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3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4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5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  <p:sldMasterId id="2147483704" r:id="rId3"/>
    <p:sldMasterId id="2147483723" r:id="rId4"/>
    <p:sldMasterId id="2147483741" r:id="rId5"/>
    <p:sldMasterId id="2147483782" r:id="rId6"/>
  </p:sldMasterIdLst>
  <p:notesMasterIdLst>
    <p:notesMasterId r:id="rId17"/>
  </p:notesMasterIdLst>
  <p:sldIdLst>
    <p:sldId id="269" r:id="rId7"/>
    <p:sldId id="6573" r:id="rId8"/>
    <p:sldId id="6555" r:id="rId9"/>
    <p:sldId id="6590" r:id="rId10"/>
    <p:sldId id="6566" r:id="rId11"/>
    <p:sldId id="6017" r:id="rId12"/>
    <p:sldId id="6567" r:id="rId13"/>
    <p:sldId id="6570" r:id="rId14"/>
    <p:sldId id="6557" r:id="rId15"/>
    <p:sldId id="5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74424-0225-4D81-A239-938465F8A9E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687ACF72-9398-4111-9620-D708A9E4A1F7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&gt;90% of fleet expects to operate to at least 80 years</a:t>
          </a:r>
        </a:p>
      </dgm:t>
    </dgm:pt>
    <dgm:pt modelId="{B5F13DCC-0952-4EBA-BD23-07F9DB0E0563}" type="parTrans" cxnId="{EB71E7AE-A208-44F2-993E-55D8E1F6115E}">
      <dgm:prSet/>
      <dgm:spPr/>
      <dgm:t>
        <a:bodyPr/>
        <a:lstStyle/>
        <a:p>
          <a:endParaRPr lang="en-US"/>
        </a:p>
      </dgm:t>
    </dgm:pt>
    <dgm:pt modelId="{4EF2A470-1680-46E2-ACA1-6CB7C9940A0B}" type="sibTrans" cxnId="{EB71E7AE-A208-44F2-993E-55D8E1F6115E}">
      <dgm:prSet/>
      <dgm:spPr/>
      <dgm:t>
        <a:bodyPr/>
        <a:lstStyle/>
        <a:p>
          <a:endParaRPr lang="en-US"/>
        </a:p>
      </dgm:t>
    </dgm:pt>
    <dgm:pt modelId="{C8F7A0A1-7054-455B-9B0B-5EC73F3515E4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90 GW of new nuclear opportunity by 2050s </a:t>
          </a:r>
        </a:p>
      </dgm:t>
    </dgm:pt>
    <dgm:pt modelId="{95FE464F-D75A-4BBA-A40F-14754221B5C4}" type="parTrans" cxnId="{C452F93A-9B58-4BF8-8AB0-F5A035DA181D}">
      <dgm:prSet/>
      <dgm:spPr/>
      <dgm:t>
        <a:bodyPr/>
        <a:lstStyle/>
        <a:p>
          <a:endParaRPr lang="en-US"/>
        </a:p>
      </dgm:t>
    </dgm:pt>
    <dgm:pt modelId="{52D60967-2603-4F4E-82DD-DBF468158185}" type="sibTrans" cxnId="{C452F93A-9B58-4BF8-8AB0-F5A035DA181D}">
      <dgm:prSet/>
      <dgm:spPr/>
      <dgm:t>
        <a:bodyPr/>
        <a:lstStyle/>
        <a:p>
          <a:endParaRPr lang="en-US"/>
        </a:p>
      </dgm:t>
    </dgm:pt>
    <dgm:pt modelId="{70112B3B-B8CC-4717-9B03-0B97879CE9E3}">
      <dgm:prSet phldrT="[Text]"/>
      <dgm:spPr/>
      <dgm:t>
        <a:bodyPr/>
        <a:lstStyle/>
        <a:p>
          <a:r>
            <a:rPr lang="en-US" dirty="0">
              <a:solidFill>
                <a:schemeClr val="accent5"/>
              </a:solidFill>
            </a:rPr>
            <a:t>Translates to nearly 300 SMR-scale plants</a:t>
          </a:r>
        </a:p>
      </dgm:t>
    </dgm:pt>
    <dgm:pt modelId="{453928A4-E630-4984-8544-DE05ED7A53A3}" type="parTrans" cxnId="{2FAB5AC5-ABD5-4940-9640-ACFCD6031B8A}">
      <dgm:prSet/>
      <dgm:spPr/>
      <dgm:t>
        <a:bodyPr/>
        <a:lstStyle/>
        <a:p>
          <a:endParaRPr lang="en-US"/>
        </a:p>
      </dgm:t>
    </dgm:pt>
    <dgm:pt modelId="{9AEC24A5-0C96-4DC2-98BA-ED16141BAF1B}" type="sibTrans" cxnId="{2FAB5AC5-ABD5-4940-9640-ACFCD6031B8A}">
      <dgm:prSet/>
      <dgm:spPr/>
      <dgm:t>
        <a:bodyPr/>
        <a:lstStyle/>
        <a:p>
          <a:endParaRPr lang="en-US"/>
        </a:p>
      </dgm:t>
    </dgm:pt>
    <dgm:pt modelId="{DDC3539E-86DB-4C5E-940A-2F64EF04D35C}" type="pres">
      <dgm:prSet presAssocID="{7F374424-0225-4D81-A239-938465F8A9EA}" presName="Name0" presStyleCnt="0">
        <dgm:presLayoutVars>
          <dgm:chMax val="7"/>
          <dgm:chPref val="7"/>
          <dgm:dir/>
        </dgm:presLayoutVars>
      </dgm:prSet>
      <dgm:spPr/>
    </dgm:pt>
    <dgm:pt modelId="{903420BB-A3D2-444E-8D21-EDB4CB841174}" type="pres">
      <dgm:prSet presAssocID="{7F374424-0225-4D81-A239-938465F8A9EA}" presName="Name1" presStyleCnt="0"/>
      <dgm:spPr/>
    </dgm:pt>
    <dgm:pt modelId="{3268F91B-493C-4CD5-BC87-A2DE1A81F98E}" type="pres">
      <dgm:prSet presAssocID="{7F374424-0225-4D81-A239-938465F8A9EA}" presName="cycle" presStyleCnt="0"/>
      <dgm:spPr/>
    </dgm:pt>
    <dgm:pt modelId="{51F5876D-9C5D-4225-8DA0-BE6382DBDD93}" type="pres">
      <dgm:prSet presAssocID="{7F374424-0225-4D81-A239-938465F8A9EA}" presName="srcNode" presStyleLbl="node1" presStyleIdx="0" presStyleCnt="3"/>
      <dgm:spPr/>
    </dgm:pt>
    <dgm:pt modelId="{2037B07E-E4F5-4246-B5B9-442D7E472117}" type="pres">
      <dgm:prSet presAssocID="{7F374424-0225-4D81-A239-938465F8A9EA}" presName="conn" presStyleLbl="parChTrans1D2" presStyleIdx="0" presStyleCnt="1"/>
      <dgm:spPr/>
    </dgm:pt>
    <dgm:pt modelId="{B7AD508A-D088-48BE-81BA-5CEE58EC196B}" type="pres">
      <dgm:prSet presAssocID="{7F374424-0225-4D81-A239-938465F8A9EA}" presName="extraNode" presStyleLbl="node1" presStyleIdx="0" presStyleCnt="3"/>
      <dgm:spPr/>
    </dgm:pt>
    <dgm:pt modelId="{752704BE-1167-4F3D-98F7-CBE043E8144C}" type="pres">
      <dgm:prSet presAssocID="{7F374424-0225-4D81-A239-938465F8A9EA}" presName="dstNode" presStyleLbl="node1" presStyleIdx="0" presStyleCnt="3"/>
      <dgm:spPr/>
    </dgm:pt>
    <dgm:pt modelId="{3F67D986-C222-45A1-8A6B-C9B562C2D81A}" type="pres">
      <dgm:prSet presAssocID="{687ACF72-9398-4111-9620-D708A9E4A1F7}" presName="text_1" presStyleLbl="node1" presStyleIdx="0" presStyleCnt="3" custLinFactNeighborX="-169" custLinFactNeighborY="-1268">
        <dgm:presLayoutVars>
          <dgm:bulletEnabled val="1"/>
        </dgm:presLayoutVars>
      </dgm:prSet>
      <dgm:spPr/>
    </dgm:pt>
    <dgm:pt modelId="{E9CDDCE1-A9C3-4A6A-8EB8-D5E185013280}" type="pres">
      <dgm:prSet presAssocID="{687ACF72-9398-4111-9620-D708A9E4A1F7}" presName="accent_1" presStyleCnt="0"/>
      <dgm:spPr/>
    </dgm:pt>
    <dgm:pt modelId="{47523E9B-2D52-450E-A57D-D935A1FA9387}" type="pres">
      <dgm:prSet presAssocID="{687ACF72-9398-4111-9620-D708A9E4A1F7}" presName="accentRepeatNode" presStyleLbl="solidFgAcc1" presStyleIdx="0" presStyleCnt="3" custScaleX="98030"/>
      <dgm:spPr>
        <a:solidFill>
          <a:schemeClr val="tx2"/>
        </a:solidFill>
      </dgm:spPr>
    </dgm:pt>
    <dgm:pt modelId="{4D19E897-B4EC-4622-A687-2A6D092C46E8}" type="pres">
      <dgm:prSet presAssocID="{C8F7A0A1-7054-455B-9B0B-5EC73F3515E4}" presName="text_2" presStyleLbl="node1" presStyleIdx="1" presStyleCnt="3">
        <dgm:presLayoutVars>
          <dgm:bulletEnabled val="1"/>
        </dgm:presLayoutVars>
      </dgm:prSet>
      <dgm:spPr/>
    </dgm:pt>
    <dgm:pt modelId="{DB8CB1C7-971B-4BC8-B6CB-256F6778BA69}" type="pres">
      <dgm:prSet presAssocID="{C8F7A0A1-7054-455B-9B0B-5EC73F3515E4}" presName="accent_2" presStyleCnt="0"/>
      <dgm:spPr/>
    </dgm:pt>
    <dgm:pt modelId="{16FCA295-03FC-41D8-A24D-D94498346ADE}" type="pres">
      <dgm:prSet presAssocID="{C8F7A0A1-7054-455B-9B0B-5EC73F3515E4}" presName="accentRepeatNode" presStyleLbl="solidFgAcc1" presStyleIdx="1" presStyleCnt="3"/>
      <dgm:spPr>
        <a:solidFill>
          <a:schemeClr val="tx2"/>
        </a:solidFill>
      </dgm:spPr>
    </dgm:pt>
    <dgm:pt modelId="{14BCC5E2-4D83-442F-B0A4-A5543AE4EAAE}" type="pres">
      <dgm:prSet presAssocID="{70112B3B-B8CC-4717-9B03-0B97879CE9E3}" presName="text_3" presStyleLbl="node1" presStyleIdx="2" presStyleCnt="3">
        <dgm:presLayoutVars>
          <dgm:bulletEnabled val="1"/>
        </dgm:presLayoutVars>
      </dgm:prSet>
      <dgm:spPr/>
    </dgm:pt>
    <dgm:pt modelId="{3AFAFBE5-E936-4341-BD44-53797CADCD14}" type="pres">
      <dgm:prSet presAssocID="{70112B3B-B8CC-4717-9B03-0B97879CE9E3}" presName="accent_3" presStyleCnt="0"/>
      <dgm:spPr/>
    </dgm:pt>
    <dgm:pt modelId="{B6C94F85-9786-40A4-9537-8C642CC5AA72}" type="pres">
      <dgm:prSet presAssocID="{70112B3B-B8CC-4717-9B03-0B97879CE9E3}" presName="accentRepeatNode" presStyleLbl="solidFgAcc1" presStyleIdx="2" presStyleCnt="3"/>
      <dgm:spPr>
        <a:solidFill>
          <a:schemeClr val="tx2"/>
        </a:solidFill>
      </dgm:spPr>
    </dgm:pt>
  </dgm:ptLst>
  <dgm:cxnLst>
    <dgm:cxn modelId="{C92E051C-EBDB-4062-9757-BF1B6C582EBB}" type="presOf" srcId="{70112B3B-B8CC-4717-9B03-0B97879CE9E3}" destId="{14BCC5E2-4D83-442F-B0A4-A5543AE4EAAE}" srcOrd="0" destOrd="0" presId="urn:microsoft.com/office/officeart/2008/layout/VerticalCurvedList"/>
    <dgm:cxn modelId="{C452F93A-9B58-4BF8-8AB0-F5A035DA181D}" srcId="{7F374424-0225-4D81-A239-938465F8A9EA}" destId="{C8F7A0A1-7054-455B-9B0B-5EC73F3515E4}" srcOrd="1" destOrd="0" parTransId="{95FE464F-D75A-4BBA-A40F-14754221B5C4}" sibTransId="{52D60967-2603-4F4E-82DD-DBF468158185}"/>
    <dgm:cxn modelId="{9FCF7971-B2D1-4C2A-870D-7AE8FB8B52FF}" type="presOf" srcId="{687ACF72-9398-4111-9620-D708A9E4A1F7}" destId="{3F67D986-C222-45A1-8A6B-C9B562C2D81A}" srcOrd="0" destOrd="0" presId="urn:microsoft.com/office/officeart/2008/layout/VerticalCurvedList"/>
    <dgm:cxn modelId="{44A9058E-3B9B-4202-8135-A9849F69F6D7}" type="presOf" srcId="{4EF2A470-1680-46E2-ACA1-6CB7C9940A0B}" destId="{2037B07E-E4F5-4246-B5B9-442D7E472117}" srcOrd="0" destOrd="0" presId="urn:microsoft.com/office/officeart/2008/layout/VerticalCurvedList"/>
    <dgm:cxn modelId="{EB71E7AE-A208-44F2-993E-55D8E1F6115E}" srcId="{7F374424-0225-4D81-A239-938465F8A9EA}" destId="{687ACF72-9398-4111-9620-D708A9E4A1F7}" srcOrd="0" destOrd="0" parTransId="{B5F13DCC-0952-4EBA-BD23-07F9DB0E0563}" sibTransId="{4EF2A470-1680-46E2-ACA1-6CB7C9940A0B}"/>
    <dgm:cxn modelId="{2FAB5AC5-ABD5-4940-9640-ACFCD6031B8A}" srcId="{7F374424-0225-4D81-A239-938465F8A9EA}" destId="{70112B3B-B8CC-4717-9B03-0B97879CE9E3}" srcOrd="2" destOrd="0" parTransId="{453928A4-E630-4984-8544-DE05ED7A53A3}" sibTransId="{9AEC24A5-0C96-4DC2-98BA-ED16141BAF1B}"/>
    <dgm:cxn modelId="{71BDE5DD-AE24-4CC6-A41F-6F2D41A665D4}" type="presOf" srcId="{C8F7A0A1-7054-455B-9B0B-5EC73F3515E4}" destId="{4D19E897-B4EC-4622-A687-2A6D092C46E8}" srcOrd="0" destOrd="0" presId="urn:microsoft.com/office/officeart/2008/layout/VerticalCurvedList"/>
    <dgm:cxn modelId="{A3B65FF4-3AB6-4A05-8265-29EA040F1C81}" type="presOf" srcId="{7F374424-0225-4D81-A239-938465F8A9EA}" destId="{DDC3539E-86DB-4C5E-940A-2F64EF04D35C}" srcOrd="0" destOrd="0" presId="urn:microsoft.com/office/officeart/2008/layout/VerticalCurvedList"/>
    <dgm:cxn modelId="{2C7A89C7-0B65-4CE0-96AB-F161EED41694}" type="presParOf" srcId="{DDC3539E-86DB-4C5E-940A-2F64EF04D35C}" destId="{903420BB-A3D2-444E-8D21-EDB4CB841174}" srcOrd="0" destOrd="0" presId="urn:microsoft.com/office/officeart/2008/layout/VerticalCurvedList"/>
    <dgm:cxn modelId="{59BC57C2-BBAA-4606-BA80-50C64721C1AD}" type="presParOf" srcId="{903420BB-A3D2-444E-8D21-EDB4CB841174}" destId="{3268F91B-493C-4CD5-BC87-A2DE1A81F98E}" srcOrd="0" destOrd="0" presId="urn:microsoft.com/office/officeart/2008/layout/VerticalCurvedList"/>
    <dgm:cxn modelId="{39E03BEB-1B2B-4D07-A338-FB69808103FA}" type="presParOf" srcId="{3268F91B-493C-4CD5-BC87-A2DE1A81F98E}" destId="{51F5876D-9C5D-4225-8DA0-BE6382DBDD93}" srcOrd="0" destOrd="0" presId="urn:microsoft.com/office/officeart/2008/layout/VerticalCurvedList"/>
    <dgm:cxn modelId="{C1B422CA-C8C3-436E-9CDD-C97AC9C446E7}" type="presParOf" srcId="{3268F91B-493C-4CD5-BC87-A2DE1A81F98E}" destId="{2037B07E-E4F5-4246-B5B9-442D7E472117}" srcOrd="1" destOrd="0" presId="urn:microsoft.com/office/officeart/2008/layout/VerticalCurvedList"/>
    <dgm:cxn modelId="{273BCAA9-0886-4144-AD78-AD905783E2F7}" type="presParOf" srcId="{3268F91B-493C-4CD5-BC87-A2DE1A81F98E}" destId="{B7AD508A-D088-48BE-81BA-5CEE58EC196B}" srcOrd="2" destOrd="0" presId="urn:microsoft.com/office/officeart/2008/layout/VerticalCurvedList"/>
    <dgm:cxn modelId="{3445472D-383A-4F39-A8D0-88B7871D4132}" type="presParOf" srcId="{3268F91B-493C-4CD5-BC87-A2DE1A81F98E}" destId="{752704BE-1167-4F3D-98F7-CBE043E8144C}" srcOrd="3" destOrd="0" presId="urn:microsoft.com/office/officeart/2008/layout/VerticalCurvedList"/>
    <dgm:cxn modelId="{73432B36-6F20-4DA9-A117-B2717C371681}" type="presParOf" srcId="{903420BB-A3D2-444E-8D21-EDB4CB841174}" destId="{3F67D986-C222-45A1-8A6B-C9B562C2D81A}" srcOrd="1" destOrd="0" presId="urn:microsoft.com/office/officeart/2008/layout/VerticalCurvedList"/>
    <dgm:cxn modelId="{43FEF333-6556-4CD2-992E-441DD91F1003}" type="presParOf" srcId="{903420BB-A3D2-444E-8D21-EDB4CB841174}" destId="{E9CDDCE1-A9C3-4A6A-8EB8-D5E185013280}" srcOrd="2" destOrd="0" presId="urn:microsoft.com/office/officeart/2008/layout/VerticalCurvedList"/>
    <dgm:cxn modelId="{67AF34DC-E9DA-4E87-A825-2617DB14D471}" type="presParOf" srcId="{E9CDDCE1-A9C3-4A6A-8EB8-D5E185013280}" destId="{47523E9B-2D52-450E-A57D-D935A1FA9387}" srcOrd="0" destOrd="0" presId="urn:microsoft.com/office/officeart/2008/layout/VerticalCurvedList"/>
    <dgm:cxn modelId="{E697EC18-ECB1-44FF-97CE-110D802A14B8}" type="presParOf" srcId="{903420BB-A3D2-444E-8D21-EDB4CB841174}" destId="{4D19E897-B4EC-4622-A687-2A6D092C46E8}" srcOrd="3" destOrd="0" presId="urn:microsoft.com/office/officeart/2008/layout/VerticalCurvedList"/>
    <dgm:cxn modelId="{E20901F9-0646-4363-9B93-9DC772D2F559}" type="presParOf" srcId="{903420BB-A3D2-444E-8D21-EDB4CB841174}" destId="{DB8CB1C7-971B-4BC8-B6CB-256F6778BA69}" srcOrd="4" destOrd="0" presId="urn:microsoft.com/office/officeart/2008/layout/VerticalCurvedList"/>
    <dgm:cxn modelId="{CE946199-0887-4E7B-921F-A4BFA8E6B30B}" type="presParOf" srcId="{DB8CB1C7-971B-4BC8-B6CB-256F6778BA69}" destId="{16FCA295-03FC-41D8-A24D-D94498346ADE}" srcOrd="0" destOrd="0" presId="urn:microsoft.com/office/officeart/2008/layout/VerticalCurvedList"/>
    <dgm:cxn modelId="{75240D54-E061-45A7-AAD8-BC8ACD1E1EF2}" type="presParOf" srcId="{903420BB-A3D2-444E-8D21-EDB4CB841174}" destId="{14BCC5E2-4D83-442F-B0A4-A5543AE4EAAE}" srcOrd="5" destOrd="0" presId="urn:microsoft.com/office/officeart/2008/layout/VerticalCurvedList"/>
    <dgm:cxn modelId="{3D0EA016-418D-4EA9-A2D7-658C7834EF41}" type="presParOf" srcId="{903420BB-A3D2-444E-8D21-EDB4CB841174}" destId="{3AFAFBE5-E936-4341-BD44-53797CADCD14}" srcOrd="6" destOrd="0" presId="urn:microsoft.com/office/officeart/2008/layout/VerticalCurvedList"/>
    <dgm:cxn modelId="{53A0566F-70F2-444D-88C0-515F5A16807F}" type="presParOf" srcId="{3AFAFBE5-E936-4341-BD44-53797CADCD14}" destId="{B6C94F85-9786-40A4-9537-8C642CC5AA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37B07E-E4F5-4246-B5B9-442D7E472117}">
      <dsp:nvSpPr>
        <dsp:cNvPr id="0" name=""/>
        <dsp:cNvSpPr/>
      </dsp:nvSpPr>
      <dsp:spPr>
        <a:xfrm>
          <a:off x="-4282521" y="-657003"/>
          <a:ext cx="5102402" cy="5102402"/>
        </a:xfrm>
        <a:prstGeom prst="blockArc">
          <a:avLst>
            <a:gd name="adj1" fmla="val 18900000"/>
            <a:gd name="adj2" fmla="val 2700000"/>
            <a:gd name="adj3" fmla="val 423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F67D986-C222-45A1-8A6B-C9B562C2D81A}">
      <dsp:nvSpPr>
        <dsp:cNvPr id="0" name=""/>
        <dsp:cNvSpPr/>
      </dsp:nvSpPr>
      <dsp:spPr>
        <a:xfrm>
          <a:off x="512094" y="369232"/>
          <a:ext cx="8982874" cy="75767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/>
              </a:solidFill>
            </a:rPr>
            <a:t>&gt;90% of fleet expects to operate to at least 80 years</a:t>
          </a:r>
        </a:p>
      </dsp:txBody>
      <dsp:txXfrm>
        <a:off x="512094" y="369232"/>
        <a:ext cx="8982874" cy="757679"/>
      </dsp:txXfrm>
    </dsp:sp>
    <dsp:sp modelId="{47523E9B-2D52-450E-A57D-D935A1FA9387}">
      <dsp:nvSpPr>
        <dsp:cNvPr id="0" name=""/>
        <dsp:cNvSpPr/>
      </dsp:nvSpPr>
      <dsp:spPr>
        <a:xfrm>
          <a:off x="63054" y="284129"/>
          <a:ext cx="928440" cy="947098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19E897-B4EC-4622-A687-2A6D092C46E8}">
      <dsp:nvSpPr>
        <dsp:cNvPr id="0" name=""/>
        <dsp:cNvSpPr/>
      </dsp:nvSpPr>
      <dsp:spPr>
        <a:xfrm>
          <a:off x="802691" y="1515358"/>
          <a:ext cx="8707458" cy="757679"/>
        </a:xfrm>
        <a:prstGeom prst="rect">
          <a:avLst/>
        </a:prstGeom>
        <a:solidFill>
          <a:schemeClr val="accent3">
            <a:hueOff val="3265231"/>
            <a:satOff val="10147"/>
            <a:lumOff val="-1745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/>
              </a:solidFill>
            </a:rPr>
            <a:t>90 GW of new nuclear opportunity by 2050s </a:t>
          </a:r>
        </a:p>
      </dsp:txBody>
      <dsp:txXfrm>
        <a:off x="802691" y="1515358"/>
        <a:ext cx="8707458" cy="757679"/>
      </dsp:txXfrm>
    </dsp:sp>
    <dsp:sp modelId="{16FCA295-03FC-41D8-A24D-D94498346ADE}">
      <dsp:nvSpPr>
        <dsp:cNvPr id="0" name=""/>
        <dsp:cNvSpPr/>
      </dsp:nvSpPr>
      <dsp:spPr>
        <a:xfrm>
          <a:off x="329142" y="1420648"/>
          <a:ext cx="947098" cy="947098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3">
              <a:hueOff val="3265231"/>
              <a:satOff val="10147"/>
              <a:lumOff val="-174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BCC5E2-4D83-442F-B0A4-A5543AE4EAAE}">
      <dsp:nvSpPr>
        <dsp:cNvPr id="0" name=""/>
        <dsp:cNvSpPr/>
      </dsp:nvSpPr>
      <dsp:spPr>
        <a:xfrm>
          <a:off x="527275" y="2651876"/>
          <a:ext cx="8982874" cy="757679"/>
        </a:xfrm>
        <a:prstGeom prst="rect">
          <a:avLst/>
        </a:prstGeom>
        <a:solidFill>
          <a:schemeClr val="accent3">
            <a:hueOff val="6530462"/>
            <a:satOff val="20294"/>
            <a:lumOff val="-3490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1408" tIns="71120" rIns="71120" bIns="7112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accent5"/>
              </a:solidFill>
            </a:rPr>
            <a:t>Translates to nearly 300 SMR-scale plants</a:t>
          </a:r>
        </a:p>
      </dsp:txBody>
      <dsp:txXfrm>
        <a:off x="527275" y="2651876"/>
        <a:ext cx="8982874" cy="757679"/>
      </dsp:txXfrm>
    </dsp:sp>
    <dsp:sp modelId="{B6C94F85-9786-40A4-9537-8C642CC5AA72}">
      <dsp:nvSpPr>
        <dsp:cNvPr id="0" name=""/>
        <dsp:cNvSpPr/>
      </dsp:nvSpPr>
      <dsp:spPr>
        <a:xfrm>
          <a:off x="53726" y="2557166"/>
          <a:ext cx="947098" cy="947098"/>
        </a:xfrm>
        <a:prstGeom prst="ellipse">
          <a:avLst/>
        </a:prstGeom>
        <a:solidFill>
          <a:schemeClr val="tx2"/>
        </a:solidFill>
        <a:ln w="25400" cap="flat" cmpd="sng" algn="ctr">
          <a:solidFill>
            <a:schemeClr val="accent3">
              <a:hueOff val="6530462"/>
              <a:satOff val="20294"/>
              <a:lumOff val="-349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ED7F5E-B155-4940-90F4-4B62402E2736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B0A90D-5F28-4FF2-A2AC-EF15830C59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1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B0DE88-8364-0946-9DBA-56C7EB6BDA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9039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Nuclear Moratorium Repeals – IL, CA, OR, MN</a:t>
            </a:r>
          </a:p>
          <a:p>
            <a:r>
              <a:rPr lang="en-US" sz="1200" dirty="0"/>
              <a:t>Clean Energy Standards and Definitions – VA, MN, NH, CT, MA, CO, TN, AZ, NM, ID, ND, MO</a:t>
            </a:r>
          </a:p>
          <a:p>
            <a:r>
              <a:rPr lang="en-US" sz="1200" dirty="0"/>
              <a:t>SMR Studies – SD, OK, MN, NY, ME, TX</a:t>
            </a:r>
          </a:p>
          <a:p>
            <a:r>
              <a:rPr lang="en-US" sz="1200" dirty="0"/>
              <a:t>Task Force – NE, CT</a:t>
            </a:r>
          </a:p>
          <a:p>
            <a:r>
              <a:rPr lang="en-US" sz="1200" dirty="0"/>
              <a:t>Used Fuel – NM, AR, MA, FL, NY</a:t>
            </a:r>
          </a:p>
          <a:p>
            <a:r>
              <a:rPr lang="en-US" sz="1200" dirty="0"/>
              <a:t>Hydrogen – NE, MN, WV, MO</a:t>
            </a:r>
          </a:p>
          <a:p>
            <a:r>
              <a:rPr lang="en-US" sz="1200" dirty="0"/>
              <a:t>Workforce – WA, NE, VA, WV, SC</a:t>
            </a:r>
          </a:p>
          <a:p>
            <a:r>
              <a:rPr lang="en-US" sz="1200" dirty="0"/>
              <a:t>Regulatory Reform – WY, IN, VA, WV, IL</a:t>
            </a:r>
          </a:p>
          <a:p>
            <a:r>
              <a:rPr lang="en-US" sz="1200" dirty="0"/>
              <a:t>Advanced Nuclear – WA, WV, VA, IN, MN, NY, OK, CT, SD, IL, OR, ME, NE, MO, CA, TX, ND, FL</a:t>
            </a:r>
          </a:p>
          <a:p>
            <a:endParaRPr lang="en-US" sz="1200" dirty="0"/>
          </a:p>
          <a:p>
            <a:r>
              <a:rPr lang="en-US" sz="1200" dirty="0"/>
              <a:t>Other: CT, study, working group and DEEP study for Millstone reliability, PPA extension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8196A22-432B-425A-9AF0-BA28A1B65CF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646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196A22-432B-425A-9AF0-BA28A1B65CF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09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B0BB5B-A731-45D9-A340-4952E6E3F4B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1679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795CC6-956B-8BBD-26AB-0CE205EF25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B968-BB5E-25CC-1DF6-859AE54E90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72FC9-E775-D551-DB76-73733442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194DB5-0AFB-9462-6032-5922A1DF7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CC223B-5FD8-F424-BFB6-11DB2258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02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CEA85-0748-2279-24CA-9DF3A7C07D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F31607-933C-038E-157B-4FC008323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3BBDC7-245A-02EF-50E1-CD91FC5F3F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84DDCD-8DBA-D310-0BE6-4243DE31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56421-6A29-3CB8-EC24-8CF02FB54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2830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90" y="3412"/>
            <a:ext cx="7320609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87B5EA80-F101-3A4B-8C5E-79725A259E3A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DA1E7A02-54F6-E44B-95CB-EBDA764D8109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643102597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90" y="3412"/>
            <a:ext cx="7320609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F0DDB1EF-E474-C740-8690-49EB184B010E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BD8C8575-B0DE-374B-8057-69D73E3CDC4D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50427925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+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107276" y="534075"/>
            <a:ext cx="2228081" cy="115993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99" y="1188797"/>
            <a:ext cx="19727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1477" y="1229236"/>
            <a:ext cx="9530993" cy="2746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63799" y="6042394"/>
            <a:ext cx="9538672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D2F9A8A3-5495-8944-82A3-01BDDCF33D26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71474" y="3993758"/>
            <a:ext cx="9530995" cy="67384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063798" y="4684042"/>
            <a:ext cx="9538671" cy="134580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Organization Name/Venue Name</a:t>
            </a:r>
          </a:p>
        </p:txBody>
      </p:sp>
    </p:spTree>
    <p:extLst>
      <p:ext uri="{BB962C8B-B14F-4D97-AF65-F5344CB8AC3E}">
        <p14:creationId xmlns:p14="http://schemas.microsoft.com/office/powerpoint/2010/main" val="28789134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3223106"/>
            <a:ext cx="9755717" cy="663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19287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2751024"/>
            <a:ext cx="9755717" cy="663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199" y="3423246"/>
            <a:ext cx="9755716" cy="531983"/>
          </a:xfrm>
          <a:prstGeom prst="rect">
            <a:avLst/>
          </a:prstGeom>
        </p:spPr>
        <p:txBody>
          <a:bodyPr vert="horz"/>
          <a:lstStyle>
            <a:lvl1pPr marL="0" marR="0" indent="0" algn="ctr" defTabSz="6095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cap="all" baseline="0">
                <a:solidFill>
                  <a:schemeClr val="bg2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985311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902884BA-9435-014C-AD00-BCCCC1FBDE78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26175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4567086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1437" y="1131043"/>
            <a:ext cx="10322056" cy="5951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 baseline="0">
                <a:solidFill>
                  <a:srgbClr val="179CD6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683D6EA9-A008-BC41-9725-ACCCFD92ADC3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26175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98868070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437" y="1667798"/>
            <a:ext cx="11093079" cy="108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FAF10641-B496-5240-851F-358A0F2C6D6E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2749675"/>
            <a:ext cx="10966449" cy="35008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4960052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945" y="2271314"/>
            <a:ext cx="5406672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4623" y="2277055"/>
            <a:ext cx="5465661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76BA2132-BA40-C349-8E86-0B3F0DFEC38A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93459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2271314"/>
            <a:ext cx="5406672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2277055"/>
            <a:ext cx="5465661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C218DE7E-9CB9-A046-8949-7EF4FE203A64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0658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E10247-F654-B0C9-BEEA-ADBFE38A2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B9AB8-0F19-1B72-350A-DB88E2A64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6949C8-AEA3-62E6-0D00-44C38C731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5F27E2-7644-8400-4E18-EE13F7AEE4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05FA9-16BC-E435-A46E-03DEE4975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61087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1659467"/>
            <a:ext cx="5406672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1665209"/>
            <a:ext cx="5465661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3EB3BECE-6350-BF4C-BBD4-17AE84FBC940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39408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8" y="1665821"/>
            <a:ext cx="1110642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2281577"/>
            <a:ext cx="11112565" cy="2093577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6557" y="5001175"/>
            <a:ext cx="11106427" cy="1245109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4385417"/>
            <a:ext cx="1111476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C6C66C51-5CBD-CE48-8901-ACBAF5510B00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089313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A4A3F96B-A7C7-E440-B41D-FA145AE90EE9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1659467"/>
            <a:ext cx="11112565" cy="4730879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tx1"/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tx1"/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tx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8566234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9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F19EB0B5-21FE-FA4E-BE4D-1D5137A44BD3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263651"/>
            <a:ext cx="10966449" cy="4986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4373228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6" y="1272565"/>
            <a:ext cx="5438101" cy="497795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46911099-5B2D-4B49-91A1-C13487D7AAAD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85739" y="1272565"/>
            <a:ext cx="5500895" cy="49779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63243229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5" y="1272565"/>
            <a:ext cx="5438103" cy="4977953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9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38FA96FD-F64B-FF4C-98CD-0528F57BBFC7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74833" y="1272565"/>
            <a:ext cx="5511800" cy="49779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43074032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1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2773FE1B-D6AC-134C-BEE0-C803825CB8A8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1" y="1363133"/>
            <a:ext cx="5178844" cy="4887384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58477484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3" y="1363133"/>
            <a:ext cx="5178843" cy="4887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5FB3DE00-0D58-3247-A3B7-E7067D3D0B27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1642608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25892" y="1580508"/>
            <a:ext cx="3651251" cy="641349"/>
          </a:xfrm>
          <a:prstGeom prst="rect">
            <a:avLst/>
          </a:prstGeom>
          <a:solidFill>
            <a:srgbClr val="1F6E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5892" y="2575406"/>
            <a:ext cx="3651251" cy="641351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5892" y="3570304"/>
            <a:ext cx="3651251" cy="641349"/>
          </a:xfrm>
          <a:prstGeom prst="rect">
            <a:avLst/>
          </a:prstGeom>
          <a:solidFill>
            <a:srgbClr val="3DC2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5892" y="4565202"/>
            <a:ext cx="3651251" cy="641351"/>
          </a:xfrm>
          <a:prstGeom prst="rect">
            <a:avLst/>
          </a:prstGeom>
          <a:solidFill>
            <a:srgbClr val="3DB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5892" y="5560100"/>
            <a:ext cx="3651251" cy="639233"/>
          </a:xfrm>
          <a:prstGeom prst="rect">
            <a:avLst/>
          </a:prstGeom>
          <a:solidFill>
            <a:srgbClr val="7EC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85217" y="1580508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2443" y="170872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2443" y="2705742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2443" y="370275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2443" y="4699771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962443" y="5696785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485217" y="257027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85217" y="356972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5218" y="4565203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5218" y="5556251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3BAD3856-0BE9-FD49-ADA1-3BE888E719E3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99809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PPT-Cl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67" y="2429934"/>
            <a:ext cx="6053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3223106"/>
            <a:ext cx="9755717" cy="663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346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©2022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1659467"/>
            <a:ext cx="11112565" cy="4730879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tx1"/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tx1"/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tx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47507962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67" y="2429934"/>
            <a:ext cx="6053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19200" y="3221567"/>
            <a:ext cx="97557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267">
                <a:solidFill>
                  <a:srgbClr val="67757D"/>
                </a:solidFill>
                <a:latin typeface="Arial" charset="0"/>
              </a:rPr>
              <a:t>Coffee Break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2659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67" y="2429934"/>
            <a:ext cx="6053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19200" y="3221567"/>
            <a:ext cx="97557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267">
                <a:solidFill>
                  <a:srgbClr val="67757D"/>
                </a:solidFill>
                <a:latin typeface="Arial" charset="0"/>
              </a:rPr>
              <a:t>Lunch Break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70129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tx1"/>
                </a:solidFill>
                <a:latin typeface="Arial" charset="0"/>
                <a:cs typeface="Arial" charset="0"/>
              </a:rPr>
              <a:t>©</a:t>
            </a:r>
            <a:fld id="{692F9FD7-6ED6-FF4F-8C85-B8574955C5A7}" type="datetimeyyyy">
              <a:rPr lang="en-US" sz="1067" smtClean="0">
                <a:solidFill>
                  <a:schemeClr val="tx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tx1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chemeClr val="tx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987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263651"/>
            <a:ext cx="10966449" cy="4986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6D6E81-6AB8-46AE-A1A1-077FCFA7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19" y="356735"/>
            <a:ext cx="10335275" cy="760867"/>
          </a:xfrm>
          <a:prstGeom prst="rect">
            <a:avLst/>
          </a:prstGeom>
        </p:spPr>
        <p:txBody>
          <a:bodyPr/>
          <a:lstStyle>
            <a:lvl1pPr algn="l"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357316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74833" y="1272565"/>
            <a:ext cx="5511800" cy="49779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9807B5-5270-4C51-B79C-14B6063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19" y="356735"/>
            <a:ext cx="10335275" cy="760867"/>
          </a:xfrm>
          <a:prstGeom prst="rect">
            <a:avLst/>
          </a:prstGeom>
        </p:spPr>
        <p:txBody>
          <a:bodyPr/>
          <a:lstStyle>
            <a:lvl1pPr algn="l"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67A2B6-D298-4678-98A4-2A4019ED2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219" y="1309382"/>
            <a:ext cx="5312981" cy="4904317"/>
          </a:xfrm>
          <a:prstGeom prst="rect">
            <a:avLst/>
          </a:prstGeom>
        </p:spPr>
        <p:txBody>
          <a:bodyPr/>
          <a:lstStyle>
            <a:lvl1pPr>
              <a:spcBef>
                <a:spcPts val="640"/>
              </a:spcBef>
              <a:defRPr sz="2667">
                <a:solidFill>
                  <a:schemeClr val="bg1"/>
                </a:solidFill>
              </a:defRPr>
            </a:lvl1pPr>
            <a:lvl2pPr>
              <a:spcBef>
                <a:spcPts val="64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64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64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64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643623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8716780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2844-CAF5-EFF8-D896-AE038DF0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CDA2-DBCB-1313-0797-A134258D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F73E-22F6-7FE7-BD94-892D6F19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FBCB-8265-47F7-A97F-2101997584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B4D7C-2275-7C40-9875-96ED1F23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796D8-61B7-F49C-4270-7016036D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57D-89A6-483F-AD2B-081C85D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963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8868" y="590552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0420" y="1659469"/>
            <a:ext cx="11112565" cy="4730879"/>
          </a:xfrm>
          <a:prstGeom prst="rect">
            <a:avLst/>
          </a:prstGeom>
        </p:spPr>
        <p:txBody>
          <a:bodyPr vert="horz"/>
          <a:lstStyle>
            <a:lvl1pPr marL="306903" indent="-30690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/>
                </a:solidFill>
              </a:defRPr>
            </a:lvl1pPr>
            <a:lvl2pPr marL="1066747" indent="-457178">
              <a:buClr>
                <a:schemeClr val="bg2"/>
              </a:buClr>
              <a:buFont typeface="Arial"/>
              <a:buChar char="•"/>
              <a:defRPr sz="2667">
                <a:solidFill>
                  <a:schemeClr val="bg1"/>
                </a:solidFill>
              </a:defRPr>
            </a:lvl2pPr>
            <a:lvl3pPr marL="1676317" indent="-457178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bg1"/>
                </a:solidFill>
              </a:defRPr>
            </a:lvl3pPr>
            <a:lvl4pPr marL="1828709" indent="0">
              <a:buNone/>
              <a:defRPr sz="2667">
                <a:solidFill>
                  <a:schemeClr val="bg1"/>
                </a:solidFill>
              </a:defRPr>
            </a:lvl4pPr>
            <a:lvl5pPr marL="2438278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8220" y="362278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/>
                </a:solidFill>
                <a:latin typeface="+mj-lt"/>
              </a:defRPr>
            </a:lvl1pPr>
            <a:lvl2pPr marL="609570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4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09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278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13013E0-4DC5-CA77-5E2E-7CB59DB40CD7}"/>
              </a:ext>
            </a:extLst>
          </p:cNvPr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9B2056-BC08-A5D3-9370-8A1F6A10B0A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8831" y="702734"/>
            <a:ext cx="426263" cy="3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073939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60" y="1665823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2271316"/>
            <a:ext cx="5406672" cy="3463059"/>
          </a:xfrm>
          <a:prstGeom prst="rect">
            <a:avLst/>
          </a:prstGeom>
        </p:spPr>
        <p:txBody>
          <a:bodyPr vert="horz"/>
          <a:lstStyle>
            <a:lvl1pPr marL="311127" indent="-31112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2667">
                <a:solidFill>
                  <a:schemeClr val="bg1"/>
                </a:solidFill>
              </a:defRPr>
            </a:lvl2pPr>
            <a:lvl3pPr marL="1219110" indent="0">
              <a:buNone/>
              <a:defRPr sz="2667">
                <a:solidFill>
                  <a:schemeClr val="bg1"/>
                </a:solidFill>
              </a:defRPr>
            </a:lvl3pPr>
            <a:lvl4pPr marL="1828664" indent="0">
              <a:buNone/>
              <a:defRPr sz="2667">
                <a:solidFill>
                  <a:schemeClr val="bg1"/>
                </a:solidFill>
              </a:defRPr>
            </a:lvl4pPr>
            <a:lvl5pPr marL="2438218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5" y="1671564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4" y="2277056"/>
            <a:ext cx="5465661" cy="3495701"/>
          </a:xfrm>
          <a:prstGeom prst="rect">
            <a:avLst/>
          </a:prstGeom>
        </p:spPr>
        <p:txBody>
          <a:bodyPr vert="horz"/>
          <a:lstStyle>
            <a:lvl1pPr marL="311127" indent="-31112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Font typeface="Wingdings" charset="2"/>
              <a:buChar char="§"/>
              <a:defRPr sz="2667">
                <a:solidFill>
                  <a:schemeClr val="bg1"/>
                </a:solidFill>
              </a:defRPr>
            </a:lvl1pPr>
            <a:lvl2pPr marL="609555" indent="0">
              <a:buNone/>
              <a:defRPr sz="2667">
                <a:solidFill>
                  <a:schemeClr val="bg1"/>
                </a:solidFill>
              </a:defRPr>
            </a:lvl2pPr>
            <a:lvl3pPr marL="1219110" indent="0">
              <a:buNone/>
              <a:defRPr sz="2667">
                <a:solidFill>
                  <a:schemeClr val="bg1"/>
                </a:solidFill>
              </a:defRPr>
            </a:lvl3pPr>
            <a:lvl4pPr marL="1828664" indent="0">
              <a:buNone/>
              <a:defRPr sz="2667">
                <a:solidFill>
                  <a:schemeClr val="bg1"/>
                </a:solidFill>
              </a:defRPr>
            </a:lvl4pPr>
            <a:lvl5pPr marL="2438218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0F3964D-2461-7722-5666-B4B2A92F1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1217" y="2"/>
            <a:ext cx="10972800" cy="952244"/>
          </a:xfrm>
          <a:prstGeom prst="rect">
            <a:avLst/>
          </a:prstGeom>
        </p:spPr>
        <p:txBody>
          <a:bodyPr tIns="274320">
            <a:noAutofit/>
          </a:bodyPr>
          <a:lstStyle/>
          <a:p>
            <a:r>
              <a:rPr lang="en-US" sz="3733">
                <a:solidFill>
                  <a:schemeClr val="accent1"/>
                </a:solidFill>
              </a:rPr>
              <a:t>Click to edit text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3444EF6-DA15-6883-40EA-987FDAA789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35787" y="6366184"/>
            <a:ext cx="2723220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0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marL="0" marR="0" lvl="0" indent="0" algn="r" defTabSz="6074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67">
                <a:solidFill>
                  <a:schemeClr val="accent4"/>
                </a:solidFill>
                <a:latin typeface="Arial" charset="0"/>
                <a:cs typeface="Arial" charset="0"/>
              </a:rPr>
              <a:t>©</a:t>
            </a:r>
            <a:fld id="{C08BCB78-85A0-B24F-995D-EC942C967EFE}" type="datetimeyyyy">
              <a:rPr lang="en-US" sz="1067" smtClean="0">
                <a:solidFill>
                  <a:schemeClr val="accent4"/>
                </a:solidFill>
                <a:latin typeface="Arial" charset="0"/>
                <a:cs typeface="Arial" charset="0"/>
              </a:rPr>
              <a:pPr marL="0" marR="0" lvl="0" indent="0" algn="r" defTabSz="6074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2023</a:t>
            </a:fld>
            <a:r>
              <a:rPr lang="en-US" sz="1067">
                <a:solidFill>
                  <a:schemeClr val="accent4"/>
                </a:solidFill>
                <a:latin typeface="Arial" charset="0"/>
                <a:cs typeface="Arial" charset="0"/>
              </a:rPr>
              <a:t> Nuclear Energy Institute </a:t>
            </a:r>
            <a:r>
              <a:rPr lang="en-US" sz="1067" b="1">
                <a:solidFill>
                  <a:schemeClr val="accent1"/>
                </a:solidFill>
                <a:latin typeface="Arial" charset="0"/>
                <a:cs typeface="Arial" charset="0"/>
              </a:rPr>
              <a:t> |  </a:t>
            </a:r>
            <a:fld id="{D519FB55-72DC-5348-8F65-89A86754C178}" type="slidenum">
              <a:rPr lang="en-US" sz="1067" smtClean="0">
                <a:solidFill>
                  <a:schemeClr val="accent4"/>
                </a:solidFill>
                <a:latin typeface="Arial" charset="0"/>
                <a:cs typeface="Arial" charset="0"/>
              </a:rPr>
              <a:pPr marL="0" marR="0" lvl="0" indent="0" algn="r" defTabSz="6074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>
              <a:solidFill>
                <a:schemeClr val="accent4"/>
              </a:solidFill>
              <a:latin typeface="Arial" charset="0"/>
              <a:cs typeface="Arial" charset="0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36A8197-D047-69B8-75DF-E2A59CE960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87531" y="6187871"/>
            <a:ext cx="746373" cy="57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7137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93C0B9-763F-48FC-A14D-F7B8C6A476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1F54F5-C41E-48CD-B33B-71591B644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64388C-18CF-46BB-96CB-9CEC25CB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0DBFD6-6040-40EE-B59A-75D3BF2E4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FAE57B-F25E-4761-AEE5-B77147A42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21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3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8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6" y="2430102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70" indent="0">
              <a:buNone/>
              <a:defRPr sz="2400">
                <a:solidFill>
                  <a:srgbClr val="FFFFFF"/>
                </a:solidFill>
              </a:defRPr>
            </a:lvl2pPr>
            <a:lvl3pPr marL="1219140" indent="0">
              <a:buNone/>
              <a:defRPr sz="2400">
                <a:solidFill>
                  <a:srgbClr val="FFFFFF"/>
                </a:solidFill>
              </a:defRPr>
            </a:lvl3pPr>
            <a:lvl4pPr marL="1828709" indent="0">
              <a:buNone/>
              <a:defRPr sz="2400">
                <a:solidFill>
                  <a:srgbClr val="FFFFFF"/>
                </a:solidFill>
              </a:defRPr>
            </a:lvl4pPr>
            <a:lvl5pPr marL="2438278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70" indent="0">
              <a:buNone/>
              <a:defRPr sz="4400">
                <a:solidFill>
                  <a:srgbClr val="FFFFFF"/>
                </a:solidFill>
              </a:defRPr>
            </a:lvl2pPr>
            <a:lvl3pPr marL="1219140" indent="0">
              <a:buNone/>
              <a:defRPr sz="4400">
                <a:solidFill>
                  <a:srgbClr val="FFFFFF"/>
                </a:solidFill>
              </a:defRPr>
            </a:lvl3pPr>
            <a:lvl4pPr marL="1828709" indent="0">
              <a:buNone/>
              <a:defRPr sz="4400">
                <a:solidFill>
                  <a:srgbClr val="FFFFFF"/>
                </a:solidFill>
              </a:defRPr>
            </a:lvl4pPr>
            <a:lvl5pPr marL="2438278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6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2018</a:t>
            </a:r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80" y="6298779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©2020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25004206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B43F6-86C1-4328-A3E8-C9529EC39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85C9AE-834D-48E0-884E-26F96CB47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CE43F-8D52-4FDB-BCEF-4FE704C51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53CC0-AE31-4444-A6DB-D9BEE328E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A02DAD-309E-41AA-B5E0-B255DB76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087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2FBB1-1390-4E58-A2F9-FA7614C09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B22434-51E7-4E19-A528-00BA694F1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18BA6F-580C-4D0D-AD5A-B0F59F2D3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B8CFFA-C38D-4952-83E6-CCC8B889F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C9F2F8-239B-4F17-B9D8-1FDE3CF36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5676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2D8F0-4C11-457E-824D-8A912FA0C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172C55-C84F-4747-958F-755425D5AE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565D6E-8D66-48F5-8B68-CF8D85ED92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9ADB99-930F-4949-B637-693C87411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4CF949-7F3A-4009-ADF1-97743B627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9A6690-4B1F-4746-9A2F-AA5F9A77C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13569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DE933-2A57-4995-AF07-F577A5229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556662-417F-4D6E-B63D-29BEDED0CE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44EEF7-85CB-473C-9027-A79FEF9CAB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655408-2B85-4BE3-837D-E5ADE86C82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3DD540-EDF2-4DDC-83EB-E9CA52029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988DE3-0392-4247-8CF0-9CDB6C1C2C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7DC81F-6855-4EC9-AF2E-0CD9B2E0A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FE99F-22FF-4334-832E-C4E5F69F8B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2939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DDE1A-B3E2-4AB0-B9F5-6299F2857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5FBF82-D705-401B-B14A-1040E0A542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9F2B798-6804-479D-BEE1-DD30EABE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7C81CA-5ECF-4E3B-B155-0987AF1AE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597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A699C8-F103-499E-935E-98E368513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7901028-7BBB-4A11-A90D-CA07EEFA8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D8D475-F4BE-495B-9BC7-B49E77277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52434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F573C-FC94-4C31-BFDB-425714BD32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85E484-388B-4762-9D67-4CC0E1D59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C2966-9945-4AF6-96CA-B8A9C9784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321C7A-4028-4BAB-A23B-F36A100FF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804106-B876-4FBD-94CA-1B23888A3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3306C5-07C7-4C5A-949E-A8862ABD3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853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4B61-7C50-4C8D-BEA6-EB3C22867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D19827-82B7-4F46-B6E6-6413FE2028E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83252D-CEF8-46F9-B4E7-928632224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557185-9367-40DC-AB31-3D5BAC7DA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DA2237-4C1B-4134-B0ED-F3618E59B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17845-33F8-47EC-899F-6E1CD1DF6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788065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D8250-75B2-41F3-9168-5AD6C0165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5F8292-3367-45DA-A896-5CD9B2A056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ECF71-A8CF-4AD7-93C5-2B06F921D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0DE5B-75BA-442E-AA8C-F2D021224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601CD4-6483-4774-BA78-98DA10EE8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98699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60BD329-8E63-4A2B-96D5-E37F23096C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B1A880-2D31-4439-A5DE-F7F5143F00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069B59-F8F0-4AA6-BC25-50705DDA1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237CB-E56E-42C8-BDC9-ADF16CB53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BFF2DF-1222-42A6-A06B-F57F58B24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12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549276" y="672043"/>
            <a:ext cx="2504017" cy="115993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67" y="1464734"/>
            <a:ext cx="19727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9724" y="2912934"/>
            <a:ext cx="10066621" cy="23639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8727592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bird&#10;&#10;Description automatically generated">
            <a:extLst>
              <a:ext uri="{FF2B5EF4-FFF2-40B4-BE49-F238E27FC236}">
                <a16:creationId xmlns:a16="http://schemas.microsoft.com/office/drawing/2014/main" id="{72C8D385-D1AF-EE4D-AF55-BFE5E77F70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4741" y="2736503"/>
            <a:ext cx="8022518" cy="1384994"/>
          </a:xfrm>
          <a:ln w="190500">
            <a:solidFill>
              <a:schemeClr val="bg1"/>
            </a:solidFill>
            <a:miter lim="800000"/>
          </a:ln>
        </p:spPr>
        <p:txBody>
          <a:bodyPr lIns="457200" tIns="457200" rIns="457200" bIns="457200" anchor="ctr" anchorCtr="0"/>
          <a:lstStyle>
            <a:lvl1pPr algn="ctr">
              <a:defRPr sz="45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149ED-2952-AD40-80F4-2E9A49F1A8BA}" type="datetime1">
              <a:rPr lang="en-US" smtClean="0"/>
              <a:t>7/20/2023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19878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825" y="441479"/>
            <a:ext cx="7909907" cy="762000"/>
          </a:xfrm>
        </p:spPr>
        <p:txBody>
          <a:bodyPr lIns="0" tIns="0" rIns="0" bIns="0"/>
          <a:lstStyle>
            <a:lvl1pPr>
              <a:defRPr sz="4875" b="1" i="0">
                <a:solidFill>
                  <a:srgbClr val="008CC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DA8FC-3A79-7740-BD1E-C0049B7D2F3E}" type="datetime1">
              <a:rPr lang="en-US" smtClean="0"/>
              <a:t>7/20/2023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9063990" y="6306681"/>
            <a:ext cx="2804160" cy="276999"/>
          </a:xfrm>
        </p:spPr>
        <p:txBody>
          <a:bodyPr lIns="0" tIns="0" rIns="0" bIns="0"/>
          <a:lstStyle>
            <a:lvl1pPr algn="r">
              <a:defRPr sz="1800" b="1">
                <a:solidFill>
                  <a:srgbClr val="008CC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older 3">
            <a:extLst>
              <a:ext uri="{FF2B5EF4-FFF2-40B4-BE49-F238E27FC236}">
                <a16:creationId xmlns:a16="http://schemas.microsoft.com/office/drawing/2014/main" id="{E267D8D1-545F-FF43-B2F9-AB71A8A43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4825" y="2000250"/>
            <a:ext cx="11182350" cy="461665"/>
          </a:xfrm>
        </p:spPr>
        <p:txBody>
          <a:bodyPr lIns="0" tIns="0" rIns="0" bIns="0"/>
          <a:lstStyle>
            <a:lvl1pPr>
              <a:defRPr sz="3000" b="0" i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pic>
        <p:nvPicPr>
          <p:cNvPr id="9" name="Picture 8" descr="A picture containing bird&#10;&#10;Description automatically generated">
            <a:extLst>
              <a:ext uri="{FF2B5EF4-FFF2-40B4-BE49-F238E27FC236}">
                <a16:creationId xmlns:a16="http://schemas.microsoft.com/office/drawing/2014/main" id="{897B66B6-65DC-1645-AA83-8B68CC3EC3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95833"/>
          <a:stretch/>
        </p:blipFill>
        <p:spPr>
          <a:xfrm>
            <a:off x="0" y="0"/>
            <a:ext cx="12192000" cy="28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70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549276" y="672043"/>
            <a:ext cx="2504017" cy="115993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7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67" y="1464734"/>
            <a:ext cx="19727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9725" y="2912935"/>
            <a:ext cx="10041535" cy="1254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67" baseline="0">
                <a:solidFill>
                  <a:srgbClr val="67757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55737" y="4167332"/>
            <a:ext cx="9994219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cap="all" spc="333" baseline="0">
                <a:solidFill>
                  <a:schemeClr val="bg2"/>
                </a:solidFill>
              </a:defRPr>
            </a:lvl1pPr>
            <a:lvl2pPr marL="609585" indent="0">
              <a:buNone/>
              <a:defRPr sz="3200">
                <a:solidFill>
                  <a:srgbClr val="FFFFFF"/>
                </a:solidFill>
              </a:defRPr>
            </a:lvl2pPr>
            <a:lvl3pPr marL="1219170" indent="0">
              <a:buNone/>
              <a:defRPr sz="3200">
                <a:solidFill>
                  <a:srgbClr val="FFFFFF"/>
                </a:solidFill>
              </a:defRPr>
            </a:lvl3pPr>
            <a:lvl4pPr marL="1828754" indent="0">
              <a:buNone/>
              <a:defRPr sz="3200">
                <a:solidFill>
                  <a:srgbClr val="FFFFFF"/>
                </a:solidFill>
              </a:defRPr>
            </a:lvl4pPr>
            <a:lvl5pPr marL="2438339" indent="0">
              <a:buNone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5951445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0"/>
            <a:ext cx="732061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4F5DDDA1-C79D-3B4F-93E6-9E09BB2BDF01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6852714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A06A418F-7A3F-914D-A89E-F41EBC13E6EB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684608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B9DCCCAD-F609-324B-B1E0-20168C7440EE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1488068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3A06C1E5-237D-5742-91B3-CFA9ED9F2B00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4144784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2AADA-D7A3-427F-C93D-73C09F2BD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80C8A-C4D5-2B8E-E4DD-94D314942B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5F25A-B7B4-130B-61D9-0B67CF1BC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B1917-F7EC-A8A8-C08A-2A1F9D68D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98803A-29D0-6CD0-9940-1AE5F394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66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F2C1562C-2160-ED4B-981F-1FCBA6B5DAB3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9723271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C088A836-4714-DF43-B413-6F34E0DC6BB1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75087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472BEF9-E67D-864D-A3AB-E32854204E69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4729E40E-3965-8345-84F2-CA05F702A493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17083062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E9D2A319-D273-4C43-907B-6CCC9CEF1675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3C21D619-EEE4-264D-94E0-9B156CFE613E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1736980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90" y="3412"/>
            <a:ext cx="7320609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B0436D21-AEA5-9C43-941A-D4657FE1E97A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997CF4B0-6FE0-9B4E-88F0-E59AC6C85B4E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4639416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90" y="3412"/>
            <a:ext cx="7320609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87B5EA80-F101-3A4B-8C5E-79725A259E3A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DA1E7A02-54F6-E44B-95CB-EBDA764D8109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3488723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90" y="3412"/>
            <a:ext cx="7320609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F0DDB1EF-E474-C740-8690-49EB184B010E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BD8C8575-B0DE-374B-8057-69D73E3CDC4D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8902881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+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107276" y="534075"/>
            <a:ext cx="2228081" cy="115993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299" y="1188797"/>
            <a:ext cx="19727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1477" y="1229236"/>
            <a:ext cx="9530993" cy="27469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2063799" y="6042394"/>
            <a:ext cx="9538672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D2F9A8A3-5495-8944-82A3-01BDDCF33D26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2071474" y="3993758"/>
            <a:ext cx="9530995" cy="67384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320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3" hasCustomPrompt="1"/>
          </p:nvPr>
        </p:nvSpPr>
        <p:spPr>
          <a:xfrm>
            <a:off x="2063798" y="4684042"/>
            <a:ext cx="9538671" cy="134580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 baseline="0">
                <a:solidFill>
                  <a:schemeClr val="bg2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Title 1</a:t>
            </a:r>
          </a:p>
          <a:p>
            <a:pPr lvl="0"/>
            <a:r>
              <a:rPr lang="en-US" dirty="0"/>
              <a:t>Title 2</a:t>
            </a:r>
          </a:p>
          <a:p>
            <a:pPr lvl="0"/>
            <a:r>
              <a:rPr lang="en-US" dirty="0"/>
              <a:t>Organization Name/Venue Name</a:t>
            </a:r>
          </a:p>
        </p:txBody>
      </p:sp>
    </p:spTree>
    <p:extLst>
      <p:ext uri="{BB962C8B-B14F-4D97-AF65-F5344CB8AC3E}">
        <p14:creationId xmlns:p14="http://schemas.microsoft.com/office/powerpoint/2010/main" val="6932426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3223106"/>
            <a:ext cx="9755717" cy="663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1709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Pag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2751024"/>
            <a:ext cx="9755717" cy="663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219199" y="3423246"/>
            <a:ext cx="9755716" cy="531983"/>
          </a:xfrm>
          <a:prstGeom prst="rect">
            <a:avLst/>
          </a:prstGeom>
        </p:spPr>
        <p:txBody>
          <a:bodyPr vert="horz"/>
          <a:lstStyle>
            <a:lvl1pPr marL="0" marR="0" indent="0" algn="ctr" defTabSz="60958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2400" cap="all" baseline="0">
                <a:solidFill>
                  <a:schemeClr val="bg2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7419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AF8D7-0096-E266-DE46-D7289E319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73DE5D-26AF-E921-3482-063F3EB31F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9227F1-D6C4-9238-3A5B-A0ADDF8FA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D266DC-642E-2EF2-D5BE-A24F45CC7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E1FAA-48B8-B4AB-08F0-BFE14A932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08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902884BA-9435-014C-AD00-BCCCC1FBDE78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26175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0614771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1437" y="1131043"/>
            <a:ext cx="10322056" cy="5951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 baseline="0">
                <a:solidFill>
                  <a:srgbClr val="179CD6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683D6EA9-A008-BC41-9725-ACCCFD92ADC3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26175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2067385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437" y="1667798"/>
            <a:ext cx="11093079" cy="108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FAF10641-B496-5240-851F-358A0F2C6D6E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2749675"/>
            <a:ext cx="10966449" cy="35008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059411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945" y="2271314"/>
            <a:ext cx="5406672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4623" y="2277055"/>
            <a:ext cx="5465661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76BA2132-BA40-C349-8E86-0B3F0DFEC38A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3740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2271314"/>
            <a:ext cx="5406672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2277055"/>
            <a:ext cx="5465661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C218DE7E-9CB9-A046-8949-7EF4FE203A64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532586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1659467"/>
            <a:ext cx="5406672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1665209"/>
            <a:ext cx="5465661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3EB3BECE-6350-BF4C-BBD4-17AE84FBC940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29451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8" y="1665821"/>
            <a:ext cx="1110642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2281577"/>
            <a:ext cx="11112565" cy="2093577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6557" y="5001175"/>
            <a:ext cx="11106427" cy="1245109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4385417"/>
            <a:ext cx="1111476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C6C66C51-5CBD-CE48-8901-ACBAF5510B00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0012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A4A3F96B-A7C7-E440-B41D-FA145AE90EE9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1659467"/>
            <a:ext cx="11112565" cy="4730879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tx1"/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tx1"/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tx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0372337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9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F19EB0B5-21FE-FA4E-BE4D-1D5137A44BD3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263651"/>
            <a:ext cx="10966449" cy="4986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157489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6" y="1272565"/>
            <a:ext cx="5438101" cy="497795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46911099-5B2D-4B49-91A1-C13487D7AAAD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85739" y="1272565"/>
            <a:ext cx="5500895" cy="49779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611805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FB219-D28A-0138-9EE5-14E1FE168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64B66-E023-780D-5E1A-D3DE14C9DC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3B59BA-69FF-8049-8576-84DF780B8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550E7A-71BC-69DF-90F0-6212FC383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9A070-D900-3888-BA7D-9998CB7FD8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F296-2842-A33A-6C02-5566F7512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38926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5" y="1272565"/>
            <a:ext cx="5438103" cy="4977953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9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38FA96FD-F64B-FF4C-98CD-0528F57BBFC7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74833" y="1272565"/>
            <a:ext cx="5511800" cy="49779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490247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1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2773FE1B-D6AC-134C-BEE0-C803825CB8A8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1" y="1363133"/>
            <a:ext cx="5178844" cy="4887384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65428037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3" y="1363133"/>
            <a:ext cx="5178843" cy="4887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rgbClr val="67757D"/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5FB3DE00-0D58-3247-A3B7-E7067D3D0B27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21373187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rgbClr val="67757D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25892" y="1580508"/>
            <a:ext cx="3651251" cy="641349"/>
          </a:xfrm>
          <a:prstGeom prst="rect">
            <a:avLst/>
          </a:prstGeom>
          <a:solidFill>
            <a:srgbClr val="1F6E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5892" y="2575406"/>
            <a:ext cx="3651251" cy="641351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5892" y="3570304"/>
            <a:ext cx="3651251" cy="641349"/>
          </a:xfrm>
          <a:prstGeom prst="rect">
            <a:avLst/>
          </a:prstGeom>
          <a:solidFill>
            <a:srgbClr val="3DC2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5892" y="4565202"/>
            <a:ext cx="3651251" cy="641351"/>
          </a:xfrm>
          <a:prstGeom prst="rect">
            <a:avLst/>
          </a:prstGeom>
          <a:solidFill>
            <a:srgbClr val="3DB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5892" y="5560100"/>
            <a:ext cx="3651251" cy="639233"/>
          </a:xfrm>
          <a:prstGeom prst="rect">
            <a:avLst/>
          </a:prstGeom>
          <a:solidFill>
            <a:srgbClr val="7EC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85217" y="1580508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2443" y="170872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2443" y="2705742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2443" y="370275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2443" y="4699771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962443" y="5696785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485217" y="257027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85217" y="356972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5218" y="4565203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5218" y="5556251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TextBox 28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©</a:t>
            </a:r>
            <a:fld id="{3BAD3856-0BE9-FD49-ADA1-3BE888E719E3}" type="datetimeyyyy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rgbClr val="67757D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rgbClr val="67757D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rgbClr val="67757D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3028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2" descr="PPT-Cl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67" y="2429934"/>
            <a:ext cx="6053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19199" y="3223106"/>
            <a:ext cx="9755717" cy="663257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599567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ffe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67" y="2429934"/>
            <a:ext cx="6053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19200" y="3221567"/>
            <a:ext cx="97557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267">
                <a:solidFill>
                  <a:srgbClr val="67757D"/>
                </a:solidFill>
                <a:latin typeface="Arial" charset="0"/>
              </a:rPr>
              <a:t>Coffee Break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1940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unch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 userDrawn="1"/>
        </p:nvCxnSpPr>
        <p:spPr>
          <a:xfrm>
            <a:off x="5507567" y="4235451"/>
            <a:ext cx="1212851" cy="0"/>
          </a:xfrm>
          <a:prstGeom prst="line">
            <a:avLst/>
          </a:prstGeom>
          <a:ln>
            <a:solidFill>
              <a:srgbClr val="179CD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PPT-Clock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9667" y="2429934"/>
            <a:ext cx="6053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219200" y="3221567"/>
            <a:ext cx="9755717" cy="74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US" sz="4267">
                <a:solidFill>
                  <a:srgbClr val="67757D"/>
                </a:solidFill>
                <a:latin typeface="Arial" charset="0"/>
              </a:rPr>
              <a:t>Lunch Break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34253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tx1"/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tx1"/>
                </a:solidFill>
                <a:latin typeface="Arial" charset="0"/>
                <a:cs typeface="Arial" charset="0"/>
              </a:rPr>
              <a:t>©</a:t>
            </a:r>
            <a:fld id="{692F9FD7-6ED6-FF4F-8C85-B8574955C5A7}" type="datetimeyyyy">
              <a:rPr lang="en-US" sz="1067" smtClean="0">
                <a:solidFill>
                  <a:schemeClr val="tx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tx1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chemeClr val="tx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445864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263651"/>
            <a:ext cx="10966449" cy="4986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E16D6E81-6AB8-46AE-A1A1-077FCFA75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19" y="356735"/>
            <a:ext cx="10335275" cy="760867"/>
          </a:xfrm>
          <a:prstGeom prst="rect">
            <a:avLst/>
          </a:prstGeom>
        </p:spPr>
        <p:txBody>
          <a:bodyPr/>
          <a:lstStyle>
            <a:lvl1pPr algn="l"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79897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74833" y="1272565"/>
            <a:ext cx="5511800" cy="49779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C09807B5-5270-4C51-B79C-14B606325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19" y="356735"/>
            <a:ext cx="10335275" cy="760867"/>
          </a:xfrm>
          <a:prstGeom prst="rect">
            <a:avLst/>
          </a:prstGeom>
        </p:spPr>
        <p:txBody>
          <a:bodyPr/>
          <a:lstStyle>
            <a:lvl1pPr algn="l">
              <a:defRPr sz="4267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8E67A2B6-D298-4678-98A4-2A4019ED2C8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8219" y="1309382"/>
            <a:ext cx="5312981" cy="4904317"/>
          </a:xfrm>
          <a:prstGeom prst="rect">
            <a:avLst/>
          </a:prstGeom>
        </p:spPr>
        <p:txBody>
          <a:bodyPr/>
          <a:lstStyle>
            <a:lvl1pPr>
              <a:spcBef>
                <a:spcPts val="640"/>
              </a:spcBef>
              <a:defRPr sz="2667">
                <a:solidFill>
                  <a:schemeClr val="bg1"/>
                </a:solidFill>
              </a:defRPr>
            </a:lvl1pPr>
            <a:lvl2pPr>
              <a:spcBef>
                <a:spcPts val="640"/>
              </a:spcBef>
              <a:defRPr sz="2400">
                <a:solidFill>
                  <a:schemeClr val="bg1"/>
                </a:solidFill>
              </a:defRPr>
            </a:lvl2pPr>
            <a:lvl3pPr>
              <a:spcBef>
                <a:spcPts val="640"/>
              </a:spcBef>
              <a:defRPr sz="2400">
                <a:solidFill>
                  <a:schemeClr val="bg1"/>
                </a:solidFill>
              </a:defRPr>
            </a:lvl3pPr>
            <a:lvl4pPr>
              <a:spcBef>
                <a:spcPts val="640"/>
              </a:spcBef>
              <a:defRPr sz="2400">
                <a:solidFill>
                  <a:schemeClr val="bg1"/>
                </a:solidFill>
              </a:defRPr>
            </a:lvl4pPr>
            <a:lvl5pPr>
              <a:spcBef>
                <a:spcPts val="640"/>
              </a:spcBef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6918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73804-F225-6F2B-656C-210787711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040CBE-4E75-B215-99EC-1598E2D85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CCE19-342C-9073-E206-EE384EF05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127290-65BD-84F2-50EE-2B437C5FEA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E2E72D-2D1D-530C-6B13-AD537C8A70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6C0442-284A-16B7-9F58-65ED18AFC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B2B3C8-4795-6CFB-8B9A-A0293C689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3A7F2B-6896-CCC8-0AED-F065983E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79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892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CD0FA75-BFB0-4CB8-A3A1-C7F726495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219" y="356735"/>
            <a:ext cx="10335275" cy="760867"/>
          </a:xfrm>
          <a:prstGeom prst="rect">
            <a:avLst/>
          </a:prstGeom>
        </p:spPr>
        <p:txBody>
          <a:bodyPr/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71930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02844-CAF5-EFF8-D896-AE038DF0B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2CDA2-DBCB-1313-0797-A134258DE8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0F73E-22F6-7FE7-BD94-892D6F199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3FBCB-8265-47F7-A97F-21019975840C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B4D7C-2275-7C40-9875-96ED1F237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6796D8-61B7-F49C-4270-7016036DD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5DE57D-89A6-483F-AD2B-081C85D38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2270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9048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219" y="33633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26175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EA5E7A-36E9-7446-8844-B04248D00B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718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8219" y="336336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1437" y="1131043"/>
            <a:ext cx="10322056" cy="5951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 baseline="0">
                <a:solidFill>
                  <a:srgbClr val="179CD6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52117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A55860A-7ACB-5348-B930-B7B04E02DC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8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437" y="1667798"/>
            <a:ext cx="11093079" cy="108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2749675"/>
            <a:ext cx="10966449" cy="35008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2E8E0AB-2960-0348-9C39-C30B279FBF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078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945" y="2271314"/>
            <a:ext cx="5406672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4623" y="2285702"/>
            <a:ext cx="5465661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D26AF6-FF61-9246-8CF0-5DF8311298F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789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2288607"/>
            <a:ext cx="5406672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2285702"/>
            <a:ext cx="5465661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BB74BB5-78AD-6542-8B4C-C718EA84ABE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3633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1650821"/>
            <a:ext cx="5406672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1647915"/>
            <a:ext cx="5465661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E92203-D63D-C747-B584-53EE91568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21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626A8D-338C-75FE-9460-B9E4EA942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39F2C8-E565-9E97-569D-8F5DEF778A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5D335F-EBAB-ECFF-48B7-9B9B2A982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783E78-B188-880E-F83C-29F235B55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2042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8" y="1665821"/>
            <a:ext cx="1110642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2281577"/>
            <a:ext cx="11112565" cy="2093577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6557" y="5001175"/>
            <a:ext cx="11106427" cy="1245109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4385417"/>
            <a:ext cx="1111476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53630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8A3B7E-3DEC-0F4D-90DD-1F5141244B8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9481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1668115"/>
            <a:ext cx="11112565" cy="4626187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bg1">
                    <a:lumMod val="50000"/>
                  </a:schemeClr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53630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DD56D9-FE05-0D4C-BB63-BFA6DC580B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90121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6558" y="1665821"/>
            <a:ext cx="1110642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0419" y="2281577"/>
            <a:ext cx="11112565" cy="209357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6557" y="5001175"/>
            <a:ext cx="11106427" cy="124510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8219" y="4385417"/>
            <a:ext cx="1111476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CC3DCE5-03E0-4649-8BAB-B224F7864A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49791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0419" y="1659467"/>
            <a:ext cx="11112565" cy="473087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tx1"/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tx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8DC69E-5C5A-1D42-A66C-A0352FF40B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28763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263651"/>
            <a:ext cx="10966449" cy="4986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5495DA8-A965-A149-AD37-4E22E1268F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28789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6" y="1272565"/>
            <a:ext cx="5438101" cy="497795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85739" y="1272565"/>
            <a:ext cx="5500895" cy="49779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12EA596-1C29-CB42-B7CF-68B18C9C92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0191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5" y="1272565"/>
            <a:ext cx="5438103" cy="4977953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74833" y="1272565"/>
            <a:ext cx="5511800" cy="49779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6E1CC7-2240-DF44-BDA9-DF96589C0F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6796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1" y="1363133"/>
            <a:ext cx="5178844" cy="4887384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BCAEDAE-1547-EE48-9879-CD928A2CCE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544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3" y="1363133"/>
            <a:ext cx="5178843" cy="4887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79B548E-C0E6-BA4F-AF2B-4D63AC2380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8358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25892" y="1580508"/>
            <a:ext cx="3651251" cy="64134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5892" y="2575406"/>
            <a:ext cx="3651251" cy="6413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5892" y="3570304"/>
            <a:ext cx="3651251" cy="6413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5892" y="4565202"/>
            <a:ext cx="3651251" cy="6413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5892" y="5560100"/>
            <a:ext cx="3651251" cy="63923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b="0" cap="none" spc="0">
              <a:ln>
                <a:noFill/>
              </a:ln>
              <a:solidFill>
                <a:schemeClr val="tx1"/>
              </a:solidFill>
              <a:effectLst/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85217" y="1580508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2443" y="170872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2443" y="2705742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2443" y="370275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2443" y="4699771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962443" y="5696785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485217" y="257027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85217" y="356972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5218" y="4565203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5218" y="5556251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84C94410-46EA-FE49-BB21-89BD65077B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655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151E04D-6AF7-9702-E266-27AC7C506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C9A003-6974-7771-BD34-502517A79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03429-350F-0F8E-CFC5-27EF027BC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5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>
              <a:solidFill>
                <a:srgbClr val="1F6EB7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732E8D-28B9-514D-A8E3-7582F27117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91215" y="654944"/>
            <a:ext cx="467109" cy="382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00446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54050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 or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78219" y="33633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13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26175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rgbClr val="989EA2"/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18271344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, +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78219" y="336336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91437" y="1131043"/>
            <a:ext cx="10322056" cy="59513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cap="all" baseline="0">
                <a:solidFill>
                  <a:srgbClr val="179CD6"/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752117"/>
            <a:ext cx="10966449" cy="45243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28360181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Lines Text, Image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1437" y="1667798"/>
            <a:ext cx="11093079" cy="108187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667" baseline="0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rgbClr val="FFFFFF"/>
                </a:solidFill>
              </a:defRPr>
            </a:lvl2pPr>
            <a:lvl3pPr marL="1219170" indent="0">
              <a:buNone/>
              <a:defRPr sz="2667">
                <a:solidFill>
                  <a:srgbClr val="FFFFFF"/>
                </a:solidFill>
              </a:defRPr>
            </a:lvl3pPr>
            <a:lvl4pPr marL="1828754" indent="0">
              <a:buNone/>
              <a:defRPr sz="2667">
                <a:solidFill>
                  <a:srgbClr val="FFFFFF"/>
                </a:solidFill>
              </a:defRPr>
            </a:lvl4pPr>
            <a:lvl5pPr marL="2438339" indent="0">
              <a:buNone/>
              <a:defRPr sz="2667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Rectangle 1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1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2749675"/>
            <a:ext cx="10966449" cy="350084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589176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500945" y="2271314"/>
            <a:ext cx="5406672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114623" y="2285702"/>
            <a:ext cx="5465661" cy="3979205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457217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7" y="1665821"/>
            <a:ext cx="5421073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2288607"/>
            <a:ext cx="5406672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6100234" y="1671562"/>
            <a:ext cx="5480220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2285702"/>
            <a:ext cx="5465661" cy="3979205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3985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Bullet 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3633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500945" y="1650821"/>
            <a:ext cx="5406672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7"/>
          </p:nvPr>
        </p:nvSpPr>
        <p:spPr>
          <a:xfrm>
            <a:off x="6114623" y="1647915"/>
            <a:ext cx="5465661" cy="4591052"/>
          </a:xfrm>
          <a:prstGeom prst="rect">
            <a:avLst/>
          </a:prstGeom>
        </p:spPr>
        <p:txBody>
          <a:bodyPr vert="horz"/>
          <a:lstStyle>
            <a:lvl1pPr marL="311143" indent="-31114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5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8853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86558" y="1665821"/>
            <a:ext cx="1110642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2281577"/>
            <a:ext cx="11112565" cy="2093577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86557" y="5001175"/>
            <a:ext cx="11106427" cy="1245109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4385417"/>
            <a:ext cx="1111476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53630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28541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 Page,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80419" y="1668115"/>
            <a:ext cx="11112565" cy="4626187"/>
          </a:xfrm>
          <a:prstGeom prst="rect">
            <a:avLst/>
          </a:prstGeom>
        </p:spPr>
        <p:txBody>
          <a:bodyPr vert="horz"/>
          <a:lstStyle>
            <a:lvl1pPr marL="306910" indent="-30691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bg1">
                    <a:lumMod val="50000"/>
                  </a:schemeClr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bg1">
                    <a:lumMod val="50000"/>
                  </a:schemeClr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478219" y="353630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382264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F83D-E9D5-2597-B80C-DF210602F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0C892-0507-AE1F-8EB1-0C4E79BB1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794417-A318-02B0-B646-2D832A92B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BDE220-85D0-A515-D359-1E464C389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FAD98A-3415-8375-4BEC-B2C8F50F6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474C6-9812-B37B-60B7-41E165939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8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86558" y="1665821"/>
            <a:ext cx="1110642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0419" y="2281577"/>
            <a:ext cx="11112565" cy="209357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86557" y="5001175"/>
            <a:ext cx="11106427" cy="1245109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478219" y="4385417"/>
            <a:ext cx="11114765" cy="605495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800"/>
              </a:spcAft>
              <a:buNone/>
              <a:defRPr sz="3200">
                <a:solidFill>
                  <a:schemeClr val="bg2"/>
                </a:solidFill>
                <a:latin typeface="+mj-lt"/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26976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80419" y="1659467"/>
            <a:ext cx="11112565" cy="473087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1066773" indent="-457189">
              <a:buClr>
                <a:schemeClr val="bg2"/>
              </a:buClr>
              <a:buFont typeface="Arial"/>
              <a:buChar char="•"/>
              <a:defRPr sz="2667">
                <a:solidFill>
                  <a:schemeClr val="tx1"/>
                </a:solidFill>
              </a:defRPr>
            </a:lvl2pPr>
            <a:lvl3pPr marL="1676358" indent="-457189">
              <a:buClr>
                <a:schemeClr val="bg2"/>
              </a:buClr>
              <a:buSzPct val="50000"/>
              <a:buFont typeface="Wingdings" charset="2"/>
              <a:buChar char="u"/>
              <a:defRPr sz="2667" baseline="0">
                <a:solidFill>
                  <a:schemeClr val="tx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8219" y="362277"/>
            <a:ext cx="10335275" cy="129719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51213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,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9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620185" y="1263651"/>
            <a:ext cx="10966449" cy="498686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53734638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6" y="1272565"/>
            <a:ext cx="5438101" cy="4977952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5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1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85739" y="1272565"/>
            <a:ext cx="5500895" cy="497795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6815458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to Left, Image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469515" y="1272565"/>
            <a:ext cx="5438103" cy="4977953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Rectangle 17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19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4"/>
          <p:cNvSpPr>
            <a:spLocks noGrp="1"/>
          </p:cNvSpPr>
          <p:nvPr>
            <p:ph sz="quarter" idx="16" hasCustomPrompt="1"/>
          </p:nvPr>
        </p:nvSpPr>
        <p:spPr>
          <a:xfrm>
            <a:off x="6074833" y="1272565"/>
            <a:ext cx="5511800" cy="497795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7247519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Bullets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11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1" y="1363133"/>
            <a:ext cx="5178844" cy="4887384"/>
          </a:xfrm>
          <a:prstGeom prst="rect">
            <a:avLst/>
          </a:prstGeom>
        </p:spPr>
        <p:txBody>
          <a:bodyPr vert="horz"/>
          <a:lstStyle>
            <a:lvl1pPr marL="306910" indent="-306910"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Font typeface="Wingdings" charset="2"/>
              <a:buChar char="§"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208488995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to Left,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14141" y="362277"/>
            <a:ext cx="4399352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414143" y="1363133"/>
            <a:ext cx="5178843" cy="4887384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667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667">
                <a:solidFill>
                  <a:schemeClr val="bg1"/>
                </a:solidFill>
              </a:defRPr>
            </a:lvl2pPr>
            <a:lvl3pPr marL="1219170" indent="0">
              <a:buNone/>
              <a:defRPr sz="2667">
                <a:solidFill>
                  <a:schemeClr val="bg1"/>
                </a:solidFill>
              </a:defRPr>
            </a:lvl3pPr>
            <a:lvl4pPr marL="1828754" indent="0">
              <a:buNone/>
              <a:defRPr sz="2667">
                <a:solidFill>
                  <a:schemeClr val="bg1"/>
                </a:solidFill>
              </a:defRPr>
            </a:lvl4pPr>
            <a:lvl5pPr marL="2438339" indent="0">
              <a:buNone/>
              <a:defRPr sz="2667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0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4"/>
          <p:cNvSpPr>
            <a:spLocks noGrp="1"/>
          </p:cNvSpPr>
          <p:nvPr>
            <p:ph sz="quarter" idx="15" hasCustomPrompt="1"/>
          </p:nvPr>
        </p:nvSpPr>
        <p:spPr>
          <a:xfrm>
            <a:off x="2" y="0"/>
            <a:ext cx="6106261" cy="6858000"/>
          </a:xfrm>
          <a:prstGeom prst="rect">
            <a:avLst/>
          </a:prstGeom>
        </p:spPr>
        <p:txBody>
          <a:bodyPr vert="horz"/>
          <a:lstStyle>
            <a:lvl1pPr marL="461422" indent="0"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</p:spTree>
    <p:extLst>
      <p:ext uri="{BB962C8B-B14F-4D97-AF65-F5344CB8AC3E}">
        <p14:creationId xmlns:p14="http://schemas.microsoft.com/office/powerpoint/2010/main" val="307506417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625892" y="1580508"/>
            <a:ext cx="3651251" cy="641349"/>
          </a:xfrm>
          <a:prstGeom prst="rect">
            <a:avLst/>
          </a:prstGeom>
          <a:solidFill>
            <a:srgbClr val="1F6EB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625892" y="2575406"/>
            <a:ext cx="3651251" cy="641351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625892" y="3570304"/>
            <a:ext cx="3651251" cy="641349"/>
          </a:xfrm>
          <a:prstGeom prst="rect">
            <a:avLst/>
          </a:prstGeom>
          <a:solidFill>
            <a:srgbClr val="3DC2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625892" y="4565202"/>
            <a:ext cx="3651251" cy="641351"/>
          </a:xfrm>
          <a:prstGeom prst="rect">
            <a:avLst/>
          </a:prstGeom>
          <a:solidFill>
            <a:srgbClr val="3DBC9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25892" y="5560100"/>
            <a:ext cx="3651251" cy="639233"/>
          </a:xfrm>
          <a:prstGeom prst="rect">
            <a:avLst/>
          </a:prstGeom>
          <a:solidFill>
            <a:srgbClr val="7EC56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latin typeface="Arial"/>
              <a:cs typeface="Arial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4485217" y="1580508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962443" y="170872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8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962443" y="2705742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9" name="Text Placeholder 16"/>
          <p:cNvSpPr>
            <a:spLocks noGrp="1"/>
          </p:cNvSpPr>
          <p:nvPr>
            <p:ph type="body" sz="quarter" idx="14" hasCustomPrompt="1"/>
          </p:nvPr>
        </p:nvSpPr>
        <p:spPr>
          <a:xfrm>
            <a:off x="962443" y="3702757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0" name="Text Placeholder 16"/>
          <p:cNvSpPr>
            <a:spLocks noGrp="1"/>
          </p:cNvSpPr>
          <p:nvPr>
            <p:ph type="body" sz="quarter" idx="15" hasCustomPrompt="1"/>
          </p:nvPr>
        </p:nvSpPr>
        <p:spPr>
          <a:xfrm>
            <a:off x="962443" y="4699771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1" name="Text Placeholder 16"/>
          <p:cNvSpPr>
            <a:spLocks noGrp="1"/>
          </p:cNvSpPr>
          <p:nvPr>
            <p:ph type="body" sz="quarter" idx="16" hasCustomPrompt="1"/>
          </p:nvPr>
        </p:nvSpPr>
        <p:spPr>
          <a:xfrm>
            <a:off x="962443" y="5696785"/>
            <a:ext cx="2955508" cy="380487"/>
          </a:xfrm>
          <a:prstGeom prst="rect">
            <a:avLst/>
          </a:prstGeom>
        </p:spPr>
        <p:txBody>
          <a:bodyPr vert="horz" anchor="ctr" anchorCtr="0"/>
          <a:lstStyle>
            <a:lvl1pPr marL="0" indent="0" algn="ctr">
              <a:buNone/>
              <a:defRPr sz="2400">
                <a:solidFill>
                  <a:srgbClr val="FFFFFF"/>
                </a:solidFill>
              </a:defRPr>
            </a:lvl1pPr>
            <a:lvl2pPr marL="609585" indent="0">
              <a:buNone/>
              <a:defRPr sz="2133">
                <a:solidFill>
                  <a:srgbClr val="FFFFFF"/>
                </a:solidFill>
              </a:defRPr>
            </a:lvl2pPr>
            <a:lvl3pPr marL="1219170" indent="0">
              <a:buNone/>
              <a:defRPr sz="2133">
                <a:solidFill>
                  <a:srgbClr val="FFFFFF"/>
                </a:solidFill>
              </a:defRPr>
            </a:lvl3pPr>
            <a:lvl4pPr marL="1828754" indent="0">
              <a:buNone/>
              <a:defRPr sz="2133">
                <a:solidFill>
                  <a:srgbClr val="FFFFFF"/>
                </a:solidFill>
              </a:defRPr>
            </a:lvl4pPr>
            <a:lvl5pPr marL="2438339" indent="0">
              <a:buNone/>
              <a:defRPr sz="2133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485217" y="257027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3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485217" y="3569724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4485218" y="4565203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20" hasCustomPrompt="1"/>
          </p:nvPr>
        </p:nvSpPr>
        <p:spPr>
          <a:xfrm>
            <a:off x="4485218" y="5556251"/>
            <a:ext cx="7107767" cy="641349"/>
          </a:xfrm>
          <a:prstGeom prst="rect">
            <a:avLst/>
          </a:prstGeom>
        </p:spPr>
        <p:txBody>
          <a:bodyPr vert="horz" anchor="ctr" anchorCtr="0"/>
          <a:lstStyle>
            <a:lvl1pPr marL="0" indent="0" algn="l">
              <a:buNone/>
              <a:defRPr sz="2133">
                <a:solidFill>
                  <a:schemeClr val="bg1">
                    <a:lumMod val="50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27" name="Rectangle 2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2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97728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Open Ar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78219" y="362277"/>
            <a:ext cx="10335275" cy="782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4267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609585" indent="0">
              <a:buNone/>
              <a:defRPr sz="4267">
                <a:solidFill>
                  <a:schemeClr val="bg1"/>
                </a:solidFill>
                <a:latin typeface="+mj-lt"/>
              </a:defRPr>
            </a:lvl2pPr>
            <a:lvl3pPr marL="1219170" indent="0">
              <a:buNone/>
              <a:defRPr sz="4267">
                <a:solidFill>
                  <a:schemeClr val="bg1"/>
                </a:solidFill>
                <a:latin typeface="+mj-lt"/>
              </a:defRPr>
            </a:lvl3pPr>
            <a:lvl4pPr marL="1828754" indent="0">
              <a:buNone/>
              <a:defRPr sz="4267">
                <a:solidFill>
                  <a:schemeClr val="bg1"/>
                </a:solidFill>
                <a:latin typeface="+mj-lt"/>
              </a:defRPr>
            </a:lvl4pPr>
            <a:lvl5pPr marL="2438339" indent="0">
              <a:buNone/>
              <a:defRPr sz="4267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edit text styles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1022043" y="0"/>
            <a:ext cx="565151" cy="1117600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dirty="0">
              <a:solidFill>
                <a:srgbClr val="1F6EB7"/>
              </a:solidFill>
            </a:endParaRPr>
          </a:p>
        </p:txBody>
      </p:sp>
      <p:pic>
        <p:nvPicPr>
          <p:cNvPr id="8" name="Picture 2" descr="NEILogoOnly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9427" y="590551"/>
            <a:ext cx="948267" cy="605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50144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rot="5400000">
            <a:off x="549276" y="672043"/>
            <a:ext cx="2504017" cy="115993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4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67" y="1464734"/>
            <a:ext cx="19727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9724" y="2912934"/>
            <a:ext cx="10066621" cy="236391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67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31577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EC7D-C667-E695-C9C4-EB6DE439DB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DF1EE9-57B5-DC64-C6E0-5074AC643F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138F8-ABB4-E27E-8A44-27E975E84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A009FE-7D74-7806-34F5-E0C324702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37E6A6-1B98-3C20-2716-2419EE2FF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CFD774-55C2-02A4-C4A7-0AD8A8C0B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7652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with Sub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 rot="5400000">
            <a:off x="549276" y="672043"/>
            <a:ext cx="2504017" cy="1159933"/>
          </a:xfrm>
          <a:prstGeom prst="rect">
            <a:avLst/>
          </a:prstGeom>
          <a:solidFill>
            <a:srgbClr val="179CD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7" name="Picture 2" descr="NEILogoOnlyWhite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1267" y="1464734"/>
            <a:ext cx="197273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209725" y="2912935"/>
            <a:ext cx="10041535" cy="125439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867" baseline="0">
                <a:solidFill>
                  <a:srgbClr val="67757D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55737" y="4167332"/>
            <a:ext cx="9994219" cy="1219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 cap="all" spc="333" baseline="0">
                <a:solidFill>
                  <a:schemeClr val="bg2"/>
                </a:solidFill>
              </a:defRPr>
            </a:lvl1pPr>
            <a:lvl2pPr marL="609585" indent="0">
              <a:buNone/>
              <a:defRPr sz="3200">
                <a:solidFill>
                  <a:srgbClr val="FFFFFF"/>
                </a:solidFill>
              </a:defRPr>
            </a:lvl2pPr>
            <a:lvl3pPr marL="1219170" indent="0">
              <a:buNone/>
              <a:defRPr sz="3200">
                <a:solidFill>
                  <a:srgbClr val="FFFFFF"/>
                </a:solidFill>
              </a:defRPr>
            </a:lvl3pPr>
            <a:lvl4pPr marL="1828754" indent="0">
              <a:buNone/>
              <a:defRPr sz="3200">
                <a:solidFill>
                  <a:srgbClr val="FFFFFF"/>
                </a:solidFill>
              </a:defRPr>
            </a:lvl4pPr>
            <a:lvl5pPr marL="2438339" indent="0">
              <a:buNone/>
              <a:defRPr sz="32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313022517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ntitled-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0"/>
            <a:ext cx="7320611" cy="685800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4F5DDDA1-C79D-3B4F-93E6-9E09BB2BDF01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043343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A06A418F-7A3F-914D-A89E-F41EBC13E6EB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95945481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B9DCCCAD-F609-324B-B1E0-20168C7440EE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9799632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3A06C1E5-237D-5742-91B3-CFA9ED9F2B00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7783321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pPr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F2C1562C-2160-ED4B-981F-1FCBA6B5DAB3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194035677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60D649E-ED43-8245-9DED-C8423AD0FE68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C088A836-4714-DF43-B413-6F34E0DC6BB1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4671768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7472BEF9-E67D-864D-A3AB-E32854204E69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4729E40E-3965-8345-84F2-CA05F702A493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3844776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89" y="3412"/>
            <a:ext cx="7320611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E9D2A319-D273-4C43-907B-6CCC9CEF1675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3C21D619-EEE4-264D-94E0-9B156CFE613E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36252890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peaker Intro/Splash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1390" y="3412"/>
            <a:ext cx="7320609" cy="6851177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1" y="4330700"/>
            <a:ext cx="12192000" cy="1449917"/>
          </a:xfrm>
          <a:prstGeom prst="rect">
            <a:avLst/>
          </a:prstGeom>
          <a:solidFill>
            <a:srgbClr val="1F6EB7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/>
          </a:p>
        </p:txBody>
      </p:sp>
      <p:pic>
        <p:nvPicPr>
          <p:cNvPr id="9" name="Picture 8" descr="NEI-logo-stacked_white_white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977" y="4604495"/>
            <a:ext cx="1932212" cy="889432"/>
          </a:xfrm>
          <a:prstGeom prst="rect">
            <a:avLst/>
          </a:prstGeom>
        </p:spPr>
      </p:pic>
      <p:sp>
        <p:nvSpPr>
          <p:cNvPr id="13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511515" y="2430101"/>
            <a:ext cx="4177667" cy="1330793"/>
          </a:xfrm>
          <a:prstGeom prst="rect">
            <a:avLst/>
          </a:prstGeom>
        </p:spPr>
        <p:txBody>
          <a:bodyPr vert="horz"/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67757D"/>
                </a:solidFill>
              </a:defRPr>
            </a:lvl1pPr>
            <a:lvl2pPr marL="609585" indent="0">
              <a:buNone/>
              <a:defRPr sz="2400">
                <a:solidFill>
                  <a:srgbClr val="FFFFFF"/>
                </a:solidFill>
              </a:defRPr>
            </a:lvl2pPr>
            <a:lvl3pPr marL="1219170" indent="0">
              <a:buNone/>
              <a:defRPr sz="2400">
                <a:solidFill>
                  <a:srgbClr val="FFFFFF"/>
                </a:solidFill>
              </a:defRPr>
            </a:lvl3pPr>
            <a:lvl4pPr marL="1828754" indent="0">
              <a:buNone/>
              <a:defRPr sz="2400">
                <a:solidFill>
                  <a:srgbClr val="FFFFFF"/>
                </a:solidFill>
              </a:defRPr>
            </a:lvl4pPr>
            <a:lvl5pPr marL="2438339" indent="0">
              <a:buNone/>
              <a:defRPr sz="2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03531" y="1670356"/>
            <a:ext cx="4177668" cy="85193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733" baseline="0">
                <a:solidFill>
                  <a:schemeClr val="tx1"/>
                </a:solidFill>
              </a:defRPr>
            </a:lvl1pPr>
            <a:lvl2pPr marL="609585" indent="0">
              <a:buNone/>
              <a:defRPr sz="4400">
                <a:solidFill>
                  <a:srgbClr val="FFFFFF"/>
                </a:solidFill>
              </a:defRPr>
            </a:lvl2pPr>
            <a:lvl3pPr marL="1219170" indent="0">
              <a:buNone/>
              <a:defRPr sz="4400">
                <a:solidFill>
                  <a:srgbClr val="FFFFFF"/>
                </a:solidFill>
              </a:defRPr>
            </a:lvl3pPr>
            <a:lvl4pPr marL="1828754" indent="0">
              <a:buNone/>
              <a:defRPr sz="4400">
                <a:solidFill>
                  <a:srgbClr val="FFFFFF"/>
                </a:solidFill>
              </a:defRPr>
            </a:lvl4pPr>
            <a:lvl5pPr marL="2438339" indent="0">
              <a:buNone/>
              <a:defRPr sz="440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507735" y="3760894"/>
            <a:ext cx="3487476" cy="42079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67">
                <a:solidFill>
                  <a:srgbClr val="67757D"/>
                </a:solidFill>
              </a:defRPr>
            </a:lvl1pPr>
          </a:lstStyle>
          <a:p>
            <a:pPr lvl="0"/>
            <a:r>
              <a:rPr lang="en-US" dirty="0"/>
              <a:t>Month XX, </a:t>
            </a:r>
            <a:fld id="{B0436D21-AEA5-9C43-941A-D4657FE1E97A}" type="datetimeyyyy">
              <a:rPr lang="en-US" smtClean="0"/>
              <a:t>2023</a:t>
            </a:fld>
            <a:endParaRPr lang="en-US" dirty="0"/>
          </a:p>
        </p:txBody>
      </p:sp>
      <p:sp>
        <p:nvSpPr>
          <p:cNvPr id="16" name="TextBox 15"/>
          <p:cNvSpPr txBox="1">
            <a:spLocks noChangeArrowheads="1"/>
          </p:cNvSpPr>
          <p:nvPr userDrawn="1"/>
        </p:nvSpPr>
        <p:spPr bwMode="auto">
          <a:xfrm>
            <a:off x="520278" y="6298778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997CF4B0-6FE0-9B4E-88F0-E59AC6C85B4E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291079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9" Type="http://schemas.openxmlformats.org/officeDocument/2006/relationships/slideLayout" Target="../slideLayouts/slideLayout52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34" Type="http://schemas.openxmlformats.org/officeDocument/2006/relationships/slideLayout" Target="../slideLayouts/slideLayout47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33" Type="http://schemas.openxmlformats.org/officeDocument/2006/relationships/slideLayout" Target="../slideLayouts/slideLayout46.xml"/><Relationship Id="rId38" Type="http://schemas.openxmlformats.org/officeDocument/2006/relationships/slideLayout" Target="../slideLayouts/slideLayout51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50.xml"/><Relationship Id="rId40" Type="http://schemas.openxmlformats.org/officeDocument/2006/relationships/slideLayout" Target="../slideLayouts/slideLayout53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36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slideLayout" Target="../slideLayouts/slideLayout44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1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17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5.xml"/><Relationship Id="rId16" Type="http://schemas.openxmlformats.org/officeDocument/2006/relationships/slideLayout" Target="../slideLayouts/slideLayout69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3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slideLayout" Target="../slideLayouts/slideLayout6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13" Type="http://schemas.openxmlformats.org/officeDocument/2006/relationships/slideLayout" Target="../slideLayouts/slideLayout84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slideLayout" Target="../slideLayouts/slideLayout83.xml"/><Relationship Id="rId1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73.xml"/><Relationship Id="rId16" Type="http://schemas.openxmlformats.org/officeDocument/2006/relationships/slideLayout" Target="../slideLayouts/slideLayout87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Relationship Id="rId14" Type="http://schemas.openxmlformats.org/officeDocument/2006/relationships/slideLayout" Target="../slideLayouts/slideLayout8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slideLayout" Target="../slideLayouts/slideLayout101.xml"/><Relationship Id="rId18" Type="http://schemas.openxmlformats.org/officeDocument/2006/relationships/slideLayout" Target="../slideLayouts/slideLayout106.xml"/><Relationship Id="rId2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27.xml"/><Relationship Id="rId3" Type="http://schemas.openxmlformats.org/officeDocument/2006/relationships/slideLayout" Target="../slideLayouts/slideLayout91.xml"/><Relationship Id="rId21" Type="http://schemas.openxmlformats.org/officeDocument/2006/relationships/slideLayout" Target="../slideLayouts/slideLayout109.xml"/><Relationship Id="rId34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0.xml"/><Relationship Id="rId17" Type="http://schemas.openxmlformats.org/officeDocument/2006/relationships/slideLayout" Target="../slideLayouts/slideLayout105.xml"/><Relationship Id="rId25" Type="http://schemas.openxmlformats.org/officeDocument/2006/relationships/slideLayout" Target="../slideLayouts/slideLayout113.xml"/><Relationship Id="rId33" Type="http://schemas.openxmlformats.org/officeDocument/2006/relationships/slideLayout" Target="../slideLayouts/slideLayout121.xml"/><Relationship Id="rId38" Type="http://schemas.openxmlformats.org/officeDocument/2006/relationships/slideLayout" Target="../slideLayouts/slideLayout126.xml"/><Relationship Id="rId2" Type="http://schemas.openxmlformats.org/officeDocument/2006/relationships/slideLayout" Target="../slideLayouts/slideLayout90.xml"/><Relationship Id="rId16" Type="http://schemas.openxmlformats.org/officeDocument/2006/relationships/slideLayout" Target="../slideLayouts/slideLayout104.xml"/><Relationship Id="rId20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17.xml"/><Relationship Id="rId41" Type="http://schemas.openxmlformats.org/officeDocument/2006/relationships/theme" Target="../theme/theme5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24" Type="http://schemas.openxmlformats.org/officeDocument/2006/relationships/slideLayout" Target="../slideLayouts/slideLayout112.xml"/><Relationship Id="rId32" Type="http://schemas.openxmlformats.org/officeDocument/2006/relationships/slideLayout" Target="../slideLayouts/slideLayout120.xml"/><Relationship Id="rId37" Type="http://schemas.openxmlformats.org/officeDocument/2006/relationships/slideLayout" Target="../slideLayouts/slideLayout125.xml"/><Relationship Id="rId40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93.xml"/><Relationship Id="rId15" Type="http://schemas.openxmlformats.org/officeDocument/2006/relationships/slideLayout" Target="../slideLayouts/slideLayout103.xml"/><Relationship Id="rId23" Type="http://schemas.openxmlformats.org/officeDocument/2006/relationships/slideLayout" Target="../slideLayouts/slideLayout111.xml"/><Relationship Id="rId28" Type="http://schemas.openxmlformats.org/officeDocument/2006/relationships/slideLayout" Target="../slideLayouts/slideLayout116.xml"/><Relationship Id="rId36" Type="http://schemas.openxmlformats.org/officeDocument/2006/relationships/slideLayout" Target="../slideLayouts/slideLayout124.xml"/><Relationship Id="rId10" Type="http://schemas.openxmlformats.org/officeDocument/2006/relationships/slideLayout" Target="../slideLayouts/slideLayout98.xml"/><Relationship Id="rId19" Type="http://schemas.openxmlformats.org/officeDocument/2006/relationships/slideLayout" Target="../slideLayouts/slideLayout107.xml"/><Relationship Id="rId31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102.xml"/><Relationship Id="rId22" Type="http://schemas.openxmlformats.org/officeDocument/2006/relationships/slideLayout" Target="../slideLayouts/slideLayout110.xml"/><Relationship Id="rId27" Type="http://schemas.openxmlformats.org/officeDocument/2006/relationships/slideLayout" Target="../slideLayouts/slideLayout115.xml"/><Relationship Id="rId30" Type="http://schemas.openxmlformats.org/officeDocument/2006/relationships/slideLayout" Target="../slideLayouts/slideLayout118.xml"/><Relationship Id="rId35" Type="http://schemas.openxmlformats.org/officeDocument/2006/relationships/slideLayout" Target="../slideLayouts/slideLayout12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6.xml"/><Relationship Id="rId13" Type="http://schemas.openxmlformats.org/officeDocument/2006/relationships/slideLayout" Target="../slideLayouts/slideLayout141.xml"/><Relationship Id="rId3" Type="http://schemas.openxmlformats.org/officeDocument/2006/relationships/slideLayout" Target="../slideLayouts/slideLayout131.xml"/><Relationship Id="rId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140.xml"/><Relationship Id="rId2" Type="http://schemas.openxmlformats.org/officeDocument/2006/relationships/slideLayout" Target="../slideLayouts/slideLayout130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1" Type="http://schemas.openxmlformats.org/officeDocument/2006/relationships/slideLayout" Target="../slideLayouts/slideLayout139.xml"/><Relationship Id="rId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138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BF8727-3EF8-1489-7047-1E9E629FB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83471-4C55-9EF2-D776-38DCC7ACE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22B9DF-C044-2261-98B4-6482CF5511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0D580-2FEE-4E1E-AE57-DFE629DE834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D1994-CF0A-3E87-EDAA-BE4CB8907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6E1C82-9D39-ABA8-C020-F4B993D060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1C490-02EC-4B6B-83AA-37426F85E7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59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2672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  <p:sldLayoutId id="2147483682" r:id="rId19"/>
    <p:sldLayoutId id="2147483683" r:id="rId20"/>
    <p:sldLayoutId id="2147483684" r:id="rId21"/>
    <p:sldLayoutId id="2147483685" r:id="rId22"/>
    <p:sldLayoutId id="2147483686" r:id="rId23"/>
    <p:sldLayoutId id="2147483687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  <p:sldLayoutId id="2147483696" r:id="rId33"/>
    <p:sldLayoutId id="2147483697" r:id="rId34"/>
    <p:sldLayoutId id="2147483698" r:id="rId35"/>
    <p:sldLayoutId id="2147483699" r:id="rId36"/>
    <p:sldLayoutId id="2147483700" r:id="rId37"/>
    <p:sldLayoutId id="2147483701" r:id="rId38"/>
    <p:sldLayoutId id="2147483702" r:id="rId39"/>
    <p:sldLayoutId id="2147483703" r:id="rId40"/>
  </p:sldLayoutIdLst>
  <p:hf sldNum="0" hdr="0" ftr="0"/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115A6-C9F1-B943-9BCF-B95F7DE4EB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7C1476B7-02AD-CA45-B170-1F978AA642BA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2023</a:t>
            </a:fld>
            <a:r>
              <a:rPr lang="en-US" sz="1067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78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0115A6-C9F1-B943-9BCF-B95F7DE4EB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50412" y="6390346"/>
            <a:ext cx="2692081" cy="287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21893" tIns="60947" rIns="121893" bIns="60947">
            <a:spAutoFit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©</a:t>
            </a:r>
            <a:fld id="{7C1476B7-02AD-CA45-B170-1F978AA642BA}" type="datetimeyyyy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t>2023</a:t>
            </a:fld>
            <a:r>
              <a:rPr lang="en-US" sz="1067" dirty="0">
                <a:solidFill>
                  <a:schemeClr val="bg1"/>
                </a:solidFill>
                <a:latin typeface="Arial" charset="0"/>
                <a:cs typeface="Arial" charset="0"/>
              </a:rPr>
              <a:t> Nuclear Energy Institute       </a:t>
            </a:r>
            <a:fld id="{D519FB55-72DC-5348-8F65-89A86754C178}" type="slidenum">
              <a:rPr lang="en-US" sz="1067" smtClean="0">
                <a:solidFill>
                  <a:schemeClr val="bg1"/>
                </a:solidFill>
                <a:latin typeface="Arial" charset="0"/>
                <a:cs typeface="Arial" charset="0"/>
              </a:rPr>
              <a:pPr>
                <a:defRPr/>
              </a:pPr>
              <a:t>‹#›</a:t>
            </a:fld>
            <a:endParaRPr lang="en-US" sz="1067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86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DFD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49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</p:sldLayoutIdLst>
  <p:hf sldNum="0" hdr="0" ftr="0"/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4267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733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667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A5204E-127A-4DCC-BED0-0A3B97E8B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FB403-B7CF-46A2-8FAD-A9A14BCD7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7D11BD-DD6F-42B9-A40E-498E269E4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A901-C945-4F54-A365-35FF547CE882}" type="datetimeFigureOut">
              <a:rPr lang="en-US" smtClean="0"/>
              <a:t>7/20/2023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411D7-31B1-4973-BC13-64B0E8B27B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91E48D-D499-4117-A1C5-AE0747C02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FE736-C46C-4523-893D-349AB3828F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824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1.xm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liftoff.energy.gov/" TargetMode="External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ww.nei.org/resources/reports-briefs/policy-options-for-states-to-support-new-nuclear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11516" y="2143760"/>
            <a:ext cx="4177667" cy="1017800"/>
          </a:xfrm>
        </p:spPr>
        <p:txBody>
          <a:bodyPr>
            <a:noAutofit/>
          </a:bodyPr>
          <a:lstStyle/>
          <a:p>
            <a:r>
              <a:rPr lang="en-US" b="1" dirty="0"/>
              <a:t>Christine Csizmadia</a:t>
            </a:r>
          </a:p>
          <a:p>
            <a:r>
              <a:rPr lang="en-US" dirty="0"/>
              <a:t>Senior Director, State Government Affairs &amp; Advocacy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11516" y="644296"/>
            <a:ext cx="4345461" cy="1581153"/>
          </a:xfrm>
        </p:spPr>
        <p:txBody>
          <a:bodyPr>
            <a:normAutofit/>
          </a:bodyPr>
          <a:lstStyle/>
          <a:p>
            <a:r>
              <a:rPr lang="en-US" sz="4400" dirty="0"/>
              <a:t>Nuclear Energy Institute</a:t>
            </a:r>
          </a:p>
        </p:txBody>
      </p:sp>
    </p:spTree>
    <p:extLst>
      <p:ext uri="{BB962C8B-B14F-4D97-AF65-F5344CB8AC3E}">
        <p14:creationId xmlns:p14="http://schemas.microsoft.com/office/powerpoint/2010/main" val="6774976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ED4D60C-4738-3F4F-889A-DF971D6FD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647" y="1816908"/>
            <a:ext cx="4753508" cy="1052596"/>
          </a:xfrm>
        </p:spPr>
        <p:txBody>
          <a:bodyPr vert="horz" wrap="square" lIns="0" tIns="0" rIns="0" bIns="0" rtlCol="0" anchor="t">
            <a:spAutoFit/>
          </a:bodyPr>
          <a:lstStyle/>
          <a:p>
            <a:pPr algn="ctr"/>
            <a:r>
              <a:rPr lang="en-US" sz="3800">
                <a:latin typeface="Arial Black"/>
              </a:rPr>
              <a:t>Scan </a:t>
            </a:r>
            <a:r>
              <a:rPr lang="en-US" sz="3800">
                <a:solidFill>
                  <a:srgbClr val="1ABBC5"/>
                </a:solidFill>
                <a:latin typeface="Arial Black"/>
              </a:rPr>
              <a:t>to Join Nuclear Matters!</a:t>
            </a:r>
            <a:endParaRPr lang="en-US" sz="3800">
              <a:solidFill>
                <a:srgbClr val="1ABBC5"/>
              </a:solidFill>
            </a:endParaRPr>
          </a:p>
        </p:txBody>
      </p:sp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3AA776D-E602-4E24-865F-6E550B9785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292" y="3298427"/>
            <a:ext cx="2258217" cy="2258217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75106C3-C552-47EF-9B58-2A79438512C8}"/>
              </a:ext>
            </a:extLst>
          </p:cNvPr>
          <p:cNvSpPr/>
          <p:nvPr/>
        </p:nvSpPr>
        <p:spPr>
          <a:xfrm>
            <a:off x="617518" y="699360"/>
            <a:ext cx="5069768" cy="5392882"/>
          </a:xfrm>
          <a:prstGeom prst="roundRect">
            <a:avLst/>
          </a:prstGeom>
          <a:noFill/>
          <a:ln w="19050">
            <a:solidFill>
              <a:srgbClr val="00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9" name="Picture 18" descr="Text, logo&#10;&#10;Description automatically generated">
            <a:extLst>
              <a:ext uri="{FF2B5EF4-FFF2-40B4-BE49-F238E27FC236}">
                <a16:creationId xmlns:a16="http://schemas.microsoft.com/office/drawing/2014/main" id="{E46DBE0F-4E6A-4E1B-9962-0060BBBE3F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648" y="6056412"/>
            <a:ext cx="3930732" cy="925467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ED35B73-8F26-4AA6-8D25-02D961AB9CAA}"/>
              </a:ext>
            </a:extLst>
          </p:cNvPr>
          <p:cNvSpPr/>
          <p:nvPr/>
        </p:nvSpPr>
        <p:spPr>
          <a:xfrm>
            <a:off x="6504713" y="699360"/>
            <a:ext cx="5069767" cy="5392882"/>
          </a:xfrm>
          <a:prstGeom prst="roundRect">
            <a:avLst/>
          </a:prstGeom>
          <a:noFill/>
          <a:ln w="19050">
            <a:solidFill>
              <a:srgbClr val="008C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3130F9-4170-4E58-864B-F7EED4CD512D}"/>
              </a:ext>
            </a:extLst>
          </p:cNvPr>
          <p:cNvSpPr txBox="1"/>
          <p:nvPr/>
        </p:nvSpPr>
        <p:spPr>
          <a:xfrm>
            <a:off x="6680494" y="2518638"/>
            <a:ext cx="471820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8CC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Text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ABBC5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CARBONFREE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8CC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to </a:t>
            </a:r>
            <a:b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</a:b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1ABBC5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+1 (202) 914-5764</a:t>
            </a: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86A922-247A-4AB4-8713-B8303752FF57}"/>
              </a:ext>
            </a:extLst>
          </p:cNvPr>
          <p:cNvSpPr txBox="1"/>
          <p:nvPr/>
        </p:nvSpPr>
        <p:spPr>
          <a:xfrm>
            <a:off x="5685313" y="3198167"/>
            <a:ext cx="81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8CC1"/>
                </a:solidFill>
                <a:effectLst/>
                <a:uLnTx/>
                <a:uFillTx/>
                <a:latin typeface="Arial Black"/>
                <a:ea typeface="+mn-ea"/>
                <a:cs typeface="+mn-cs"/>
              </a:rPr>
              <a:t>OR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4523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A12155-F06D-4A5F-95E7-2238DE8C3D4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420" y="1087122"/>
            <a:ext cx="11112565" cy="50085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Nuclear power’s potential role in meeting their company’s decarbonization goals: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E8B3EB-3DEE-4A05-A1D4-01C3AF5C91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78219" y="197997"/>
            <a:ext cx="10335275" cy="1297191"/>
          </a:xfrm>
        </p:spPr>
        <p:txBody>
          <a:bodyPr/>
          <a:lstStyle/>
          <a:p>
            <a:r>
              <a:rPr lang="en-US" sz="3733" dirty="0"/>
              <a:t>Electric Utilities are Planning for New Nuclear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0AD912-C7B1-4665-9882-EE38D203D815}"/>
              </a:ext>
            </a:extLst>
          </p:cNvPr>
          <p:cNvSpPr txBox="1"/>
          <p:nvPr/>
        </p:nvSpPr>
        <p:spPr>
          <a:xfrm>
            <a:off x="2198240" y="5616696"/>
            <a:ext cx="7216014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  <a:defRPr/>
            </a:pPr>
            <a:r>
              <a:rPr lang="en-US" sz="1867" dirty="0">
                <a:solidFill>
                  <a:srgbClr val="226FB7"/>
                </a:solidFill>
                <a:latin typeface="Calibri" charset="0"/>
                <a:ea typeface="ＭＳ Ｐゴシック" charset="0"/>
              </a:rPr>
              <a:t>* - NEI utility member companies produce nearly half of all US electricity</a:t>
            </a:r>
            <a:endParaRPr lang="en-US" sz="1600" dirty="0">
              <a:solidFill>
                <a:srgbClr val="226FB7"/>
              </a:solidFill>
              <a:latin typeface="Arial"/>
              <a:ea typeface="ＭＳ Ｐゴシック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6DFC1E47-CBF2-46A4-9905-A745DC256D61}"/>
              </a:ext>
            </a:extLst>
          </p:cNvPr>
          <p:cNvGraphicFramePr/>
          <p:nvPr/>
        </p:nvGraphicFramePr>
        <p:xfrm>
          <a:off x="1252509" y="2118125"/>
          <a:ext cx="9560984" cy="3788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7416217-091B-4361-8F77-0C692A39D89D}"/>
              </a:ext>
            </a:extLst>
          </p:cNvPr>
          <p:cNvSpPr txBox="1"/>
          <p:nvPr/>
        </p:nvSpPr>
        <p:spPr>
          <a:xfrm>
            <a:off x="1336466" y="2637749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SLR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CA834F-383E-49A3-AA6A-90EF28D07007}"/>
              </a:ext>
            </a:extLst>
          </p:cNvPr>
          <p:cNvSpPr txBox="1"/>
          <p:nvPr/>
        </p:nvSpPr>
        <p:spPr>
          <a:xfrm>
            <a:off x="1676302" y="3781653"/>
            <a:ext cx="713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GW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1CE311-50D1-4C96-94A6-77EBBD5F9AE5}"/>
              </a:ext>
            </a:extLst>
          </p:cNvPr>
          <p:cNvSpPr txBox="1"/>
          <p:nvPr/>
        </p:nvSpPr>
        <p:spPr>
          <a:xfrm>
            <a:off x="1234506" y="4904536"/>
            <a:ext cx="10406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  <a:defRPr/>
            </a:pPr>
            <a:r>
              <a:rPr lang="en-US" sz="2400" b="1" dirty="0">
                <a:solidFill>
                  <a:srgbClr val="FFFFFF"/>
                </a:solidFill>
                <a:latin typeface="Arial"/>
                <a:ea typeface="ＭＳ Ｐゴシック" charset="0"/>
              </a:rPr>
              <a:t>SMRs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61426D-9D14-FCB3-02DA-E50F841C8BBA}"/>
              </a:ext>
            </a:extLst>
          </p:cNvPr>
          <p:cNvSpPr txBox="1"/>
          <p:nvPr/>
        </p:nvSpPr>
        <p:spPr>
          <a:xfrm>
            <a:off x="92251" y="6107768"/>
            <a:ext cx="12099749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1333" dirty="0">
                <a:solidFill>
                  <a:srgbClr val="989EA2"/>
                </a:solidFill>
                <a:latin typeface="Calibri" charset="0"/>
                <a:ea typeface="ＭＳ Ｐゴシック" charset="0"/>
              </a:rPr>
              <a:t>NEI Overview of Demand:</a:t>
            </a:r>
            <a:r>
              <a:rPr lang="en-US" sz="1333" dirty="0">
                <a:solidFill>
                  <a:srgbClr val="67757D"/>
                </a:solidFill>
                <a:latin typeface="Calibri" charset="0"/>
                <a:ea typeface="ＭＳ Ｐゴシック" charset="0"/>
              </a:rPr>
              <a:t>:</a:t>
            </a:r>
            <a:r>
              <a:rPr lang="en-US" sz="1333" u="sng" dirty="0">
                <a:solidFill>
                  <a:srgbClr val="1F6EB7"/>
                </a:solidFill>
                <a:latin typeface="Calibri" charset="0"/>
                <a:ea typeface="ＭＳ Ｐゴシック" charset="0"/>
              </a:rPr>
              <a:t>https://</a:t>
            </a:r>
            <a:r>
              <a:rPr lang="en-US" sz="1333" u="sng" dirty="0" err="1">
                <a:solidFill>
                  <a:srgbClr val="1F6EB7"/>
                </a:solidFill>
                <a:latin typeface="Calibri" charset="0"/>
                <a:ea typeface="ＭＳ Ｐゴシック" charset="0"/>
              </a:rPr>
              <a:t>www.nei.org</a:t>
            </a:r>
            <a:r>
              <a:rPr lang="en-US" sz="1333" u="sng" dirty="0">
                <a:solidFill>
                  <a:srgbClr val="1F6EB7"/>
                </a:solidFill>
                <a:latin typeface="Calibri" charset="0"/>
                <a:ea typeface="ＭＳ Ｐゴシック" charset="0"/>
              </a:rPr>
              <a:t>/</a:t>
            </a:r>
            <a:r>
              <a:rPr lang="en-US" sz="1333" u="sng" dirty="0" err="1">
                <a:solidFill>
                  <a:srgbClr val="1F6EB7"/>
                </a:solidFill>
                <a:latin typeface="Calibri" charset="0"/>
                <a:ea typeface="ＭＳ Ｐゴシック" charset="0"/>
              </a:rPr>
              <a:t>CorporateSite</a:t>
            </a:r>
            <a:r>
              <a:rPr lang="en-US" sz="1333" u="sng" dirty="0">
                <a:solidFill>
                  <a:srgbClr val="1F6EB7"/>
                </a:solidFill>
                <a:latin typeface="Calibri" charset="0"/>
                <a:ea typeface="ＭＳ Ｐゴシック" charset="0"/>
              </a:rPr>
              <a:t>/media/</a:t>
            </a:r>
            <a:r>
              <a:rPr lang="en-US" sz="1333" u="sng" dirty="0" err="1">
                <a:solidFill>
                  <a:srgbClr val="1F6EB7"/>
                </a:solidFill>
                <a:latin typeface="Calibri" charset="0"/>
                <a:ea typeface="ＭＳ Ｐゴシック" charset="0"/>
              </a:rPr>
              <a:t>filefolder</a:t>
            </a:r>
            <a:r>
              <a:rPr lang="en-US" sz="1333" u="sng" dirty="0">
                <a:solidFill>
                  <a:srgbClr val="1F6EB7"/>
                </a:solidFill>
                <a:latin typeface="Calibri" charset="0"/>
                <a:ea typeface="ＭＳ Ｐゴシック" charset="0"/>
              </a:rPr>
              <a:t>/advantages/The-Path-to-Decarbonization-Overview-of-the-Demand-for-New-Nuclear.pdf </a:t>
            </a:r>
          </a:p>
        </p:txBody>
      </p:sp>
    </p:spTree>
    <p:extLst>
      <p:ext uri="{BB962C8B-B14F-4D97-AF65-F5344CB8AC3E}">
        <p14:creationId xmlns:p14="http://schemas.microsoft.com/office/powerpoint/2010/main" val="45260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4F26B3A-C8C5-67DF-E641-3DC3E26A5FD3}"/>
              </a:ext>
            </a:extLst>
          </p:cNvPr>
          <p:cNvSpPr/>
          <p:nvPr/>
        </p:nvSpPr>
        <p:spPr>
          <a:xfrm>
            <a:off x="856197" y="1266268"/>
            <a:ext cx="4759507" cy="491072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9050"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81" indent="-380981" algn="ctr" defTabSz="6095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>
              <a:solidFill>
                <a:srgbClr val="143862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EDB433C-27BD-2E25-296A-6720B2981736}"/>
              </a:ext>
            </a:extLst>
          </p:cNvPr>
          <p:cNvSpPr/>
          <p:nvPr/>
        </p:nvSpPr>
        <p:spPr>
          <a:xfrm>
            <a:off x="856200" y="1266269"/>
            <a:ext cx="4768745" cy="63583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81" indent="-380981" algn="ctr" defTabSz="6095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>
              <a:solidFill>
                <a:srgbClr val="143862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E288D3E-E067-9AF5-ECE7-2F2F75EDEB86}"/>
              </a:ext>
            </a:extLst>
          </p:cNvPr>
          <p:cNvSpPr/>
          <p:nvPr/>
        </p:nvSpPr>
        <p:spPr>
          <a:xfrm>
            <a:off x="5872389" y="1266267"/>
            <a:ext cx="5566339" cy="6358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81" indent="-380981" algn="ctr" defTabSz="6095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>
              <a:solidFill>
                <a:srgbClr val="143862">
                  <a:lumMod val="50000"/>
                </a:srgbClr>
              </a:solidFill>
              <a:latin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A7CE84-C06D-EB56-D6A0-28BF478FA0B4}"/>
              </a:ext>
            </a:extLst>
          </p:cNvPr>
          <p:cNvSpPr/>
          <p:nvPr/>
        </p:nvSpPr>
        <p:spPr>
          <a:xfrm>
            <a:off x="5872390" y="1266269"/>
            <a:ext cx="5557100" cy="4925151"/>
          </a:xfrm>
          <a:prstGeom prst="rect">
            <a:avLst/>
          </a:prstGeom>
          <a:solidFill>
            <a:srgbClr val="FFFFFF">
              <a:alpha val="0"/>
            </a:srgbClr>
          </a:solidFill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81" indent="-380981" algn="ctr" defTabSz="60957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en-US" sz="2400">
              <a:noFill/>
              <a:latin typeface="Arial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0A282-CF32-5C95-5A3C-D2D377FF33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19180" y="1397164"/>
            <a:ext cx="4425749" cy="448896"/>
          </a:xfrm>
        </p:spPr>
        <p:txBody>
          <a:bodyPr/>
          <a:lstStyle/>
          <a:p>
            <a:pPr algn="ctr"/>
            <a:r>
              <a:rPr lang="en-US" sz="2133" b="1">
                <a:solidFill>
                  <a:schemeClr val="tx1"/>
                </a:solidFill>
              </a:rPr>
              <a:t>Bipartisan Infrastructure Bill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687F95-7682-552A-C0E1-33D22D8E0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08954" y="2160084"/>
            <a:ext cx="3667156" cy="3979205"/>
          </a:xfrm>
        </p:spPr>
        <p:txBody>
          <a:bodyPr/>
          <a:lstStyle/>
          <a:p>
            <a:pPr marL="0" indent="0">
              <a:buNone/>
            </a:pPr>
            <a:r>
              <a:rPr lang="en-US" sz="1733" b="1" dirty="0">
                <a:solidFill>
                  <a:schemeClr val="accent2"/>
                </a:solidFill>
              </a:rPr>
              <a:t>Civil Nuclear Credit Program</a:t>
            </a:r>
            <a:br>
              <a:rPr lang="en-US" sz="1733" b="1" dirty="0">
                <a:solidFill>
                  <a:schemeClr val="accent2"/>
                </a:solidFill>
              </a:rPr>
            </a:br>
            <a:r>
              <a:rPr lang="en-US" sz="1733" dirty="0">
                <a:solidFill>
                  <a:schemeClr val="bg1">
                    <a:lumMod val="50000"/>
                  </a:schemeClr>
                </a:solidFill>
              </a:rPr>
              <a:t>$6B to support financially challenged plants</a:t>
            </a:r>
          </a:p>
          <a:p>
            <a:pPr marL="0" indent="0">
              <a:buNone/>
            </a:pPr>
            <a:br>
              <a:rPr lang="en-US" sz="1733" b="1" dirty="0">
                <a:solidFill>
                  <a:schemeClr val="accent1"/>
                </a:solidFill>
              </a:rPr>
            </a:br>
            <a:r>
              <a:rPr lang="en-US" sz="1733" b="1" dirty="0">
                <a:solidFill>
                  <a:schemeClr val="accent2"/>
                </a:solidFill>
              </a:rPr>
              <a:t>ARDP Funding</a:t>
            </a:r>
            <a:br>
              <a:rPr lang="en-US" sz="1733" b="1" dirty="0">
                <a:solidFill>
                  <a:schemeClr val="accent1"/>
                </a:solidFill>
              </a:rPr>
            </a:br>
            <a:r>
              <a:rPr lang="en-US" sz="1733" dirty="0">
                <a:solidFill>
                  <a:schemeClr val="bg1">
                    <a:lumMod val="50000"/>
                  </a:schemeClr>
                </a:solidFill>
              </a:rPr>
              <a:t>$2.5B funding for two projects</a:t>
            </a:r>
          </a:p>
          <a:p>
            <a:pPr marL="0" indent="0">
              <a:buNone/>
            </a:pPr>
            <a:br>
              <a:rPr lang="en-US" sz="1733" b="1" dirty="0">
                <a:solidFill>
                  <a:schemeClr val="accent1"/>
                </a:solidFill>
              </a:rPr>
            </a:br>
            <a:r>
              <a:rPr lang="en-US" sz="1733" b="1" dirty="0">
                <a:solidFill>
                  <a:schemeClr val="accent2"/>
                </a:solidFill>
              </a:rPr>
              <a:t>Nuclear Hydrogen Hub</a:t>
            </a:r>
          </a:p>
          <a:p>
            <a:pPr marL="0" indent="0">
              <a:buNone/>
            </a:pPr>
            <a:r>
              <a:rPr lang="en-US" sz="1733" dirty="0">
                <a:solidFill>
                  <a:schemeClr val="bg1">
                    <a:lumMod val="50000"/>
                  </a:schemeClr>
                </a:solidFill>
              </a:rPr>
              <a:t>$8B total in the bill</a:t>
            </a:r>
            <a:endParaRPr lang="en-US" sz="1733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CEB3C-D1C3-08CE-A63A-5BF4E6AA7B8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22869" y="1377937"/>
            <a:ext cx="3265379" cy="605495"/>
          </a:xfrm>
        </p:spPr>
        <p:txBody>
          <a:bodyPr/>
          <a:lstStyle/>
          <a:p>
            <a:r>
              <a:rPr lang="en-US" sz="2133" b="1">
                <a:solidFill>
                  <a:schemeClr val="tx1"/>
                </a:solidFill>
              </a:rPr>
              <a:t>Inflation Reduction Act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6B380E-DD86-F9DB-0FDF-30821B7772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"/>
            <a:ext cx="12192000" cy="952244"/>
          </a:xfrm>
          <a:prstGeom prst="rect">
            <a:avLst/>
          </a:prstGeom>
        </p:spPr>
        <p:txBody>
          <a:bodyPr tIns="365760">
            <a:noAutofit/>
          </a:bodyPr>
          <a:lstStyle/>
          <a:p>
            <a:r>
              <a:rPr lang="en-US" sz="3733">
                <a:solidFill>
                  <a:schemeClr val="accent1"/>
                </a:solidFill>
              </a:rPr>
              <a:t>Key Federal Policy Developments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7C90961-F86F-5B54-22AB-0F4A995C25F5}"/>
              </a:ext>
            </a:extLst>
          </p:cNvPr>
          <p:cNvSpPr txBox="1"/>
          <p:nvPr/>
        </p:nvSpPr>
        <p:spPr>
          <a:xfrm>
            <a:off x="6058901" y="2085471"/>
            <a:ext cx="5379827" cy="4389920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 b="1" dirty="0">
                <a:solidFill>
                  <a:srgbClr val="3DC2CF"/>
                </a:solidFill>
                <a:latin typeface="Arial"/>
                <a:ea typeface="ＭＳ Ｐゴシック" charset="0"/>
              </a:rPr>
              <a:t>Production Tax Credit (PTC) for Operating Plants </a:t>
            </a: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>
                <a:solidFill>
                  <a:srgbClr val="989EA2">
                    <a:lumMod val="50000"/>
                  </a:srgbClr>
                </a:solidFill>
                <a:latin typeface="Arial"/>
                <a:ea typeface="ＭＳ Ｐゴシック"/>
              </a:rPr>
              <a:t>Up to $15 per MWh  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 b="1" dirty="0">
                <a:solidFill>
                  <a:srgbClr val="3DC2CF"/>
                </a:solidFill>
                <a:latin typeface="Arial"/>
                <a:ea typeface="ＭＳ Ｐゴシック" charset="0"/>
              </a:rPr>
              <a:t>Technology-Inclusive PTC for Clean Electricity </a:t>
            </a: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 dirty="0">
                <a:solidFill>
                  <a:srgbClr val="989EA2">
                    <a:lumMod val="50000"/>
                  </a:srgbClr>
                </a:solidFill>
                <a:latin typeface="Arial"/>
                <a:ea typeface="ＭＳ Ｐゴシック" charset="0"/>
              </a:rPr>
              <a:t>$30 per MWh 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 b="1" dirty="0">
                <a:solidFill>
                  <a:srgbClr val="3DC2CF"/>
                </a:solidFill>
                <a:latin typeface="Arial"/>
                <a:ea typeface="ＭＳ Ｐゴシック" charset="0"/>
              </a:rPr>
              <a:t>Technology-Inclusive Investment Tax Credit (ITC) for Clean Electricity </a:t>
            </a: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>
                <a:solidFill>
                  <a:srgbClr val="989EA2">
                    <a:lumMod val="50000"/>
                  </a:srgbClr>
                </a:solidFill>
                <a:latin typeface="Arial"/>
                <a:ea typeface="ＭＳ Ｐゴシック"/>
              </a:rPr>
              <a:t>30% + 10% in energy communities + 10% using </a:t>
            </a:r>
            <a:br>
              <a:rPr lang="en-US" sz="1733">
                <a:solidFill>
                  <a:srgbClr val="67757D"/>
                </a:solidFill>
                <a:latin typeface="Arial"/>
                <a:ea typeface="ＭＳ Ｐゴシック" charset="0"/>
              </a:rPr>
            </a:br>
            <a:r>
              <a:rPr lang="en-US" sz="1733">
                <a:solidFill>
                  <a:srgbClr val="989EA2">
                    <a:lumMod val="50000"/>
                  </a:srgbClr>
                </a:solidFill>
                <a:latin typeface="Arial"/>
                <a:ea typeface="ＭＳ Ｐゴシック"/>
              </a:rPr>
              <a:t>U.S. components  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 b="1" dirty="0">
                <a:solidFill>
                  <a:srgbClr val="3DC2CF"/>
                </a:solidFill>
                <a:latin typeface="Arial"/>
                <a:ea typeface="ＭＳ Ｐゴシック" charset="0"/>
              </a:rPr>
              <a:t>Clean Hydrogen Credit  </a:t>
            </a: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r>
              <a:rPr lang="en-US" sz="1733" dirty="0">
                <a:solidFill>
                  <a:srgbClr val="989EA2">
                    <a:lumMod val="50000"/>
                  </a:srgbClr>
                </a:solidFill>
                <a:latin typeface="Arial"/>
                <a:ea typeface="ＭＳ Ｐゴシック" charset="0"/>
              </a:rPr>
              <a:t>$3 per kilogram  </a:t>
            </a: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  <a:p>
            <a:pPr defTabSz="609570" fontAlgn="base">
              <a:spcBef>
                <a:spcPct val="0"/>
              </a:spcBef>
              <a:spcAft>
                <a:spcPct val="0"/>
              </a:spcAft>
              <a:buClr>
                <a:srgbClr val="179CD6"/>
              </a:buClr>
            </a:pPr>
            <a:endParaRPr lang="en-US" sz="1733" dirty="0">
              <a:solidFill>
                <a:srgbClr val="143862"/>
              </a:solidFill>
              <a:latin typeface="Arial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187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B055AA-AF65-8200-D387-2D1FB39F72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745" y="358590"/>
            <a:ext cx="8067908" cy="4545105"/>
          </a:xfrm>
          <a:prstGeom prst="rect">
            <a:avLst/>
          </a:prstGeom>
          <a:ln>
            <a:solidFill>
              <a:srgbClr val="00B05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28BB776-22AB-403B-D833-FC5CE30D2E4D}"/>
              </a:ext>
            </a:extLst>
          </p:cNvPr>
          <p:cNvSpPr txBox="1"/>
          <p:nvPr/>
        </p:nvSpPr>
        <p:spPr>
          <a:xfrm>
            <a:off x="1406837" y="5334002"/>
            <a:ext cx="57639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defTabSz="609585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67757D"/>
                </a:solidFill>
                <a:latin typeface="Calibri" charset="0"/>
                <a:ea typeface="ＭＳ Ｐゴシック" charset="0"/>
              </a:rPr>
              <a:t>Report available at </a:t>
            </a:r>
            <a:r>
              <a:rPr lang="en-US" sz="2400" dirty="0">
                <a:solidFill>
                  <a:srgbClr val="67757D"/>
                </a:solidFill>
                <a:latin typeface="Calibri" charset="0"/>
                <a:ea typeface="ＭＳ Ｐゴシック" charset="0"/>
                <a:hlinkClick r:id="rId3"/>
              </a:rPr>
              <a:t>https://liftoff.energy.gov/</a:t>
            </a:r>
            <a:endParaRPr lang="en-US" sz="2400" dirty="0">
              <a:solidFill>
                <a:srgbClr val="67757D"/>
              </a:solidFill>
              <a:latin typeface="Calibri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5200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roup 64">
            <a:extLst>
              <a:ext uri="{FF2B5EF4-FFF2-40B4-BE49-F238E27FC236}">
                <a16:creationId xmlns:a16="http://schemas.microsoft.com/office/drawing/2014/main" id="{54F7C2B2-C9F7-93F3-0F15-0BEF84599F62}"/>
              </a:ext>
            </a:extLst>
          </p:cNvPr>
          <p:cNvGrpSpPr/>
          <p:nvPr/>
        </p:nvGrpSpPr>
        <p:grpSpPr>
          <a:xfrm>
            <a:off x="2158787" y="177827"/>
            <a:ext cx="8749843" cy="6072411"/>
            <a:chOff x="1904554" y="895633"/>
            <a:chExt cx="5733919" cy="3979345"/>
          </a:xfrm>
        </p:grpSpPr>
        <p:sp>
          <p:nvSpPr>
            <p:cNvPr id="97" name="Freeform 1103">
              <a:extLst>
                <a:ext uri="{FF2B5EF4-FFF2-40B4-BE49-F238E27FC236}">
                  <a16:creationId xmlns:a16="http://schemas.microsoft.com/office/drawing/2014/main" id="{D930A6F4-A9B0-56B0-1720-421AC4F94AD7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2710032" y="3540452"/>
              <a:ext cx="641851" cy="685636"/>
            </a:xfrm>
            <a:custGeom>
              <a:avLst/>
              <a:gdLst>
                <a:gd name="T0" fmla="*/ 282 w 324"/>
                <a:gd name="T1" fmla="*/ 56 h 367"/>
                <a:gd name="T2" fmla="*/ 300 w 324"/>
                <a:gd name="T3" fmla="*/ 60 h 367"/>
                <a:gd name="T4" fmla="*/ 324 w 324"/>
                <a:gd name="T5" fmla="*/ 68 h 367"/>
                <a:gd name="T6" fmla="*/ 314 w 324"/>
                <a:gd name="T7" fmla="*/ 96 h 367"/>
                <a:gd name="T8" fmla="*/ 310 w 324"/>
                <a:gd name="T9" fmla="*/ 112 h 367"/>
                <a:gd name="T10" fmla="*/ 304 w 324"/>
                <a:gd name="T11" fmla="*/ 132 h 367"/>
                <a:gd name="T12" fmla="*/ 300 w 324"/>
                <a:gd name="T13" fmla="*/ 150 h 367"/>
                <a:gd name="T14" fmla="*/ 294 w 324"/>
                <a:gd name="T15" fmla="*/ 172 h 367"/>
                <a:gd name="T16" fmla="*/ 288 w 324"/>
                <a:gd name="T17" fmla="*/ 189 h 367"/>
                <a:gd name="T18" fmla="*/ 282 w 324"/>
                <a:gd name="T19" fmla="*/ 211 h 367"/>
                <a:gd name="T20" fmla="*/ 276 w 324"/>
                <a:gd name="T21" fmla="*/ 229 h 367"/>
                <a:gd name="T22" fmla="*/ 272 w 324"/>
                <a:gd name="T23" fmla="*/ 249 h 367"/>
                <a:gd name="T24" fmla="*/ 268 w 324"/>
                <a:gd name="T25" fmla="*/ 269 h 367"/>
                <a:gd name="T26" fmla="*/ 260 w 324"/>
                <a:gd name="T27" fmla="*/ 293 h 367"/>
                <a:gd name="T28" fmla="*/ 254 w 324"/>
                <a:gd name="T29" fmla="*/ 313 h 367"/>
                <a:gd name="T30" fmla="*/ 248 w 324"/>
                <a:gd name="T31" fmla="*/ 333 h 367"/>
                <a:gd name="T32" fmla="*/ 244 w 324"/>
                <a:gd name="T33" fmla="*/ 349 h 367"/>
                <a:gd name="T34" fmla="*/ 240 w 324"/>
                <a:gd name="T35" fmla="*/ 365 h 367"/>
                <a:gd name="T36" fmla="*/ 226 w 324"/>
                <a:gd name="T37" fmla="*/ 361 h 367"/>
                <a:gd name="T38" fmla="*/ 206 w 324"/>
                <a:gd name="T39" fmla="*/ 357 h 367"/>
                <a:gd name="T40" fmla="*/ 186 w 324"/>
                <a:gd name="T41" fmla="*/ 351 h 367"/>
                <a:gd name="T42" fmla="*/ 160 w 324"/>
                <a:gd name="T43" fmla="*/ 341 h 367"/>
                <a:gd name="T44" fmla="*/ 140 w 324"/>
                <a:gd name="T45" fmla="*/ 333 h 367"/>
                <a:gd name="T46" fmla="*/ 130 w 324"/>
                <a:gd name="T47" fmla="*/ 325 h 367"/>
                <a:gd name="T48" fmla="*/ 116 w 324"/>
                <a:gd name="T49" fmla="*/ 315 h 367"/>
                <a:gd name="T50" fmla="*/ 100 w 324"/>
                <a:gd name="T51" fmla="*/ 301 h 367"/>
                <a:gd name="T52" fmla="*/ 82 w 324"/>
                <a:gd name="T53" fmla="*/ 287 h 367"/>
                <a:gd name="T54" fmla="*/ 62 w 324"/>
                <a:gd name="T55" fmla="*/ 273 h 367"/>
                <a:gd name="T56" fmla="*/ 44 w 324"/>
                <a:gd name="T57" fmla="*/ 257 h 367"/>
                <a:gd name="T58" fmla="*/ 32 w 324"/>
                <a:gd name="T59" fmla="*/ 245 h 367"/>
                <a:gd name="T60" fmla="*/ 20 w 324"/>
                <a:gd name="T61" fmla="*/ 237 h 367"/>
                <a:gd name="T62" fmla="*/ 0 w 324"/>
                <a:gd name="T63" fmla="*/ 219 h 367"/>
                <a:gd name="T64" fmla="*/ 10 w 324"/>
                <a:gd name="T65" fmla="*/ 209 h 367"/>
                <a:gd name="T66" fmla="*/ 24 w 324"/>
                <a:gd name="T67" fmla="*/ 205 h 367"/>
                <a:gd name="T68" fmla="*/ 20 w 324"/>
                <a:gd name="T69" fmla="*/ 193 h 367"/>
                <a:gd name="T70" fmla="*/ 20 w 324"/>
                <a:gd name="T71" fmla="*/ 187 h 367"/>
                <a:gd name="T72" fmla="*/ 22 w 324"/>
                <a:gd name="T73" fmla="*/ 174 h 367"/>
                <a:gd name="T74" fmla="*/ 34 w 324"/>
                <a:gd name="T75" fmla="*/ 170 h 367"/>
                <a:gd name="T76" fmla="*/ 38 w 324"/>
                <a:gd name="T77" fmla="*/ 156 h 367"/>
                <a:gd name="T78" fmla="*/ 42 w 324"/>
                <a:gd name="T79" fmla="*/ 148 h 367"/>
                <a:gd name="T80" fmla="*/ 54 w 324"/>
                <a:gd name="T81" fmla="*/ 140 h 367"/>
                <a:gd name="T82" fmla="*/ 62 w 324"/>
                <a:gd name="T83" fmla="*/ 134 h 367"/>
                <a:gd name="T84" fmla="*/ 58 w 324"/>
                <a:gd name="T85" fmla="*/ 122 h 367"/>
                <a:gd name="T86" fmla="*/ 56 w 324"/>
                <a:gd name="T87" fmla="*/ 108 h 367"/>
                <a:gd name="T88" fmla="*/ 56 w 324"/>
                <a:gd name="T89" fmla="*/ 96 h 367"/>
                <a:gd name="T90" fmla="*/ 62 w 324"/>
                <a:gd name="T91" fmla="*/ 84 h 367"/>
                <a:gd name="T92" fmla="*/ 66 w 324"/>
                <a:gd name="T93" fmla="*/ 66 h 367"/>
                <a:gd name="T94" fmla="*/ 68 w 324"/>
                <a:gd name="T95" fmla="*/ 52 h 367"/>
                <a:gd name="T96" fmla="*/ 70 w 324"/>
                <a:gd name="T97" fmla="*/ 44 h 367"/>
                <a:gd name="T98" fmla="*/ 78 w 324"/>
                <a:gd name="T99" fmla="*/ 38 h 367"/>
                <a:gd name="T100" fmla="*/ 86 w 324"/>
                <a:gd name="T101" fmla="*/ 40 h 367"/>
                <a:gd name="T102" fmla="*/ 94 w 324"/>
                <a:gd name="T103" fmla="*/ 48 h 367"/>
                <a:gd name="T104" fmla="*/ 104 w 324"/>
                <a:gd name="T105" fmla="*/ 38 h 367"/>
                <a:gd name="T106" fmla="*/ 110 w 324"/>
                <a:gd name="T107" fmla="*/ 22 h 367"/>
                <a:gd name="T108" fmla="*/ 118 w 324"/>
                <a:gd name="T109" fmla="*/ 2 h 367"/>
                <a:gd name="T110" fmla="*/ 170 w 324"/>
                <a:gd name="T111" fmla="*/ 20 h 367"/>
                <a:gd name="T112" fmla="*/ 196 w 324"/>
                <a:gd name="T113" fmla="*/ 28 h 367"/>
                <a:gd name="T114" fmla="*/ 226 w 324"/>
                <a:gd name="T115" fmla="*/ 38 h 367"/>
                <a:gd name="T116" fmla="*/ 240 w 324"/>
                <a:gd name="T117" fmla="*/ 44 h 367"/>
                <a:gd name="T118" fmla="*/ 258 w 324"/>
                <a:gd name="T119" fmla="*/ 46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24" h="367">
                  <a:moveTo>
                    <a:pt x="264" y="48"/>
                  </a:moveTo>
                  <a:lnTo>
                    <a:pt x="266" y="50"/>
                  </a:lnTo>
                  <a:lnTo>
                    <a:pt x="268" y="50"/>
                  </a:lnTo>
                  <a:lnTo>
                    <a:pt x="270" y="52"/>
                  </a:lnTo>
                  <a:lnTo>
                    <a:pt x="272" y="52"/>
                  </a:lnTo>
                  <a:lnTo>
                    <a:pt x="276" y="52"/>
                  </a:lnTo>
                  <a:lnTo>
                    <a:pt x="276" y="54"/>
                  </a:lnTo>
                  <a:lnTo>
                    <a:pt x="280" y="54"/>
                  </a:lnTo>
                  <a:lnTo>
                    <a:pt x="282" y="54"/>
                  </a:lnTo>
                  <a:lnTo>
                    <a:pt x="282" y="56"/>
                  </a:lnTo>
                  <a:lnTo>
                    <a:pt x="284" y="56"/>
                  </a:lnTo>
                  <a:lnTo>
                    <a:pt x="286" y="56"/>
                  </a:lnTo>
                  <a:lnTo>
                    <a:pt x="288" y="56"/>
                  </a:lnTo>
                  <a:lnTo>
                    <a:pt x="290" y="58"/>
                  </a:lnTo>
                  <a:lnTo>
                    <a:pt x="292" y="58"/>
                  </a:lnTo>
                  <a:lnTo>
                    <a:pt x="294" y="58"/>
                  </a:lnTo>
                  <a:lnTo>
                    <a:pt x="296" y="58"/>
                  </a:lnTo>
                  <a:lnTo>
                    <a:pt x="296" y="60"/>
                  </a:lnTo>
                  <a:lnTo>
                    <a:pt x="298" y="60"/>
                  </a:lnTo>
                  <a:lnTo>
                    <a:pt x="300" y="60"/>
                  </a:lnTo>
                  <a:lnTo>
                    <a:pt x="302" y="60"/>
                  </a:lnTo>
                  <a:lnTo>
                    <a:pt x="304" y="62"/>
                  </a:lnTo>
                  <a:lnTo>
                    <a:pt x="310" y="62"/>
                  </a:lnTo>
                  <a:lnTo>
                    <a:pt x="314" y="64"/>
                  </a:lnTo>
                  <a:lnTo>
                    <a:pt x="316" y="64"/>
                  </a:lnTo>
                  <a:lnTo>
                    <a:pt x="318" y="64"/>
                  </a:lnTo>
                  <a:lnTo>
                    <a:pt x="318" y="66"/>
                  </a:lnTo>
                  <a:lnTo>
                    <a:pt x="320" y="66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2" y="74"/>
                  </a:lnTo>
                  <a:lnTo>
                    <a:pt x="320" y="76"/>
                  </a:lnTo>
                  <a:lnTo>
                    <a:pt x="320" y="78"/>
                  </a:lnTo>
                  <a:lnTo>
                    <a:pt x="318" y="84"/>
                  </a:lnTo>
                  <a:lnTo>
                    <a:pt x="318" y="86"/>
                  </a:lnTo>
                  <a:lnTo>
                    <a:pt x="316" y="92"/>
                  </a:lnTo>
                  <a:lnTo>
                    <a:pt x="316" y="92"/>
                  </a:lnTo>
                  <a:lnTo>
                    <a:pt x="316" y="94"/>
                  </a:lnTo>
                  <a:lnTo>
                    <a:pt x="314" y="96"/>
                  </a:lnTo>
                  <a:lnTo>
                    <a:pt x="314" y="98"/>
                  </a:lnTo>
                  <a:lnTo>
                    <a:pt x="314" y="100"/>
                  </a:lnTo>
                  <a:lnTo>
                    <a:pt x="314" y="102"/>
                  </a:lnTo>
                  <a:lnTo>
                    <a:pt x="312" y="102"/>
                  </a:lnTo>
                  <a:lnTo>
                    <a:pt x="312" y="104"/>
                  </a:lnTo>
                  <a:lnTo>
                    <a:pt x="312" y="106"/>
                  </a:lnTo>
                  <a:lnTo>
                    <a:pt x="312" y="108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10" y="112"/>
                  </a:lnTo>
                  <a:lnTo>
                    <a:pt x="310" y="114"/>
                  </a:lnTo>
                  <a:lnTo>
                    <a:pt x="308" y="118"/>
                  </a:lnTo>
                  <a:lnTo>
                    <a:pt x="308" y="120"/>
                  </a:lnTo>
                  <a:lnTo>
                    <a:pt x="308" y="122"/>
                  </a:lnTo>
                  <a:lnTo>
                    <a:pt x="308" y="124"/>
                  </a:lnTo>
                  <a:lnTo>
                    <a:pt x="306" y="124"/>
                  </a:lnTo>
                  <a:lnTo>
                    <a:pt x="306" y="126"/>
                  </a:lnTo>
                  <a:lnTo>
                    <a:pt x="306" y="128"/>
                  </a:lnTo>
                  <a:lnTo>
                    <a:pt x="306" y="130"/>
                  </a:lnTo>
                  <a:lnTo>
                    <a:pt x="304" y="132"/>
                  </a:lnTo>
                  <a:lnTo>
                    <a:pt x="304" y="134"/>
                  </a:lnTo>
                  <a:lnTo>
                    <a:pt x="304" y="136"/>
                  </a:lnTo>
                  <a:lnTo>
                    <a:pt x="304" y="138"/>
                  </a:lnTo>
                  <a:lnTo>
                    <a:pt x="302" y="138"/>
                  </a:lnTo>
                  <a:lnTo>
                    <a:pt x="302" y="140"/>
                  </a:lnTo>
                  <a:lnTo>
                    <a:pt x="302" y="140"/>
                  </a:lnTo>
                  <a:lnTo>
                    <a:pt x="300" y="144"/>
                  </a:lnTo>
                  <a:lnTo>
                    <a:pt x="300" y="146"/>
                  </a:lnTo>
                  <a:lnTo>
                    <a:pt x="300" y="148"/>
                  </a:lnTo>
                  <a:lnTo>
                    <a:pt x="300" y="150"/>
                  </a:lnTo>
                  <a:lnTo>
                    <a:pt x="298" y="152"/>
                  </a:lnTo>
                  <a:lnTo>
                    <a:pt x="298" y="154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296" y="162"/>
                  </a:lnTo>
                  <a:lnTo>
                    <a:pt x="296" y="164"/>
                  </a:lnTo>
                  <a:lnTo>
                    <a:pt x="294" y="166"/>
                  </a:lnTo>
                  <a:lnTo>
                    <a:pt x="294" y="168"/>
                  </a:lnTo>
                  <a:lnTo>
                    <a:pt x="294" y="170"/>
                  </a:lnTo>
                  <a:lnTo>
                    <a:pt x="294" y="172"/>
                  </a:lnTo>
                  <a:lnTo>
                    <a:pt x="292" y="172"/>
                  </a:lnTo>
                  <a:lnTo>
                    <a:pt x="292" y="174"/>
                  </a:lnTo>
                  <a:lnTo>
                    <a:pt x="292" y="176"/>
                  </a:lnTo>
                  <a:lnTo>
                    <a:pt x="292" y="179"/>
                  </a:lnTo>
                  <a:lnTo>
                    <a:pt x="292" y="181"/>
                  </a:lnTo>
                  <a:lnTo>
                    <a:pt x="290" y="181"/>
                  </a:lnTo>
                  <a:lnTo>
                    <a:pt x="290" y="183"/>
                  </a:lnTo>
                  <a:lnTo>
                    <a:pt x="290" y="185"/>
                  </a:lnTo>
                  <a:lnTo>
                    <a:pt x="290" y="187"/>
                  </a:lnTo>
                  <a:lnTo>
                    <a:pt x="288" y="189"/>
                  </a:lnTo>
                  <a:lnTo>
                    <a:pt x="288" y="189"/>
                  </a:lnTo>
                  <a:lnTo>
                    <a:pt x="288" y="191"/>
                  </a:lnTo>
                  <a:lnTo>
                    <a:pt x="288" y="193"/>
                  </a:lnTo>
                  <a:lnTo>
                    <a:pt x="286" y="197"/>
                  </a:lnTo>
                  <a:lnTo>
                    <a:pt x="286" y="199"/>
                  </a:lnTo>
                  <a:lnTo>
                    <a:pt x="284" y="201"/>
                  </a:lnTo>
                  <a:lnTo>
                    <a:pt x="284" y="203"/>
                  </a:lnTo>
                  <a:lnTo>
                    <a:pt x="284" y="205"/>
                  </a:lnTo>
                  <a:lnTo>
                    <a:pt x="282" y="209"/>
                  </a:lnTo>
                  <a:lnTo>
                    <a:pt x="282" y="211"/>
                  </a:lnTo>
                  <a:lnTo>
                    <a:pt x="282" y="213"/>
                  </a:lnTo>
                  <a:lnTo>
                    <a:pt x="282" y="215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80" y="221"/>
                  </a:lnTo>
                  <a:lnTo>
                    <a:pt x="278" y="223"/>
                  </a:lnTo>
                  <a:lnTo>
                    <a:pt x="278" y="225"/>
                  </a:lnTo>
                  <a:lnTo>
                    <a:pt x="278" y="227"/>
                  </a:lnTo>
                  <a:lnTo>
                    <a:pt x="278" y="229"/>
                  </a:lnTo>
                  <a:lnTo>
                    <a:pt x="276" y="229"/>
                  </a:lnTo>
                  <a:lnTo>
                    <a:pt x="276" y="231"/>
                  </a:lnTo>
                  <a:lnTo>
                    <a:pt x="276" y="233"/>
                  </a:lnTo>
                  <a:lnTo>
                    <a:pt x="276" y="237"/>
                  </a:lnTo>
                  <a:lnTo>
                    <a:pt x="276" y="237"/>
                  </a:lnTo>
                  <a:lnTo>
                    <a:pt x="276" y="239"/>
                  </a:lnTo>
                  <a:lnTo>
                    <a:pt x="276" y="241"/>
                  </a:lnTo>
                  <a:lnTo>
                    <a:pt x="274" y="241"/>
                  </a:lnTo>
                  <a:lnTo>
                    <a:pt x="274" y="243"/>
                  </a:lnTo>
                  <a:lnTo>
                    <a:pt x="274" y="245"/>
                  </a:lnTo>
                  <a:lnTo>
                    <a:pt x="272" y="249"/>
                  </a:lnTo>
                  <a:lnTo>
                    <a:pt x="272" y="251"/>
                  </a:lnTo>
                  <a:lnTo>
                    <a:pt x="272" y="253"/>
                  </a:lnTo>
                  <a:lnTo>
                    <a:pt x="272" y="255"/>
                  </a:lnTo>
                  <a:lnTo>
                    <a:pt x="270" y="257"/>
                  </a:lnTo>
                  <a:lnTo>
                    <a:pt x="270" y="259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68" y="265"/>
                  </a:lnTo>
                  <a:lnTo>
                    <a:pt x="268" y="267"/>
                  </a:lnTo>
                  <a:lnTo>
                    <a:pt x="268" y="269"/>
                  </a:lnTo>
                  <a:lnTo>
                    <a:pt x="266" y="271"/>
                  </a:lnTo>
                  <a:lnTo>
                    <a:pt x="266" y="273"/>
                  </a:lnTo>
                  <a:lnTo>
                    <a:pt x="266" y="277"/>
                  </a:lnTo>
                  <a:lnTo>
                    <a:pt x="264" y="277"/>
                  </a:lnTo>
                  <a:lnTo>
                    <a:pt x="264" y="279"/>
                  </a:lnTo>
                  <a:lnTo>
                    <a:pt x="264" y="281"/>
                  </a:lnTo>
                  <a:lnTo>
                    <a:pt x="262" y="287"/>
                  </a:lnTo>
                  <a:lnTo>
                    <a:pt x="262" y="289"/>
                  </a:lnTo>
                  <a:lnTo>
                    <a:pt x="260" y="291"/>
                  </a:lnTo>
                  <a:lnTo>
                    <a:pt x="260" y="293"/>
                  </a:lnTo>
                  <a:lnTo>
                    <a:pt x="260" y="295"/>
                  </a:lnTo>
                  <a:lnTo>
                    <a:pt x="260" y="297"/>
                  </a:lnTo>
                  <a:lnTo>
                    <a:pt x="258" y="299"/>
                  </a:lnTo>
                  <a:lnTo>
                    <a:pt x="258" y="303"/>
                  </a:lnTo>
                  <a:lnTo>
                    <a:pt x="256" y="305"/>
                  </a:lnTo>
                  <a:lnTo>
                    <a:pt x="256" y="307"/>
                  </a:lnTo>
                  <a:lnTo>
                    <a:pt x="256" y="309"/>
                  </a:lnTo>
                  <a:lnTo>
                    <a:pt x="256" y="311"/>
                  </a:lnTo>
                  <a:lnTo>
                    <a:pt x="254" y="311"/>
                  </a:lnTo>
                  <a:lnTo>
                    <a:pt x="254" y="313"/>
                  </a:lnTo>
                  <a:lnTo>
                    <a:pt x="254" y="317"/>
                  </a:lnTo>
                  <a:lnTo>
                    <a:pt x="252" y="319"/>
                  </a:lnTo>
                  <a:lnTo>
                    <a:pt x="252" y="321"/>
                  </a:lnTo>
                  <a:lnTo>
                    <a:pt x="252" y="323"/>
                  </a:lnTo>
                  <a:lnTo>
                    <a:pt x="252" y="325"/>
                  </a:lnTo>
                  <a:lnTo>
                    <a:pt x="250" y="327"/>
                  </a:lnTo>
                  <a:lnTo>
                    <a:pt x="250" y="329"/>
                  </a:lnTo>
                  <a:lnTo>
                    <a:pt x="250" y="331"/>
                  </a:lnTo>
                  <a:lnTo>
                    <a:pt x="250" y="333"/>
                  </a:lnTo>
                  <a:lnTo>
                    <a:pt x="248" y="333"/>
                  </a:lnTo>
                  <a:lnTo>
                    <a:pt x="248" y="335"/>
                  </a:lnTo>
                  <a:lnTo>
                    <a:pt x="248" y="337"/>
                  </a:lnTo>
                  <a:lnTo>
                    <a:pt x="248" y="339"/>
                  </a:lnTo>
                  <a:lnTo>
                    <a:pt x="246" y="339"/>
                  </a:lnTo>
                  <a:lnTo>
                    <a:pt x="246" y="341"/>
                  </a:lnTo>
                  <a:lnTo>
                    <a:pt x="246" y="343"/>
                  </a:lnTo>
                  <a:lnTo>
                    <a:pt x="246" y="345"/>
                  </a:lnTo>
                  <a:lnTo>
                    <a:pt x="244" y="345"/>
                  </a:lnTo>
                  <a:lnTo>
                    <a:pt x="244" y="347"/>
                  </a:lnTo>
                  <a:lnTo>
                    <a:pt x="244" y="349"/>
                  </a:lnTo>
                  <a:lnTo>
                    <a:pt x="244" y="351"/>
                  </a:lnTo>
                  <a:lnTo>
                    <a:pt x="244" y="353"/>
                  </a:lnTo>
                  <a:lnTo>
                    <a:pt x="242" y="353"/>
                  </a:lnTo>
                  <a:lnTo>
                    <a:pt x="242" y="355"/>
                  </a:lnTo>
                  <a:lnTo>
                    <a:pt x="242" y="357"/>
                  </a:lnTo>
                  <a:lnTo>
                    <a:pt x="242" y="359"/>
                  </a:lnTo>
                  <a:lnTo>
                    <a:pt x="240" y="359"/>
                  </a:lnTo>
                  <a:lnTo>
                    <a:pt x="240" y="361"/>
                  </a:lnTo>
                  <a:lnTo>
                    <a:pt x="240" y="363"/>
                  </a:lnTo>
                  <a:lnTo>
                    <a:pt x="240" y="365"/>
                  </a:lnTo>
                  <a:lnTo>
                    <a:pt x="240" y="367"/>
                  </a:lnTo>
                  <a:lnTo>
                    <a:pt x="238" y="365"/>
                  </a:lnTo>
                  <a:lnTo>
                    <a:pt x="236" y="365"/>
                  </a:lnTo>
                  <a:lnTo>
                    <a:pt x="234" y="365"/>
                  </a:lnTo>
                  <a:lnTo>
                    <a:pt x="232" y="365"/>
                  </a:lnTo>
                  <a:lnTo>
                    <a:pt x="230" y="363"/>
                  </a:lnTo>
                  <a:lnTo>
                    <a:pt x="228" y="363"/>
                  </a:lnTo>
                  <a:lnTo>
                    <a:pt x="228" y="363"/>
                  </a:lnTo>
                  <a:lnTo>
                    <a:pt x="226" y="363"/>
                  </a:lnTo>
                  <a:lnTo>
                    <a:pt x="226" y="361"/>
                  </a:lnTo>
                  <a:lnTo>
                    <a:pt x="224" y="361"/>
                  </a:lnTo>
                  <a:lnTo>
                    <a:pt x="222" y="361"/>
                  </a:lnTo>
                  <a:lnTo>
                    <a:pt x="220" y="361"/>
                  </a:lnTo>
                  <a:lnTo>
                    <a:pt x="218" y="359"/>
                  </a:lnTo>
                  <a:lnTo>
                    <a:pt x="216" y="359"/>
                  </a:lnTo>
                  <a:lnTo>
                    <a:pt x="214" y="359"/>
                  </a:lnTo>
                  <a:lnTo>
                    <a:pt x="212" y="359"/>
                  </a:lnTo>
                  <a:lnTo>
                    <a:pt x="212" y="357"/>
                  </a:lnTo>
                  <a:lnTo>
                    <a:pt x="208" y="357"/>
                  </a:lnTo>
                  <a:lnTo>
                    <a:pt x="206" y="357"/>
                  </a:lnTo>
                  <a:lnTo>
                    <a:pt x="204" y="355"/>
                  </a:lnTo>
                  <a:lnTo>
                    <a:pt x="202" y="355"/>
                  </a:lnTo>
                  <a:lnTo>
                    <a:pt x="200" y="355"/>
                  </a:lnTo>
                  <a:lnTo>
                    <a:pt x="198" y="355"/>
                  </a:lnTo>
                  <a:lnTo>
                    <a:pt x="198" y="353"/>
                  </a:lnTo>
                  <a:lnTo>
                    <a:pt x="196" y="353"/>
                  </a:lnTo>
                  <a:lnTo>
                    <a:pt x="194" y="353"/>
                  </a:lnTo>
                  <a:lnTo>
                    <a:pt x="190" y="351"/>
                  </a:lnTo>
                  <a:lnTo>
                    <a:pt x="188" y="351"/>
                  </a:lnTo>
                  <a:lnTo>
                    <a:pt x="186" y="351"/>
                  </a:lnTo>
                  <a:lnTo>
                    <a:pt x="184" y="349"/>
                  </a:lnTo>
                  <a:lnTo>
                    <a:pt x="182" y="349"/>
                  </a:lnTo>
                  <a:lnTo>
                    <a:pt x="180" y="349"/>
                  </a:lnTo>
                  <a:lnTo>
                    <a:pt x="180" y="347"/>
                  </a:lnTo>
                  <a:lnTo>
                    <a:pt x="178" y="347"/>
                  </a:lnTo>
                  <a:lnTo>
                    <a:pt x="176" y="347"/>
                  </a:lnTo>
                  <a:lnTo>
                    <a:pt x="174" y="347"/>
                  </a:lnTo>
                  <a:lnTo>
                    <a:pt x="166" y="343"/>
                  </a:lnTo>
                  <a:lnTo>
                    <a:pt x="162" y="343"/>
                  </a:lnTo>
                  <a:lnTo>
                    <a:pt x="160" y="341"/>
                  </a:lnTo>
                  <a:lnTo>
                    <a:pt x="158" y="341"/>
                  </a:lnTo>
                  <a:lnTo>
                    <a:pt x="156" y="341"/>
                  </a:lnTo>
                  <a:lnTo>
                    <a:pt x="154" y="341"/>
                  </a:lnTo>
                  <a:lnTo>
                    <a:pt x="152" y="339"/>
                  </a:lnTo>
                  <a:lnTo>
                    <a:pt x="150" y="339"/>
                  </a:lnTo>
                  <a:lnTo>
                    <a:pt x="146" y="337"/>
                  </a:lnTo>
                  <a:lnTo>
                    <a:pt x="144" y="337"/>
                  </a:lnTo>
                  <a:lnTo>
                    <a:pt x="144" y="335"/>
                  </a:lnTo>
                  <a:lnTo>
                    <a:pt x="142" y="335"/>
                  </a:lnTo>
                  <a:lnTo>
                    <a:pt x="140" y="333"/>
                  </a:lnTo>
                  <a:lnTo>
                    <a:pt x="138" y="333"/>
                  </a:lnTo>
                  <a:lnTo>
                    <a:pt x="138" y="333"/>
                  </a:lnTo>
                  <a:lnTo>
                    <a:pt x="136" y="333"/>
                  </a:lnTo>
                  <a:lnTo>
                    <a:pt x="136" y="331"/>
                  </a:lnTo>
                  <a:lnTo>
                    <a:pt x="134" y="331"/>
                  </a:lnTo>
                  <a:lnTo>
                    <a:pt x="134" y="329"/>
                  </a:lnTo>
                  <a:lnTo>
                    <a:pt x="132" y="329"/>
                  </a:lnTo>
                  <a:lnTo>
                    <a:pt x="132" y="327"/>
                  </a:lnTo>
                  <a:lnTo>
                    <a:pt x="130" y="327"/>
                  </a:lnTo>
                  <a:lnTo>
                    <a:pt x="130" y="325"/>
                  </a:lnTo>
                  <a:lnTo>
                    <a:pt x="128" y="325"/>
                  </a:lnTo>
                  <a:lnTo>
                    <a:pt x="128" y="323"/>
                  </a:lnTo>
                  <a:lnTo>
                    <a:pt x="126" y="323"/>
                  </a:lnTo>
                  <a:lnTo>
                    <a:pt x="126" y="321"/>
                  </a:lnTo>
                  <a:lnTo>
                    <a:pt x="124" y="321"/>
                  </a:lnTo>
                  <a:lnTo>
                    <a:pt x="120" y="319"/>
                  </a:lnTo>
                  <a:lnTo>
                    <a:pt x="120" y="317"/>
                  </a:lnTo>
                  <a:lnTo>
                    <a:pt x="118" y="317"/>
                  </a:lnTo>
                  <a:lnTo>
                    <a:pt x="118" y="315"/>
                  </a:lnTo>
                  <a:lnTo>
                    <a:pt x="116" y="315"/>
                  </a:lnTo>
                  <a:lnTo>
                    <a:pt x="114" y="313"/>
                  </a:lnTo>
                  <a:lnTo>
                    <a:pt x="110" y="311"/>
                  </a:lnTo>
                  <a:lnTo>
                    <a:pt x="110" y="309"/>
                  </a:lnTo>
                  <a:lnTo>
                    <a:pt x="108" y="309"/>
                  </a:lnTo>
                  <a:lnTo>
                    <a:pt x="108" y="307"/>
                  </a:lnTo>
                  <a:lnTo>
                    <a:pt x="106" y="307"/>
                  </a:lnTo>
                  <a:lnTo>
                    <a:pt x="106" y="305"/>
                  </a:lnTo>
                  <a:lnTo>
                    <a:pt x="104" y="305"/>
                  </a:lnTo>
                  <a:lnTo>
                    <a:pt x="102" y="303"/>
                  </a:lnTo>
                  <a:lnTo>
                    <a:pt x="100" y="301"/>
                  </a:lnTo>
                  <a:lnTo>
                    <a:pt x="96" y="299"/>
                  </a:lnTo>
                  <a:lnTo>
                    <a:pt x="94" y="297"/>
                  </a:lnTo>
                  <a:lnTo>
                    <a:pt x="92" y="297"/>
                  </a:lnTo>
                  <a:lnTo>
                    <a:pt x="92" y="295"/>
                  </a:lnTo>
                  <a:lnTo>
                    <a:pt x="90" y="293"/>
                  </a:lnTo>
                  <a:lnTo>
                    <a:pt x="88" y="293"/>
                  </a:lnTo>
                  <a:lnTo>
                    <a:pt x="86" y="291"/>
                  </a:lnTo>
                  <a:lnTo>
                    <a:pt x="84" y="289"/>
                  </a:lnTo>
                  <a:lnTo>
                    <a:pt x="84" y="287"/>
                  </a:lnTo>
                  <a:lnTo>
                    <a:pt x="82" y="287"/>
                  </a:lnTo>
                  <a:lnTo>
                    <a:pt x="82" y="285"/>
                  </a:lnTo>
                  <a:lnTo>
                    <a:pt x="80" y="285"/>
                  </a:lnTo>
                  <a:lnTo>
                    <a:pt x="80" y="285"/>
                  </a:lnTo>
                  <a:lnTo>
                    <a:pt x="78" y="285"/>
                  </a:lnTo>
                  <a:lnTo>
                    <a:pt x="76" y="283"/>
                  </a:lnTo>
                  <a:lnTo>
                    <a:pt x="70" y="279"/>
                  </a:lnTo>
                  <a:lnTo>
                    <a:pt x="68" y="277"/>
                  </a:lnTo>
                  <a:lnTo>
                    <a:pt x="66" y="275"/>
                  </a:lnTo>
                  <a:lnTo>
                    <a:pt x="64" y="273"/>
                  </a:lnTo>
                  <a:lnTo>
                    <a:pt x="62" y="273"/>
                  </a:lnTo>
                  <a:lnTo>
                    <a:pt x="62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58" y="269"/>
                  </a:lnTo>
                  <a:lnTo>
                    <a:pt x="58" y="267"/>
                  </a:lnTo>
                  <a:lnTo>
                    <a:pt x="56" y="267"/>
                  </a:lnTo>
                  <a:lnTo>
                    <a:pt x="52" y="263"/>
                  </a:lnTo>
                  <a:lnTo>
                    <a:pt x="50" y="263"/>
                  </a:lnTo>
                  <a:lnTo>
                    <a:pt x="46" y="259"/>
                  </a:lnTo>
                  <a:lnTo>
                    <a:pt x="44" y="257"/>
                  </a:lnTo>
                  <a:lnTo>
                    <a:pt x="42" y="255"/>
                  </a:lnTo>
                  <a:lnTo>
                    <a:pt x="40" y="253"/>
                  </a:lnTo>
                  <a:lnTo>
                    <a:pt x="38" y="253"/>
                  </a:lnTo>
                  <a:lnTo>
                    <a:pt x="38" y="251"/>
                  </a:lnTo>
                  <a:lnTo>
                    <a:pt x="36" y="251"/>
                  </a:lnTo>
                  <a:lnTo>
                    <a:pt x="36" y="249"/>
                  </a:lnTo>
                  <a:lnTo>
                    <a:pt x="36" y="249"/>
                  </a:lnTo>
                  <a:lnTo>
                    <a:pt x="36" y="247"/>
                  </a:lnTo>
                  <a:lnTo>
                    <a:pt x="34" y="247"/>
                  </a:lnTo>
                  <a:lnTo>
                    <a:pt x="32" y="245"/>
                  </a:lnTo>
                  <a:lnTo>
                    <a:pt x="30" y="245"/>
                  </a:lnTo>
                  <a:lnTo>
                    <a:pt x="30" y="243"/>
                  </a:lnTo>
                  <a:lnTo>
                    <a:pt x="28" y="243"/>
                  </a:lnTo>
                  <a:lnTo>
                    <a:pt x="28" y="241"/>
                  </a:lnTo>
                  <a:lnTo>
                    <a:pt x="26" y="241"/>
                  </a:lnTo>
                  <a:lnTo>
                    <a:pt x="26" y="239"/>
                  </a:lnTo>
                  <a:lnTo>
                    <a:pt x="24" y="239"/>
                  </a:lnTo>
                  <a:lnTo>
                    <a:pt x="24" y="237"/>
                  </a:lnTo>
                  <a:lnTo>
                    <a:pt x="22" y="237"/>
                  </a:lnTo>
                  <a:lnTo>
                    <a:pt x="20" y="237"/>
                  </a:lnTo>
                  <a:lnTo>
                    <a:pt x="18" y="235"/>
                  </a:lnTo>
                  <a:lnTo>
                    <a:pt x="16" y="233"/>
                  </a:lnTo>
                  <a:lnTo>
                    <a:pt x="12" y="231"/>
                  </a:lnTo>
                  <a:lnTo>
                    <a:pt x="10" y="229"/>
                  </a:lnTo>
                  <a:lnTo>
                    <a:pt x="8" y="227"/>
                  </a:lnTo>
                  <a:lnTo>
                    <a:pt x="4" y="223"/>
                  </a:lnTo>
                  <a:lnTo>
                    <a:pt x="2" y="223"/>
                  </a:lnTo>
                  <a:lnTo>
                    <a:pt x="2" y="221"/>
                  </a:lnTo>
                  <a:lnTo>
                    <a:pt x="0" y="221"/>
                  </a:lnTo>
                  <a:lnTo>
                    <a:pt x="0" y="219"/>
                  </a:lnTo>
                  <a:lnTo>
                    <a:pt x="2" y="219"/>
                  </a:lnTo>
                  <a:lnTo>
                    <a:pt x="2" y="217"/>
                  </a:lnTo>
                  <a:lnTo>
                    <a:pt x="2" y="215"/>
                  </a:lnTo>
                  <a:lnTo>
                    <a:pt x="2" y="213"/>
                  </a:lnTo>
                  <a:lnTo>
                    <a:pt x="4" y="213"/>
                  </a:lnTo>
                  <a:lnTo>
                    <a:pt x="6" y="213"/>
                  </a:lnTo>
                  <a:lnTo>
                    <a:pt x="6" y="211"/>
                  </a:lnTo>
                  <a:lnTo>
                    <a:pt x="8" y="211"/>
                  </a:lnTo>
                  <a:lnTo>
                    <a:pt x="8" y="209"/>
                  </a:lnTo>
                  <a:lnTo>
                    <a:pt x="10" y="209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4" y="211"/>
                  </a:lnTo>
                  <a:lnTo>
                    <a:pt x="16" y="211"/>
                  </a:lnTo>
                  <a:lnTo>
                    <a:pt x="18" y="211"/>
                  </a:lnTo>
                  <a:lnTo>
                    <a:pt x="18" y="209"/>
                  </a:lnTo>
                  <a:lnTo>
                    <a:pt x="20" y="209"/>
                  </a:lnTo>
                  <a:lnTo>
                    <a:pt x="22" y="209"/>
                  </a:lnTo>
                  <a:lnTo>
                    <a:pt x="22" y="207"/>
                  </a:lnTo>
                  <a:lnTo>
                    <a:pt x="24" y="205"/>
                  </a:lnTo>
                  <a:lnTo>
                    <a:pt x="24" y="203"/>
                  </a:lnTo>
                  <a:lnTo>
                    <a:pt x="24" y="201"/>
                  </a:lnTo>
                  <a:lnTo>
                    <a:pt x="26" y="201"/>
                  </a:lnTo>
                  <a:lnTo>
                    <a:pt x="24" y="201"/>
                  </a:lnTo>
                  <a:lnTo>
                    <a:pt x="24" y="199"/>
                  </a:lnTo>
                  <a:lnTo>
                    <a:pt x="24" y="197"/>
                  </a:lnTo>
                  <a:lnTo>
                    <a:pt x="24" y="195"/>
                  </a:lnTo>
                  <a:lnTo>
                    <a:pt x="22" y="195"/>
                  </a:lnTo>
                  <a:lnTo>
                    <a:pt x="20" y="195"/>
                  </a:lnTo>
                  <a:lnTo>
                    <a:pt x="20" y="193"/>
                  </a:lnTo>
                  <a:lnTo>
                    <a:pt x="18" y="193"/>
                  </a:lnTo>
                  <a:lnTo>
                    <a:pt x="18" y="195"/>
                  </a:lnTo>
                  <a:lnTo>
                    <a:pt x="18" y="193"/>
                  </a:lnTo>
                  <a:lnTo>
                    <a:pt x="18" y="191"/>
                  </a:lnTo>
                  <a:lnTo>
                    <a:pt x="16" y="191"/>
                  </a:lnTo>
                  <a:lnTo>
                    <a:pt x="16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20" y="189"/>
                  </a:lnTo>
                  <a:lnTo>
                    <a:pt x="20" y="187"/>
                  </a:lnTo>
                  <a:lnTo>
                    <a:pt x="20" y="185"/>
                  </a:lnTo>
                  <a:lnTo>
                    <a:pt x="22" y="185"/>
                  </a:lnTo>
                  <a:lnTo>
                    <a:pt x="20" y="185"/>
                  </a:lnTo>
                  <a:lnTo>
                    <a:pt x="20" y="183"/>
                  </a:lnTo>
                  <a:lnTo>
                    <a:pt x="22" y="183"/>
                  </a:lnTo>
                  <a:lnTo>
                    <a:pt x="20" y="181"/>
                  </a:lnTo>
                  <a:lnTo>
                    <a:pt x="20" y="179"/>
                  </a:lnTo>
                  <a:lnTo>
                    <a:pt x="22" y="179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4" y="174"/>
                  </a:lnTo>
                  <a:lnTo>
                    <a:pt x="26" y="174"/>
                  </a:lnTo>
                  <a:lnTo>
                    <a:pt x="28" y="174"/>
                  </a:lnTo>
                  <a:lnTo>
                    <a:pt x="28" y="172"/>
                  </a:lnTo>
                  <a:lnTo>
                    <a:pt x="30" y="172"/>
                  </a:lnTo>
                  <a:lnTo>
                    <a:pt x="30" y="170"/>
                  </a:lnTo>
                  <a:lnTo>
                    <a:pt x="32" y="170"/>
                  </a:lnTo>
                  <a:lnTo>
                    <a:pt x="32" y="172"/>
                  </a:lnTo>
                  <a:lnTo>
                    <a:pt x="32" y="170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4" y="166"/>
                  </a:lnTo>
                  <a:lnTo>
                    <a:pt x="36" y="166"/>
                  </a:lnTo>
                  <a:lnTo>
                    <a:pt x="36" y="164"/>
                  </a:lnTo>
                  <a:lnTo>
                    <a:pt x="36" y="162"/>
                  </a:lnTo>
                  <a:lnTo>
                    <a:pt x="36" y="162"/>
                  </a:lnTo>
                  <a:lnTo>
                    <a:pt x="36" y="160"/>
                  </a:lnTo>
                  <a:lnTo>
                    <a:pt x="38" y="160"/>
                  </a:lnTo>
                  <a:lnTo>
                    <a:pt x="38" y="158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2" y="148"/>
                  </a:lnTo>
                  <a:lnTo>
                    <a:pt x="44" y="148"/>
                  </a:lnTo>
                  <a:lnTo>
                    <a:pt x="44" y="146"/>
                  </a:lnTo>
                  <a:lnTo>
                    <a:pt x="46" y="146"/>
                  </a:lnTo>
                  <a:lnTo>
                    <a:pt x="46" y="144"/>
                  </a:lnTo>
                  <a:lnTo>
                    <a:pt x="46" y="142"/>
                  </a:lnTo>
                  <a:lnTo>
                    <a:pt x="48" y="142"/>
                  </a:lnTo>
                  <a:lnTo>
                    <a:pt x="50" y="142"/>
                  </a:lnTo>
                  <a:lnTo>
                    <a:pt x="52" y="142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8" y="140"/>
                  </a:lnTo>
                  <a:lnTo>
                    <a:pt x="60" y="140"/>
                  </a:lnTo>
                  <a:lnTo>
                    <a:pt x="60" y="140"/>
                  </a:lnTo>
                  <a:lnTo>
                    <a:pt x="62" y="140"/>
                  </a:lnTo>
                  <a:lnTo>
                    <a:pt x="64" y="140"/>
                  </a:lnTo>
                  <a:lnTo>
                    <a:pt x="64" y="138"/>
                  </a:lnTo>
                  <a:lnTo>
                    <a:pt x="64" y="136"/>
                  </a:lnTo>
                  <a:lnTo>
                    <a:pt x="64" y="134"/>
                  </a:lnTo>
                  <a:lnTo>
                    <a:pt x="62" y="134"/>
                  </a:lnTo>
                  <a:lnTo>
                    <a:pt x="62" y="132"/>
                  </a:lnTo>
                  <a:lnTo>
                    <a:pt x="60" y="132"/>
                  </a:lnTo>
                  <a:lnTo>
                    <a:pt x="60" y="130"/>
                  </a:lnTo>
                  <a:lnTo>
                    <a:pt x="60" y="128"/>
                  </a:lnTo>
                  <a:lnTo>
                    <a:pt x="58" y="128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6" y="124"/>
                  </a:lnTo>
                  <a:lnTo>
                    <a:pt x="58" y="124"/>
                  </a:lnTo>
                  <a:lnTo>
                    <a:pt x="58" y="122"/>
                  </a:lnTo>
                  <a:lnTo>
                    <a:pt x="58" y="120"/>
                  </a:lnTo>
                  <a:lnTo>
                    <a:pt x="58" y="118"/>
                  </a:lnTo>
                  <a:lnTo>
                    <a:pt x="56" y="118"/>
                  </a:lnTo>
                  <a:lnTo>
                    <a:pt x="58" y="118"/>
                  </a:lnTo>
                  <a:lnTo>
                    <a:pt x="58" y="116"/>
                  </a:lnTo>
                  <a:lnTo>
                    <a:pt x="58" y="114"/>
                  </a:lnTo>
                  <a:lnTo>
                    <a:pt x="58" y="112"/>
                  </a:lnTo>
                  <a:lnTo>
                    <a:pt x="58" y="110"/>
                  </a:lnTo>
                  <a:lnTo>
                    <a:pt x="56" y="110"/>
                  </a:lnTo>
                  <a:lnTo>
                    <a:pt x="56" y="108"/>
                  </a:lnTo>
                  <a:lnTo>
                    <a:pt x="56" y="106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6" y="104"/>
                  </a:lnTo>
                  <a:lnTo>
                    <a:pt x="56" y="102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4" y="98"/>
                  </a:lnTo>
                  <a:lnTo>
                    <a:pt x="54" y="96"/>
                  </a:lnTo>
                  <a:lnTo>
                    <a:pt x="56" y="96"/>
                  </a:lnTo>
                  <a:lnTo>
                    <a:pt x="56" y="94"/>
                  </a:lnTo>
                  <a:lnTo>
                    <a:pt x="56" y="92"/>
                  </a:lnTo>
                  <a:lnTo>
                    <a:pt x="56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60" y="88"/>
                  </a:lnTo>
                  <a:lnTo>
                    <a:pt x="62" y="88"/>
                  </a:lnTo>
                  <a:lnTo>
                    <a:pt x="62" y="86"/>
                  </a:lnTo>
                  <a:lnTo>
                    <a:pt x="62" y="84"/>
                  </a:lnTo>
                  <a:lnTo>
                    <a:pt x="64" y="82"/>
                  </a:lnTo>
                  <a:lnTo>
                    <a:pt x="64" y="80"/>
                  </a:lnTo>
                  <a:lnTo>
                    <a:pt x="64" y="78"/>
                  </a:lnTo>
                  <a:lnTo>
                    <a:pt x="64" y="76"/>
                  </a:lnTo>
                  <a:lnTo>
                    <a:pt x="64" y="74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4" y="68"/>
                  </a:lnTo>
                  <a:lnTo>
                    <a:pt x="64" y="66"/>
                  </a:lnTo>
                  <a:lnTo>
                    <a:pt x="66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8" y="62"/>
                  </a:lnTo>
                  <a:lnTo>
                    <a:pt x="68" y="60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70" y="48"/>
                  </a:lnTo>
                  <a:lnTo>
                    <a:pt x="72" y="48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44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0" y="44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8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8" y="38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80" y="38"/>
                  </a:lnTo>
                  <a:lnTo>
                    <a:pt x="80" y="36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4" y="38"/>
                  </a:lnTo>
                  <a:lnTo>
                    <a:pt x="84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90" y="44"/>
                  </a:lnTo>
                  <a:lnTo>
                    <a:pt x="90" y="44"/>
                  </a:lnTo>
                  <a:lnTo>
                    <a:pt x="88" y="44"/>
                  </a:lnTo>
                  <a:lnTo>
                    <a:pt x="90" y="44"/>
                  </a:lnTo>
                  <a:lnTo>
                    <a:pt x="90" y="46"/>
                  </a:lnTo>
                  <a:lnTo>
                    <a:pt x="90" y="48"/>
                  </a:lnTo>
                  <a:lnTo>
                    <a:pt x="92" y="48"/>
                  </a:lnTo>
                  <a:lnTo>
                    <a:pt x="94" y="48"/>
                  </a:lnTo>
                  <a:lnTo>
                    <a:pt x="96" y="48"/>
                  </a:lnTo>
                  <a:lnTo>
                    <a:pt x="96" y="46"/>
                  </a:lnTo>
                  <a:lnTo>
                    <a:pt x="98" y="46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0" y="44"/>
                  </a:lnTo>
                  <a:lnTo>
                    <a:pt x="102" y="44"/>
                  </a:lnTo>
                  <a:lnTo>
                    <a:pt x="102" y="42"/>
                  </a:lnTo>
                  <a:lnTo>
                    <a:pt x="104" y="40"/>
                  </a:lnTo>
                  <a:lnTo>
                    <a:pt x="104" y="38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6" y="32"/>
                  </a:lnTo>
                  <a:lnTo>
                    <a:pt x="108" y="32"/>
                  </a:lnTo>
                  <a:lnTo>
                    <a:pt x="108" y="30"/>
                  </a:lnTo>
                  <a:lnTo>
                    <a:pt x="108" y="28"/>
                  </a:lnTo>
                  <a:lnTo>
                    <a:pt x="108" y="26"/>
                  </a:lnTo>
                  <a:lnTo>
                    <a:pt x="110" y="26"/>
                  </a:lnTo>
                  <a:lnTo>
                    <a:pt x="110" y="24"/>
                  </a:lnTo>
                  <a:lnTo>
                    <a:pt x="110" y="22"/>
                  </a:lnTo>
                  <a:lnTo>
                    <a:pt x="110" y="20"/>
                  </a:lnTo>
                  <a:lnTo>
                    <a:pt x="112" y="18"/>
                  </a:lnTo>
                  <a:lnTo>
                    <a:pt x="114" y="14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6" y="8"/>
                  </a:lnTo>
                  <a:lnTo>
                    <a:pt x="116" y="6"/>
                  </a:lnTo>
                  <a:lnTo>
                    <a:pt x="116" y="4"/>
                  </a:lnTo>
                  <a:lnTo>
                    <a:pt x="118" y="4"/>
                  </a:lnTo>
                  <a:lnTo>
                    <a:pt x="118" y="2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60" y="16"/>
                  </a:lnTo>
                  <a:lnTo>
                    <a:pt x="162" y="16"/>
                  </a:lnTo>
                  <a:lnTo>
                    <a:pt x="164" y="16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70" y="20"/>
                  </a:lnTo>
                  <a:lnTo>
                    <a:pt x="172" y="20"/>
                  </a:lnTo>
                  <a:lnTo>
                    <a:pt x="176" y="22"/>
                  </a:lnTo>
                  <a:lnTo>
                    <a:pt x="180" y="22"/>
                  </a:lnTo>
                  <a:lnTo>
                    <a:pt x="180" y="24"/>
                  </a:lnTo>
                  <a:lnTo>
                    <a:pt x="184" y="24"/>
                  </a:lnTo>
                  <a:lnTo>
                    <a:pt x="186" y="26"/>
                  </a:lnTo>
                  <a:lnTo>
                    <a:pt x="188" y="26"/>
                  </a:lnTo>
                  <a:lnTo>
                    <a:pt x="190" y="26"/>
                  </a:lnTo>
                  <a:lnTo>
                    <a:pt x="194" y="28"/>
                  </a:lnTo>
                  <a:lnTo>
                    <a:pt x="196" y="28"/>
                  </a:lnTo>
                  <a:lnTo>
                    <a:pt x="200" y="30"/>
                  </a:lnTo>
                  <a:lnTo>
                    <a:pt x="204" y="32"/>
                  </a:lnTo>
                  <a:lnTo>
                    <a:pt x="206" y="32"/>
                  </a:lnTo>
                  <a:lnTo>
                    <a:pt x="212" y="34"/>
                  </a:lnTo>
                  <a:lnTo>
                    <a:pt x="214" y="34"/>
                  </a:lnTo>
                  <a:lnTo>
                    <a:pt x="216" y="36"/>
                  </a:lnTo>
                  <a:lnTo>
                    <a:pt x="218" y="36"/>
                  </a:lnTo>
                  <a:lnTo>
                    <a:pt x="220" y="36"/>
                  </a:lnTo>
                  <a:lnTo>
                    <a:pt x="222" y="38"/>
                  </a:lnTo>
                  <a:lnTo>
                    <a:pt x="226" y="38"/>
                  </a:lnTo>
                  <a:lnTo>
                    <a:pt x="228" y="38"/>
                  </a:lnTo>
                  <a:lnTo>
                    <a:pt x="228" y="40"/>
                  </a:lnTo>
                  <a:lnTo>
                    <a:pt x="228" y="40"/>
                  </a:lnTo>
                  <a:lnTo>
                    <a:pt x="230" y="40"/>
                  </a:lnTo>
                  <a:lnTo>
                    <a:pt x="232" y="40"/>
                  </a:lnTo>
                  <a:lnTo>
                    <a:pt x="232" y="42"/>
                  </a:lnTo>
                  <a:lnTo>
                    <a:pt x="234" y="42"/>
                  </a:lnTo>
                  <a:lnTo>
                    <a:pt x="236" y="42"/>
                  </a:lnTo>
                  <a:lnTo>
                    <a:pt x="238" y="42"/>
                  </a:lnTo>
                  <a:lnTo>
                    <a:pt x="240" y="44"/>
                  </a:lnTo>
                  <a:lnTo>
                    <a:pt x="242" y="44"/>
                  </a:lnTo>
                  <a:lnTo>
                    <a:pt x="244" y="44"/>
                  </a:lnTo>
                  <a:lnTo>
                    <a:pt x="246" y="44"/>
                  </a:lnTo>
                  <a:lnTo>
                    <a:pt x="246" y="44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4" y="46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4" y="4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98" name="Freeform 1104">
              <a:extLst>
                <a:ext uri="{FF2B5EF4-FFF2-40B4-BE49-F238E27FC236}">
                  <a16:creationId xmlns:a16="http://schemas.microsoft.com/office/drawing/2014/main" id="{DF87D4B1-7610-31CC-870D-E6D96C772D0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2222022" y="2830906"/>
              <a:ext cx="556668" cy="1162030"/>
            </a:xfrm>
            <a:custGeom>
              <a:avLst/>
              <a:gdLst>
                <a:gd name="T0" fmla="*/ 30 w 281"/>
                <a:gd name="T1" fmla="*/ 503 h 622"/>
                <a:gd name="T2" fmla="*/ 85 w 281"/>
                <a:gd name="T3" fmla="*/ 525 h 622"/>
                <a:gd name="T4" fmla="*/ 103 w 281"/>
                <a:gd name="T5" fmla="*/ 511 h 622"/>
                <a:gd name="T6" fmla="*/ 18 w 281"/>
                <a:gd name="T7" fmla="*/ 457 h 622"/>
                <a:gd name="T8" fmla="*/ 44 w 281"/>
                <a:gd name="T9" fmla="*/ 467 h 622"/>
                <a:gd name="T10" fmla="*/ 32 w 281"/>
                <a:gd name="T11" fmla="*/ 459 h 622"/>
                <a:gd name="T12" fmla="*/ 26 w 281"/>
                <a:gd name="T13" fmla="*/ 247 h 622"/>
                <a:gd name="T14" fmla="*/ 58 w 281"/>
                <a:gd name="T15" fmla="*/ 233 h 622"/>
                <a:gd name="T16" fmla="*/ 50 w 281"/>
                <a:gd name="T17" fmla="*/ 225 h 622"/>
                <a:gd name="T18" fmla="*/ 44 w 281"/>
                <a:gd name="T19" fmla="*/ 44 h 622"/>
                <a:gd name="T20" fmla="*/ 175 w 281"/>
                <a:gd name="T21" fmla="*/ 56 h 622"/>
                <a:gd name="T22" fmla="*/ 207 w 281"/>
                <a:gd name="T23" fmla="*/ 84 h 622"/>
                <a:gd name="T24" fmla="*/ 185 w 281"/>
                <a:gd name="T25" fmla="*/ 132 h 622"/>
                <a:gd name="T26" fmla="*/ 157 w 281"/>
                <a:gd name="T27" fmla="*/ 189 h 622"/>
                <a:gd name="T28" fmla="*/ 151 w 281"/>
                <a:gd name="T29" fmla="*/ 233 h 622"/>
                <a:gd name="T30" fmla="*/ 175 w 281"/>
                <a:gd name="T31" fmla="*/ 289 h 622"/>
                <a:gd name="T32" fmla="*/ 195 w 281"/>
                <a:gd name="T33" fmla="*/ 331 h 622"/>
                <a:gd name="T34" fmla="*/ 217 w 281"/>
                <a:gd name="T35" fmla="*/ 381 h 622"/>
                <a:gd name="T36" fmla="*/ 239 w 281"/>
                <a:gd name="T37" fmla="*/ 429 h 622"/>
                <a:gd name="T38" fmla="*/ 257 w 281"/>
                <a:gd name="T39" fmla="*/ 473 h 622"/>
                <a:gd name="T40" fmla="*/ 271 w 281"/>
                <a:gd name="T41" fmla="*/ 517 h 622"/>
                <a:gd name="T42" fmla="*/ 275 w 281"/>
                <a:gd name="T43" fmla="*/ 551 h 622"/>
                <a:gd name="T44" fmla="*/ 251 w 281"/>
                <a:gd name="T45" fmla="*/ 577 h 622"/>
                <a:gd name="T46" fmla="*/ 235 w 281"/>
                <a:gd name="T47" fmla="*/ 606 h 622"/>
                <a:gd name="T48" fmla="*/ 199 w 281"/>
                <a:gd name="T49" fmla="*/ 612 h 622"/>
                <a:gd name="T50" fmla="*/ 143 w 281"/>
                <a:gd name="T51" fmla="*/ 598 h 622"/>
                <a:gd name="T52" fmla="*/ 119 w 281"/>
                <a:gd name="T53" fmla="*/ 579 h 622"/>
                <a:gd name="T54" fmla="*/ 117 w 281"/>
                <a:gd name="T55" fmla="*/ 573 h 622"/>
                <a:gd name="T56" fmla="*/ 115 w 281"/>
                <a:gd name="T57" fmla="*/ 537 h 622"/>
                <a:gd name="T58" fmla="*/ 105 w 281"/>
                <a:gd name="T59" fmla="*/ 513 h 622"/>
                <a:gd name="T60" fmla="*/ 95 w 281"/>
                <a:gd name="T61" fmla="*/ 507 h 622"/>
                <a:gd name="T62" fmla="*/ 77 w 281"/>
                <a:gd name="T63" fmla="*/ 479 h 622"/>
                <a:gd name="T64" fmla="*/ 58 w 281"/>
                <a:gd name="T65" fmla="*/ 453 h 622"/>
                <a:gd name="T66" fmla="*/ 28 w 281"/>
                <a:gd name="T67" fmla="*/ 431 h 622"/>
                <a:gd name="T68" fmla="*/ 22 w 281"/>
                <a:gd name="T69" fmla="*/ 407 h 622"/>
                <a:gd name="T70" fmla="*/ 20 w 281"/>
                <a:gd name="T71" fmla="*/ 381 h 622"/>
                <a:gd name="T72" fmla="*/ 20 w 281"/>
                <a:gd name="T73" fmla="*/ 359 h 622"/>
                <a:gd name="T74" fmla="*/ 10 w 281"/>
                <a:gd name="T75" fmla="*/ 319 h 622"/>
                <a:gd name="T76" fmla="*/ 12 w 281"/>
                <a:gd name="T77" fmla="*/ 295 h 622"/>
                <a:gd name="T78" fmla="*/ 18 w 281"/>
                <a:gd name="T79" fmla="*/ 277 h 622"/>
                <a:gd name="T80" fmla="*/ 14 w 281"/>
                <a:gd name="T81" fmla="*/ 239 h 622"/>
                <a:gd name="T82" fmla="*/ 24 w 281"/>
                <a:gd name="T83" fmla="*/ 233 h 622"/>
                <a:gd name="T84" fmla="*/ 22 w 281"/>
                <a:gd name="T85" fmla="*/ 245 h 622"/>
                <a:gd name="T86" fmla="*/ 32 w 281"/>
                <a:gd name="T87" fmla="*/ 253 h 622"/>
                <a:gd name="T88" fmla="*/ 30 w 281"/>
                <a:gd name="T89" fmla="*/ 229 h 622"/>
                <a:gd name="T90" fmla="*/ 46 w 281"/>
                <a:gd name="T91" fmla="*/ 225 h 622"/>
                <a:gd name="T92" fmla="*/ 60 w 281"/>
                <a:gd name="T93" fmla="*/ 231 h 622"/>
                <a:gd name="T94" fmla="*/ 54 w 281"/>
                <a:gd name="T95" fmla="*/ 227 h 622"/>
                <a:gd name="T96" fmla="*/ 34 w 281"/>
                <a:gd name="T97" fmla="*/ 215 h 622"/>
                <a:gd name="T98" fmla="*/ 22 w 281"/>
                <a:gd name="T99" fmla="*/ 227 h 622"/>
                <a:gd name="T100" fmla="*/ 12 w 281"/>
                <a:gd name="T101" fmla="*/ 207 h 622"/>
                <a:gd name="T102" fmla="*/ 12 w 281"/>
                <a:gd name="T103" fmla="*/ 197 h 622"/>
                <a:gd name="T104" fmla="*/ 12 w 281"/>
                <a:gd name="T105" fmla="*/ 193 h 622"/>
                <a:gd name="T106" fmla="*/ 8 w 281"/>
                <a:gd name="T107" fmla="*/ 158 h 622"/>
                <a:gd name="T108" fmla="*/ 12 w 281"/>
                <a:gd name="T109" fmla="*/ 132 h 622"/>
                <a:gd name="T110" fmla="*/ 22 w 281"/>
                <a:gd name="T111" fmla="*/ 104 h 622"/>
                <a:gd name="T112" fmla="*/ 18 w 281"/>
                <a:gd name="T113" fmla="*/ 68 h 622"/>
                <a:gd name="T114" fmla="*/ 30 w 281"/>
                <a:gd name="T115" fmla="*/ 66 h 622"/>
                <a:gd name="T116" fmla="*/ 34 w 281"/>
                <a:gd name="T117" fmla="*/ 58 h 622"/>
                <a:gd name="T118" fmla="*/ 40 w 281"/>
                <a:gd name="T119" fmla="*/ 52 h 622"/>
                <a:gd name="T120" fmla="*/ 60 w 281"/>
                <a:gd name="T121" fmla="*/ 24 h 622"/>
                <a:gd name="T122" fmla="*/ 64 w 281"/>
                <a:gd name="T123" fmla="*/ 0 h 622"/>
                <a:gd name="T124" fmla="*/ 109 w 281"/>
                <a:gd name="T125" fmla="*/ 24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1" h="622">
                  <a:moveTo>
                    <a:pt x="64" y="535"/>
                  </a:moveTo>
                  <a:lnTo>
                    <a:pt x="64" y="537"/>
                  </a:lnTo>
                  <a:lnTo>
                    <a:pt x="66" y="537"/>
                  </a:lnTo>
                  <a:lnTo>
                    <a:pt x="66" y="539"/>
                  </a:lnTo>
                  <a:lnTo>
                    <a:pt x="66" y="541"/>
                  </a:lnTo>
                  <a:lnTo>
                    <a:pt x="66" y="543"/>
                  </a:lnTo>
                  <a:lnTo>
                    <a:pt x="66" y="545"/>
                  </a:lnTo>
                  <a:lnTo>
                    <a:pt x="68" y="545"/>
                  </a:lnTo>
                  <a:lnTo>
                    <a:pt x="68" y="547"/>
                  </a:lnTo>
                  <a:lnTo>
                    <a:pt x="68" y="549"/>
                  </a:lnTo>
                  <a:lnTo>
                    <a:pt x="70" y="549"/>
                  </a:lnTo>
                  <a:lnTo>
                    <a:pt x="70" y="551"/>
                  </a:lnTo>
                  <a:lnTo>
                    <a:pt x="68" y="551"/>
                  </a:lnTo>
                  <a:lnTo>
                    <a:pt x="66" y="551"/>
                  </a:lnTo>
                  <a:lnTo>
                    <a:pt x="66" y="549"/>
                  </a:lnTo>
                  <a:lnTo>
                    <a:pt x="66" y="551"/>
                  </a:lnTo>
                  <a:lnTo>
                    <a:pt x="66" y="549"/>
                  </a:lnTo>
                  <a:lnTo>
                    <a:pt x="64" y="549"/>
                  </a:lnTo>
                  <a:lnTo>
                    <a:pt x="64" y="547"/>
                  </a:lnTo>
                  <a:lnTo>
                    <a:pt x="64" y="545"/>
                  </a:lnTo>
                  <a:lnTo>
                    <a:pt x="64" y="543"/>
                  </a:lnTo>
                  <a:lnTo>
                    <a:pt x="64" y="541"/>
                  </a:lnTo>
                  <a:lnTo>
                    <a:pt x="64" y="539"/>
                  </a:lnTo>
                  <a:lnTo>
                    <a:pt x="64" y="537"/>
                  </a:lnTo>
                  <a:lnTo>
                    <a:pt x="62" y="537"/>
                  </a:lnTo>
                  <a:lnTo>
                    <a:pt x="64" y="537"/>
                  </a:lnTo>
                  <a:lnTo>
                    <a:pt x="64" y="535"/>
                  </a:lnTo>
                  <a:lnTo>
                    <a:pt x="62" y="535"/>
                  </a:lnTo>
                  <a:lnTo>
                    <a:pt x="64" y="535"/>
                  </a:lnTo>
                  <a:close/>
                  <a:moveTo>
                    <a:pt x="30" y="503"/>
                  </a:moveTo>
                  <a:lnTo>
                    <a:pt x="30" y="505"/>
                  </a:lnTo>
                  <a:lnTo>
                    <a:pt x="32" y="505"/>
                  </a:lnTo>
                  <a:lnTo>
                    <a:pt x="32" y="507"/>
                  </a:lnTo>
                  <a:lnTo>
                    <a:pt x="34" y="507"/>
                  </a:lnTo>
                  <a:lnTo>
                    <a:pt x="34" y="509"/>
                  </a:lnTo>
                  <a:lnTo>
                    <a:pt x="32" y="509"/>
                  </a:lnTo>
                  <a:lnTo>
                    <a:pt x="30" y="509"/>
                  </a:lnTo>
                  <a:lnTo>
                    <a:pt x="30" y="507"/>
                  </a:lnTo>
                  <a:lnTo>
                    <a:pt x="28" y="507"/>
                  </a:lnTo>
                  <a:lnTo>
                    <a:pt x="28" y="505"/>
                  </a:lnTo>
                  <a:lnTo>
                    <a:pt x="28" y="503"/>
                  </a:lnTo>
                  <a:lnTo>
                    <a:pt x="30" y="503"/>
                  </a:lnTo>
                  <a:lnTo>
                    <a:pt x="30" y="505"/>
                  </a:lnTo>
                  <a:lnTo>
                    <a:pt x="30" y="503"/>
                  </a:lnTo>
                  <a:lnTo>
                    <a:pt x="30" y="505"/>
                  </a:lnTo>
                  <a:lnTo>
                    <a:pt x="30" y="503"/>
                  </a:lnTo>
                  <a:close/>
                  <a:moveTo>
                    <a:pt x="74" y="513"/>
                  </a:moveTo>
                  <a:lnTo>
                    <a:pt x="77" y="513"/>
                  </a:lnTo>
                  <a:lnTo>
                    <a:pt x="77" y="515"/>
                  </a:lnTo>
                  <a:lnTo>
                    <a:pt x="79" y="515"/>
                  </a:lnTo>
                  <a:lnTo>
                    <a:pt x="77" y="515"/>
                  </a:lnTo>
                  <a:lnTo>
                    <a:pt x="79" y="515"/>
                  </a:lnTo>
                  <a:lnTo>
                    <a:pt x="79" y="517"/>
                  </a:lnTo>
                  <a:lnTo>
                    <a:pt x="81" y="517"/>
                  </a:lnTo>
                  <a:lnTo>
                    <a:pt x="81" y="519"/>
                  </a:lnTo>
                  <a:lnTo>
                    <a:pt x="83" y="519"/>
                  </a:lnTo>
                  <a:lnTo>
                    <a:pt x="83" y="521"/>
                  </a:lnTo>
                  <a:lnTo>
                    <a:pt x="83" y="523"/>
                  </a:lnTo>
                  <a:lnTo>
                    <a:pt x="85" y="523"/>
                  </a:lnTo>
                  <a:lnTo>
                    <a:pt x="85" y="525"/>
                  </a:lnTo>
                  <a:lnTo>
                    <a:pt x="85" y="527"/>
                  </a:lnTo>
                  <a:lnTo>
                    <a:pt x="83" y="527"/>
                  </a:lnTo>
                  <a:lnTo>
                    <a:pt x="83" y="525"/>
                  </a:lnTo>
                  <a:lnTo>
                    <a:pt x="81" y="525"/>
                  </a:lnTo>
                  <a:lnTo>
                    <a:pt x="79" y="525"/>
                  </a:lnTo>
                  <a:lnTo>
                    <a:pt x="79" y="523"/>
                  </a:lnTo>
                  <a:lnTo>
                    <a:pt x="77" y="523"/>
                  </a:lnTo>
                  <a:lnTo>
                    <a:pt x="77" y="521"/>
                  </a:lnTo>
                  <a:lnTo>
                    <a:pt x="79" y="521"/>
                  </a:lnTo>
                  <a:lnTo>
                    <a:pt x="79" y="519"/>
                  </a:lnTo>
                  <a:lnTo>
                    <a:pt x="79" y="521"/>
                  </a:lnTo>
                  <a:lnTo>
                    <a:pt x="79" y="519"/>
                  </a:lnTo>
                  <a:lnTo>
                    <a:pt x="79" y="517"/>
                  </a:lnTo>
                  <a:lnTo>
                    <a:pt x="77" y="517"/>
                  </a:lnTo>
                  <a:lnTo>
                    <a:pt x="77" y="515"/>
                  </a:lnTo>
                  <a:lnTo>
                    <a:pt x="74" y="515"/>
                  </a:lnTo>
                  <a:lnTo>
                    <a:pt x="74" y="513"/>
                  </a:lnTo>
                  <a:close/>
                  <a:moveTo>
                    <a:pt x="58" y="503"/>
                  </a:moveTo>
                  <a:lnTo>
                    <a:pt x="58" y="505"/>
                  </a:lnTo>
                  <a:lnTo>
                    <a:pt x="56" y="505"/>
                  </a:lnTo>
                  <a:lnTo>
                    <a:pt x="56" y="503"/>
                  </a:lnTo>
                  <a:lnTo>
                    <a:pt x="58" y="503"/>
                  </a:lnTo>
                  <a:close/>
                  <a:moveTo>
                    <a:pt x="107" y="519"/>
                  </a:moveTo>
                  <a:lnTo>
                    <a:pt x="107" y="519"/>
                  </a:lnTo>
                  <a:lnTo>
                    <a:pt x="107" y="519"/>
                  </a:lnTo>
                  <a:close/>
                  <a:moveTo>
                    <a:pt x="109" y="519"/>
                  </a:moveTo>
                  <a:lnTo>
                    <a:pt x="107" y="519"/>
                  </a:lnTo>
                  <a:lnTo>
                    <a:pt x="107" y="517"/>
                  </a:lnTo>
                  <a:lnTo>
                    <a:pt x="109" y="519"/>
                  </a:lnTo>
                  <a:close/>
                  <a:moveTo>
                    <a:pt x="103" y="511"/>
                  </a:moveTo>
                  <a:lnTo>
                    <a:pt x="103" y="509"/>
                  </a:lnTo>
                  <a:lnTo>
                    <a:pt x="103" y="511"/>
                  </a:lnTo>
                  <a:close/>
                  <a:moveTo>
                    <a:pt x="105" y="511"/>
                  </a:moveTo>
                  <a:lnTo>
                    <a:pt x="105" y="509"/>
                  </a:lnTo>
                  <a:lnTo>
                    <a:pt x="105" y="511"/>
                  </a:lnTo>
                  <a:close/>
                  <a:moveTo>
                    <a:pt x="99" y="505"/>
                  </a:moveTo>
                  <a:lnTo>
                    <a:pt x="101" y="505"/>
                  </a:lnTo>
                  <a:lnTo>
                    <a:pt x="99" y="505"/>
                  </a:lnTo>
                  <a:lnTo>
                    <a:pt x="101" y="505"/>
                  </a:lnTo>
                  <a:lnTo>
                    <a:pt x="99" y="505"/>
                  </a:lnTo>
                  <a:close/>
                  <a:moveTo>
                    <a:pt x="52" y="471"/>
                  </a:moveTo>
                  <a:lnTo>
                    <a:pt x="54" y="471"/>
                  </a:lnTo>
                  <a:lnTo>
                    <a:pt x="52" y="471"/>
                  </a:lnTo>
                  <a:close/>
                  <a:moveTo>
                    <a:pt x="26" y="457"/>
                  </a:moveTo>
                  <a:lnTo>
                    <a:pt x="28" y="457"/>
                  </a:lnTo>
                  <a:lnTo>
                    <a:pt x="26" y="457"/>
                  </a:lnTo>
                  <a:lnTo>
                    <a:pt x="26" y="459"/>
                  </a:lnTo>
                  <a:lnTo>
                    <a:pt x="26" y="461"/>
                  </a:lnTo>
                  <a:lnTo>
                    <a:pt x="28" y="461"/>
                  </a:lnTo>
                  <a:lnTo>
                    <a:pt x="26" y="461"/>
                  </a:lnTo>
                  <a:lnTo>
                    <a:pt x="28" y="461"/>
                  </a:lnTo>
                  <a:lnTo>
                    <a:pt x="28" y="463"/>
                  </a:lnTo>
                  <a:lnTo>
                    <a:pt x="26" y="463"/>
                  </a:lnTo>
                  <a:lnTo>
                    <a:pt x="24" y="463"/>
                  </a:lnTo>
                  <a:lnTo>
                    <a:pt x="22" y="463"/>
                  </a:lnTo>
                  <a:lnTo>
                    <a:pt x="20" y="463"/>
                  </a:lnTo>
                  <a:lnTo>
                    <a:pt x="20" y="461"/>
                  </a:lnTo>
                  <a:lnTo>
                    <a:pt x="18" y="461"/>
                  </a:lnTo>
                  <a:lnTo>
                    <a:pt x="18" y="459"/>
                  </a:lnTo>
                  <a:lnTo>
                    <a:pt x="18" y="457"/>
                  </a:lnTo>
                  <a:lnTo>
                    <a:pt x="18" y="455"/>
                  </a:lnTo>
                  <a:lnTo>
                    <a:pt x="20" y="455"/>
                  </a:lnTo>
                  <a:lnTo>
                    <a:pt x="22" y="455"/>
                  </a:lnTo>
                  <a:lnTo>
                    <a:pt x="24" y="455"/>
                  </a:lnTo>
                  <a:lnTo>
                    <a:pt x="24" y="457"/>
                  </a:lnTo>
                  <a:lnTo>
                    <a:pt x="26" y="457"/>
                  </a:lnTo>
                  <a:close/>
                  <a:moveTo>
                    <a:pt x="14" y="451"/>
                  </a:moveTo>
                  <a:lnTo>
                    <a:pt x="14" y="453"/>
                  </a:lnTo>
                  <a:lnTo>
                    <a:pt x="16" y="453"/>
                  </a:lnTo>
                  <a:lnTo>
                    <a:pt x="16" y="455"/>
                  </a:lnTo>
                  <a:lnTo>
                    <a:pt x="14" y="455"/>
                  </a:lnTo>
                  <a:lnTo>
                    <a:pt x="14" y="453"/>
                  </a:lnTo>
                  <a:lnTo>
                    <a:pt x="12" y="453"/>
                  </a:lnTo>
                  <a:lnTo>
                    <a:pt x="12" y="451"/>
                  </a:lnTo>
                  <a:lnTo>
                    <a:pt x="10" y="451"/>
                  </a:lnTo>
                  <a:lnTo>
                    <a:pt x="12" y="451"/>
                  </a:lnTo>
                  <a:lnTo>
                    <a:pt x="14" y="451"/>
                  </a:lnTo>
                  <a:close/>
                  <a:moveTo>
                    <a:pt x="34" y="457"/>
                  </a:moveTo>
                  <a:lnTo>
                    <a:pt x="34" y="459"/>
                  </a:lnTo>
                  <a:lnTo>
                    <a:pt x="36" y="459"/>
                  </a:lnTo>
                  <a:lnTo>
                    <a:pt x="36" y="461"/>
                  </a:lnTo>
                  <a:lnTo>
                    <a:pt x="38" y="461"/>
                  </a:lnTo>
                  <a:lnTo>
                    <a:pt x="40" y="461"/>
                  </a:lnTo>
                  <a:lnTo>
                    <a:pt x="40" y="463"/>
                  </a:lnTo>
                  <a:lnTo>
                    <a:pt x="42" y="463"/>
                  </a:lnTo>
                  <a:lnTo>
                    <a:pt x="40" y="463"/>
                  </a:lnTo>
                  <a:lnTo>
                    <a:pt x="42" y="463"/>
                  </a:lnTo>
                  <a:lnTo>
                    <a:pt x="42" y="465"/>
                  </a:lnTo>
                  <a:lnTo>
                    <a:pt x="44" y="465"/>
                  </a:lnTo>
                  <a:lnTo>
                    <a:pt x="44" y="467"/>
                  </a:lnTo>
                  <a:lnTo>
                    <a:pt x="46" y="467"/>
                  </a:lnTo>
                  <a:lnTo>
                    <a:pt x="46" y="465"/>
                  </a:lnTo>
                  <a:lnTo>
                    <a:pt x="48" y="465"/>
                  </a:lnTo>
                  <a:lnTo>
                    <a:pt x="48" y="467"/>
                  </a:lnTo>
                  <a:lnTo>
                    <a:pt x="50" y="467"/>
                  </a:lnTo>
                  <a:lnTo>
                    <a:pt x="48" y="467"/>
                  </a:lnTo>
                  <a:lnTo>
                    <a:pt x="48" y="469"/>
                  </a:lnTo>
                  <a:lnTo>
                    <a:pt x="46" y="469"/>
                  </a:lnTo>
                  <a:lnTo>
                    <a:pt x="44" y="469"/>
                  </a:lnTo>
                  <a:lnTo>
                    <a:pt x="44" y="467"/>
                  </a:lnTo>
                  <a:lnTo>
                    <a:pt x="42" y="467"/>
                  </a:lnTo>
                  <a:lnTo>
                    <a:pt x="40" y="467"/>
                  </a:lnTo>
                  <a:lnTo>
                    <a:pt x="38" y="467"/>
                  </a:lnTo>
                  <a:lnTo>
                    <a:pt x="36" y="467"/>
                  </a:lnTo>
                  <a:lnTo>
                    <a:pt x="36" y="465"/>
                  </a:lnTo>
                  <a:lnTo>
                    <a:pt x="36" y="467"/>
                  </a:lnTo>
                  <a:lnTo>
                    <a:pt x="36" y="465"/>
                  </a:lnTo>
                  <a:lnTo>
                    <a:pt x="34" y="465"/>
                  </a:lnTo>
                  <a:lnTo>
                    <a:pt x="34" y="463"/>
                  </a:lnTo>
                  <a:lnTo>
                    <a:pt x="32" y="463"/>
                  </a:lnTo>
                  <a:lnTo>
                    <a:pt x="34" y="463"/>
                  </a:lnTo>
                  <a:lnTo>
                    <a:pt x="32" y="463"/>
                  </a:lnTo>
                  <a:lnTo>
                    <a:pt x="34" y="463"/>
                  </a:lnTo>
                  <a:lnTo>
                    <a:pt x="32" y="463"/>
                  </a:lnTo>
                  <a:lnTo>
                    <a:pt x="34" y="463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4" y="461"/>
                  </a:lnTo>
                  <a:lnTo>
                    <a:pt x="34" y="459"/>
                  </a:lnTo>
                  <a:lnTo>
                    <a:pt x="32" y="459"/>
                  </a:lnTo>
                  <a:lnTo>
                    <a:pt x="32" y="457"/>
                  </a:lnTo>
                  <a:lnTo>
                    <a:pt x="32" y="459"/>
                  </a:lnTo>
                  <a:lnTo>
                    <a:pt x="32" y="457"/>
                  </a:lnTo>
                  <a:lnTo>
                    <a:pt x="32" y="459"/>
                  </a:lnTo>
                  <a:lnTo>
                    <a:pt x="34" y="459"/>
                  </a:lnTo>
                  <a:lnTo>
                    <a:pt x="34" y="457"/>
                  </a:lnTo>
                  <a:lnTo>
                    <a:pt x="32" y="457"/>
                  </a:lnTo>
                  <a:lnTo>
                    <a:pt x="34" y="457"/>
                  </a:lnTo>
                  <a:lnTo>
                    <a:pt x="32" y="457"/>
                  </a:lnTo>
                  <a:lnTo>
                    <a:pt x="34" y="457"/>
                  </a:lnTo>
                  <a:close/>
                  <a:moveTo>
                    <a:pt x="64" y="467"/>
                  </a:moveTo>
                  <a:lnTo>
                    <a:pt x="64" y="465"/>
                  </a:lnTo>
                  <a:lnTo>
                    <a:pt x="64" y="467"/>
                  </a:lnTo>
                  <a:close/>
                  <a:moveTo>
                    <a:pt x="64" y="465"/>
                  </a:moveTo>
                  <a:lnTo>
                    <a:pt x="64" y="467"/>
                  </a:lnTo>
                  <a:lnTo>
                    <a:pt x="64" y="465"/>
                  </a:lnTo>
                  <a:close/>
                  <a:moveTo>
                    <a:pt x="34" y="255"/>
                  </a:moveTo>
                  <a:lnTo>
                    <a:pt x="32" y="255"/>
                  </a:lnTo>
                  <a:lnTo>
                    <a:pt x="34" y="255"/>
                  </a:lnTo>
                  <a:close/>
                  <a:moveTo>
                    <a:pt x="24" y="247"/>
                  </a:moveTo>
                  <a:lnTo>
                    <a:pt x="26" y="247"/>
                  </a:lnTo>
                  <a:lnTo>
                    <a:pt x="24" y="247"/>
                  </a:lnTo>
                  <a:close/>
                  <a:moveTo>
                    <a:pt x="26" y="247"/>
                  </a:moveTo>
                  <a:lnTo>
                    <a:pt x="26" y="249"/>
                  </a:lnTo>
                  <a:lnTo>
                    <a:pt x="26" y="247"/>
                  </a:lnTo>
                  <a:close/>
                  <a:moveTo>
                    <a:pt x="24" y="247"/>
                  </a:moveTo>
                  <a:lnTo>
                    <a:pt x="26" y="247"/>
                  </a:lnTo>
                  <a:lnTo>
                    <a:pt x="24" y="247"/>
                  </a:lnTo>
                  <a:close/>
                  <a:moveTo>
                    <a:pt x="26" y="245"/>
                  </a:moveTo>
                  <a:lnTo>
                    <a:pt x="26" y="247"/>
                  </a:lnTo>
                  <a:lnTo>
                    <a:pt x="24" y="247"/>
                  </a:lnTo>
                  <a:lnTo>
                    <a:pt x="26" y="245"/>
                  </a:lnTo>
                  <a:close/>
                  <a:moveTo>
                    <a:pt x="24" y="245"/>
                  </a:moveTo>
                  <a:lnTo>
                    <a:pt x="26" y="245"/>
                  </a:lnTo>
                  <a:lnTo>
                    <a:pt x="24" y="245"/>
                  </a:lnTo>
                  <a:close/>
                  <a:moveTo>
                    <a:pt x="0" y="221"/>
                  </a:moveTo>
                  <a:lnTo>
                    <a:pt x="0" y="223"/>
                  </a:lnTo>
                  <a:lnTo>
                    <a:pt x="0" y="221"/>
                  </a:lnTo>
                  <a:lnTo>
                    <a:pt x="0" y="223"/>
                  </a:lnTo>
                  <a:lnTo>
                    <a:pt x="0" y="221"/>
                  </a:lnTo>
                  <a:close/>
                  <a:moveTo>
                    <a:pt x="28" y="233"/>
                  </a:moveTo>
                  <a:lnTo>
                    <a:pt x="30" y="233"/>
                  </a:lnTo>
                  <a:lnTo>
                    <a:pt x="30" y="235"/>
                  </a:lnTo>
                  <a:lnTo>
                    <a:pt x="28" y="235"/>
                  </a:lnTo>
                  <a:lnTo>
                    <a:pt x="28" y="233"/>
                  </a:lnTo>
                  <a:lnTo>
                    <a:pt x="28" y="231"/>
                  </a:lnTo>
                  <a:lnTo>
                    <a:pt x="26" y="231"/>
                  </a:lnTo>
                  <a:lnTo>
                    <a:pt x="28" y="231"/>
                  </a:lnTo>
                  <a:lnTo>
                    <a:pt x="28" y="233"/>
                  </a:lnTo>
                  <a:close/>
                  <a:moveTo>
                    <a:pt x="26" y="225"/>
                  </a:moveTo>
                  <a:lnTo>
                    <a:pt x="26" y="227"/>
                  </a:lnTo>
                  <a:lnTo>
                    <a:pt x="24" y="227"/>
                  </a:lnTo>
                  <a:lnTo>
                    <a:pt x="24" y="225"/>
                  </a:lnTo>
                  <a:lnTo>
                    <a:pt x="26" y="225"/>
                  </a:lnTo>
                  <a:close/>
                  <a:moveTo>
                    <a:pt x="28" y="225"/>
                  </a:moveTo>
                  <a:lnTo>
                    <a:pt x="30" y="225"/>
                  </a:lnTo>
                  <a:lnTo>
                    <a:pt x="28" y="225"/>
                  </a:lnTo>
                  <a:close/>
                  <a:moveTo>
                    <a:pt x="58" y="233"/>
                  </a:moveTo>
                  <a:lnTo>
                    <a:pt x="56" y="231"/>
                  </a:lnTo>
                  <a:lnTo>
                    <a:pt x="58" y="233"/>
                  </a:lnTo>
                  <a:close/>
                  <a:moveTo>
                    <a:pt x="54" y="231"/>
                  </a:moveTo>
                  <a:lnTo>
                    <a:pt x="56" y="231"/>
                  </a:lnTo>
                  <a:lnTo>
                    <a:pt x="54" y="231"/>
                  </a:lnTo>
                  <a:close/>
                  <a:moveTo>
                    <a:pt x="52" y="229"/>
                  </a:moveTo>
                  <a:lnTo>
                    <a:pt x="52" y="227"/>
                  </a:lnTo>
                  <a:lnTo>
                    <a:pt x="52" y="229"/>
                  </a:lnTo>
                  <a:close/>
                  <a:moveTo>
                    <a:pt x="52" y="227"/>
                  </a:moveTo>
                  <a:lnTo>
                    <a:pt x="52" y="229"/>
                  </a:lnTo>
                  <a:lnTo>
                    <a:pt x="52" y="227"/>
                  </a:lnTo>
                  <a:lnTo>
                    <a:pt x="52" y="229"/>
                  </a:lnTo>
                  <a:lnTo>
                    <a:pt x="52" y="227"/>
                  </a:lnTo>
                  <a:close/>
                  <a:moveTo>
                    <a:pt x="54" y="227"/>
                  </a:moveTo>
                  <a:lnTo>
                    <a:pt x="52" y="227"/>
                  </a:lnTo>
                  <a:lnTo>
                    <a:pt x="54" y="227"/>
                  </a:lnTo>
                  <a:close/>
                  <a:moveTo>
                    <a:pt x="50" y="227"/>
                  </a:moveTo>
                  <a:lnTo>
                    <a:pt x="50" y="225"/>
                  </a:lnTo>
                  <a:lnTo>
                    <a:pt x="50" y="227"/>
                  </a:lnTo>
                  <a:close/>
                  <a:moveTo>
                    <a:pt x="50" y="225"/>
                  </a:moveTo>
                  <a:lnTo>
                    <a:pt x="50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5"/>
                  </a:lnTo>
                  <a:close/>
                  <a:moveTo>
                    <a:pt x="50" y="225"/>
                  </a:moveTo>
                  <a:lnTo>
                    <a:pt x="50" y="227"/>
                  </a:lnTo>
                  <a:lnTo>
                    <a:pt x="50" y="225"/>
                  </a:lnTo>
                  <a:close/>
                  <a:moveTo>
                    <a:pt x="50" y="225"/>
                  </a:moveTo>
                  <a:lnTo>
                    <a:pt x="48" y="225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50" y="225"/>
                  </a:lnTo>
                  <a:close/>
                  <a:moveTo>
                    <a:pt x="52" y="225"/>
                  </a:moveTo>
                  <a:lnTo>
                    <a:pt x="50" y="225"/>
                  </a:lnTo>
                  <a:lnTo>
                    <a:pt x="52" y="225"/>
                  </a:lnTo>
                  <a:close/>
                  <a:moveTo>
                    <a:pt x="48" y="223"/>
                  </a:moveTo>
                  <a:lnTo>
                    <a:pt x="48" y="225"/>
                  </a:lnTo>
                  <a:lnTo>
                    <a:pt x="48" y="223"/>
                  </a:lnTo>
                  <a:close/>
                  <a:moveTo>
                    <a:pt x="46" y="223"/>
                  </a:moveTo>
                  <a:lnTo>
                    <a:pt x="48" y="223"/>
                  </a:lnTo>
                  <a:lnTo>
                    <a:pt x="46" y="223"/>
                  </a:lnTo>
                  <a:close/>
                  <a:moveTo>
                    <a:pt x="58" y="229"/>
                  </a:moveTo>
                  <a:lnTo>
                    <a:pt x="58" y="229"/>
                  </a:lnTo>
                  <a:lnTo>
                    <a:pt x="58" y="229"/>
                  </a:lnTo>
                  <a:close/>
                  <a:moveTo>
                    <a:pt x="26" y="60"/>
                  </a:moveTo>
                  <a:lnTo>
                    <a:pt x="28" y="60"/>
                  </a:lnTo>
                  <a:lnTo>
                    <a:pt x="26" y="60"/>
                  </a:lnTo>
                  <a:close/>
                  <a:moveTo>
                    <a:pt x="28" y="60"/>
                  </a:moveTo>
                  <a:lnTo>
                    <a:pt x="28" y="62"/>
                  </a:lnTo>
                  <a:lnTo>
                    <a:pt x="28" y="60"/>
                  </a:lnTo>
                  <a:close/>
                  <a:moveTo>
                    <a:pt x="28" y="60"/>
                  </a:moveTo>
                  <a:lnTo>
                    <a:pt x="28" y="62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8" y="60"/>
                  </a:lnTo>
                  <a:close/>
                  <a:moveTo>
                    <a:pt x="38" y="52"/>
                  </a:moveTo>
                  <a:lnTo>
                    <a:pt x="40" y="52"/>
                  </a:lnTo>
                  <a:lnTo>
                    <a:pt x="38" y="52"/>
                  </a:lnTo>
                  <a:close/>
                  <a:moveTo>
                    <a:pt x="44" y="42"/>
                  </a:moveTo>
                  <a:lnTo>
                    <a:pt x="44" y="44"/>
                  </a:lnTo>
                  <a:lnTo>
                    <a:pt x="44" y="42"/>
                  </a:lnTo>
                  <a:close/>
                  <a:moveTo>
                    <a:pt x="44" y="44"/>
                  </a:moveTo>
                  <a:lnTo>
                    <a:pt x="44" y="42"/>
                  </a:lnTo>
                  <a:lnTo>
                    <a:pt x="44" y="44"/>
                  </a:lnTo>
                  <a:close/>
                  <a:moveTo>
                    <a:pt x="133" y="34"/>
                  </a:moveTo>
                  <a:lnTo>
                    <a:pt x="137" y="36"/>
                  </a:lnTo>
                  <a:lnTo>
                    <a:pt x="139" y="36"/>
                  </a:lnTo>
                  <a:lnTo>
                    <a:pt x="139" y="38"/>
                  </a:lnTo>
                  <a:lnTo>
                    <a:pt x="141" y="38"/>
                  </a:lnTo>
                  <a:lnTo>
                    <a:pt x="141" y="40"/>
                  </a:lnTo>
                  <a:lnTo>
                    <a:pt x="143" y="40"/>
                  </a:lnTo>
                  <a:lnTo>
                    <a:pt x="145" y="40"/>
                  </a:lnTo>
                  <a:lnTo>
                    <a:pt x="147" y="42"/>
                  </a:lnTo>
                  <a:lnTo>
                    <a:pt x="149" y="42"/>
                  </a:lnTo>
                  <a:lnTo>
                    <a:pt x="151" y="44"/>
                  </a:lnTo>
                  <a:lnTo>
                    <a:pt x="153" y="44"/>
                  </a:lnTo>
                  <a:lnTo>
                    <a:pt x="153" y="46"/>
                  </a:lnTo>
                  <a:lnTo>
                    <a:pt x="155" y="46"/>
                  </a:lnTo>
                  <a:lnTo>
                    <a:pt x="155" y="46"/>
                  </a:lnTo>
                  <a:lnTo>
                    <a:pt x="155" y="48"/>
                  </a:lnTo>
                  <a:lnTo>
                    <a:pt x="157" y="48"/>
                  </a:lnTo>
                  <a:lnTo>
                    <a:pt x="159" y="48"/>
                  </a:lnTo>
                  <a:lnTo>
                    <a:pt x="159" y="50"/>
                  </a:lnTo>
                  <a:lnTo>
                    <a:pt x="161" y="50"/>
                  </a:lnTo>
                  <a:lnTo>
                    <a:pt x="163" y="52"/>
                  </a:lnTo>
                  <a:lnTo>
                    <a:pt x="165" y="52"/>
                  </a:lnTo>
                  <a:lnTo>
                    <a:pt x="167" y="54"/>
                  </a:lnTo>
                  <a:lnTo>
                    <a:pt x="169" y="54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3" y="56"/>
                  </a:lnTo>
                  <a:lnTo>
                    <a:pt x="175" y="56"/>
                  </a:lnTo>
                  <a:lnTo>
                    <a:pt x="175" y="58"/>
                  </a:lnTo>
                  <a:lnTo>
                    <a:pt x="177" y="58"/>
                  </a:lnTo>
                  <a:lnTo>
                    <a:pt x="179" y="58"/>
                  </a:lnTo>
                  <a:lnTo>
                    <a:pt x="179" y="60"/>
                  </a:lnTo>
                  <a:lnTo>
                    <a:pt x="181" y="60"/>
                  </a:lnTo>
                  <a:lnTo>
                    <a:pt x="183" y="60"/>
                  </a:lnTo>
                  <a:lnTo>
                    <a:pt x="183" y="62"/>
                  </a:lnTo>
                  <a:lnTo>
                    <a:pt x="185" y="62"/>
                  </a:lnTo>
                  <a:lnTo>
                    <a:pt x="187" y="64"/>
                  </a:lnTo>
                  <a:lnTo>
                    <a:pt x="189" y="64"/>
                  </a:lnTo>
                  <a:lnTo>
                    <a:pt x="191" y="66"/>
                  </a:lnTo>
                  <a:lnTo>
                    <a:pt x="193" y="66"/>
                  </a:lnTo>
                  <a:lnTo>
                    <a:pt x="195" y="66"/>
                  </a:lnTo>
                  <a:lnTo>
                    <a:pt x="195" y="68"/>
                  </a:lnTo>
                  <a:lnTo>
                    <a:pt x="197" y="68"/>
                  </a:lnTo>
                  <a:lnTo>
                    <a:pt x="199" y="70"/>
                  </a:lnTo>
                  <a:lnTo>
                    <a:pt x="201" y="70"/>
                  </a:lnTo>
                  <a:lnTo>
                    <a:pt x="203" y="70"/>
                  </a:lnTo>
                  <a:lnTo>
                    <a:pt x="203" y="72"/>
                  </a:lnTo>
                  <a:lnTo>
                    <a:pt x="205" y="72"/>
                  </a:lnTo>
                  <a:lnTo>
                    <a:pt x="205" y="72"/>
                  </a:lnTo>
                  <a:lnTo>
                    <a:pt x="207" y="72"/>
                  </a:lnTo>
                  <a:lnTo>
                    <a:pt x="209" y="72"/>
                  </a:lnTo>
                  <a:lnTo>
                    <a:pt x="211" y="74"/>
                  </a:lnTo>
                  <a:lnTo>
                    <a:pt x="211" y="76"/>
                  </a:lnTo>
                  <a:lnTo>
                    <a:pt x="209" y="78"/>
                  </a:lnTo>
                  <a:lnTo>
                    <a:pt x="209" y="80"/>
                  </a:lnTo>
                  <a:lnTo>
                    <a:pt x="207" y="80"/>
                  </a:lnTo>
                  <a:lnTo>
                    <a:pt x="207" y="82"/>
                  </a:lnTo>
                  <a:lnTo>
                    <a:pt x="207" y="84"/>
                  </a:lnTo>
                  <a:lnTo>
                    <a:pt x="205" y="84"/>
                  </a:lnTo>
                  <a:lnTo>
                    <a:pt x="205" y="86"/>
                  </a:lnTo>
                  <a:lnTo>
                    <a:pt x="205" y="88"/>
                  </a:lnTo>
                  <a:lnTo>
                    <a:pt x="205" y="88"/>
                  </a:lnTo>
                  <a:lnTo>
                    <a:pt x="205" y="90"/>
                  </a:lnTo>
                  <a:lnTo>
                    <a:pt x="205" y="92"/>
                  </a:lnTo>
                  <a:lnTo>
                    <a:pt x="203" y="94"/>
                  </a:lnTo>
                  <a:lnTo>
                    <a:pt x="203" y="96"/>
                  </a:lnTo>
                  <a:lnTo>
                    <a:pt x="201" y="98"/>
                  </a:lnTo>
                  <a:lnTo>
                    <a:pt x="201" y="100"/>
                  </a:lnTo>
                  <a:lnTo>
                    <a:pt x="199" y="102"/>
                  </a:lnTo>
                  <a:lnTo>
                    <a:pt x="199" y="104"/>
                  </a:lnTo>
                  <a:lnTo>
                    <a:pt x="197" y="106"/>
                  </a:lnTo>
                  <a:lnTo>
                    <a:pt x="197" y="108"/>
                  </a:lnTo>
                  <a:lnTo>
                    <a:pt x="197" y="110"/>
                  </a:lnTo>
                  <a:lnTo>
                    <a:pt x="195" y="110"/>
                  </a:lnTo>
                  <a:lnTo>
                    <a:pt x="195" y="112"/>
                  </a:lnTo>
                  <a:lnTo>
                    <a:pt x="195" y="114"/>
                  </a:lnTo>
                  <a:lnTo>
                    <a:pt x="193" y="114"/>
                  </a:lnTo>
                  <a:lnTo>
                    <a:pt x="193" y="116"/>
                  </a:lnTo>
                  <a:lnTo>
                    <a:pt x="193" y="118"/>
                  </a:lnTo>
                  <a:lnTo>
                    <a:pt x="191" y="120"/>
                  </a:lnTo>
                  <a:lnTo>
                    <a:pt x="189" y="120"/>
                  </a:lnTo>
                  <a:lnTo>
                    <a:pt x="189" y="122"/>
                  </a:lnTo>
                  <a:lnTo>
                    <a:pt x="187" y="124"/>
                  </a:lnTo>
                  <a:lnTo>
                    <a:pt x="187" y="126"/>
                  </a:lnTo>
                  <a:lnTo>
                    <a:pt x="187" y="128"/>
                  </a:lnTo>
                  <a:lnTo>
                    <a:pt x="185" y="128"/>
                  </a:lnTo>
                  <a:lnTo>
                    <a:pt x="185" y="130"/>
                  </a:lnTo>
                  <a:lnTo>
                    <a:pt x="185" y="132"/>
                  </a:lnTo>
                  <a:lnTo>
                    <a:pt x="183" y="134"/>
                  </a:lnTo>
                  <a:lnTo>
                    <a:pt x="183" y="136"/>
                  </a:lnTo>
                  <a:lnTo>
                    <a:pt x="181" y="138"/>
                  </a:lnTo>
                  <a:lnTo>
                    <a:pt x="181" y="140"/>
                  </a:lnTo>
                  <a:lnTo>
                    <a:pt x="181" y="142"/>
                  </a:lnTo>
                  <a:lnTo>
                    <a:pt x="179" y="142"/>
                  </a:lnTo>
                  <a:lnTo>
                    <a:pt x="179" y="144"/>
                  </a:lnTo>
                  <a:lnTo>
                    <a:pt x="179" y="146"/>
                  </a:lnTo>
                  <a:lnTo>
                    <a:pt x="177" y="148"/>
                  </a:lnTo>
                  <a:lnTo>
                    <a:pt x="175" y="154"/>
                  </a:lnTo>
                  <a:lnTo>
                    <a:pt x="173" y="156"/>
                  </a:lnTo>
                  <a:lnTo>
                    <a:pt x="173" y="158"/>
                  </a:lnTo>
                  <a:lnTo>
                    <a:pt x="171" y="160"/>
                  </a:lnTo>
                  <a:lnTo>
                    <a:pt x="171" y="162"/>
                  </a:lnTo>
                  <a:lnTo>
                    <a:pt x="169" y="164"/>
                  </a:lnTo>
                  <a:lnTo>
                    <a:pt x="169" y="167"/>
                  </a:lnTo>
                  <a:lnTo>
                    <a:pt x="167" y="169"/>
                  </a:lnTo>
                  <a:lnTo>
                    <a:pt x="167" y="169"/>
                  </a:lnTo>
                  <a:lnTo>
                    <a:pt x="165" y="171"/>
                  </a:lnTo>
                  <a:lnTo>
                    <a:pt x="165" y="173"/>
                  </a:lnTo>
                  <a:lnTo>
                    <a:pt x="163" y="175"/>
                  </a:lnTo>
                  <a:lnTo>
                    <a:pt x="163" y="177"/>
                  </a:lnTo>
                  <a:lnTo>
                    <a:pt x="163" y="179"/>
                  </a:lnTo>
                  <a:lnTo>
                    <a:pt x="161" y="179"/>
                  </a:lnTo>
                  <a:lnTo>
                    <a:pt x="161" y="181"/>
                  </a:lnTo>
                  <a:lnTo>
                    <a:pt x="159" y="183"/>
                  </a:lnTo>
                  <a:lnTo>
                    <a:pt x="159" y="185"/>
                  </a:lnTo>
                  <a:lnTo>
                    <a:pt x="159" y="187"/>
                  </a:lnTo>
                  <a:lnTo>
                    <a:pt x="157" y="187"/>
                  </a:lnTo>
                  <a:lnTo>
                    <a:pt x="157" y="189"/>
                  </a:lnTo>
                  <a:lnTo>
                    <a:pt x="155" y="191"/>
                  </a:lnTo>
                  <a:lnTo>
                    <a:pt x="155" y="193"/>
                  </a:lnTo>
                  <a:lnTo>
                    <a:pt x="155" y="195"/>
                  </a:lnTo>
                  <a:lnTo>
                    <a:pt x="155" y="195"/>
                  </a:lnTo>
                  <a:lnTo>
                    <a:pt x="155" y="197"/>
                  </a:lnTo>
                  <a:lnTo>
                    <a:pt x="155" y="199"/>
                  </a:lnTo>
                  <a:lnTo>
                    <a:pt x="153" y="199"/>
                  </a:lnTo>
                  <a:lnTo>
                    <a:pt x="153" y="201"/>
                  </a:lnTo>
                  <a:lnTo>
                    <a:pt x="153" y="203"/>
                  </a:lnTo>
                  <a:lnTo>
                    <a:pt x="151" y="203"/>
                  </a:lnTo>
                  <a:lnTo>
                    <a:pt x="151" y="205"/>
                  </a:lnTo>
                  <a:lnTo>
                    <a:pt x="151" y="207"/>
                  </a:lnTo>
                  <a:lnTo>
                    <a:pt x="149" y="207"/>
                  </a:lnTo>
                  <a:lnTo>
                    <a:pt x="149" y="209"/>
                  </a:lnTo>
                  <a:lnTo>
                    <a:pt x="149" y="211"/>
                  </a:lnTo>
                  <a:lnTo>
                    <a:pt x="147" y="211"/>
                  </a:lnTo>
                  <a:lnTo>
                    <a:pt x="147" y="213"/>
                  </a:lnTo>
                  <a:lnTo>
                    <a:pt x="147" y="215"/>
                  </a:lnTo>
                  <a:lnTo>
                    <a:pt x="145" y="217"/>
                  </a:lnTo>
                  <a:lnTo>
                    <a:pt x="145" y="217"/>
                  </a:lnTo>
                  <a:lnTo>
                    <a:pt x="145" y="219"/>
                  </a:lnTo>
                  <a:lnTo>
                    <a:pt x="147" y="219"/>
                  </a:lnTo>
                  <a:lnTo>
                    <a:pt x="147" y="221"/>
                  </a:lnTo>
                  <a:lnTo>
                    <a:pt x="147" y="223"/>
                  </a:lnTo>
                  <a:lnTo>
                    <a:pt x="149" y="225"/>
                  </a:lnTo>
                  <a:lnTo>
                    <a:pt x="149" y="227"/>
                  </a:lnTo>
                  <a:lnTo>
                    <a:pt x="149" y="229"/>
                  </a:lnTo>
                  <a:lnTo>
                    <a:pt x="151" y="229"/>
                  </a:lnTo>
                  <a:lnTo>
                    <a:pt x="151" y="231"/>
                  </a:lnTo>
                  <a:lnTo>
                    <a:pt x="151" y="233"/>
                  </a:lnTo>
                  <a:lnTo>
                    <a:pt x="153" y="233"/>
                  </a:lnTo>
                  <a:lnTo>
                    <a:pt x="153" y="235"/>
                  </a:lnTo>
                  <a:lnTo>
                    <a:pt x="153" y="237"/>
                  </a:lnTo>
                  <a:lnTo>
                    <a:pt x="155" y="239"/>
                  </a:lnTo>
                  <a:lnTo>
                    <a:pt x="155" y="241"/>
                  </a:lnTo>
                  <a:lnTo>
                    <a:pt x="155" y="243"/>
                  </a:lnTo>
                  <a:lnTo>
                    <a:pt x="155" y="245"/>
                  </a:lnTo>
                  <a:lnTo>
                    <a:pt x="155" y="247"/>
                  </a:lnTo>
                  <a:lnTo>
                    <a:pt x="157" y="249"/>
                  </a:lnTo>
                  <a:lnTo>
                    <a:pt x="157" y="251"/>
                  </a:lnTo>
                  <a:lnTo>
                    <a:pt x="159" y="251"/>
                  </a:lnTo>
                  <a:lnTo>
                    <a:pt x="159" y="253"/>
                  </a:lnTo>
                  <a:lnTo>
                    <a:pt x="159" y="255"/>
                  </a:lnTo>
                  <a:lnTo>
                    <a:pt x="161" y="257"/>
                  </a:lnTo>
                  <a:lnTo>
                    <a:pt x="161" y="259"/>
                  </a:lnTo>
                  <a:lnTo>
                    <a:pt x="163" y="261"/>
                  </a:lnTo>
                  <a:lnTo>
                    <a:pt x="163" y="263"/>
                  </a:lnTo>
                  <a:lnTo>
                    <a:pt x="163" y="263"/>
                  </a:lnTo>
                  <a:lnTo>
                    <a:pt x="165" y="263"/>
                  </a:lnTo>
                  <a:lnTo>
                    <a:pt x="165" y="267"/>
                  </a:lnTo>
                  <a:lnTo>
                    <a:pt x="167" y="271"/>
                  </a:lnTo>
                  <a:lnTo>
                    <a:pt x="169" y="273"/>
                  </a:lnTo>
                  <a:lnTo>
                    <a:pt x="169" y="275"/>
                  </a:lnTo>
                  <a:lnTo>
                    <a:pt x="171" y="279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3" y="283"/>
                  </a:lnTo>
                  <a:lnTo>
                    <a:pt x="173" y="285"/>
                  </a:lnTo>
                  <a:lnTo>
                    <a:pt x="175" y="287"/>
                  </a:lnTo>
                  <a:lnTo>
                    <a:pt x="175" y="289"/>
                  </a:lnTo>
                  <a:lnTo>
                    <a:pt x="177" y="291"/>
                  </a:lnTo>
                  <a:lnTo>
                    <a:pt x="177" y="293"/>
                  </a:lnTo>
                  <a:lnTo>
                    <a:pt x="177" y="295"/>
                  </a:lnTo>
                  <a:lnTo>
                    <a:pt x="179" y="295"/>
                  </a:lnTo>
                  <a:lnTo>
                    <a:pt x="179" y="297"/>
                  </a:lnTo>
                  <a:lnTo>
                    <a:pt x="179" y="299"/>
                  </a:lnTo>
                  <a:lnTo>
                    <a:pt x="181" y="299"/>
                  </a:lnTo>
                  <a:lnTo>
                    <a:pt x="181" y="301"/>
                  </a:lnTo>
                  <a:lnTo>
                    <a:pt x="181" y="303"/>
                  </a:lnTo>
                  <a:lnTo>
                    <a:pt x="183" y="303"/>
                  </a:lnTo>
                  <a:lnTo>
                    <a:pt x="183" y="305"/>
                  </a:lnTo>
                  <a:lnTo>
                    <a:pt x="183" y="307"/>
                  </a:lnTo>
                  <a:lnTo>
                    <a:pt x="183" y="309"/>
                  </a:lnTo>
                  <a:lnTo>
                    <a:pt x="185" y="309"/>
                  </a:lnTo>
                  <a:lnTo>
                    <a:pt x="185" y="311"/>
                  </a:lnTo>
                  <a:lnTo>
                    <a:pt x="185" y="311"/>
                  </a:lnTo>
                  <a:lnTo>
                    <a:pt x="187" y="311"/>
                  </a:lnTo>
                  <a:lnTo>
                    <a:pt x="187" y="313"/>
                  </a:lnTo>
                  <a:lnTo>
                    <a:pt x="187" y="315"/>
                  </a:lnTo>
                  <a:lnTo>
                    <a:pt x="189" y="315"/>
                  </a:lnTo>
                  <a:lnTo>
                    <a:pt x="189" y="317"/>
                  </a:lnTo>
                  <a:lnTo>
                    <a:pt x="189" y="319"/>
                  </a:lnTo>
                  <a:lnTo>
                    <a:pt x="191" y="321"/>
                  </a:lnTo>
                  <a:lnTo>
                    <a:pt x="191" y="323"/>
                  </a:lnTo>
                  <a:lnTo>
                    <a:pt x="191" y="325"/>
                  </a:lnTo>
                  <a:lnTo>
                    <a:pt x="193" y="325"/>
                  </a:lnTo>
                  <a:lnTo>
                    <a:pt x="193" y="327"/>
                  </a:lnTo>
                  <a:lnTo>
                    <a:pt x="193" y="329"/>
                  </a:lnTo>
                  <a:lnTo>
                    <a:pt x="195" y="329"/>
                  </a:lnTo>
                  <a:lnTo>
                    <a:pt x="195" y="331"/>
                  </a:lnTo>
                  <a:lnTo>
                    <a:pt x="197" y="333"/>
                  </a:lnTo>
                  <a:lnTo>
                    <a:pt x="197" y="335"/>
                  </a:lnTo>
                  <a:lnTo>
                    <a:pt x="197" y="337"/>
                  </a:lnTo>
                  <a:lnTo>
                    <a:pt x="199" y="337"/>
                  </a:lnTo>
                  <a:lnTo>
                    <a:pt x="199" y="339"/>
                  </a:lnTo>
                  <a:lnTo>
                    <a:pt x="199" y="341"/>
                  </a:lnTo>
                  <a:lnTo>
                    <a:pt x="201" y="343"/>
                  </a:lnTo>
                  <a:lnTo>
                    <a:pt x="201" y="345"/>
                  </a:lnTo>
                  <a:lnTo>
                    <a:pt x="201" y="347"/>
                  </a:lnTo>
                  <a:lnTo>
                    <a:pt x="203" y="347"/>
                  </a:lnTo>
                  <a:lnTo>
                    <a:pt x="203" y="349"/>
                  </a:lnTo>
                  <a:lnTo>
                    <a:pt x="203" y="351"/>
                  </a:lnTo>
                  <a:lnTo>
                    <a:pt x="205" y="353"/>
                  </a:lnTo>
                  <a:lnTo>
                    <a:pt x="205" y="355"/>
                  </a:lnTo>
                  <a:lnTo>
                    <a:pt x="205" y="357"/>
                  </a:lnTo>
                  <a:lnTo>
                    <a:pt x="205" y="359"/>
                  </a:lnTo>
                  <a:lnTo>
                    <a:pt x="207" y="359"/>
                  </a:lnTo>
                  <a:lnTo>
                    <a:pt x="207" y="361"/>
                  </a:lnTo>
                  <a:lnTo>
                    <a:pt x="209" y="363"/>
                  </a:lnTo>
                  <a:lnTo>
                    <a:pt x="209" y="365"/>
                  </a:lnTo>
                  <a:lnTo>
                    <a:pt x="209" y="367"/>
                  </a:lnTo>
                  <a:lnTo>
                    <a:pt x="211" y="369"/>
                  </a:lnTo>
                  <a:lnTo>
                    <a:pt x="211" y="371"/>
                  </a:lnTo>
                  <a:lnTo>
                    <a:pt x="213" y="371"/>
                  </a:lnTo>
                  <a:lnTo>
                    <a:pt x="213" y="373"/>
                  </a:lnTo>
                  <a:lnTo>
                    <a:pt x="213" y="375"/>
                  </a:lnTo>
                  <a:lnTo>
                    <a:pt x="215" y="377"/>
                  </a:lnTo>
                  <a:lnTo>
                    <a:pt x="215" y="379"/>
                  </a:lnTo>
                  <a:lnTo>
                    <a:pt x="215" y="381"/>
                  </a:lnTo>
                  <a:lnTo>
                    <a:pt x="217" y="381"/>
                  </a:lnTo>
                  <a:lnTo>
                    <a:pt x="217" y="383"/>
                  </a:lnTo>
                  <a:lnTo>
                    <a:pt x="219" y="385"/>
                  </a:lnTo>
                  <a:lnTo>
                    <a:pt x="219" y="387"/>
                  </a:lnTo>
                  <a:lnTo>
                    <a:pt x="219" y="389"/>
                  </a:lnTo>
                  <a:lnTo>
                    <a:pt x="221" y="389"/>
                  </a:lnTo>
                  <a:lnTo>
                    <a:pt x="221" y="391"/>
                  </a:lnTo>
                  <a:lnTo>
                    <a:pt x="221" y="393"/>
                  </a:lnTo>
                  <a:lnTo>
                    <a:pt x="223" y="395"/>
                  </a:lnTo>
                  <a:lnTo>
                    <a:pt x="223" y="397"/>
                  </a:lnTo>
                  <a:lnTo>
                    <a:pt x="223" y="399"/>
                  </a:lnTo>
                  <a:lnTo>
                    <a:pt x="225" y="399"/>
                  </a:lnTo>
                  <a:lnTo>
                    <a:pt x="225" y="401"/>
                  </a:lnTo>
                  <a:lnTo>
                    <a:pt x="225" y="403"/>
                  </a:lnTo>
                  <a:lnTo>
                    <a:pt x="227" y="405"/>
                  </a:lnTo>
                  <a:lnTo>
                    <a:pt x="227" y="407"/>
                  </a:lnTo>
                  <a:lnTo>
                    <a:pt x="229" y="407"/>
                  </a:lnTo>
                  <a:lnTo>
                    <a:pt x="229" y="409"/>
                  </a:lnTo>
                  <a:lnTo>
                    <a:pt x="231" y="409"/>
                  </a:lnTo>
                  <a:lnTo>
                    <a:pt x="231" y="413"/>
                  </a:lnTo>
                  <a:lnTo>
                    <a:pt x="233" y="413"/>
                  </a:lnTo>
                  <a:lnTo>
                    <a:pt x="233" y="415"/>
                  </a:lnTo>
                  <a:lnTo>
                    <a:pt x="233" y="417"/>
                  </a:lnTo>
                  <a:lnTo>
                    <a:pt x="235" y="419"/>
                  </a:lnTo>
                  <a:lnTo>
                    <a:pt x="235" y="421"/>
                  </a:lnTo>
                  <a:lnTo>
                    <a:pt x="235" y="423"/>
                  </a:lnTo>
                  <a:lnTo>
                    <a:pt x="237" y="423"/>
                  </a:lnTo>
                  <a:lnTo>
                    <a:pt x="237" y="425"/>
                  </a:lnTo>
                  <a:lnTo>
                    <a:pt x="237" y="427"/>
                  </a:lnTo>
                  <a:lnTo>
                    <a:pt x="239" y="427"/>
                  </a:lnTo>
                  <a:lnTo>
                    <a:pt x="239" y="429"/>
                  </a:lnTo>
                  <a:lnTo>
                    <a:pt x="239" y="431"/>
                  </a:lnTo>
                  <a:lnTo>
                    <a:pt x="241" y="431"/>
                  </a:lnTo>
                  <a:lnTo>
                    <a:pt x="241" y="433"/>
                  </a:lnTo>
                  <a:lnTo>
                    <a:pt x="241" y="435"/>
                  </a:lnTo>
                  <a:lnTo>
                    <a:pt x="243" y="435"/>
                  </a:lnTo>
                  <a:lnTo>
                    <a:pt x="243" y="437"/>
                  </a:lnTo>
                  <a:lnTo>
                    <a:pt x="243" y="439"/>
                  </a:lnTo>
                  <a:lnTo>
                    <a:pt x="245" y="441"/>
                  </a:lnTo>
                  <a:lnTo>
                    <a:pt x="245" y="443"/>
                  </a:lnTo>
                  <a:lnTo>
                    <a:pt x="247" y="445"/>
                  </a:lnTo>
                  <a:lnTo>
                    <a:pt x="247" y="447"/>
                  </a:lnTo>
                  <a:lnTo>
                    <a:pt x="247" y="449"/>
                  </a:lnTo>
                  <a:lnTo>
                    <a:pt x="249" y="449"/>
                  </a:lnTo>
                  <a:lnTo>
                    <a:pt x="249" y="451"/>
                  </a:lnTo>
                  <a:lnTo>
                    <a:pt x="249" y="453"/>
                  </a:lnTo>
                  <a:lnTo>
                    <a:pt x="251" y="453"/>
                  </a:lnTo>
                  <a:lnTo>
                    <a:pt x="251" y="455"/>
                  </a:lnTo>
                  <a:lnTo>
                    <a:pt x="251" y="455"/>
                  </a:lnTo>
                  <a:lnTo>
                    <a:pt x="253" y="455"/>
                  </a:lnTo>
                  <a:lnTo>
                    <a:pt x="253" y="457"/>
                  </a:lnTo>
                  <a:lnTo>
                    <a:pt x="253" y="459"/>
                  </a:lnTo>
                  <a:lnTo>
                    <a:pt x="253" y="459"/>
                  </a:lnTo>
                  <a:lnTo>
                    <a:pt x="253" y="461"/>
                  </a:lnTo>
                  <a:lnTo>
                    <a:pt x="253" y="463"/>
                  </a:lnTo>
                  <a:lnTo>
                    <a:pt x="255" y="465"/>
                  </a:lnTo>
                  <a:lnTo>
                    <a:pt x="255" y="467"/>
                  </a:lnTo>
                  <a:lnTo>
                    <a:pt x="255" y="469"/>
                  </a:lnTo>
                  <a:lnTo>
                    <a:pt x="257" y="469"/>
                  </a:lnTo>
                  <a:lnTo>
                    <a:pt x="257" y="471"/>
                  </a:lnTo>
                  <a:lnTo>
                    <a:pt x="257" y="473"/>
                  </a:lnTo>
                  <a:lnTo>
                    <a:pt x="259" y="473"/>
                  </a:lnTo>
                  <a:lnTo>
                    <a:pt x="259" y="475"/>
                  </a:lnTo>
                  <a:lnTo>
                    <a:pt x="259" y="477"/>
                  </a:lnTo>
                  <a:lnTo>
                    <a:pt x="261" y="477"/>
                  </a:lnTo>
                  <a:lnTo>
                    <a:pt x="261" y="479"/>
                  </a:lnTo>
                  <a:lnTo>
                    <a:pt x="263" y="481"/>
                  </a:lnTo>
                  <a:lnTo>
                    <a:pt x="263" y="483"/>
                  </a:lnTo>
                  <a:lnTo>
                    <a:pt x="265" y="485"/>
                  </a:lnTo>
                  <a:lnTo>
                    <a:pt x="265" y="487"/>
                  </a:lnTo>
                  <a:lnTo>
                    <a:pt x="265" y="489"/>
                  </a:lnTo>
                  <a:lnTo>
                    <a:pt x="267" y="489"/>
                  </a:lnTo>
                  <a:lnTo>
                    <a:pt x="267" y="491"/>
                  </a:lnTo>
                  <a:lnTo>
                    <a:pt x="267" y="493"/>
                  </a:lnTo>
                  <a:lnTo>
                    <a:pt x="269" y="495"/>
                  </a:lnTo>
                  <a:lnTo>
                    <a:pt x="269" y="497"/>
                  </a:lnTo>
                  <a:lnTo>
                    <a:pt x="271" y="499"/>
                  </a:lnTo>
                  <a:lnTo>
                    <a:pt x="271" y="501"/>
                  </a:lnTo>
                  <a:lnTo>
                    <a:pt x="271" y="503"/>
                  </a:lnTo>
                  <a:lnTo>
                    <a:pt x="273" y="503"/>
                  </a:lnTo>
                  <a:lnTo>
                    <a:pt x="273" y="503"/>
                  </a:lnTo>
                  <a:lnTo>
                    <a:pt x="273" y="505"/>
                  </a:lnTo>
                  <a:lnTo>
                    <a:pt x="273" y="507"/>
                  </a:lnTo>
                  <a:lnTo>
                    <a:pt x="271" y="507"/>
                  </a:lnTo>
                  <a:lnTo>
                    <a:pt x="271" y="509"/>
                  </a:lnTo>
                  <a:lnTo>
                    <a:pt x="271" y="511"/>
                  </a:lnTo>
                  <a:lnTo>
                    <a:pt x="271" y="513"/>
                  </a:lnTo>
                  <a:lnTo>
                    <a:pt x="273" y="513"/>
                  </a:lnTo>
                  <a:lnTo>
                    <a:pt x="273" y="515"/>
                  </a:lnTo>
                  <a:lnTo>
                    <a:pt x="271" y="515"/>
                  </a:lnTo>
                  <a:lnTo>
                    <a:pt x="271" y="517"/>
                  </a:lnTo>
                  <a:lnTo>
                    <a:pt x="273" y="517"/>
                  </a:lnTo>
                  <a:lnTo>
                    <a:pt x="273" y="519"/>
                  </a:lnTo>
                  <a:lnTo>
                    <a:pt x="273" y="521"/>
                  </a:lnTo>
                  <a:lnTo>
                    <a:pt x="275" y="521"/>
                  </a:lnTo>
                  <a:lnTo>
                    <a:pt x="275" y="523"/>
                  </a:lnTo>
                  <a:lnTo>
                    <a:pt x="275" y="525"/>
                  </a:lnTo>
                  <a:lnTo>
                    <a:pt x="275" y="527"/>
                  </a:lnTo>
                  <a:lnTo>
                    <a:pt x="275" y="529"/>
                  </a:lnTo>
                  <a:lnTo>
                    <a:pt x="273" y="529"/>
                  </a:lnTo>
                  <a:lnTo>
                    <a:pt x="275" y="529"/>
                  </a:lnTo>
                  <a:lnTo>
                    <a:pt x="275" y="531"/>
                  </a:lnTo>
                  <a:lnTo>
                    <a:pt x="275" y="533"/>
                  </a:lnTo>
                  <a:lnTo>
                    <a:pt x="275" y="535"/>
                  </a:lnTo>
                  <a:lnTo>
                    <a:pt x="273" y="535"/>
                  </a:lnTo>
                  <a:lnTo>
                    <a:pt x="273" y="537"/>
                  </a:lnTo>
                  <a:lnTo>
                    <a:pt x="275" y="537"/>
                  </a:lnTo>
                  <a:lnTo>
                    <a:pt x="275" y="539"/>
                  </a:lnTo>
                  <a:lnTo>
                    <a:pt x="277" y="539"/>
                  </a:lnTo>
                  <a:lnTo>
                    <a:pt x="277" y="541"/>
                  </a:lnTo>
                  <a:lnTo>
                    <a:pt x="277" y="543"/>
                  </a:lnTo>
                  <a:lnTo>
                    <a:pt x="279" y="543"/>
                  </a:lnTo>
                  <a:lnTo>
                    <a:pt x="279" y="545"/>
                  </a:lnTo>
                  <a:lnTo>
                    <a:pt x="281" y="545"/>
                  </a:lnTo>
                  <a:lnTo>
                    <a:pt x="281" y="547"/>
                  </a:lnTo>
                  <a:lnTo>
                    <a:pt x="281" y="549"/>
                  </a:lnTo>
                  <a:lnTo>
                    <a:pt x="281" y="551"/>
                  </a:lnTo>
                  <a:lnTo>
                    <a:pt x="279" y="551"/>
                  </a:lnTo>
                  <a:lnTo>
                    <a:pt x="277" y="551"/>
                  </a:lnTo>
                  <a:lnTo>
                    <a:pt x="277" y="551"/>
                  </a:lnTo>
                  <a:lnTo>
                    <a:pt x="275" y="551"/>
                  </a:lnTo>
                  <a:lnTo>
                    <a:pt x="273" y="551"/>
                  </a:lnTo>
                  <a:lnTo>
                    <a:pt x="271" y="551"/>
                  </a:lnTo>
                  <a:lnTo>
                    <a:pt x="271" y="553"/>
                  </a:lnTo>
                  <a:lnTo>
                    <a:pt x="269" y="553"/>
                  </a:lnTo>
                  <a:lnTo>
                    <a:pt x="267" y="553"/>
                  </a:lnTo>
                  <a:lnTo>
                    <a:pt x="265" y="553"/>
                  </a:lnTo>
                  <a:lnTo>
                    <a:pt x="263" y="553"/>
                  </a:lnTo>
                  <a:lnTo>
                    <a:pt x="263" y="555"/>
                  </a:lnTo>
                  <a:lnTo>
                    <a:pt x="263" y="557"/>
                  </a:lnTo>
                  <a:lnTo>
                    <a:pt x="261" y="557"/>
                  </a:lnTo>
                  <a:lnTo>
                    <a:pt x="261" y="559"/>
                  </a:lnTo>
                  <a:lnTo>
                    <a:pt x="259" y="559"/>
                  </a:lnTo>
                  <a:lnTo>
                    <a:pt x="257" y="559"/>
                  </a:lnTo>
                  <a:lnTo>
                    <a:pt x="257" y="561"/>
                  </a:lnTo>
                  <a:lnTo>
                    <a:pt x="257" y="563"/>
                  </a:lnTo>
                  <a:lnTo>
                    <a:pt x="257" y="561"/>
                  </a:lnTo>
                  <a:lnTo>
                    <a:pt x="257" y="563"/>
                  </a:lnTo>
                  <a:lnTo>
                    <a:pt x="257" y="565"/>
                  </a:lnTo>
                  <a:lnTo>
                    <a:pt x="255" y="565"/>
                  </a:lnTo>
                  <a:lnTo>
                    <a:pt x="255" y="563"/>
                  </a:lnTo>
                  <a:lnTo>
                    <a:pt x="255" y="565"/>
                  </a:lnTo>
                  <a:lnTo>
                    <a:pt x="255" y="567"/>
                  </a:lnTo>
                  <a:lnTo>
                    <a:pt x="255" y="569"/>
                  </a:lnTo>
                  <a:lnTo>
                    <a:pt x="255" y="571"/>
                  </a:lnTo>
                  <a:lnTo>
                    <a:pt x="253" y="571"/>
                  </a:lnTo>
                  <a:lnTo>
                    <a:pt x="253" y="573"/>
                  </a:lnTo>
                  <a:lnTo>
                    <a:pt x="253" y="573"/>
                  </a:lnTo>
                  <a:lnTo>
                    <a:pt x="253" y="575"/>
                  </a:lnTo>
                  <a:lnTo>
                    <a:pt x="253" y="577"/>
                  </a:lnTo>
                  <a:lnTo>
                    <a:pt x="251" y="577"/>
                  </a:lnTo>
                  <a:lnTo>
                    <a:pt x="251" y="579"/>
                  </a:lnTo>
                  <a:lnTo>
                    <a:pt x="251" y="581"/>
                  </a:lnTo>
                  <a:lnTo>
                    <a:pt x="249" y="581"/>
                  </a:lnTo>
                  <a:lnTo>
                    <a:pt x="249" y="583"/>
                  </a:lnTo>
                  <a:lnTo>
                    <a:pt x="249" y="581"/>
                  </a:lnTo>
                  <a:lnTo>
                    <a:pt x="247" y="581"/>
                  </a:lnTo>
                  <a:lnTo>
                    <a:pt x="247" y="583"/>
                  </a:lnTo>
                  <a:lnTo>
                    <a:pt x="245" y="583"/>
                  </a:lnTo>
                  <a:lnTo>
                    <a:pt x="245" y="585"/>
                  </a:lnTo>
                  <a:lnTo>
                    <a:pt x="243" y="585"/>
                  </a:lnTo>
                  <a:lnTo>
                    <a:pt x="241" y="585"/>
                  </a:lnTo>
                  <a:lnTo>
                    <a:pt x="239" y="585"/>
                  </a:lnTo>
                  <a:lnTo>
                    <a:pt x="239" y="587"/>
                  </a:lnTo>
                  <a:lnTo>
                    <a:pt x="239" y="590"/>
                  </a:lnTo>
                  <a:lnTo>
                    <a:pt x="237" y="590"/>
                  </a:lnTo>
                  <a:lnTo>
                    <a:pt x="237" y="592"/>
                  </a:lnTo>
                  <a:lnTo>
                    <a:pt x="239" y="594"/>
                  </a:lnTo>
                  <a:lnTo>
                    <a:pt x="237" y="594"/>
                  </a:lnTo>
                  <a:lnTo>
                    <a:pt x="237" y="596"/>
                  </a:lnTo>
                  <a:lnTo>
                    <a:pt x="239" y="596"/>
                  </a:lnTo>
                  <a:lnTo>
                    <a:pt x="237" y="596"/>
                  </a:lnTo>
                  <a:lnTo>
                    <a:pt x="237" y="598"/>
                  </a:lnTo>
                  <a:lnTo>
                    <a:pt x="237" y="600"/>
                  </a:lnTo>
                  <a:lnTo>
                    <a:pt x="235" y="600"/>
                  </a:lnTo>
                  <a:lnTo>
                    <a:pt x="235" y="600"/>
                  </a:lnTo>
                  <a:lnTo>
                    <a:pt x="233" y="600"/>
                  </a:lnTo>
                  <a:lnTo>
                    <a:pt x="233" y="602"/>
                  </a:lnTo>
                  <a:lnTo>
                    <a:pt x="235" y="602"/>
                  </a:lnTo>
                  <a:lnTo>
                    <a:pt x="235" y="604"/>
                  </a:lnTo>
                  <a:lnTo>
                    <a:pt x="235" y="606"/>
                  </a:lnTo>
                  <a:lnTo>
                    <a:pt x="235" y="604"/>
                  </a:lnTo>
                  <a:lnTo>
                    <a:pt x="237" y="604"/>
                  </a:lnTo>
                  <a:lnTo>
                    <a:pt x="237" y="606"/>
                  </a:lnTo>
                  <a:lnTo>
                    <a:pt x="239" y="606"/>
                  </a:lnTo>
                  <a:lnTo>
                    <a:pt x="241" y="606"/>
                  </a:lnTo>
                  <a:lnTo>
                    <a:pt x="241" y="608"/>
                  </a:lnTo>
                  <a:lnTo>
                    <a:pt x="241" y="610"/>
                  </a:lnTo>
                  <a:lnTo>
                    <a:pt x="241" y="612"/>
                  </a:lnTo>
                  <a:lnTo>
                    <a:pt x="243" y="612"/>
                  </a:lnTo>
                  <a:lnTo>
                    <a:pt x="241" y="612"/>
                  </a:lnTo>
                  <a:lnTo>
                    <a:pt x="241" y="614"/>
                  </a:lnTo>
                  <a:lnTo>
                    <a:pt x="241" y="616"/>
                  </a:lnTo>
                  <a:lnTo>
                    <a:pt x="239" y="618"/>
                  </a:lnTo>
                  <a:lnTo>
                    <a:pt x="239" y="620"/>
                  </a:lnTo>
                  <a:lnTo>
                    <a:pt x="237" y="620"/>
                  </a:lnTo>
                  <a:lnTo>
                    <a:pt x="235" y="620"/>
                  </a:lnTo>
                  <a:lnTo>
                    <a:pt x="235" y="622"/>
                  </a:lnTo>
                  <a:lnTo>
                    <a:pt x="233" y="622"/>
                  </a:lnTo>
                  <a:lnTo>
                    <a:pt x="231" y="622"/>
                  </a:lnTo>
                  <a:lnTo>
                    <a:pt x="229" y="622"/>
                  </a:lnTo>
                  <a:lnTo>
                    <a:pt x="229" y="620"/>
                  </a:lnTo>
                  <a:lnTo>
                    <a:pt x="227" y="620"/>
                  </a:lnTo>
                  <a:lnTo>
                    <a:pt x="225" y="620"/>
                  </a:lnTo>
                  <a:lnTo>
                    <a:pt x="219" y="618"/>
                  </a:lnTo>
                  <a:lnTo>
                    <a:pt x="217" y="618"/>
                  </a:lnTo>
                  <a:lnTo>
                    <a:pt x="215" y="618"/>
                  </a:lnTo>
                  <a:lnTo>
                    <a:pt x="213" y="618"/>
                  </a:lnTo>
                  <a:lnTo>
                    <a:pt x="207" y="616"/>
                  </a:lnTo>
                  <a:lnTo>
                    <a:pt x="203" y="614"/>
                  </a:lnTo>
                  <a:lnTo>
                    <a:pt x="199" y="612"/>
                  </a:lnTo>
                  <a:lnTo>
                    <a:pt x="197" y="612"/>
                  </a:lnTo>
                  <a:lnTo>
                    <a:pt x="195" y="612"/>
                  </a:lnTo>
                  <a:lnTo>
                    <a:pt x="193" y="610"/>
                  </a:lnTo>
                  <a:lnTo>
                    <a:pt x="191" y="610"/>
                  </a:lnTo>
                  <a:lnTo>
                    <a:pt x="189" y="610"/>
                  </a:lnTo>
                  <a:lnTo>
                    <a:pt x="185" y="608"/>
                  </a:lnTo>
                  <a:lnTo>
                    <a:pt x="183" y="608"/>
                  </a:lnTo>
                  <a:lnTo>
                    <a:pt x="179" y="606"/>
                  </a:lnTo>
                  <a:lnTo>
                    <a:pt x="177" y="606"/>
                  </a:lnTo>
                  <a:lnTo>
                    <a:pt x="175" y="606"/>
                  </a:lnTo>
                  <a:lnTo>
                    <a:pt x="173" y="606"/>
                  </a:lnTo>
                  <a:lnTo>
                    <a:pt x="173" y="604"/>
                  </a:lnTo>
                  <a:lnTo>
                    <a:pt x="169" y="604"/>
                  </a:lnTo>
                  <a:lnTo>
                    <a:pt x="167" y="604"/>
                  </a:lnTo>
                  <a:lnTo>
                    <a:pt x="167" y="602"/>
                  </a:lnTo>
                  <a:lnTo>
                    <a:pt x="165" y="602"/>
                  </a:lnTo>
                  <a:lnTo>
                    <a:pt x="163" y="602"/>
                  </a:lnTo>
                  <a:lnTo>
                    <a:pt x="161" y="602"/>
                  </a:lnTo>
                  <a:lnTo>
                    <a:pt x="159" y="600"/>
                  </a:lnTo>
                  <a:lnTo>
                    <a:pt x="157" y="600"/>
                  </a:lnTo>
                  <a:lnTo>
                    <a:pt x="155" y="600"/>
                  </a:lnTo>
                  <a:lnTo>
                    <a:pt x="155" y="600"/>
                  </a:lnTo>
                  <a:lnTo>
                    <a:pt x="155" y="600"/>
                  </a:lnTo>
                  <a:lnTo>
                    <a:pt x="153" y="600"/>
                  </a:lnTo>
                  <a:lnTo>
                    <a:pt x="151" y="600"/>
                  </a:lnTo>
                  <a:lnTo>
                    <a:pt x="149" y="600"/>
                  </a:lnTo>
                  <a:lnTo>
                    <a:pt x="149" y="598"/>
                  </a:lnTo>
                  <a:lnTo>
                    <a:pt x="147" y="598"/>
                  </a:lnTo>
                  <a:lnTo>
                    <a:pt x="145" y="598"/>
                  </a:lnTo>
                  <a:lnTo>
                    <a:pt x="143" y="598"/>
                  </a:lnTo>
                  <a:lnTo>
                    <a:pt x="141" y="596"/>
                  </a:lnTo>
                  <a:lnTo>
                    <a:pt x="139" y="596"/>
                  </a:lnTo>
                  <a:lnTo>
                    <a:pt x="137" y="596"/>
                  </a:lnTo>
                  <a:lnTo>
                    <a:pt x="135" y="596"/>
                  </a:lnTo>
                  <a:lnTo>
                    <a:pt x="135" y="594"/>
                  </a:lnTo>
                  <a:lnTo>
                    <a:pt x="133" y="594"/>
                  </a:lnTo>
                  <a:lnTo>
                    <a:pt x="131" y="594"/>
                  </a:lnTo>
                  <a:lnTo>
                    <a:pt x="129" y="594"/>
                  </a:lnTo>
                  <a:lnTo>
                    <a:pt x="129" y="592"/>
                  </a:lnTo>
                  <a:lnTo>
                    <a:pt x="127" y="592"/>
                  </a:lnTo>
                  <a:lnTo>
                    <a:pt x="125" y="592"/>
                  </a:lnTo>
                  <a:lnTo>
                    <a:pt x="123" y="592"/>
                  </a:lnTo>
                  <a:lnTo>
                    <a:pt x="121" y="590"/>
                  </a:lnTo>
                  <a:lnTo>
                    <a:pt x="117" y="590"/>
                  </a:lnTo>
                  <a:lnTo>
                    <a:pt x="117" y="587"/>
                  </a:lnTo>
                  <a:lnTo>
                    <a:pt x="119" y="587"/>
                  </a:lnTo>
                  <a:lnTo>
                    <a:pt x="117" y="587"/>
                  </a:lnTo>
                  <a:lnTo>
                    <a:pt x="117" y="585"/>
                  </a:lnTo>
                  <a:lnTo>
                    <a:pt x="119" y="585"/>
                  </a:lnTo>
                  <a:lnTo>
                    <a:pt x="119" y="583"/>
                  </a:lnTo>
                  <a:lnTo>
                    <a:pt x="119" y="581"/>
                  </a:lnTo>
                  <a:lnTo>
                    <a:pt x="117" y="579"/>
                  </a:lnTo>
                  <a:lnTo>
                    <a:pt x="115" y="579"/>
                  </a:lnTo>
                  <a:lnTo>
                    <a:pt x="117" y="579"/>
                  </a:lnTo>
                  <a:lnTo>
                    <a:pt x="115" y="579"/>
                  </a:lnTo>
                  <a:lnTo>
                    <a:pt x="117" y="577"/>
                  </a:lnTo>
                  <a:lnTo>
                    <a:pt x="119" y="577"/>
                  </a:lnTo>
                  <a:lnTo>
                    <a:pt x="119" y="579"/>
                  </a:lnTo>
                  <a:lnTo>
                    <a:pt x="119" y="577"/>
                  </a:lnTo>
                  <a:lnTo>
                    <a:pt x="119" y="579"/>
                  </a:lnTo>
                  <a:lnTo>
                    <a:pt x="117" y="579"/>
                  </a:lnTo>
                  <a:lnTo>
                    <a:pt x="119" y="579"/>
                  </a:lnTo>
                  <a:lnTo>
                    <a:pt x="119" y="581"/>
                  </a:lnTo>
                  <a:lnTo>
                    <a:pt x="119" y="579"/>
                  </a:lnTo>
                  <a:lnTo>
                    <a:pt x="119" y="581"/>
                  </a:lnTo>
                  <a:lnTo>
                    <a:pt x="119" y="583"/>
                  </a:lnTo>
                  <a:lnTo>
                    <a:pt x="119" y="585"/>
                  </a:lnTo>
                  <a:lnTo>
                    <a:pt x="119" y="583"/>
                  </a:lnTo>
                  <a:lnTo>
                    <a:pt x="119" y="581"/>
                  </a:lnTo>
                  <a:lnTo>
                    <a:pt x="121" y="581"/>
                  </a:lnTo>
                  <a:lnTo>
                    <a:pt x="119" y="581"/>
                  </a:lnTo>
                  <a:lnTo>
                    <a:pt x="121" y="581"/>
                  </a:lnTo>
                  <a:lnTo>
                    <a:pt x="119" y="581"/>
                  </a:lnTo>
                  <a:lnTo>
                    <a:pt x="121" y="581"/>
                  </a:lnTo>
                  <a:lnTo>
                    <a:pt x="119" y="581"/>
                  </a:lnTo>
                  <a:lnTo>
                    <a:pt x="119" y="579"/>
                  </a:lnTo>
                  <a:lnTo>
                    <a:pt x="119" y="577"/>
                  </a:lnTo>
                  <a:lnTo>
                    <a:pt x="119" y="579"/>
                  </a:lnTo>
                  <a:lnTo>
                    <a:pt x="119" y="577"/>
                  </a:lnTo>
                  <a:lnTo>
                    <a:pt x="117" y="577"/>
                  </a:lnTo>
                  <a:lnTo>
                    <a:pt x="119" y="577"/>
                  </a:lnTo>
                  <a:lnTo>
                    <a:pt x="117" y="577"/>
                  </a:lnTo>
                  <a:lnTo>
                    <a:pt x="115" y="577"/>
                  </a:lnTo>
                  <a:lnTo>
                    <a:pt x="115" y="579"/>
                  </a:lnTo>
                  <a:lnTo>
                    <a:pt x="115" y="577"/>
                  </a:lnTo>
                  <a:lnTo>
                    <a:pt x="115" y="575"/>
                  </a:lnTo>
                  <a:lnTo>
                    <a:pt x="117" y="575"/>
                  </a:lnTo>
                  <a:lnTo>
                    <a:pt x="117" y="573"/>
                  </a:lnTo>
                  <a:lnTo>
                    <a:pt x="117" y="575"/>
                  </a:lnTo>
                  <a:lnTo>
                    <a:pt x="117" y="573"/>
                  </a:lnTo>
                  <a:lnTo>
                    <a:pt x="117" y="575"/>
                  </a:lnTo>
                  <a:lnTo>
                    <a:pt x="117" y="573"/>
                  </a:lnTo>
                  <a:lnTo>
                    <a:pt x="117" y="571"/>
                  </a:lnTo>
                  <a:lnTo>
                    <a:pt x="117" y="569"/>
                  </a:lnTo>
                  <a:lnTo>
                    <a:pt x="119" y="569"/>
                  </a:lnTo>
                  <a:lnTo>
                    <a:pt x="119" y="567"/>
                  </a:lnTo>
                  <a:lnTo>
                    <a:pt x="119" y="565"/>
                  </a:lnTo>
                  <a:lnTo>
                    <a:pt x="121" y="565"/>
                  </a:lnTo>
                  <a:lnTo>
                    <a:pt x="121" y="563"/>
                  </a:lnTo>
                  <a:lnTo>
                    <a:pt x="121" y="561"/>
                  </a:lnTo>
                  <a:lnTo>
                    <a:pt x="121" y="559"/>
                  </a:lnTo>
                  <a:lnTo>
                    <a:pt x="121" y="557"/>
                  </a:lnTo>
                  <a:lnTo>
                    <a:pt x="121" y="555"/>
                  </a:lnTo>
                  <a:lnTo>
                    <a:pt x="121" y="553"/>
                  </a:lnTo>
                  <a:lnTo>
                    <a:pt x="121" y="551"/>
                  </a:lnTo>
                  <a:lnTo>
                    <a:pt x="121" y="551"/>
                  </a:lnTo>
                  <a:lnTo>
                    <a:pt x="121" y="549"/>
                  </a:lnTo>
                  <a:lnTo>
                    <a:pt x="121" y="551"/>
                  </a:lnTo>
                  <a:lnTo>
                    <a:pt x="121" y="549"/>
                  </a:lnTo>
                  <a:lnTo>
                    <a:pt x="119" y="549"/>
                  </a:lnTo>
                  <a:lnTo>
                    <a:pt x="121" y="549"/>
                  </a:lnTo>
                  <a:lnTo>
                    <a:pt x="119" y="549"/>
                  </a:lnTo>
                  <a:lnTo>
                    <a:pt x="119" y="547"/>
                  </a:lnTo>
                  <a:lnTo>
                    <a:pt x="119" y="545"/>
                  </a:lnTo>
                  <a:lnTo>
                    <a:pt x="119" y="543"/>
                  </a:lnTo>
                  <a:lnTo>
                    <a:pt x="119" y="541"/>
                  </a:lnTo>
                  <a:lnTo>
                    <a:pt x="117" y="541"/>
                  </a:lnTo>
                  <a:lnTo>
                    <a:pt x="117" y="539"/>
                  </a:lnTo>
                  <a:lnTo>
                    <a:pt x="117" y="537"/>
                  </a:lnTo>
                  <a:lnTo>
                    <a:pt x="115" y="537"/>
                  </a:lnTo>
                  <a:lnTo>
                    <a:pt x="115" y="535"/>
                  </a:lnTo>
                  <a:lnTo>
                    <a:pt x="115" y="533"/>
                  </a:lnTo>
                  <a:lnTo>
                    <a:pt x="113" y="531"/>
                  </a:lnTo>
                  <a:lnTo>
                    <a:pt x="111" y="531"/>
                  </a:lnTo>
                  <a:lnTo>
                    <a:pt x="111" y="529"/>
                  </a:lnTo>
                  <a:lnTo>
                    <a:pt x="111" y="527"/>
                  </a:lnTo>
                  <a:lnTo>
                    <a:pt x="111" y="525"/>
                  </a:lnTo>
                  <a:lnTo>
                    <a:pt x="109" y="525"/>
                  </a:lnTo>
                  <a:lnTo>
                    <a:pt x="109" y="523"/>
                  </a:lnTo>
                  <a:lnTo>
                    <a:pt x="109" y="521"/>
                  </a:lnTo>
                  <a:lnTo>
                    <a:pt x="107" y="521"/>
                  </a:lnTo>
                  <a:lnTo>
                    <a:pt x="107" y="519"/>
                  </a:lnTo>
                  <a:lnTo>
                    <a:pt x="109" y="519"/>
                  </a:lnTo>
                  <a:lnTo>
                    <a:pt x="109" y="517"/>
                  </a:lnTo>
                  <a:lnTo>
                    <a:pt x="107" y="517"/>
                  </a:lnTo>
                  <a:lnTo>
                    <a:pt x="107" y="519"/>
                  </a:lnTo>
                  <a:lnTo>
                    <a:pt x="107" y="519"/>
                  </a:lnTo>
                  <a:lnTo>
                    <a:pt x="107" y="519"/>
                  </a:lnTo>
                  <a:lnTo>
                    <a:pt x="107" y="521"/>
                  </a:lnTo>
                  <a:lnTo>
                    <a:pt x="107" y="519"/>
                  </a:lnTo>
                  <a:lnTo>
                    <a:pt x="107" y="519"/>
                  </a:lnTo>
                  <a:lnTo>
                    <a:pt x="107" y="517"/>
                  </a:lnTo>
                  <a:lnTo>
                    <a:pt x="105" y="515"/>
                  </a:lnTo>
                  <a:lnTo>
                    <a:pt x="105" y="513"/>
                  </a:lnTo>
                  <a:lnTo>
                    <a:pt x="105" y="511"/>
                  </a:lnTo>
                  <a:lnTo>
                    <a:pt x="103" y="511"/>
                  </a:lnTo>
                  <a:lnTo>
                    <a:pt x="103" y="509"/>
                  </a:lnTo>
                  <a:lnTo>
                    <a:pt x="103" y="511"/>
                  </a:lnTo>
                  <a:lnTo>
                    <a:pt x="105" y="511"/>
                  </a:lnTo>
                  <a:lnTo>
                    <a:pt x="105" y="513"/>
                  </a:lnTo>
                  <a:lnTo>
                    <a:pt x="105" y="511"/>
                  </a:lnTo>
                  <a:lnTo>
                    <a:pt x="105" y="509"/>
                  </a:lnTo>
                  <a:lnTo>
                    <a:pt x="105" y="511"/>
                  </a:lnTo>
                  <a:lnTo>
                    <a:pt x="105" y="509"/>
                  </a:lnTo>
                  <a:lnTo>
                    <a:pt x="103" y="509"/>
                  </a:lnTo>
                  <a:lnTo>
                    <a:pt x="105" y="509"/>
                  </a:lnTo>
                  <a:lnTo>
                    <a:pt x="103" y="509"/>
                  </a:lnTo>
                  <a:lnTo>
                    <a:pt x="103" y="507"/>
                  </a:lnTo>
                  <a:lnTo>
                    <a:pt x="101" y="507"/>
                  </a:lnTo>
                  <a:lnTo>
                    <a:pt x="101" y="505"/>
                  </a:lnTo>
                  <a:lnTo>
                    <a:pt x="99" y="505"/>
                  </a:lnTo>
                  <a:lnTo>
                    <a:pt x="99" y="507"/>
                  </a:lnTo>
                  <a:lnTo>
                    <a:pt x="99" y="509"/>
                  </a:lnTo>
                  <a:lnTo>
                    <a:pt x="97" y="507"/>
                  </a:lnTo>
                  <a:lnTo>
                    <a:pt x="95" y="507"/>
                  </a:lnTo>
                  <a:lnTo>
                    <a:pt x="97" y="507"/>
                  </a:lnTo>
                  <a:lnTo>
                    <a:pt x="97" y="505"/>
                  </a:lnTo>
                  <a:lnTo>
                    <a:pt x="95" y="505"/>
                  </a:lnTo>
                  <a:lnTo>
                    <a:pt x="95" y="507"/>
                  </a:lnTo>
                  <a:lnTo>
                    <a:pt x="95" y="505"/>
                  </a:lnTo>
                  <a:lnTo>
                    <a:pt x="97" y="505"/>
                  </a:lnTo>
                  <a:lnTo>
                    <a:pt x="97" y="503"/>
                  </a:lnTo>
                  <a:lnTo>
                    <a:pt x="97" y="505"/>
                  </a:lnTo>
                  <a:lnTo>
                    <a:pt x="95" y="505"/>
                  </a:lnTo>
                  <a:lnTo>
                    <a:pt x="97" y="503"/>
                  </a:lnTo>
                  <a:lnTo>
                    <a:pt x="95" y="503"/>
                  </a:lnTo>
                  <a:lnTo>
                    <a:pt x="95" y="505"/>
                  </a:lnTo>
                  <a:lnTo>
                    <a:pt x="95" y="507"/>
                  </a:lnTo>
                  <a:lnTo>
                    <a:pt x="95" y="505"/>
                  </a:lnTo>
                  <a:lnTo>
                    <a:pt x="95" y="507"/>
                  </a:lnTo>
                  <a:lnTo>
                    <a:pt x="93" y="507"/>
                  </a:lnTo>
                  <a:lnTo>
                    <a:pt x="93" y="505"/>
                  </a:lnTo>
                  <a:lnTo>
                    <a:pt x="91" y="505"/>
                  </a:lnTo>
                  <a:lnTo>
                    <a:pt x="91" y="503"/>
                  </a:lnTo>
                  <a:lnTo>
                    <a:pt x="89" y="503"/>
                  </a:lnTo>
                  <a:lnTo>
                    <a:pt x="89" y="503"/>
                  </a:lnTo>
                  <a:lnTo>
                    <a:pt x="91" y="501"/>
                  </a:lnTo>
                  <a:lnTo>
                    <a:pt x="93" y="501"/>
                  </a:lnTo>
                  <a:lnTo>
                    <a:pt x="93" y="499"/>
                  </a:lnTo>
                  <a:lnTo>
                    <a:pt x="93" y="497"/>
                  </a:lnTo>
                  <a:lnTo>
                    <a:pt x="93" y="495"/>
                  </a:lnTo>
                  <a:lnTo>
                    <a:pt x="93" y="493"/>
                  </a:lnTo>
                  <a:lnTo>
                    <a:pt x="93" y="491"/>
                  </a:lnTo>
                  <a:lnTo>
                    <a:pt x="93" y="489"/>
                  </a:lnTo>
                  <a:lnTo>
                    <a:pt x="91" y="489"/>
                  </a:lnTo>
                  <a:lnTo>
                    <a:pt x="93" y="489"/>
                  </a:lnTo>
                  <a:lnTo>
                    <a:pt x="91" y="489"/>
                  </a:lnTo>
                  <a:lnTo>
                    <a:pt x="91" y="487"/>
                  </a:lnTo>
                  <a:lnTo>
                    <a:pt x="89" y="485"/>
                  </a:lnTo>
                  <a:lnTo>
                    <a:pt x="87" y="485"/>
                  </a:lnTo>
                  <a:lnTo>
                    <a:pt x="85" y="485"/>
                  </a:lnTo>
                  <a:lnTo>
                    <a:pt x="85" y="483"/>
                  </a:lnTo>
                  <a:lnTo>
                    <a:pt x="85" y="485"/>
                  </a:lnTo>
                  <a:lnTo>
                    <a:pt x="85" y="483"/>
                  </a:lnTo>
                  <a:lnTo>
                    <a:pt x="83" y="483"/>
                  </a:lnTo>
                  <a:lnTo>
                    <a:pt x="81" y="483"/>
                  </a:lnTo>
                  <a:lnTo>
                    <a:pt x="79" y="483"/>
                  </a:lnTo>
                  <a:lnTo>
                    <a:pt x="77" y="483"/>
                  </a:lnTo>
                  <a:lnTo>
                    <a:pt x="77" y="481"/>
                  </a:lnTo>
                  <a:lnTo>
                    <a:pt x="77" y="479"/>
                  </a:lnTo>
                  <a:lnTo>
                    <a:pt x="74" y="479"/>
                  </a:lnTo>
                  <a:lnTo>
                    <a:pt x="72" y="479"/>
                  </a:lnTo>
                  <a:lnTo>
                    <a:pt x="72" y="477"/>
                  </a:lnTo>
                  <a:lnTo>
                    <a:pt x="70" y="477"/>
                  </a:lnTo>
                  <a:lnTo>
                    <a:pt x="70" y="475"/>
                  </a:lnTo>
                  <a:lnTo>
                    <a:pt x="68" y="475"/>
                  </a:lnTo>
                  <a:lnTo>
                    <a:pt x="68" y="473"/>
                  </a:lnTo>
                  <a:lnTo>
                    <a:pt x="66" y="473"/>
                  </a:lnTo>
                  <a:lnTo>
                    <a:pt x="68" y="473"/>
                  </a:lnTo>
                  <a:lnTo>
                    <a:pt x="66" y="473"/>
                  </a:lnTo>
                  <a:lnTo>
                    <a:pt x="66" y="471"/>
                  </a:lnTo>
                  <a:lnTo>
                    <a:pt x="64" y="471"/>
                  </a:lnTo>
                  <a:lnTo>
                    <a:pt x="64" y="469"/>
                  </a:lnTo>
                  <a:lnTo>
                    <a:pt x="64" y="467"/>
                  </a:lnTo>
                  <a:lnTo>
                    <a:pt x="64" y="465"/>
                  </a:lnTo>
                  <a:lnTo>
                    <a:pt x="64" y="467"/>
                  </a:lnTo>
                  <a:lnTo>
                    <a:pt x="64" y="465"/>
                  </a:lnTo>
                  <a:lnTo>
                    <a:pt x="64" y="467"/>
                  </a:lnTo>
                  <a:lnTo>
                    <a:pt x="62" y="465"/>
                  </a:lnTo>
                  <a:lnTo>
                    <a:pt x="64" y="465"/>
                  </a:lnTo>
                  <a:lnTo>
                    <a:pt x="64" y="463"/>
                  </a:lnTo>
                  <a:lnTo>
                    <a:pt x="64" y="461"/>
                  </a:lnTo>
                  <a:lnTo>
                    <a:pt x="64" y="459"/>
                  </a:lnTo>
                  <a:lnTo>
                    <a:pt x="62" y="459"/>
                  </a:lnTo>
                  <a:lnTo>
                    <a:pt x="62" y="457"/>
                  </a:lnTo>
                  <a:lnTo>
                    <a:pt x="60" y="457"/>
                  </a:lnTo>
                  <a:lnTo>
                    <a:pt x="60" y="455"/>
                  </a:lnTo>
                  <a:lnTo>
                    <a:pt x="60" y="455"/>
                  </a:lnTo>
                  <a:lnTo>
                    <a:pt x="58" y="455"/>
                  </a:lnTo>
                  <a:lnTo>
                    <a:pt x="58" y="453"/>
                  </a:lnTo>
                  <a:lnTo>
                    <a:pt x="58" y="453"/>
                  </a:lnTo>
                  <a:lnTo>
                    <a:pt x="58" y="451"/>
                  </a:lnTo>
                  <a:lnTo>
                    <a:pt x="58" y="449"/>
                  </a:lnTo>
                  <a:lnTo>
                    <a:pt x="56" y="449"/>
                  </a:lnTo>
                  <a:lnTo>
                    <a:pt x="56" y="447"/>
                  </a:lnTo>
                  <a:lnTo>
                    <a:pt x="54" y="447"/>
                  </a:lnTo>
                  <a:lnTo>
                    <a:pt x="52" y="447"/>
                  </a:lnTo>
                  <a:lnTo>
                    <a:pt x="50" y="447"/>
                  </a:lnTo>
                  <a:lnTo>
                    <a:pt x="52" y="447"/>
                  </a:lnTo>
                  <a:lnTo>
                    <a:pt x="50" y="447"/>
                  </a:lnTo>
                  <a:lnTo>
                    <a:pt x="48" y="447"/>
                  </a:lnTo>
                  <a:lnTo>
                    <a:pt x="48" y="445"/>
                  </a:lnTo>
                  <a:lnTo>
                    <a:pt x="46" y="445"/>
                  </a:lnTo>
                  <a:lnTo>
                    <a:pt x="46" y="443"/>
                  </a:lnTo>
                  <a:lnTo>
                    <a:pt x="44" y="443"/>
                  </a:lnTo>
                  <a:lnTo>
                    <a:pt x="42" y="441"/>
                  </a:lnTo>
                  <a:lnTo>
                    <a:pt x="40" y="441"/>
                  </a:lnTo>
                  <a:lnTo>
                    <a:pt x="40" y="439"/>
                  </a:lnTo>
                  <a:lnTo>
                    <a:pt x="40" y="437"/>
                  </a:lnTo>
                  <a:lnTo>
                    <a:pt x="38" y="437"/>
                  </a:lnTo>
                  <a:lnTo>
                    <a:pt x="36" y="437"/>
                  </a:lnTo>
                  <a:lnTo>
                    <a:pt x="36" y="435"/>
                  </a:lnTo>
                  <a:lnTo>
                    <a:pt x="34" y="435"/>
                  </a:lnTo>
                  <a:lnTo>
                    <a:pt x="32" y="435"/>
                  </a:lnTo>
                  <a:lnTo>
                    <a:pt x="32" y="433"/>
                  </a:lnTo>
                  <a:lnTo>
                    <a:pt x="30" y="433"/>
                  </a:lnTo>
                  <a:lnTo>
                    <a:pt x="28" y="433"/>
                  </a:lnTo>
                  <a:lnTo>
                    <a:pt x="28" y="431"/>
                  </a:lnTo>
                  <a:lnTo>
                    <a:pt x="28" y="433"/>
                  </a:lnTo>
                  <a:lnTo>
                    <a:pt x="28" y="431"/>
                  </a:lnTo>
                  <a:lnTo>
                    <a:pt x="28" y="433"/>
                  </a:lnTo>
                  <a:lnTo>
                    <a:pt x="28" y="431"/>
                  </a:lnTo>
                  <a:lnTo>
                    <a:pt x="26" y="431"/>
                  </a:lnTo>
                  <a:lnTo>
                    <a:pt x="24" y="431"/>
                  </a:lnTo>
                  <a:lnTo>
                    <a:pt x="22" y="431"/>
                  </a:lnTo>
                  <a:lnTo>
                    <a:pt x="22" y="429"/>
                  </a:lnTo>
                  <a:lnTo>
                    <a:pt x="20" y="429"/>
                  </a:lnTo>
                  <a:lnTo>
                    <a:pt x="18" y="429"/>
                  </a:lnTo>
                  <a:lnTo>
                    <a:pt x="20" y="429"/>
                  </a:lnTo>
                  <a:lnTo>
                    <a:pt x="20" y="427"/>
                  </a:lnTo>
                  <a:lnTo>
                    <a:pt x="20" y="425"/>
                  </a:lnTo>
                  <a:lnTo>
                    <a:pt x="18" y="425"/>
                  </a:lnTo>
                  <a:lnTo>
                    <a:pt x="18" y="423"/>
                  </a:lnTo>
                  <a:lnTo>
                    <a:pt x="18" y="421"/>
                  </a:lnTo>
                  <a:lnTo>
                    <a:pt x="16" y="421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6" y="419"/>
                  </a:lnTo>
                  <a:lnTo>
                    <a:pt x="16" y="417"/>
                  </a:lnTo>
                  <a:lnTo>
                    <a:pt x="18" y="417"/>
                  </a:lnTo>
                  <a:lnTo>
                    <a:pt x="18" y="415"/>
                  </a:lnTo>
                  <a:lnTo>
                    <a:pt x="20" y="415"/>
                  </a:lnTo>
                  <a:lnTo>
                    <a:pt x="20" y="413"/>
                  </a:lnTo>
                  <a:lnTo>
                    <a:pt x="20" y="415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20" y="409"/>
                  </a:lnTo>
                  <a:lnTo>
                    <a:pt x="22" y="409"/>
                  </a:lnTo>
                  <a:lnTo>
                    <a:pt x="22" y="407"/>
                  </a:lnTo>
                  <a:lnTo>
                    <a:pt x="22" y="407"/>
                  </a:lnTo>
                  <a:lnTo>
                    <a:pt x="24" y="407"/>
                  </a:lnTo>
                  <a:lnTo>
                    <a:pt x="22" y="407"/>
                  </a:lnTo>
                  <a:lnTo>
                    <a:pt x="22" y="405"/>
                  </a:lnTo>
                  <a:lnTo>
                    <a:pt x="22" y="403"/>
                  </a:lnTo>
                  <a:lnTo>
                    <a:pt x="22" y="405"/>
                  </a:lnTo>
                  <a:lnTo>
                    <a:pt x="22" y="403"/>
                  </a:lnTo>
                  <a:lnTo>
                    <a:pt x="24" y="403"/>
                  </a:lnTo>
                  <a:lnTo>
                    <a:pt x="24" y="401"/>
                  </a:lnTo>
                  <a:lnTo>
                    <a:pt x="24" y="399"/>
                  </a:lnTo>
                  <a:lnTo>
                    <a:pt x="26" y="399"/>
                  </a:lnTo>
                  <a:lnTo>
                    <a:pt x="26" y="397"/>
                  </a:lnTo>
                  <a:lnTo>
                    <a:pt x="28" y="397"/>
                  </a:lnTo>
                  <a:lnTo>
                    <a:pt x="28" y="395"/>
                  </a:lnTo>
                  <a:lnTo>
                    <a:pt x="28" y="393"/>
                  </a:lnTo>
                  <a:lnTo>
                    <a:pt x="28" y="391"/>
                  </a:lnTo>
                  <a:lnTo>
                    <a:pt x="28" y="389"/>
                  </a:lnTo>
                  <a:lnTo>
                    <a:pt x="26" y="389"/>
                  </a:lnTo>
                  <a:lnTo>
                    <a:pt x="24" y="389"/>
                  </a:lnTo>
                  <a:lnTo>
                    <a:pt x="24" y="387"/>
                  </a:lnTo>
                  <a:lnTo>
                    <a:pt x="22" y="387"/>
                  </a:lnTo>
                  <a:lnTo>
                    <a:pt x="22" y="385"/>
                  </a:lnTo>
                  <a:lnTo>
                    <a:pt x="22" y="383"/>
                  </a:lnTo>
                  <a:lnTo>
                    <a:pt x="20" y="383"/>
                  </a:lnTo>
                  <a:lnTo>
                    <a:pt x="22" y="383"/>
                  </a:lnTo>
                  <a:lnTo>
                    <a:pt x="20" y="383"/>
                  </a:lnTo>
                  <a:lnTo>
                    <a:pt x="20" y="381"/>
                  </a:lnTo>
                  <a:lnTo>
                    <a:pt x="22" y="381"/>
                  </a:lnTo>
                  <a:lnTo>
                    <a:pt x="20" y="381"/>
                  </a:lnTo>
                  <a:lnTo>
                    <a:pt x="22" y="381"/>
                  </a:lnTo>
                  <a:lnTo>
                    <a:pt x="20" y="381"/>
                  </a:lnTo>
                  <a:lnTo>
                    <a:pt x="22" y="381"/>
                  </a:lnTo>
                  <a:lnTo>
                    <a:pt x="22" y="379"/>
                  </a:lnTo>
                  <a:lnTo>
                    <a:pt x="24" y="379"/>
                  </a:lnTo>
                  <a:lnTo>
                    <a:pt x="24" y="377"/>
                  </a:lnTo>
                  <a:lnTo>
                    <a:pt x="26" y="377"/>
                  </a:lnTo>
                  <a:lnTo>
                    <a:pt x="24" y="377"/>
                  </a:lnTo>
                  <a:lnTo>
                    <a:pt x="24" y="379"/>
                  </a:lnTo>
                  <a:lnTo>
                    <a:pt x="26" y="379"/>
                  </a:lnTo>
                  <a:lnTo>
                    <a:pt x="26" y="377"/>
                  </a:lnTo>
                  <a:lnTo>
                    <a:pt x="24" y="377"/>
                  </a:lnTo>
                  <a:lnTo>
                    <a:pt x="26" y="377"/>
                  </a:lnTo>
                  <a:lnTo>
                    <a:pt x="26" y="375"/>
                  </a:lnTo>
                  <a:lnTo>
                    <a:pt x="26" y="377"/>
                  </a:lnTo>
                  <a:lnTo>
                    <a:pt x="26" y="375"/>
                  </a:lnTo>
                  <a:lnTo>
                    <a:pt x="26" y="377"/>
                  </a:lnTo>
                  <a:lnTo>
                    <a:pt x="26" y="375"/>
                  </a:lnTo>
                  <a:lnTo>
                    <a:pt x="26" y="373"/>
                  </a:lnTo>
                  <a:lnTo>
                    <a:pt x="26" y="371"/>
                  </a:lnTo>
                  <a:lnTo>
                    <a:pt x="24" y="371"/>
                  </a:lnTo>
                  <a:lnTo>
                    <a:pt x="24" y="369"/>
                  </a:lnTo>
                  <a:lnTo>
                    <a:pt x="22" y="369"/>
                  </a:lnTo>
                  <a:lnTo>
                    <a:pt x="22" y="367"/>
                  </a:lnTo>
                  <a:lnTo>
                    <a:pt x="22" y="365"/>
                  </a:lnTo>
                  <a:lnTo>
                    <a:pt x="20" y="365"/>
                  </a:lnTo>
                  <a:lnTo>
                    <a:pt x="22" y="365"/>
                  </a:lnTo>
                  <a:lnTo>
                    <a:pt x="20" y="365"/>
                  </a:lnTo>
                  <a:lnTo>
                    <a:pt x="20" y="363"/>
                  </a:lnTo>
                  <a:lnTo>
                    <a:pt x="20" y="361"/>
                  </a:lnTo>
                  <a:lnTo>
                    <a:pt x="20" y="359"/>
                  </a:lnTo>
                  <a:lnTo>
                    <a:pt x="20" y="359"/>
                  </a:lnTo>
                  <a:lnTo>
                    <a:pt x="18" y="357"/>
                  </a:lnTo>
                  <a:lnTo>
                    <a:pt x="18" y="359"/>
                  </a:lnTo>
                  <a:lnTo>
                    <a:pt x="18" y="357"/>
                  </a:lnTo>
                  <a:lnTo>
                    <a:pt x="18" y="359"/>
                  </a:lnTo>
                  <a:lnTo>
                    <a:pt x="18" y="357"/>
                  </a:lnTo>
                  <a:lnTo>
                    <a:pt x="16" y="357"/>
                  </a:lnTo>
                  <a:lnTo>
                    <a:pt x="16" y="355"/>
                  </a:lnTo>
                  <a:lnTo>
                    <a:pt x="16" y="353"/>
                  </a:lnTo>
                  <a:lnTo>
                    <a:pt x="16" y="351"/>
                  </a:lnTo>
                  <a:lnTo>
                    <a:pt x="16" y="349"/>
                  </a:lnTo>
                  <a:lnTo>
                    <a:pt x="16" y="347"/>
                  </a:lnTo>
                  <a:lnTo>
                    <a:pt x="16" y="345"/>
                  </a:lnTo>
                  <a:lnTo>
                    <a:pt x="14" y="345"/>
                  </a:lnTo>
                  <a:lnTo>
                    <a:pt x="16" y="345"/>
                  </a:lnTo>
                  <a:lnTo>
                    <a:pt x="14" y="345"/>
                  </a:lnTo>
                  <a:lnTo>
                    <a:pt x="14" y="343"/>
                  </a:lnTo>
                  <a:lnTo>
                    <a:pt x="14" y="341"/>
                  </a:lnTo>
                  <a:lnTo>
                    <a:pt x="14" y="339"/>
                  </a:lnTo>
                  <a:lnTo>
                    <a:pt x="14" y="337"/>
                  </a:lnTo>
                  <a:lnTo>
                    <a:pt x="14" y="335"/>
                  </a:lnTo>
                  <a:lnTo>
                    <a:pt x="14" y="333"/>
                  </a:lnTo>
                  <a:lnTo>
                    <a:pt x="14" y="331"/>
                  </a:lnTo>
                  <a:lnTo>
                    <a:pt x="12" y="331"/>
                  </a:lnTo>
                  <a:lnTo>
                    <a:pt x="12" y="329"/>
                  </a:lnTo>
                  <a:lnTo>
                    <a:pt x="12" y="327"/>
                  </a:lnTo>
                  <a:lnTo>
                    <a:pt x="12" y="325"/>
                  </a:lnTo>
                  <a:lnTo>
                    <a:pt x="12" y="323"/>
                  </a:lnTo>
                  <a:lnTo>
                    <a:pt x="12" y="321"/>
                  </a:lnTo>
                  <a:lnTo>
                    <a:pt x="12" y="319"/>
                  </a:lnTo>
                  <a:lnTo>
                    <a:pt x="10" y="319"/>
                  </a:lnTo>
                  <a:lnTo>
                    <a:pt x="10" y="317"/>
                  </a:lnTo>
                  <a:lnTo>
                    <a:pt x="10" y="315"/>
                  </a:lnTo>
                  <a:lnTo>
                    <a:pt x="10" y="315"/>
                  </a:lnTo>
                  <a:lnTo>
                    <a:pt x="10" y="313"/>
                  </a:lnTo>
                  <a:lnTo>
                    <a:pt x="10" y="311"/>
                  </a:lnTo>
                  <a:lnTo>
                    <a:pt x="8" y="311"/>
                  </a:lnTo>
                  <a:lnTo>
                    <a:pt x="10" y="311"/>
                  </a:lnTo>
                  <a:lnTo>
                    <a:pt x="8" y="311"/>
                  </a:lnTo>
                  <a:lnTo>
                    <a:pt x="8" y="311"/>
                  </a:lnTo>
                  <a:lnTo>
                    <a:pt x="10" y="311"/>
                  </a:lnTo>
                  <a:lnTo>
                    <a:pt x="10" y="309"/>
                  </a:lnTo>
                  <a:lnTo>
                    <a:pt x="10" y="307"/>
                  </a:lnTo>
                  <a:lnTo>
                    <a:pt x="10" y="305"/>
                  </a:lnTo>
                  <a:lnTo>
                    <a:pt x="10" y="303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299"/>
                  </a:lnTo>
                  <a:lnTo>
                    <a:pt x="10" y="301"/>
                  </a:lnTo>
                  <a:lnTo>
                    <a:pt x="10" y="299"/>
                  </a:lnTo>
                  <a:lnTo>
                    <a:pt x="10" y="301"/>
                  </a:lnTo>
                  <a:lnTo>
                    <a:pt x="10" y="299"/>
                  </a:lnTo>
                  <a:lnTo>
                    <a:pt x="10" y="301"/>
                  </a:lnTo>
                  <a:lnTo>
                    <a:pt x="12" y="301"/>
                  </a:lnTo>
                  <a:lnTo>
                    <a:pt x="12" y="299"/>
                  </a:lnTo>
                  <a:lnTo>
                    <a:pt x="12" y="297"/>
                  </a:lnTo>
                  <a:lnTo>
                    <a:pt x="10" y="297"/>
                  </a:lnTo>
                  <a:lnTo>
                    <a:pt x="10" y="299"/>
                  </a:lnTo>
                  <a:lnTo>
                    <a:pt x="10" y="297"/>
                  </a:lnTo>
                  <a:lnTo>
                    <a:pt x="12" y="297"/>
                  </a:lnTo>
                  <a:lnTo>
                    <a:pt x="12" y="295"/>
                  </a:lnTo>
                  <a:lnTo>
                    <a:pt x="14" y="295"/>
                  </a:lnTo>
                  <a:lnTo>
                    <a:pt x="14" y="297"/>
                  </a:lnTo>
                  <a:lnTo>
                    <a:pt x="16" y="297"/>
                  </a:lnTo>
                  <a:lnTo>
                    <a:pt x="18" y="297"/>
                  </a:lnTo>
                  <a:lnTo>
                    <a:pt x="18" y="295"/>
                  </a:lnTo>
                  <a:lnTo>
                    <a:pt x="20" y="295"/>
                  </a:lnTo>
                  <a:lnTo>
                    <a:pt x="20" y="293"/>
                  </a:lnTo>
                  <a:lnTo>
                    <a:pt x="22" y="293"/>
                  </a:lnTo>
                  <a:lnTo>
                    <a:pt x="22" y="291"/>
                  </a:lnTo>
                  <a:lnTo>
                    <a:pt x="22" y="289"/>
                  </a:lnTo>
                  <a:lnTo>
                    <a:pt x="24" y="289"/>
                  </a:lnTo>
                  <a:lnTo>
                    <a:pt x="26" y="289"/>
                  </a:lnTo>
                  <a:lnTo>
                    <a:pt x="26" y="287"/>
                  </a:lnTo>
                  <a:lnTo>
                    <a:pt x="26" y="289"/>
                  </a:lnTo>
                  <a:lnTo>
                    <a:pt x="24" y="289"/>
                  </a:lnTo>
                  <a:lnTo>
                    <a:pt x="24" y="287"/>
                  </a:lnTo>
                  <a:lnTo>
                    <a:pt x="24" y="285"/>
                  </a:lnTo>
                  <a:lnTo>
                    <a:pt x="26" y="285"/>
                  </a:lnTo>
                  <a:lnTo>
                    <a:pt x="24" y="285"/>
                  </a:lnTo>
                  <a:lnTo>
                    <a:pt x="24" y="287"/>
                  </a:lnTo>
                  <a:lnTo>
                    <a:pt x="24" y="285"/>
                  </a:lnTo>
                  <a:lnTo>
                    <a:pt x="24" y="283"/>
                  </a:lnTo>
                  <a:lnTo>
                    <a:pt x="24" y="281"/>
                  </a:lnTo>
                  <a:lnTo>
                    <a:pt x="24" y="279"/>
                  </a:lnTo>
                  <a:lnTo>
                    <a:pt x="22" y="279"/>
                  </a:lnTo>
                  <a:lnTo>
                    <a:pt x="22" y="277"/>
                  </a:lnTo>
                  <a:lnTo>
                    <a:pt x="20" y="277"/>
                  </a:lnTo>
                  <a:lnTo>
                    <a:pt x="20" y="279"/>
                  </a:lnTo>
                  <a:lnTo>
                    <a:pt x="20" y="277"/>
                  </a:lnTo>
                  <a:lnTo>
                    <a:pt x="18" y="277"/>
                  </a:lnTo>
                  <a:lnTo>
                    <a:pt x="16" y="277"/>
                  </a:lnTo>
                  <a:lnTo>
                    <a:pt x="16" y="275"/>
                  </a:lnTo>
                  <a:lnTo>
                    <a:pt x="14" y="275"/>
                  </a:lnTo>
                  <a:lnTo>
                    <a:pt x="14" y="273"/>
                  </a:lnTo>
                  <a:lnTo>
                    <a:pt x="14" y="271"/>
                  </a:lnTo>
                  <a:lnTo>
                    <a:pt x="12" y="271"/>
                  </a:lnTo>
                  <a:lnTo>
                    <a:pt x="12" y="269"/>
                  </a:lnTo>
                  <a:lnTo>
                    <a:pt x="12" y="267"/>
                  </a:lnTo>
                  <a:lnTo>
                    <a:pt x="12" y="265"/>
                  </a:lnTo>
                  <a:lnTo>
                    <a:pt x="12" y="263"/>
                  </a:lnTo>
                  <a:lnTo>
                    <a:pt x="10" y="263"/>
                  </a:lnTo>
                  <a:lnTo>
                    <a:pt x="10" y="263"/>
                  </a:lnTo>
                  <a:lnTo>
                    <a:pt x="10" y="261"/>
                  </a:lnTo>
                  <a:lnTo>
                    <a:pt x="10" y="259"/>
                  </a:lnTo>
                  <a:lnTo>
                    <a:pt x="10" y="257"/>
                  </a:lnTo>
                  <a:lnTo>
                    <a:pt x="10" y="255"/>
                  </a:lnTo>
                  <a:lnTo>
                    <a:pt x="10" y="257"/>
                  </a:lnTo>
                  <a:lnTo>
                    <a:pt x="10" y="255"/>
                  </a:lnTo>
                  <a:lnTo>
                    <a:pt x="12" y="255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4" y="251"/>
                  </a:lnTo>
                  <a:lnTo>
                    <a:pt x="14" y="249"/>
                  </a:lnTo>
                  <a:lnTo>
                    <a:pt x="14" y="247"/>
                  </a:lnTo>
                  <a:lnTo>
                    <a:pt x="14" y="245"/>
                  </a:lnTo>
                  <a:lnTo>
                    <a:pt x="14" y="243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4" y="237"/>
                  </a:lnTo>
                  <a:lnTo>
                    <a:pt x="16" y="237"/>
                  </a:lnTo>
                  <a:lnTo>
                    <a:pt x="16" y="235"/>
                  </a:lnTo>
                  <a:lnTo>
                    <a:pt x="18" y="235"/>
                  </a:lnTo>
                  <a:lnTo>
                    <a:pt x="18" y="233"/>
                  </a:lnTo>
                  <a:lnTo>
                    <a:pt x="18" y="231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7"/>
                  </a:lnTo>
                  <a:lnTo>
                    <a:pt x="20" y="229"/>
                  </a:lnTo>
                  <a:lnTo>
                    <a:pt x="22" y="229"/>
                  </a:lnTo>
                  <a:lnTo>
                    <a:pt x="22" y="227"/>
                  </a:lnTo>
                  <a:lnTo>
                    <a:pt x="22" y="229"/>
                  </a:lnTo>
                  <a:lnTo>
                    <a:pt x="24" y="229"/>
                  </a:lnTo>
                  <a:lnTo>
                    <a:pt x="26" y="229"/>
                  </a:lnTo>
                  <a:lnTo>
                    <a:pt x="24" y="229"/>
                  </a:lnTo>
                  <a:lnTo>
                    <a:pt x="24" y="231"/>
                  </a:lnTo>
                  <a:lnTo>
                    <a:pt x="26" y="231"/>
                  </a:lnTo>
                  <a:lnTo>
                    <a:pt x="24" y="231"/>
                  </a:lnTo>
                  <a:lnTo>
                    <a:pt x="26" y="231"/>
                  </a:lnTo>
                  <a:lnTo>
                    <a:pt x="24" y="231"/>
                  </a:lnTo>
                  <a:lnTo>
                    <a:pt x="26" y="231"/>
                  </a:lnTo>
                  <a:lnTo>
                    <a:pt x="24" y="231"/>
                  </a:lnTo>
                  <a:lnTo>
                    <a:pt x="26" y="231"/>
                  </a:lnTo>
                  <a:lnTo>
                    <a:pt x="24" y="231"/>
                  </a:lnTo>
                  <a:lnTo>
                    <a:pt x="26" y="231"/>
                  </a:lnTo>
                  <a:lnTo>
                    <a:pt x="24" y="231"/>
                  </a:lnTo>
                  <a:lnTo>
                    <a:pt x="24" y="233"/>
                  </a:lnTo>
                  <a:lnTo>
                    <a:pt x="24" y="235"/>
                  </a:lnTo>
                  <a:lnTo>
                    <a:pt x="24" y="233"/>
                  </a:lnTo>
                  <a:lnTo>
                    <a:pt x="24" y="235"/>
                  </a:lnTo>
                  <a:lnTo>
                    <a:pt x="22" y="235"/>
                  </a:lnTo>
                  <a:lnTo>
                    <a:pt x="22" y="237"/>
                  </a:lnTo>
                  <a:lnTo>
                    <a:pt x="20" y="237"/>
                  </a:lnTo>
                  <a:lnTo>
                    <a:pt x="22" y="237"/>
                  </a:lnTo>
                  <a:lnTo>
                    <a:pt x="20" y="237"/>
                  </a:lnTo>
                  <a:lnTo>
                    <a:pt x="22" y="237"/>
                  </a:lnTo>
                  <a:lnTo>
                    <a:pt x="20" y="237"/>
                  </a:lnTo>
                  <a:lnTo>
                    <a:pt x="22" y="237"/>
                  </a:lnTo>
                  <a:lnTo>
                    <a:pt x="20" y="237"/>
                  </a:lnTo>
                  <a:lnTo>
                    <a:pt x="20" y="239"/>
                  </a:lnTo>
                  <a:lnTo>
                    <a:pt x="22" y="239"/>
                  </a:lnTo>
                  <a:lnTo>
                    <a:pt x="20" y="239"/>
                  </a:lnTo>
                  <a:lnTo>
                    <a:pt x="20" y="241"/>
                  </a:lnTo>
                  <a:lnTo>
                    <a:pt x="22" y="241"/>
                  </a:lnTo>
                  <a:lnTo>
                    <a:pt x="22" y="243"/>
                  </a:lnTo>
                  <a:lnTo>
                    <a:pt x="24" y="243"/>
                  </a:lnTo>
                  <a:lnTo>
                    <a:pt x="22" y="243"/>
                  </a:lnTo>
                  <a:lnTo>
                    <a:pt x="24" y="243"/>
                  </a:lnTo>
                  <a:lnTo>
                    <a:pt x="22" y="243"/>
                  </a:lnTo>
                  <a:lnTo>
                    <a:pt x="24" y="243"/>
                  </a:lnTo>
                  <a:lnTo>
                    <a:pt x="22" y="243"/>
                  </a:lnTo>
                  <a:lnTo>
                    <a:pt x="22" y="245"/>
                  </a:lnTo>
                  <a:lnTo>
                    <a:pt x="24" y="245"/>
                  </a:lnTo>
                  <a:lnTo>
                    <a:pt x="22" y="243"/>
                  </a:lnTo>
                  <a:lnTo>
                    <a:pt x="22" y="245"/>
                  </a:lnTo>
                  <a:lnTo>
                    <a:pt x="22" y="243"/>
                  </a:lnTo>
                  <a:lnTo>
                    <a:pt x="24" y="243"/>
                  </a:lnTo>
                  <a:lnTo>
                    <a:pt x="24" y="245"/>
                  </a:lnTo>
                  <a:lnTo>
                    <a:pt x="22" y="245"/>
                  </a:lnTo>
                  <a:lnTo>
                    <a:pt x="24" y="245"/>
                  </a:lnTo>
                  <a:lnTo>
                    <a:pt x="26" y="245"/>
                  </a:lnTo>
                  <a:lnTo>
                    <a:pt x="24" y="247"/>
                  </a:lnTo>
                  <a:lnTo>
                    <a:pt x="24" y="245"/>
                  </a:lnTo>
                  <a:lnTo>
                    <a:pt x="24" y="247"/>
                  </a:lnTo>
                  <a:lnTo>
                    <a:pt x="24" y="249"/>
                  </a:lnTo>
                  <a:lnTo>
                    <a:pt x="24" y="247"/>
                  </a:lnTo>
                  <a:lnTo>
                    <a:pt x="24" y="249"/>
                  </a:lnTo>
                  <a:lnTo>
                    <a:pt x="24" y="247"/>
                  </a:lnTo>
                  <a:lnTo>
                    <a:pt x="26" y="247"/>
                  </a:lnTo>
                  <a:lnTo>
                    <a:pt x="26" y="249"/>
                  </a:lnTo>
                  <a:lnTo>
                    <a:pt x="26" y="251"/>
                  </a:lnTo>
                  <a:lnTo>
                    <a:pt x="26" y="249"/>
                  </a:lnTo>
                  <a:lnTo>
                    <a:pt x="26" y="251"/>
                  </a:lnTo>
                  <a:lnTo>
                    <a:pt x="26" y="249"/>
                  </a:lnTo>
                  <a:lnTo>
                    <a:pt x="28" y="249"/>
                  </a:lnTo>
                  <a:lnTo>
                    <a:pt x="28" y="251"/>
                  </a:lnTo>
                  <a:lnTo>
                    <a:pt x="28" y="253"/>
                  </a:lnTo>
                  <a:lnTo>
                    <a:pt x="28" y="251"/>
                  </a:lnTo>
                  <a:lnTo>
                    <a:pt x="30" y="251"/>
                  </a:lnTo>
                  <a:lnTo>
                    <a:pt x="30" y="253"/>
                  </a:lnTo>
                  <a:lnTo>
                    <a:pt x="32" y="253"/>
                  </a:lnTo>
                  <a:lnTo>
                    <a:pt x="32" y="255"/>
                  </a:lnTo>
                  <a:lnTo>
                    <a:pt x="34" y="255"/>
                  </a:lnTo>
                  <a:lnTo>
                    <a:pt x="32" y="255"/>
                  </a:lnTo>
                  <a:lnTo>
                    <a:pt x="32" y="253"/>
                  </a:lnTo>
                  <a:lnTo>
                    <a:pt x="30" y="253"/>
                  </a:lnTo>
                  <a:lnTo>
                    <a:pt x="30" y="251"/>
                  </a:lnTo>
                  <a:lnTo>
                    <a:pt x="32" y="251"/>
                  </a:lnTo>
                  <a:lnTo>
                    <a:pt x="32" y="253"/>
                  </a:lnTo>
                  <a:lnTo>
                    <a:pt x="32" y="251"/>
                  </a:lnTo>
                  <a:lnTo>
                    <a:pt x="30" y="251"/>
                  </a:lnTo>
                  <a:lnTo>
                    <a:pt x="28" y="251"/>
                  </a:lnTo>
                  <a:lnTo>
                    <a:pt x="28" y="249"/>
                  </a:lnTo>
                  <a:lnTo>
                    <a:pt x="30" y="249"/>
                  </a:lnTo>
                  <a:lnTo>
                    <a:pt x="30" y="247"/>
                  </a:lnTo>
                  <a:lnTo>
                    <a:pt x="30" y="245"/>
                  </a:lnTo>
                  <a:lnTo>
                    <a:pt x="30" y="243"/>
                  </a:lnTo>
                  <a:lnTo>
                    <a:pt x="30" y="241"/>
                  </a:lnTo>
                  <a:lnTo>
                    <a:pt x="30" y="239"/>
                  </a:lnTo>
                  <a:lnTo>
                    <a:pt x="30" y="237"/>
                  </a:lnTo>
                  <a:lnTo>
                    <a:pt x="30" y="239"/>
                  </a:lnTo>
                  <a:lnTo>
                    <a:pt x="28" y="237"/>
                  </a:lnTo>
                  <a:lnTo>
                    <a:pt x="28" y="235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5"/>
                  </a:lnTo>
                  <a:lnTo>
                    <a:pt x="32" y="235"/>
                  </a:lnTo>
                  <a:lnTo>
                    <a:pt x="30" y="235"/>
                  </a:lnTo>
                  <a:lnTo>
                    <a:pt x="32" y="235"/>
                  </a:lnTo>
                  <a:lnTo>
                    <a:pt x="30" y="235"/>
                  </a:lnTo>
                  <a:lnTo>
                    <a:pt x="32" y="235"/>
                  </a:lnTo>
                  <a:lnTo>
                    <a:pt x="30" y="235"/>
                  </a:lnTo>
                  <a:lnTo>
                    <a:pt x="30" y="233"/>
                  </a:lnTo>
                  <a:lnTo>
                    <a:pt x="30" y="231"/>
                  </a:lnTo>
                  <a:lnTo>
                    <a:pt x="28" y="231"/>
                  </a:lnTo>
                  <a:lnTo>
                    <a:pt x="28" y="229"/>
                  </a:lnTo>
                  <a:lnTo>
                    <a:pt x="30" y="229"/>
                  </a:lnTo>
                  <a:lnTo>
                    <a:pt x="30" y="231"/>
                  </a:lnTo>
                  <a:lnTo>
                    <a:pt x="30" y="229"/>
                  </a:lnTo>
                  <a:lnTo>
                    <a:pt x="30" y="227"/>
                  </a:lnTo>
                  <a:lnTo>
                    <a:pt x="30" y="229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7"/>
                  </a:lnTo>
                  <a:lnTo>
                    <a:pt x="30" y="225"/>
                  </a:lnTo>
                  <a:lnTo>
                    <a:pt x="30" y="223"/>
                  </a:lnTo>
                  <a:lnTo>
                    <a:pt x="28" y="223"/>
                  </a:lnTo>
                  <a:lnTo>
                    <a:pt x="28" y="225"/>
                  </a:lnTo>
                  <a:lnTo>
                    <a:pt x="30" y="225"/>
                  </a:lnTo>
                  <a:lnTo>
                    <a:pt x="28" y="225"/>
                  </a:lnTo>
                  <a:lnTo>
                    <a:pt x="28" y="223"/>
                  </a:lnTo>
                  <a:lnTo>
                    <a:pt x="28" y="221"/>
                  </a:lnTo>
                  <a:lnTo>
                    <a:pt x="30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2" y="221"/>
                  </a:lnTo>
                  <a:lnTo>
                    <a:pt x="34" y="221"/>
                  </a:lnTo>
                  <a:lnTo>
                    <a:pt x="36" y="221"/>
                  </a:lnTo>
                  <a:lnTo>
                    <a:pt x="36" y="219"/>
                  </a:lnTo>
                  <a:lnTo>
                    <a:pt x="38" y="219"/>
                  </a:lnTo>
                  <a:lnTo>
                    <a:pt x="38" y="221"/>
                  </a:lnTo>
                  <a:lnTo>
                    <a:pt x="40" y="221"/>
                  </a:lnTo>
                  <a:lnTo>
                    <a:pt x="40" y="223"/>
                  </a:lnTo>
                  <a:lnTo>
                    <a:pt x="42" y="223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7"/>
                  </a:lnTo>
                  <a:lnTo>
                    <a:pt x="50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9"/>
                  </a:lnTo>
                  <a:lnTo>
                    <a:pt x="52" y="229"/>
                  </a:lnTo>
                  <a:lnTo>
                    <a:pt x="50" y="229"/>
                  </a:lnTo>
                  <a:lnTo>
                    <a:pt x="52" y="229"/>
                  </a:lnTo>
                  <a:lnTo>
                    <a:pt x="50" y="229"/>
                  </a:lnTo>
                  <a:lnTo>
                    <a:pt x="52" y="229"/>
                  </a:lnTo>
                  <a:lnTo>
                    <a:pt x="52" y="231"/>
                  </a:lnTo>
                  <a:lnTo>
                    <a:pt x="54" y="231"/>
                  </a:lnTo>
                  <a:lnTo>
                    <a:pt x="56" y="231"/>
                  </a:lnTo>
                  <a:lnTo>
                    <a:pt x="56" y="233"/>
                  </a:lnTo>
                  <a:lnTo>
                    <a:pt x="56" y="231"/>
                  </a:lnTo>
                  <a:lnTo>
                    <a:pt x="56" y="233"/>
                  </a:lnTo>
                  <a:lnTo>
                    <a:pt x="56" y="231"/>
                  </a:lnTo>
                  <a:lnTo>
                    <a:pt x="56" y="233"/>
                  </a:lnTo>
                  <a:lnTo>
                    <a:pt x="58" y="233"/>
                  </a:lnTo>
                  <a:lnTo>
                    <a:pt x="56" y="231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8" y="229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2" y="231"/>
                  </a:lnTo>
                  <a:lnTo>
                    <a:pt x="62" y="229"/>
                  </a:lnTo>
                  <a:lnTo>
                    <a:pt x="62" y="231"/>
                  </a:lnTo>
                  <a:lnTo>
                    <a:pt x="60" y="231"/>
                  </a:lnTo>
                  <a:lnTo>
                    <a:pt x="60" y="229"/>
                  </a:lnTo>
                  <a:lnTo>
                    <a:pt x="60" y="231"/>
                  </a:lnTo>
                  <a:lnTo>
                    <a:pt x="60" y="229"/>
                  </a:lnTo>
                  <a:lnTo>
                    <a:pt x="58" y="229"/>
                  </a:lnTo>
                  <a:lnTo>
                    <a:pt x="58" y="231"/>
                  </a:lnTo>
                  <a:lnTo>
                    <a:pt x="58" y="231"/>
                  </a:lnTo>
                  <a:lnTo>
                    <a:pt x="56" y="231"/>
                  </a:lnTo>
                  <a:lnTo>
                    <a:pt x="54" y="231"/>
                  </a:lnTo>
                  <a:lnTo>
                    <a:pt x="54" y="229"/>
                  </a:lnTo>
                  <a:lnTo>
                    <a:pt x="54" y="227"/>
                  </a:lnTo>
                  <a:lnTo>
                    <a:pt x="54" y="229"/>
                  </a:lnTo>
                  <a:lnTo>
                    <a:pt x="54" y="231"/>
                  </a:lnTo>
                  <a:lnTo>
                    <a:pt x="54" y="229"/>
                  </a:lnTo>
                  <a:lnTo>
                    <a:pt x="54" y="231"/>
                  </a:lnTo>
                  <a:lnTo>
                    <a:pt x="54" y="229"/>
                  </a:lnTo>
                  <a:lnTo>
                    <a:pt x="56" y="229"/>
                  </a:lnTo>
                  <a:lnTo>
                    <a:pt x="58" y="229"/>
                  </a:lnTo>
                  <a:lnTo>
                    <a:pt x="58" y="229"/>
                  </a:lnTo>
                  <a:lnTo>
                    <a:pt x="58" y="227"/>
                  </a:lnTo>
                  <a:lnTo>
                    <a:pt x="60" y="227"/>
                  </a:lnTo>
                  <a:lnTo>
                    <a:pt x="60" y="225"/>
                  </a:lnTo>
                  <a:lnTo>
                    <a:pt x="60" y="227"/>
                  </a:lnTo>
                  <a:lnTo>
                    <a:pt x="58" y="227"/>
                  </a:lnTo>
                  <a:lnTo>
                    <a:pt x="58" y="227"/>
                  </a:lnTo>
                  <a:lnTo>
                    <a:pt x="58" y="229"/>
                  </a:lnTo>
                  <a:lnTo>
                    <a:pt x="58" y="227"/>
                  </a:lnTo>
                  <a:lnTo>
                    <a:pt x="58" y="229"/>
                  </a:lnTo>
                  <a:lnTo>
                    <a:pt x="56" y="229"/>
                  </a:lnTo>
                  <a:lnTo>
                    <a:pt x="54" y="229"/>
                  </a:lnTo>
                  <a:lnTo>
                    <a:pt x="54" y="227"/>
                  </a:lnTo>
                  <a:lnTo>
                    <a:pt x="52" y="227"/>
                  </a:lnTo>
                  <a:lnTo>
                    <a:pt x="50" y="227"/>
                  </a:lnTo>
                  <a:lnTo>
                    <a:pt x="50" y="225"/>
                  </a:lnTo>
                  <a:lnTo>
                    <a:pt x="52" y="225"/>
                  </a:lnTo>
                  <a:lnTo>
                    <a:pt x="50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6" y="221"/>
                  </a:lnTo>
                  <a:lnTo>
                    <a:pt x="46" y="219"/>
                  </a:lnTo>
                  <a:lnTo>
                    <a:pt x="46" y="221"/>
                  </a:lnTo>
                  <a:lnTo>
                    <a:pt x="44" y="221"/>
                  </a:lnTo>
                  <a:lnTo>
                    <a:pt x="42" y="223"/>
                  </a:lnTo>
                  <a:lnTo>
                    <a:pt x="40" y="223"/>
                  </a:lnTo>
                  <a:lnTo>
                    <a:pt x="40" y="221"/>
                  </a:lnTo>
                  <a:lnTo>
                    <a:pt x="38" y="221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8" y="217"/>
                  </a:lnTo>
                  <a:lnTo>
                    <a:pt x="38" y="219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6" y="217"/>
                  </a:lnTo>
                  <a:lnTo>
                    <a:pt x="36" y="215"/>
                  </a:lnTo>
                  <a:lnTo>
                    <a:pt x="34" y="215"/>
                  </a:lnTo>
                  <a:lnTo>
                    <a:pt x="34" y="213"/>
                  </a:lnTo>
                  <a:lnTo>
                    <a:pt x="34" y="215"/>
                  </a:lnTo>
                  <a:lnTo>
                    <a:pt x="32" y="215"/>
                  </a:lnTo>
                  <a:lnTo>
                    <a:pt x="30" y="215"/>
                  </a:lnTo>
                  <a:lnTo>
                    <a:pt x="28" y="217"/>
                  </a:lnTo>
                  <a:lnTo>
                    <a:pt x="26" y="217"/>
                  </a:lnTo>
                  <a:lnTo>
                    <a:pt x="26" y="217"/>
                  </a:lnTo>
                  <a:lnTo>
                    <a:pt x="28" y="217"/>
                  </a:lnTo>
                  <a:lnTo>
                    <a:pt x="28" y="219"/>
                  </a:lnTo>
                  <a:lnTo>
                    <a:pt x="26" y="219"/>
                  </a:lnTo>
                  <a:lnTo>
                    <a:pt x="24" y="219"/>
                  </a:lnTo>
                  <a:lnTo>
                    <a:pt x="26" y="219"/>
                  </a:lnTo>
                  <a:lnTo>
                    <a:pt x="26" y="221"/>
                  </a:lnTo>
                  <a:lnTo>
                    <a:pt x="24" y="221"/>
                  </a:lnTo>
                  <a:lnTo>
                    <a:pt x="24" y="219"/>
                  </a:lnTo>
                  <a:lnTo>
                    <a:pt x="22" y="219"/>
                  </a:lnTo>
                  <a:lnTo>
                    <a:pt x="24" y="219"/>
                  </a:lnTo>
                  <a:lnTo>
                    <a:pt x="24" y="221"/>
                  </a:lnTo>
                  <a:lnTo>
                    <a:pt x="24" y="223"/>
                  </a:lnTo>
                  <a:lnTo>
                    <a:pt x="26" y="223"/>
                  </a:lnTo>
                  <a:lnTo>
                    <a:pt x="26" y="225"/>
                  </a:lnTo>
                  <a:lnTo>
                    <a:pt x="24" y="225"/>
                  </a:lnTo>
                  <a:lnTo>
                    <a:pt x="24" y="223"/>
                  </a:lnTo>
                  <a:lnTo>
                    <a:pt x="22" y="223"/>
                  </a:lnTo>
                  <a:lnTo>
                    <a:pt x="24" y="223"/>
                  </a:lnTo>
                  <a:lnTo>
                    <a:pt x="22" y="223"/>
                  </a:lnTo>
                  <a:lnTo>
                    <a:pt x="22" y="225"/>
                  </a:lnTo>
                  <a:lnTo>
                    <a:pt x="24" y="225"/>
                  </a:lnTo>
                  <a:lnTo>
                    <a:pt x="22" y="225"/>
                  </a:lnTo>
                  <a:lnTo>
                    <a:pt x="24" y="225"/>
                  </a:lnTo>
                  <a:lnTo>
                    <a:pt x="22" y="225"/>
                  </a:lnTo>
                  <a:lnTo>
                    <a:pt x="22" y="227"/>
                  </a:lnTo>
                  <a:lnTo>
                    <a:pt x="22" y="225"/>
                  </a:lnTo>
                  <a:lnTo>
                    <a:pt x="20" y="225"/>
                  </a:lnTo>
                  <a:lnTo>
                    <a:pt x="20" y="227"/>
                  </a:lnTo>
                  <a:lnTo>
                    <a:pt x="20" y="225"/>
                  </a:lnTo>
                  <a:lnTo>
                    <a:pt x="20" y="223"/>
                  </a:lnTo>
                  <a:lnTo>
                    <a:pt x="18" y="223"/>
                  </a:lnTo>
                  <a:lnTo>
                    <a:pt x="20" y="223"/>
                  </a:lnTo>
                  <a:lnTo>
                    <a:pt x="18" y="223"/>
                  </a:lnTo>
                  <a:lnTo>
                    <a:pt x="18" y="221"/>
                  </a:lnTo>
                  <a:lnTo>
                    <a:pt x="18" y="219"/>
                  </a:lnTo>
                  <a:lnTo>
                    <a:pt x="16" y="219"/>
                  </a:lnTo>
                  <a:lnTo>
                    <a:pt x="18" y="219"/>
                  </a:lnTo>
                  <a:lnTo>
                    <a:pt x="18" y="217"/>
                  </a:lnTo>
                  <a:lnTo>
                    <a:pt x="16" y="217"/>
                  </a:lnTo>
                  <a:lnTo>
                    <a:pt x="16" y="219"/>
                  </a:lnTo>
                  <a:lnTo>
                    <a:pt x="14" y="217"/>
                  </a:lnTo>
                  <a:lnTo>
                    <a:pt x="14" y="217"/>
                  </a:lnTo>
                  <a:lnTo>
                    <a:pt x="14" y="215"/>
                  </a:lnTo>
                  <a:lnTo>
                    <a:pt x="14" y="213"/>
                  </a:lnTo>
                  <a:lnTo>
                    <a:pt x="12" y="213"/>
                  </a:lnTo>
                  <a:lnTo>
                    <a:pt x="12" y="211"/>
                  </a:lnTo>
                  <a:lnTo>
                    <a:pt x="12" y="209"/>
                  </a:lnTo>
                  <a:lnTo>
                    <a:pt x="10" y="209"/>
                  </a:lnTo>
                  <a:lnTo>
                    <a:pt x="12" y="209"/>
                  </a:lnTo>
                  <a:lnTo>
                    <a:pt x="12" y="211"/>
                  </a:lnTo>
                  <a:lnTo>
                    <a:pt x="12" y="209"/>
                  </a:lnTo>
                  <a:lnTo>
                    <a:pt x="10" y="209"/>
                  </a:lnTo>
                  <a:lnTo>
                    <a:pt x="12" y="207"/>
                  </a:lnTo>
                  <a:lnTo>
                    <a:pt x="12" y="209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10" y="209"/>
                  </a:lnTo>
                  <a:lnTo>
                    <a:pt x="10" y="207"/>
                  </a:lnTo>
                  <a:lnTo>
                    <a:pt x="10" y="209"/>
                  </a:lnTo>
                  <a:lnTo>
                    <a:pt x="10" y="209"/>
                  </a:lnTo>
                  <a:lnTo>
                    <a:pt x="10" y="211"/>
                  </a:lnTo>
                  <a:lnTo>
                    <a:pt x="8" y="211"/>
                  </a:lnTo>
                  <a:lnTo>
                    <a:pt x="8" y="209"/>
                  </a:lnTo>
                  <a:lnTo>
                    <a:pt x="10" y="209"/>
                  </a:lnTo>
                  <a:lnTo>
                    <a:pt x="10" y="207"/>
                  </a:lnTo>
                  <a:lnTo>
                    <a:pt x="10" y="207"/>
                  </a:lnTo>
                  <a:lnTo>
                    <a:pt x="10" y="205"/>
                  </a:lnTo>
                  <a:lnTo>
                    <a:pt x="12" y="205"/>
                  </a:lnTo>
                  <a:lnTo>
                    <a:pt x="12" y="203"/>
                  </a:lnTo>
                  <a:lnTo>
                    <a:pt x="12" y="201"/>
                  </a:lnTo>
                  <a:lnTo>
                    <a:pt x="14" y="201"/>
                  </a:lnTo>
                  <a:lnTo>
                    <a:pt x="14" y="199"/>
                  </a:lnTo>
                  <a:lnTo>
                    <a:pt x="12" y="199"/>
                  </a:lnTo>
                  <a:lnTo>
                    <a:pt x="14" y="199"/>
                  </a:lnTo>
                  <a:lnTo>
                    <a:pt x="12" y="199"/>
                  </a:lnTo>
                  <a:lnTo>
                    <a:pt x="14" y="199"/>
                  </a:lnTo>
                  <a:lnTo>
                    <a:pt x="12" y="199"/>
                  </a:lnTo>
                  <a:lnTo>
                    <a:pt x="14" y="199"/>
                  </a:lnTo>
                  <a:lnTo>
                    <a:pt x="12" y="199"/>
                  </a:lnTo>
                  <a:lnTo>
                    <a:pt x="14" y="199"/>
                  </a:lnTo>
                  <a:lnTo>
                    <a:pt x="12" y="197"/>
                  </a:lnTo>
                  <a:lnTo>
                    <a:pt x="14" y="197"/>
                  </a:lnTo>
                  <a:lnTo>
                    <a:pt x="12" y="197"/>
                  </a:lnTo>
                  <a:lnTo>
                    <a:pt x="14" y="197"/>
                  </a:lnTo>
                  <a:lnTo>
                    <a:pt x="14" y="199"/>
                  </a:lnTo>
                  <a:lnTo>
                    <a:pt x="14" y="201"/>
                  </a:lnTo>
                  <a:lnTo>
                    <a:pt x="14" y="203"/>
                  </a:lnTo>
                  <a:lnTo>
                    <a:pt x="14" y="205"/>
                  </a:lnTo>
                  <a:lnTo>
                    <a:pt x="14" y="207"/>
                  </a:lnTo>
                  <a:lnTo>
                    <a:pt x="14" y="209"/>
                  </a:lnTo>
                  <a:lnTo>
                    <a:pt x="16" y="209"/>
                  </a:lnTo>
                  <a:lnTo>
                    <a:pt x="16" y="207"/>
                  </a:lnTo>
                  <a:lnTo>
                    <a:pt x="14" y="207"/>
                  </a:lnTo>
                  <a:lnTo>
                    <a:pt x="16" y="207"/>
                  </a:lnTo>
                  <a:lnTo>
                    <a:pt x="16" y="205"/>
                  </a:lnTo>
                  <a:lnTo>
                    <a:pt x="14" y="205"/>
                  </a:lnTo>
                  <a:lnTo>
                    <a:pt x="14" y="203"/>
                  </a:lnTo>
                  <a:lnTo>
                    <a:pt x="14" y="201"/>
                  </a:lnTo>
                  <a:lnTo>
                    <a:pt x="16" y="201"/>
                  </a:lnTo>
                  <a:lnTo>
                    <a:pt x="14" y="201"/>
                  </a:lnTo>
                  <a:lnTo>
                    <a:pt x="14" y="199"/>
                  </a:lnTo>
                  <a:lnTo>
                    <a:pt x="14" y="197"/>
                  </a:lnTo>
                  <a:lnTo>
                    <a:pt x="16" y="197"/>
                  </a:lnTo>
                  <a:lnTo>
                    <a:pt x="14" y="197"/>
                  </a:lnTo>
                  <a:lnTo>
                    <a:pt x="14" y="195"/>
                  </a:lnTo>
                  <a:lnTo>
                    <a:pt x="14" y="193"/>
                  </a:lnTo>
                  <a:lnTo>
                    <a:pt x="12" y="193"/>
                  </a:lnTo>
                  <a:lnTo>
                    <a:pt x="14" y="193"/>
                  </a:lnTo>
                  <a:lnTo>
                    <a:pt x="14" y="191"/>
                  </a:lnTo>
                  <a:lnTo>
                    <a:pt x="12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2" y="193"/>
                  </a:lnTo>
                  <a:lnTo>
                    <a:pt x="12" y="191"/>
                  </a:lnTo>
                  <a:lnTo>
                    <a:pt x="14" y="191"/>
                  </a:lnTo>
                  <a:lnTo>
                    <a:pt x="14" y="189"/>
                  </a:lnTo>
                  <a:lnTo>
                    <a:pt x="14" y="187"/>
                  </a:lnTo>
                  <a:lnTo>
                    <a:pt x="14" y="185"/>
                  </a:lnTo>
                  <a:lnTo>
                    <a:pt x="12" y="185"/>
                  </a:lnTo>
                  <a:lnTo>
                    <a:pt x="14" y="185"/>
                  </a:lnTo>
                  <a:lnTo>
                    <a:pt x="12" y="183"/>
                  </a:lnTo>
                  <a:lnTo>
                    <a:pt x="12" y="181"/>
                  </a:lnTo>
                  <a:lnTo>
                    <a:pt x="10" y="181"/>
                  </a:lnTo>
                  <a:lnTo>
                    <a:pt x="10" y="179"/>
                  </a:lnTo>
                  <a:lnTo>
                    <a:pt x="10" y="177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0" y="175"/>
                  </a:lnTo>
                  <a:lnTo>
                    <a:pt x="10" y="173"/>
                  </a:lnTo>
                  <a:lnTo>
                    <a:pt x="10" y="171"/>
                  </a:lnTo>
                  <a:lnTo>
                    <a:pt x="10" y="169"/>
                  </a:lnTo>
                  <a:lnTo>
                    <a:pt x="10" y="169"/>
                  </a:lnTo>
                  <a:lnTo>
                    <a:pt x="10" y="167"/>
                  </a:lnTo>
                  <a:lnTo>
                    <a:pt x="10" y="164"/>
                  </a:lnTo>
                  <a:lnTo>
                    <a:pt x="8" y="164"/>
                  </a:lnTo>
                  <a:lnTo>
                    <a:pt x="8" y="162"/>
                  </a:lnTo>
                  <a:lnTo>
                    <a:pt x="10" y="162"/>
                  </a:lnTo>
                  <a:lnTo>
                    <a:pt x="8" y="162"/>
                  </a:lnTo>
                  <a:lnTo>
                    <a:pt x="8" y="160"/>
                  </a:lnTo>
                  <a:lnTo>
                    <a:pt x="8" y="158"/>
                  </a:lnTo>
                  <a:lnTo>
                    <a:pt x="6" y="158"/>
                  </a:lnTo>
                  <a:lnTo>
                    <a:pt x="8" y="158"/>
                  </a:lnTo>
                  <a:lnTo>
                    <a:pt x="6" y="158"/>
                  </a:lnTo>
                  <a:lnTo>
                    <a:pt x="6" y="156"/>
                  </a:lnTo>
                  <a:lnTo>
                    <a:pt x="6" y="154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8" y="148"/>
                  </a:lnTo>
                  <a:lnTo>
                    <a:pt x="8" y="146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2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8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6"/>
                  </a:lnTo>
                  <a:lnTo>
                    <a:pt x="10" y="134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2" y="130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0" y="130"/>
                  </a:lnTo>
                  <a:lnTo>
                    <a:pt x="10" y="128"/>
                  </a:lnTo>
                  <a:lnTo>
                    <a:pt x="12" y="128"/>
                  </a:lnTo>
                  <a:lnTo>
                    <a:pt x="12" y="126"/>
                  </a:lnTo>
                  <a:lnTo>
                    <a:pt x="12" y="124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6" y="122"/>
                  </a:lnTo>
                  <a:lnTo>
                    <a:pt x="16" y="120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20" y="110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4" y="76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8" y="72"/>
                  </a:lnTo>
                  <a:lnTo>
                    <a:pt x="18" y="72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0" y="64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6" y="60"/>
                  </a:lnTo>
                  <a:lnTo>
                    <a:pt x="26" y="62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30" y="64"/>
                  </a:lnTo>
                  <a:lnTo>
                    <a:pt x="32" y="64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2" y="66"/>
                  </a:lnTo>
                  <a:lnTo>
                    <a:pt x="32" y="64"/>
                  </a:lnTo>
                  <a:lnTo>
                    <a:pt x="30" y="64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6"/>
                  </a:lnTo>
                  <a:lnTo>
                    <a:pt x="34" y="56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36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6" y="56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0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50" y="36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4" y="30"/>
                  </a:lnTo>
                  <a:lnTo>
                    <a:pt x="56" y="30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60" y="24"/>
                  </a:lnTo>
                  <a:lnTo>
                    <a:pt x="60" y="26"/>
                  </a:lnTo>
                  <a:lnTo>
                    <a:pt x="60" y="28"/>
                  </a:lnTo>
                  <a:lnTo>
                    <a:pt x="60" y="26"/>
                  </a:lnTo>
                  <a:lnTo>
                    <a:pt x="60" y="24"/>
                  </a:lnTo>
                  <a:lnTo>
                    <a:pt x="58" y="24"/>
                  </a:lnTo>
                  <a:lnTo>
                    <a:pt x="58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58" y="18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58" y="12"/>
                  </a:lnTo>
                  <a:lnTo>
                    <a:pt x="58" y="10"/>
                  </a:lnTo>
                  <a:lnTo>
                    <a:pt x="58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4" y="4"/>
                  </a:lnTo>
                  <a:lnTo>
                    <a:pt x="64" y="2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7" y="6"/>
                  </a:lnTo>
                  <a:lnTo>
                    <a:pt x="79" y="6"/>
                  </a:lnTo>
                  <a:lnTo>
                    <a:pt x="79" y="8"/>
                  </a:lnTo>
                  <a:lnTo>
                    <a:pt x="81" y="8"/>
                  </a:lnTo>
                  <a:lnTo>
                    <a:pt x="83" y="8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7" y="10"/>
                  </a:lnTo>
                  <a:lnTo>
                    <a:pt x="87" y="12"/>
                  </a:lnTo>
                  <a:lnTo>
                    <a:pt x="89" y="12"/>
                  </a:lnTo>
                  <a:lnTo>
                    <a:pt x="91" y="12"/>
                  </a:lnTo>
                  <a:lnTo>
                    <a:pt x="91" y="14"/>
                  </a:lnTo>
                  <a:lnTo>
                    <a:pt x="93" y="14"/>
                  </a:lnTo>
                  <a:lnTo>
                    <a:pt x="95" y="14"/>
                  </a:lnTo>
                  <a:lnTo>
                    <a:pt x="95" y="16"/>
                  </a:lnTo>
                  <a:lnTo>
                    <a:pt x="97" y="16"/>
                  </a:lnTo>
                  <a:lnTo>
                    <a:pt x="99" y="18"/>
                  </a:lnTo>
                  <a:lnTo>
                    <a:pt x="101" y="18"/>
                  </a:lnTo>
                  <a:lnTo>
                    <a:pt x="103" y="18"/>
                  </a:lnTo>
                  <a:lnTo>
                    <a:pt x="103" y="20"/>
                  </a:lnTo>
                  <a:lnTo>
                    <a:pt x="105" y="20"/>
                  </a:lnTo>
                  <a:lnTo>
                    <a:pt x="107" y="22"/>
                  </a:lnTo>
                  <a:lnTo>
                    <a:pt x="109" y="24"/>
                  </a:lnTo>
                  <a:lnTo>
                    <a:pt x="111" y="24"/>
                  </a:lnTo>
                  <a:lnTo>
                    <a:pt x="111" y="24"/>
                  </a:lnTo>
                  <a:lnTo>
                    <a:pt x="113" y="24"/>
                  </a:lnTo>
                  <a:lnTo>
                    <a:pt x="115" y="24"/>
                  </a:lnTo>
                  <a:lnTo>
                    <a:pt x="115" y="26"/>
                  </a:lnTo>
                  <a:lnTo>
                    <a:pt x="117" y="26"/>
                  </a:lnTo>
                  <a:lnTo>
                    <a:pt x="119" y="26"/>
                  </a:lnTo>
                  <a:lnTo>
                    <a:pt x="119" y="28"/>
                  </a:lnTo>
                  <a:lnTo>
                    <a:pt x="121" y="28"/>
                  </a:lnTo>
                  <a:lnTo>
                    <a:pt x="123" y="28"/>
                  </a:lnTo>
                  <a:lnTo>
                    <a:pt x="123" y="30"/>
                  </a:lnTo>
                  <a:lnTo>
                    <a:pt x="125" y="30"/>
                  </a:lnTo>
                  <a:lnTo>
                    <a:pt x="127" y="30"/>
                  </a:lnTo>
                  <a:lnTo>
                    <a:pt x="127" y="32"/>
                  </a:lnTo>
                  <a:lnTo>
                    <a:pt x="129" y="32"/>
                  </a:lnTo>
                  <a:lnTo>
                    <a:pt x="131" y="32"/>
                  </a:lnTo>
                  <a:lnTo>
                    <a:pt x="131" y="34"/>
                  </a:lnTo>
                  <a:lnTo>
                    <a:pt x="133" y="34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99" name="Freeform 1151">
              <a:extLst>
                <a:ext uri="{FF2B5EF4-FFF2-40B4-BE49-F238E27FC236}">
                  <a16:creationId xmlns:a16="http://schemas.microsoft.com/office/drawing/2014/main" id="{DBD79B87-BA65-2F73-FF03-67E27CC67688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307220" y="3210404"/>
              <a:ext cx="645813" cy="504418"/>
            </a:xfrm>
            <a:custGeom>
              <a:avLst/>
              <a:gdLst>
                <a:gd name="T0" fmla="*/ 156 w 326"/>
                <a:gd name="T1" fmla="*/ 28 h 270"/>
                <a:gd name="T2" fmla="*/ 172 w 326"/>
                <a:gd name="T3" fmla="*/ 30 h 270"/>
                <a:gd name="T4" fmla="*/ 190 w 326"/>
                <a:gd name="T5" fmla="*/ 34 h 270"/>
                <a:gd name="T6" fmla="*/ 206 w 326"/>
                <a:gd name="T7" fmla="*/ 38 h 270"/>
                <a:gd name="T8" fmla="*/ 226 w 326"/>
                <a:gd name="T9" fmla="*/ 40 h 270"/>
                <a:gd name="T10" fmla="*/ 244 w 326"/>
                <a:gd name="T11" fmla="*/ 44 h 270"/>
                <a:gd name="T12" fmla="*/ 260 w 326"/>
                <a:gd name="T13" fmla="*/ 48 h 270"/>
                <a:gd name="T14" fmla="*/ 276 w 326"/>
                <a:gd name="T15" fmla="*/ 50 h 270"/>
                <a:gd name="T16" fmla="*/ 290 w 326"/>
                <a:gd name="T17" fmla="*/ 54 h 270"/>
                <a:gd name="T18" fmla="*/ 308 w 326"/>
                <a:gd name="T19" fmla="*/ 56 h 270"/>
                <a:gd name="T20" fmla="*/ 324 w 326"/>
                <a:gd name="T21" fmla="*/ 60 h 270"/>
                <a:gd name="T22" fmla="*/ 324 w 326"/>
                <a:gd name="T23" fmla="*/ 74 h 270"/>
                <a:gd name="T24" fmla="*/ 322 w 326"/>
                <a:gd name="T25" fmla="*/ 88 h 270"/>
                <a:gd name="T26" fmla="*/ 318 w 326"/>
                <a:gd name="T27" fmla="*/ 104 h 270"/>
                <a:gd name="T28" fmla="*/ 316 w 326"/>
                <a:gd name="T29" fmla="*/ 122 h 270"/>
                <a:gd name="T30" fmla="*/ 314 w 326"/>
                <a:gd name="T31" fmla="*/ 136 h 270"/>
                <a:gd name="T32" fmla="*/ 312 w 326"/>
                <a:gd name="T33" fmla="*/ 152 h 270"/>
                <a:gd name="T34" fmla="*/ 308 w 326"/>
                <a:gd name="T35" fmla="*/ 166 h 270"/>
                <a:gd name="T36" fmla="*/ 306 w 326"/>
                <a:gd name="T37" fmla="*/ 182 h 270"/>
                <a:gd name="T38" fmla="*/ 304 w 326"/>
                <a:gd name="T39" fmla="*/ 198 h 270"/>
                <a:gd name="T40" fmla="*/ 300 w 326"/>
                <a:gd name="T41" fmla="*/ 216 h 270"/>
                <a:gd name="T42" fmla="*/ 298 w 326"/>
                <a:gd name="T43" fmla="*/ 232 h 270"/>
                <a:gd name="T44" fmla="*/ 294 w 326"/>
                <a:gd name="T45" fmla="*/ 248 h 270"/>
                <a:gd name="T46" fmla="*/ 292 w 326"/>
                <a:gd name="T47" fmla="*/ 268 h 270"/>
                <a:gd name="T48" fmla="*/ 280 w 326"/>
                <a:gd name="T49" fmla="*/ 268 h 270"/>
                <a:gd name="T50" fmla="*/ 264 w 326"/>
                <a:gd name="T51" fmla="*/ 264 h 270"/>
                <a:gd name="T52" fmla="*/ 246 w 326"/>
                <a:gd name="T53" fmla="*/ 262 h 270"/>
                <a:gd name="T54" fmla="*/ 232 w 326"/>
                <a:gd name="T55" fmla="*/ 258 h 270"/>
                <a:gd name="T56" fmla="*/ 216 w 326"/>
                <a:gd name="T57" fmla="*/ 256 h 270"/>
                <a:gd name="T58" fmla="*/ 200 w 326"/>
                <a:gd name="T59" fmla="*/ 252 h 270"/>
                <a:gd name="T60" fmla="*/ 186 w 326"/>
                <a:gd name="T61" fmla="*/ 250 h 270"/>
                <a:gd name="T62" fmla="*/ 168 w 326"/>
                <a:gd name="T63" fmla="*/ 246 h 270"/>
                <a:gd name="T64" fmla="*/ 148 w 326"/>
                <a:gd name="T65" fmla="*/ 242 h 270"/>
                <a:gd name="T66" fmla="*/ 132 w 326"/>
                <a:gd name="T67" fmla="*/ 238 h 270"/>
                <a:gd name="T68" fmla="*/ 114 w 326"/>
                <a:gd name="T69" fmla="*/ 234 h 270"/>
                <a:gd name="T70" fmla="*/ 98 w 326"/>
                <a:gd name="T71" fmla="*/ 230 h 270"/>
                <a:gd name="T72" fmla="*/ 64 w 326"/>
                <a:gd name="T73" fmla="*/ 222 h 270"/>
                <a:gd name="T74" fmla="*/ 28 w 326"/>
                <a:gd name="T75" fmla="*/ 214 h 270"/>
                <a:gd name="T76" fmla="*/ 10 w 326"/>
                <a:gd name="T77" fmla="*/ 208 h 270"/>
                <a:gd name="T78" fmla="*/ 0 w 326"/>
                <a:gd name="T79" fmla="*/ 200 h 270"/>
                <a:gd name="T80" fmla="*/ 2 w 326"/>
                <a:gd name="T81" fmla="*/ 184 h 270"/>
                <a:gd name="T82" fmla="*/ 8 w 326"/>
                <a:gd name="T83" fmla="*/ 172 h 270"/>
                <a:gd name="T84" fmla="*/ 12 w 326"/>
                <a:gd name="T85" fmla="*/ 156 h 270"/>
                <a:gd name="T86" fmla="*/ 16 w 326"/>
                <a:gd name="T87" fmla="*/ 138 h 270"/>
                <a:gd name="T88" fmla="*/ 20 w 326"/>
                <a:gd name="T89" fmla="*/ 122 h 270"/>
                <a:gd name="T90" fmla="*/ 26 w 326"/>
                <a:gd name="T91" fmla="*/ 108 h 270"/>
                <a:gd name="T92" fmla="*/ 30 w 326"/>
                <a:gd name="T93" fmla="*/ 94 h 270"/>
                <a:gd name="T94" fmla="*/ 34 w 326"/>
                <a:gd name="T95" fmla="*/ 78 h 270"/>
                <a:gd name="T96" fmla="*/ 38 w 326"/>
                <a:gd name="T97" fmla="*/ 60 h 270"/>
                <a:gd name="T98" fmla="*/ 44 w 326"/>
                <a:gd name="T99" fmla="*/ 44 h 270"/>
                <a:gd name="T100" fmla="*/ 48 w 326"/>
                <a:gd name="T101" fmla="*/ 28 h 270"/>
                <a:gd name="T102" fmla="*/ 50 w 326"/>
                <a:gd name="T103" fmla="*/ 12 h 270"/>
                <a:gd name="T104" fmla="*/ 58 w 326"/>
                <a:gd name="T105" fmla="*/ 2 h 270"/>
                <a:gd name="T106" fmla="*/ 82 w 326"/>
                <a:gd name="T107" fmla="*/ 8 h 270"/>
                <a:gd name="T108" fmla="*/ 96 w 326"/>
                <a:gd name="T109" fmla="*/ 12 h 270"/>
                <a:gd name="T110" fmla="*/ 114 w 326"/>
                <a:gd name="T111" fmla="*/ 16 h 270"/>
                <a:gd name="T112" fmla="*/ 128 w 326"/>
                <a:gd name="T113" fmla="*/ 2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6" h="270">
                  <a:moveTo>
                    <a:pt x="140" y="22"/>
                  </a:moveTo>
                  <a:lnTo>
                    <a:pt x="144" y="24"/>
                  </a:lnTo>
                  <a:lnTo>
                    <a:pt x="146" y="24"/>
                  </a:lnTo>
                  <a:lnTo>
                    <a:pt x="146" y="24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6" y="28"/>
                  </a:lnTo>
                  <a:lnTo>
                    <a:pt x="158" y="28"/>
                  </a:lnTo>
                  <a:lnTo>
                    <a:pt x="160" y="28"/>
                  </a:lnTo>
                  <a:lnTo>
                    <a:pt x="162" y="28"/>
                  </a:lnTo>
                  <a:lnTo>
                    <a:pt x="164" y="28"/>
                  </a:lnTo>
                  <a:lnTo>
                    <a:pt x="164" y="30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2" y="30"/>
                  </a:lnTo>
                  <a:lnTo>
                    <a:pt x="174" y="32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4" y="34"/>
                  </a:lnTo>
                  <a:lnTo>
                    <a:pt x="186" y="34"/>
                  </a:lnTo>
                  <a:lnTo>
                    <a:pt x="188" y="34"/>
                  </a:lnTo>
                  <a:lnTo>
                    <a:pt x="190" y="34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4" y="36"/>
                  </a:lnTo>
                  <a:lnTo>
                    <a:pt x="196" y="36"/>
                  </a:lnTo>
                  <a:lnTo>
                    <a:pt x="198" y="36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04" y="38"/>
                  </a:lnTo>
                  <a:lnTo>
                    <a:pt x="206" y="38"/>
                  </a:lnTo>
                  <a:lnTo>
                    <a:pt x="210" y="38"/>
                  </a:lnTo>
                  <a:lnTo>
                    <a:pt x="212" y="38"/>
                  </a:lnTo>
                  <a:lnTo>
                    <a:pt x="216" y="38"/>
                  </a:lnTo>
                  <a:lnTo>
                    <a:pt x="218" y="38"/>
                  </a:lnTo>
                  <a:lnTo>
                    <a:pt x="218" y="40"/>
                  </a:lnTo>
                  <a:lnTo>
                    <a:pt x="220" y="40"/>
                  </a:lnTo>
                  <a:lnTo>
                    <a:pt x="222" y="40"/>
                  </a:lnTo>
                  <a:lnTo>
                    <a:pt x="224" y="40"/>
                  </a:lnTo>
                  <a:lnTo>
                    <a:pt x="226" y="40"/>
                  </a:lnTo>
                  <a:lnTo>
                    <a:pt x="230" y="42"/>
                  </a:lnTo>
                  <a:lnTo>
                    <a:pt x="232" y="42"/>
                  </a:lnTo>
                  <a:lnTo>
                    <a:pt x="234" y="42"/>
                  </a:lnTo>
                  <a:lnTo>
                    <a:pt x="236" y="42"/>
                  </a:lnTo>
                  <a:lnTo>
                    <a:pt x="238" y="42"/>
                  </a:lnTo>
                  <a:lnTo>
                    <a:pt x="240" y="44"/>
                  </a:lnTo>
                  <a:lnTo>
                    <a:pt x="242" y="44"/>
                  </a:lnTo>
                  <a:lnTo>
                    <a:pt x="242" y="44"/>
                  </a:lnTo>
                  <a:lnTo>
                    <a:pt x="244" y="44"/>
                  </a:lnTo>
                  <a:lnTo>
                    <a:pt x="246" y="44"/>
                  </a:lnTo>
                  <a:lnTo>
                    <a:pt x="246" y="46"/>
                  </a:lnTo>
                  <a:lnTo>
                    <a:pt x="248" y="46"/>
                  </a:lnTo>
                  <a:lnTo>
                    <a:pt x="250" y="46"/>
                  </a:lnTo>
                  <a:lnTo>
                    <a:pt x="252" y="46"/>
                  </a:lnTo>
                  <a:lnTo>
                    <a:pt x="254" y="46"/>
                  </a:lnTo>
                  <a:lnTo>
                    <a:pt x="256" y="46"/>
                  </a:lnTo>
                  <a:lnTo>
                    <a:pt x="258" y="48"/>
                  </a:lnTo>
                  <a:lnTo>
                    <a:pt x="260" y="48"/>
                  </a:lnTo>
                  <a:lnTo>
                    <a:pt x="262" y="48"/>
                  </a:lnTo>
                  <a:lnTo>
                    <a:pt x="264" y="48"/>
                  </a:lnTo>
                  <a:lnTo>
                    <a:pt x="266" y="48"/>
                  </a:lnTo>
                  <a:lnTo>
                    <a:pt x="268" y="48"/>
                  </a:lnTo>
                  <a:lnTo>
                    <a:pt x="268" y="50"/>
                  </a:lnTo>
                  <a:lnTo>
                    <a:pt x="270" y="50"/>
                  </a:lnTo>
                  <a:lnTo>
                    <a:pt x="272" y="50"/>
                  </a:lnTo>
                  <a:lnTo>
                    <a:pt x="274" y="50"/>
                  </a:lnTo>
                  <a:lnTo>
                    <a:pt x="276" y="50"/>
                  </a:lnTo>
                  <a:lnTo>
                    <a:pt x="278" y="50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2" y="52"/>
                  </a:lnTo>
                  <a:lnTo>
                    <a:pt x="284" y="52"/>
                  </a:lnTo>
                  <a:lnTo>
                    <a:pt x="286" y="52"/>
                  </a:lnTo>
                  <a:lnTo>
                    <a:pt x="288" y="52"/>
                  </a:lnTo>
                  <a:lnTo>
                    <a:pt x="290" y="52"/>
                  </a:lnTo>
                  <a:lnTo>
                    <a:pt x="290" y="54"/>
                  </a:lnTo>
                  <a:lnTo>
                    <a:pt x="290" y="54"/>
                  </a:lnTo>
                  <a:lnTo>
                    <a:pt x="292" y="54"/>
                  </a:lnTo>
                  <a:lnTo>
                    <a:pt x="294" y="54"/>
                  </a:lnTo>
                  <a:lnTo>
                    <a:pt x="298" y="54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8" y="56"/>
                  </a:lnTo>
                  <a:lnTo>
                    <a:pt x="310" y="56"/>
                  </a:lnTo>
                  <a:lnTo>
                    <a:pt x="312" y="58"/>
                  </a:lnTo>
                  <a:lnTo>
                    <a:pt x="314" y="58"/>
                  </a:lnTo>
                  <a:lnTo>
                    <a:pt x="316" y="58"/>
                  </a:lnTo>
                  <a:lnTo>
                    <a:pt x="318" y="58"/>
                  </a:lnTo>
                  <a:lnTo>
                    <a:pt x="320" y="58"/>
                  </a:lnTo>
                  <a:lnTo>
                    <a:pt x="322" y="58"/>
                  </a:lnTo>
                  <a:lnTo>
                    <a:pt x="324" y="58"/>
                  </a:lnTo>
                  <a:lnTo>
                    <a:pt x="324" y="60"/>
                  </a:lnTo>
                  <a:lnTo>
                    <a:pt x="326" y="60"/>
                  </a:lnTo>
                  <a:lnTo>
                    <a:pt x="326" y="62"/>
                  </a:lnTo>
                  <a:lnTo>
                    <a:pt x="326" y="64"/>
                  </a:lnTo>
                  <a:lnTo>
                    <a:pt x="326" y="66"/>
                  </a:lnTo>
                  <a:lnTo>
                    <a:pt x="326" y="68"/>
                  </a:lnTo>
                  <a:lnTo>
                    <a:pt x="324" y="68"/>
                  </a:lnTo>
                  <a:lnTo>
                    <a:pt x="324" y="70"/>
                  </a:lnTo>
                  <a:lnTo>
                    <a:pt x="324" y="72"/>
                  </a:lnTo>
                  <a:lnTo>
                    <a:pt x="324" y="74"/>
                  </a:lnTo>
                  <a:lnTo>
                    <a:pt x="324" y="76"/>
                  </a:lnTo>
                  <a:lnTo>
                    <a:pt x="324" y="78"/>
                  </a:lnTo>
                  <a:lnTo>
                    <a:pt x="324" y="80"/>
                  </a:lnTo>
                  <a:lnTo>
                    <a:pt x="322" y="80"/>
                  </a:lnTo>
                  <a:lnTo>
                    <a:pt x="322" y="82"/>
                  </a:lnTo>
                  <a:lnTo>
                    <a:pt x="322" y="84"/>
                  </a:lnTo>
                  <a:lnTo>
                    <a:pt x="322" y="86"/>
                  </a:lnTo>
                  <a:lnTo>
                    <a:pt x="322" y="86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20" y="100"/>
                  </a:lnTo>
                  <a:lnTo>
                    <a:pt x="320" y="102"/>
                  </a:lnTo>
                  <a:lnTo>
                    <a:pt x="318" y="102"/>
                  </a:lnTo>
                  <a:lnTo>
                    <a:pt x="318" y="104"/>
                  </a:lnTo>
                  <a:lnTo>
                    <a:pt x="318" y="106"/>
                  </a:lnTo>
                  <a:lnTo>
                    <a:pt x="318" y="108"/>
                  </a:lnTo>
                  <a:lnTo>
                    <a:pt x="318" y="110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6" y="116"/>
                  </a:lnTo>
                  <a:lnTo>
                    <a:pt x="316" y="118"/>
                  </a:lnTo>
                  <a:lnTo>
                    <a:pt x="316" y="120"/>
                  </a:lnTo>
                  <a:lnTo>
                    <a:pt x="316" y="122"/>
                  </a:lnTo>
                  <a:lnTo>
                    <a:pt x="316" y="124"/>
                  </a:lnTo>
                  <a:lnTo>
                    <a:pt x="316" y="126"/>
                  </a:lnTo>
                  <a:lnTo>
                    <a:pt x="316" y="128"/>
                  </a:lnTo>
                  <a:lnTo>
                    <a:pt x="314" y="128"/>
                  </a:lnTo>
                  <a:lnTo>
                    <a:pt x="314" y="130"/>
                  </a:lnTo>
                  <a:lnTo>
                    <a:pt x="314" y="132"/>
                  </a:lnTo>
                  <a:lnTo>
                    <a:pt x="314" y="134"/>
                  </a:lnTo>
                  <a:lnTo>
                    <a:pt x="314" y="134"/>
                  </a:lnTo>
                  <a:lnTo>
                    <a:pt x="314" y="136"/>
                  </a:lnTo>
                  <a:lnTo>
                    <a:pt x="314" y="138"/>
                  </a:lnTo>
                  <a:lnTo>
                    <a:pt x="312" y="138"/>
                  </a:lnTo>
                  <a:lnTo>
                    <a:pt x="312" y="140"/>
                  </a:lnTo>
                  <a:lnTo>
                    <a:pt x="312" y="142"/>
                  </a:lnTo>
                  <a:lnTo>
                    <a:pt x="312" y="144"/>
                  </a:lnTo>
                  <a:lnTo>
                    <a:pt x="312" y="146"/>
                  </a:lnTo>
                  <a:lnTo>
                    <a:pt x="312" y="148"/>
                  </a:lnTo>
                  <a:lnTo>
                    <a:pt x="312" y="150"/>
                  </a:lnTo>
                  <a:lnTo>
                    <a:pt x="312" y="152"/>
                  </a:lnTo>
                  <a:lnTo>
                    <a:pt x="310" y="152"/>
                  </a:lnTo>
                  <a:lnTo>
                    <a:pt x="310" y="154"/>
                  </a:lnTo>
                  <a:lnTo>
                    <a:pt x="310" y="156"/>
                  </a:lnTo>
                  <a:lnTo>
                    <a:pt x="310" y="158"/>
                  </a:lnTo>
                  <a:lnTo>
                    <a:pt x="310" y="160"/>
                  </a:lnTo>
                  <a:lnTo>
                    <a:pt x="310" y="162"/>
                  </a:lnTo>
                  <a:lnTo>
                    <a:pt x="310" y="164"/>
                  </a:lnTo>
                  <a:lnTo>
                    <a:pt x="308" y="164"/>
                  </a:lnTo>
                  <a:lnTo>
                    <a:pt x="308" y="166"/>
                  </a:lnTo>
                  <a:lnTo>
                    <a:pt x="308" y="168"/>
                  </a:lnTo>
                  <a:lnTo>
                    <a:pt x="308" y="170"/>
                  </a:lnTo>
                  <a:lnTo>
                    <a:pt x="308" y="172"/>
                  </a:lnTo>
                  <a:lnTo>
                    <a:pt x="308" y="174"/>
                  </a:lnTo>
                  <a:lnTo>
                    <a:pt x="308" y="176"/>
                  </a:lnTo>
                  <a:lnTo>
                    <a:pt x="306" y="178"/>
                  </a:lnTo>
                  <a:lnTo>
                    <a:pt x="306" y="180"/>
                  </a:lnTo>
                  <a:lnTo>
                    <a:pt x="306" y="182"/>
                  </a:lnTo>
                  <a:lnTo>
                    <a:pt x="306" y="182"/>
                  </a:lnTo>
                  <a:lnTo>
                    <a:pt x="306" y="184"/>
                  </a:lnTo>
                  <a:lnTo>
                    <a:pt x="306" y="186"/>
                  </a:lnTo>
                  <a:lnTo>
                    <a:pt x="306" y="188"/>
                  </a:lnTo>
                  <a:lnTo>
                    <a:pt x="304" y="188"/>
                  </a:lnTo>
                  <a:lnTo>
                    <a:pt x="304" y="190"/>
                  </a:lnTo>
                  <a:lnTo>
                    <a:pt x="304" y="192"/>
                  </a:lnTo>
                  <a:lnTo>
                    <a:pt x="304" y="194"/>
                  </a:lnTo>
                  <a:lnTo>
                    <a:pt x="304" y="196"/>
                  </a:lnTo>
                  <a:lnTo>
                    <a:pt x="304" y="198"/>
                  </a:lnTo>
                  <a:lnTo>
                    <a:pt x="304" y="200"/>
                  </a:lnTo>
                  <a:lnTo>
                    <a:pt x="302" y="202"/>
                  </a:lnTo>
                  <a:lnTo>
                    <a:pt x="302" y="204"/>
                  </a:lnTo>
                  <a:lnTo>
                    <a:pt x="302" y="206"/>
                  </a:lnTo>
                  <a:lnTo>
                    <a:pt x="302" y="208"/>
                  </a:lnTo>
                  <a:lnTo>
                    <a:pt x="302" y="210"/>
                  </a:lnTo>
                  <a:lnTo>
                    <a:pt x="300" y="212"/>
                  </a:lnTo>
                  <a:lnTo>
                    <a:pt x="300" y="214"/>
                  </a:lnTo>
                  <a:lnTo>
                    <a:pt x="300" y="216"/>
                  </a:lnTo>
                  <a:lnTo>
                    <a:pt x="300" y="218"/>
                  </a:lnTo>
                  <a:lnTo>
                    <a:pt x="300" y="220"/>
                  </a:lnTo>
                  <a:lnTo>
                    <a:pt x="300" y="222"/>
                  </a:lnTo>
                  <a:lnTo>
                    <a:pt x="300" y="224"/>
                  </a:lnTo>
                  <a:lnTo>
                    <a:pt x="298" y="226"/>
                  </a:lnTo>
                  <a:lnTo>
                    <a:pt x="298" y="228"/>
                  </a:lnTo>
                  <a:lnTo>
                    <a:pt x="298" y="230"/>
                  </a:lnTo>
                  <a:lnTo>
                    <a:pt x="298" y="230"/>
                  </a:lnTo>
                  <a:lnTo>
                    <a:pt x="298" y="232"/>
                  </a:lnTo>
                  <a:lnTo>
                    <a:pt x="298" y="234"/>
                  </a:lnTo>
                  <a:lnTo>
                    <a:pt x="296" y="236"/>
                  </a:lnTo>
                  <a:lnTo>
                    <a:pt x="296" y="238"/>
                  </a:lnTo>
                  <a:lnTo>
                    <a:pt x="296" y="240"/>
                  </a:lnTo>
                  <a:lnTo>
                    <a:pt x="296" y="242"/>
                  </a:lnTo>
                  <a:lnTo>
                    <a:pt x="296" y="244"/>
                  </a:lnTo>
                  <a:lnTo>
                    <a:pt x="296" y="246"/>
                  </a:lnTo>
                  <a:lnTo>
                    <a:pt x="296" y="248"/>
                  </a:lnTo>
                  <a:lnTo>
                    <a:pt x="294" y="248"/>
                  </a:lnTo>
                  <a:lnTo>
                    <a:pt x="294" y="250"/>
                  </a:lnTo>
                  <a:lnTo>
                    <a:pt x="294" y="252"/>
                  </a:lnTo>
                  <a:lnTo>
                    <a:pt x="294" y="254"/>
                  </a:lnTo>
                  <a:lnTo>
                    <a:pt x="294" y="256"/>
                  </a:lnTo>
                  <a:lnTo>
                    <a:pt x="294" y="258"/>
                  </a:lnTo>
                  <a:lnTo>
                    <a:pt x="292" y="262"/>
                  </a:lnTo>
                  <a:lnTo>
                    <a:pt x="292" y="264"/>
                  </a:lnTo>
                  <a:lnTo>
                    <a:pt x="292" y="266"/>
                  </a:lnTo>
                  <a:lnTo>
                    <a:pt x="292" y="268"/>
                  </a:lnTo>
                  <a:lnTo>
                    <a:pt x="292" y="270"/>
                  </a:lnTo>
                  <a:lnTo>
                    <a:pt x="290" y="270"/>
                  </a:lnTo>
                  <a:lnTo>
                    <a:pt x="290" y="270"/>
                  </a:lnTo>
                  <a:lnTo>
                    <a:pt x="288" y="270"/>
                  </a:lnTo>
                  <a:lnTo>
                    <a:pt x="288" y="268"/>
                  </a:lnTo>
                  <a:lnTo>
                    <a:pt x="286" y="268"/>
                  </a:lnTo>
                  <a:lnTo>
                    <a:pt x="284" y="268"/>
                  </a:lnTo>
                  <a:lnTo>
                    <a:pt x="282" y="268"/>
                  </a:lnTo>
                  <a:lnTo>
                    <a:pt x="280" y="268"/>
                  </a:lnTo>
                  <a:lnTo>
                    <a:pt x="278" y="268"/>
                  </a:lnTo>
                  <a:lnTo>
                    <a:pt x="276" y="266"/>
                  </a:lnTo>
                  <a:lnTo>
                    <a:pt x="274" y="266"/>
                  </a:lnTo>
                  <a:lnTo>
                    <a:pt x="272" y="266"/>
                  </a:lnTo>
                  <a:lnTo>
                    <a:pt x="270" y="266"/>
                  </a:lnTo>
                  <a:lnTo>
                    <a:pt x="268" y="266"/>
                  </a:lnTo>
                  <a:lnTo>
                    <a:pt x="266" y="266"/>
                  </a:lnTo>
                  <a:lnTo>
                    <a:pt x="266" y="264"/>
                  </a:lnTo>
                  <a:lnTo>
                    <a:pt x="264" y="264"/>
                  </a:lnTo>
                  <a:lnTo>
                    <a:pt x="262" y="264"/>
                  </a:lnTo>
                  <a:lnTo>
                    <a:pt x="260" y="264"/>
                  </a:lnTo>
                  <a:lnTo>
                    <a:pt x="258" y="264"/>
                  </a:lnTo>
                  <a:lnTo>
                    <a:pt x="256" y="264"/>
                  </a:lnTo>
                  <a:lnTo>
                    <a:pt x="254" y="262"/>
                  </a:lnTo>
                  <a:lnTo>
                    <a:pt x="252" y="262"/>
                  </a:lnTo>
                  <a:lnTo>
                    <a:pt x="250" y="262"/>
                  </a:lnTo>
                  <a:lnTo>
                    <a:pt x="248" y="262"/>
                  </a:lnTo>
                  <a:lnTo>
                    <a:pt x="246" y="262"/>
                  </a:lnTo>
                  <a:lnTo>
                    <a:pt x="244" y="262"/>
                  </a:lnTo>
                  <a:lnTo>
                    <a:pt x="244" y="260"/>
                  </a:lnTo>
                  <a:lnTo>
                    <a:pt x="242" y="260"/>
                  </a:lnTo>
                  <a:lnTo>
                    <a:pt x="242" y="260"/>
                  </a:lnTo>
                  <a:lnTo>
                    <a:pt x="240" y="260"/>
                  </a:lnTo>
                  <a:lnTo>
                    <a:pt x="238" y="260"/>
                  </a:lnTo>
                  <a:lnTo>
                    <a:pt x="236" y="260"/>
                  </a:lnTo>
                  <a:lnTo>
                    <a:pt x="234" y="258"/>
                  </a:lnTo>
                  <a:lnTo>
                    <a:pt x="232" y="258"/>
                  </a:lnTo>
                  <a:lnTo>
                    <a:pt x="230" y="258"/>
                  </a:lnTo>
                  <a:lnTo>
                    <a:pt x="228" y="258"/>
                  </a:lnTo>
                  <a:lnTo>
                    <a:pt x="226" y="258"/>
                  </a:lnTo>
                  <a:lnTo>
                    <a:pt x="224" y="258"/>
                  </a:lnTo>
                  <a:lnTo>
                    <a:pt x="224" y="256"/>
                  </a:lnTo>
                  <a:lnTo>
                    <a:pt x="222" y="256"/>
                  </a:lnTo>
                  <a:lnTo>
                    <a:pt x="220" y="256"/>
                  </a:lnTo>
                  <a:lnTo>
                    <a:pt x="218" y="256"/>
                  </a:lnTo>
                  <a:lnTo>
                    <a:pt x="216" y="256"/>
                  </a:lnTo>
                  <a:lnTo>
                    <a:pt x="214" y="256"/>
                  </a:lnTo>
                  <a:lnTo>
                    <a:pt x="212" y="254"/>
                  </a:lnTo>
                  <a:lnTo>
                    <a:pt x="210" y="254"/>
                  </a:lnTo>
                  <a:lnTo>
                    <a:pt x="208" y="254"/>
                  </a:lnTo>
                  <a:lnTo>
                    <a:pt x="206" y="254"/>
                  </a:lnTo>
                  <a:lnTo>
                    <a:pt x="204" y="254"/>
                  </a:lnTo>
                  <a:lnTo>
                    <a:pt x="202" y="254"/>
                  </a:lnTo>
                  <a:lnTo>
                    <a:pt x="202" y="252"/>
                  </a:lnTo>
                  <a:lnTo>
                    <a:pt x="200" y="252"/>
                  </a:lnTo>
                  <a:lnTo>
                    <a:pt x="198" y="252"/>
                  </a:lnTo>
                  <a:lnTo>
                    <a:pt x="196" y="252"/>
                  </a:lnTo>
                  <a:lnTo>
                    <a:pt x="194" y="252"/>
                  </a:lnTo>
                  <a:lnTo>
                    <a:pt x="194" y="252"/>
                  </a:lnTo>
                  <a:lnTo>
                    <a:pt x="194" y="250"/>
                  </a:lnTo>
                  <a:lnTo>
                    <a:pt x="192" y="250"/>
                  </a:lnTo>
                  <a:lnTo>
                    <a:pt x="190" y="250"/>
                  </a:lnTo>
                  <a:lnTo>
                    <a:pt x="188" y="250"/>
                  </a:lnTo>
                  <a:lnTo>
                    <a:pt x="186" y="250"/>
                  </a:lnTo>
                  <a:lnTo>
                    <a:pt x="184" y="250"/>
                  </a:lnTo>
                  <a:lnTo>
                    <a:pt x="184" y="248"/>
                  </a:lnTo>
                  <a:lnTo>
                    <a:pt x="182" y="248"/>
                  </a:lnTo>
                  <a:lnTo>
                    <a:pt x="180" y="248"/>
                  </a:lnTo>
                  <a:lnTo>
                    <a:pt x="178" y="248"/>
                  </a:lnTo>
                  <a:lnTo>
                    <a:pt x="176" y="248"/>
                  </a:lnTo>
                  <a:lnTo>
                    <a:pt x="174" y="248"/>
                  </a:lnTo>
                  <a:lnTo>
                    <a:pt x="174" y="246"/>
                  </a:lnTo>
                  <a:lnTo>
                    <a:pt x="168" y="246"/>
                  </a:lnTo>
                  <a:lnTo>
                    <a:pt x="166" y="246"/>
                  </a:lnTo>
                  <a:lnTo>
                    <a:pt x="164" y="246"/>
                  </a:lnTo>
                  <a:lnTo>
                    <a:pt x="164" y="244"/>
                  </a:lnTo>
                  <a:lnTo>
                    <a:pt x="162" y="244"/>
                  </a:lnTo>
                  <a:lnTo>
                    <a:pt x="160" y="244"/>
                  </a:lnTo>
                  <a:lnTo>
                    <a:pt x="158" y="244"/>
                  </a:lnTo>
                  <a:lnTo>
                    <a:pt x="152" y="242"/>
                  </a:lnTo>
                  <a:lnTo>
                    <a:pt x="150" y="242"/>
                  </a:lnTo>
                  <a:lnTo>
                    <a:pt x="148" y="242"/>
                  </a:lnTo>
                  <a:lnTo>
                    <a:pt x="146" y="240"/>
                  </a:lnTo>
                  <a:lnTo>
                    <a:pt x="146" y="240"/>
                  </a:lnTo>
                  <a:lnTo>
                    <a:pt x="144" y="240"/>
                  </a:lnTo>
                  <a:lnTo>
                    <a:pt x="142" y="240"/>
                  </a:lnTo>
                  <a:lnTo>
                    <a:pt x="140" y="240"/>
                  </a:lnTo>
                  <a:lnTo>
                    <a:pt x="138" y="238"/>
                  </a:lnTo>
                  <a:lnTo>
                    <a:pt x="136" y="238"/>
                  </a:lnTo>
                  <a:lnTo>
                    <a:pt x="134" y="238"/>
                  </a:lnTo>
                  <a:lnTo>
                    <a:pt x="132" y="238"/>
                  </a:lnTo>
                  <a:lnTo>
                    <a:pt x="130" y="238"/>
                  </a:lnTo>
                  <a:lnTo>
                    <a:pt x="128" y="236"/>
                  </a:lnTo>
                  <a:lnTo>
                    <a:pt x="126" y="236"/>
                  </a:lnTo>
                  <a:lnTo>
                    <a:pt x="124" y="236"/>
                  </a:lnTo>
                  <a:lnTo>
                    <a:pt x="122" y="236"/>
                  </a:lnTo>
                  <a:lnTo>
                    <a:pt x="120" y="234"/>
                  </a:lnTo>
                  <a:lnTo>
                    <a:pt x="118" y="234"/>
                  </a:lnTo>
                  <a:lnTo>
                    <a:pt x="116" y="234"/>
                  </a:lnTo>
                  <a:lnTo>
                    <a:pt x="114" y="234"/>
                  </a:lnTo>
                  <a:lnTo>
                    <a:pt x="112" y="234"/>
                  </a:lnTo>
                  <a:lnTo>
                    <a:pt x="112" y="232"/>
                  </a:lnTo>
                  <a:lnTo>
                    <a:pt x="110" y="232"/>
                  </a:lnTo>
                  <a:lnTo>
                    <a:pt x="108" y="232"/>
                  </a:lnTo>
                  <a:lnTo>
                    <a:pt x="106" y="232"/>
                  </a:lnTo>
                  <a:lnTo>
                    <a:pt x="104" y="232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98" y="230"/>
                  </a:lnTo>
                  <a:lnTo>
                    <a:pt x="96" y="230"/>
                  </a:lnTo>
                  <a:lnTo>
                    <a:pt x="96" y="230"/>
                  </a:lnTo>
                  <a:lnTo>
                    <a:pt x="94" y="230"/>
                  </a:lnTo>
                  <a:lnTo>
                    <a:pt x="92" y="230"/>
                  </a:lnTo>
                  <a:lnTo>
                    <a:pt x="90" y="230"/>
                  </a:lnTo>
                  <a:lnTo>
                    <a:pt x="90" y="228"/>
                  </a:lnTo>
                  <a:lnTo>
                    <a:pt x="84" y="228"/>
                  </a:lnTo>
                  <a:lnTo>
                    <a:pt x="66" y="224"/>
                  </a:lnTo>
                  <a:lnTo>
                    <a:pt x="64" y="222"/>
                  </a:lnTo>
                  <a:lnTo>
                    <a:pt x="42" y="216"/>
                  </a:lnTo>
                  <a:lnTo>
                    <a:pt x="40" y="216"/>
                  </a:lnTo>
                  <a:lnTo>
                    <a:pt x="38" y="216"/>
                  </a:lnTo>
                  <a:lnTo>
                    <a:pt x="36" y="216"/>
                  </a:lnTo>
                  <a:lnTo>
                    <a:pt x="36" y="214"/>
                  </a:lnTo>
                  <a:lnTo>
                    <a:pt x="34" y="214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28" y="214"/>
                  </a:lnTo>
                  <a:lnTo>
                    <a:pt x="28" y="212"/>
                  </a:lnTo>
                  <a:lnTo>
                    <a:pt x="26" y="212"/>
                  </a:lnTo>
                  <a:lnTo>
                    <a:pt x="24" y="212"/>
                  </a:lnTo>
                  <a:lnTo>
                    <a:pt x="22" y="212"/>
                  </a:lnTo>
                  <a:lnTo>
                    <a:pt x="18" y="210"/>
                  </a:lnTo>
                  <a:lnTo>
                    <a:pt x="16" y="210"/>
                  </a:lnTo>
                  <a:lnTo>
                    <a:pt x="14" y="210"/>
                  </a:lnTo>
                  <a:lnTo>
                    <a:pt x="12" y="208"/>
                  </a:lnTo>
                  <a:lnTo>
                    <a:pt x="10" y="208"/>
                  </a:lnTo>
                  <a:lnTo>
                    <a:pt x="8" y="208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2" y="206"/>
                  </a:lnTo>
                  <a:lnTo>
                    <a:pt x="0" y="206"/>
                  </a:lnTo>
                  <a:lnTo>
                    <a:pt x="0" y="204"/>
                  </a:lnTo>
                  <a:lnTo>
                    <a:pt x="0" y="202"/>
                  </a:lnTo>
                  <a:lnTo>
                    <a:pt x="0" y="200"/>
                  </a:lnTo>
                  <a:lnTo>
                    <a:pt x="0" y="198"/>
                  </a:lnTo>
                  <a:lnTo>
                    <a:pt x="0" y="196"/>
                  </a:lnTo>
                  <a:lnTo>
                    <a:pt x="0" y="194"/>
                  </a:lnTo>
                  <a:lnTo>
                    <a:pt x="0" y="192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2" y="184"/>
                  </a:lnTo>
                  <a:lnTo>
                    <a:pt x="4" y="184"/>
                  </a:lnTo>
                  <a:lnTo>
                    <a:pt x="4" y="182"/>
                  </a:lnTo>
                  <a:lnTo>
                    <a:pt x="4" y="182"/>
                  </a:lnTo>
                  <a:lnTo>
                    <a:pt x="4" y="180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6" y="174"/>
                  </a:lnTo>
                  <a:lnTo>
                    <a:pt x="6" y="172"/>
                  </a:lnTo>
                  <a:lnTo>
                    <a:pt x="8" y="172"/>
                  </a:lnTo>
                  <a:lnTo>
                    <a:pt x="8" y="170"/>
                  </a:lnTo>
                  <a:lnTo>
                    <a:pt x="8" y="168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0" y="160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4" y="150"/>
                  </a:lnTo>
                  <a:lnTo>
                    <a:pt x="14" y="148"/>
                  </a:lnTo>
                  <a:lnTo>
                    <a:pt x="14" y="146"/>
                  </a:lnTo>
                  <a:lnTo>
                    <a:pt x="14" y="144"/>
                  </a:lnTo>
                  <a:lnTo>
                    <a:pt x="16" y="142"/>
                  </a:lnTo>
                  <a:lnTo>
                    <a:pt x="16" y="140"/>
                  </a:lnTo>
                  <a:lnTo>
                    <a:pt x="16" y="138"/>
                  </a:lnTo>
                  <a:lnTo>
                    <a:pt x="16" y="136"/>
                  </a:lnTo>
                  <a:lnTo>
                    <a:pt x="16" y="134"/>
                  </a:lnTo>
                  <a:lnTo>
                    <a:pt x="18" y="134"/>
                  </a:lnTo>
                  <a:lnTo>
                    <a:pt x="18" y="130"/>
                  </a:lnTo>
                  <a:lnTo>
                    <a:pt x="18" y="128"/>
                  </a:lnTo>
                  <a:lnTo>
                    <a:pt x="20" y="128"/>
                  </a:lnTo>
                  <a:lnTo>
                    <a:pt x="20" y="126"/>
                  </a:lnTo>
                  <a:lnTo>
                    <a:pt x="20" y="124"/>
                  </a:lnTo>
                  <a:lnTo>
                    <a:pt x="20" y="122"/>
                  </a:lnTo>
                  <a:lnTo>
                    <a:pt x="22" y="120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6" y="108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28" y="96"/>
                  </a:lnTo>
                  <a:lnTo>
                    <a:pt x="28" y="94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30" y="90"/>
                  </a:lnTo>
                  <a:lnTo>
                    <a:pt x="30" y="88"/>
                  </a:lnTo>
                  <a:lnTo>
                    <a:pt x="32" y="86"/>
                  </a:lnTo>
                  <a:lnTo>
                    <a:pt x="32" y="86"/>
                  </a:lnTo>
                  <a:lnTo>
                    <a:pt x="32" y="84"/>
                  </a:lnTo>
                  <a:lnTo>
                    <a:pt x="32" y="82"/>
                  </a:lnTo>
                  <a:lnTo>
                    <a:pt x="34" y="80"/>
                  </a:lnTo>
                  <a:lnTo>
                    <a:pt x="34" y="78"/>
                  </a:lnTo>
                  <a:lnTo>
                    <a:pt x="34" y="74"/>
                  </a:lnTo>
                  <a:lnTo>
                    <a:pt x="36" y="74"/>
                  </a:lnTo>
                  <a:lnTo>
                    <a:pt x="36" y="72"/>
                  </a:lnTo>
                  <a:lnTo>
                    <a:pt x="36" y="70"/>
                  </a:lnTo>
                  <a:lnTo>
                    <a:pt x="36" y="68"/>
                  </a:lnTo>
                  <a:lnTo>
                    <a:pt x="38" y="66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4" y="44"/>
                  </a:lnTo>
                  <a:lnTo>
                    <a:pt x="44" y="42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6" y="38"/>
                  </a:lnTo>
                  <a:lnTo>
                    <a:pt x="46" y="34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48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50" y="18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50" y="12"/>
                  </a:lnTo>
                  <a:lnTo>
                    <a:pt x="52" y="10"/>
                  </a:lnTo>
                  <a:lnTo>
                    <a:pt x="52" y="8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4"/>
                  </a:lnTo>
                  <a:lnTo>
                    <a:pt x="70" y="4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2" y="18"/>
                  </a:lnTo>
                  <a:lnTo>
                    <a:pt x="124" y="18"/>
                  </a:lnTo>
                  <a:lnTo>
                    <a:pt x="126" y="18"/>
                  </a:lnTo>
                  <a:lnTo>
                    <a:pt x="126" y="20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0" y="2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0" name="Freeform 2798">
              <a:extLst>
                <a:ext uri="{FF2B5EF4-FFF2-40B4-BE49-F238E27FC236}">
                  <a16:creationId xmlns:a16="http://schemas.microsoft.com/office/drawing/2014/main" id="{6171A161-86DC-FBA8-024E-3486DFC9A4E9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060071" y="2344835"/>
              <a:ext cx="796370" cy="586619"/>
            </a:xfrm>
            <a:custGeom>
              <a:avLst/>
              <a:gdLst>
                <a:gd name="T0" fmla="*/ 92 w 402"/>
                <a:gd name="T1" fmla="*/ 30 h 314"/>
                <a:gd name="T2" fmla="*/ 112 w 402"/>
                <a:gd name="T3" fmla="*/ 34 h 314"/>
                <a:gd name="T4" fmla="*/ 140 w 402"/>
                <a:gd name="T5" fmla="*/ 44 h 314"/>
                <a:gd name="T6" fmla="*/ 160 w 402"/>
                <a:gd name="T7" fmla="*/ 50 h 314"/>
                <a:gd name="T8" fmla="*/ 182 w 402"/>
                <a:gd name="T9" fmla="*/ 58 h 314"/>
                <a:gd name="T10" fmla="*/ 204 w 402"/>
                <a:gd name="T11" fmla="*/ 64 h 314"/>
                <a:gd name="T12" fmla="*/ 224 w 402"/>
                <a:gd name="T13" fmla="*/ 72 h 314"/>
                <a:gd name="T14" fmla="*/ 248 w 402"/>
                <a:gd name="T15" fmla="*/ 78 h 314"/>
                <a:gd name="T16" fmla="*/ 278 w 402"/>
                <a:gd name="T17" fmla="*/ 84 h 314"/>
                <a:gd name="T18" fmla="*/ 316 w 402"/>
                <a:gd name="T19" fmla="*/ 94 h 314"/>
                <a:gd name="T20" fmla="*/ 342 w 402"/>
                <a:gd name="T21" fmla="*/ 100 h 314"/>
                <a:gd name="T22" fmla="*/ 364 w 402"/>
                <a:gd name="T23" fmla="*/ 106 h 314"/>
                <a:gd name="T24" fmla="*/ 384 w 402"/>
                <a:gd name="T25" fmla="*/ 110 h 314"/>
                <a:gd name="T26" fmla="*/ 402 w 402"/>
                <a:gd name="T27" fmla="*/ 118 h 314"/>
                <a:gd name="T28" fmla="*/ 398 w 402"/>
                <a:gd name="T29" fmla="*/ 140 h 314"/>
                <a:gd name="T30" fmla="*/ 392 w 402"/>
                <a:gd name="T31" fmla="*/ 162 h 314"/>
                <a:gd name="T32" fmla="*/ 388 w 402"/>
                <a:gd name="T33" fmla="*/ 184 h 314"/>
                <a:gd name="T34" fmla="*/ 384 w 402"/>
                <a:gd name="T35" fmla="*/ 208 h 314"/>
                <a:gd name="T36" fmla="*/ 380 w 402"/>
                <a:gd name="T37" fmla="*/ 228 h 314"/>
                <a:gd name="T38" fmla="*/ 374 w 402"/>
                <a:gd name="T39" fmla="*/ 252 h 314"/>
                <a:gd name="T40" fmla="*/ 370 w 402"/>
                <a:gd name="T41" fmla="*/ 276 h 314"/>
                <a:gd name="T42" fmla="*/ 366 w 402"/>
                <a:gd name="T43" fmla="*/ 300 h 314"/>
                <a:gd name="T44" fmla="*/ 352 w 402"/>
                <a:gd name="T45" fmla="*/ 312 h 314"/>
                <a:gd name="T46" fmla="*/ 326 w 402"/>
                <a:gd name="T47" fmla="*/ 306 h 314"/>
                <a:gd name="T48" fmla="*/ 296 w 402"/>
                <a:gd name="T49" fmla="*/ 300 h 314"/>
                <a:gd name="T50" fmla="*/ 272 w 402"/>
                <a:gd name="T51" fmla="*/ 294 h 314"/>
                <a:gd name="T52" fmla="*/ 254 w 402"/>
                <a:gd name="T53" fmla="*/ 288 h 314"/>
                <a:gd name="T54" fmla="*/ 226 w 402"/>
                <a:gd name="T55" fmla="*/ 282 h 314"/>
                <a:gd name="T56" fmla="*/ 206 w 402"/>
                <a:gd name="T57" fmla="*/ 276 h 314"/>
                <a:gd name="T58" fmla="*/ 178 w 402"/>
                <a:gd name="T59" fmla="*/ 270 h 314"/>
                <a:gd name="T60" fmla="*/ 158 w 402"/>
                <a:gd name="T61" fmla="*/ 264 h 314"/>
                <a:gd name="T62" fmla="*/ 132 w 402"/>
                <a:gd name="T63" fmla="*/ 256 h 314"/>
                <a:gd name="T64" fmla="*/ 114 w 402"/>
                <a:gd name="T65" fmla="*/ 260 h 314"/>
                <a:gd name="T66" fmla="*/ 104 w 402"/>
                <a:gd name="T67" fmla="*/ 266 h 314"/>
                <a:gd name="T68" fmla="*/ 96 w 402"/>
                <a:gd name="T69" fmla="*/ 264 h 314"/>
                <a:gd name="T70" fmla="*/ 84 w 402"/>
                <a:gd name="T71" fmla="*/ 266 h 314"/>
                <a:gd name="T72" fmla="*/ 74 w 402"/>
                <a:gd name="T73" fmla="*/ 262 h 314"/>
                <a:gd name="T74" fmla="*/ 64 w 402"/>
                <a:gd name="T75" fmla="*/ 260 h 314"/>
                <a:gd name="T76" fmla="*/ 50 w 402"/>
                <a:gd name="T77" fmla="*/ 256 h 314"/>
                <a:gd name="T78" fmla="*/ 38 w 402"/>
                <a:gd name="T79" fmla="*/ 254 h 314"/>
                <a:gd name="T80" fmla="*/ 40 w 402"/>
                <a:gd name="T81" fmla="*/ 238 h 314"/>
                <a:gd name="T82" fmla="*/ 32 w 402"/>
                <a:gd name="T83" fmla="*/ 224 h 314"/>
                <a:gd name="T84" fmla="*/ 30 w 402"/>
                <a:gd name="T85" fmla="*/ 208 h 314"/>
                <a:gd name="T86" fmla="*/ 30 w 402"/>
                <a:gd name="T87" fmla="*/ 198 h 314"/>
                <a:gd name="T88" fmla="*/ 28 w 402"/>
                <a:gd name="T89" fmla="*/ 188 h 314"/>
                <a:gd name="T90" fmla="*/ 18 w 402"/>
                <a:gd name="T91" fmla="*/ 186 h 314"/>
                <a:gd name="T92" fmla="*/ 10 w 402"/>
                <a:gd name="T93" fmla="*/ 188 h 314"/>
                <a:gd name="T94" fmla="*/ 10 w 402"/>
                <a:gd name="T95" fmla="*/ 176 h 314"/>
                <a:gd name="T96" fmla="*/ 18 w 402"/>
                <a:gd name="T97" fmla="*/ 164 h 314"/>
                <a:gd name="T98" fmla="*/ 22 w 402"/>
                <a:gd name="T99" fmla="*/ 154 h 314"/>
                <a:gd name="T100" fmla="*/ 28 w 402"/>
                <a:gd name="T101" fmla="*/ 140 h 314"/>
                <a:gd name="T102" fmla="*/ 28 w 402"/>
                <a:gd name="T103" fmla="*/ 132 h 314"/>
                <a:gd name="T104" fmla="*/ 18 w 402"/>
                <a:gd name="T105" fmla="*/ 118 h 314"/>
                <a:gd name="T106" fmla="*/ 16 w 402"/>
                <a:gd name="T107" fmla="*/ 106 h 314"/>
                <a:gd name="T108" fmla="*/ 10 w 402"/>
                <a:gd name="T109" fmla="*/ 90 h 314"/>
                <a:gd name="T110" fmla="*/ 2 w 402"/>
                <a:gd name="T111" fmla="*/ 78 h 314"/>
                <a:gd name="T112" fmla="*/ 6 w 402"/>
                <a:gd name="T113" fmla="*/ 68 h 314"/>
                <a:gd name="T114" fmla="*/ 2 w 402"/>
                <a:gd name="T115" fmla="*/ 54 h 314"/>
                <a:gd name="T116" fmla="*/ 8 w 402"/>
                <a:gd name="T117" fmla="*/ 34 h 314"/>
                <a:gd name="T118" fmla="*/ 16 w 402"/>
                <a:gd name="T119" fmla="*/ 12 h 314"/>
                <a:gd name="T120" fmla="*/ 28 w 402"/>
                <a:gd name="T121" fmla="*/ 4 h 314"/>
                <a:gd name="T122" fmla="*/ 50 w 402"/>
                <a:gd name="T123" fmla="*/ 12 h 314"/>
                <a:gd name="T124" fmla="*/ 74 w 402"/>
                <a:gd name="T125" fmla="*/ 22 h 3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02" h="314">
                  <a:moveTo>
                    <a:pt x="74" y="22"/>
                  </a:moveTo>
                  <a:lnTo>
                    <a:pt x="76" y="22"/>
                  </a:lnTo>
                  <a:lnTo>
                    <a:pt x="76" y="22"/>
                  </a:lnTo>
                  <a:lnTo>
                    <a:pt x="76" y="24"/>
                  </a:lnTo>
                  <a:lnTo>
                    <a:pt x="78" y="24"/>
                  </a:lnTo>
                  <a:lnTo>
                    <a:pt x="80" y="24"/>
                  </a:lnTo>
                  <a:lnTo>
                    <a:pt x="82" y="26"/>
                  </a:lnTo>
                  <a:lnTo>
                    <a:pt x="84" y="26"/>
                  </a:lnTo>
                  <a:lnTo>
                    <a:pt x="86" y="26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2" y="30"/>
                  </a:lnTo>
                  <a:lnTo>
                    <a:pt x="104" y="30"/>
                  </a:lnTo>
                  <a:lnTo>
                    <a:pt x="104" y="32"/>
                  </a:lnTo>
                  <a:lnTo>
                    <a:pt x="106" y="32"/>
                  </a:lnTo>
                  <a:lnTo>
                    <a:pt x="108" y="32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4" y="34"/>
                  </a:lnTo>
                  <a:lnTo>
                    <a:pt x="116" y="36"/>
                  </a:lnTo>
                  <a:lnTo>
                    <a:pt x="118" y="36"/>
                  </a:lnTo>
                  <a:lnTo>
                    <a:pt x="120" y="36"/>
                  </a:lnTo>
                  <a:lnTo>
                    <a:pt x="122" y="38"/>
                  </a:lnTo>
                  <a:lnTo>
                    <a:pt x="124" y="38"/>
                  </a:lnTo>
                  <a:lnTo>
                    <a:pt x="124" y="38"/>
                  </a:lnTo>
                  <a:lnTo>
                    <a:pt x="126" y="40"/>
                  </a:lnTo>
                  <a:lnTo>
                    <a:pt x="130" y="42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2" y="46"/>
                  </a:lnTo>
                  <a:lnTo>
                    <a:pt x="144" y="46"/>
                  </a:lnTo>
                  <a:lnTo>
                    <a:pt x="146" y="46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50" y="48"/>
                  </a:lnTo>
                  <a:lnTo>
                    <a:pt x="152" y="48"/>
                  </a:lnTo>
                  <a:lnTo>
                    <a:pt x="154" y="48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0"/>
                  </a:lnTo>
                  <a:lnTo>
                    <a:pt x="162" y="52"/>
                  </a:lnTo>
                  <a:lnTo>
                    <a:pt x="164" y="52"/>
                  </a:lnTo>
                  <a:lnTo>
                    <a:pt x="166" y="52"/>
                  </a:lnTo>
                  <a:lnTo>
                    <a:pt x="168" y="54"/>
                  </a:lnTo>
                  <a:lnTo>
                    <a:pt x="170" y="54"/>
                  </a:lnTo>
                  <a:lnTo>
                    <a:pt x="172" y="54"/>
                  </a:lnTo>
                  <a:lnTo>
                    <a:pt x="172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78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4" y="58"/>
                  </a:lnTo>
                  <a:lnTo>
                    <a:pt x="184" y="60"/>
                  </a:lnTo>
                  <a:lnTo>
                    <a:pt x="186" y="60"/>
                  </a:lnTo>
                  <a:lnTo>
                    <a:pt x="188" y="60"/>
                  </a:lnTo>
                  <a:lnTo>
                    <a:pt x="190" y="60"/>
                  </a:lnTo>
                  <a:lnTo>
                    <a:pt x="192" y="62"/>
                  </a:lnTo>
                  <a:lnTo>
                    <a:pt x="194" y="62"/>
                  </a:lnTo>
                  <a:lnTo>
                    <a:pt x="196" y="62"/>
                  </a:lnTo>
                  <a:lnTo>
                    <a:pt x="198" y="62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202" y="64"/>
                  </a:lnTo>
                  <a:lnTo>
                    <a:pt x="204" y="64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8" y="66"/>
                  </a:lnTo>
                  <a:lnTo>
                    <a:pt x="210" y="66"/>
                  </a:lnTo>
                  <a:lnTo>
                    <a:pt x="212" y="68"/>
                  </a:lnTo>
                  <a:lnTo>
                    <a:pt x="214" y="68"/>
                  </a:lnTo>
                  <a:lnTo>
                    <a:pt x="216" y="68"/>
                  </a:lnTo>
                  <a:lnTo>
                    <a:pt x="218" y="68"/>
                  </a:lnTo>
                  <a:lnTo>
                    <a:pt x="218" y="70"/>
                  </a:lnTo>
                  <a:lnTo>
                    <a:pt x="220" y="70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24" y="72"/>
                  </a:lnTo>
                  <a:lnTo>
                    <a:pt x="226" y="72"/>
                  </a:lnTo>
                  <a:lnTo>
                    <a:pt x="228" y="72"/>
                  </a:lnTo>
                  <a:lnTo>
                    <a:pt x="230" y="72"/>
                  </a:lnTo>
                  <a:lnTo>
                    <a:pt x="230" y="74"/>
                  </a:lnTo>
                  <a:lnTo>
                    <a:pt x="232" y="74"/>
                  </a:lnTo>
                  <a:lnTo>
                    <a:pt x="234" y="74"/>
                  </a:lnTo>
                  <a:lnTo>
                    <a:pt x="236" y="74"/>
                  </a:lnTo>
                  <a:lnTo>
                    <a:pt x="238" y="74"/>
                  </a:lnTo>
                  <a:lnTo>
                    <a:pt x="238" y="76"/>
                  </a:lnTo>
                  <a:lnTo>
                    <a:pt x="240" y="76"/>
                  </a:lnTo>
                  <a:lnTo>
                    <a:pt x="242" y="76"/>
                  </a:lnTo>
                  <a:lnTo>
                    <a:pt x="246" y="78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54" y="78"/>
                  </a:lnTo>
                  <a:lnTo>
                    <a:pt x="258" y="78"/>
                  </a:lnTo>
                  <a:lnTo>
                    <a:pt x="262" y="80"/>
                  </a:lnTo>
                  <a:lnTo>
                    <a:pt x="264" y="80"/>
                  </a:lnTo>
                  <a:lnTo>
                    <a:pt x="266" y="82"/>
                  </a:lnTo>
                  <a:lnTo>
                    <a:pt x="268" y="82"/>
                  </a:lnTo>
                  <a:lnTo>
                    <a:pt x="270" y="82"/>
                  </a:lnTo>
                  <a:lnTo>
                    <a:pt x="272" y="82"/>
                  </a:lnTo>
                  <a:lnTo>
                    <a:pt x="272" y="84"/>
                  </a:lnTo>
                  <a:lnTo>
                    <a:pt x="274" y="84"/>
                  </a:lnTo>
                  <a:lnTo>
                    <a:pt x="276" y="84"/>
                  </a:lnTo>
                  <a:lnTo>
                    <a:pt x="278" y="84"/>
                  </a:lnTo>
                  <a:lnTo>
                    <a:pt x="280" y="84"/>
                  </a:lnTo>
                  <a:lnTo>
                    <a:pt x="280" y="86"/>
                  </a:lnTo>
                  <a:lnTo>
                    <a:pt x="282" y="86"/>
                  </a:lnTo>
                  <a:lnTo>
                    <a:pt x="284" y="86"/>
                  </a:lnTo>
                  <a:lnTo>
                    <a:pt x="286" y="86"/>
                  </a:lnTo>
                  <a:lnTo>
                    <a:pt x="288" y="88"/>
                  </a:lnTo>
                  <a:lnTo>
                    <a:pt x="290" y="88"/>
                  </a:lnTo>
                  <a:lnTo>
                    <a:pt x="292" y="88"/>
                  </a:lnTo>
                  <a:lnTo>
                    <a:pt x="294" y="88"/>
                  </a:lnTo>
                  <a:lnTo>
                    <a:pt x="300" y="90"/>
                  </a:lnTo>
                  <a:lnTo>
                    <a:pt x="310" y="92"/>
                  </a:lnTo>
                  <a:lnTo>
                    <a:pt x="312" y="92"/>
                  </a:lnTo>
                  <a:lnTo>
                    <a:pt x="316" y="94"/>
                  </a:lnTo>
                  <a:lnTo>
                    <a:pt x="318" y="94"/>
                  </a:lnTo>
                  <a:lnTo>
                    <a:pt x="320" y="96"/>
                  </a:lnTo>
                  <a:lnTo>
                    <a:pt x="322" y="96"/>
                  </a:lnTo>
                  <a:lnTo>
                    <a:pt x="324" y="96"/>
                  </a:lnTo>
                  <a:lnTo>
                    <a:pt x="326" y="96"/>
                  </a:lnTo>
                  <a:lnTo>
                    <a:pt x="328" y="98"/>
                  </a:lnTo>
                  <a:lnTo>
                    <a:pt x="330" y="98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100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2" y="100"/>
                  </a:lnTo>
                  <a:lnTo>
                    <a:pt x="344" y="100"/>
                  </a:lnTo>
                  <a:lnTo>
                    <a:pt x="346" y="102"/>
                  </a:lnTo>
                  <a:lnTo>
                    <a:pt x="348" y="102"/>
                  </a:lnTo>
                  <a:lnTo>
                    <a:pt x="350" y="102"/>
                  </a:lnTo>
                  <a:lnTo>
                    <a:pt x="352" y="102"/>
                  </a:lnTo>
                  <a:lnTo>
                    <a:pt x="354" y="102"/>
                  </a:lnTo>
                  <a:lnTo>
                    <a:pt x="354" y="104"/>
                  </a:lnTo>
                  <a:lnTo>
                    <a:pt x="356" y="104"/>
                  </a:lnTo>
                  <a:lnTo>
                    <a:pt x="358" y="104"/>
                  </a:lnTo>
                  <a:lnTo>
                    <a:pt x="360" y="104"/>
                  </a:lnTo>
                  <a:lnTo>
                    <a:pt x="362" y="104"/>
                  </a:lnTo>
                  <a:lnTo>
                    <a:pt x="364" y="104"/>
                  </a:lnTo>
                  <a:lnTo>
                    <a:pt x="364" y="106"/>
                  </a:lnTo>
                  <a:lnTo>
                    <a:pt x="366" y="106"/>
                  </a:lnTo>
                  <a:lnTo>
                    <a:pt x="366" y="106"/>
                  </a:lnTo>
                  <a:lnTo>
                    <a:pt x="368" y="106"/>
                  </a:lnTo>
                  <a:lnTo>
                    <a:pt x="370" y="106"/>
                  </a:lnTo>
                  <a:lnTo>
                    <a:pt x="370" y="108"/>
                  </a:lnTo>
                  <a:lnTo>
                    <a:pt x="372" y="108"/>
                  </a:lnTo>
                  <a:lnTo>
                    <a:pt x="374" y="108"/>
                  </a:lnTo>
                  <a:lnTo>
                    <a:pt x="376" y="108"/>
                  </a:lnTo>
                  <a:lnTo>
                    <a:pt x="378" y="108"/>
                  </a:lnTo>
                  <a:lnTo>
                    <a:pt x="380" y="108"/>
                  </a:lnTo>
                  <a:lnTo>
                    <a:pt x="380" y="110"/>
                  </a:lnTo>
                  <a:lnTo>
                    <a:pt x="382" y="110"/>
                  </a:lnTo>
                  <a:lnTo>
                    <a:pt x="384" y="110"/>
                  </a:lnTo>
                  <a:lnTo>
                    <a:pt x="386" y="110"/>
                  </a:lnTo>
                  <a:lnTo>
                    <a:pt x="388" y="110"/>
                  </a:lnTo>
                  <a:lnTo>
                    <a:pt x="390" y="110"/>
                  </a:lnTo>
                  <a:lnTo>
                    <a:pt x="390" y="112"/>
                  </a:lnTo>
                  <a:lnTo>
                    <a:pt x="392" y="112"/>
                  </a:lnTo>
                  <a:lnTo>
                    <a:pt x="394" y="112"/>
                  </a:lnTo>
                  <a:lnTo>
                    <a:pt x="396" y="112"/>
                  </a:lnTo>
                  <a:lnTo>
                    <a:pt x="398" y="112"/>
                  </a:lnTo>
                  <a:lnTo>
                    <a:pt x="400" y="112"/>
                  </a:lnTo>
                  <a:lnTo>
                    <a:pt x="400" y="114"/>
                  </a:lnTo>
                  <a:lnTo>
                    <a:pt x="402" y="114"/>
                  </a:lnTo>
                  <a:lnTo>
                    <a:pt x="402" y="116"/>
                  </a:lnTo>
                  <a:lnTo>
                    <a:pt x="402" y="118"/>
                  </a:lnTo>
                  <a:lnTo>
                    <a:pt x="402" y="120"/>
                  </a:lnTo>
                  <a:lnTo>
                    <a:pt x="400" y="122"/>
                  </a:lnTo>
                  <a:lnTo>
                    <a:pt x="400" y="124"/>
                  </a:lnTo>
                  <a:lnTo>
                    <a:pt x="400" y="126"/>
                  </a:lnTo>
                  <a:lnTo>
                    <a:pt x="400" y="126"/>
                  </a:lnTo>
                  <a:lnTo>
                    <a:pt x="400" y="128"/>
                  </a:lnTo>
                  <a:lnTo>
                    <a:pt x="400" y="130"/>
                  </a:lnTo>
                  <a:lnTo>
                    <a:pt x="398" y="130"/>
                  </a:lnTo>
                  <a:lnTo>
                    <a:pt x="398" y="132"/>
                  </a:lnTo>
                  <a:lnTo>
                    <a:pt x="398" y="134"/>
                  </a:lnTo>
                  <a:lnTo>
                    <a:pt x="398" y="136"/>
                  </a:lnTo>
                  <a:lnTo>
                    <a:pt x="398" y="138"/>
                  </a:lnTo>
                  <a:lnTo>
                    <a:pt x="398" y="140"/>
                  </a:lnTo>
                  <a:lnTo>
                    <a:pt x="396" y="140"/>
                  </a:lnTo>
                  <a:lnTo>
                    <a:pt x="396" y="142"/>
                  </a:lnTo>
                  <a:lnTo>
                    <a:pt x="396" y="144"/>
                  </a:lnTo>
                  <a:lnTo>
                    <a:pt x="396" y="146"/>
                  </a:lnTo>
                  <a:lnTo>
                    <a:pt x="396" y="148"/>
                  </a:lnTo>
                  <a:lnTo>
                    <a:pt x="396" y="150"/>
                  </a:lnTo>
                  <a:lnTo>
                    <a:pt x="394" y="150"/>
                  </a:lnTo>
                  <a:lnTo>
                    <a:pt x="394" y="152"/>
                  </a:lnTo>
                  <a:lnTo>
                    <a:pt x="394" y="154"/>
                  </a:lnTo>
                  <a:lnTo>
                    <a:pt x="394" y="156"/>
                  </a:lnTo>
                  <a:lnTo>
                    <a:pt x="394" y="158"/>
                  </a:lnTo>
                  <a:lnTo>
                    <a:pt x="394" y="160"/>
                  </a:lnTo>
                  <a:lnTo>
                    <a:pt x="392" y="162"/>
                  </a:lnTo>
                  <a:lnTo>
                    <a:pt x="392" y="164"/>
                  </a:lnTo>
                  <a:lnTo>
                    <a:pt x="392" y="166"/>
                  </a:lnTo>
                  <a:lnTo>
                    <a:pt x="392" y="168"/>
                  </a:lnTo>
                  <a:lnTo>
                    <a:pt x="392" y="170"/>
                  </a:lnTo>
                  <a:lnTo>
                    <a:pt x="392" y="172"/>
                  </a:lnTo>
                  <a:lnTo>
                    <a:pt x="390" y="172"/>
                  </a:lnTo>
                  <a:lnTo>
                    <a:pt x="390" y="174"/>
                  </a:lnTo>
                  <a:lnTo>
                    <a:pt x="390" y="174"/>
                  </a:lnTo>
                  <a:lnTo>
                    <a:pt x="390" y="178"/>
                  </a:lnTo>
                  <a:lnTo>
                    <a:pt x="390" y="180"/>
                  </a:lnTo>
                  <a:lnTo>
                    <a:pt x="388" y="180"/>
                  </a:lnTo>
                  <a:lnTo>
                    <a:pt x="388" y="182"/>
                  </a:lnTo>
                  <a:lnTo>
                    <a:pt x="388" y="184"/>
                  </a:lnTo>
                  <a:lnTo>
                    <a:pt x="388" y="186"/>
                  </a:lnTo>
                  <a:lnTo>
                    <a:pt x="388" y="188"/>
                  </a:lnTo>
                  <a:lnTo>
                    <a:pt x="388" y="190"/>
                  </a:lnTo>
                  <a:lnTo>
                    <a:pt x="386" y="190"/>
                  </a:lnTo>
                  <a:lnTo>
                    <a:pt x="386" y="192"/>
                  </a:lnTo>
                  <a:lnTo>
                    <a:pt x="386" y="194"/>
                  </a:lnTo>
                  <a:lnTo>
                    <a:pt x="386" y="196"/>
                  </a:lnTo>
                  <a:lnTo>
                    <a:pt x="386" y="198"/>
                  </a:lnTo>
                  <a:lnTo>
                    <a:pt x="386" y="200"/>
                  </a:lnTo>
                  <a:lnTo>
                    <a:pt x="384" y="202"/>
                  </a:lnTo>
                  <a:lnTo>
                    <a:pt x="384" y="204"/>
                  </a:lnTo>
                  <a:lnTo>
                    <a:pt x="384" y="206"/>
                  </a:lnTo>
                  <a:lnTo>
                    <a:pt x="384" y="208"/>
                  </a:lnTo>
                  <a:lnTo>
                    <a:pt x="384" y="210"/>
                  </a:lnTo>
                  <a:lnTo>
                    <a:pt x="382" y="210"/>
                  </a:lnTo>
                  <a:lnTo>
                    <a:pt x="382" y="212"/>
                  </a:lnTo>
                  <a:lnTo>
                    <a:pt x="382" y="214"/>
                  </a:lnTo>
                  <a:lnTo>
                    <a:pt x="382" y="216"/>
                  </a:lnTo>
                  <a:lnTo>
                    <a:pt x="382" y="218"/>
                  </a:lnTo>
                  <a:lnTo>
                    <a:pt x="382" y="220"/>
                  </a:lnTo>
                  <a:lnTo>
                    <a:pt x="380" y="220"/>
                  </a:lnTo>
                  <a:lnTo>
                    <a:pt x="380" y="222"/>
                  </a:lnTo>
                  <a:lnTo>
                    <a:pt x="380" y="222"/>
                  </a:lnTo>
                  <a:lnTo>
                    <a:pt x="380" y="224"/>
                  </a:lnTo>
                  <a:lnTo>
                    <a:pt x="380" y="226"/>
                  </a:lnTo>
                  <a:lnTo>
                    <a:pt x="380" y="228"/>
                  </a:lnTo>
                  <a:lnTo>
                    <a:pt x="378" y="230"/>
                  </a:lnTo>
                  <a:lnTo>
                    <a:pt x="378" y="232"/>
                  </a:lnTo>
                  <a:lnTo>
                    <a:pt x="378" y="234"/>
                  </a:lnTo>
                  <a:lnTo>
                    <a:pt x="378" y="236"/>
                  </a:lnTo>
                  <a:lnTo>
                    <a:pt x="378" y="238"/>
                  </a:lnTo>
                  <a:lnTo>
                    <a:pt x="378" y="240"/>
                  </a:lnTo>
                  <a:lnTo>
                    <a:pt x="376" y="240"/>
                  </a:lnTo>
                  <a:lnTo>
                    <a:pt x="376" y="242"/>
                  </a:lnTo>
                  <a:lnTo>
                    <a:pt x="376" y="244"/>
                  </a:lnTo>
                  <a:lnTo>
                    <a:pt x="376" y="246"/>
                  </a:lnTo>
                  <a:lnTo>
                    <a:pt x="376" y="248"/>
                  </a:lnTo>
                  <a:lnTo>
                    <a:pt x="374" y="250"/>
                  </a:lnTo>
                  <a:lnTo>
                    <a:pt x="374" y="252"/>
                  </a:lnTo>
                  <a:lnTo>
                    <a:pt x="374" y="254"/>
                  </a:lnTo>
                  <a:lnTo>
                    <a:pt x="374" y="256"/>
                  </a:lnTo>
                  <a:lnTo>
                    <a:pt x="374" y="258"/>
                  </a:lnTo>
                  <a:lnTo>
                    <a:pt x="374" y="260"/>
                  </a:lnTo>
                  <a:lnTo>
                    <a:pt x="372" y="260"/>
                  </a:lnTo>
                  <a:lnTo>
                    <a:pt x="372" y="262"/>
                  </a:lnTo>
                  <a:lnTo>
                    <a:pt x="372" y="264"/>
                  </a:lnTo>
                  <a:lnTo>
                    <a:pt x="372" y="266"/>
                  </a:lnTo>
                  <a:lnTo>
                    <a:pt x="372" y="268"/>
                  </a:lnTo>
                  <a:lnTo>
                    <a:pt x="372" y="270"/>
                  </a:lnTo>
                  <a:lnTo>
                    <a:pt x="370" y="272"/>
                  </a:lnTo>
                  <a:lnTo>
                    <a:pt x="370" y="274"/>
                  </a:lnTo>
                  <a:lnTo>
                    <a:pt x="370" y="276"/>
                  </a:lnTo>
                  <a:lnTo>
                    <a:pt x="370" y="278"/>
                  </a:lnTo>
                  <a:lnTo>
                    <a:pt x="368" y="280"/>
                  </a:lnTo>
                  <a:lnTo>
                    <a:pt x="368" y="282"/>
                  </a:lnTo>
                  <a:lnTo>
                    <a:pt x="368" y="284"/>
                  </a:lnTo>
                  <a:lnTo>
                    <a:pt x="368" y="286"/>
                  </a:lnTo>
                  <a:lnTo>
                    <a:pt x="368" y="288"/>
                  </a:lnTo>
                  <a:lnTo>
                    <a:pt x="368" y="290"/>
                  </a:lnTo>
                  <a:lnTo>
                    <a:pt x="366" y="290"/>
                  </a:lnTo>
                  <a:lnTo>
                    <a:pt x="366" y="292"/>
                  </a:lnTo>
                  <a:lnTo>
                    <a:pt x="366" y="294"/>
                  </a:lnTo>
                  <a:lnTo>
                    <a:pt x="366" y="296"/>
                  </a:lnTo>
                  <a:lnTo>
                    <a:pt x="366" y="298"/>
                  </a:lnTo>
                  <a:lnTo>
                    <a:pt x="366" y="300"/>
                  </a:lnTo>
                  <a:lnTo>
                    <a:pt x="366" y="302"/>
                  </a:lnTo>
                  <a:lnTo>
                    <a:pt x="366" y="306"/>
                  </a:lnTo>
                  <a:lnTo>
                    <a:pt x="366" y="308"/>
                  </a:lnTo>
                  <a:lnTo>
                    <a:pt x="366" y="310"/>
                  </a:lnTo>
                  <a:lnTo>
                    <a:pt x="364" y="312"/>
                  </a:lnTo>
                  <a:lnTo>
                    <a:pt x="364" y="314"/>
                  </a:lnTo>
                  <a:lnTo>
                    <a:pt x="362" y="314"/>
                  </a:lnTo>
                  <a:lnTo>
                    <a:pt x="362" y="312"/>
                  </a:lnTo>
                  <a:lnTo>
                    <a:pt x="360" y="312"/>
                  </a:lnTo>
                  <a:lnTo>
                    <a:pt x="358" y="312"/>
                  </a:lnTo>
                  <a:lnTo>
                    <a:pt x="356" y="312"/>
                  </a:lnTo>
                  <a:lnTo>
                    <a:pt x="354" y="312"/>
                  </a:lnTo>
                  <a:lnTo>
                    <a:pt x="352" y="312"/>
                  </a:lnTo>
                  <a:lnTo>
                    <a:pt x="350" y="310"/>
                  </a:lnTo>
                  <a:lnTo>
                    <a:pt x="348" y="310"/>
                  </a:lnTo>
                  <a:lnTo>
                    <a:pt x="346" y="310"/>
                  </a:lnTo>
                  <a:lnTo>
                    <a:pt x="344" y="310"/>
                  </a:lnTo>
                  <a:lnTo>
                    <a:pt x="342" y="310"/>
                  </a:lnTo>
                  <a:lnTo>
                    <a:pt x="342" y="308"/>
                  </a:lnTo>
                  <a:lnTo>
                    <a:pt x="340" y="308"/>
                  </a:lnTo>
                  <a:lnTo>
                    <a:pt x="338" y="308"/>
                  </a:lnTo>
                  <a:lnTo>
                    <a:pt x="336" y="308"/>
                  </a:lnTo>
                  <a:lnTo>
                    <a:pt x="334" y="308"/>
                  </a:lnTo>
                  <a:lnTo>
                    <a:pt x="330" y="306"/>
                  </a:lnTo>
                  <a:lnTo>
                    <a:pt x="328" y="306"/>
                  </a:lnTo>
                  <a:lnTo>
                    <a:pt x="326" y="306"/>
                  </a:lnTo>
                  <a:lnTo>
                    <a:pt x="324" y="306"/>
                  </a:lnTo>
                  <a:lnTo>
                    <a:pt x="322" y="304"/>
                  </a:lnTo>
                  <a:lnTo>
                    <a:pt x="320" y="304"/>
                  </a:lnTo>
                  <a:lnTo>
                    <a:pt x="314" y="302"/>
                  </a:lnTo>
                  <a:lnTo>
                    <a:pt x="310" y="302"/>
                  </a:lnTo>
                  <a:lnTo>
                    <a:pt x="308" y="302"/>
                  </a:lnTo>
                  <a:lnTo>
                    <a:pt x="304" y="300"/>
                  </a:lnTo>
                  <a:lnTo>
                    <a:pt x="302" y="300"/>
                  </a:lnTo>
                  <a:lnTo>
                    <a:pt x="300" y="300"/>
                  </a:lnTo>
                  <a:lnTo>
                    <a:pt x="298" y="300"/>
                  </a:lnTo>
                  <a:lnTo>
                    <a:pt x="298" y="298"/>
                  </a:lnTo>
                  <a:lnTo>
                    <a:pt x="296" y="298"/>
                  </a:lnTo>
                  <a:lnTo>
                    <a:pt x="296" y="300"/>
                  </a:lnTo>
                  <a:lnTo>
                    <a:pt x="294" y="298"/>
                  </a:lnTo>
                  <a:lnTo>
                    <a:pt x="292" y="298"/>
                  </a:lnTo>
                  <a:lnTo>
                    <a:pt x="290" y="298"/>
                  </a:lnTo>
                  <a:lnTo>
                    <a:pt x="288" y="298"/>
                  </a:lnTo>
                  <a:lnTo>
                    <a:pt x="286" y="296"/>
                  </a:lnTo>
                  <a:lnTo>
                    <a:pt x="284" y="296"/>
                  </a:lnTo>
                  <a:lnTo>
                    <a:pt x="282" y="296"/>
                  </a:lnTo>
                  <a:lnTo>
                    <a:pt x="280" y="296"/>
                  </a:lnTo>
                  <a:lnTo>
                    <a:pt x="278" y="296"/>
                  </a:lnTo>
                  <a:lnTo>
                    <a:pt x="278" y="294"/>
                  </a:lnTo>
                  <a:lnTo>
                    <a:pt x="276" y="294"/>
                  </a:lnTo>
                  <a:lnTo>
                    <a:pt x="274" y="294"/>
                  </a:lnTo>
                  <a:lnTo>
                    <a:pt x="272" y="294"/>
                  </a:lnTo>
                  <a:lnTo>
                    <a:pt x="270" y="294"/>
                  </a:lnTo>
                  <a:lnTo>
                    <a:pt x="270" y="292"/>
                  </a:lnTo>
                  <a:lnTo>
                    <a:pt x="270" y="292"/>
                  </a:lnTo>
                  <a:lnTo>
                    <a:pt x="268" y="292"/>
                  </a:lnTo>
                  <a:lnTo>
                    <a:pt x="266" y="292"/>
                  </a:lnTo>
                  <a:lnTo>
                    <a:pt x="264" y="292"/>
                  </a:lnTo>
                  <a:lnTo>
                    <a:pt x="264" y="290"/>
                  </a:lnTo>
                  <a:lnTo>
                    <a:pt x="262" y="290"/>
                  </a:lnTo>
                  <a:lnTo>
                    <a:pt x="260" y="290"/>
                  </a:lnTo>
                  <a:lnTo>
                    <a:pt x="258" y="290"/>
                  </a:lnTo>
                  <a:lnTo>
                    <a:pt x="256" y="290"/>
                  </a:lnTo>
                  <a:lnTo>
                    <a:pt x="256" y="288"/>
                  </a:lnTo>
                  <a:lnTo>
                    <a:pt x="254" y="288"/>
                  </a:lnTo>
                  <a:lnTo>
                    <a:pt x="252" y="288"/>
                  </a:lnTo>
                  <a:lnTo>
                    <a:pt x="250" y="288"/>
                  </a:lnTo>
                  <a:lnTo>
                    <a:pt x="248" y="286"/>
                  </a:lnTo>
                  <a:lnTo>
                    <a:pt x="246" y="286"/>
                  </a:lnTo>
                  <a:lnTo>
                    <a:pt x="244" y="286"/>
                  </a:lnTo>
                  <a:lnTo>
                    <a:pt x="242" y="286"/>
                  </a:lnTo>
                  <a:lnTo>
                    <a:pt x="240" y="284"/>
                  </a:lnTo>
                  <a:lnTo>
                    <a:pt x="238" y="284"/>
                  </a:lnTo>
                  <a:lnTo>
                    <a:pt x="236" y="284"/>
                  </a:lnTo>
                  <a:lnTo>
                    <a:pt x="232" y="282"/>
                  </a:lnTo>
                  <a:lnTo>
                    <a:pt x="230" y="282"/>
                  </a:lnTo>
                  <a:lnTo>
                    <a:pt x="228" y="282"/>
                  </a:lnTo>
                  <a:lnTo>
                    <a:pt x="226" y="282"/>
                  </a:lnTo>
                  <a:lnTo>
                    <a:pt x="224" y="280"/>
                  </a:lnTo>
                  <a:lnTo>
                    <a:pt x="222" y="280"/>
                  </a:lnTo>
                  <a:lnTo>
                    <a:pt x="222" y="280"/>
                  </a:lnTo>
                  <a:lnTo>
                    <a:pt x="220" y="280"/>
                  </a:lnTo>
                  <a:lnTo>
                    <a:pt x="220" y="278"/>
                  </a:lnTo>
                  <a:lnTo>
                    <a:pt x="218" y="278"/>
                  </a:lnTo>
                  <a:lnTo>
                    <a:pt x="216" y="278"/>
                  </a:lnTo>
                  <a:lnTo>
                    <a:pt x="214" y="278"/>
                  </a:lnTo>
                  <a:lnTo>
                    <a:pt x="212" y="278"/>
                  </a:lnTo>
                  <a:lnTo>
                    <a:pt x="212" y="276"/>
                  </a:lnTo>
                  <a:lnTo>
                    <a:pt x="210" y="276"/>
                  </a:lnTo>
                  <a:lnTo>
                    <a:pt x="208" y="276"/>
                  </a:lnTo>
                  <a:lnTo>
                    <a:pt x="206" y="276"/>
                  </a:lnTo>
                  <a:lnTo>
                    <a:pt x="204" y="276"/>
                  </a:lnTo>
                  <a:lnTo>
                    <a:pt x="204" y="274"/>
                  </a:lnTo>
                  <a:lnTo>
                    <a:pt x="202" y="274"/>
                  </a:lnTo>
                  <a:lnTo>
                    <a:pt x="200" y="274"/>
                  </a:lnTo>
                  <a:lnTo>
                    <a:pt x="198" y="274"/>
                  </a:lnTo>
                  <a:lnTo>
                    <a:pt x="196" y="272"/>
                  </a:lnTo>
                  <a:lnTo>
                    <a:pt x="194" y="272"/>
                  </a:lnTo>
                  <a:lnTo>
                    <a:pt x="190" y="272"/>
                  </a:lnTo>
                  <a:lnTo>
                    <a:pt x="188" y="270"/>
                  </a:lnTo>
                  <a:lnTo>
                    <a:pt x="184" y="270"/>
                  </a:lnTo>
                  <a:lnTo>
                    <a:pt x="182" y="270"/>
                  </a:lnTo>
                  <a:lnTo>
                    <a:pt x="180" y="270"/>
                  </a:lnTo>
                  <a:lnTo>
                    <a:pt x="178" y="270"/>
                  </a:lnTo>
                  <a:lnTo>
                    <a:pt x="176" y="270"/>
                  </a:lnTo>
                  <a:lnTo>
                    <a:pt x="176" y="268"/>
                  </a:lnTo>
                  <a:lnTo>
                    <a:pt x="174" y="268"/>
                  </a:lnTo>
                  <a:lnTo>
                    <a:pt x="172" y="268"/>
                  </a:lnTo>
                  <a:lnTo>
                    <a:pt x="172" y="268"/>
                  </a:lnTo>
                  <a:lnTo>
                    <a:pt x="170" y="268"/>
                  </a:lnTo>
                  <a:lnTo>
                    <a:pt x="170" y="266"/>
                  </a:lnTo>
                  <a:lnTo>
                    <a:pt x="168" y="266"/>
                  </a:lnTo>
                  <a:lnTo>
                    <a:pt x="166" y="266"/>
                  </a:lnTo>
                  <a:lnTo>
                    <a:pt x="164" y="266"/>
                  </a:lnTo>
                  <a:lnTo>
                    <a:pt x="162" y="264"/>
                  </a:lnTo>
                  <a:lnTo>
                    <a:pt x="160" y="264"/>
                  </a:lnTo>
                  <a:lnTo>
                    <a:pt x="158" y="264"/>
                  </a:lnTo>
                  <a:lnTo>
                    <a:pt x="156" y="264"/>
                  </a:lnTo>
                  <a:lnTo>
                    <a:pt x="154" y="262"/>
                  </a:lnTo>
                  <a:lnTo>
                    <a:pt x="152" y="262"/>
                  </a:lnTo>
                  <a:lnTo>
                    <a:pt x="150" y="260"/>
                  </a:lnTo>
                  <a:lnTo>
                    <a:pt x="148" y="260"/>
                  </a:lnTo>
                  <a:lnTo>
                    <a:pt x="146" y="260"/>
                  </a:lnTo>
                  <a:lnTo>
                    <a:pt x="144" y="260"/>
                  </a:lnTo>
                  <a:lnTo>
                    <a:pt x="142" y="260"/>
                  </a:lnTo>
                  <a:lnTo>
                    <a:pt x="142" y="258"/>
                  </a:lnTo>
                  <a:lnTo>
                    <a:pt x="140" y="258"/>
                  </a:lnTo>
                  <a:lnTo>
                    <a:pt x="138" y="258"/>
                  </a:lnTo>
                  <a:lnTo>
                    <a:pt x="134" y="258"/>
                  </a:lnTo>
                  <a:lnTo>
                    <a:pt x="132" y="256"/>
                  </a:lnTo>
                  <a:lnTo>
                    <a:pt x="130" y="256"/>
                  </a:lnTo>
                  <a:lnTo>
                    <a:pt x="128" y="256"/>
                  </a:lnTo>
                  <a:lnTo>
                    <a:pt x="128" y="254"/>
                  </a:lnTo>
                  <a:lnTo>
                    <a:pt x="124" y="254"/>
                  </a:lnTo>
                  <a:lnTo>
                    <a:pt x="118" y="252"/>
                  </a:lnTo>
                  <a:lnTo>
                    <a:pt x="118" y="250"/>
                  </a:lnTo>
                  <a:lnTo>
                    <a:pt x="116" y="250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6" y="256"/>
                  </a:lnTo>
                  <a:lnTo>
                    <a:pt x="114" y="256"/>
                  </a:lnTo>
                  <a:lnTo>
                    <a:pt x="114" y="258"/>
                  </a:lnTo>
                  <a:lnTo>
                    <a:pt x="114" y="260"/>
                  </a:lnTo>
                  <a:lnTo>
                    <a:pt x="114" y="262"/>
                  </a:lnTo>
                  <a:lnTo>
                    <a:pt x="112" y="264"/>
                  </a:lnTo>
                  <a:lnTo>
                    <a:pt x="112" y="266"/>
                  </a:lnTo>
                  <a:lnTo>
                    <a:pt x="112" y="268"/>
                  </a:lnTo>
                  <a:lnTo>
                    <a:pt x="108" y="276"/>
                  </a:lnTo>
                  <a:lnTo>
                    <a:pt x="108" y="274"/>
                  </a:lnTo>
                  <a:lnTo>
                    <a:pt x="106" y="274"/>
                  </a:lnTo>
                  <a:lnTo>
                    <a:pt x="106" y="272"/>
                  </a:lnTo>
                  <a:lnTo>
                    <a:pt x="106" y="270"/>
                  </a:lnTo>
                  <a:lnTo>
                    <a:pt x="106" y="270"/>
                  </a:lnTo>
                  <a:lnTo>
                    <a:pt x="104" y="270"/>
                  </a:lnTo>
                  <a:lnTo>
                    <a:pt x="104" y="268"/>
                  </a:lnTo>
                  <a:lnTo>
                    <a:pt x="104" y="266"/>
                  </a:lnTo>
                  <a:lnTo>
                    <a:pt x="104" y="264"/>
                  </a:lnTo>
                  <a:lnTo>
                    <a:pt x="104" y="262"/>
                  </a:lnTo>
                  <a:lnTo>
                    <a:pt x="102" y="262"/>
                  </a:lnTo>
                  <a:lnTo>
                    <a:pt x="102" y="260"/>
                  </a:lnTo>
                  <a:lnTo>
                    <a:pt x="102" y="262"/>
                  </a:lnTo>
                  <a:lnTo>
                    <a:pt x="102" y="260"/>
                  </a:lnTo>
                  <a:lnTo>
                    <a:pt x="100" y="260"/>
                  </a:lnTo>
                  <a:lnTo>
                    <a:pt x="100" y="262"/>
                  </a:lnTo>
                  <a:lnTo>
                    <a:pt x="98" y="262"/>
                  </a:lnTo>
                  <a:lnTo>
                    <a:pt x="98" y="260"/>
                  </a:lnTo>
                  <a:lnTo>
                    <a:pt x="96" y="260"/>
                  </a:lnTo>
                  <a:lnTo>
                    <a:pt x="96" y="262"/>
                  </a:lnTo>
                  <a:lnTo>
                    <a:pt x="96" y="264"/>
                  </a:lnTo>
                  <a:lnTo>
                    <a:pt x="94" y="264"/>
                  </a:lnTo>
                  <a:lnTo>
                    <a:pt x="94" y="266"/>
                  </a:lnTo>
                  <a:lnTo>
                    <a:pt x="94" y="268"/>
                  </a:lnTo>
                  <a:lnTo>
                    <a:pt x="94" y="270"/>
                  </a:lnTo>
                  <a:lnTo>
                    <a:pt x="94" y="268"/>
                  </a:lnTo>
                  <a:lnTo>
                    <a:pt x="92" y="270"/>
                  </a:lnTo>
                  <a:lnTo>
                    <a:pt x="92" y="268"/>
                  </a:lnTo>
                  <a:lnTo>
                    <a:pt x="90" y="268"/>
                  </a:lnTo>
                  <a:lnTo>
                    <a:pt x="90" y="266"/>
                  </a:lnTo>
                  <a:lnTo>
                    <a:pt x="90" y="268"/>
                  </a:lnTo>
                  <a:lnTo>
                    <a:pt x="88" y="266"/>
                  </a:lnTo>
                  <a:lnTo>
                    <a:pt x="86" y="266"/>
                  </a:lnTo>
                  <a:lnTo>
                    <a:pt x="84" y="266"/>
                  </a:lnTo>
                  <a:lnTo>
                    <a:pt x="82" y="266"/>
                  </a:lnTo>
                  <a:lnTo>
                    <a:pt x="80" y="266"/>
                  </a:lnTo>
                  <a:lnTo>
                    <a:pt x="80" y="264"/>
                  </a:lnTo>
                  <a:lnTo>
                    <a:pt x="78" y="264"/>
                  </a:lnTo>
                  <a:lnTo>
                    <a:pt x="78" y="262"/>
                  </a:lnTo>
                  <a:lnTo>
                    <a:pt x="76" y="264"/>
                  </a:lnTo>
                  <a:lnTo>
                    <a:pt x="76" y="262"/>
                  </a:lnTo>
                  <a:lnTo>
                    <a:pt x="76" y="264"/>
                  </a:lnTo>
                  <a:lnTo>
                    <a:pt x="76" y="264"/>
                  </a:lnTo>
                  <a:lnTo>
                    <a:pt x="76" y="262"/>
                  </a:lnTo>
                  <a:lnTo>
                    <a:pt x="76" y="264"/>
                  </a:lnTo>
                  <a:lnTo>
                    <a:pt x="76" y="262"/>
                  </a:lnTo>
                  <a:lnTo>
                    <a:pt x="74" y="262"/>
                  </a:lnTo>
                  <a:lnTo>
                    <a:pt x="72" y="262"/>
                  </a:lnTo>
                  <a:lnTo>
                    <a:pt x="70" y="262"/>
                  </a:lnTo>
                  <a:lnTo>
                    <a:pt x="70" y="260"/>
                  </a:lnTo>
                  <a:lnTo>
                    <a:pt x="68" y="260"/>
                  </a:lnTo>
                  <a:lnTo>
                    <a:pt x="70" y="260"/>
                  </a:lnTo>
                  <a:lnTo>
                    <a:pt x="68" y="260"/>
                  </a:lnTo>
                  <a:lnTo>
                    <a:pt x="70" y="260"/>
                  </a:lnTo>
                  <a:lnTo>
                    <a:pt x="68" y="258"/>
                  </a:lnTo>
                  <a:lnTo>
                    <a:pt x="66" y="258"/>
                  </a:lnTo>
                  <a:lnTo>
                    <a:pt x="66" y="260"/>
                  </a:lnTo>
                  <a:lnTo>
                    <a:pt x="64" y="260"/>
                  </a:lnTo>
                  <a:lnTo>
                    <a:pt x="64" y="258"/>
                  </a:lnTo>
                  <a:lnTo>
                    <a:pt x="64" y="260"/>
                  </a:lnTo>
                  <a:lnTo>
                    <a:pt x="64" y="262"/>
                  </a:lnTo>
                  <a:lnTo>
                    <a:pt x="62" y="262"/>
                  </a:lnTo>
                  <a:lnTo>
                    <a:pt x="62" y="264"/>
                  </a:lnTo>
                  <a:lnTo>
                    <a:pt x="62" y="262"/>
                  </a:lnTo>
                  <a:lnTo>
                    <a:pt x="60" y="262"/>
                  </a:lnTo>
                  <a:lnTo>
                    <a:pt x="60" y="260"/>
                  </a:lnTo>
                  <a:lnTo>
                    <a:pt x="58" y="260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4" y="258"/>
                  </a:lnTo>
                  <a:lnTo>
                    <a:pt x="52" y="258"/>
                  </a:lnTo>
                  <a:lnTo>
                    <a:pt x="52" y="256"/>
                  </a:lnTo>
                  <a:lnTo>
                    <a:pt x="50" y="256"/>
                  </a:lnTo>
                  <a:lnTo>
                    <a:pt x="48" y="256"/>
                  </a:lnTo>
                  <a:lnTo>
                    <a:pt x="46" y="256"/>
                  </a:lnTo>
                  <a:lnTo>
                    <a:pt x="46" y="258"/>
                  </a:lnTo>
                  <a:lnTo>
                    <a:pt x="44" y="258"/>
                  </a:lnTo>
                  <a:lnTo>
                    <a:pt x="44" y="260"/>
                  </a:lnTo>
                  <a:lnTo>
                    <a:pt x="44" y="262"/>
                  </a:lnTo>
                  <a:lnTo>
                    <a:pt x="42" y="262"/>
                  </a:lnTo>
                  <a:lnTo>
                    <a:pt x="42" y="260"/>
                  </a:lnTo>
                  <a:lnTo>
                    <a:pt x="42" y="258"/>
                  </a:lnTo>
                  <a:lnTo>
                    <a:pt x="40" y="258"/>
                  </a:lnTo>
                  <a:lnTo>
                    <a:pt x="40" y="256"/>
                  </a:lnTo>
                  <a:lnTo>
                    <a:pt x="40" y="254"/>
                  </a:lnTo>
                  <a:lnTo>
                    <a:pt x="38" y="254"/>
                  </a:lnTo>
                  <a:lnTo>
                    <a:pt x="38" y="252"/>
                  </a:lnTo>
                  <a:lnTo>
                    <a:pt x="40" y="252"/>
                  </a:lnTo>
                  <a:lnTo>
                    <a:pt x="40" y="250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40" y="248"/>
                  </a:lnTo>
                  <a:lnTo>
                    <a:pt x="38" y="248"/>
                  </a:lnTo>
                  <a:lnTo>
                    <a:pt x="38" y="246"/>
                  </a:lnTo>
                  <a:lnTo>
                    <a:pt x="40" y="246"/>
                  </a:lnTo>
                  <a:lnTo>
                    <a:pt x="40" y="244"/>
                  </a:lnTo>
                  <a:lnTo>
                    <a:pt x="40" y="242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0" y="236"/>
                  </a:lnTo>
                  <a:lnTo>
                    <a:pt x="38" y="236"/>
                  </a:lnTo>
                  <a:lnTo>
                    <a:pt x="38" y="234"/>
                  </a:lnTo>
                  <a:lnTo>
                    <a:pt x="36" y="234"/>
                  </a:lnTo>
                  <a:lnTo>
                    <a:pt x="34" y="234"/>
                  </a:lnTo>
                  <a:lnTo>
                    <a:pt x="32" y="234"/>
                  </a:lnTo>
                  <a:lnTo>
                    <a:pt x="32" y="232"/>
                  </a:lnTo>
                  <a:lnTo>
                    <a:pt x="32" y="230"/>
                  </a:lnTo>
                  <a:lnTo>
                    <a:pt x="30" y="230"/>
                  </a:lnTo>
                  <a:lnTo>
                    <a:pt x="30" y="228"/>
                  </a:lnTo>
                  <a:lnTo>
                    <a:pt x="30" y="226"/>
                  </a:lnTo>
                  <a:lnTo>
                    <a:pt x="30" y="224"/>
                  </a:lnTo>
                  <a:lnTo>
                    <a:pt x="32" y="224"/>
                  </a:lnTo>
                  <a:lnTo>
                    <a:pt x="32" y="222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34" y="220"/>
                  </a:lnTo>
                  <a:lnTo>
                    <a:pt x="32" y="220"/>
                  </a:lnTo>
                  <a:lnTo>
                    <a:pt x="32" y="218"/>
                  </a:lnTo>
                  <a:lnTo>
                    <a:pt x="30" y="216"/>
                  </a:lnTo>
                  <a:lnTo>
                    <a:pt x="32" y="216"/>
                  </a:lnTo>
                  <a:lnTo>
                    <a:pt x="32" y="214"/>
                  </a:lnTo>
                  <a:lnTo>
                    <a:pt x="30" y="214"/>
                  </a:lnTo>
                  <a:lnTo>
                    <a:pt x="30" y="212"/>
                  </a:lnTo>
                  <a:lnTo>
                    <a:pt x="30" y="210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30" y="208"/>
                  </a:lnTo>
                  <a:lnTo>
                    <a:pt x="30" y="206"/>
                  </a:lnTo>
                  <a:lnTo>
                    <a:pt x="28" y="206"/>
                  </a:lnTo>
                  <a:lnTo>
                    <a:pt x="28" y="204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28" y="202"/>
                  </a:lnTo>
                  <a:lnTo>
                    <a:pt x="30" y="202"/>
                  </a:lnTo>
                  <a:lnTo>
                    <a:pt x="30" y="200"/>
                  </a:lnTo>
                  <a:lnTo>
                    <a:pt x="28" y="200"/>
                  </a:lnTo>
                  <a:lnTo>
                    <a:pt x="28" y="198"/>
                  </a:lnTo>
                  <a:lnTo>
                    <a:pt x="30" y="198"/>
                  </a:lnTo>
                  <a:lnTo>
                    <a:pt x="28" y="198"/>
                  </a:lnTo>
                  <a:lnTo>
                    <a:pt x="30" y="198"/>
                  </a:lnTo>
                  <a:lnTo>
                    <a:pt x="28" y="196"/>
                  </a:lnTo>
                  <a:lnTo>
                    <a:pt x="30" y="196"/>
                  </a:lnTo>
                  <a:lnTo>
                    <a:pt x="30" y="194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28" y="194"/>
                  </a:lnTo>
                  <a:lnTo>
                    <a:pt x="28" y="192"/>
                  </a:lnTo>
                  <a:lnTo>
                    <a:pt x="30" y="192"/>
                  </a:lnTo>
                  <a:lnTo>
                    <a:pt x="30" y="190"/>
                  </a:lnTo>
                  <a:lnTo>
                    <a:pt x="30" y="188"/>
                  </a:lnTo>
                  <a:lnTo>
                    <a:pt x="28" y="188"/>
                  </a:lnTo>
                  <a:lnTo>
                    <a:pt x="28" y="186"/>
                  </a:lnTo>
                  <a:lnTo>
                    <a:pt x="28" y="184"/>
                  </a:lnTo>
                  <a:lnTo>
                    <a:pt x="28" y="182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6" y="184"/>
                  </a:lnTo>
                  <a:lnTo>
                    <a:pt x="24" y="184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0" y="186"/>
                  </a:lnTo>
                  <a:lnTo>
                    <a:pt x="20" y="188"/>
                  </a:lnTo>
                  <a:lnTo>
                    <a:pt x="18" y="188"/>
                  </a:lnTo>
                  <a:lnTo>
                    <a:pt x="18" y="186"/>
                  </a:lnTo>
                  <a:lnTo>
                    <a:pt x="18" y="188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6" y="188"/>
                  </a:lnTo>
                  <a:lnTo>
                    <a:pt x="14" y="188"/>
                  </a:lnTo>
                  <a:lnTo>
                    <a:pt x="14" y="190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0" y="188"/>
                  </a:lnTo>
                  <a:lnTo>
                    <a:pt x="12" y="188"/>
                  </a:lnTo>
                  <a:lnTo>
                    <a:pt x="10" y="188"/>
                  </a:lnTo>
                  <a:lnTo>
                    <a:pt x="12" y="188"/>
                  </a:lnTo>
                  <a:lnTo>
                    <a:pt x="10" y="188"/>
                  </a:lnTo>
                  <a:lnTo>
                    <a:pt x="10" y="186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10" y="182"/>
                  </a:lnTo>
                  <a:lnTo>
                    <a:pt x="8" y="182"/>
                  </a:lnTo>
                  <a:lnTo>
                    <a:pt x="6" y="182"/>
                  </a:lnTo>
                  <a:lnTo>
                    <a:pt x="6" y="180"/>
                  </a:lnTo>
                  <a:lnTo>
                    <a:pt x="8" y="180"/>
                  </a:lnTo>
                  <a:lnTo>
                    <a:pt x="8" y="178"/>
                  </a:lnTo>
                  <a:lnTo>
                    <a:pt x="6" y="178"/>
                  </a:lnTo>
                  <a:lnTo>
                    <a:pt x="8" y="178"/>
                  </a:lnTo>
                  <a:lnTo>
                    <a:pt x="10" y="178"/>
                  </a:lnTo>
                  <a:lnTo>
                    <a:pt x="10" y="176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2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4" y="170"/>
                  </a:lnTo>
                  <a:lnTo>
                    <a:pt x="16" y="170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18" y="166"/>
                  </a:lnTo>
                  <a:lnTo>
                    <a:pt x="16" y="166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8" y="162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8" y="160"/>
                  </a:lnTo>
                  <a:lnTo>
                    <a:pt x="18" y="158"/>
                  </a:lnTo>
                  <a:lnTo>
                    <a:pt x="18" y="160"/>
                  </a:lnTo>
                  <a:lnTo>
                    <a:pt x="18" y="158"/>
                  </a:lnTo>
                  <a:lnTo>
                    <a:pt x="18" y="156"/>
                  </a:lnTo>
                  <a:lnTo>
                    <a:pt x="18" y="154"/>
                  </a:lnTo>
                  <a:lnTo>
                    <a:pt x="20" y="154"/>
                  </a:lnTo>
                  <a:lnTo>
                    <a:pt x="22" y="154"/>
                  </a:lnTo>
                  <a:lnTo>
                    <a:pt x="22" y="152"/>
                  </a:lnTo>
                  <a:lnTo>
                    <a:pt x="22" y="150"/>
                  </a:lnTo>
                  <a:lnTo>
                    <a:pt x="24" y="150"/>
                  </a:lnTo>
                  <a:lnTo>
                    <a:pt x="24" y="148"/>
                  </a:lnTo>
                  <a:lnTo>
                    <a:pt x="24" y="146"/>
                  </a:lnTo>
                  <a:lnTo>
                    <a:pt x="26" y="146"/>
                  </a:lnTo>
                  <a:lnTo>
                    <a:pt x="26" y="144"/>
                  </a:lnTo>
                  <a:lnTo>
                    <a:pt x="28" y="144"/>
                  </a:lnTo>
                  <a:lnTo>
                    <a:pt x="28" y="142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28" y="138"/>
                  </a:lnTo>
                  <a:lnTo>
                    <a:pt x="30" y="138"/>
                  </a:lnTo>
                  <a:lnTo>
                    <a:pt x="30" y="136"/>
                  </a:lnTo>
                  <a:lnTo>
                    <a:pt x="30" y="134"/>
                  </a:lnTo>
                  <a:lnTo>
                    <a:pt x="32" y="134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28" y="130"/>
                  </a:lnTo>
                  <a:lnTo>
                    <a:pt x="28" y="132"/>
                  </a:lnTo>
                  <a:lnTo>
                    <a:pt x="28" y="132"/>
                  </a:lnTo>
                  <a:lnTo>
                    <a:pt x="28" y="130"/>
                  </a:lnTo>
                  <a:lnTo>
                    <a:pt x="26" y="130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4" y="126"/>
                  </a:lnTo>
                  <a:lnTo>
                    <a:pt x="24" y="126"/>
                  </a:lnTo>
                  <a:lnTo>
                    <a:pt x="22" y="126"/>
                  </a:lnTo>
                  <a:lnTo>
                    <a:pt x="20" y="126"/>
                  </a:lnTo>
                  <a:lnTo>
                    <a:pt x="20" y="124"/>
                  </a:lnTo>
                  <a:lnTo>
                    <a:pt x="20" y="122"/>
                  </a:lnTo>
                  <a:lnTo>
                    <a:pt x="18" y="122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8" y="116"/>
                  </a:lnTo>
                  <a:lnTo>
                    <a:pt x="16" y="116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6" y="112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6" y="108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4" y="100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2" y="78"/>
                  </a:lnTo>
                  <a:lnTo>
                    <a:pt x="0" y="78"/>
                  </a:lnTo>
                  <a:lnTo>
                    <a:pt x="0" y="78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2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6" y="38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10" y="30"/>
                  </a:lnTo>
                  <a:lnTo>
                    <a:pt x="10" y="28"/>
                  </a:lnTo>
                  <a:lnTo>
                    <a:pt x="10" y="26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4" y="20"/>
                  </a:lnTo>
                  <a:lnTo>
                    <a:pt x="14" y="18"/>
                  </a:lnTo>
                  <a:lnTo>
                    <a:pt x="14" y="16"/>
                  </a:lnTo>
                  <a:lnTo>
                    <a:pt x="16" y="16"/>
                  </a:lnTo>
                  <a:lnTo>
                    <a:pt x="16" y="14"/>
                  </a:lnTo>
                  <a:lnTo>
                    <a:pt x="16" y="12"/>
                  </a:lnTo>
                  <a:lnTo>
                    <a:pt x="16" y="10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0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50" y="12"/>
                  </a:lnTo>
                  <a:lnTo>
                    <a:pt x="52" y="14"/>
                  </a:lnTo>
                  <a:lnTo>
                    <a:pt x="54" y="14"/>
                  </a:lnTo>
                  <a:lnTo>
                    <a:pt x="56" y="14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8" y="20"/>
                  </a:lnTo>
                  <a:lnTo>
                    <a:pt x="70" y="20"/>
                  </a:lnTo>
                  <a:lnTo>
                    <a:pt x="72" y="20"/>
                  </a:lnTo>
                  <a:lnTo>
                    <a:pt x="74" y="2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1" name="Freeform 3079">
              <a:extLst>
                <a:ext uri="{FF2B5EF4-FFF2-40B4-BE49-F238E27FC236}">
                  <a16:creationId xmlns:a16="http://schemas.microsoft.com/office/drawing/2014/main" id="{77CB49CC-6272-800E-50F2-FCFBC2D79D87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192146" y="3606728"/>
              <a:ext cx="665623" cy="610908"/>
            </a:xfrm>
            <a:custGeom>
              <a:avLst/>
              <a:gdLst>
                <a:gd name="T0" fmla="*/ 122 w 336"/>
                <a:gd name="T1" fmla="*/ 12 h 327"/>
                <a:gd name="T2" fmla="*/ 178 w 336"/>
                <a:gd name="T3" fmla="*/ 26 h 327"/>
                <a:gd name="T4" fmla="*/ 194 w 336"/>
                <a:gd name="T5" fmla="*/ 28 h 327"/>
                <a:gd name="T6" fmla="*/ 210 w 336"/>
                <a:gd name="T7" fmla="*/ 32 h 327"/>
                <a:gd name="T8" fmla="*/ 228 w 336"/>
                <a:gd name="T9" fmla="*/ 36 h 327"/>
                <a:gd name="T10" fmla="*/ 248 w 336"/>
                <a:gd name="T11" fmla="*/ 40 h 327"/>
                <a:gd name="T12" fmla="*/ 266 w 336"/>
                <a:gd name="T13" fmla="*/ 44 h 327"/>
                <a:gd name="T14" fmla="*/ 278 w 336"/>
                <a:gd name="T15" fmla="*/ 48 h 327"/>
                <a:gd name="T16" fmla="*/ 294 w 336"/>
                <a:gd name="T17" fmla="*/ 50 h 327"/>
                <a:gd name="T18" fmla="*/ 310 w 336"/>
                <a:gd name="T19" fmla="*/ 54 h 327"/>
                <a:gd name="T20" fmla="*/ 326 w 336"/>
                <a:gd name="T21" fmla="*/ 56 h 327"/>
                <a:gd name="T22" fmla="*/ 334 w 336"/>
                <a:gd name="T23" fmla="*/ 66 h 327"/>
                <a:gd name="T24" fmla="*/ 330 w 336"/>
                <a:gd name="T25" fmla="*/ 84 h 327"/>
                <a:gd name="T26" fmla="*/ 326 w 336"/>
                <a:gd name="T27" fmla="*/ 104 h 327"/>
                <a:gd name="T28" fmla="*/ 324 w 336"/>
                <a:gd name="T29" fmla="*/ 123 h 327"/>
                <a:gd name="T30" fmla="*/ 320 w 336"/>
                <a:gd name="T31" fmla="*/ 143 h 327"/>
                <a:gd name="T32" fmla="*/ 316 w 336"/>
                <a:gd name="T33" fmla="*/ 159 h 327"/>
                <a:gd name="T34" fmla="*/ 314 w 336"/>
                <a:gd name="T35" fmla="*/ 175 h 327"/>
                <a:gd name="T36" fmla="*/ 312 w 336"/>
                <a:gd name="T37" fmla="*/ 191 h 327"/>
                <a:gd name="T38" fmla="*/ 308 w 336"/>
                <a:gd name="T39" fmla="*/ 205 h 327"/>
                <a:gd name="T40" fmla="*/ 306 w 336"/>
                <a:gd name="T41" fmla="*/ 221 h 327"/>
                <a:gd name="T42" fmla="*/ 302 w 336"/>
                <a:gd name="T43" fmla="*/ 237 h 327"/>
                <a:gd name="T44" fmla="*/ 298 w 336"/>
                <a:gd name="T45" fmla="*/ 255 h 327"/>
                <a:gd name="T46" fmla="*/ 296 w 336"/>
                <a:gd name="T47" fmla="*/ 269 h 327"/>
                <a:gd name="T48" fmla="*/ 292 w 336"/>
                <a:gd name="T49" fmla="*/ 287 h 327"/>
                <a:gd name="T50" fmla="*/ 288 w 336"/>
                <a:gd name="T51" fmla="*/ 307 h 327"/>
                <a:gd name="T52" fmla="*/ 284 w 336"/>
                <a:gd name="T53" fmla="*/ 325 h 327"/>
                <a:gd name="T54" fmla="*/ 254 w 336"/>
                <a:gd name="T55" fmla="*/ 321 h 327"/>
                <a:gd name="T56" fmla="*/ 230 w 336"/>
                <a:gd name="T57" fmla="*/ 315 h 327"/>
                <a:gd name="T58" fmla="*/ 204 w 336"/>
                <a:gd name="T59" fmla="*/ 313 h 327"/>
                <a:gd name="T60" fmla="*/ 188 w 336"/>
                <a:gd name="T61" fmla="*/ 309 h 327"/>
                <a:gd name="T62" fmla="*/ 168 w 336"/>
                <a:gd name="T63" fmla="*/ 303 h 327"/>
                <a:gd name="T64" fmla="*/ 150 w 336"/>
                <a:gd name="T65" fmla="*/ 299 h 327"/>
                <a:gd name="T66" fmla="*/ 132 w 336"/>
                <a:gd name="T67" fmla="*/ 295 h 327"/>
                <a:gd name="T68" fmla="*/ 120 w 336"/>
                <a:gd name="T69" fmla="*/ 295 h 327"/>
                <a:gd name="T70" fmla="*/ 122 w 336"/>
                <a:gd name="T71" fmla="*/ 303 h 327"/>
                <a:gd name="T72" fmla="*/ 108 w 336"/>
                <a:gd name="T73" fmla="*/ 303 h 327"/>
                <a:gd name="T74" fmla="*/ 86 w 336"/>
                <a:gd name="T75" fmla="*/ 297 h 327"/>
                <a:gd name="T76" fmla="*/ 54 w 336"/>
                <a:gd name="T77" fmla="*/ 289 h 327"/>
                <a:gd name="T78" fmla="*/ 42 w 336"/>
                <a:gd name="T79" fmla="*/ 291 h 327"/>
                <a:gd name="T80" fmla="*/ 38 w 336"/>
                <a:gd name="T81" fmla="*/ 309 h 327"/>
                <a:gd name="T82" fmla="*/ 14 w 336"/>
                <a:gd name="T83" fmla="*/ 305 h 327"/>
                <a:gd name="T84" fmla="*/ 0 w 336"/>
                <a:gd name="T85" fmla="*/ 295 h 327"/>
                <a:gd name="T86" fmla="*/ 4 w 336"/>
                <a:gd name="T87" fmla="*/ 281 h 327"/>
                <a:gd name="T88" fmla="*/ 8 w 336"/>
                <a:gd name="T89" fmla="*/ 267 h 327"/>
                <a:gd name="T90" fmla="*/ 14 w 336"/>
                <a:gd name="T91" fmla="*/ 251 h 327"/>
                <a:gd name="T92" fmla="*/ 20 w 336"/>
                <a:gd name="T93" fmla="*/ 231 h 327"/>
                <a:gd name="T94" fmla="*/ 26 w 336"/>
                <a:gd name="T95" fmla="*/ 211 h 327"/>
                <a:gd name="T96" fmla="*/ 30 w 336"/>
                <a:gd name="T97" fmla="*/ 191 h 327"/>
                <a:gd name="T98" fmla="*/ 36 w 336"/>
                <a:gd name="T99" fmla="*/ 173 h 327"/>
                <a:gd name="T100" fmla="*/ 38 w 336"/>
                <a:gd name="T101" fmla="*/ 157 h 327"/>
                <a:gd name="T102" fmla="*/ 44 w 336"/>
                <a:gd name="T103" fmla="*/ 137 h 327"/>
                <a:gd name="T104" fmla="*/ 50 w 336"/>
                <a:gd name="T105" fmla="*/ 119 h 327"/>
                <a:gd name="T106" fmla="*/ 54 w 336"/>
                <a:gd name="T107" fmla="*/ 104 h 327"/>
                <a:gd name="T108" fmla="*/ 60 w 336"/>
                <a:gd name="T109" fmla="*/ 84 h 327"/>
                <a:gd name="T110" fmla="*/ 64 w 336"/>
                <a:gd name="T111" fmla="*/ 68 h 327"/>
                <a:gd name="T112" fmla="*/ 68 w 336"/>
                <a:gd name="T113" fmla="*/ 52 h 327"/>
                <a:gd name="T114" fmla="*/ 74 w 336"/>
                <a:gd name="T115" fmla="*/ 36 h 327"/>
                <a:gd name="T116" fmla="*/ 80 w 336"/>
                <a:gd name="T117" fmla="*/ 12 h 327"/>
                <a:gd name="T118" fmla="*/ 90 w 336"/>
                <a:gd name="T119" fmla="*/ 2 h 327"/>
                <a:gd name="T120" fmla="*/ 108 w 336"/>
                <a:gd name="T121" fmla="*/ 8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36" h="327">
                  <a:moveTo>
                    <a:pt x="110" y="8"/>
                  </a:moveTo>
                  <a:lnTo>
                    <a:pt x="112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0" y="12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6" y="12"/>
                  </a:lnTo>
                  <a:lnTo>
                    <a:pt x="148" y="18"/>
                  </a:lnTo>
                  <a:lnTo>
                    <a:pt x="150" y="20"/>
                  </a:lnTo>
                  <a:lnTo>
                    <a:pt x="168" y="24"/>
                  </a:lnTo>
                  <a:lnTo>
                    <a:pt x="174" y="24"/>
                  </a:lnTo>
                  <a:lnTo>
                    <a:pt x="174" y="26"/>
                  </a:lnTo>
                  <a:lnTo>
                    <a:pt x="176" y="26"/>
                  </a:lnTo>
                  <a:lnTo>
                    <a:pt x="178" y="26"/>
                  </a:lnTo>
                  <a:lnTo>
                    <a:pt x="180" y="26"/>
                  </a:lnTo>
                  <a:lnTo>
                    <a:pt x="180" y="26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6" y="26"/>
                  </a:lnTo>
                  <a:lnTo>
                    <a:pt x="188" y="28"/>
                  </a:lnTo>
                  <a:lnTo>
                    <a:pt x="190" y="28"/>
                  </a:lnTo>
                  <a:lnTo>
                    <a:pt x="192" y="28"/>
                  </a:lnTo>
                  <a:lnTo>
                    <a:pt x="194" y="28"/>
                  </a:lnTo>
                  <a:lnTo>
                    <a:pt x="196" y="28"/>
                  </a:lnTo>
                  <a:lnTo>
                    <a:pt x="196" y="30"/>
                  </a:lnTo>
                  <a:lnTo>
                    <a:pt x="198" y="30"/>
                  </a:lnTo>
                  <a:lnTo>
                    <a:pt x="200" y="30"/>
                  </a:lnTo>
                  <a:lnTo>
                    <a:pt x="202" y="30"/>
                  </a:lnTo>
                  <a:lnTo>
                    <a:pt x="204" y="30"/>
                  </a:lnTo>
                  <a:lnTo>
                    <a:pt x="206" y="32"/>
                  </a:lnTo>
                  <a:lnTo>
                    <a:pt x="208" y="32"/>
                  </a:lnTo>
                  <a:lnTo>
                    <a:pt x="210" y="32"/>
                  </a:lnTo>
                  <a:lnTo>
                    <a:pt x="212" y="32"/>
                  </a:lnTo>
                  <a:lnTo>
                    <a:pt x="214" y="34"/>
                  </a:lnTo>
                  <a:lnTo>
                    <a:pt x="216" y="34"/>
                  </a:lnTo>
                  <a:lnTo>
                    <a:pt x="218" y="34"/>
                  </a:lnTo>
                  <a:lnTo>
                    <a:pt x="220" y="34"/>
                  </a:lnTo>
                  <a:lnTo>
                    <a:pt x="222" y="34"/>
                  </a:lnTo>
                  <a:lnTo>
                    <a:pt x="224" y="36"/>
                  </a:lnTo>
                  <a:lnTo>
                    <a:pt x="226" y="36"/>
                  </a:lnTo>
                  <a:lnTo>
                    <a:pt x="228" y="36"/>
                  </a:lnTo>
                  <a:lnTo>
                    <a:pt x="230" y="36"/>
                  </a:lnTo>
                  <a:lnTo>
                    <a:pt x="230" y="36"/>
                  </a:lnTo>
                  <a:lnTo>
                    <a:pt x="232" y="38"/>
                  </a:lnTo>
                  <a:lnTo>
                    <a:pt x="234" y="38"/>
                  </a:lnTo>
                  <a:lnTo>
                    <a:pt x="236" y="38"/>
                  </a:lnTo>
                  <a:lnTo>
                    <a:pt x="242" y="40"/>
                  </a:lnTo>
                  <a:lnTo>
                    <a:pt x="244" y="40"/>
                  </a:lnTo>
                  <a:lnTo>
                    <a:pt x="246" y="40"/>
                  </a:lnTo>
                  <a:lnTo>
                    <a:pt x="248" y="40"/>
                  </a:lnTo>
                  <a:lnTo>
                    <a:pt x="248" y="42"/>
                  </a:lnTo>
                  <a:lnTo>
                    <a:pt x="250" y="42"/>
                  </a:lnTo>
                  <a:lnTo>
                    <a:pt x="252" y="42"/>
                  </a:lnTo>
                  <a:lnTo>
                    <a:pt x="258" y="42"/>
                  </a:lnTo>
                  <a:lnTo>
                    <a:pt x="258" y="44"/>
                  </a:lnTo>
                  <a:lnTo>
                    <a:pt x="260" y="44"/>
                  </a:lnTo>
                  <a:lnTo>
                    <a:pt x="262" y="44"/>
                  </a:lnTo>
                  <a:lnTo>
                    <a:pt x="264" y="44"/>
                  </a:lnTo>
                  <a:lnTo>
                    <a:pt x="266" y="44"/>
                  </a:lnTo>
                  <a:lnTo>
                    <a:pt x="268" y="44"/>
                  </a:lnTo>
                  <a:lnTo>
                    <a:pt x="268" y="46"/>
                  </a:lnTo>
                  <a:lnTo>
                    <a:pt x="270" y="46"/>
                  </a:lnTo>
                  <a:lnTo>
                    <a:pt x="272" y="46"/>
                  </a:lnTo>
                  <a:lnTo>
                    <a:pt x="274" y="46"/>
                  </a:lnTo>
                  <a:lnTo>
                    <a:pt x="276" y="46"/>
                  </a:lnTo>
                  <a:lnTo>
                    <a:pt x="278" y="46"/>
                  </a:lnTo>
                  <a:lnTo>
                    <a:pt x="278" y="48"/>
                  </a:lnTo>
                  <a:lnTo>
                    <a:pt x="278" y="48"/>
                  </a:lnTo>
                  <a:lnTo>
                    <a:pt x="280" y="48"/>
                  </a:lnTo>
                  <a:lnTo>
                    <a:pt x="282" y="48"/>
                  </a:lnTo>
                  <a:lnTo>
                    <a:pt x="284" y="48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4" y="50"/>
                  </a:lnTo>
                  <a:lnTo>
                    <a:pt x="296" y="50"/>
                  </a:lnTo>
                  <a:lnTo>
                    <a:pt x="298" y="52"/>
                  </a:lnTo>
                  <a:lnTo>
                    <a:pt x="300" y="52"/>
                  </a:lnTo>
                  <a:lnTo>
                    <a:pt x="302" y="52"/>
                  </a:lnTo>
                  <a:lnTo>
                    <a:pt x="304" y="52"/>
                  </a:lnTo>
                  <a:lnTo>
                    <a:pt x="306" y="52"/>
                  </a:lnTo>
                  <a:lnTo>
                    <a:pt x="308" y="52"/>
                  </a:lnTo>
                  <a:lnTo>
                    <a:pt x="308" y="54"/>
                  </a:lnTo>
                  <a:lnTo>
                    <a:pt x="310" y="54"/>
                  </a:lnTo>
                  <a:lnTo>
                    <a:pt x="312" y="54"/>
                  </a:lnTo>
                  <a:lnTo>
                    <a:pt x="314" y="54"/>
                  </a:lnTo>
                  <a:lnTo>
                    <a:pt x="316" y="54"/>
                  </a:lnTo>
                  <a:lnTo>
                    <a:pt x="318" y="54"/>
                  </a:lnTo>
                  <a:lnTo>
                    <a:pt x="320" y="56"/>
                  </a:lnTo>
                  <a:lnTo>
                    <a:pt x="322" y="56"/>
                  </a:lnTo>
                  <a:lnTo>
                    <a:pt x="324" y="56"/>
                  </a:lnTo>
                  <a:lnTo>
                    <a:pt x="326" y="56"/>
                  </a:lnTo>
                  <a:lnTo>
                    <a:pt x="326" y="56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58"/>
                  </a:lnTo>
                  <a:lnTo>
                    <a:pt x="332" y="58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4" y="62"/>
                  </a:lnTo>
                  <a:lnTo>
                    <a:pt x="334" y="64"/>
                  </a:lnTo>
                  <a:lnTo>
                    <a:pt x="334" y="66"/>
                  </a:lnTo>
                  <a:lnTo>
                    <a:pt x="332" y="72"/>
                  </a:lnTo>
                  <a:lnTo>
                    <a:pt x="332" y="74"/>
                  </a:lnTo>
                  <a:lnTo>
                    <a:pt x="332" y="74"/>
                  </a:lnTo>
                  <a:lnTo>
                    <a:pt x="332" y="76"/>
                  </a:lnTo>
                  <a:lnTo>
                    <a:pt x="332" y="78"/>
                  </a:lnTo>
                  <a:lnTo>
                    <a:pt x="332" y="80"/>
                  </a:lnTo>
                  <a:lnTo>
                    <a:pt x="330" y="80"/>
                  </a:lnTo>
                  <a:lnTo>
                    <a:pt x="330" y="82"/>
                  </a:lnTo>
                  <a:lnTo>
                    <a:pt x="330" y="84"/>
                  </a:lnTo>
                  <a:lnTo>
                    <a:pt x="328" y="84"/>
                  </a:lnTo>
                  <a:lnTo>
                    <a:pt x="328" y="86"/>
                  </a:lnTo>
                  <a:lnTo>
                    <a:pt x="328" y="92"/>
                  </a:lnTo>
                  <a:lnTo>
                    <a:pt x="326" y="94"/>
                  </a:lnTo>
                  <a:lnTo>
                    <a:pt x="326" y="96"/>
                  </a:lnTo>
                  <a:lnTo>
                    <a:pt x="326" y="98"/>
                  </a:lnTo>
                  <a:lnTo>
                    <a:pt x="326" y="100"/>
                  </a:lnTo>
                  <a:lnTo>
                    <a:pt x="326" y="104"/>
                  </a:lnTo>
                  <a:lnTo>
                    <a:pt x="326" y="104"/>
                  </a:lnTo>
                  <a:lnTo>
                    <a:pt x="326" y="106"/>
                  </a:lnTo>
                  <a:lnTo>
                    <a:pt x="326" y="108"/>
                  </a:lnTo>
                  <a:lnTo>
                    <a:pt x="326" y="113"/>
                  </a:lnTo>
                  <a:lnTo>
                    <a:pt x="326" y="115"/>
                  </a:lnTo>
                  <a:lnTo>
                    <a:pt x="324" y="117"/>
                  </a:lnTo>
                  <a:lnTo>
                    <a:pt x="324" y="119"/>
                  </a:lnTo>
                  <a:lnTo>
                    <a:pt x="324" y="121"/>
                  </a:lnTo>
                  <a:lnTo>
                    <a:pt x="324" y="123"/>
                  </a:lnTo>
                  <a:lnTo>
                    <a:pt x="324" y="123"/>
                  </a:lnTo>
                  <a:lnTo>
                    <a:pt x="324" y="125"/>
                  </a:lnTo>
                  <a:lnTo>
                    <a:pt x="322" y="127"/>
                  </a:lnTo>
                  <a:lnTo>
                    <a:pt x="322" y="129"/>
                  </a:lnTo>
                  <a:lnTo>
                    <a:pt x="322" y="131"/>
                  </a:lnTo>
                  <a:lnTo>
                    <a:pt x="322" y="133"/>
                  </a:lnTo>
                  <a:lnTo>
                    <a:pt x="322" y="135"/>
                  </a:lnTo>
                  <a:lnTo>
                    <a:pt x="320" y="137"/>
                  </a:lnTo>
                  <a:lnTo>
                    <a:pt x="320" y="139"/>
                  </a:lnTo>
                  <a:lnTo>
                    <a:pt x="320" y="143"/>
                  </a:lnTo>
                  <a:lnTo>
                    <a:pt x="320" y="145"/>
                  </a:lnTo>
                  <a:lnTo>
                    <a:pt x="320" y="147"/>
                  </a:lnTo>
                  <a:lnTo>
                    <a:pt x="318" y="147"/>
                  </a:lnTo>
                  <a:lnTo>
                    <a:pt x="318" y="149"/>
                  </a:lnTo>
                  <a:lnTo>
                    <a:pt x="318" y="151"/>
                  </a:lnTo>
                  <a:lnTo>
                    <a:pt x="318" y="153"/>
                  </a:lnTo>
                  <a:lnTo>
                    <a:pt x="318" y="155"/>
                  </a:lnTo>
                  <a:lnTo>
                    <a:pt x="318" y="157"/>
                  </a:lnTo>
                  <a:lnTo>
                    <a:pt x="316" y="159"/>
                  </a:lnTo>
                  <a:lnTo>
                    <a:pt x="316" y="161"/>
                  </a:lnTo>
                  <a:lnTo>
                    <a:pt x="316" y="163"/>
                  </a:lnTo>
                  <a:lnTo>
                    <a:pt x="316" y="165"/>
                  </a:lnTo>
                  <a:lnTo>
                    <a:pt x="316" y="169"/>
                  </a:lnTo>
                  <a:lnTo>
                    <a:pt x="314" y="169"/>
                  </a:lnTo>
                  <a:lnTo>
                    <a:pt x="314" y="171"/>
                  </a:lnTo>
                  <a:lnTo>
                    <a:pt x="314" y="171"/>
                  </a:lnTo>
                  <a:lnTo>
                    <a:pt x="314" y="173"/>
                  </a:lnTo>
                  <a:lnTo>
                    <a:pt x="314" y="175"/>
                  </a:lnTo>
                  <a:lnTo>
                    <a:pt x="314" y="177"/>
                  </a:lnTo>
                  <a:lnTo>
                    <a:pt x="314" y="179"/>
                  </a:lnTo>
                  <a:lnTo>
                    <a:pt x="312" y="179"/>
                  </a:lnTo>
                  <a:lnTo>
                    <a:pt x="312" y="181"/>
                  </a:lnTo>
                  <a:lnTo>
                    <a:pt x="312" y="183"/>
                  </a:lnTo>
                  <a:lnTo>
                    <a:pt x="312" y="185"/>
                  </a:lnTo>
                  <a:lnTo>
                    <a:pt x="312" y="187"/>
                  </a:lnTo>
                  <a:lnTo>
                    <a:pt x="312" y="189"/>
                  </a:lnTo>
                  <a:lnTo>
                    <a:pt x="312" y="191"/>
                  </a:lnTo>
                  <a:lnTo>
                    <a:pt x="310" y="191"/>
                  </a:lnTo>
                  <a:lnTo>
                    <a:pt x="310" y="193"/>
                  </a:lnTo>
                  <a:lnTo>
                    <a:pt x="310" y="195"/>
                  </a:lnTo>
                  <a:lnTo>
                    <a:pt x="310" y="197"/>
                  </a:lnTo>
                  <a:lnTo>
                    <a:pt x="310" y="199"/>
                  </a:lnTo>
                  <a:lnTo>
                    <a:pt x="310" y="201"/>
                  </a:lnTo>
                  <a:lnTo>
                    <a:pt x="308" y="201"/>
                  </a:lnTo>
                  <a:lnTo>
                    <a:pt x="308" y="203"/>
                  </a:lnTo>
                  <a:lnTo>
                    <a:pt x="308" y="205"/>
                  </a:lnTo>
                  <a:lnTo>
                    <a:pt x="308" y="207"/>
                  </a:lnTo>
                  <a:lnTo>
                    <a:pt x="308" y="211"/>
                  </a:lnTo>
                  <a:lnTo>
                    <a:pt x="308" y="213"/>
                  </a:lnTo>
                  <a:lnTo>
                    <a:pt x="306" y="213"/>
                  </a:lnTo>
                  <a:lnTo>
                    <a:pt x="306" y="215"/>
                  </a:lnTo>
                  <a:lnTo>
                    <a:pt x="306" y="217"/>
                  </a:lnTo>
                  <a:lnTo>
                    <a:pt x="306" y="219"/>
                  </a:lnTo>
                  <a:lnTo>
                    <a:pt x="306" y="219"/>
                  </a:lnTo>
                  <a:lnTo>
                    <a:pt x="306" y="221"/>
                  </a:lnTo>
                  <a:lnTo>
                    <a:pt x="304" y="223"/>
                  </a:lnTo>
                  <a:lnTo>
                    <a:pt x="304" y="225"/>
                  </a:lnTo>
                  <a:lnTo>
                    <a:pt x="304" y="227"/>
                  </a:lnTo>
                  <a:lnTo>
                    <a:pt x="304" y="229"/>
                  </a:lnTo>
                  <a:lnTo>
                    <a:pt x="304" y="231"/>
                  </a:lnTo>
                  <a:lnTo>
                    <a:pt x="302" y="231"/>
                  </a:lnTo>
                  <a:lnTo>
                    <a:pt x="302" y="233"/>
                  </a:lnTo>
                  <a:lnTo>
                    <a:pt x="302" y="235"/>
                  </a:lnTo>
                  <a:lnTo>
                    <a:pt x="302" y="237"/>
                  </a:lnTo>
                  <a:lnTo>
                    <a:pt x="302" y="239"/>
                  </a:lnTo>
                  <a:lnTo>
                    <a:pt x="302" y="241"/>
                  </a:lnTo>
                  <a:lnTo>
                    <a:pt x="300" y="243"/>
                  </a:lnTo>
                  <a:lnTo>
                    <a:pt x="300" y="245"/>
                  </a:lnTo>
                  <a:lnTo>
                    <a:pt x="300" y="247"/>
                  </a:lnTo>
                  <a:lnTo>
                    <a:pt x="300" y="249"/>
                  </a:lnTo>
                  <a:lnTo>
                    <a:pt x="300" y="251"/>
                  </a:lnTo>
                  <a:lnTo>
                    <a:pt x="298" y="253"/>
                  </a:lnTo>
                  <a:lnTo>
                    <a:pt x="298" y="255"/>
                  </a:lnTo>
                  <a:lnTo>
                    <a:pt x="298" y="257"/>
                  </a:lnTo>
                  <a:lnTo>
                    <a:pt x="298" y="259"/>
                  </a:lnTo>
                  <a:lnTo>
                    <a:pt x="298" y="261"/>
                  </a:lnTo>
                  <a:lnTo>
                    <a:pt x="298" y="263"/>
                  </a:lnTo>
                  <a:lnTo>
                    <a:pt x="296" y="263"/>
                  </a:lnTo>
                  <a:lnTo>
                    <a:pt x="296" y="265"/>
                  </a:lnTo>
                  <a:lnTo>
                    <a:pt x="296" y="267"/>
                  </a:lnTo>
                  <a:lnTo>
                    <a:pt x="296" y="267"/>
                  </a:lnTo>
                  <a:lnTo>
                    <a:pt x="296" y="269"/>
                  </a:lnTo>
                  <a:lnTo>
                    <a:pt x="296" y="271"/>
                  </a:lnTo>
                  <a:lnTo>
                    <a:pt x="294" y="271"/>
                  </a:lnTo>
                  <a:lnTo>
                    <a:pt x="294" y="273"/>
                  </a:lnTo>
                  <a:lnTo>
                    <a:pt x="294" y="275"/>
                  </a:lnTo>
                  <a:lnTo>
                    <a:pt x="294" y="277"/>
                  </a:lnTo>
                  <a:lnTo>
                    <a:pt x="294" y="279"/>
                  </a:lnTo>
                  <a:lnTo>
                    <a:pt x="292" y="283"/>
                  </a:lnTo>
                  <a:lnTo>
                    <a:pt x="292" y="285"/>
                  </a:lnTo>
                  <a:lnTo>
                    <a:pt x="292" y="287"/>
                  </a:lnTo>
                  <a:lnTo>
                    <a:pt x="292" y="289"/>
                  </a:lnTo>
                  <a:lnTo>
                    <a:pt x="292" y="291"/>
                  </a:lnTo>
                  <a:lnTo>
                    <a:pt x="292" y="293"/>
                  </a:lnTo>
                  <a:lnTo>
                    <a:pt x="290" y="293"/>
                  </a:lnTo>
                  <a:lnTo>
                    <a:pt x="290" y="295"/>
                  </a:lnTo>
                  <a:lnTo>
                    <a:pt x="290" y="297"/>
                  </a:lnTo>
                  <a:lnTo>
                    <a:pt x="290" y="299"/>
                  </a:lnTo>
                  <a:lnTo>
                    <a:pt x="288" y="305"/>
                  </a:lnTo>
                  <a:lnTo>
                    <a:pt x="288" y="307"/>
                  </a:lnTo>
                  <a:lnTo>
                    <a:pt x="288" y="309"/>
                  </a:lnTo>
                  <a:lnTo>
                    <a:pt x="288" y="313"/>
                  </a:lnTo>
                  <a:lnTo>
                    <a:pt x="288" y="315"/>
                  </a:lnTo>
                  <a:lnTo>
                    <a:pt x="286" y="317"/>
                  </a:lnTo>
                  <a:lnTo>
                    <a:pt x="286" y="321"/>
                  </a:lnTo>
                  <a:lnTo>
                    <a:pt x="286" y="323"/>
                  </a:lnTo>
                  <a:lnTo>
                    <a:pt x="284" y="325"/>
                  </a:lnTo>
                  <a:lnTo>
                    <a:pt x="284" y="327"/>
                  </a:lnTo>
                  <a:lnTo>
                    <a:pt x="284" y="325"/>
                  </a:lnTo>
                  <a:lnTo>
                    <a:pt x="282" y="325"/>
                  </a:lnTo>
                  <a:lnTo>
                    <a:pt x="278" y="325"/>
                  </a:lnTo>
                  <a:lnTo>
                    <a:pt x="278" y="325"/>
                  </a:lnTo>
                  <a:lnTo>
                    <a:pt x="276" y="325"/>
                  </a:lnTo>
                  <a:lnTo>
                    <a:pt x="274" y="323"/>
                  </a:lnTo>
                  <a:lnTo>
                    <a:pt x="266" y="323"/>
                  </a:lnTo>
                  <a:lnTo>
                    <a:pt x="264" y="323"/>
                  </a:lnTo>
                  <a:lnTo>
                    <a:pt x="260" y="321"/>
                  </a:lnTo>
                  <a:lnTo>
                    <a:pt x="254" y="321"/>
                  </a:lnTo>
                  <a:lnTo>
                    <a:pt x="254" y="319"/>
                  </a:lnTo>
                  <a:lnTo>
                    <a:pt x="250" y="319"/>
                  </a:lnTo>
                  <a:lnTo>
                    <a:pt x="248" y="319"/>
                  </a:lnTo>
                  <a:lnTo>
                    <a:pt x="246" y="319"/>
                  </a:lnTo>
                  <a:lnTo>
                    <a:pt x="242" y="317"/>
                  </a:lnTo>
                  <a:lnTo>
                    <a:pt x="242" y="319"/>
                  </a:lnTo>
                  <a:lnTo>
                    <a:pt x="242" y="317"/>
                  </a:lnTo>
                  <a:lnTo>
                    <a:pt x="240" y="317"/>
                  </a:lnTo>
                  <a:lnTo>
                    <a:pt x="230" y="315"/>
                  </a:lnTo>
                  <a:lnTo>
                    <a:pt x="230" y="315"/>
                  </a:lnTo>
                  <a:lnTo>
                    <a:pt x="228" y="315"/>
                  </a:lnTo>
                  <a:lnTo>
                    <a:pt x="220" y="315"/>
                  </a:lnTo>
                  <a:lnTo>
                    <a:pt x="218" y="315"/>
                  </a:lnTo>
                  <a:lnTo>
                    <a:pt x="216" y="315"/>
                  </a:lnTo>
                  <a:lnTo>
                    <a:pt x="214" y="313"/>
                  </a:lnTo>
                  <a:lnTo>
                    <a:pt x="208" y="313"/>
                  </a:lnTo>
                  <a:lnTo>
                    <a:pt x="206" y="313"/>
                  </a:lnTo>
                  <a:lnTo>
                    <a:pt x="204" y="313"/>
                  </a:lnTo>
                  <a:lnTo>
                    <a:pt x="204" y="311"/>
                  </a:lnTo>
                  <a:lnTo>
                    <a:pt x="202" y="311"/>
                  </a:lnTo>
                  <a:lnTo>
                    <a:pt x="200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4" y="309"/>
                  </a:lnTo>
                  <a:lnTo>
                    <a:pt x="192" y="309"/>
                  </a:lnTo>
                  <a:lnTo>
                    <a:pt x="190" y="309"/>
                  </a:lnTo>
                  <a:lnTo>
                    <a:pt x="188" y="309"/>
                  </a:lnTo>
                  <a:lnTo>
                    <a:pt x="182" y="307"/>
                  </a:lnTo>
                  <a:lnTo>
                    <a:pt x="180" y="307"/>
                  </a:lnTo>
                  <a:lnTo>
                    <a:pt x="180" y="307"/>
                  </a:lnTo>
                  <a:lnTo>
                    <a:pt x="178" y="307"/>
                  </a:lnTo>
                  <a:lnTo>
                    <a:pt x="176" y="305"/>
                  </a:lnTo>
                  <a:lnTo>
                    <a:pt x="174" y="305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68" y="303"/>
                  </a:lnTo>
                  <a:lnTo>
                    <a:pt x="166" y="303"/>
                  </a:lnTo>
                  <a:lnTo>
                    <a:pt x="164" y="303"/>
                  </a:lnTo>
                  <a:lnTo>
                    <a:pt x="162" y="303"/>
                  </a:lnTo>
                  <a:lnTo>
                    <a:pt x="158" y="301"/>
                  </a:lnTo>
                  <a:lnTo>
                    <a:pt x="156" y="301"/>
                  </a:lnTo>
                  <a:lnTo>
                    <a:pt x="154" y="301"/>
                  </a:lnTo>
                  <a:lnTo>
                    <a:pt x="152" y="301"/>
                  </a:lnTo>
                  <a:lnTo>
                    <a:pt x="152" y="299"/>
                  </a:lnTo>
                  <a:lnTo>
                    <a:pt x="150" y="299"/>
                  </a:lnTo>
                  <a:lnTo>
                    <a:pt x="146" y="299"/>
                  </a:lnTo>
                  <a:lnTo>
                    <a:pt x="144" y="299"/>
                  </a:lnTo>
                  <a:lnTo>
                    <a:pt x="142" y="297"/>
                  </a:lnTo>
                  <a:lnTo>
                    <a:pt x="140" y="297"/>
                  </a:lnTo>
                  <a:lnTo>
                    <a:pt x="138" y="297"/>
                  </a:lnTo>
                  <a:lnTo>
                    <a:pt x="136" y="297"/>
                  </a:lnTo>
                  <a:lnTo>
                    <a:pt x="134" y="297"/>
                  </a:lnTo>
                  <a:lnTo>
                    <a:pt x="134" y="295"/>
                  </a:lnTo>
                  <a:lnTo>
                    <a:pt x="132" y="295"/>
                  </a:lnTo>
                  <a:lnTo>
                    <a:pt x="132" y="295"/>
                  </a:lnTo>
                  <a:lnTo>
                    <a:pt x="130" y="295"/>
                  </a:lnTo>
                  <a:lnTo>
                    <a:pt x="128" y="295"/>
                  </a:lnTo>
                  <a:lnTo>
                    <a:pt x="126" y="293"/>
                  </a:lnTo>
                  <a:lnTo>
                    <a:pt x="122" y="293"/>
                  </a:lnTo>
                  <a:lnTo>
                    <a:pt x="120" y="293"/>
                  </a:lnTo>
                  <a:lnTo>
                    <a:pt x="120" y="295"/>
                  </a:lnTo>
                  <a:lnTo>
                    <a:pt x="122" y="295"/>
                  </a:lnTo>
                  <a:lnTo>
                    <a:pt x="120" y="295"/>
                  </a:lnTo>
                  <a:lnTo>
                    <a:pt x="120" y="297"/>
                  </a:lnTo>
                  <a:lnTo>
                    <a:pt x="118" y="297"/>
                  </a:lnTo>
                  <a:lnTo>
                    <a:pt x="118" y="299"/>
                  </a:lnTo>
                  <a:lnTo>
                    <a:pt x="120" y="299"/>
                  </a:lnTo>
                  <a:lnTo>
                    <a:pt x="118" y="299"/>
                  </a:lnTo>
                  <a:lnTo>
                    <a:pt x="118" y="301"/>
                  </a:lnTo>
                  <a:lnTo>
                    <a:pt x="120" y="301"/>
                  </a:lnTo>
                  <a:lnTo>
                    <a:pt x="120" y="303"/>
                  </a:lnTo>
                  <a:lnTo>
                    <a:pt x="122" y="303"/>
                  </a:lnTo>
                  <a:lnTo>
                    <a:pt x="122" y="305"/>
                  </a:lnTo>
                  <a:lnTo>
                    <a:pt x="124" y="305"/>
                  </a:lnTo>
                  <a:lnTo>
                    <a:pt x="122" y="305"/>
                  </a:lnTo>
                  <a:lnTo>
                    <a:pt x="120" y="305"/>
                  </a:lnTo>
                  <a:lnTo>
                    <a:pt x="118" y="305"/>
                  </a:lnTo>
                  <a:lnTo>
                    <a:pt x="116" y="305"/>
                  </a:lnTo>
                  <a:lnTo>
                    <a:pt x="112" y="303"/>
                  </a:lnTo>
                  <a:lnTo>
                    <a:pt x="110" y="303"/>
                  </a:lnTo>
                  <a:lnTo>
                    <a:pt x="108" y="303"/>
                  </a:lnTo>
                  <a:lnTo>
                    <a:pt x="106" y="303"/>
                  </a:lnTo>
                  <a:lnTo>
                    <a:pt x="106" y="301"/>
                  </a:lnTo>
                  <a:lnTo>
                    <a:pt x="104" y="301"/>
                  </a:lnTo>
                  <a:lnTo>
                    <a:pt x="102" y="301"/>
                  </a:lnTo>
                  <a:lnTo>
                    <a:pt x="100" y="301"/>
                  </a:lnTo>
                  <a:lnTo>
                    <a:pt x="94" y="299"/>
                  </a:lnTo>
                  <a:lnTo>
                    <a:pt x="92" y="299"/>
                  </a:lnTo>
                  <a:lnTo>
                    <a:pt x="88" y="297"/>
                  </a:lnTo>
                  <a:lnTo>
                    <a:pt x="86" y="297"/>
                  </a:lnTo>
                  <a:lnTo>
                    <a:pt x="84" y="297"/>
                  </a:lnTo>
                  <a:lnTo>
                    <a:pt x="82" y="295"/>
                  </a:lnTo>
                  <a:lnTo>
                    <a:pt x="76" y="295"/>
                  </a:lnTo>
                  <a:lnTo>
                    <a:pt x="76" y="293"/>
                  </a:lnTo>
                  <a:lnTo>
                    <a:pt x="74" y="293"/>
                  </a:lnTo>
                  <a:lnTo>
                    <a:pt x="72" y="293"/>
                  </a:lnTo>
                  <a:lnTo>
                    <a:pt x="68" y="291"/>
                  </a:lnTo>
                  <a:lnTo>
                    <a:pt x="66" y="291"/>
                  </a:lnTo>
                  <a:lnTo>
                    <a:pt x="54" y="289"/>
                  </a:lnTo>
                  <a:lnTo>
                    <a:pt x="52" y="287"/>
                  </a:lnTo>
                  <a:lnTo>
                    <a:pt x="50" y="287"/>
                  </a:lnTo>
                  <a:lnTo>
                    <a:pt x="48" y="287"/>
                  </a:lnTo>
                  <a:lnTo>
                    <a:pt x="46" y="287"/>
                  </a:lnTo>
                  <a:lnTo>
                    <a:pt x="44" y="285"/>
                  </a:lnTo>
                  <a:lnTo>
                    <a:pt x="44" y="287"/>
                  </a:lnTo>
                  <a:lnTo>
                    <a:pt x="44" y="289"/>
                  </a:lnTo>
                  <a:lnTo>
                    <a:pt x="44" y="291"/>
                  </a:lnTo>
                  <a:lnTo>
                    <a:pt x="42" y="291"/>
                  </a:lnTo>
                  <a:lnTo>
                    <a:pt x="42" y="293"/>
                  </a:lnTo>
                  <a:lnTo>
                    <a:pt x="42" y="295"/>
                  </a:lnTo>
                  <a:lnTo>
                    <a:pt x="42" y="297"/>
                  </a:lnTo>
                  <a:lnTo>
                    <a:pt x="42" y="299"/>
                  </a:lnTo>
                  <a:lnTo>
                    <a:pt x="40" y="299"/>
                  </a:lnTo>
                  <a:lnTo>
                    <a:pt x="40" y="301"/>
                  </a:lnTo>
                  <a:lnTo>
                    <a:pt x="40" y="303"/>
                  </a:lnTo>
                  <a:lnTo>
                    <a:pt x="40" y="305"/>
                  </a:lnTo>
                  <a:lnTo>
                    <a:pt x="38" y="309"/>
                  </a:lnTo>
                  <a:lnTo>
                    <a:pt x="38" y="311"/>
                  </a:lnTo>
                  <a:lnTo>
                    <a:pt x="36" y="311"/>
                  </a:lnTo>
                  <a:lnTo>
                    <a:pt x="32" y="309"/>
                  </a:lnTo>
                  <a:lnTo>
                    <a:pt x="26" y="307"/>
                  </a:lnTo>
                  <a:lnTo>
                    <a:pt x="24" y="307"/>
                  </a:lnTo>
                  <a:lnTo>
                    <a:pt x="22" y="307"/>
                  </a:lnTo>
                  <a:lnTo>
                    <a:pt x="20" y="305"/>
                  </a:lnTo>
                  <a:lnTo>
                    <a:pt x="16" y="305"/>
                  </a:lnTo>
                  <a:lnTo>
                    <a:pt x="14" y="305"/>
                  </a:lnTo>
                  <a:lnTo>
                    <a:pt x="12" y="303"/>
                  </a:lnTo>
                  <a:lnTo>
                    <a:pt x="10" y="303"/>
                  </a:lnTo>
                  <a:lnTo>
                    <a:pt x="8" y="303"/>
                  </a:lnTo>
                  <a:lnTo>
                    <a:pt x="4" y="301"/>
                  </a:lnTo>
                  <a:lnTo>
                    <a:pt x="2" y="301"/>
                  </a:lnTo>
                  <a:lnTo>
                    <a:pt x="0" y="301"/>
                  </a:lnTo>
                  <a:lnTo>
                    <a:pt x="0" y="299"/>
                  </a:lnTo>
                  <a:lnTo>
                    <a:pt x="0" y="297"/>
                  </a:lnTo>
                  <a:lnTo>
                    <a:pt x="0" y="295"/>
                  </a:lnTo>
                  <a:lnTo>
                    <a:pt x="0" y="293"/>
                  </a:lnTo>
                  <a:lnTo>
                    <a:pt x="2" y="293"/>
                  </a:lnTo>
                  <a:lnTo>
                    <a:pt x="2" y="291"/>
                  </a:lnTo>
                  <a:lnTo>
                    <a:pt x="2" y="289"/>
                  </a:lnTo>
                  <a:lnTo>
                    <a:pt x="2" y="287"/>
                  </a:lnTo>
                  <a:lnTo>
                    <a:pt x="4" y="287"/>
                  </a:lnTo>
                  <a:lnTo>
                    <a:pt x="4" y="285"/>
                  </a:lnTo>
                  <a:lnTo>
                    <a:pt x="4" y="283"/>
                  </a:lnTo>
                  <a:lnTo>
                    <a:pt x="4" y="281"/>
                  </a:lnTo>
                  <a:lnTo>
                    <a:pt x="4" y="279"/>
                  </a:lnTo>
                  <a:lnTo>
                    <a:pt x="6" y="279"/>
                  </a:lnTo>
                  <a:lnTo>
                    <a:pt x="6" y="277"/>
                  </a:lnTo>
                  <a:lnTo>
                    <a:pt x="6" y="275"/>
                  </a:lnTo>
                  <a:lnTo>
                    <a:pt x="6" y="273"/>
                  </a:lnTo>
                  <a:lnTo>
                    <a:pt x="8" y="273"/>
                  </a:lnTo>
                  <a:lnTo>
                    <a:pt x="8" y="271"/>
                  </a:lnTo>
                  <a:lnTo>
                    <a:pt x="8" y="269"/>
                  </a:lnTo>
                  <a:lnTo>
                    <a:pt x="8" y="267"/>
                  </a:lnTo>
                  <a:lnTo>
                    <a:pt x="10" y="267"/>
                  </a:lnTo>
                  <a:lnTo>
                    <a:pt x="10" y="265"/>
                  </a:lnTo>
                  <a:lnTo>
                    <a:pt x="10" y="263"/>
                  </a:lnTo>
                  <a:lnTo>
                    <a:pt x="10" y="261"/>
                  </a:lnTo>
                  <a:lnTo>
                    <a:pt x="12" y="259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3"/>
                  </a:lnTo>
                  <a:lnTo>
                    <a:pt x="14" y="251"/>
                  </a:lnTo>
                  <a:lnTo>
                    <a:pt x="14" y="247"/>
                  </a:lnTo>
                  <a:lnTo>
                    <a:pt x="14" y="245"/>
                  </a:lnTo>
                  <a:lnTo>
                    <a:pt x="16" y="245"/>
                  </a:lnTo>
                  <a:lnTo>
                    <a:pt x="16" y="243"/>
                  </a:lnTo>
                  <a:lnTo>
                    <a:pt x="16" y="241"/>
                  </a:lnTo>
                  <a:lnTo>
                    <a:pt x="16" y="239"/>
                  </a:lnTo>
                  <a:lnTo>
                    <a:pt x="18" y="237"/>
                  </a:lnTo>
                  <a:lnTo>
                    <a:pt x="18" y="233"/>
                  </a:lnTo>
                  <a:lnTo>
                    <a:pt x="20" y="231"/>
                  </a:lnTo>
                  <a:lnTo>
                    <a:pt x="20" y="229"/>
                  </a:lnTo>
                  <a:lnTo>
                    <a:pt x="20" y="227"/>
                  </a:lnTo>
                  <a:lnTo>
                    <a:pt x="20" y="225"/>
                  </a:lnTo>
                  <a:lnTo>
                    <a:pt x="22" y="223"/>
                  </a:lnTo>
                  <a:lnTo>
                    <a:pt x="22" y="221"/>
                  </a:lnTo>
                  <a:lnTo>
                    <a:pt x="24" y="215"/>
                  </a:lnTo>
                  <a:lnTo>
                    <a:pt x="24" y="213"/>
                  </a:lnTo>
                  <a:lnTo>
                    <a:pt x="24" y="211"/>
                  </a:lnTo>
                  <a:lnTo>
                    <a:pt x="26" y="211"/>
                  </a:lnTo>
                  <a:lnTo>
                    <a:pt x="26" y="207"/>
                  </a:lnTo>
                  <a:lnTo>
                    <a:pt x="26" y="205"/>
                  </a:lnTo>
                  <a:lnTo>
                    <a:pt x="28" y="203"/>
                  </a:lnTo>
                  <a:lnTo>
                    <a:pt x="28" y="201"/>
                  </a:lnTo>
                  <a:lnTo>
                    <a:pt x="28" y="199"/>
                  </a:lnTo>
                  <a:lnTo>
                    <a:pt x="30" y="197"/>
                  </a:lnTo>
                  <a:lnTo>
                    <a:pt x="30" y="195"/>
                  </a:lnTo>
                  <a:lnTo>
                    <a:pt x="30" y="193"/>
                  </a:lnTo>
                  <a:lnTo>
                    <a:pt x="30" y="191"/>
                  </a:lnTo>
                  <a:lnTo>
                    <a:pt x="32" y="189"/>
                  </a:lnTo>
                  <a:lnTo>
                    <a:pt x="32" y="187"/>
                  </a:lnTo>
                  <a:lnTo>
                    <a:pt x="32" y="185"/>
                  </a:lnTo>
                  <a:lnTo>
                    <a:pt x="32" y="183"/>
                  </a:lnTo>
                  <a:lnTo>
                    <a:pt x="34" y="179"/>
                  </a:lnTo>
                  <a:lnTo>
                    <a:pt x="34" y="177"/>
                  </a:lnTo>
                  <a:lnTo>
                    <a:pt x="34" y="175"/>
                  </a:lnTo>
                  <a:lnTo>
                    <a:pt x="36" y="175"/>
                  </a:lnTo>
                  <a:lnTo>
                    <a:pt x="36" y="173"/>
                  </a:lnTo>
                  <a:lnTo>
                    <a:pt x="36" y="171"/>
                  </a:lnTo>
                  <a:lnTo>
                    <a:pt x="36" y="171"/>
                  </a:lnTo>
                  <a:lnTo>
                    <a:pt x="36" y="167"/>
                  </a:lnTo>
                  <a:lnTo>
                    <a:pt x="36" y="165"/>
                  </a:lnTo>
                  <a:lnTo>
                    <a:pt x="36" y="163"/>
                  </a:lnTo>
                  <a:lnTo>
                    <a:pt x="38" y="163"/>
                  </a:lnTo>
                  <a:lnTo>
                    <a:pt x="38" y="161"/>
                  </a:lnTo>
                  <a:lnTo>
                    <a:pt x="38" y="159"/>
                  </a:lnTo>
                  <a:lnTo>
                    <a:pt x="38" y="157"/>
                  </a:lnTo>
                  <a:lnTo>
                    <a:pt x="40" y="155"/>
                  </a:lnTo>
                  <a:lnTo>
                    <a:pt x="40" y="151"/>
                  </a:lnTo>
                  <a:lnTo>
                    <a:pt x="40" y="149"/>
                  </a:lnTo>
                  <a:lnTo>
                    <a:pt x="42" y="149"/>
                  </a:lnTo>
                  <a:lnTo>
                    <a:pt x="42" y="147"/>
                  </a:lnTo>
                  <a:lnTo>
                    <a:pt x="42" y="145"/>
                  </a:lnTo>
                  <a:lnTo>
                    <a:pt x="42" y="143"/>
                  </a:lnTo>
                  <a:lnTo>
                    <a:pt x="44" y="139"/>
                  </a:lnTo>
                  <a:lnTo>
                    <a:pt x="44" y="137"/>
                  </a:lnTo>
                  <a:lnTo>
                    <a:pt x="44" y="135"/>
                  </a:lnTo>
                  <a:lnTo>
                    <a:pt x="46" y="133"/>
                  </a:lnTo>
                  <a:lnTo>
                    <a:pt x="46" y="131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48" y="123"/>
                  </a:lnTo>
                  <a:lnTo>
                    <a:pt x="48" y="123"/>
                  </a:lnTo>
                  <a:lnTo>
                    <a:pt x="50" y="121"/>
                  </a:lnTo>
                  <a:lnTo>
                    <a:pt x="50" y="119"/>
                  </a:lnTo>
                  <a:lnTo>
                    <a:pt x="50" y="117"/>
                  </a:lnTo>
                  <a:lnTo>
                    <a:pt x="50" y="115"/>
                  </a:lnTo>
                  <a:lnTo>
                    <a:pt x="52" y="115"/>
                  </a:lnTo>
                  <a:lnTo>
                    <a:pt x="52" y="113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52" y="106"/>
                  </a:lnTo>
                  <a:lnTo>
                    <a:pt x="54" y="106"/>
                  </a:lnTo>
                  <a:lnTo>
                    <a:pt x="54" y="104"/>
                  </a:lnTo>
                  <a:lnTo>
                    <a:pt x="54" y="102"/>
                  </a:lnTo>
                  <a:lnTo>
                    <a:pt x="54" y="100"/>
                  </a:lnTo>
                  <a:lnTo>
                    <a:pt x="56" y="98"/>
                  </a:lnTo>
                  <a:lnTo>
                    <a:pt x="56" y="96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58" y="88"/>
                  </a:lnTo>
                  <a:lnTo>
                    <a:pt x="58" y="86"/>
                  </a:lnTo>
                  <a:lnTo>
                    <a:pt x="60" y="84"/>
                  </a:lnTo>
                  <a:lnTo>
                    <a:pt x="60" y="82"/>
                  </a:lnTo>
                  <a:lnTo>
                    <a:pt x="60" y="80"/>
                  </a:lnTo>
                  <a:lnTo>
                    <a:pt x="60" y="78"/>
                  </a:lnTo>
                  <a:lnTo>
                    <a:pt x="62" y="74"/>
                  </a:lnTo>
                  <a:lnTo>
                    <a:pt x="62" y="74"/>
                  </a:lnTo>
                  <a:lnTo>
                    <a:pt x="62" y="72"/>
                  </a:lnTo>
                  <a:lnTo>
                    <a:pt x="64" y="72"/>
                  </a:lnTo>
                  <a:lnTo>
                    <a:pt x="64" y="70"/>
                  </a:lnTo>
                  <a:lnTo>
                    <a:pt x="64" y="68"/>
                  </a:lnTo>
                  <a:lnTo>
                    <a:pt x="64" y="66"/>
                  </a:lnTo>
                  <a:lnTo>
                    <a:pt x="66" y="64"/>
                  </a:lnTo>
                  <a:lnTo>
                    <a:pt x="66" y="62"/>
                  </a:lnTo>
                  <a:lnTo>
                    <a:pt x="66" y="60"/>
                  </a:lnTo>
                  <a:lnTo>
                    <a:pt x="66" y="58"/>
                  </a:lnTo>
                  <a:lnTo>
                    <a:pt x="68" y="58"/>
                  </a:lnTo>
                  <a:lnTo>
                    <a:pt x="68" y="56"/>
                  </a:lnTo>
                  <a:lnTo>
                    <a:pt x="68" y="54"/>
                  </a:lnTo>
                  <a:lnTo>
                    <a:pt x="68" y="52"/>
                  </a:lnTo>
                  <a:lnTo>
                    <a:pt x="70" y="48"/>
                  </a:lnTo>
                  <a:lnTo>
                    <a:pt x="70" y="46"/>
                  </a:lnTo>
                  <a:lnTo>
                    <a:pt x="70" y="44"/>
                  </a:lnTo>
                  <a:lnTo>
                    <a:pt x="72" y="44"/>
                  </a:lnTo>
                  <a:lnTo>
                    <a:pt x="72" y="42"/>
                  </a:lnTo>
                  <a:lnTo>
                    <a:pt x="72" y="40"/>
                  </a:lnTo>
                  <a:lnTo>
                    <a:pt x="72" y="38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4" y="34"/>
                  </a:lnTo>
                  <a:lnTo>
                    <a:pt x="74" y="32"/>
                  </a:lnTo>
                  <a:lnTo>
                    <a:pt x="74" y="30"/>
                  </a:lnTo>
                  <a:lnTo>
                    <a:pt x="76" y="28"/>
                  </a:lnTo>
                  <a:lnTo>
                    <a:pt x="76" y="26"/>
                  </a:lnTo>
                  <a:lnTo>
                    <a:pt x="76" y="26"/>
                  </a:lnTo>
                  <a:lnTo>
                    <a:pt x="78" y="20"/>
                  </a:lnTo>
                  <a:lnTo>
                    <a:pt x="78" y="18"/>
                  </a:lnTo>
                  <a:lnTo>
                    <a:pt x="80" y="12"/>
                  </a:lnTo>
                  <a:lnTo>
                    <a:pt x="80" y="10"/>
                  </a:lnTo>
                  <a:lnTo>
                    <a:pt x="82" y="8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2" name="Freeform 3080">
              <a:extLst>
                <a:ext uri="{FF2B5EF4-FFF2-40B4-BE49-F238E27FC236}">
                  <a16:creationId xmlns:a16="http://schemas.microsoft.com/office/drawing/2014/main" id="{6327454D-A0BC-4078-112F-4B8A59CD8A2A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2502479" y="2936279"/>
              <a:ext cx="554686" cy="801465"/>
            </a:xfrm>
            <a:custGeom>
              <a:avLst/>
              <a:gdLst>
                <a:gd name="T0" fmla="*/ 266 w 280"/>
                <a:gd name="T1" fmla="*/ 86 h 429"/>
                <a:gd name="T2" fmla="*/ 278 w 280"/>
                <a:gd name="T3" fmla="*/ 95 h 429"/>
                <a:gd name="T4" fmla="*/ 270 w 280"/>
                <a:gd name="T5" fmla="*/ 119 h 429"/>
                <a:gd name="T6" fmla="*/ 262 w 280"/>
                <a:gd name="T7" fmla="*/ 137 h 429"/>
                <a:gd name="T8" fmla="*/ 256 w 280"/>
                <a:gd name="T9" fmla="*/ 155 h 429"/>
                <a:gd name="T10" fmla="*/ 250 w 280"/>
                <a:gd name="T11" fmla="*/ 177 h 429"/>
                <a:gd name="T12" fmla="*/ 244 w 280"/>
                <a:gd name="T13" fmla="*/ 193 h 429"/>
                <a:gd name="T14" fmla="*/ 236 w 280"/>
                <a:gd name="T15" fmla="*/ 215 h 429"/>
                <a:gd name="T16" fmla="*/ 230 w 280"/>
                <a:gd name="T17" fmla="*/ 231 h 429"/>
                <a:gd name="T18" fmla="*/ 222 w 280"/>
                <a:gd name="T19" fmla="*/ 251 h 429"/>
                <a:gd name="T20" fmla="*/ 214 w 280"/>
                <a:gd name="T21" fmla="*/ 267 h 429"/>
                <a:gd name="T22" fmla="*/ 208 w 280"/>
                <a:gd name="T23" fmla="*/ 285 h 429"/>
                <a:gd name="T24" fmla="*/ 204 w 280"/>
                <a:gd name="T25" fmla="*/ 303 h 429"/>
                <a:gd name="T26" fmla="*/ 196 w 280"/>
                <a:gd name="T27" fmla="*/ 321 h 429"/>
                <a:gd name="T28" fmla="*/ 190 w 280"/>
                <a:gd name="T29" fmla="*/ 337 h 429"/>
                <a:gd name="T30" fmla="*/ 182 w 280"/>
                <a:gd name="T31" fmla="*/ 359 h 429"/>
                <a:gd name="T32" fmla="*/ 176 w 280"/>
                <a:gd name="T33" fmla="*/ 377 h 429"/>
                <a:gd name="T34" fmla="*/ 162 w 280"/>
                <a:gd name="T35" fmla="*/ 385 h 429"/>
                <a:gd name="T36" fmla="*/ 156 w 280"/>
                <a:gd name="T37" fmla="*/ 375 h 429"/>
                <a:gd name="T38" fmla="*/ 144 w 280"/>
                <a:gd name="T39" fmla="*/ 375 h 429"/>
                <a:gd name="T40" fmla="*/ 142 w 280"/>
                <a:gd name="T41" fmla="*/ 385 h 429"/>
                <a:gd name="T42" fmla="*/ 140 w 280"/>
                <a:gd name="T43" fmla="*/ 397 h 429"/>
                <a:gd name="T44" fmla="*/ 136 w 280"/>
                <a:gd name="T45" fmla="*/ 415 h 429"/>
                <a:gd name="T46" fmla="*/ 128 w 280"/>
                <a:gd name="T47" fmla="*/ 429 h 429"/>
                <a:gd name="T48" fmla="*/ 120 w 280"/>
                <a:gd name="T49" fmla="*/ 413 h 429"/>
                <a:gd name="T50" fmla="*/ 112 w 280"/>
                <a:gd name="T51" fmla="*/ 395 h 429"/>
                <a:gd name="T52" fmla="*/ 106 w 280"/>
                <a:gd name="T53" fmla="*/ 381 h 429"/>
                <a:gd name="T54" fmla="*/ 98 w 280"/>
                <a:gd name="T55" fmla="*/ 363 h 429"/>
                <a:gd name="T56" fmla="*/ 90 w 280"/>
                <a:gd name="T57" fmla="*/ 349 h 429"/>
                <a:gd name="T58" fmla="*/ 82 w 280"/>
                <a:gd name="T59" fmla="*/ 331 h 429"/>
                <a:gd name="T60" fmla="*/ 74 w 280"/>
                <a:gd name="T61" fmla="*/ 313 h 429"/>
                <a:gd name="T62" fmla="*/ 66 w 280"/>
                <a:gd name="T63" fmla="*/ 295 h 429"/>
                <a:gd name="T64" fmla="*/ 58 w 280"/>
                <a:gd name="T65" fmla="*/ 275 h 429"/>
                <a:gd name="T66" fmla="*/ 50 w 280"/>
                <a:gd name="T67" fmla="*/ 257 h 429"/>
                <a:gd name="T68" fmla="*/ 42 w 280"/>
                <a:gd name="T69" fmla="*/ 241 h 429"/>
                <a:gd name="T70" fmla="*/ 36 w 280"/>
                <a:gd name="T71" fmla="*/ 227 h 429"/>
                <a:gd name="T72" fmla="*/ 28 w 280"/>
                <a:gd name="T73" fmla="*/ 209 h 429"/>
                <a:gd name="T74" fmla="*/ 18 w 280"/>
                <a:gd name="T75" fmla="*/ 187 h 429"/>
                <a:gd name="T76" fmla="*/ 10 w 280"/>
                <a:gd name="T77" fmla="*/ 167 h 429"/>
                <a:gd name="T78" fmla="*/ 2 w 280"/>
                <a:gd name="T79" fmla="*/ 149 h 429"/>
                <a:gd name="T80" fmla="*/ 4 w 280"/>
                <a:gd name="T81" fmla="*/ 133 h 429"/>
                <a:gd name="T82" fmla="*/ 10 w 280"/>
                <a:gd name="T83" fmla="*/ 119 h 429"/>
                <a:gd name="T84" fmla="*/ 18 w 280"/>
                <a:gd name="T85" fmla="*/ 101 h 429"/>
                <a:gd name="T86" fmla="*/ 30 w 280"/>
                <a:gd name="T87" fmla="*/ 80 h 429"/>
                <a:gd name="T88" fmla="*/ 40 w 280"/>
                <a:gd name="T89" fmla="*/ 56 h 429"/>
                <a:gd name="T90" fmla="*/ 50 w 280"/>
                <a:gd name="T91" fmla="*/ 40 h 429"/>
                <a:gd name="T92" fmla="*/ 58 w 280"/>
                <a:gd name="T93" fmla="*/ 20 h 429"/>
                <a:gd name="T94" fmla="*/ 64 w 280"/>
                <a:gd name="T95" fmla="*/ 4 h 429"/>
                <a:gd name="T96" fmla="*/ 82 w 280"/>
                <a:gd name="T97" fmla="*/ 8 h 429"/>
                <a:gd name="T98" fmla="*/ 100 w 280"/>
                <a:gd name="T99" fmla="*/ 16 h 429"/>
                <a:gd name="T100" fmla="*/ 116 w 280"/>
                <a:gd name="T101" fmla="*/ 24 h 429"/>
                <a:gd name="T102" fmla="*/ 134 w 280"/>
                <a:gd name="T103" fmla="*/ 30 h 429"/>
                <a:gd name="T104" fmla="*/ 152 w 280"/>
                <a:gd name="T105" fmla="*/ 40 h 429"/>
                <a:gd name="T106" fmla="*/ 166 w 280"/>
                <a:gd name="T107" fmla="*/ 46 h 429"/>
                <a:gd name="T108" fmla="*/ 184 w 280"/>
                <a:gd name="T109" fmla="*/ 50 h 429"/>
                <a:gd name="T110" fmla="*/ 198 w 280"/>
                <a:gd name="T111" fmla="*/ 58 h 429"/>
                <a:gd name="T112" fmla="*/ 214 w 280"/>
                <a:gd name="T113" fmla="*/ 64 h 429"/>
                <a:gd name="T114" fmla="*/ 234 w 280"/>
                <a:gd name="T115" fmla="*/ 72 h 429"/>
                <a:gd name="T116" fmla="*/ 252 w 280"/>
                <a:gd name="T117" fmla="*/ 80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0" h="429">
                  <a:moveTo>
                    <a:pt x="252" y="80"/>
                  </a:moveTo>
                  <a:lnTo>
                    <a:pt x="254" y="80"/>
                  </a:lnTo>
                  <a:lnTo>
                    <a:pt x="256" y="80"/>
                  </a:lnTo>
                  <a:lnTo>
                    <a:pt x="256" y="82"/>
                  </a:lnTo>
                  <a:lnTo>
                    <a:pt x="258" y="82"/>
                  </a:lnTo>
                  <a:lnTo>
                    <a:pt x="260" y="82"/>
                  </a:lnTo>
                  <a:lnTo>
                    <a:pt x="260" y="84"/>
                  </a:lnTo>
                  <a:lnTo>
                    <a:pt x="262" y="84"/>
                  </a:lnTo>
                  <a:lnTo>
                    <a:pt x="264" y="84"/>
                  </a:lnTo>
                  <a:lnTo>
                    <a:pt x="266" y="84"/>
                  </a:lnTo>
                  <a:lnTo>
                    <a:pt x="266" y="86"/>
                  </a:lnTo>
                  <a:lnTo>
                    <a:pt x="268" y="86"/>
                  </a:lnTo>
                  <a:lnTo>
                    <a:pt x="270" y="86"/>
                  </a:lnTo>
                  <a:lnTo>
                    <a:pt x="272" y="88"/>
                  </a:lnTo>
                  <a:lnTo>
                    <a:pt x="274" y="88"/>
                  </a:lnTo>
                  <a:lnTo>
                    <a:pt x="276" y="88"/>
                  </a:lnTo>
                  <a:lnTo>
                    <a:pt x="278" y="90"/>
                  </a:lnTo>
                  <a:lnTo>
                    <a:pt x="280" y="90"/>
                  </a:lnTo>
                  <a:lnTo>
                    <a:pt x="280" y="93"/>
                  </a:lnTo>
                  <a:lnTo>
                    <a:pt x="280" y="95"/>
                  </a:lnTo>
                  <a:lnTo>
                    <a:pt x="278" y="95"/>
                  </a:lnTo>
                  <a:lnTo>
                    <a:pt x="278" y="95"/>
                  </a:lnTo>
                  <a:lnTo>
                    <a:pt x="278" y="97"/>
                  </a:lnTo>
                  <a:lnTo>
                    <a:pt x="276" y="101"/>
                  </a:lnTo>
                  <a:lnTo>
                    <a:pt x="276" y="103"/>
                  </a:lnTo>
                  <a:lnTo>
                    <a:pt x="274" y="109"/>
                  </a:lnTo>
                  <a:lnTo>
                    <a:pt x="272" y="109"/>
                  </a:lnTo>
                  <a:lnTo>
                    <a:pt x="272" y="111"/>
                  </a:lnTo>
                  <a:lnTo>
                    <a:pt x="272" y="113"/>
                  </a:lnTo>
                  <a:lnTo>
                    <a:pt x="272" y="115"/>
                  </a:lnTo>
                  <a:lnTo>
                    <a:pt x="270" y="115"/>
                  </a:lnTo>
                  <a:lnTo>
                    <a:pt x="270" y="117"/>
                  </a:lnTo>
                  <a:lnTo>
                    <a:pt x="270" y="119"/>
                  </a:lnTo>
                  <a:lnTo>
                    <a:pt x="268" y="121"/>
                  </a:lnTo>
                  <a:lnTo>
                    <a:pt x="268" y="123"/>
                  </a:lnTo>
                  <a:lnTo>
                    <a:pt x="268" y="125"/>
                  </a:lnTo>
                  <a:lnTo>
                    <a:pt x="266" y="125"/>
                  </a:lnTo>
                  <a:lnTo>
                    <a:pt x="266" y="127"/>
                  </a:lnTo>
                  <a:lnTo>
                    <a:pt x="266" y="129"/>
                  </a:lnTo>
                  <a:lnTo>
                    <a:pt x="264" y="131"/>
                  </a:lnTo>
                  <a:lnTo>
                    <a:pt x="264" y="133"/>
                  </a:lnTo>
                  <a:lnTo>
                    <a:pt x="264" y="135"/>
                  </a:lnTo>
                  <a:lnTo>
                    <a:pt x="264" y="137"/>
                  </a:lnTo>
                  <a:lnTo>
                    <a:pt x="262" y="137"/>
                  </a:lnTo>
                  <a:lnTo>
                    <a:pt x="262" y="139"/>
                  </a:lnTo>
                  <a:lnTo>
                    <a:pt x="262" y="141"/>
                  </a:lnTo>
                  <a:lnTo>
                    <a:pt x="260" y="143"/>
                  </a:lnTo>
                  <a:lnTo>
                    <a:pt x="260" y="143"/>
                  </a:lnTo>
                  <a:lnTo>
                    <a:pt x="260" y="145"/>
                  </a:lnTo>
                  <a:lnTo>
                    <a:pt x="258" y="147"/>
                  </a:lnTo>
                  <a:lnTo>
                    <a:pt x="258" y="149"/>
                  </a:lnTo>
                  <a:lnTo>
                    <a:pt x="258" y="151"/>
                  </a:lnTo>
                  <a:lnTo>
                    <a:pt x="256" y="151"/>
                  </a:lnTo>
                  <a:lnTo>
                    <a:pt x="256" y="153"/>
                  </a:lnTo>
                  <a:lnTo>
                    <a:pt x="256" y="155"/>
                  </a:lnTo>
                  <a:lnTo>
                    <a:pt x="254" y="157"/>
                  </a:lnTo>
                  <a:lnTo>
                    <a:pt x="254" y="159"/>
                  </a:lnTo>
                  <a:lnTo>
                    <a:pt x="252" y="163"/>
                  </a:lnTo>
                  <a:lnTo>
                    <a:pt x="252" y="165"/>
                  </a:lnTo>
                  <a:lnTo>
                    <a:pt x="252" y="167"/>
                  </a:lnTo>
                  <a:lnTo>
                    <a:pt x="252" y="167"/>
                  </a:lnTo>
                  <a:lnTo>
                    <a:pt x="252" y="169"/>
                  </a:lnTo>
                  <a:lnTo>
                    <a:pt x="252" y="171"/>
                  </a:lnTo>
                  <a:lnTo>
                    <a:pt x="252" y="173"/>
                  </a:lnTo>
                  <a:lnTo>
                    <a:pt x="250" y="175"/>
                  </a:lnTo>
                  <a:lnTo>
                    <a:pt x="250" y="177"/>
                  </a:lnTo>
                  <a:lnTo>
                    <a:pt x="250" y="179"/>
                  </a:lnTo>
                  <a:lnTo>
                    <a:pt x="248" y="179"/>
                  </a:lnTo>
                  <a:lnTo>
                    <a:pt x="248" y="181"/>
                  </a:lnTo>
                  <a:lnTo>
                    <a:pt x="248" y="183"/>
                  </a:lnTo>
                  <a:lnTo>
                    <a:pt x="246" y="185"/>
                  </a:lnTo>
                  <a:lnTo>
                    <a:pt x="246" y="187"/>
                  </a:lnTo>
                  <a:lnTo>
                    <a:pt x="246" y="189"/>
                  </a:lnTo>
                  <a:lnTo>
                    <a:pt x="244" y="189"/>
                  </a:lnTo>
                  <a:lnTo>
                    <a:pt x="244" y="189"/>
                  </a:lnTo>
                  <a:lnTo>
                    <a:pt x="244" y="191"/>
                  </a:lnTo>
                  <a:lnTo>
                    <a:pt x="244" y="193"/>
                  </a:lnTo>
                  <a:lnTo>
                    <a:pt x="242" y="193"/>
                  </a:lnTo>
                  <a:lnTo>
                    <a:pt x="242" y="197"/>
                  </a:lnTo>
                  <a:lnTo>
                    <a:pt x="242" y="199"/>
                  </a:lnTo>
                  <a:lnTo>
                    <a:pt x="240" y="199"/>
                  </a:lnTo>
                  <a:lnTo>
                    <a:pt x="240" y="201"/>
                  </a:lnTo>
                  <a:lnTo>
                    <a:pt x="240" y="203"/>
                  </a:lnTo>
                  <a:lnTo>
                    <a:pt x="238" y="205"/>
                  </a:lnTo>
                  <a:lnTo>
                    <a:pt x="238" y="207"/>
                  </a:lnTo>
                  <a:lnTo>
                    <a:pt x="236" y="211"/>
                  </a:lnTo>
                  <a:lnTo>
                    <a:pt x="236" y="213"/>
                  </a:lnTo>
                  <a:lnTo>
                    <a:pt x="236" y="215"/>
                  </a:lnTo>
                  <a:lnTo>
                    <a:pt x="234" y="215"/>
                  </a:lnTo>
                  <a:lnTo>
                    <a:pt x="234" y="217"/>
                  </a:lnTo>
                  <a:lnTo>
                    <a:pt x="234" y="219"/>
                  </a:lnTo>
                  <a:lnTo>
                    <a:pt x="234" y="221"/>
                  </a:lnTo>
                  <a:lnTo>
                    <a:pt x="232" y="221"/>
                  </a:lnTo>
                  <a:lnTo>
                    <a:pt x="232" y="223"/>
                  </a:lnTo>
                  <a:lnTo>
                    <a:pt x="232" y="225"/>
                  </a:lnTo>
                  <a:lnTo>
                    <a:pt x="230" y="225"/>
                  </a:lnTo>
                  <a:lnTo>
                    <a:pt x="230" y="227"/>
                  </a:lnTo>
                  <a:lnTo>
                    <a:pt x="230" y="229"/>
                  </a:lnTo>
                  <a:lnTo>
                    <a:pt x="230" y="231"/>
                  </a:lnTo>
                  <a:lnTo>
                    <a:pt x="228" y="235"/>
                  </a:lnTo>
                  <a:lnTo>
                    <a:pt x="228" y="237"/>
                  </a:lnTo>
                  <a:lnTo>
                    <a:pt x="226" y="237"/>
                  </a:lnTo>
                  <a:lnTo>
                    <a:pt x="226" y="237"/>
                  </a:lnTo>
                  <a:lnTo>
                    <a:pt x="226" y="239"/>
                  </a:lnTo>
                  <a:lnTo>
                    <a:pt x="224" y="241"/>
                  </a:lnTo>
                  <a:lnTo>
                    <a:pt x="224" y="243"/>
                  </a:lnTo>
                  <a:lnTo>
                    <a:pt x="224" y="245"/>
                  </a:lnTo>
                  <a:lnTo>
                    <a:pt x="222" y="247"/>
                  </a:lnTo>
                  <a:lnTo>
                    <a:pt x="222" y="249"/>
                  </a:lnTo>
                  <a:lnTo>
                    <a:pt x="222" y="251"/>
                  </a:lnTo>
                  <a:lnTo>
                    <a:pt x="220" y="251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18" y="257"/>
                  </a:lnTo>
                  <a:lnTo>
                    <a:pt x="218" y="259"/>
                  </a:lnTo>
                  <a:lnTo>
                    <a:pt x="218" y="261"/>
                  </a:lnTo>
                  <a:lnTo>
                    <a:pt x="216" y="261"/>
                  </a:lnTo>
                  <a:lnTo>
                    <a:pt x="216" y="263"/>
                  </a:lnTo>
                  <a:lnTo>
                    <a:pt x="216" y="265"/>
                  </a:lnTo>
                  <a:lnTo>
                    <a:pt x="216" y="267"/>
                  </a:lnTo>
                  <a:lnTo>
                    <a:pt x="214" y="267"/>
                  </a:lnTo>
                  <a:lnTo>
                    <a:pt x="214" y="269"/>
                  </a:lnTo>
                  <a:lnTo>
                    <a:pt x="214" y="271"/>
                  </a:lnTo>
                  <a:lnTo>
                    <a:pt x="214" y="273"/>
                  </a:lnTo>
                  <a:lnTo>
                    <a:pt x="212" y="273"/>
                  </a:lnTo>
                  <a:lnTo>
                    <a:pt x="212" y="275"/>
                  </a:lnTo>
                  <a:lnTo>
                    <a:pt x="212" y="277"/>
                  </a:lnTo>
                  <a:lnTo>
                    <a:pt x="210" y="279"/>
                  </a:lnTo>
                  <a:lnTo>
                    <a:pt x="210" y="281"/>
                  </a:lnTo>
                  <a:lnTo>
                    <a:pt x="210" y="283"/>
                  </a:lnTo>
                  <a:lnTo>
                    <a:pt x="208" y="285"/>
                  </a:lnTo>
                  <a:lnTo>
                    <a:pt x="208" y="285"/>
                  </a:lnTo>
                  <a:lnTo>
                    <a:pt x="208" y="287"/>
                  </a:lnTo>
                  <a:lnTo>
                    <a:pt x="206" y="289"/>
                  </a:lnTo>
                  <a:lnTo>
                    <a:pt x="206" y="291"/>
                  </a:lnTo>
                  <a:lnTo>
                    <a:pt x="206" y="293"/>
                  </a:lnTo>
                  <a:lnTo>
                    <a:pt x="204" y="293"/>
                  </a:lnTo>
                  <a:lnTo>
                    <a:pt x="204" y="295"/>
                  </a:lnTo>
                  <a:lnTo>
                    <a:pt x="204" y="297"/>
                  </a:lnTo>
                  <a:lnTo>
                    <a:pt x="204" y="299"/>
                  </a:lnTo>
                  <a:lnTo>
                    <a:pt x="204" y="299"/>
                  </a:lnTo>
                  <a:lnTo>
                    <a:pt x="204" y="301"/>
                  </a:lnTo>
                  <a:lnTo>
                    <a:pt x="204" y="303"/>
                  </a:lnTo>
                  <a:lnTo>
                    <a:pt x="202" y="303"/>
                  </a:lnTo>
                  <a:lnTo>
                    <a:pt x="202" y="305"/>
                  </a:lnTo>
                  <a:lnTo>
                    <a:pt x="202" y="307"/>
                  </a:lnTo>
                  <a:lnTo>
                    <a:pt x="202" y="309"/>
                  </a:lnTo>
                  <a:lnTo>
                    <a:pt x="200" y="309"/>
                  </a:lnTo>
                  <a:lnTo>
                    <a:pt x="200" y="311"/>
                  </a:lnTo>
                  <a:lnTo>
                    <a:pt x="200" y="313"/>
                  </a:lnTo>
                  <a:lnTo>
                    <a:pt x="198" y="315"/>
                  </a:lnTo>
                  <a:lnTo>
                    <a:pt x="198" y="317"/>
                  </a:lnTo>
                  <a:lnTo>
                    <a:pt x="198" y="319"/>
                  </a:lnTo>
                  <a:lnTo>
                    <a:pt x="196" y="321"/>
                  </a:lnTo>
                  <a:lnTo>
                    <a:pt x="196" y="323"/>
                  </a:lnTo>
                  <a:lnTo>
                    <a:pt x="196" y="325"/>
                  </a:lnTo>
                  <a:lnTo>
                    <a:pt x="194" y="325"/>
                  </a:lnTo>
                  <a:lnTo>
                    <a:pt x="194" y="327"/>
                  </a:lnTo>
                  <a:lnTo>
                    <a:pt x="194" y="329"/>
                  </a:lnTo>
                  <a:lnTo>
                    <a:pt x="194" y="331"/>
                  </a:lnTo>
                  <a:lnTo>
                    <a:pt x="192" y="331"/>
                  </a:lnTo>
                  <a:lnTo>
                    <a:pt x="192" y="333"/>
                  </a:lnTo>
                  <a:lnTo>
                    <a:pt x="192" y="333"/>
                  </a:lnTo>
                  <a:lnTo>
                    <a:pt x="190" y="335"/>
                  </a:lnTo>
                  <a:lnTo>
                    <a:pt x="190" y="337"/>
                  </a:lnTo>
                  <a:lnTo>
                    <a:pt x="190" y="339"/>
                  </a:lnTo>
                  <a:lnTo>
                    <a:pt x="190" y="341"/>
                  </a:lnTo>
                  <a:lnTo>
                    <a:pt x="188" y="341"/>
                  </a:lnTo>
                  <a:lnTo>
                    <a:pt x="188" y="343"/>
                  </a:lnTo>
                  <a:lnTo>
                    <a:pt x="188" y="345"/>
                  </a:lnTo>
                  <a:lnTo>
                    <a:pt x="186" y="347"/>
                  </a:lnTo>
                  <a:lnTo>
                    <a:pt x="186" y="349"/>
                  </a:lnTo>
                  <a:lnTo>
                    <a:pt x="186" y="351"/>
                  </a:lnTo>
                  <a:lnTo>
                    <a:pt x="184" y="355"/>
                  </a:lnTo>
                  <a:lnTo>
                    <a:pt x="182" y="357"/>
                  </a:lnTo>
                  <a:lnTo>
                    <a:pt x="182" y="359"/>
                  </a:lnTo>
                  <a:lnTo>
                    <a:pt x="182" y="361"/>
                  </a:lnTo>
                  <a:lnTo>
                    <a:pt x="182" y="363"/>
                  </a:lnTo>
                  <a:lnTo>
                    <a:pt x="180" y="363"/>
                  </a:lnTo>
                  <a:lnTo>
                    <a:pt x="180" y="365"/>
                  </a:lnTo>
                  <a:lnTo>
                    <a:pt x="180" y="367"/>
                  </a:lnTo>
                  <a:lnTo>
                    <a:pt x="180" y="369"/>
                  </a:lnTo>
                  <a:lnTo>
                    <a:pt x="178" y="369"/>
                  </a:lnTo>
                  <a:lnTo>
                    <a:pt x="178" y="371"/>
                  </a:lnTo>
                  <a:lnTo>
                    <a:pt x="178" y="373"/>
                  </a:lnTo>
                  <a:lnTo>
                    <a:pt x="176" y="375"/>
                  </a:lnTo>
                  <a:lnTo>
                    <a:pt x="176" y="377"/>
                  </a:lnTo>
                  <a:lnTo>
                    <a:pt x="174" y="379"/>
                  </a:lnTo>
                  <a:lnTo>
                    <a:pt x="174" y="381"/>
                  </a:lnTo>
                  <a:lnTo>
                    <a:pt x="172" y="381"/>
                  </a:lnTo>
                  <a:lnTo>
                    <a:pt x="172" y="381"/>
                  </a:lnTo>
                  <a:lnTo>
                    <a:pt x="170" y="381"/>
                  </a:lnTo>
                  <a:lnTo>
                    <a:pt x="170" y="383"/>
                  </a:lnTo>
                  <a:lnTo>
                    <a:pt x="168" y="383"/>
                  </a:lnTo>
                  <a:lnTo>
                    <a:pt x="168" y="385"/>
                  </a:lnTo>
                  <a:lnTo>
                    <a:pt x="166" y="385"/>
                  </a:lnTo>
                  <a:lnTo>
                    <a:pt x="164" y="385"/>
                  </a:lnTo>
                  <a:lnTo>
                    <a:pt x="162" y="385"/>
                  </a:lnTo>
                  <a:lnTo>
                    <a:pt x="162" y="383"/>
                  </a:lnTo>
                  <a:lnTo>
                    <a:pt x="162" y="381"/>
                  </a:lnTo>
                  <a:lnTo>
                    <a:pt x="160" y="381"/>
                  </a:lnTo>
                  <a:lnTo>
                    <a:pt x="162" y="381"/>
                  </a:lnTo>
                  <a:lnTo>
                    <a:pt x="162" y="381"/>
                  </a:lnTo>
                  <a:lnTo>
                    <a:pt x="160" y="379"/>
                  </a:lnTo>
                  <a:lnTo>
                    <a:pt x="160" y="377"/>
                  </a:lnTo>
                  <a:lnTo>
                    <a:pt x="158" y="377"/>
                  </a:lnTo>
                  <a:lnTo>
                    <a:pt x="156" y="377"/>
                  </a:lnTo>
                  <a:lnTo>
                    <a:pt x="156" y="377"/>
                  </a:lnTo>
                  <a:lnTo>
                    <a:pt x="156" y="375"/>
                  </a:lnTo>
                  <a:lnTo>
                    <a:pt x="154" y="375"/>
                  </a:lnTo>
                  <a:lnTo>
                    <a:pt x="154" y="373"/>
                  </a:lnTo>
                  <a:lnTo>
                    <a:pt x="152" y="373"/>
                  </a:lnTo>
                  <a:lnTo>
                    <a:pt x="152" y="375"/>
                  </a:lnTo>
                  <a:lnTo>
                    <a:pt x="152" y="373"/>
                  </a:lnTo>
                  <a:lnTo>
                    <a:pt x="150" y="373"/>
                  </a:lnTo>
                  <a:lnTo>
                    <a:pt x="150" y="375"/>
                  </a:lnTo>
                  <a:lnTo>
                    <a:pt x="148" y="375"/>
                  </a:lnTo>
                  <a:lnTo>
                    <a:pt x="148" y="373"/>
                  </a:lnTo>
                  <a:lnTo>
                    <a:pt x="146" y="373"/>
                  </a:lnTo>
                  <a:lnTo>
                    <a:pt x="144" y="375"/>
                  </a:lnTo>
                  <a:lnTo>
                    <a:pt x="144" y="377"/>
                  </a:lnTo>
                  <a:lnTo>
                    <a:pt x="144" y="379"/>
                  </a:lnTo>
                  <a:lnTo>
                    <a:pt x="142" y="379"/>
                  </a:lnTo>
                  <a:lnTo>
                    <a:pt x="142" y="381"/>
                  </a:lnTo>
                  <a:lnTo>
                    <a:pt x="144" y="381"/>
                  </a:lnTo>
                  <a:lnTo>
                    <a:pt x="142" y="381"/>
                  </a:lnTo>
                  <a:lnTo>
                    <a:pt x="142" y="381"/>
                  </a:lnTo>
                  <a:lnTo>
                    <a:pt x="144" y="381"/>
                  </a:lnTo>
                  <a:lnTo>
                    <a:pt x="144" y="383"/>
                  </a:lnTo>
                  <a:lnTo>
                    <a:pt x="144" y="385"/>
                  </a:lnTo>
                  <a:lnTo>
                    <a:pt x="142" y="385"/>
                  </a:lnTo>
                  <a:lnTo>
                    <a:pt x="142" y="387"/>
                  </a:lnTo>
                  <a:lnTo>
                    <a:pt x="140" y="387"/>
                  </a:lnTo>
                  <a:lnTo>
                    <a:pt x="140" y="389"/>
                  </a:lnTo>
                  <a:lnTo>
                    <a:pt x="142" y="389"/>
                  </a:lnTo>
                  <a:lnTo>
                    <a:pt x="140" y="389"/>
                  </a:lnTo>
                  <a:lnTo>
                    <a:pt x="140" y="391"/>
                  </a:lnTo>
                  <a:lnTo>
                    <a:pt x="140" y="393"/>
                  </a:lnTo>
                  <a:lnTo>
                    <a:pt x="140" y="395"/>
                  </a:lnTo>
                  <a:lnTo>
                    <a:pt x="138" y="395"/>
                  </a:lnTo>
                  <a:lnTo>
                    <a:pt x="138" y="397"/>
                  </a:lnTo>
                  <a:lnTo>
                    <a:pt x="140" y="397"/>
                  </a:lnTo>
                  <a:lnTo>
                    <a:pt x="140" y="399"/>
                  </a:lnTo>
                  <a:lnTo>
                    <a:pt x="138" y="399"/>
                  </a:lnTo>
                  <a:lnTo>
                    <a:pt x="138" y="401"/>
                  </a:lnTo>
                  <a:lnTo>
                    <a:pt x="138" y="403"/>
                  </a:lnTo>
                  <a:lnTo>
                    <a:pt x="136" y="403"/>
                  </a:lnTo>
                  <a:lnTo>
                    <a:pt x="136" y="405"/>
                  </a:lnTo>
                  <a:lnTo>
                    <a:pt x="136" y="407"/>
                  </a:lnTo>
                  <a:lnTo>
                    <a:pt x="136" y="409"/>
                  </a:lnTo>
                  <a:lnTo>
                    <a:pt x="136" y="411"/>
                  </a:lnTo>
                  <a:lnTo>
                    <a:pt x="136" y="413"/>
                  </a:lnTo>
                  <a:lnTo>
                    <a:pt x="136" y="415"/>
                  </a:lnTo>
                  <a:lnTo>
                    <a:pt x="136" y="417"/>
                  </a:lnTo>
                  <a:lnTo>
                    <a:pt x="136" y="419"/>
                  </a:lnTo>
                  <a:lnTo>
                    <a:pt x="134" y="421"/>
                  </a:lnTo>
                  <a:lnTo>
                    <a:pt x="134" y="423"/>
                  </a:lnTo>
                  <a:lnTo>
                    <a:pt x="134" y="425"/>
                  </a:lnTo>
                  <a:lnTo>
                    <a:pt x="132" y="425"/>
                  </a:lnTo>
                  <a:lnTo>
                    <a:pt x="130" y="425"/>
                  </a:lnTo>
                  <a:lnTo>
                    <a:pt x="130" y="427"/>
                  </a:lnTo>
                  <a:lnTo>
                    <a:pt x="130" y="429"/>
                  </a:lnTo>
                  <a:lnTo>
                    <a:pt x="128" y="429"/>
                  </a:lnTo>
                  <a:lnTo>
                    <a:pt x="128" y="429"/>
                  </a:lnTo>
                  <a:lnTo>
                    <a:pt x="128" y="429"/>
                  </a:lnTo>
                  <a:lnTo>
                    <a:pt x="126" y="429"/>
                  </a:lnTo>
                  <a:lnTo>
                    <a:pt x="126" y="427"/>
                  </a:lnTo>
                  <a:lnTo>
                    <a:pt x="126" y="425"/>
                  </a:lnTo>
                  <a:lnTo>
                    <a:pt x="124" y="423"/>
                  </a:lnTo>
                  <a:lnTo>
                    <a:pt x="124" y="421"/>
                  </a:lnTo>
                  <a:lnTo>
                    <a:pt x="122" y="419"/>
                  </a:lnTo>
                  <a:lnTo>
                    <a:pt x="122" y="417"/>
                  </a:lnTo>
                  <a:lnTo>
                    <a:pt x="122" y="415"/>
                  </a:lnTo>
                  <a:lnTo>
                    <a:pt x="120" y="415"/>
                  </a:lnTo>
                  <a:lnTo>
                    <a:pt x="120" y="413"/>
                  </a:lnTo>
                  <a:lnTo>
                    <a:pt x="120" y="411"/>
                  </a:lnTo>
                  <a:lnTo>
                    <a:pt x="118" y="409"/>
                  </a:lnTo>
                  <a:lnTo>
                    <a:pt x="118" y="407"/>
                  </a:lnTo>
                  <a:lnTo>
                    <a:pt x="116" y="405"/>
                  </a:lnTo>
                  <a:lnTo>
                    <a:pt x="116" y="403"/>
                  </a:lnTo>
                  <a:lnTo>
                    <a:pt x="114" y="403"/>
                  </a:lnTo>
                  <a:lnTo>
                    <a:pt x="114" y="401"/>
                  </a:lnTo>
                  <a:lnTo>
                    <a:pt x="114" y="399"/>
                  </a:lnTo>
                  <a:lnTo>
                    <a:pt x="112" y="399"/>
                  </a:lnTo>
                  <a:lnTo>
                    <a:pt x="112" y="397"/>
                  </a:lnTo>
                  <a:lnTo>
                    <a:pt x="112" y="395"/>
                  </a:lnTo>
                  <a:lnTo>
                    <a:pt x="110" y="395"/>
                  </a:lnTo>
                  <a:lnTo>
                    <a:pt x="110" y="393"/>
                  </a:lnTo>
                  <a:lnTo>
                    <a:pt x="110" y="391"/>
                  </a:lnTo>
                  <a:lnTo>
                    <a:pt x="108" y="389"/>
                  </a:lnTo>
                  <a:lnTo>
                    <a:pt x="108" y="387"/>
                  </a:lnTo>
                  <a:lnTo>
                    <a:pt x="108" y="385"/>
                  </a:lnTo>
                  <a:lnTo>
                    <a:pt x="108" y="385"/>
                  </a:lnTo>
                  <a:lnTo>
                    <a:pt x="108" y="383"/>
                  </a:lnTo>
                  <a:lnTo>
                    <a:pt x="108" y="381"/>
                  </a:lnTo>
                  <a:lnTo>
                    <a:pt x="106" y="381"/>
                  </a:lnTo>
                  <a:lnTo>
                    <a:pt x="106" y="381"/>
                  </a:lnTo>
                  <a:lnTo>
                    <a:pt x="106" y="379"/>
                  </a:lnTo>
                  <a:lnTo>
                    <a:pt x="104" y="379"/>
                  </a:lnTo>
                  <a:lnTo>
                    <a:pt x="104" y="377"/>
                  </a:lnTo>
                  <a:lnTo>
                    <a:pt x="104" y="375"/>
                  </a:lnTo>
                  <a:lnTo>
                    <a:pt x="102" y="375"/>
                  </a:lnTo>
                  <a:lnTo>
                    <a:pt x="102" y="373"/>
                  </a:lnTo>
                  <a:lnTo>
                    <a:pt x="102" y="371"/>
                  </a:lnTo>
                  <a:lnTo>
                    <a:pt x="100" y="369"/>
                  </a:lnTo>
                  <a:lnTo>
                    <a:pt x="100" y="367"/>
                  </a:lnTo>
                  <a:lnTo>
                    <a:pt x="98" y="365"/>
                  </a:lnTo>
                  <a:lnTo>
                    <a:pt x="98" y="363"/>
                  </a:lnTo>
                  <a:lnTo>
                    <a:pt x="98" y="361"/>
                  </a:lnTo>
                  <a:lnTo>
                    <a:pt x="96" y="361"/>
                  </a:lnTo>
                  <a:lnTo>
                    <a:pt x="96" y="359"/>
                  </a:lnTo>
                  <a:lnTo>
                    <a:pt x="96" y="357"/>
                  </a:lnTo>
                  <a:lnTo>
                    <a:pt x="94" y="357"/>
                  </a:lnTo>
                  <a:lnTo>
                    <a:pt x="94" y="355"/>
                  </a:lnTo>
                  <a:lnTo>
                    <a:pt x="94" y="353"/>
                  </a:lnTo>
                  <a:lnTo>
                    <a:pt x="92" y="353"/>
                  </a:lnTo>
                  <a:lnTo>
                    <a:pt x="92" y="351"/>
                  </a:lnTo>
                  <a:lnTo>
                    <a:pt x="92" y="349"/>
                  </a:lnTo>
                  <a:lnTo>
                    <a:pt x="90" y="349"/>
                  </a:lnTo>
                  <a:lnTo>
                    <a:pt x="90" y="347"/>
                  </a:lnTo>
                  <a:lnTo>
                    <a:pt x="90" y="345"/>
                  </a:lnTo>
                  <a:lnTo>
                    <a:pt x="88" y="343"/>
                  </a:lnTo>
                  <a:lnTo>
                    <a:pt x="88" y="341"/>
                  </a:lnTo>
                  <a:lnTo>
                    <a:pt x="88" y="339"/>
                  </a:lnTo>
                  <a:lnTo>
                    <a:pt x="86" y="339"/>
                  </a:lnTo>
                  <a:lnTo>
                    <a:pt x="86" y="335"/>
                  </a:lnTo>
                  <a:lnTo>
                    <a:pt x="84" y="335"/>
                  </a:lnTo>
                  <a:lnTo>
                    <a:pt x="84" y="333"/>
                  </a:lnTo>
                  <a:lnTo>
                    <a:pt x="82" y="333"/>
                  </a:lnTo>
                  <a:lnTo>
                    <a:pt x="82" y="331"/>
                  </a:lnTo>
                  <a:lnTo>
                    <a:pt x="80" y="329"/>
                  </a:lnTo>
                  <a:lnTo>
                    <a:pt x="80" y="327"/>
                  </a:lnTo>
                  <a:lnTo>
                    <a:pt x="80" y="325"/>
                  </a:lnTo>
                  <a:lnTo>
                    <a:pt x="78" y="325"/>
                  </a:lnTo>
                  <a:lnTo>
                    <a:pt x="78" y="323"/>
                  </a:lnTo>
                  <a:lnTo>
                    <a:pt x="78" y="321"/>
                  </a:lnTo>
                  <a:lnTo>
                    <a:pt x="76" y="319"/>
                  </a:lnTo>
                  <a:lnTo>
                    <a:pt x="76" y="317"/>
                  </a:lnTo>
                  <a:lnTo>
                    <a:pt x="76" y="315"/>
                  </a:lnTo>
                  <a:lnTo>
                    <a:pt x="74" y="315"/>
                  </a:lnTo>
                  <a:lnTo>
                    <a:pt x="74" y="313"/>
                  </a:lnTo>
                  <a:lnTo>
                    <a:pt x="74" y="311"/>
                  </a:lnTo>
                  <a:lnTo>
                    <a:pt x="72" y="309"/>
                  </a:lnTo>
                  <a:lnTo>
                    <a:pt x="72" y="307"/>
                  </a:lnTo>
                  <a:lnTo>
                    <a:pt x="70" y="307"/>
                  </a:lnTo>
                  <a:lnTo>
                    <a:pt x="70" y="305"/>
                  </a:lnTo>
                  <a:lnTo>
                    <a:pt x="70" y="303"/>
                  </a:lnTo>
                  <a:lnTo>
                    <a:pt x="68" y="301"/>
                  </a:lnTo>
                  <a:lnTo>
                    <a:pt x="68" y="299"/>
                  </a:lnTo>
                  <a:lnTo>
                    <a:pt x="68" y="297"/>
                  </a:lnTo>
                  <a:lnTo>
                    <a:pt x="66" y="297"/>
                  </a:lnTo>
                  <a:lnTo>
                    <a:pt x="66" y="295"/>
                  </a:lnTo>
                  <a:lnTo>
                    <a:pt x="64" y="293"/>
                  </a:lnTo>
                  <a:lnTo>
                    <a:pt x="64" y="291"/>
                  </a:lnTo>
                  <a:lnTo>
                    <a:pt x="64" y="289"/>
                  </a:lnTo>
                  <a:lnTo>
                    <a:pt x="62" y="287"/>
                  </a:lnTo>
                  <a:lnTo>
                    <a:pt x="62" y="285"/>
                  </a:lnTo>
                  <a:lnTo>
                    <a:pt x="60" y="285"/>
                  </a:lnTo>
                  <a:lnTo>
                    <a:pt x="60" y="283"/>
                  </a:lnTo>
                  <a:lnTo>
                    <a:pt x="60" y="281"/>
                  </a:lnTo>
                  <a:lnTo>
                    <a:pt x="60" y="279"/>
                  </a:lnTo>
                  <a:lnTo>
                    <a:pt x="58" y="277"/>
                  </a:lnTo>
                  <a:lnTo>
                    <a:pt x="58" y="275"/>
                  </a:lnTo>
                  <a:lnTo>
                    <a:pt x="58" y="273"/>
                  </a:lnTo>
                  <a:lnTo>
                    <a:pt x="56" y="273"/>
                  </a:lnTo>
                  <a:lnTo>
                    <a:pt x="56" y="271"/>
                  </a:lnTo>
                  <a:lnTo>
                    <a:pt x="56" y="269"/>
                  </a:lnTo>
                  <a:lnTo>
                    <a:pt x="54" y="267"/>
                  </a:lnTo>
                  <a:lnTo>
                    <a:pt x="54" y="265"/>
                  </a:lnTo>
                  <a:lnTo>
                    <a:pt x="54" y="263"/>
                  </a:lnTo>
                  <a:lnTo>
                    <a:pt x="52" y="263"/>
                  </a:lnTo>
                  <a:lnTo>
                    <a:pt x="52" y="261"/>
                  </a:lnTo>
                  <a:lnTo>
                    <a:pt x="52" y="259"/>
                  </a:lnTo>
                  <a:lnTo>
                    <a:pt x="50" y="257"/>
                  </a:lnTo>
                  <a:lnTo>
                    <a:pt x="50" y="255"/>
                  </a:lnTo>
                  <a:lnTo>
                    <a:pt x="48" y="255"/>
                  </a:lnTo>
                  <a:lnTo>
                    <a:pt x="48" y="253"/>
                  </a:lnTo>
                  <a:lnTo>
                    <a:pt x="48" y="251"/>
                  </a:lnTo>
                  <a:lnTo>
                    <a:pt x="46" y="251"/>
                  </a:lnTo>
                  <a:lnTo>
                    <a:pt x="46" y="249"/>
                  </a:lnTo>
                  <a:lnTo>
                    <a:pt x="46" y="247"/>
                  </a:lnTo>
                  <a:lnTo>
                    <a:pt x="44" y="245"/>
                  </a:lnTo>
                  <a:lnTo>
                    <a:pt x="44" y="243"/>
                  </a:lnTo>
                  <a:lnTo>
                    <a:pt x="44" y="241"/>
                  </a:lnTo>
                  <a:lnTo>
                    <a:pt x="42" y="241"/>
                  </a:lnTo>
                  <a:lnTo>
                    <a:pt x="42" y="239"/>
                  </a:lnTo>
                  <a:lnTo>
                    <a:pt x="42" y="237"/>
                  </a:lnTo>
                  <a:lnTo>
                    <a:pt x="40" y="237"/>
                  </a:lnTo>
                  <a:lnTo>
                    <a:pt x="40" y="237"/>
                  </a:lnTo>
                  <a:lnTo>
                    <a:pt x="40" y="235"/>
                  </a:lnTo>
                  <a:lnTo>
                    <a:pt x="38" y="235"/>
                  </a:lnTo>
                  <a:lnTo>
                    <a:pt x="38" y="233"/>
                  </a:lnTo>
                  <a:lnTo>
                    <a:pt x="38" y="231"/>
                  </a:lnTo>
                  <a:lnTo>
                    <a:pt x="38" y="229"/>
                  </a:lnTo>
                  <a:lnTo>
                    <a:pt x="36" y="229"/>
                  </a:lnTo>
                  <a:lnTo>
                    <a:pt x="36" y="227"/>
                  </a:lnTo>
                  <a:lnTo>
                    <a:pt x="36" y="225"/>
                  </a:lnTo>
                  <a:lnTo>
                    <a:pt x="34" y="225"/>
                  </a:lnTo>
                  <a:lnTo>
                    <a:pt x="34" y="223"/>
                  </a:lnTo>
                  <a:lnTo>
                    <a:pt x="34" y="221"/>
                  </a:lnTo>
                  <a:lnTo>
                    <a:pt x="32" y="221"/>
                  </a:lnTo>
                  <a:lnTo>
                    <a:pt x="32" y="219"/>
                  </a:lnTo>
                  <a:lnTo>
                    <a:pt x="32" y="217"/>
                  </a:lnTo>
                  <a:lnTo>
                    <a:pt x="30" y="215"/>
                  </a:lnTo>
                  <a:lnTo>
                    <a:pt x="30" y="213"/>
                  </a:lnTo>
                  <a:lnTo>
                    <a:pt x="28" y="211"/>
                  </a:lnTo>
                  <a:lnTo>
                    <a:pt x="28" y="209"/>
                  </a:lnTo>
                  <a:lnTo>
                    <a:pt x="28" y="207"/>
                  </a:lnTo>
                  <a:lnTo>
                    <a:pt x="26" y="207"/>
                  </a:lnTo>
                  <a:lnTo>
                    <a:pt x="26" y="205"/>
                  </a:lnTo>
                  <a:lnTo>
                    <a:pt x="24" y="201"/>
                  </a:lnTo>
                  <a:lnTo>
                    <a:pt x="24" y="199"/>
                  </a:lnTo>
                  <a:lnTo>
                    <a:pt x="22" y="197"/>
                  </a:lnTo>
                  <a:lnTo>
                    <a:pt x="20" y="193"/>
                  </a:lnTo>
                  <a:lnTo>
                    <a:pt x="20" y="189"/>
                  </a:lnTo>
                  <a:lnTo>
                    <a:pt x="18" y="189"/>
                  </a:lnTo>
                  <a:lnTo>
                    <a:pt x="18" y="189"/>
                  </a:lnTo>
                  <a:lnTo>
                    <a:pt x="18" y="187"/>
                  </a:lnTo>
                  <a:lnTo>
                    <a:pt x="16" y="185"/>
                  </a:lnTo>
                  <a:lnTo>
                    <a:pt x="16" y="183"/>
                  </a:lnTo>
                  <a:lnTo>
                    <a:pt x="14" y="181"/>
                  </a:lnTo>
                  <a:lnTo>
                    <a:pt x="14" y="179"/>
                  </a:lnTo>
                  <a:lnTo>
                    <a:pt x="14" y="177"/>
                  </a:lnTo>
                  <a:lnTo>
                    <a:pt x="12" y="177"/>
                  </a:lnTo>
                  <a:lnTo>
                    <a:pt x="12" y="175"/>
                  </a:lnTo>
                  <a:lnTo>
                    <a:pt x="10" y="173"/>
                  </a:lnTo>
                  <a:lnTo>
                    <a:pt x="10" y="171"/>
                  </a:lnTo>
                  <a:lnTo>
                    <a:pt x="10" y="169"/>
                  </a:lnTo>
                  <a:lnTo>
                    <a:pt x="10" y="167"/>
                  </a:lnTo>
                  <a:lnTo>
                    <a:pt x="10" y="165"/>
                  </a:lnTo>
                  <a:lnTo>
                    <a:pt x="8" y="163"/>
                  </a:lnTo>
                  <a:lnTo>
                    <a:pt x="8" y="161"/>
                  </a:lnTo>
                  <a:lnTo>
                    <a:pt x="8" y="159"/>
                  </a:lnTo>
                  <a:lnTo>
                    <a:pt x="6" y="159"/>
                  </a:lnTo>
                  <a:lnTo>
                    <a:pt x="6" y="157"/>
                  </a:lnTo>
                  <a:lnTo>
                    <a:pt x="6" y="155"/>
                  </a:lnTo>
                  <a:lnTo>
                    <a:pt x="4" y="155"/>
                  </a:lnTo>
                  <a:lnTo>
                    <a:pt x="4" y="153"/>
                  </a:lnTo>
                  <a:lnTo>
                    <a:pt x="4" y="151"/>
                  </a:lnTo>
                  <a:lnTo>
                    <a:pt x="2" y="149"/>
                  </a:lnTo>
                  <a:lnTo>
                    <a:pt x="2" y="147"/>
                  </a:lnTo>
                  <a:lnTo>
                    <a:pt x="2" y="145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3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5"/>
                  </a:lnTo>
                  <a:lnTo>
                    <a:pt x="4" y="133"/>
                  </a:lnTo>
                  <a:lnTo>
                    <a:pt x="6" y="133"/>
                  </a:lnTo>
                  <a:lnTo>
                    <a:pt x="6" y="131"/>
                  </a:lnTo>
                  <a:lnTo>
                    <a:pt x="6" y="129"/>
                  </a:lnTo>
                  <a:lnTo>
                    <a:pt x="8" y="129"/>
                  </a:lnTo>
                  <a:lnTo>
                    <a:pt x="8" y="127"/>
                  </a:lnTo>
                  <a:lnTo>
                    <a:pt x="8" y="125"/>
                  </a:lnTo>
                  <a:lnTo>
                    <a:pt x="10" y="125"/>
                  </a:lnTo>
                  <a:lnTo>
                    <a:pt x="10" y="123"/>
                  </a:lnTo>
                  <a:lnTo>
                    <a:pt x="10" y="121"/>
                  </a:lnTo>
                  <a:lnTo>
                    <a:pt x="10" y="121"/>
                  </a:lnTo>
                  <a:lnTo>
                    <a:pt x="10" y="119"/>
                  </a:lnTo>
                  <a:lnTo>
                    <a:pt x="10" y="117"/>
                  </a:lnTo>
                  <a:lnTo>
                    <a:pt x="12" y="115"/>
                  </a:lnTo>
                  <a:lnTo>
                    <a:pt x="12" y="113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4" y="109"/>
                  </a:lnTo>
                  <a:lnTo>
                    <a:pt x="16" y="107"/>
                  </a:lnTo>
                  <a:lnTo>
                    <a:pt x="16" y="105"/>
                  </a:lnTo>
                  <a:lnTo>
                    <a:pt x="18" y="105"/>
                  </a:lnTo>
                  <a:lnTo>
                    <a:pt x="18" y="103"/>
                  </a:lnTo>
                  <a:lnTo>
                    <a:pt x="18" y="101"/>
                  </a:lnTo>
                  <a:lnTo>
                    <a:pt x="20" y="99"/>
                  </a:lnTo>
                  <a:lnTo>
                    <a:pt x="20" y="97"/>
                  </a:lnTo>
                  <a:lnTo>
                    <a:pt x="22" y="95"/>
                  </a:lnTo>
                  <a:lnTo>
                    <a:pt x="22" y="95"/>
                  </a:lnTo>
                  <a:lnTo>
                    <a:pt x="24" y="93"/>
                  </a:lnTo>
                  <a:lnTo>
                    <a:pt x="24" y="90"/>
                  </a:lnTo>
                  <a:lnTo>
                    <a:pt x="26" y="88"/>
                  </a:lnTo>
                  <a:lnTo>
                    <a:pt x="26" y="86"/>
                  </a:lnTo>
                  <a:lnTo>
                    <a:pt x="28" y="84"/>
                  </a:lnTo>
                  <a:lnTo>
                    <a:pt x="28" y="82"/>
                  </a:lnTo>
                  <a:lnTo>
                    <a:pt x="30" y="80"/>
                  </a:lnTo>
                  <a:lnTo>
                    <a:pt x="32" y="74"/>
                  </a:lnTo>
                  <a:lnTo>
                    <a:pt x="34" y="72"/>
                  </a:lnTo>
                  <a:lnTo>
                    <a:pt x="34" y="70"/>
                  </a:lnTo>
                  <a:lnTo>
                    <a:pt x="34" y="68"/>
                  </a:lnTo>
                  <a:lnTo>
                    <a:pt x="36" y="68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8" y="62"/>
                  </a:lnTo>
                  <a:lnTo>
                    <a:pt x="38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2" y="50"/>
                  </a:lnTo>
                  <a:lnTo>
                    <a:pt x="44" y="48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8" y="44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6" y="26"/>
                  </a:lnTo>
                  <a:lnTo>
                    <a:pt x="56" y="24"/>
                  </a:lnTo>
                  <a:lnTo>
                    <a:pt x="58" y="22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0" y="16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66" y="0"/>
                  </a:lnTo>
                  <a:lnTo>
                    <a:pt x="68" y="0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6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4" y="14"/>
                  </a:lnTo>
                  <a:lnTo>
                    <a:pt x="96" y="14"/>
                  </a:lnTo>
                  <a:lnTo>
                    <a:pt x="98" y="14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8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0"/>
                  </a:lnTo>
                  <a:lnTo>
                    <a:pt x="110" y="20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4" y="22"/>
                  </a:lnTo>
                  <a:lnTo>
                    <a:pt x="116" y="24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0" y="26"/>
                  </a:lnTo>
                  <a:lnTo>
                    <a:pt x="122" y="26"/>
                  </a:lnTo>
                  <a:lnTo>
                    <a:pt x="124" y="26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8" y="28"/>
                  </a:lnTo>
                  <a:lnTo>
                    <a:pt x="130" y="30"/>
                  </a:lnTo>
                  <a:lnTo>
                    <a:pt x="132" y="30"/>
                  </a:lnTo>
                  <a:lnTo>
                    <a:pt x="134" y="30"/>
                  </a:lnTo>
                  <a:lnTo>
                    <a:pt x="134" y="32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4" y="36"/>
                  </a:lnTo>
                  <a:lnTo>
                    <a:pt x="146" y="36"/>
                  </a:lnTo>
                  <a:lnTo>
                    <a:pt x="148" y="38"/>
                  </a:lnTo>
                  <a:lnTo>
                    <a:pt x="150" y="38"/>
                  </a:lnTo>
                  <a:lnTo>
                    <a:pt x="152" y="38"/>
                  </a:lnTo>
                  <a:lnTo>
                    <a:pt x="152" y="40"/>
                  </a:lnTo>
                  <a:lnTo>
                    <a:pt x="154" y="40"/>
                  </a:lnTo>
                  <a:lnTo>
                    <a:pt x="156" y="40"/>
                  </a:lnTo>
                  <a:lnTo>
                    <a:pt x="156" y="42"/>
                  </a:lnTo>
                  <a:lnTo>
                    <a:pt x="156" y="42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6"/>
                  </a:lnTo>
                  <a:lnTo>
                    <a:pt x="166" y="46"/>
                  </a:lnTo>
                  <a:lnTo>
                    <a:pt x="168" y="46"/>
                  </a:lnTo>
                  <a:lnTo>
                    <a:pt x="170" y="46"/>
                  </a:lnTo>
                  <a:lnTo>
                    <a:pt x="172" y="46"/>
                  </a:lnTo>
                  <a:lnTo>
                    <a:pt x="174" y="46"/>
                  </a:lnTo>
                  <a:lnTo>
                    <a:pt x="174" y="48"/>
                  </a:lnTo>
                  <a:lnTo>
                    <a:pt x="176" y="48"/>
                  </a:lnTo>
                  <a:lnTo>
                    <a:pt x="178" y="48"/>
                  </a:lnTo>
                  <a:lnTo>
                    <a:pt x="178" y="50"/>
                  </a:lnTo>
                  <a:lnTo>
                    <a:pt x="180" y="50"/>
                  </a:lnTo>
                  <a:lnTo>
                    <a:pt x="182" y="50"/>
                  </a:lnTo>
                  <a:lnTo>
                    <a:pt x="184" y="50"/>
                  </a:lnTo>
                  <a:lnTo>
                    <a:pt x="184" y="52"/>
                  </a:lnTo>
                  <a:lnTo>
                    <a:pt x="186" y="52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90" y="54"/>
                  </a:lnTo>
                  <a:lnTo>
                    <a:pt x="192" y="54"/>
                  </a:lnTo>
                  <a:lnTo>
                    <a:pt x="192" y="56"/>
                  </a:lnTo>
                  <a:lnTo>
                    <a:pt x="194" y="56"/>
                  </a:lnTo>
                  <a:lnTo>
                    <a:pt x="196" y="56"/>
                  </a:lnTo>
                  <a:lnTo>
                    <a:pt x="198" y="56"/>
                  </a:lnTo>
                  <a:lnTo>
                    <a:pt x="198" y="58"/>
                  </a:lnTo>
                  <a:lnTo>
                    <a:pt x="200" y="58"/>
                  </a:lnTo>
                  <a:lnTo>
                    <a:pt x="202" y="58"/>
                  </a:lnTo>
                  <a:lnTo>
                    <a:pt x="204" y="60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6" y="62"/>
                  </a:lnTo>
                  <a:lnTo>
                    <a:pt x="208" y="62"/>
                  </a:lnTo>
                  <a:lnTo>
                    <a:pt x="210" y="62"/>
                  </a:lnTo>
                  <a:lnTo>
                    <a:pt x="210" y="64"/>
                  </a:lnTo>
                  <a:lnTo>
                    <a:pt x="212" y="64"/>
                  </a:lnTo>
                  <a:lnTo>
                    <a:pt x="214" y="64"/>
                  </a:lnTo>
                  <a:lnTo>
                    <a:pt x="218" y="66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6" y="68"/>
                  </a:lnTo>
                  <a:lnTo>
                    <a:pt x="226" y="70"/>
                  </a:lnTo>
                  <a:lnTo>
                    <a:pt x="228" y="70"/>
                  </a:lnTo>
                  <a:lnTo>
                    <a:pt x="230" y="70"/>
                  </a:lnTo>
                  <a:lnTo>
                    <a:pt x="232" y="72"/>
                  </a:lnTo>
                  <a:lnTo>
                    <a:pt x="234" y="72"/>
                  </a:lnTo>
                  <a:lnTo>
                    <a:pt x="236" y="72"/>
                  </a:lnTo>
                  <a:lnTo>
                    <a:pt x="236" y="74"/>
                  </a:lnTo>
                  <a:lnTo>
                    <a:pt x="240" y="74"/>
                  </a:lnTo>
                  <a:lnTo>
                    <a:pt x="242" y="74"/>
                  </a:lnTo>
                  <a:lnTo>
                    <a:pt x="242" y="76"/>
                  </a:lnTo>
                  <a:lnTo>
                    <a:pt x="244" y="76"/>
                  </a:lnTo>
                  <a:lnTo>
                    <a:pt x="246" y="76"/>
                  </a:lnTo>
                  <a:lnTo>
                    <a:pt x="248" y="78"/>
                  </a:lnTo>
                  <a:lnTo>
                    <a:pt x="250" y="78"/>
                  </a:lnTo>
                  <a:lnTo>
                    <a:pt x="252" y="78"/>
                  </a:lnTo>
                  <a:lnTo>
                    <a:pt x="252" y="80"/>
                  </a:lnTo>
                  <a:lnTo>
                    <a:pt x="252" y="8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3" name="Freeform 3180">
              <a:extLst>
                <a:ext uri="{FF2B5EF4-FFF2-40B4-BE49-F238E27FC236}">
                  <a16:creationId xmlns:a16="http://schemas.microsoft.com/office/drawing/2014/main" id="{A2D2DFAB-1E87-EA61-010C-86E1D2064602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2268769" y="2458722"/>
              <a:ext cx="683453" cy="579147"/>
            </a:xfrm>
            <a:custGeom>
              <a:avLst/>
              <a:gdLst>
                <a:gd name="T0" fmla="*/ 12 w 345"/>
                <a:gd name="T1" fmla="*/ 152 h 310"/>
                <a:gd name="T2" fmla="*/ 51 w 345"/>
                <a:gd name="T3" fmla="*/ 114 h 310"/>
                <a:gd name="T4" fmla="*/ 127 w 345"/>
                <a:gd name="T5" fmla="*/ 10 h 310"/>
                <a:gd name="T6" fmla="*/ 135 w 345"/>
                <a:gd name="T7" fmla="*/ 14 h 310"/>
                <a:gd name="T8" fmla="*/ 12 w 345"/>
                <a:gd name="T9" fmla="*/ 150 h 310"/>
                <a:gd name="T10" fmla="*/ 23 w 345"/>
                <a:gd name="T11" fmla="*/ 138 h 310"/>
                <a:gd name="T12" fmla="*/ 35 w 345"/>
                <a:gd name="T13" fmla="*/ 124 h 310"/>
                <a:gd name="T14" fmla="*/ 41 w 345"/>
                <a:gd name="T15" fmla="*/ 124 h 310"/>
                <a:gd name="T16" fmla="*/ 41 w 345"/>
                <a:gd name="T17" fmla="*/ 122 h 310"/>
                <a:gd name="T18" fmla="*/ 45 w 345"/>
                <a:gd name="T19" fmla="*/ 118 h 310"/>
                <a:gd name="T20" fmla="*/ 55 w 345"/>
                <a:gd name="T21" fmla="*/ 118 h 310"/>
                <a:gd name="T22" fmla="*/ 51 w 345"/>
                <a:gd name="T23" fmla="*/ 110 h 310"/>
                <a:gd name="T24" fmla="*/ 59 w 345"/>
                <a:gd name="T25" fmla="*/ 104 h 310"/>
                <a:gd name="T26" fmla="*/ 67 w 345"/>
                <a:gd name="T27" fmla="*/ 86 h 310"/>
                <a:gd name="T28" fmla="*/ 73 w 345"/>
                <a:gd name="T29" fmla="*/ 78 h 310"/>
                <a:gd name="T30" fmla="*/ 75 w 345"/>
                <a:gd name="T31" fmla="*/ 76 h 310"/>
                <a:gd name="T32" fmla="*/ 83 w 345"/>
                <a:gd name="T33" fmla="*/ 64 h 310"/>
                <a:gd name="T34" fmla="*/ 89 w 345"/>
                <a:gd name="T35" fmla="*/ 56 h 310"/>
                <a:gd name="T36" fmla="*/ 93 w 345"/>
                <a:gd name="T37" fmla="*/ 48 h 310"/>
                <a:gd name="T38" fmla="*/ 97 w 345"/>
                <a:gd name="T39" fmla="*/ 38 h 310"/>
                <a:gd name="T40" fmla="*/ 101 w 345"/>
                <a:gd name="T41" fmla="*/ 34 h 310"/>
                <a:gd name="T42" fmla="*/ 107 w 345"/>
                <a:gd name="T43" fmla="*/ 22 h 310"/>
                <a:gd name="T44" fmla="*/ 115 w 345"/>
                <a:gd name="T45" fmla="*/ 8 h 310"/>
                <a:gd name="T46" fmla="*/ 119 w 345"/>
                <a:gd name="T47" fmla="*/ 6 h 310"/>
                <a:gd name="T48" fmla="*/ 123 w 345"/>
                <a:gd name="T49" fmla="*/ 8 h 310"/>
                <a:gd name="T50" fmla="*/ 135 w 345"/>
                <a:gd name="T51" fmla="*/ 14 h 310"/>
                <a:gd name="T52" fmla="*/ 147 w 345"/>
                <a:gd name="T53" fmla="*/ 28 h 310"/>
                <a:gd name="T54" fmla="*/ 145 w 345"/>
                <a:gd name="T55" fmla="*/ 54 h 310"/>
                <a:gd name="T56" fmla="*/ 165 w 345"/>
                <a:gd name="T57" fmla="*/ 64 h 310"/>
                <a:gd name="T58" fmla="*/ 189 w 345"/>
                <a:gd name="T59" fmla="*/ 70 h 310"/>
                <a:gd name="T60" fmla="*/ 209 w 345"/>
                <a:gd name="T61" fmla="*/ 80 h 310"/>
                <a:gd name="T62" fmla="*/ 233 w 345"/>
                <a:gd name="T63" fmla="*/ 86 h 310"/>
                <a:gd name="T64" fmla="*/ 257 w 345"/>
                <a:gd name="T65" fmla="*/ 90 h 310"/>
                <a:gd name="T66" fmla="*/ 281 w 345"/>
                <a:gd name="T67" fmla="*/ 98 h 310"/>
                <a:gd name="T68" fmla="*/ 303 w 345"/>
                <a:gd name="T69" fmla="*/ 108 h 310"/>
                <a:gd name="T70" fmla="*/ 329 w 345"/>
                <a:gd name="T71" fmla="*/ 118 h 310"/>
                <a:gd name="T72" fmla="*/ 341 w 345"/>
                <a:gd name="T73" fmla="*/ 134 h 310"/>
                <a:gd name="T74" fmla="*/ 337 w 345"/>
                <a:gd name="T75" fmla="*/ 154 h 310"/>
                <a:gd name="T76" fmla="*/ 325 w 345"/>
                <a:gd name="T77" fmla="*/ 168 h 310"/>
                <a:gd name="T78" fmla="*/ 311 w 345"/>
                <a:gd name="T79" fmla="*/ 180 h 310"/>
                <a:gd name="T80" fmla="*/ 295 w 345"/>
                <a:gd name="T81" fmla="*/ 194 h 310"/>
                <a:gd name="T82" fmla="*/ 303 w 345"/>
                <a:gd name="T83" fmla="*/ 208 h 310"/>
                <a:gd name="T84" fmla="*/ 291 w 345"/>
                <a:gd name="T85" fmla="*/ 222 h 310"/>
                <a:gd name="T86" fmla="*/ 279 w 345"/>
                <a:gd name="T87" fmla="*/ 256 h 310"/>
                <a:gd name="T88" fmla="*/ 269 w 345"/>
                <a:gd name="T89" fmla="*/ 280 h 310"/>
                <a:gd name="T90" fmla="*/ 255 w 345"/>
                <a:gd name="T91" fmla="*/ 310 h 310"/>
                <a:gd name="T92" fmla="*/ 235 w 345"/>
                <a:gd name="T93" fmla="*/ 302 h 310"/>
                <a:gd name="T94" fmla="*/ 207 w 345"/>
                <a:gd name="T95" fmla="*/ 292 h 310"/>
                <a:gd name="T96" fmla="*/ 187 w 345"/>
                <a:gd name="T97" fmla="*/ 282 h 310"/>
                <a:gd name="T98" fmla="*/ 161 w 345"/>
                <a:gd name="T99" fmla="*/ 270 h 310"/>
                <a:gd name="T100" fmla="*/ 137 w 345"/>
                <a:gd name="T101" fmla="*/ 260 h 310"/>
                <a:gd name="T102" fmla="*/ 113 w 345"/>
                <a:gd name="T103" fmla="*/ 248 h 310"/>
                <a:gd name="T104" fmla="*/ 93 w 345"/>
                <a:gd name="T105" fmla="*/ 236 h 310"/>
                <a:gd name="T106" fmla="*/ 69 w 345"/>
                <a:gd name="T107" fmla="*/ 222 h 310"/>
                <a:gd name="T108" fmla="*/ 49 w 345"/>
                <a:gd name="T109" fmla="*/ 214 h 310"/>
                <a:gd name="T110" fmla="*/ 25 w 345"/>
                <a:gd name="T111" fmla="*/ 202 h 310"/>
                <a:gd name="T112" fmla="*/ 4 w 345"/>
                <a:gd name="T113" fmla="*/ 190 h 310"/>
                <a:gd name="T114" fmla="*/ 2 w 345"/>
                <a:gd name="T115" fmla="*/ 178 h 310"/>
                <a:gd name="T116" fmla="*/ 8 w 345"/>
                <a:gd name="T117" fmla="*/ 166 h 310"/>
                <a:gd name="T118" fmla="*/ 135 w 345"/>
                <a:gd name="T119" fmla="*/ 12 h 310"/>
                <a:gd name="T120" fmla="*/ 131 w 345"/>
                <a:gd name="T121" fmla="*/ 12 h 310"/>
                <a:gd name="T122" fmla="*/ 133 w 345"/>
                <a:gd name="T123" fmla="*/ 12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5" h="310">
                  <a:moveTo>
                    <a:pt x="0" y="186"/>
                  </a:moveTo>
                  <a:lnTo>
                    <a:pt x="2" y="186"/>
                  </a:lnTo>
                  <a:lnTo>
                    <a:pt x="0" y="186"/>
                  </a:lnTo>
                  <a:close/>
                  <a:moveTo>
                    <a:pt x="2" y="180"/>
                  </a:moveTo>
                  <a:lnTo>
                    <a:pt x="0" y="180"/>
                  </a:lnTo>
                  <a:lnTo>
                    <a:pt x="2" y="180"/>
                  </a:lnTo>
                  <a:close/>
                  <a:moveTo>
                    <a:pt x="4" y="164"/>
                  </a:moveTo>
                  <a:lnTo>
                    <a:pt x="6" y="164"/>
                  </a:lnTo>
                  <a:lnTo>
                    <a:pt x="4" y="164"/>
                  </a:lnTo>
                  <a:close/>
                  <a:moveTo>
                    <a:pt x="12" y="154"/>
                  </a:moveTo>
                  <a:lnTo>
                    <a:pt x="10" y="154"/>
                  </a:lnTo>
                  <a:lnTo>
                    <a:pt x="12" y="154"/>
                  </a:lnTo>
                  <a:close/>
                  <a:moveTo>
                    <a:pt x="12" y="152"/>
                  </a:moveTo>
                  <a:lnTo>
                    <a:pt x="12" y="150"/>
                  </a:lnTo>
                  <a:lnTo>
                    <a:pt x="12" y="152"/>
                  </a:lnTo>
                  <a:close/>
                  <a:moveTo>
                    <a:pt x="41" y="128"/>
                  </a:moveTo>
                  <a:lnTo>
                    <a:pt x="41" y="126"/>
                  </a:lnTo>
                  <a:lnTo>
                    <a:pt x="41" y="128"/>
                  </a:lnTo>
                  <a:close/>
                  <a:moveTo>
                    <a:pt x="41" y="128"/>
                  </a:moveTo>
                  <a:lnTo>
                    <a:pt x="41" y="126"/>
                  </a:lnTo>
                  <a:lnTo>
                    <a:pt x="41" y="128"/>
                  </a:lnTo>
                  <a:close/>
                  <a:moveTo>
                    <a:pt x="39" y="126"/>
                  </a:moveTo>
                  <a:lnTo>
                    <a:pt x="41" y="126"/>
                  </a:lnTo>
                  <a:lnTo>
                    <a:pt x="39" y="126"/>
                  </a:lnTo>
                  <a:close/>
                  <a:moveTo>
                    <a:pt x="53" y="118"/>
                  </a:moveTo>
                  <a:lnTo>
                    <a:pt x="53" y="116"/>
                  </a:lnTo>
                  <a:lnTo>
                    <a:pt x="53" y="118"/>
                  </a:lnTo>
                  <a:close/>
                  <a:moveTo>
                    <a:pt x="51" y="114"/>
                  </a:moveTo>
                  <a:lnTo>
                    <a:pt x="49" y="114"/>
                  </a:lnTo>
                  <a:lnTo>
                    <a:pt x="51" y="114"/>
                  </a:lnTo>
                  <a:close/>
                  <a:moveTo>
                    <a:pt x="51" y="114"/>
                  </a:moveTo>
                  <a:lnTo>
                    <a:pt x="51" y="112"/>
                  </a:lnTo>
                  <a:lnTo>
                    <a:pt x="51" y="114"/>
                  </a:lnTo>
                  <a:close/>
                  <a:moveTo>
                    <a:pt x="121" y="12"/>
                  </a:moveTo>
                  <a:lnTo>
                    <a:pt x="121" y="10"/>
                  </a:lnTo>
                  <a:lnTo>
                    <a:pt x="121" y="12"/>
                  </a:lnTo>
                  <a:close/>
                  <a:moveTo>
                    <a:pt x="125" y="12"/>
                  </a:moveTo>
                  <a:lnTo>
                    <a:pt x="125" y="10"/>
                  </a:lnTo>
                  <a:lnTo>
                    <a:pt x="125" y="12"/>
                  </a:lnTo>
                  <a:close/>
                  <a:moveTo>
                    <a:pt x="125" y="10"/>
                  </a:moveTo>
                  <a:lnTo>
                    <a:pt x="125" y="12"/>
                  </a:lnTo>
                  <a:lnTo>
                    <a:pt x="125" y="10"/>
                  </a:lnTo>
                  <a:close/>
                  <a:moveTo>
                    <a:pt x="127" y="10"/>
                  </a:moveTo>
                  <a:lnTo>
                    <a:pt x="127" y="12"/>
                  </a:lnTo>
                  <a:lnTo>
                    <a:pt x="127" y="10"/>
                  </a:lnTo>
                  <a:lnTo>
                    <a:pt x="125" y="10"/>
                  </a:lnTo>
                  <a:lnTo>
                    <a:pt x="127" y="10"/>
                  </a:lnTo>
                  <a:lnTo>
                    <a:pt x="125" y="10"/>
                  </a:lnTo>
                  <a:lnTo>
                    <a:pt x="127" y="10"/>
                  </a:lnTo>
                  <a:close/>
                  <a:moveTo>
                    <a:pt x="125" y="10"/>
                  </a:moveTo>
                  <a:lnTo>
                    <a:pt x="127" y="10"/>
                  </a:lnTo>
                  <a:lnTo>
                    <a:pt x="125" y="10"/>
                  </a:lnTo>
                  <a:close/>
                  <a:moveTo>
                    <a:pt x="125" y="10"/>
                  </a:moveTo>
                  <a:lnTo>
                    <a:pt x="125" y="8"/>
                  </a:lnTo>
                  <a:lnTo>
                    <a:pt x="125" y="10"/>
                  </a:lnTo>
                  <a:close/>
                  <a:moveTo>
                    <a:pt x="135" y="16"/>
                  </a:moveTo>
                  <a:lnTo>
                    <a:pt x="137" y="16"/>
                  </a:lnTo>
                  <a:lnTo>
                    <a:pt x="135" y="18"/>
                  </a:lnTo>
                  <a:lnTo>
                    <a:pt x="135" y="16"/>
                  </a:lnTo>
                  <a:lnTo>
                    <a:pt x="135" y="14"/>
                  </a:lnTo>
                  <a:lnTo>
                    <a:pt x="135" y="16"/>
                  </a:lnTo>
                  <a:close/>
                  <a:moveTo>
                    <a:pt x="129" y="10"/>
                  </a:moveTo>
                  <a:lnTo>
                    <a:pt x="127" y="10"/>
                  </a:lnTo>
                  <a:lnTo>
                    <a:pt x="127" y="12"/>
                  </a:lnTo>
                  <a:lnTo>
                    <a:pt x="127" y="10"/>
                  </a:lnTo>
                  <a:lnTo>
                    <a:pt x="127" y="12"/>
                  </a:lnTo>
                  <a:lnTo>
                    <a:pt x="127" y="10"/>
                  </a:lnTo>
                  <a:lnTo>
                    <a:pt x="129" y="10"/>
                  </a:lnTo>
                  <a:lnTo>
                    <a:pt x="127" y="10"/>
                  </a:lnTo>
                  <a:lnTo>
                    <a:pt x="129" y="10"/>
                  </a:lnTo>
                  <a:close/>
                  <a:moveTo>
                    <a:pt x="127" y="10"/>
                  </a:moveTo>
                  <a:lnTo>
                    <a:pt x="129" y="10"/>
                  </a:lnTo>
                  <a:lnTo>
                    <a:pt x="127" y="10"/>
                  </a:lnTo>
                  <a:close/>
                  <a:moveTo>
                    <a:pt x="12" y="152"/>
                  </a:moveTo>
                  <a:lnTo>
                    <a:pt x="12" y="150"/>
                  </a:lnTo>
                  <a:lnTo>
                    <a:pt x="12" y="148"/>
                  </a:lnTo>
                  <a:lnTo>
                    <a:pt x="15" y="148"/>
                  </a:lnTo>
                  <a:lnTo>
                    <a:pt x="12" y="148"/>
                  </a:lnTo>
                  <a:lnTo>
                    <a:pt x="12" y="146"/>
                  </a:lnTo>
                  <a:lnTo>
                    <a:pt x="12" y="144"/>
                  </a:lnTo>
                  <a:lnTo>
                    <a:pt x="12" y="146"/>
                  </a:lnTo>
                  <a:lnTo>
                    <a:pt x="15" y="146"/>
                  </a:lnTo>
                  <a:lnTo>
                    <a:pt x="15" y="144"/>
                  </a:lnTo>
                  <a:lnTo>
                    <a:pt x="17" y="144"/>
                  </a:lnTo>
                  <a:lnTo>
                    <a:pt x="17" y="142"/>
                  </a:lnTo>
                  <a:lnTo>
                    <a:pt x="19" y="142"/>
                  </a:lnTo>
                  <a:lnTo>
                    <a:pt x="19" y="140"/>
                  </a:lnTo>
                  <a:lnTo>
                    <a:pt x="21" y="140"/>
                  </a:lnTo>
                  <a:lnTo>
                    <a:pt x="21" y="138"/>
                  </a:lnTo>
                  <a:lnTo>
                    <a:pt x="23" y="138"/>
                  </a:lnTo>
                  <a:lnTo>
                    <a:pt x="23" y="136"/>
                  </a:lnTo>
                  <a:lnTo>
                    <a:pt x="25" y="136"/>
                  </a:lnTo>
                  <a:lnTo>
                    <a:pt x="25" y="134"/>
                  </a:lnTo>
                  <a:lnTo>
                    <a:pt x="27" y="134"/>
                  </a:lnTo>
                  <a:lnTo>
                    <a:pt x="27" y="132"/>
                  </a:lnTo>
                  <a:lnTo>
                    <a:pt x="29" y="132"/>
                  </a:lnTo>
                  <a:lnTo>
                    <a:pt x="29" y="130"/>
                  </a:lnTo>
                  <a:lnTo>
                    <a:pt x="31" y="130"/>
                  </a:lnTo>
                  <a:lnTo>
                    <a:pt x="31" y="128"/>
                  </a:lnTo>
                  <a:lnTo>
                    <a:pt x="31" y="126"/>
                  </a:lnTo>
                  <a:lnTo>
                    <a:pt x="33" y="126"/>
                  </a:lnTo>
                  <a:lnTo>
                    <a:pt x="33" y="124"/>
                  </a:lnTo>
                  <a:lnTo>
                    <a:pt x="33" y="126"/>
                  </a:lnTo>
                  <a:lnTo>
                    <a:pt x="35" y="126"/>
                  </a:lnTo>
                  <a:lnTo>
                    <a:pt x="35" y="124"/>
                  </a:lnTo>
                  <a:lnTo>
                    <a:pt x="35" y="126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5" y="128"/>
                  </a:lnTo>
                  <a:lnTo>
                    <a:pt x="33" y="128"/>
                  </a:lnTo>
                  <a:lnTo>
                    <a:pt x="35" y="128"/>
                  </a:lnTo>
                  <a:lnTo>
                    <a:pt x="35" y="126"/>
                  </a:lnTo>
                  <a:lnTo>
                    <a:pt x="37" y="126"/>
                  </a:lnTo>
                  <a:lnTo>
                    <a:pt x="35" y="126"/>
                  </a:lnTo>
                  <a:lnTo>
                    <a:pt x="37" y="126"/>
                  </a:lnTo>
                  <a:lnTo>
                    <a:pt x="37" y="124"/>
                  </a:lnTo>
                  <a:lnTo>
                    <a:pt x="39" y="124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41" y="124"/>
                  </a:lnTo>
                  <a:lnTo>
                    <a:pt x="41" y="126"/>
                  </a:lnTo>
                  <a:lnTo>
                    <a:pt x="39" y="126"/>
                  </a:lnTo>
                  <a:lnTo>
                    <a:pt x="41" y="126"/>
                  </a:lnTo>
                  <a:lnTo>
                    <a:pt x="41" y="128"/>
                  </a:lnTo>
                  <a:lnTo>
                    <a:pt x="41" y="126"/>
                  </a:lnTo>
                  <a:lnTo>
                    <a:pt x="41" y="124"/>
                  </a:lnTo>
                  <a:lnTo>
                    <a:pt x="43" y="124"/>
                  </a:lnTo>
                  <a:lnTo>
                    <a:pt x="43" y="122"/>
                  </a:lnTo>
                  <a:lnTo>
                    <a:pt x="41" y="122"/>
                  </a:lnTo>
                  <a:lnTo>
                    <a:pt x="41" y="124"/>
                  </a:lnTo>
                  <a:lnTo>
                    <a:pt x="41" y="122"/>
                  </a:lnTo>
                  <a:lnTo>
                    <a:pt x="41" y="124"/>
                  </a:lnTo>
                  <a:lnTo>
                    <a:pt x="39" y="124"/>
                  </a:lnTo>
                  <a:lnTo>
                    <a:pt x="37" y="124"/>
                  </a:lnTo>
                  <a:lnTo>
                    <a:pt x="35" y="124"/>
                  </a:lnTo>
                  <a:lnTo>
                    <a:pt x="35" y="126"/>
                  </a:lnTo>
                  <a:lnTo>
                    <a:pt x="35" y="124"/>
                  </a:lnTo>
                  <a:lnTo>
                    <a:pt x="37" y="124"/>
                  </a:lnTo>
                  <a:lnTo>
                    <a:pt x="37" y="122"/>
                  </a:lnTo>
                  <a:lnTo>
                    <a:pt x="39" y="122"/>
                  </a:lnTo>
                  <a:lnTo>
                    <a:pt x="41" y="122"/>
                  </a:lnTo>
                  <a:lnTo>
                    <a:pt x="41" y="120"/>
                  </a:lnTo>
                  <a:lnTo>
                    <a:pt x="43" y="120"/>
                  </a:lnTo>
                  <a:lnTo>
                    <a:pt x="43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18"/>
                  </a:lnTo>
                  <a:lnTo>
                    <a:pt x="45" y="116"/>
                  </a:lnTo>
                  <a:lnTo>
                    <a:pt x="45" y="114"/>
                  </a:lnTo>
                  <a:lnTo>
                    <a:pt x="47" y="114"/>
                  </a:lnTo>
                  <a:lnTo>
                    <a:pt x="47" y="116"/>
                  </a:lnTo>
                  <a:lnTo>
                    <a:pt x="47" y="114"/>
                  </a:lnTo>
                  <a:lnTo>
                    <a:pt x="49" y="114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51" y="114"/>
                  </a:lnTo>
                  <a:lnTo>
                    <a:pt x="51" y="116"/>
                  </a:lnTo>
                  <a:lnTo>
                    <a:pt x="53" y="116"/>
                  </a:lnTo>
                  <a:lnTo>
                    <a:pt x="53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5" y="118"/>
                  </a:lnTo>
                  <a:lnTo>
                    <a:pt x="53" y="118"/>
                  </a:lnTo>
                  <a:lnTo>
                    <a:pt x="53" y="116"/>
                  </a:lnTo>
                  <a:lnTo>
                    <a:pt x="51" y="116"/>
                  </a:lnTo>
                  <a:lnTo>
                    <a:pt x="51" y="114"/>
                  </a:lnTo>
                  <a:lnTo>
                    <a:pt x="51" y="112"/>
                  </a:lnTo>
                  <a:lnTo>
                    <a:pt x="49" y="112"/>
                  </a:lnTo>
                  <a:lnTo>
                    <a:pt x="49" y="114"/>
                  </a:lnTo>
                  <a:lnTo>
                    <a:pt x="47" y="114"/>
                  </a:lnTo>
                  <a:lnTo>
                    <a:pt x="45" y="114"/>
                  </a:lnTo>
                  <a:lnTo>
                    <a:pt x="47" y="114"/>
                  </a:lnTo>
                  <a:lnTo>
                    <a:pt x="47" y="112"/>
                  </a:lnTo>
                  <a:lnTo>
                    <a:pt x="49" y="112"/>
                  </a:lnTo>
                  <a:lnTo>
                    <a:pt x="49" y="110"/>
                  </a:lnTo>
                  <a:lnTo>
                    <a:pt x="51" y="110"/>
                  </a:lnTo>
                  <a:lnTo>
                    <a:pt x="51" y="108"/>
                  </a:lnTo>
                  <a:lnTo>
                    <a:pt x="53" y="108"/>
                  </a:lnTo>
                  <a:lnTo>
                    <a:pt x="53" y="106"/>
                  </a:lnTo>
                  <a:lnTo>
                    <a:pt x="53" y="104"/>
                  </a:lnTo>
                  <a:lnTo>
                    <a:pt x="55" y="104"/>
                  </a:lnTo>
                  <a:lnTo>
                    <a:pt x="55" y="102"/>
                  </a:lnTo>
                  <a:lnTo>
                    <a:pt x="57" y="102"/>
                  </a:lnTo>
                  <a:lnTo>
                    <a:pt x="57" y="100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7" y="102"/>
                  </a:lnTo>
                  <a:lnTo>
                    <a:pt x="57" y="104"/>
                  </a:lnTo>
                  <a:lnTo>
                    <a:pt x="59" y="104"/>
                  </a:lnTo>
                  <a:lnTo>
                    <a:pt x="59" y="102"/>
                  </a:lnTo>
                  <a:lnTo>
                    <a:pt x="59" y="104"/>
                  </a:lnTo>
                  <a:lnTo>
                    <a:pt x="59" y="102"/>
                  </a:lnTo>
                  <a:lnTo>
                    <a:pt x="57" y="102"/>
                  </a:lnTo>
                  <a:lnTo>
                    <a:pt x="57" y="100"/>
                  </a:lnTo>
                  <a:lnTo>
                    <a:pt x="57" y="98"/>
                  </a:lnTo>
                  <a:lnTo>
                    <a:pt x="59" y="98"/>
                  </a:lnTo>
                  <a:lnTo>
                    <a:pt x="59" y="96"/>
                  </a:lnTo>
                  <a:lnTo>
                    <a:pt x="61" y="96"/>
                  </a:lnTo>
                  <a:lnTo>
                    <a:pt x="61" y="94"/>
                  </a:lnTo>
                  <a:lnTo>
                    <a:pt x="61" y="92"/>
                  </a:lnTo>
                  <a:lnTo>
                    <a:pt x="63" y="92"/>
                  </a:lnTo>
                  <a:lnTo>
                    <a:pt x="63" y="90"/>
                  </a:lnTo>
                  <a:lnTo>
                    <a:pt x="65" y="90"/>
                  </a:lnTo>
                  <a:lnTo>
                    <a:pt x="65" y="88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65" y="86"/>
                  </a:lnTo>
                  <a:lnTo>
                    <a:pt x="67" y="86"/>
                  </a:lnTo>
                  <a:lnTo>
                    <a:pt x="67" y="84"/>
                  </a:lnTo>
                  <a:lnTo>
                    <a:pt x="69" y="84"/>
                  </a:lnTo>
                  <a:lnTo>
                    <a:pt x="69" y="82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71" y="84"/>
                  </a:lnTo>
                  <a:lnTo>
                    <a:pt x="71" y="82"/>
                  </a:lnTo>
                  <a:lnTo>
                    <a:pt x="69" y="82"/>
                  </a:lnTo>
                  <a:lnTo>
                    <a:pt x="69" y="80"/>
                  </a:lnTo>
                  <a:lnTo>
                    <a:pt x="71" y="80"/>
                  </a:lnTo>
                  <a:lnTo>
                    <a:pt x="71" y="78"/>
                  </a:lnTo>
                  <a:lnTo>
                    <a:pt x="73" y="78"/>
                  </a:lnTo>
                  <a:lnTo>
                    <a:pt x="73" y="76"/>
                  </a:lnTo>
                  <a:lnTo>
                    <a:pt x="73" y="74"/>
                  </a:lnTo>
                  <a:lnTo>
                    <a:pt x="75" y="74"/>
                  </a:lnTo>
                  <a:lnTo>
                    <a:pt x="75" y="72"/>
                  </a:lnTo>
                  <a:lnTo>
                    <a:pt x="77" y="72"/>
                  </a:lnTo>
                  <a:lnTo>
                    <a:pt x="77" y="74"/>
                  </a:lnTo>
                  <a:lnTo>
                    <a:pt x="75" y="74"/>
                  </a:lnTo>
                  <a:lnTo>
                    <a:pt x="77" y="74"/>
                  </a:lnTo>
                  <a:lnTo>
                    <a:pt x="75" y="74"/>
                  </a:lnTo>
                  <a:lnTo>
                    <a:pt x="77" y="74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9" y="76"/>
                  </a:lnTo>
                  <a:lnTo>
                    <a:pt x="77" y="76"/>
                  </a:lnTo>
                  <a:lnTo>
                    <a:pt x="75" y="76"/>
                  </a:lnTo>
                  <a:lnTo>
                    <a:pt x="77" y="76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5" y="72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7" y="70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1" y="64"/>
                  </a:lnTo>
                  <a:lnTo>
                    <a:pt x="81" y="66"/>
                  </a:lnTo>
                  <a:lnTo>
                    <a:pt x="81" y="64"/>
                  </a:lnTo>
                  <a:lnTo>
                    <a:pt x="83" y="64"/>
                  </a:lnTo>
                  <a:lnTo>
                    <a:pt x="83" y="62"/>
                  </a:lnTo>
                  <a:lnTo>
                    <a:pt x="85" y="62"/>
                  </a:lnTo>
                  <a:lnTo>
                    <a:pt x="83" y="62"/>
                  </a:lnTo>
                  <a:lnTo>
                    <a:pt x="85" y="62"/>
                  </a:lnTo>
                  <a:lnTo>
                    <a:pt x="85" y="60"/>
                  </a:lnTo>
                  <a:lnTo>
                    <a:pt x="87" y="60"/>
                  </a:lnTo>
                  <a:lnTo>
                    <a:pt x="87" y="58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89" y="58"/>
                  </a:lnTo>
                  <a:lnTo>
                    <a:pt x="89" y="56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87" y="56"/>
                  </a:lnTo>
                  <a:lnTo>
                    <a:pt x="89" y="56"/>
                  </a:lnTo>
                  <a:lnTo>
                    <a:pt x="89" y="54"/>
                  </a:lnTo>
                  <a:lnTo>
                    <a:pt x="91" y="54"/>
                  </a:lnTo>
                  <a:lnTo>
                    <a:pt x="91" y="52"/>
                  </a:lnTo>
                  <a:lnTo>
                    <a:pt x="93" y="52"/>
                  </a:lnTo>
                  <a:lnTo>
                    <a:pt x="93" y="50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2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0"/>
                  </a:lnTo>
                  <a:lnTo>
                    <a:pt x="93" y="52"/>
                  </a:lnTo>
                  <a:lnTo>
                    <a:pt x="93" y="50"/>
                  </a:lnTo>
                  <a:lnTo>
                    <a:pt x="93" y="48"/>
                  </a:lnTo>
                  <a:lnTo>
                    <a:pt x="93" y="48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3" y="46"/>
                  </a:lnTo>
                  <a:lnTo>
                    <a:pt x="95" y="46"/>
                  </a:lnTo>
                  <a:lnTo>
                    <a:pt x="95" y="44"/>
                  </a:lnTo>
                  <a:lnTo>
                    <a:pt x="95" y="42"/>
                  </a:lnTo>
                  <a:lnTo>
                    <a:pt x="93" y="42"/>
                  </a:lnTo>
                  <a:lnTo>
                    <a:pt x="95" y="42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7" y="38"/>
                  </a:lnTo>
                  <a:lnTo>
                    <a:pt x="99" y="38"/>
                  </a:lnTo>
                  <a:lnTo>
                    <a:pt x="97" y="38"/>
                  </a:lnTo>
                  <a:lnTo>
                    <a:pt x="97" y="40"/>
                  </a:lnTo>
                  <a:lnTo>
                    <a:pt x="97" y="42"/>
                  </a:lnTo>
                  <a:lnTo>
                    <a:pt x="97" y="40"/>
                  </a:lnTo>
                  <a:lnTo>
                    <a:pt x="99" y="40"/>
                  </a:lnTo>
                  <a:lnTo>
                    <a:pt x="99" y="38"/>
                  </a:lnTo>
                  <a:lnTo>
                    <a:pt x="99" y="36"/>
                  </a:lnTo>
                  <a:lnTo>
                    <a:pt x="101" y="34"/>
                  </a:lnTo>
                  <a:lnTo>
                    <a:pt x="101" y="32"/>
                  </a:lnTo>
                  <a:lnTo>
                    <a:pt x="101" y="34"/>
                  </a:lnTo>
                  <a:lnTo>
                    <a:pt x="101" y="36"/>
                  </a:lnTo>
                  <a:lnTo>
                    <a:pt x="101" y="38"/>
                  </a:lnTo>
                  <a:lnTo>
                    <a:pt x="103" y="38"/>
                  </a:lnTo>
                  <a:lnTo>
                    <a:pt x="103" y="36"/>
                  </a:lnTo>
                  <a:lnTo>
                    <a:pt x="103" y="34"/>
                  </a:lnTo>
                  <a:lnTo>
                    <a:pt x="101" y="34"/>
                  </a:lnTo>
                  <a:lnTo>
                    <a:pt x="101" y="32"/>
                  </a:lnTo>
                  <a:lnTo>
                    <a:pt x="103" y="32"/>
                  </a:lnTo>
                  <a:lnTo>
                    <a:pt x="103" y="30"/>
                  </a:lnTo>
                  <a:lnTo>
                    <a:pt x="105" y="28"/>
                  </a:lnTo>
                  <a:lnTo>
                    <a:pt x="107" y="28"/>
                  </a:lnTo>
                  <a:lnTo>
                    <a:pt x="107" y="26"/>
                  </a:lnTo>
                  <a:lnTo>
                    <a:pt x="105" y="26"/>
                  </a:lnTo>
                  <a:lnTo>
                    <a:pt x="105" y="28"/>
                  </a:lnTo>
                  <a:lnTo>
                    <a:pt x="105" y="26"/>
                  </a:lnTo>
                  <a:lnTo>
                    <a:pt x="105" y="24"/>
                  </a:lnTo>
                  <a:lnTo>
                    <a:pt x="107" y="24"/>
                  </a:lnTo>
                  <a:lnTo>
                    <a:pt x="105" y="24"/>
                  </a:lnTo>
                  <a:lnTo>
                    <a:pt x="105" y="22"/>
                  </a:lnTo>
                  <a:lnTo>
                    <a:pt x="107" y="22"/>
                  </a:lnTo>
                  <a:lnTo>
                    <a:pt x="107" y="22"/>
                  </a:lnTo>
                  <a:lnTo>
                    <a:pt x="109" y="22"/>
                  </a:lnTo>
                  <a:lnTo>
                    <a:pt x="109" y="20"/>
                  </a:lnTo>
                  <a:lnTo>
                    <a:pt x="109" y="18"/>
                  </a:lnTo>
                  <a:lnTo>
                    <a:pt x="109" y="16"/>
                  </a:lnTo>
                  <a:lnTo>
                    <a:pt x="111" y="16"/>
                  </a:lnTo>
                  <a:lnTo>
                    <a:pt x="113" y="16"/>
                  </a:lnTo>
                  <a:lnTo>
                    <a:pt x="113" y="14"/>
                  </a:lnTo>
                  <a:lnTo>
                    <a:pt x="113" y="16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3" y="14"/>
                  </a:lnTo>
                  <a:lnTo>
                    <a:pt x="115" y="14"/>
                  </a:lnTo>
                  <a:lnTo>
                    <a:pt x="115" y="12"/>
                  </a:lnTo>
                  <a:lnTo>
                    <a:pt x="115" y="10"/>
                  </a:lnTo>
                  <a:lnTo>
                    <a:pt x="115" y="8"/>
                  </a:lnTo>
                  <a:lnTo>
                    <a:pt x="117" y="8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7" y="8"/>
                  </a:lnTo>
                  <a:lnTo>
                    <a:pt x="119" y="8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6"/>
                  </a:lnTo>
                  <a:lnTo>
                    <a:pt x="119" y="8"/>
                  </a:lnTo>
                  <a:lnTo>
                    <a:pt x="119" y="10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9" y="8"/>
                  </a:lnTo>
                  <a:lnTo>
                    <a:pt x="121" y="8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21" y="10"/>
                  </a:lnTo>
                  <a:lnTo>
                    <a:pt x="121" y="12"/>
                  </a:lnTo>
                  <a:lnTo>
                    <a:pt x="121" y="14"/>
                  </a:lnTo>
                  <a:lnTo>
                    <a:pt x="121" y="12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23" y="8"/>
                  </a:lnTo>
                  <a:lnTo>
                    <a:pt x="125" y="8"/>
                  </a:lnTo>
                  <a:lnTo>
                    <a:pt x="123" y="8"/>
                  </a:lnTo>
                  <a:lnTo>
                    <a:pt x="123" y="10"/>
                  </a:lnTo>
                  <a:lnTo>
                    <a:pt x="125" y="10"/>
                  </a:lnTo>
                  <a:lnTo>
                    <a:pt x="125" y="12"/>
                  </a:lnTo>
                  <a:lnTo>
                    <a:pt x="127" y="12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29" y="12"/>
                  </a:lnTo>
                  <a:lnTo>
                    <a:pt x="131" y="12"/>
                  </a:lnTo>
                  <a:lnTo>
                    <a:pt x="131" y="10"/>
                  </a:lnTo>
                  <a:lnTo>
                    <a:pt x="133" y="10"/>
                  </a:lnTo>
                  <a:lnTo>
                    <a:pt x="133" y="12"/>
                  </a:lnTo>
                  <a:lnTo>
                    <a:pt x="133" y="14"/>
                  </a:lnTo>
                  <a:lnTo>
                    <a:pt x="135" y="14"/>
                  </a:lnTo>
                  <a:lnTo>
                    <a:pt x="135" y="16"/>
                  </a:lnTo>
                  <a:lnTo>
                    <a:pt x="135" y="18"/>
                  </a:lnTo>
                  <a:lnTo>
                    <a:pt x="137" y="18"/>
                  </a:lnTo>
                  <a:lnTo>
                    <a:pt x="137" y="20"/>
                  </a:lnTo>
                  <a:lnTo>
                    <a:pt x="139" y="20"/>
                  </a:lnTo>
                  <a:lnTo>
                    <a:pt x="141" y="20"/>
                  </a:lnTo>
                  <a:lnTo>
                    <a:pt x="143" y="20"/>
                  </a:lnTo>
                  <a:lnTo>
                    <a:pt x="143" y="20"/>
                  </a:lnTo>
                  <a:lnTo>
                    <a:pt x="143" y="22"/>
                  </a:lnTo>
                  <a:lnTo>
                    <a:pt x="143" y="22"/>
                  </a:lnTo>
                  <a:lnTo>
                    <a:pt x="145" y="22"/>
                  </a:lnTo>
                  <a:lnTo>
                    <a:pt x="145" y="24"/>
                  </a:lnTo>
                  <a:lnTo>
                    <a:pt x="145" y="26"/>
                  </a:lnTo>
                  <a:lnTo>
                    <a:pt x="147" y="26"/>
                  </a:lnTo>
                  <a:lnTo>
                    <a:pt x="147" y="28"/>
                  </a:lnTo>
                  <a:lnTo>
                    <a:pt x="147" y="30"/>
                  </a:lnTo>
                  <a:lnTo>
                    <a:pt x="147" y="32"/>
                  </a:lnTo>
                  <a:lnTo>
                    <a:pt x="147" y="34"/>
                  </a:lnTo>
                  <a:lnTo>
                    <a:pt x="147" y="36"/>
                  </a:lnTo>
                  <a:lnTo>
                    <a:pt x="145" y="36"/>
                  </a:lnTo>
                  <a:lnTo>
                    <a:pt x="145" y="38"/>
                  </a:lnTo>
                  <a:lnTo>
                    <a:pt x="145" y="40"/>
                  </a:lnTo>
                  <a:lnTo>
                    <a:pt x="143" y="42"/>
                  </a:lnTo>
                  <a:lnTo>
                    <a:pt x="143" y="44"/>
                  </a:lnTo>
                  <a:lnTo>
                    <a:pt x="143" y="46"/>
                  </a:lnTo>
                  <a:lnTo>
                    <a:pt x="143" y="48"/>
                  </a:lnTo>
                  <a:lnTo>
                    <a:pt x="143" y="50"/>
                  </a:lnTo>
                  <a:lnTo>
                    <a:pt x="143" y="52"/>
                  </a:lnTo>
                  <a:lnTo>
                    <a:pt x="143" y="54"/>
                  </a:lnTo>
                  <a:lnTo>
                    <a:pt x="145" y="54"/>
                  </a:lnTo>
                  <a:lnTo>
                    <a:pt x="145" y="56"/>
                  </a:lnTo>
                  <a:lnTo>
                    <a:pt x="147" y="56"/>
                  </a:lnTo>
                  <a:lnTo>
                    <a:pt x="147" y="58"/>
                  </a:lnTo>
                  <a:lnTo>
                    <a:pt x="149" y="58"/>
                  </a:lnTo>
                  <a:lnTo>
                    <a:pt x="149" y="60"/>
                  </a:lnTo>
                  <a:lnTo>
                    <a:pt x="151" y="60"/>
                  </a:lnTo>
                  <a:lnTo>
                    <a:pt x="153" y="60"/>
                  </a:lnTo>
                  <a:lnTo>
                    <a:pt x="153" y="62"/>
                  </a:lnTo>
                  <a:lnTo>
                    <a:pt x="153" y="64"/>
                  </a:lnTo>
                  <a:lnTo>
                    <a:pt x="155" y="64"/>
                  </a:lnTo>
                  <a:lnTo>
                    <a:pt x="157" y="64"/>
                  </a:lnTo>
                  <a:lnTo>
                    <a:pt x="159" y="64"/>
                  </a:lnTo>
                  <a:lnTo>
                    <a:pt x="161" y="64"/>
                  </a:lnTo>
                  <a:lnTo>
                    <a:pt x="163" y="64"/>
                  </a:lnTo>
                  <a:lnTo>
                    <a:pt x="165" y="64"/>
                  </a:lnTo>
                  <a:lnTo>
                    <a:pt x="167" y="64"/>
                  </a:lnTo>
                  <a:lnTo>
                    <a:pt x="169" y="64"/>
                  </a:lnTo>
                  <a:lnTo>
                    <a:pt x="171" y="64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6"/>
                  </a:lnTo>
                  <a:lnTo>
                    <a:pt x="177" y="66"/>
                  </a:lnTo>
                  <a:lnTo>
                    <a:pt x="179" y="66"/>
                  </a:lnTo>
                  <a:lnTo>
                    <a:pt x="181" y="66"/>
                  </a:lnTo>
                  <a:lnTo>
                    <a:pt x="183" y="68"/>
                  </a:lnTo>
                  <a:lnTo>
                    <a:pt x="185" y="68"/>
                  </a:lnTo>
                  <a:lnTo>
                    <a:pt x="185" y="70"/>
                  </a:lnTo>
                  <a:lnTo>
                    <a:pt x="187" y="70"/>
                  </a:lnTo>
                  <a:lnTo>
                    <a:pt x="187" y="70"/>
                  </a:lnTo>
                  <a:lnTo>
                    <a:pt x="189" y="70"/>
                  </a:lnTo>
                  <a:lnTo>
                    <a:pt x="191" y="70"/>
                  </a:lnTo>
                  <a:lnTo>
                    <a:pt x="191" y="72"/>
                  </a:lnTo>
                  <a:lnTo>
                    <a:pt x="191" y="74"/>
                  </a:lnTo>
                  <a:lnTo>
                    <a:pt x="191" y="76"/>
                  </a:lnTo>
                  <a:lnTo>
                    <a:pt x="191" y="78"/>
                  </a:lnTo>
                  <a:lnTo>
                    <a:pt x="193" y="78"/>
                  </a:lnTo>
                  <a:lnTo>
                    <a:pt x="195" y="76"/>
                  </a:lnTo>
                  <a:lnTo>
                    <a:pt x="197" y="78"/>
                  </a:lnTo>
                  <a:lnTo>
                    <a:pt x="199" y="78"/>
                  </a:lnTo>
                  <a:lnTo>
                    <a:pt x="199" y="80"/>
                  </a:lnTo>
                  <a:lnTo>
                    <a:pt x="201" y="80"/>
                  </a:lnTo>
                  <a:lnTo>
                    <a:pt x="203" y="80"/>
                  </a:lnTo>
                  <a:lnTo>
                    <a:pt x="205" y="80"/>
                  </a:lnTo>
                  <a:lnTo>
                    <a:pt x="207" y="80"/>
                  </a:lnTo>
                  <a:lnTo>
                    <a:pt x="209" y="80"/>
                  </a:lnTo>
                  <a:lnTo>
                    <a:pt x="211" y="80"/>
                  </a:lnTo>
                  <a:lnTo>
                    <a:pt x="213" y="80"/>
                  </a:lnTo>
                  <a:lnTo>
                    <a:pt x="215" y="80"/>
                  </a:lnTo>
                  <a:lnTo>
                    <a:pt x="215" y="82"/>
                  </a:lnTo>
                  <a:lnTo>
                    <a:pt x="215" y="84"/>
                  </a:lnTo>
                  <a:lnTo>
                    <a:pt x="217" y="84"/>
                  </a:lnTo>
                  <a:lnTo>
                    <a:pt x="219" y="86"/>
                  </a:lnTo>
                  <a:lnTo>
                    <a:pt x="221" y="86"/>
                  </a:lnTo>
                  <a:lnTo>
                    <a:pt x="223" y="86"/>
                  </a:lnTo>
                  <a:lnTo>
                    <a:pt x="225" y="86"/>
                  </a:lnTo>
                  <a:lnTo>
                    <a:pt x="225" y="88"/>
                  </a:lnTo>
                  <a:lnTo>
                    <a:pt x="227" y="86"/>
                  </a:lnTo>
                  <a:lnTo>
                    <a:pt x="229" y="86"/>
                  </a:lnTo>
                  <a:lnTo>
                    <a:pt x="231" y="86"/>
                  </a:lnTo>
                  <a:lnTo>
                    <a:pt x="233" y="86"/>
                  </a:lnTo>
                  <a:lnTo>
                    <a:pt x="235" y="86"/>
                  </a:lnTo>
                  <a:lnTo>
                    <a:pt x="237" y="86"/>
                  </a:lnTo>
                  <a:lnTo>
                    <a:pt x="239" y="86"/>
                  </a:lnTo>
                  <a:lnTo>
                    <a:pt x="239" y="88"/>
                  </a:lnTo>
                  <a:lnTo>
                    <a:pt x="241" y="88"/>
                  </a:lnTo>
                  <a:lnTo>
                    <a:pt x="243" y="88"/>
                  </a:lnTo>
                  <a:lnTo>
                    <a:pt x="245" y="90"/>
                  </a:lnTo>
                  <a:lnTo>
                    <a:pt x="245" y="88"/>
                  </a:lnTo>
                  <a:lnTo>
                    <a:pt x="247" y="88"/>
                  </a:lnTo>
                  <a:lnTo>
                    <a:pt x="249" y="88"/>
                  </a:lnTo>
                  <a:lnTo>
                    <a:pt x="251" y="88"/>
                  </a:lnTo>
                  <a:lnTo>
                    <a:pt x="251" y="90"/>
                  </a:lnTo>
                  <a:lnTo>
                    <a:pt x="253" y="90"/>
                  </a:lnTo>
                  <a:lnTo>
                    <a:pt x="255" y="90"/>
                  </a:lnTo>
                  <a:lnTo>
                    <a:pt x="257" y="90"/>
                  </a:lnTo>
                  <a:lnTo>
                    <a:pt x="257" y="92"/>
                  </a:lnTo>
                  <a:lnTo>
                    <a:pt x="259" y="92"/>
                  </a:lnTo>
                  <a:lnTo>
                    <a:pt x="261" y="92"/>
                  </a:lnTo>
                  <a:lnTo>
                    <a:pt x="263" y="92"/>
                  </a:lnTo>
                  <a:lnTo>
                    <a:pt x="263" y="94"/>
                  </a:lnTo>
                  <a:lnTo>
                    <a:pt x="265" y="94"/>
                  </a:lnTo>
                  <a:lnTo>
                    <a:pt x="267" y="94"/>
                  </a:lnTo>
                  <a:lnTo>
                    <a:pt x="269" y="94"/>
                  </a:lnTo>
                  <a:lnTo>
                    <a:pt x="271" y="94"/>
                  </a:lnTo>
                  <a:lnTo>
                    <a:pt x="273" y="94"/>
                  </a:lnTo>
                  <a:lnTo>
                    <a:pt x="275" y="94"/>
                  </a:lnTo>
                  <a:lnTo>
                    <a:pt x="275" y="96"/>
                  </a:lnTo>
                  <a:lnTo>
                    <a:pt x="277" y="96"/>
                  </a:lnTo>
                  <a:lnTo>
                    <a:pt x="279" y="96"/>
                  </a:lnTo>
                  <a:lnTo>
                    <a:pt x="281" y="98"/>
                  </a:lnTo>
                  <a:lnTo>
                    <a:pt x="283" y="98"/>
                  </a:lnTo>
                  <a:lnTo>
                    <a:pt x="285" y="98"/>
                  </a:lnTo>
                  <a:lnTo>
                    <a:pt x="285" y="100"/>
                  </a:lnTo>
                  <a:lnTo>
                    <a:pt x="287" y="100"/>
                  </a:lnTo>
                  <a:lnTo>
                    <a:pt x="287" y="100"/>
                  </a:lnTo>
                  <a:lnTo>
                    <a:pt x="287" y="102"/>
                  </a:lnTo>
                  <a:lnTo>
                    <a:pt x="289" y="102"/>
                  </a:lnTo>
                  <a:lnTo>
                    <a:pt x="291" y="102"/>
                  </a:lnTo>
                  <a:lnTo>
                    <a:pt x="291" y="104"/>
                  </a:lnTo>
                  <a:lnTo>
                    <a:pt x="293" y="104"/>
                  </a:lnTo>
                  <a:lnTo>
                    <a:pt x="295" y="104"/>
                  </a:lnTo>
                  <a:lnTo>
                    <a:pt x="297" y="106"/>
                  </a:lnTo>
                  <a:lnTo>
                    <a:pt x="299" y="106"/>
                  </a:lnTo>
                  <a:lnTo>
                    <a:pt x="301" y="108"/>
                  </a:lnTo>
                  <a:lnTo>
                    <a:pt x="303" y="108"/>
                  </a:lnTo>
                  <a:lnTo>
                    <a:pt x="305" y="108"/>
                  </a:lnTo>
                  <a:lnTo>
                    <a:pt x="305" y="110"/>
                  </a:lnTo>
                  <a:lnTo>
                    <a:pt x="307" y="110"/>
                  </a:lnTo>
                  <a:lnTo>
                    <a:pt x="309" y="110"/>
                  </a:lnTo>
                  <a:lnTo>
                    <a:pt x="309" y="112"/>
                  </a:lnTo>
                  <a:lnTo>
                    <a:pt x="313" y="112"/>
                  </a:lnTo>
                  <a:lnTo>
                    <a:pt x="315" y="114"/>
                  </a:lnTo>
                  <a:lnTo>
                    <a:pt x="317" y="114"/>
                  </a:lnTo>
                  <a:lnTo>
                    <a:pt x="319" y="116"/>
                  </a:lnTo>
                  <a:lnTo>
                    <a:pt x="321" y="116"/>
                  </a:lnTo>
                  <a:lnTo>
                    <a:pt x="323" y="116"/>
                  </a:lnTo>
                  <a:lnTo>
                    <a:pt x="323" y="118"/>
                  </a:lnTo>
                  <a:lnTo>
                    <a:pt x="325" y="118"/>
                  </a:lnTo>
                  <a:lnTo>
                    <a:pt x="327" y="118"/>
                  </a:lnTo>
                  <a:lnTo>
                    <a:pt x="329" y="118"/>
                  </a:lnTo>
                  <a:lnTo>
                    <a:pt x="331" y="118"/>
                  </a:lnTo>
                  <a:lnTo>
                    <a:pt x="333" y="118"/>
                  </a:lnTo>
                  <a:lnTo>
                    <a:pt x="333" y="120"/>
                  </a:lnTo>
                  <a:lnTo>
                    <a:pt x="335" y="120"/>
                  </a:lnTo>
                  <a:lnTo>
                    <a:pt x="335" y="120"/>
                  </a:lnTo>
                  <a:lnTo>
                    <a:pt x="335" y="122"/>
                  </a:lnTo>
                  <a:lnTo>
                    <a:pt x="337" y="122"/>
                  </a:lnTo>
                  <a:lnTo>
                    <a:pt x="337" y="124"/>
                  </a:lnTo>
                  <a:lnTo>
                    <a:pt x="337" y="126"/>
                  </a:lnTo>
                  <a:lnTo>
                    <a:pt x="337" y="128"/>
                  </a:lnTo>
                  <a:lnTo>
                    <a:pt x="339" y="128"/>
                  </a:lnTo>
                  <a:lnTo>
                    <a:pt x="339" y="130"/>
                  </a:lnTo>
                  <a:lnTo>
                    <a:pt x="339" y="132"/>
                  </a:lnTo>
                  <a:lnTo>
                    <a:pt x="341" y="132"/>
                  </a:lnTo>
                  <a:lnTo>
                    <a:pt x="341" y="134"/>
                  </a:lnTo>
                  <a:lnTo>
                    <a:pt x="341" y="136"/>
                  </a:lnTo>
                  <a:lnTo>
                    <a:pt x="343" y="136"/>
                  </a:lnTo>
                  <a:lnTo>
                    <a:pt x="345" y="138"/>
                  </a:lnTo>
                  <a:lnTo>
                    <a:pt x="345" y="140"/>
                  </a:lnTo>
                  <a:lnTo>
                    <a:pt x="345" y="142"/>
                  </a:lnTo>
                  <a:lnTo>
                    <a:pt x="345" y="144"/>
                  </a:lnTo>
                  <a:lnTo>
                    <a:pt x="345" y="146"/>
                  </a:lnTo>
                  <a:lnTo>
                    <a:pt x="345" y="148"/>
                  </a:lnTo>
                  <a:lnTo>
                    <a:pt x="343" y="148"/>
                  </a:lnTo>
                  <a:lnTo>
                    <a:pt x="343" y="150"/>
                  </a:lnTo>
                  <a:lnTo>
                    <a:pt x="341" y="150"/>
                  </a:lnTo>
                  <a:lnTo>
                    <a:pt x="341" y="152"/>
                  </a:lnTo>
                  <a:lnTo>
                    <a:pt x="339" y="152"/>
                  </a:lnTo>
                  <a:lnTo>
                    <a:pt x="339" y="154"/>
                  </a:lnTo>
                  <a:lnTo>
                    <a:pt x="337" y="154"/>
                  </a:lnTo>
                  <a:lnTo>
                    <a:pt x="337" y="156"/>
                  </a:lnTo>
                  <a:lnTo>
                    <a:pt x="335" y="156"/>
                  </a:lnTo>
                  <a:lnTo>
                    <a:pt x="335" y="156"/>
                  </a:lnTo>
                  <a:lnTo>
                    <a:pt x="335" y="158"/>
                  </a:lnTo>
                  <a:lnTo>
                    <a:pt x="333" y="158"/>
                  </a:lnTo>
                  <a:lnTo>
                    <a:pt x="333" y="160"/>
                  </a:lnTo>
                  <a:lnTo>
                    <a:pt x="333" y="162"/>
                  </a:lnTo>
                  <a:lnTo>
                    <a:pt x="331" y="162"/>
                  </a:lnTo>
                  <a:lnTo>
                    <a:pt x="331" y="164"/>
                  </a:lnTo>
                  <a:lnTo>
                    <a:pt x="329" y="164"/>
                  </a:lnTo>
                  <a:lnTo>
                    <a:pt x="329" y="166"/>
                  </a:lnTo>
                  <a:lnTo>
                    <a:pt x="327" y="166"/>
                  </a:lnTo>
                  <a:lnTo>
                    <a:pt x="327" y="166"/>
                  </a:lnTo>
                  <a:lnTo>
                    <a:pt x="325" y="166"/>
                  </a:lnTo>
                  <a:lnTo>
                    <a:pt x="325" y="168"/>
                  </a:lnTo>
                  <a:lnTo>
                    <a:pt x="323" y="168"/>
                  </a:lnTo>
                  <a:lnTo>
                    <a:pt x="321" y="168"/>
                  </a:lnTo>
                  <a:lnTo>
                    <a:pt x="321" y="170"/>
                  </a:lnTo>
                  <a:lnTo>
                    <a:pt x="321" y="172"/>
                  </a:lnTo>
                  <a:lnTo>
                    <a:pt x="321" y="170"/>
                  </a:lnTo>
                  <a:lnTo>
                    <a:pt x="321" y="172"/>
                  </a:lnTo>
                  <a:lnTo>
                    <a:pt x="321" y="174"/>
                  </a:lnTo>
                  <a:lnTo>
                    <a:pt x="319" y="174"/>
                  </a:lnTo>
                  <a:lnTo>
                    <a:pt x="319" y="176"/>
                  </a:lnTo>
                  <a:lnTo>
                    <a:pt x="317" y="176"/>
                  </a:lnTo>
                  <a:lnTo>
                    <a:pt x="317" y="178"/>
                  </a:lnTo>
                  <a:lnTo>
                    <a:pt x="315" y="178"/>
                  </a:lnTo>
                  <a:lnTo>
                    <a:pt x="315" y="180"/>
                  </a:lnTo>
                  <a:lnTo>
                    <a:pt x="313" y="180"/>
                  </a:lnTo>
                  <a:lnTo>
                    <a:pt x="311" y="180"/>
                  </a:lnTo>
                  <a:lnTo>
                    <a:pt x="309" y="180"/>
                  </a:lnTo>
                  <a:lnTo>
                    <a:pt x="307" y="180"/>
                  </a:lnTo>
                  <a:lnTo>
                    <a:pt x="307" y="182"/>
                  </a:lnTo>
                  <a:lnTo>
                    <a:pt x="305" y="182"/>
                  </a:lnTo>
                  <a:lnTo>
                    <a:pt x="305" y="184"/>
                  </a:lnTo>
                  <a:lnTo>
                    <a:pt x="303" y="184"/>
                  </a:lnTo>
                  <a:lnTo>
                    <a:pt x="303" y="186"/>
                  </a:lnTo>
                  <a:lnTo>
                    <a:pt x="301" y="186"/>
                  </a:lnTo>
                  <a:lnTo>
                    <a:pt x="301" y="188"/>
                  </a:lnTo>
                  <a:lnTo>
                    <a:pt x="299" y="188"/>
                  </a:lnTo>
                  <a:lnTo>
                    <a:pt x="299" y="190"/>
                  </a:lnTo>
                  <a:lnTo>
                    <a:pt x="297" y="190"/>
                  </a:lnTo>
                  <a:lnTo>
                    <a:pt x="297" y="192"/>
                  </a:lnTo>
                  <a:lnTo>
                    <a:pt x="297" y="194"/>
                  </a:lnTo>
                  <a:lnTo>
                    <a:pt x="295" y="194"/>
                  </a:lnTo>
                  <a:lnTo>
                    <a:pt x="295" y="196"/>
                  </a:lnTo>
                  <a:lnTo>
                    <a:pt x="295" y="198"/>
                  </a:lnTo>
                  <a:lnTo>
                    <a:pt x="293" y="198"/>
                  </a:lnTo>
                  <a:lnTo>
                    <a:pt x="293" y="200"/>
                  </a:lnTo>
                  <a:lnTo>
                    <a:pt x="295" y="200"/>
                  </a:lnTo>
                  <a:lnTo>
                    <a:pt x="295" y="202"/>
                  </a:lnTo>
                  <a:lnTo>
                    <a:pt x="297" y="202"/>
                  </a:lnTo>
                  <a:lnTo>
                    <a:pt x="297" y="204"/>
                  </a:lnTo>
                  <a:lnTo>
                    <a:pt x="299" y="204"/>
                  </a:lnTo>
                  <a:lnTo>
                    <a:pt x="299" y="206"/>
                  </a:lnTo>
                  <a:lnTo>
                    <a:pt x="299" y="204"/>
                  </a:lnTo>
                  <a:lnTo>
                    <a:pt x="301" y="204"/>
                  </a:lnTo>
                  <a:lnTo>
                    <a:pt x="301" y="206"/>
                  </a:lnTo>
                  <a:lnTo>
                    <a:pt x="301" y="208"/>
                  </a:lnTo>
                  <a:lnTo>
                    <a:pt x="303" y="208"/>
                  </a:lnTo>
                  <a:lnTo>
                    <a:pt x="303" y="210"/>
                  </a:lnTo>
                  <a:lnTo>
                    <a:pt x="303" y="212"/>
                  </a:lnTo>
                  <a:lnTo>
                    <a:pt x="301" y="212"/>
                  </a:lnTo>
                  <a:lnTo>
                    <a:pt x="299" y="214"/>
                  </a:lnTo>
                  <a:lnTo>
                    <a:pt x="297" y="214"/>
                  </a:lnTo>
                  <a:lnTo>
                    <a:pt x="297" y="214"/>
                  </a:lnTo>
                  <a:lnTo>
                    <a:pt x="299" y="214"/>
                  </a:lnTo>
                  <a:lnTo>
                    <a:pt x="299" y="216"/>
                  </a:lnTo>
                  <a:lnTo>
                    <a:pt x="297" y="216"/>
                  </a:lnTo>
                  <a:lnTo>
                    <a:pt x="297" y="218"/>
                  </a:lnTo>
                  <a:lnTo>
                    <a:pt x="295" y="218"/>
                  </a:lnTo>
                  <a:lnTo>
                    <a:pt x="295" y="220"/>
                  </a:lnTo>
                  <a:lnTo>
                    <a:pt x="293" y="220"/>
                  </a:lnTo>
                  <a:lnTo>
                    <a:pt x="293" y="222"/>
                  </a:lnTo>
                  <a:lnTo>
                    <a:pt x="291" y="222"/>
                  </a:lnTo>
                  <a:lnTo>
                    <a:pt x="291" y="224"/>
                  </a:lnTo>
                  <a:lnTo>
                    <a:pt x="289" y="226"/>
                  </a:lnTo>
                  <a:lnTo>
                    <a:pt x="289" y="228"/>
                  </a:lnTo>
                  <a:lnTo>
                    <a:pt x="289" y="230"/>
                  </a:lnTo>
                  <a:lnTo>
                    <a:pt x="287" y="230"/>
                  </a:lnTo>
                  <a:lnTo>
                    <a:pt x="287" y="232"/>
                  </a:lnTo>
                  <a:lnTo>
                    <a:pt x="287" y="234"/>
                  </a:lnTo>
                  <a:lnTo>
                    <a:pt x="287" y="236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83" y="248"/>
                  </a:lnTo>
                  <a:lnTo>
                    <a:pt x="283" y="250"/>
                  </a:lnTo>
                  <a:lnTo>
                    <a:pt x="281" y="254"/>
                  </a:lnTo>
                  <a:lnTo>
                    <a:pt x="279" y="254"/>
                  </a:lnTo>
                  <a:lnTo>
                    <a:pt x="279" y="256"/>
                  </a:lnTo>
                  <a:lnTo>
                    <a:pt x="279" y="258"/>
                  </a:lnTo>
                  <a:lnTo>
                    <a:pt x="277" y="260"/>
                  </a:lnTo>
                  <a:lnTo>
                    <a:pt x="277" y="262"/>
                  </a:lnTo>
                  <a:lnTo>
                    <a:pt x="277" y="262"/>
                  </a:lnTo>
                  <a:lnTo>
                    <a:pt x="275" y="262"/>
                  </a:lnTo>
                  <a:lnTo>
                    <a:pt x="275" y="264"/>
                  </a:lnTo>
                  <a:lnTo>
                    <a:pt x="273" y="266"/>
                  </a:lnTo>
                  <a:lnTo>
                    <a:pt x="273" y="268"/>
                  </a:lnTo>
                  <a:lnTo>
                    <a:pt x="273" y="270"/>
                  </a:lnTo>
                  <a:lnTo>
                    <a:pt x="271" y="272"/>
                  </a:lnTo>
                  <a:lnTo>
                    <a:pt x="271" y="274"/>
                  </a:lnTo>
                  <a:lnTo>
                    <a:pt x="271" y="276"/>
                  </a:lnTo>
                  <a:lnTo>
                    <a:pt x="269" y="276"/>
                  </a:lnTo>
                  <a:lnTo>
                    <a:pt x="269" y="278"/>
                  </a:lnTo>
                  <a:lnTo>
                    <a:pt x="269" y="280"/>
                  </a:lnTo>
                  <a:lnTo>
                    <a:pt x="267" y="282"/>
                  </a:lnTo>
                  <a:lnTo>
                    <a:pt x="265" y="288"/>
                  </a:lnTo>
                  <a:lnTo>
                    <a:pt x="265" y="290"/>
                  </a:lnTo>
                  <a:lnTo>
                    <a:pt x="263" y="292"/>
                  </a:lnTo>
                  <a:lnTo>
                    <a:pt x="263" y="294"/>
                  </a:lnTo>
                  <a:lnTo>
                    <a:pt x="261" y="296"/>
                  </a:lnTo>
                  <a:lnTo>
                    <a:pt x="261" y="298"/>
                  </a:lnTo>
                  <a:lnTo>
                    <a:pt x="261" y="300"/>
                  </a:lnTo>
                  <a:lnTo>
                    <a:pt x="259" y="300"/>
                  </a:lnTo>
                  <a:lnTo>
                    <a:pt x="259" y="302"/>
                  </a:lnTo>
                  <a:lnTo>
                    <a:pt x="259" y="304"/>
                  </a:lnTo>
                  <a:lnTo>
                    <a:pt x="257" y="306"/>
                  </a:lnTo>
                  <a:lnTo>
                    <a:pt x="257" y="308"/>
                  </a:lnTo>
                  <a:lnTo>
                    <a:pt x="255" y="310"/>
                  </a:lnTo>
                  <a:lnTo>
                    <a:pt x="255" y="310"/>
                  </a:lnTo>
                  <a:lnTo>
                    <a:pt x="253" y="310"/>
                  </a:lnTo>
                  <a:lnTo>
                    <a:pt x="251" y="310"/>
                  </a:lnTo>
                  <a:lnTo>
                    <a:pt x="249" y="310"/>
                  </a:lnTo>
                  <a:lnTo>
                    <a:pt x="247" y="310"/>
                  </a:lnTo>
                  <a:lnTo>
                    <a:pt x="247" y="308"/>
                  </a:lnTo>
                  <a:lnTo>
                    <a:pt x="245" y="308"/>
                  </a:lnTo>
                  <a:lnTo>
                    <a:pt x="243" y="308"/>
                  </a:lnTo>
                  <a:lnTo>
                    <a:pt x="243" y="306"/>
                  </a:lnTo>
                  <a:lnTo>
                    <a:pt x="241" y="306"/>
                  </a:lnTo>
                  <a:lnTo>
                    <a:pt x="239" y="306"/>
                  </a:lnTo>
                  <a:lnTo>
                    <a:pt x="239" y="306"/>
                  </a:lnTo>
                  <a:lnTo>
                    <a:pt x="239" y="304"/>
                  </a:lnTo>
                  <a:lnTo>
                    <a:pt x="237" y="304"/>
                  </a:lnTo>
                  <a:lnTo>
                    <a:pt x="235" y="304"/>
                  </a:lnTo>
                  <a:lnTo>
                    <a:pt x="235" y="302"/>
                  </a:lnTo>
                  <a:lnTo>
                    <a:pt x="233" y="302"/>
                  </a:lnTo>
                  <a:lnTo>
                    <a:pt x="231" y="302"/>
                  </a:lnTo>
                  <a:lnTo>
                    <a:pt x="229" y="300"/>
                  </a:lnTo>
                  <a:lnTo>
                    <a:pt x="227" y="300"/>
                  </a:lnTo>
                  <a:lnTo>
                    <a:pt x="225" y="298"/>
                  </a:lnTo>
                  <a:lnTo>
                    <a:pt x="223" y="298"/>
                  </a:lnTo>
                  <a:lnTo>
                    <a:pt x="221" y="296"/>
                  </a:lnTo>
                  <a:lnTo>
                    <a:pt x="219" y="296"/>
                  </a:lnTo>
                  <a:lnTo>
                    <a:pt x="217" y="296"/>
                  </a:lnTo>
                  <a:lnTo>
                    <a:pt x="217" y="294"/>
                  </a:lnTo>
                  <a:lnTo>
                    <a:pt x="215" y="294"/>
                  </a:lnTo>
                  <a:lnTo>
                    <a:pt x="213" y="294"/>
                  </a:lnTo>
                  <a:lnTo>
                    <a:pt x="211" y="292"/>
                  </a:lnTo>
                  <a:lnTo>
                    <a:pt x="209" y="292"/>
                  </a:lnTo>
                  <a:lnTo>
                    <a:pt x="207" y="292"/>
                  </a:lnTo>
                  <a:lnTo>
                    <a:pt x="207" y="290"/>
                  </a:lnTo>
                  <a:lnTo>
                    <a:pt x="205" y="290"/>
                  </a:lnTo>
                  <a:lnTo>
                    <a:pt x="203" y="290"/>
                  </a:lnTo>
                  <a:lnTo>
                    <a:pt x="203" y="288"/>
                  </a:lnTo>
                  <a:lnTo>
                    <a:pt x="201" y="288"/>
                  </a:lnTo>
                  <a:lnTo>
                    <a:pt x="199" y="288"/>
                  </a:lnTo>
                  <a:lnTo>
                    <a:pt x="197" y="286"/>
                  </a:lnTo>
                  <a:lnTo>
                    <a:pt x="195" y="286"/>
                  </a:lnTo>
                  <a:lnTo>
                    <a:pt x="193" y="286"/>
                  </a:lnTo>
                  <a:lnTo>
                    <a:pt x="193" y="284"/>
                  </a:lnTo>
                  <a:lnTo>
                    <a:pt x="191" y="284"/>
                  </a:lnTo>
                  <a:lnTo>
                    <a:pt x="191" y="284"/>
                  </a:lnTo>
                  <a:lnTo>
                    <a:pt x="191" y="282"/>
                  </a:lnTo>
                  <a:lnTo>
                    <a:pt x="189" y="282"/>
                  </a:lnTo>
                  <a:lnTo>
                    <a:pt x="187" y="282"/>
                  </a:lnTo>
                  <a:lnTo>
                    <a:pt x="185" y="280"/>
                  </a:lnTo>
                  <a:lnTo>
                    <a:pt x="183" y="280"/>
                  </a:lnTo>
                  <a:lnTo>
                    <a:pt x="181" y="278"/>
                  </a:lnTo>
                  <a:lnTo>
                    <a:pt x="179" y="278"/>
                  </a:lnTo>
                  <a:lnTo>
                    <a:pt x="177" y="278"/>
                  </a:lnTo>
                  <a:lnTo>
                    <a:pt x="177" y="276"/>
                  </a:lnTo>
                  <a:lnTo>
                    <a:pt x="175" y="276"/>
                  </a:lnTo>
                  <a:lnTo>
                    <a:pt x="173" y="276"/>
                  </a:lnTo>
                  <a:lnTo>
                    <a:pt x="173" y="274"/>
                  </a:lnTo>
                  <a:lnTo>
                    <a:pt x="171" y="274"/>
                  </a:lnTo>
                  <a:lnTo>
                    <a:pt x="169" y="274"/>
                  </a:lnTo>
                  <a:lnTo>
                    <a:pt x="167" y="272"/>
                  </a:lnTo>
                  <a:lnTo>
                    <a:pt x="165" y="272"/>
                  </a:lnTo>
                  <a:lnTo>
                    <a:pt x="163" y="270"/>
                  </a:lnTo>
                  <a:lnTo>
                    <a:pt x="161" y="270"/>
                  </a:lnTo>
                  <a:lnTo>
                    <a:pt x="161" y="268"/>
                  </a:lnTo>
                  <a:lnTo>
                    <a:pt x="159" y="268"/>
                  </a:lnTo>
                  <a:lnTo>
                    <a:pt x="157" y="268"/>
                  </a:lnTo>
                  <a:lnTo>
                    <a:pt x="155" y="266"/>
                  </a:lnTo>
                  <a:lnTo>
                    <a:pt x="153" y="266"/>
                  </a:lnTo>
                  <a:lnTo>
                    <a:pt x="151" y="264"/>
                  </a:lnTo>
                  <a:lnTo>
                    <a:pt x="149" y="264"/>
                  </a:lnTo>
                  <a:lnTo>
                    <a:pt x="147" y="262"/>
                  </a:lnTo>
                  <a:lnTo>
                    <a:pt x="145" y="262"/>
                  </a:lnTo>
                  <a:lnTo>
                    <a:pt x="143" y="262"/>
                  </a:lnTo>
                  <a:lnTo>
                    <a:pt x="143" y="262"/>
                  </a:lnTo>
                  <a:lnTo>
                    <a:pt x="141" y="262"/>
                  </a:lnTo>
                  <a:lnTo>
                    <a:pt x="141" y="260"/>
                  </a:lnTo>
                  <a:lnTo>
                    <a:pt x="139" y="260"/>
                  </a:lnTo>
                  <a:lnTo>
                    <a:pt x="137" y="260"/>
                  </a:lnTo>
                  <a:lnTo>
                    <a:pt x="135" y="258"/>
                  </a:lnTo>
                  <a:lnTo>
                    <a:pt x="133" y="258"/>
                  </a:lnTo>
                  <a:lnTo>
                    <a:pt x="133" y="256"/>
                  </a:lnTo>
                  <a:lnTo>
                    <a:pt x="131" y="256"/>
                  </a:lnTo>
                  <a:lnTo>
                    <a:pt x="129" y="256"/>
                  </a:lnTo>
                  <a:lnTo>
                    <a:pt x="127" y="254"/>
                  </a:lnTo>
                  <a:lnTo>
                    <a:pt x="125" y="254"/>
                  </a:lnTo>
                  <a:lnTo>
                    <a:pt x="123" y="252"/>
                  </a:lnTo>
                  <a:lnTo>
                    <a:pt x="121" y="252"/>
                  </a:lnTo>
                  <a:lnTo>
                    <a:pt x="121" y="250"/>
                  </a:lnTo>
                  <a:lnTo>
                    <a:pt x="119" y="250"/>
                  </a:lnTo>
                  <a:lnTo>
                    <a:pt x="117" y="250"/>
                  </a:lnTo>
                  <a:lnTo>
                    <a:pt x="117" y="248"/>
                  </a:lnTo>
                  <a:lnTo>
                    <a:pt x="115" y="248"/>
                  </a:lnTo>
                  <a:lnTo>
                    <a:pt x="113" y="248"/>
                  </a:lnTo>
                  <a:lnTo>
                    <a:pt x="113" y="246"/>
                  </a:lnTo>
                  <a:lnTo>
                    <a:pt x="111" y="246"/>
                  </a:lnTo>
                  <a:lnTo>
                    <a:pt x="109" y="246"/>
                  </a:lnTo>
                  <a:lnTo>
                    <a:pt x="109" y="244"/>
                  </a:lnTo>
                  <a:lnTo>
                    <a:pt x="107" y="244"/>
                  </a:lnTo>
                  <a:lnTo>
                    <a:pt x="105" y="244"/>
                  </a:lnTo>
                  <a:lnTo>
                    <a:pt x="103" y="242"/>
                  </a:lnTo>
                  <a:lnTo>
                    <a:pt x="101" y="242"/>
                  </a:lnTo>
                  <a:lnTo>
                    <a:pt x="99" y="240"/>
                  </a:lnTo>
                  <a:lnTo>
                    <a:pt x="97" y="240"/>
                  </a:lnTo>
                  <a:lnTo>
                    <a:pt x="97" y="238"/>
                  </a:lnTo>
                  <a:lnTo>
                    <a:pt x="95" y="238"/>
                  </a:lnTo>
                  <a:lnTo>
                    <a:pt x="93" y="238"/>
                  </a:lnTo>
                  <a:lnTo>
                    <a:pt x="93" y="236"/>
                  </a:lnTo>
                  <a:lnTo>
                    <a:pt x="93" y="236"/>
                  </a:lnTo>
                  <a:lnTo>
                    <a:pt x="91" y="236"/>
                  </a:lnTo>
                  <a:lnTo>
                    <a:pt x="91" y="234"/>
                  </a:lnTo>
                  <a:lnTo>
                    <a:pt x="89" y="234"/>
                  </a:lnTo>
                  <a:lnTo>
                    <a:pt x="87" y="232"/>
                  </a:lnTo>
                  <a:lnTo>
                    <a:pt x="85" y="232"/>
                  </a:lnTo>
                  <a:lnTo>
                    <a:pt x="83" y="230"/>
                  </a:lnTo>
                  <a:lnTo>
                    <a:pt x="81" y="230"/>
                  </a:lnTo>
                  <a:lnTo>
                    <a:pt x="79" y="230"/>
                  </a:lnTo>
                  <a:lnTo>
                    <a:pt x="79" y="228"/>
                  </a:lnTo>
                  <a:lnTo>
                    <a:pt x="77" y="228"/>
                  </a:lnTo>
                  <a:lnTo>
                    <a:pt x="77" y="226"/>
                  </a:lnTo>
                  <a:lnTo>
                    <a:pt x="75" y="226"/>
                  </a:lnTo>
                  <a:lnTo>
                    <a:pt x="71" y="224"/>
                  </a:lnTo>
                  <a:lnTo>
                    <a:pt x="69" y="224"/>
                  </a:lnTo>
                  <a:lnTo>
                    <a:pt x="69" y="222"/>
                  </a:lnTo>
                  <a:lnTo>
                    <a:pt x="67" y="222"/>
                  </a:lnTo>
                  <a:lnTo>
                    <a:pt x="65" y="222"/>
                  </a:lnTo>
                  <a:lnTo>
                    <a:pt x="65" y="220"/>
                  </a:lnTo>
                  <a:lnTo>
                    <a:pt x="63" y="220"/>
                  </a:lnTo>
                  <a:lnTo>
                    <a:pt x="61" y="220"/>
                  </a:lnTo>
                  <a:lnTo>
                    <a:pt x="61" y="218"/>
                  </a:lnTo>
                  <a:lnTo>
                    <a:pt x="59" y="218"/>
                  </a:lnTo>
                  <a:lnTo>
                    <a:pt x="57" y="218"/>
                  </a:lnTo>
                  <a:lnTo>
                    <a:pt x="57" y="216"/>
                  </a:lnTo>
                  <a:lnTo>
                    <a:pt x="55" y="216"/>
                  </a:lnTo>
                  <a:lnTo>
                    <a:pt x="53" y="216"/>
                  </a:lnTo>
                  <a:lnTo>
                    <a:pt x="53" y="214"/>
                  </a:lnTo>
                  <a:lnTo>
                    <a:pt x="51" y="214"/>
                  </a:lnTo>
                  <a:lnTo>
                    <a:pt x="49" y="214"/>
                  </a:lnTo>
                  <a:lnTo>
                    <a:pt x="49" y="214"/>
                  </a:lnTo>
                  <a:lnTo>
                    <a:pt x="47" y="214"/>
                  </a:lnTo>
                  <a:lnTo>
                    <a:pt x="45" y="212"/>
                  </a:lnTo>
                  <a:lnTo>
                    <a:pt x="43" y="210"/>
                  </a:lnTo>
                  <a:lnTo>
                    <a:pt x="41" y="210"/>
                  </a:lnTo>
                  <a:lnTo>
                    <a:pt x="41" y="208"/>
                  </a:lnTo>
                  <a:lnTo>
                    <a:pt x="39" y="208"/>
                  </a:lnTo>
                  <a:lnTo>
                    <a:pt x="37" y="208"/>
                  </a:lnTo>
                  <a:lnTo>
                    <a:pt x="35" y="206"/>
                  </a:lnTo>
                  <a:lnTo>
                    <a:pt x="33" y="206"/>
                  </a:lnTo>
                  <a:lnTo>
                    <a:pt x="33" y="204"/>
                  </a:lnTo>
                  <a:lnTo>
                    <a:pt x="31" y="204"/>
                  </a:lnTo>
                  <a:lnTo>
                    <a:pt x="29" y="204"/>
                  </a:lnTo>
                  <a:lnTo>
                    <a:pt x="29" y="202"/>
                  </a:lnTo>
                  <a:lnTo>
                    <a:pt x="27" y="202"/>
                  </a:lnTo>
                  <a:lnTo>
                    <a:pt x="25" y="202"/>
                  </a:lnTo>
                  <a:lnTo>
                    <a:pt x="25" y="200"/>
                  </a:lnTo>
                  <a:lnTo>
                    <a:pt x="23" y="200"/>
                  </a:lnTo>
                  <a:lnTo>
                    <a:pt x="21" y="200"/>
                  </a:lnTo>
                  <a:lnTo>
                    <a:pt x="21" y="198"/>
                  </a:lnTo>
                  <a:lnTo>
                    <a:pt x="19" y="198"/>
                  </a:lnTo>
                  <a:lnTo>
                    <a:pt x="17" y="198"/>
                  </a:lnTo>
                  <a:lnTo>
                    <a:pt x="17" y="196"/>
                  </a:lnTo>
                  <a:lnTo>
                    <a:pt x="15" y="196"/>
                  </a:lnTo>
                  <a:lnTo>
                    <a:pt x="12" y="194"/>
                  </a:lnTo>
                  <a:lnTo>
                    <a:pt x="10" y="194"/>
                  </a:lnTo>
                  <a:lnTo>
                    <a:pt x="8" y="194"/>
                  </a:lnTo>
                  <a:lnTo>
                    <a:pt x="8" y="192"/>
                  </a:lnTo>
                  <a:lnTo>
                    <a:pt x="6" y="192"/>
                  </a:lnTo>
                  <a:lnTo>
                    <a:pt x="6" y="190"/>
                  </a:lnTo>
                  <a:lnTo>
                    <a:pt x="4" y="190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lnTo>
                    <a:pt x="2" y="186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2" y="184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2" y="178"/>
                  </a:lnTo>
                  <a:lnTo>
                    <a:pt x="2" y="176"/>
                  </a:lnTo>
                  <a:lnTo>
                    <a:pt x="2" y="174"/>
                  </a:lnTo>
                  <a:lnTo>
                    <a:pt x="2" y="172"/>
                  </a:lnTo>
                  <a:lnTo>
                    <a:pt x="4" y="172"/>
                  </a:lnTo>
                  <a:lnTo>
                    <a:pt x="4" y="170"/>
                  </a:lnTo>
                  <a:lnTo>
                    <a:pt x="4" y="168"/>
                  </a:lnTo>
                  <a:lnTo>
                    <a:pt x="6" y="168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10" y="166"/>
                  </a:lnTo>
                  <a:lnTo>
                    <a:pt x="12" y="166"/>
                  </a:lnTo>
                  <a:lnTo>
                    <a:pt x="10" y="166"/>
                  </a:lnTo>
                  <a:lnTo>
                    <a:pt x="8" y="166"/>
                  </a:lnTo>
                  <a:lnTo>
                    <a:pt x="8" y="166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6" y="166"/>
                  </a:lnTo>
                  <a:lnTo>
                    <a:pt x="6" y="166"/>
                  </a:lnTo>
                  <a:lnTo>
                    <a:pt x="8" y="166"/>
                  </a:lnTo>
                  <a:lnTo>
                    <a:pt x="8" y="164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2"/>
                  </a:lnTo>
                  <a:close/>
                  <a:moveTo>
                    <a:pt x="135" y="12"/>
                  </a:moveTo>
                  <a:lnTo>
                    <a:pt x="135" y="14"/>
                  </a:lnTo>
                  <a:lnTo>
                    <a:pt x="135" y="12"/>
                  </a:lnTo>
                  <a:lnTo>
                    <a:pt x="133" y="12"/>
                  </a:lnTo>
                  <a:lnTo>
                    <a:pt x="135" y="12"/>
                  </a:lnTo>
                  <a:close/>
                  <a:moveTo>
                    <a:pt x="135" y="12"/>
                  </a:moveTo>
                  <a:lnTo>
                    <a:pt x="133" y="12"/>
                  </a:lnTo>
                  <a:lnTo>
                    <a:pt x="135" y="12"/>
                  </a:lnTo>
                  <a:close/>
                  <a:moveTo>
                    <a:pt x="133" y="10"/>
                  </a:moveTo>
                  <a:lnTo>
                    <a:pt x="133" y="12"/>
                  </a:lnTo>
                  <a:lnTo>
                    <a:pt x="133" y="10"/>
                  </a:lnTo>
                  <a:close/>
                  <a:moveTo>
                    <a:pt x="133" y="10"/>
                  </a:moveTo>
                  <a:lnTo>
                    <a:pt x="133" y="12"/>
                  </a:lnTo>
                  <a:lnTo>
                    <a:pt x="133" y="10"/>
                  </a:lnTo>
                  <a:close/>
                  <a:moveTo>
                    <a:pt x="131" y="10"/>
                  </a:moveTo>
                  <a:lnTo>
                    <a:pt x="131" y="12"/>
                  </a:lnTo>
                  <a:lnTo>
                    <a:pt x="131" y="10"/>
                  </a:lnTo>
                  <a:lnTo>
                    <a:pt x="131" y="12"/>
                  </a:lnTo>
                  <a:lnTo>
                    <a:pt x="129" y="12"/>
                  </a:lnTo>
                  <a:lnTo>
                    <a:pt x="129" y="10"/>
                  </a:lnTo>
                  <a:lnTo>
                    <a:pt x="131" y="10"/>
                  </a:lnTo>
                  <a:lnTo>
                    <a:pt x="129" y="10"/>
                  </a:lnTo>
                  <a:lnTo>
                    <a:pt x="131" y="10"/>
                  </a:lnTo>
                  <a:close/>
                  <a:moveTo>
                    <a:pt x="133" y="10"/>
                  </a:moveTo>
                  <a:lnTo>
                    <a:pt x="131" y="10"/>
                  </a:lnTo>
                  <a:lnTo>
                    <a:pt x="133" y="10"/>
                  </a:lnTo>
                  <a:close/>
                  <a:moveTo>
                    <a:pt x="133" y="10"/>
                  </a:moveTo>
                  <a:lnTo>
                    <a:pt x="133" y="12"/>
                  </a:lnTo>
                  <a:lnTo>
                    <a:pt x="133" y="10"/>
                  </a:lnTo>
                  <a:close/>
                  <a:moveTo>
                    <a:pt x="133" y="10"/>
                  </a:moveTo>
                  <a:lnTo>
                    <a:pt x="133" y="12"/>
                  </a:lnTo>
                  <a:lnTo>
                    <a:pt x="133" y="10"/>
                  </a:lnTo>
                  <a:lnTo>
                    <a:pt x="133" y="12"/>
                  </a:lnTo>
                  <a:lnTo>
                    <a:pt x="133" y="10"/>
                  </a:lnTo>
                  <a:close/>
                  <a:moveTo>
                    <a:pt x="119" y="2"/>
                  </a:moveTo>
                  <a:lnTo>
                    <a:pt x="117" y="2"/>
                  </a:lnTo>
                  <a:lnTo>
                    <a:pt x="119" y="2"/>
                  </a:lnTo>
                  <a:close/>
                  <a:moveTo>
                    <a:pt x="117" y="2"/>
                  </a:moveTo>
                  <a:lnTo>
                    <a:pt x="117" y="0"/>
                  </a:lnTo>
                  <a:lnTo>
                    <a:pt x="117" y="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4" name="Freeform 3184">
              <a:extLst>
                <a:ext uri="{FF2B5EF4-FFF2-40B4-BE49-F238E27FC236}">
                  <a16:creationId xmlns:a16="http://schemas.microsoft.com/office/drawing/2014/main" id="{9D68070B-AA92-7DDF-C5F3-FD5DFED71BF0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784278" y="2772527"/>
              <a:ext cx="582420" cy="397930"/>
            </a:xfrm>
            <a:custGeom>
              <a:avLst/>
              <a:gdLst>
                <a:gd name="T0" fmla="*/ 94 w 294"/>
                <a:gd name="T1" fmla="*/ 10 h 213"/>
                <a:gd name="T2" fmla="*/ 110 w 294"/>
                <a:gd name="T3" fmla="*/ 12 h 213"/>
                <a:gd name="T4" fmla="*/ 124 w 294"/>
                <a:gd name="T5" fmla="*/ 14 h 213"/>
                <a:gd name="T6" fmla="*/ 140 w 294"/>
                <a:gd name="T7" fmla="*/ 18 h 213"/>
                <a:gd name="T8" fmla="*/ 156 w 294"/>
                <a:gd name="T9" fmla="*/ 20 h 213"/>
                <a:gd name="T10" fmla="*/ 170 w 294"/>
                <a:gd name="T11" fmla="*/ 22 h 213"/>
                <a:gd name="T12" fmla="*/ 186 w 294"/>
                <a:gd name="T13" fmla="*/ 24 h 213"/>
                <a:gd name="T14" fmla="*/ 204 w 294"/>
                <a:gd name="T15" fmla="*/ 26 h 213"/>
                <a:gd name="T16" fmla="*/ 218 w 294"/>
                <a:gd name="T17" fmla="*/ 28 h 213"/>
                <a:gd name="T18" fmla="*/ 236 w 294"/>
                <a:gd name="T19" fmla="*/ 30 h 213"/>
                <a:gd name="T20" fmla="*/ 254 w 294"/>
                <a:gd name="T21" fmla="*/ 32 h 213"/>
                <a:gd name="T22" fmla="*/ 270 w 294"/>
                <a:gd name="T23" fmla="*/ 34 h 213"/>
                <a:gd name="T24" fmla="*/ 288 w 294"/>
                <a:gd name="T25" fmla="*/ 34 h 213"/>
                <a:gd name="T26" fmla="*/ 288 w 294"/>
                <a:gd name="T27" fmla="*/ 46 h 213"/>
                <a:gd name="T28" fmla="*/ 282 w 294"/>
                <a:gd name="T29" fmla="*/ 54 h 213"/>
                <a:gd name="T30" fmla="*/ 292 w 294"/>
                <a:gd name="T31" fmla="*/ 62 h 213"/>
                <a:gd name="T32" fmla="*/ 294 w 294"/>
                <a:gd name="T33" fmla="*/ 78 h 213"/>
                <a:gd name="T34" fmla="*/ 292 w 294"/>
                <a:gd name="T35" fmla="*/ 94 h 213"/>
                <a:gd name="T36" fmla="*/ 292 w 294"/>
                <a:gd name="T37" fmla="*/ 113 h 213"/>
                <a:gd name="T38" fmla="*/ 290 w 294"/>
                <a:gd name="T39" fmla="*/ 131 h 213"/>
                <a:gd name="T40" fmla="*/ 288 w 294"/>
                <a:gd name="T41" fmla="*/ 149 h 213"/>
                <a:gd name="T42" fmla="*/ 284 w 294"/>
                <a:gd name="T43" fmla="*/ 161 h 213"/>
                <a:gd name="T44" fmla="*/ 282 w 294"/>
                <a:gd name="T45" fmla="*/ 171 h 213"/>
                <a:gd name="T46" fmla="*/ 284 w 294"/>
                <a:gd name="T47" fmla="*/ 183 h 213"/>
                <a:gd name="T48" fmla="*/ 282 w 294"/>
                <a:gd name="T49" fmla="*/ 195 h 213"/>
                <a:gd name="T50" fmla="*/ 280 w 294"/>
                <a:gd name="T51" fmla="*/ 201 h 213"/>
                <a:gd name="T52" fmla="*/ 282 w 294"/>
                <a:gd name="T53" fmla="*/ 213 h 213"/>
                <a:gd name="T54" fmla="*/ 274 w 294"/>
                <a:gd name="T55" fmla="*/ 207 h 213"/>
                <a:gd name="T56" fmla="*/ 268 w 294"/>
                <a:gd name="T57" fmla="*/ 199 h 213"/>
                <a:gd name="T58" fmla="*/ 258 w 294"/>
                <a:gd name="T59" fmla="*/ 195 h 213"/>
                <a:gd name="T60" fmla="*/ 248 w 294"/>
                <a:gd name="T61" fmla="*/ 193 h 213"/>
                <a:gd name="T62" fmla="*/ 232 w 294"/>
                <a:gd name="T63" fmla="*/ 189 h 213"/>
                <a:gd name="T64" fmla="*/ 222 w 294"/>
                <a:gd name="T65" fmla="*/ 191 h 213"/>
                <a:gd name="T66" fmla="*/ 210 w 294"/>
                <a:gd name="T67" fmla="*/ 185 h 213"/>
                <a:gd name="T68" fmla="*/ 196 w 294"/>
                <a:gd name="T69" fmla="*/ 179 h 213"/>
                <a:gd name="T70" fmla="*/ 176 w 294"/>
                <a:gd name="T71" fmla="*/ 177 h 213"/>
                <a:gd name="T72" fmla="*/ 158 w 294"/>
                <a:gd name="T73" fmla="*/ 175 h 213"/>
                <a:gd name="T74" fmla="*/ 142 w 294"/>
                <a:gd name="T75" fmla="*/ 173 h 213"/>
                <a:gd name="T76" fmla="*/ 126 w 294"/>
                <a:gd name="T77" fmla="*/ 169 h 213"/>
                <a:gd name="T78" fmla="*/ 104 w 294"/>
                <a:gd name="T79" fmla="*/ 167 h 213"/>
                <a:gd name="T80" fmla="*/ 84 w 294"/>
                <a:gd name="T81" fmla="*/ 163 h 213"/>
                <a:gd name="T82" fmla="*/ 68 w 294"/>
                <a:gd name="T83" fmla="*/ 161 h 213"/>
                <a:gd name="T84" fmla="*/ 46 w 294"/>
                <a:gd name="T85" fmla="*/ 157 h 213"/>
                <a:gd name="T86" fmla="*/ 28 w 294"/>
                <a:gd name="T87" fmla="*/ 153 h 213"/>
                <a:gd name="T88" fmla="*/ 14 w 294"/>
                <a:gd name="T89" fmla="*/ 151 h 213"/>
                <a:gd name="T90" fmla="*/ 0 w 294"/>
                <a:gd name="T91" fmla="*/ 149 h 213"/>
                <a:gd name="T92" fmla="*/ 4 w 294"/>
                <a:gd name="T93" fmla="*/ 131 h 213"/>
                <a:gd name="T94" fmla="*/ 6 w 294"/>
                <a:gd name="T95" fmla="*/ 115 h 213"/>
                <a:gd name="T96" fmla="*/ 10 w 294"/>
                <a:gd name="T97" fmla="*/ 99 h 213"/>
                <a:gd name="T98" fmla="*/ 14 w 294"/>
                <a:gd name="T99" fmla="*/ 76 h 213"/>
                <a:gd name="T100" fmla="*/ 16 w 294"/>
                <a:gd name="T101" fmla="*/ 60 h 213"/>
                <a:gd name="T102" fmla="*/ 20 w 294"/>
                <a:gd name="T103" fmla="*/ 48 h 213"/>
                <a:gd name="T104" fmla="*/ 22 w 294"/>
                <a:gd name="T105" fmla="*/ 28 h 213"/>
                <a:gd name="T106" fmla="*/ 26 w 294"/>
                <a:gd name="T107" fmla="*/ 12 h 213"/>
                <a:gd name="T108" fmla="*/ 34 w 294"/>
                <a:gd name="T109" fmla="*/ 0 h 213"/>
                <a:gd name="T110" fmla="*/ 48 w 294"/>
                <a:gd name="T111" fmla="*/ 4 h 213"/>
                <a:gd name="T112" fmla="*/ 66 w 294"/>
                <a:gd name="T113" fmla="*/ 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94" h="213">
                  <a:moveTo>
                    <a:pt x="78" y="8"/>
                  </a:moveTo>
                  <a:lnTo>
                    <a:pt x="80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2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2" y="14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18" y="14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4" y="16"/>
                  </a:lnTo>
                  <a:lnTo>
                    <a:pt x="126" y="16"/>
                  </a:lnTo>
                  <a:lnTo>
                    <a:pt x="128" y="16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8" y="18"/>
                  </a:lnTo>
                  <a:lnTo>
                    <a:pt x="140" y="18"/>
                  </a:lnTo>
                  <a:lnTo>
                    <a:pt x="142" y="18"/>
                  </a:lnTo>
                  <a:lnTo>
                    <a:pt x="144" y="18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50" y="20"/>
                  </a:lnTo>
                  <a:lnTo>
                    <a:pt x="152" y="20"/>
                  </a:lnTo>
                  <a:lnTo>
                    <a:pt x="154" y="20"/>
                  </a:lnTo>
                  <a:lnTo>
                    <a:pt x="156" y="20"/>
                  </a:lnTo>
                  <a:lnTo>
                    <a:pt x="158" y="20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6" y="20"/>
                  </a:lnTo>
                  <a:lnTo>
                    <a:pt x="166" y="22"/>
                  </a:lnTo>
                  <a:lnTo>
                    <a:pt x="166" y="22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78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8" y="24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4" y="24"/>
                  </a:lnTo>
                  <a:lnTo>
                    <a:pt x="196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2" y="26"/>
                  </a:lnTo>
                  <a:lnTo>
                    <a:pt x="204" y="26"/>
                  </a:lnTo>
                  <a:lnTo>
                    <a:pt x="206" y="26"/>
                  </a:lnTo>
                  <a:lnTo>
                    <a:pt x="208" y="26"/>
                  </a:lnTo>
                  <a:lnTo>
                    <a:pt x="210" y="26"/>
                  </a:lnTo>
                  <a:lnTo>
                    <a:pt x="212" y="26"/>
                  </a:lnTo>
                  <a:lnTo>
                    <a:pt x="212" y="28"/>
                  </a:lnTo>
                  <a:lnTo>
                    <a:pt x="214" y="28"/>
                  </a:lnTo>
                  <a:lnTo>
                    <a:pt x="214" y="28"/>
                  </a:lnTo>
                  <a:lnTo>
                    <a:pt x="216" y="28"/>
                  </a:lnTo>
                  <a:lnTo>
                    <a:pt x="218" y="28"/>
                  </a:lnTo>
                  <a:lnTo>
                    <a:pt x="220" y="28"/>
                  </a:lnTo>
                  <a:lnTo>
                    <a:pt x="222" y="28"/>
                  </a:lnTo>
                  <a:lnTo>
                    <a:pt x="224" y="28"/>
                  </a:lnTo>
                  <a:lnTo>
                    <a:pt x="226" y="28"/>
                  </a:lnTo>
                  <a:lnTo>
                    <a:pt x="228" y="30"/>
                  </a:lnTo>
                  <a:lnTo>
                    <a:pt x="230" y="30"/>
                  </a:lnTo>
                  <a:lnTo>
                    <a:pt x="232" y="30"/>
                  </a:lnTo>
                  <a:lnTo>
                    <a:pt x="234" y="30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6" y="30"/>
                  </a:lnTo>
                  <a:lnTo>
                    <a:pt x="246" y="32"/>
                  </a:lnTo>
                  <a:lnTo>
                    <a:pt x="248" y="32"/>
                  </a:lnTo>
                  <a:lnTo>
                    <a:pt x="250" y="32"/>
                  </a:lnTo>
                  <a:lnTo>
                    <a:pt x="252" y="32"/>
                  </a:lnTo>
                  <a:lnTo>
                    <a:pt x="254" y="32"/>
                  </a:lnTo>
                  <a:lnTo>
                    <a:pt x="256" y="32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2" y="32"/>
                  </a:lnTo>
                  <a:lnTo>
                    <a:pt x="264" y="32"/>
                  </a:lnTo>
                  <a:lnTo>
                    <a:pt x="266" y="32"/>
                  </a:lnTo>
                  <a:lnTo>
                    <a:pt x="266" y="34"/>
                  </a:lnTo>
                  <a:lnTo>
                    <a:pt x="268" y="34"/>
                  </a:lnTo>
                  <a:lnTo>
                    <a:pt x="270" y="34"/>
                  </a:lnTo>
                  <a:lnTo>
                    <a:pt x="272" y="34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8" y="34"/>
                  </a:lnTo>
                  <a:lnTo>
                    <a:pt x="280" y="34"/>
                  </a:lnTo>
                  <a:lnTo>
                    <a:pt x="282" y="34"/>
                  </a:lnTo>
                  <a:lnTo>
                    <a:pt x="284" y="34"/>
                  </a:lnTo>
                  <a:lnTo>
                    <a:pt x="286" y="34"/>
                  </a:lnTo>
                  <a:lnTo>
                    <a:pt x="288" y="34"/>
                  </a:lnTo>
                  <a:lnTo>
                    <a:pt x="290" y="34"/>
                  </a:lnTo>
                  <a:lnTo>
                    <a:pt x="292" y="36"/>
                  </a:lnTo>
                  <a:lnTo>
                    <a:pt x="292" y="38"/>
                  </a:lnTo>
                  <a:lnTo>
                    <a:pt x="292" y="40"/>
                  </a:lnTo>
                  <a:lnTo>
                    <a:pt x="292" y="42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88" y="44"/>
                  </a:lnTo>
                  <a:lnTo>
                    <a:pt x="288" y="46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4" y="48"/>
                  </a:lnTo>
                  <a:lnTo>
                    <a:pt x="282" y="48"/>
                  </a:lnTo>
                  <a:lnTo>
                    <a:pt x="282" y="50"/>
                  </a:lnTo>
                  <a:lnTo>
                    <a:pt x="280" y="52"/>
                  </a:lnTo>
                  <a:lnTo>
                    <a:pt x="282" y="52"/>
                  </a:lnTo>
                  <a:lnTo>
                    <a:pt x="282" y="52"/>
                  </a:lnTo>
                  <a:lnTo>
                    <a:pt x="282" y="54"/>
                  </a:lnTo>
                  <a:lnTo>
                    <a:pt x="284" y="54"/>
                  </a:lnTo>
                  <a:lnTo>
                    <a:pt x="284" y="56"/>
                  </a:lnTo>
                  <a:lnTo>
                    <a:pt x="284" y="58"/>
                  </a:lnTo>
                  <a:lnTo>
                    <a:pt x="286" y="58"/>
                  </a:lnTo>
                  <a:lnTo>
                    <a:pt x="286" y="60"/>
                  </a:lnTo>
                  <a:lnTo>
                    <a:pt x="288" y="60"/>
                  </a:lnTo>
                  <a:lnTo>
                    <a:pt x="288" y="62"/>
                  </a:lnTo>
                  <a:lnTo>
                    <a:pt x="290" y="62"/>
                  </a:lnTo>
                  <a:lnTo>
                    <a:pt x="292" y="62"/>
                  </a:lnTo>
                  <a:lnTo>
                    <a:pt x="292" y="64"/>
                  </a:lnTo>
                  <a:lnTo>
                    <a:pt x="294" y="64"/>
                  </a:lnTo>
                  <a:lnTo>
                    <a:pt x="294" y="66"/>
                  </a:lnTo>
                  <a:lnTo>
                    <a:pt x="294" y="68"/>
                  </a:lnTo>
                  <a:lnTo>
                    <a:pt x="294" y="70"/>
                  </a:lnTo>
                  <a:lnTo>
                    <a:pt x="294" y="72"/>
                  </a:lnTo>
                  <a:lnTo>
                    <a:pt x="294" y="74"/>
                  </a:lnTo>
                  <a:lnTo>
                    <a:pt x="294" y="76"/>
                  </a:lnTo>
                  <a:lnTo>
                    <a:pt x="294" y="78"/>
                  </a:lnTo>
                  <a:lnTo>
                    <a:pt x="294" y="80"/>
                  </a:lnTo>
                  <a:lnTo>
                    <a:pt x="294" y="82"/>
                  </a:lnTo>
                  <a:lnTo>
                    <a:pt x="294" y="84"/>
                  </a:lnTo>
                  <a:lnTo>
                    <a:pt x="294" y="86"/>
                  </a:lnTo>
                  <a:lnTo>
                    <a:pt x="294" y="88"/>
                  </a:lnTo>
                  <a:lnTo>
                    <a:pt x="294" y="90"/>
                  </a:lnTo>
                  <a:lnTo>
                    <a:pt x="292" y="90"/>
                  </a:lnTo>
                  <a:lnTo>
                    <a:pt x="292" y="92"/>
                  </a:lnTo>
                  <a:lnTo>
                    <a:pt x="292" y="94"/>
                  </a:lnTo>
                  <a:lnTo>
                    <a:pt x="292" y="96"/>
                  </a:lnTo>
                  <a:lnTo>
                    <a:pt x="292" y="99"/>
                  </a:lnTo>
                  <a:lnTo>
                    <a:pt x="292" y="101"/>
                  </a:lnTo>
                  <a:lnTo>
                    <a:pt x="292" y="103"/>
                  </a:lnTo>
                  <a:lnTo>
                    <a:pt x="292" y="105"/>
                  </a:lnTo>
                  <a:lnTo>
                    <a:pt x="292" y="107"/>
                  </a:lnTo>
                  <a:lnTo>
                    <a:pt x="292" y="109"/>
                  </a:lnTo>
                  <a:lnTo>
                    <a:pt x="292" y="111"/>
                  </a:lnTo>
                  <a:lnTo>
                    <a:pt x="292" y="113"/>
                  </a:lnTo>
                  <a:lnTo>
                    <a:pt x="292" y="115"/>
                  </a:lnTo>
                  <a:lnTo>
                    <a:pt x="290" y="117"/>
                  </a:lnTo>
                  <a:lnTo>
                    <a:pt x="290" y="119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90" y="125"/>
                  </a:lnTo>
                  <a:lnTo>
                    <a:pt x="290" y="127"/>
                  </a:lnTo>
                  <a:lnTo>
                    <a:pt x="290" y="129"/>
                  </a:lnTo>
                  <a:lnTo>
                    <a:pt x="290" y="131"/>
                  </a:lnTo>
                  <a:lnTo>
                    <a:pt x="290" y="133"/>
                  </a:lnTo>
                  <a:lnTo>
                    <a:pt x="290" y="135"/>
                  </a:lnTo>
                  <a:lnTo>
                    <a:pt x="290" y="137"/>
                  </a:lnTo>
                  <a:lnTo>
                    <a:pt x="290" y="139"/>
                  </a:lnTo>
                  <a:lnTo>
                    <a:pt x="290" y="141"/>
                  </a:lnTo>
                  <a:lnTo>
                    <a:pt x="288" y="143"/>
                  </a:lnTo>
                  <a:lnTo>
                    <a:pt x="288" y="145"/>
                  </a:lnTo>
                  <a:lnTo>
                    <a:pt x="288" y="147"/>
                  </a:lnTo>
                  <a:lnTo>
                    <a:pt x="288" y="149"/>
                  </a:lnTo>
                  <a:lnTo>
                    <a:pt x="288" y="149"/>
                  </a:lnTo>
                  <a:lnTo>
                    <a:pt x="288" y="151"/>
                  </a:lnTo>
                  <a:lnTo>
                    <a:pt x="288" y="153"/>
                  </a:lnTo>
                  <a:lnTo>
                    <a:pt x="288" y="155"/>
                  </a:lnTo>
                  <a:lnTo>
                    <a:pt x="288" y="157"/>
                  </a:lnTo>
                  <a:lnTo>
                    <a:pt x="288" y="159"/>
                  </a:lnTo>
                  <a:lnTo>
                    <a:pt x="288" y="161"/>
                  </a:lnTo>
                  <a:lnTo>
                    <a:pt x="286" y="161"/>
                  </a:lnTo>
                  <a:lnTo>
                    <a:pt x="284" y="161"/>
                  </a:lnTo>
                  <a:lnTo>
                    <a:pt x="282" y="159"/>
                  </a:lnTo>
                  <a:lnTo>
                    <a:pt x="282" y="161"/>
                  </a:lnTo>
                  <a:lnTo>
                    <a:pt x="282" y="163"/>
                  </a:lnTo>
                  <a:lnTo>
                    <a:pt x="282" y="165"/>
                  </a:lnTo>
                  <a:lnTo>
                    <a:pt x="284" y="165"/>
                  </a:lnTo>
                  <a:lnTo>
                    <a:pt x="284" y="167"/>
                  </a:lnTo>
                  <a:lnTo>
                    <a:pt x="284" y="169"/>
                  </a:lnTo>
                  <a:lnTo>
                    <a:pt x="284" y="171"/>
                  </a:lnTo>
                  <a:lnTo>
                    <a:pt x="282" y="171"/>
                  </a:lnTo>
                  <a:lnTo>
                    <a:pt x="282" y="173"/>
                  </a:lnTo>
                  <a:lnTo>
                    <a:pt x="282" y="175"/>
                  </a:lnTo>
                  <a:lnTo>
                    <a:pt x="284" y="175"/>
                  </a:lnTo>
                  <a:lnTo>
                    <a:pt x="286" y="175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6" y="181"/>
                  </a:lnTo>
                  <a:lnTo>
                    <a:pt x="286" y="183"/>
                  </a:lnTo>
                  <a:lnTo>
                    <a:pt x="284" y="183"/>
                  </a:lnTo>
                  <a:lnTo>
                    <a:pt x="284" y="185"/>
                  </a:lnTo>
                  <a:lnTo>
                    <a:pt x="284" y="187"/>
                  </a:lnTo>
                  <a:lnTo>
                    <a:pt x="284" y="189"/>
                  </a:lnTo>
                  <a:lnTo>
                    <a:pt x="282" y="189"/>
                  </a:lnTo>
                  <a:lnTo>
                    <a:pt x="284" y="189"/>
                  </a:lnTo>
                  <a:lnTo>
                    <a:pt x="284" y="191"/>
                  </a:lnTo>
                  <a:lnTo>
                    <a:pt x="282" y="191"/>
                  </a:lnTo>
                  <a:lnTo>
                    <a:pt x="282" y="193"/>
                  </a:lnTo>
                  <a:lnTo>
                    <a:pt x="282" y="195"/>
                  </a:lnTo>
                  <a:lnTo>
                    <a:pt x="280" y="195"/>
                  </a:lnTo>
                  <a:lnTo>
                    <a:pt x="280" y="195"/>
                  </a:lnTo>
                  <a:lnTo>
                    <a:pt x="280" y="195"/>
                  </a:lnTo>
                  <a:lnTo>
                    <a:pt x="280" y="195"/>
                  </a:lnTo>
                  <a:lnTo>
                    <a:pt x="280" y="197"/>
                  </a:lnTo>
                  <a:lnTo>
                    <a:pt x="278" y="197"/>
                  </a:lnTo>
                  <a:lnTo>
                    <a:pt x="278" y="199"/>
                  </a:lnTo>
                  <a:lnTo>
                    <a:pt x="278" y="201"/>
                  </a:lnTo>
                  <a:lnTo>
                    <a:pt x="280" y="201"/>
                  </a:lnTo>
                  <a:lnTo>
                    <a:pt x="280" y="203"/>
                  </a:lnTo>
                  <a:lnTo>
                    <a:pt x="280" y="205"/>
                  </a:lnTo>
                  <a:lnTo>
                    <a:pt x="282" y="205"/>
                  </a:lnTo>
                  <a:lnTo>
                    <a:pt x="282" y="207"/>
                  </a:lnTo>
                  <a:lnTo>
                    <a:pt x="282" y="205"/>
                  </a:lnTo>
                  <a:lnTo>
                    <a:pt x="282" y="207"/>
                  </a:lnTo>
                  <a:lnTo>
                    <a:pt x="282" y="209"/>
                  </a:lnTo>
                  <a:lnTo>
                    <a:pt x="282" y="211"/>
                  </a:lnTo>
                  <a:lnTo>
                    <a:pt x="282" y="213"/>
                  </a:lnTo>
                  <a:lnTo>
                    <a:pt x="284" y="213"/>
                  </a:lnTo>
                  <a:lnTo>
                    <a:pt x="282" y="213"/>
                  </a:lnTo>
                  <a:lnTo>
                    <a:pt x="282" y="211"/>
                  </a:lnTo>
                  <a:lnTo>
                    <a:pt x="280" y="211"/>
                  </a:lnTo>
                  <a:lnTo>
                    <a:pt x="278" y="211"/>
                  </a:lnTo>
                  <a:lnTo>
                    <a:pt x="276" y="211"/>
                  </a:lnTo>
                  <a:lnTo>
                    <a:pt x="276" y="209"/>
                  </a:lnTo>
                  <a:lnTo>
                    <a:pt x="276" y="207"/>
                  </a:lnTo>
                  <a:lnTo>
                    <a:pt x="274" y="207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6" y="203"/>
                  </a:lnTo>
                  <a:lnTo>
                    <a:pt x="274" y="203"/>
                  </a:lnTo>
                  <a:lnTo>
                    <a:pt x="272" y="203"/>
                  </a:lnTo>
                  <a:lnTo>
                    <a:pt x="270" y="203"/>
                  </a:lnTo>
                  <a:lnTo>
                    <a:pt x="270" y="201"/>
                  </a:lnTo>
                  <a:lnTo>
                    <a:pt x="270" y="199"/>
                  </a:lnTo>
                  <a:lnTo>
                    <a:pt x="268" y="199"/>
                  </a:lnTo>
                  <a:lnTo>
                    <a:pt x="266" y="199"/>
                  </a:lnTo>
                  <a:lnTo>
                    <a:pt x="264" y="199"/>
                  </a:lnTo>
                  <a:lnTo>
                    <a:pt x="264" y="197"/>
                  </a:lnTo>
                  <a:lnTo>
                    <a:pt x="262" y="197"/>
                  </a:lnTo>
                  <a:lnTo>
                    <a:pt x="262" y="195"/>
                  </a:lnTo>
                  <a:lnTo>
                    <a:pt x="262" y="195"/>
                  </a:lnTo>
                  <a:lnTo>
                    <a:pt x="260" y="195"/>
                  </a:lnTo>
                  <a:lnTo>
                    <a:pt x="260" y="195"/>
                  </a:lnTo>
                  <a:lnTo>
                    <a:pt x="258" y="195"/>
                  </a:lnTo>
                  <a:lnTo>
                    <a:pt x="256" y="195"/>
                  </a:lnTo>
                  <a:lnTo>
                    <a:pt x="256" y="193"/>
                  </a:lnTo>
                  <a:lnTo>
                    <a:pt x="254" y="193"/>
                  </a:lnTo>
                  <a:lnTo>
                    <a:pt x="254" y="191"/>
                  </a:lnTo>
                  <a:lnTo>
                    <a:pt x="252" y="191"/>
                  </a:lnTo>
                  <a:lnTo>
                    <a:pt x="252" y="193"/>
                  </a:lnTo>
                  <a:lnTo>
                    <a:pt x="250" y="191"/>
                  </a:lnTo>
                  <a:lnTo>
                    <a:pt x="248" y="191"/>
                  </a:lnTo>
                  <a:lnTo>
                    <a:pt x="248" y="193"/>
                  </a:lnTo>
                  <a:lnTo>
                    <a:pt x="246" y="193"/>
                  </a:lnTo>
                  <a:lnTo>
                    <a:pt x="246" y="191"/>
                  </a:lnTo>
                  <a:lnTo>
                    <a:pt x="244" y="191"/>
                  </a:lnTo>
                  <a:lnTo>
                    <a:pt x="242" y="191"/>
                  </a:lnTo>
                  <a:lnTo>
                    <a:pt x="240" y="191"/>
                  </a:lnTo>
                  <a:lnTo>
                    <a:pt x="238" y="191"/>
                  </a:lnTo>
                  <a:lnTo>
                    <a:pt x="236" y="191"/>
                  </a:lnTo>
                  <a:lnTo>
                    <a:pt x="234" y="191"/>
                  </a:lnTo>
                  <a:lnTo>
                    <a:pt x="232" y="189"/>
                  </a:lnTo>
                  <a:lnTo>
                    <a:pt x="230" y="191"/>
                  </a:lnTo>
                  <a:lnTo>
                    <a:pt x="230" y="193"/>
                  </a:lnTo>
                  <a:lnTo>
                    <a:pt x="228" y="193"/>
                  </a:lnTo>
                  <a:lnTo>
                    <a:pt x="228" y="195"/>
                  </a:lnTo>
                  <a:lnTo>
                    <a:pt x="226" y="195"/>
                  </a:lnTo>
                  <a:lnTo>
                    <a:pt x="224" y="195"/>
                  </a:lnTo>
                  <a:lnTo>
                    <a:pt x="224" y="193"/>
                  </a:lnTo>
                  <a:lnTo>
                    <a:pt x="222" y="193"/>
                  </a:lnTo>
                  <a:lnTo>
                    <a:pt x="222" y="191"/>
                  </a:lnTo>
                  <a:lnTo>
                    <a:pt x="220" y="191"/>
                  </a:lnTo>
                  <a:lnTo>
                    <a:pt x="218" y="189"/>
                  </a:lnTo>
                  <a:lnTo>
                    <a:pt x="216" y="189"/>
                  </a:lnTo>
                  <a:lnTo>
                    <a:pt x="216" y="187"/>
                  </a:lnTo>
                  <a:lnTo>
                    <a:pt x="214" y="187"/>
                  </a:lnTo>
                  <a:lnTo>
                    <a:pt x="214" y="187"/>
                  </a:lnTo>
                  <a:lnTo>
                    <a:pt x="214" y="185"/>
                  </a:lnTo>
                  <a:lnTo>
                    <a:pt x="212" y="185"/>
                  </a:lnTo>
                  <a:lnTo>
                    <a:pt x="210" y="185"/>
                  </a:lnTo>
                  <a:lnTo>
                    <a:pt x="210" y="183"/>
                  </a:lnTo>
                  <a:lnTo>
                    <a:pt x="210" y="181"/>
                  </a:lnTo>
                  <a:lnTo>
                    <a:pt x="208" y="181"/>
                  </a:lnTo>
                  <a:lnTo>
                    <a:pt x="206" y="179"/>
                  </a:lnTo>
                  <a:lnTo>
                    <a:pt x="204" y="179"/>
                  </a:lnTo>
                  <a:lnTo>
                    <a:pt x="202" y="179"/>
                  </a:lnTo>
                  <a:lnTo>
                    <a:pt x="200" y="179"/>
                  </a:lnTo>
                  <a:lnTo>
                    <a:pt x="198" y="179"/>
                  </a:lnTo>
                  <a:lnTo>
                    <a:pt x="196" y="179"/>
                  </a:lnTo>
                  <a:lnTo>
                    <a:pt x="194" y="179"/>
                  </a:lnTo>
                  <a:lnTo>
                    <a:pt x="192" y="179"/>
                  </a:lnTo>
                  <a:lnTo>
                    <a:pt x="190" y="179"/>
                  </a:lnTo>
                  <a:lnTo>
                    <a:pt x="186" y="177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0" y="177"/>
                  </a:lnTo>
                  <a:lnTo>
                    <a:pt x="178" y="177"/>
                  </a:lnTo>
                  <a:lnTo>
                    <a:pt x="176" y="177"/>
                  </a:lnTo>
                  <a:lnTo>
                    <a:pt x="174" y="177"/>
                  </a:lnTo>
                  <a:lnTo>
                    <a:pt x="170" y="175"/>
                  </a:lnTo>
                  <a:lnTo>
                    <a:pt x="168" y="175"/>
                  </a:lnTo>
                  <a:lnTo>
                    <a:pt x="166" y="175"/>
                  </a:lnTo>
                  <a:lnTo>
                    <a:pt x="166" y="175"/>
                  </a:lnTo>
                  <a:lnTo>
                    <a:pt x="164" y="175"/>
                  </a:lnTo>
                  <a:lnTo>
                    <a:pt x="162" y="175"/>
                  </a:lnTo>
                  <a:lnTo>
                    <a:pt x="160" y="175"/>
                  </a:lnTo>
                  <a:lnTo>
                    <a:pt x="158" y="175"/>
                  </a:lnTo>
                  <a:lnTo>
                    <a:pt x="158" y="173"/>
                  </a:lnTo>
                  <a:lnTo>
                    <a:pt x="156" y="173"/>
                  </a:lnTo>
                  <a:lnTo>
                    <a:pt x="154" y="173"/>
                  </a:lnTo>
                  <a:lnTo>
                    <a:pt x="152" y="173"/>
                  </a:lnTo>
                  <a:lnTo>
                    <a:pt x="150" y="173"/>
                  </a:lnTo>
                  <a:lnTo>
                    <a:pt x="148" y="173"/>
                  </a:lnTo>
                  <a:lnTo>
                    <a:pt x="146" y="173"/>
                  </a:lnTo>
                  <a:lnTo>
                    <a:pt x="144" y="173"/>
                  </a:lnTo>
                  <a:lnTo>
                    <a:pt x="142" y="173"/>
                  </a:lnTo>
                  <a:lnTo>
                    <a:pt x="142" y="171"/>
                  </a:lnTo>
                  <a:lnTo>
                    <a:pt x="140" y="171"/>
                  </a:lnTo>
                  <a:lnTo>
                    <a:pt x="138" y="171"/>
                  </a:lnTo>
                  <a:lnTo>
                    <a:pt x="136" y="171"/>
                  </a:lnTo>
                  <a:lnTo>
                    <a:pt x="134" y="171"/>
                  </a:lnTo>
                  <a:lnTo>
                    <a:pt x="132" y="171"/>
                  </a:lnTo>
                  <a:lnTo>
                    <a:pt x="130" y="171"/>
                  </a:lnTo>
                  <a:lnTo>
                    <a:pt x="128" y="171"/>
                  </a:lnTo>
                  <a:lnTo>
                    <a:pt x="126" y="169"/>
                  </a:lnTo>
                  <a:lnTo>
                    <a:pt x="124" y="169"/>
                  </a:lnTo>
                  <a:lnTo>
                    <a:pt x="122" y="169"/>
                  </a:lnTo>
                  <a:lnTo>
                    <a:pt x="120" y="169"/>
                  </a:lnTo>
                  <a:lnTo>
                    <a:pt x="118" y="169"/>
                  </a:lnTo>
                  <a:lnTo>
                    <a:pt x="118" y="169"/>
                  </a:lnTo>
                  <a:lnTo>
                    <a:pt x="116" y="169"/>
                  </a:lnTo>
                  <a:lnTo>
                    <a:pt x="114" y="167"/>
                  </a:lnTo>
                  <a:lnTo>
                    <a:pt x="106" y="167"/>
                  </a:lnTo>
                  <a:lnTo>
                    <a:pt x="104" y="167"/>
                  </a:lnTo>
                  <a:lnTo>
                    <a:pt x="102" y="167"/>
                  </a:lnTo>
                  <a:lnTo>
                    <a:pt x="100" y="165"/>
                  </a:lnTo>
                  <a:lnTo>
                    <a:pt x="98" y="165"/>
                  </a:lnTo>
                  <a:lnTo>
                    <a:pt x="96" y="165"/>
                  </a:lnTo>
                  <a:lnTo>
                    <a:pt x="94" y="165"/>
                  </a:lnTo>
                  <a:lnTo>
                    <a:pt x="92" y="165"/>
                  </a:lnTo>
                  <a:lnTo>
                    <a:pt x="90" y="165"/>
                  </a:lnTo>
                  <a:lnTo>
                    <a:pt x="86" y="163"/>
                  </a:lnTo>
                  <a:lnTo>
                    <a:pt x="84" y="163"/>
                  </a:lnTo>
                  <a:lnTo>
                    <a:pt x="82" y="163"/>
                  </a:lnTo>
                  <a:lnTo>
                    <a:pt x="80" y="163"/>
                  </a:lnTo>
                  <a:lnTo>
                    <a:pt x="78" y="163"/>
                  </a:lnTo>
                  <a:lnTo>
                    <a:pt x="76" y="161"/>
                  </a:lnTo>
                  <a:lnTo>
                    <a:pt x="74" y="161"/>
                  </a:lnTo>
                  <a:lnTo>
                    <a:pt x="72" y="161"/>
                  </a:lnTo>
                  <a:lnTo>
                    <a:pt x="70" y="161"/>
                  </a:lnTo>
                  <a:lnTo>
                    <a:pt x="70" y="161"/>
                  </a:lnTo>
                  <a:lnTo>
                    <a:pt x="68" y="161"/>
                  </a:lnTo>
                  <a:lnTo>
                    <a:pt x="64" y="159"/>
                  </a:lnTo>
                  <a:lnTo>
                    <a:pt x="62" y="159"/>
                  </a:lnTo>
                  <a:lnTo>
                    <a:pt x="60" y="159"/>
                  </a:lnTo>
                  <a:lnTo>
                    <a:pt x="58" y="159"/>
                  </a:lnTo>
                  <a:lnTo>
                    <a:pt x="56" y="159"/>
                  </a:lnTo>
                  <a:lnTo>
                    <a:pt x="54" y="157"/>
                  </a:lnTo>
                  <a:lnTo>
                    <a:pt x="52" y="157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4" y="157"/>
                  </a:lnTo>
                  <a:lnTo>
                    <a:pt x="42" y="157"/>
                  </a:lnTo>
                  <a:lnTo>
                    <a:pt x="42" y="155"/>
                  </a:lnTo>
                  <a:lnTo>
                    <a:pt x="40" y="155"/>
                  </a:lnTo>
                  <a:lnTo>
                    <a:pt x="38" y="155"/>
                  </a:lnTo>
                  <a:lnTo>
                    <a:pt x="36" y="155"/>
                  </a:lnTo>
                  <a:lnTo>
                    <a:pt x="34" y="155"/>
                  </a:lnTo>
                  <a:lnTo>
                    <a:pt x="30" y="153"/>
                  </a:lnTo>
                  <a:lnTo>
                    <a:pt x="28" y="153"/>
                  </a:lnTo>
                  <a:lnTo>
                    <a:pt x="26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2" y="153"/>
                  </a:lnTo>
                  <a:lnTo>
                    <a:pt x="22" y="151"/>
                  </a:lnTo>
                  <a:lnTo>
                    <a:pt x="20" y="151"/>
                  </a:lnTo>
                  <a:lnTo>
                    <a:pt x="18" y="151"/>
                  </a:lnTo>
                  <a:lnTo>
                    <a:pt x="16" y="151"/>
                  </a:lnTo>
                  <a:lnTo>
                    <a:pt x="14" y="151"/>
                  </a:lnTo>
                  <a:lnTo>
                    <a:pt x="12" y="151"/>
                  </a:lnTo>
                  <a:lnTo>
                    <a:pt x="12" y="149"/>
                  </a:lnTo>
                  <a:lnTo>
                    <a:pt x="10" y="149"/>
                  </a:lnTo>
                  <a:lnTo>
                    <a:pt x="8" y="149"/>
                  </a:lnTo>
                  <a:lnTo>
                    <a:pt x="6" y="149"/>
                  </a:lnTo>
                  <a:lnTo>
                    <a:pt x="4" y="149"/>
                  </a:lnTo>
                  <a:lnTo>
                    <a:pt x="2" y="149"/>
                  </a:lnTo>
                  <a:lnTo>
                    <a:pt x="2" y="149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2" y="141"/>
                  </a:lnTo>
                  <a:lnTo>
                    <a:pt x="2" y="139"/>
                  </a:lnTo>
                  <a:lnTo>
                    <a:pt x="2" y="137"/>
                  </a:lnTo>
                  <a:lnTo>
                    <a:pt x="2" y="133"/>
                  </a:lnTo>
                  <a:lnTo>
                    <a:pt x="2" y="131"/>
                  </a:lnTo>
                  <a:lnTo>
                    <a:pt x="4" y="131"/>
                  </a:lnTo>
                  <a:lnTo>
                    <a:pt x="4" y="129"/>
                  </a:lnTo>
                  <a:lnTo>
                    <a:pt x="4" y="127"/>
                  </a:lnTo>
                  <a:lnTo>
                    <a:pt x="4" y="125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17"/>
                  </a:lnTo>
                  <a:lnTo>
                    <a:pt x="6" y="115"/>
                  </a:lnTo>
                  <a:lnTo>
                    <a:pt x="6" y="113"/>
                  </a:lnTo>
                  <a:lnTo>
                    <a:pt x="8" y="111"/>
                  </a:lnTo>
                  <a:lnTo>
                    <a:pt x="8" y="109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8" y="101"/>
                  </a:lnTo>
                  <a:lnTo>
                    <a:pt x="10" y="101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0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18" y="52"/>
                  </a:lnTo>
                  <a:lnTo>
                    <a:pt x="18" y="52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0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6" y="12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6" y="6"/>
                  </a:lnTo>
                  <a:lnTo>
                    <a:pt x="28" y="4"/>
                  </a:lnTo>
                  <a:lnTo>
                    <a:pt x="28" y="2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6" y="8"/>
                  </a:lnTo>
                  <a:lnTo>
                    <a:pt x="78" y="8"/>
                  </a:lnTo>
                  <a:close/>
                </a:path>
              </a:pathLst>
            </a:custGeom>
            <a:solidFill>
              <a:srgbClr val="008F00">
                <a:alpha val="64000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5" name="Freeform 3186">
              <a:extLst>
                <a:ext uri="{FF2B5EF4-FFF2-40B4-BE49-F238E27FC236}">
                  <a16:creationId xmlns:a16="http://schemas.microsoft.com/office/drawing/2014/main" id="{275CAF3A-8663-250A-42C2-2A2F0BB82215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3473191" y="3701738"/>
              <a:ext cx="1216346" cy="1173240"/>
            </a:xfrm>
            <a:custGeom>
              <a:avLst/>
              <a:gdLst>
                <a:gd name="T0" fmla="*/ 404 w 614"/>
                <a:gd name="T1" fmla="*/ 596 h 628"/>
                <a:gd name="T2" fmla="*/ 416 w 614"/>
                <a:gd name="T3" fmla="*/ 606 h 628"/>
                <a:gd name="T4" fmla="*/ 400 w 614"/>
                <a:gd name="T5" fmla="*/ 568 h 628"/>
                <a:gd name="T6" fmla="*/ 408 w 614"/>
                <a:gd name="T7" fmla="*/ 568 h 628"/>
                <a:gd name="T8" fmla="*/ 402 w 614"/>
                <a:gd name="T9" fmla="*/ 560 h 628"/>
                <a:gd name="T10" fmla="*/ 404 w 614"/>
                <a:gd name="T11" fmla="*/ 554 h 628"/>
                <a:gd name="T12" fmla="*/ 404 w 614"/>
                <a:gd name="T13" fmla="*/ 576 h 628"/>
                <a:gd name="T14" fmla="*/ 418 w 614"/>
                <a:gd name="T15" fmla="*/ 526 h 628"/>
                <a:gd name="T16" fmla="*/ 410 w 614"/>
                <a:gd name="T17" fmla="*/ 578 h 628"/>
                <a:gd name="T18" fmla="*/ 410 w 614"/>
                <a:gd name="T19" fmla="*/ 544 h 628"/>
                <a:gd name="T20" fmla="*/ 426 w 614"/>
                <a:gd name="T21" fmla="*/ 520 h 628"/>
                <a:gd name="T22" fmla="*/ 428 w 614"/>
                <a:gd name="T23" fmla="*/ 516 h 628"/>
                <a:gd name="T24" fmla="*/ 430 w 614"/>
                <a:gd name="T25" fmla="*/ 512 h 628"/>
                <a:gd name="T26" fmla="*/ 432 w 614"/>
                <a:gd name="T27" fmla="*/ 508 h 628"/>
                <a:gd name="T28" fmla="*/ 428 w 614"/>
                <a:gd name="T29" fmla="*/ 502 h 628"/>
                <a:gd name="T30" fmla="*/ 440 w 614"/>
                <a:gd name="T31" fmla="*/ 500 h 628"/>
                <a:gd name="T32" fmla="*/ 440 w 614"/>
                <a:gd name="T33" fmla="*/ 496 h 628"/>
                <a:gd name="T34" fmla="*/ 456 w 614"/>
                <a:gd name="T35" fmla="*/ 486 h 628"/>
                <a:gd name="T36" fmla="*/ 462 w 614"/>
                <a:gd name="T37" fmla="*/ 488 h 628"/>
                <a:gd name="T38" fmla="*/ 468 w 614"/>
                <a:gd name="T39" fmla="*/ 484 h 628"/>
                <a:gd name="T40" fmla="*/ 458 w 614"/>
                <a:gd name="T41" fmla="*/ 468 h 628"/>
                <a:gd name="T42" fmla="*/ 488 w 614"/>
                <a:gd name="T43" fmla="*/ 472 h 628"/>
                <a:gd name="T44" fmla="*/ 504 w 614"/>
                <a:gd name="T45" fmla="*/ 466 h 628"/>
                <a:gd name="T46" fmla="*/ 530 w 614"/>
                <a:gd name="T47" fmla="*/ 452 h 628"/>
                <a:gd name="T48" fmla="*/ 538 w 614"/>
                <a:gd name="T49" fmla="*/ 445 h 628"/>
                <a:gd name="T50" fmla="*/ 546 w 614"/>
                <a:gd name="T51" fmla="*/ 437 h 628"/>
                <a:gd name="T52" fmla="*/ 550 w 614"/>
                <a:gd name="T53" fmla="*/ 423 h 628"/>
                <a:gd name="T54" fmla="*/ 540 w 614"/>
                <a:gd name="T55" fmla="*/ 413 h 628"/>
                <a:gd name="T56" fmla="*/ 540 w 614"/>
                <a:gd name="T57" fmla="*/ 437 h 628"/>
                <a:gd name="T58" fmla="*/ 506 w 614"/>
                <a:gd name="T59" fmla="*/ 466 h 628"/>
                <a:gd name="T60" fmla="*/ 466 w 614"/>
                <a:gd name="T61" fmla="*/ 470 h 628"/>
                <a:gd name="T62" fmla="*/ 454 w 614"/>
                <a:gd name="T63" fmla="*/ 474 h 628"/>
                <a:gd name="T64" fmla="*/ 448 w 614"/>
                <a:gd name="T65" fmla="*/ 486 h 628"/>
                <a:gd name="T66" fmla="*/ 426 w 614"/>
                <a:gd name="T67" fmla="*/ 498 h 628"/>
                <a:gd name="T68" fmla="*/ 426 w 614"/>
                <a:gd name="T69" fmla="*/ 512 h 628"/>
                <a:gd name="T70" fmla="*/ 418 w 614"/>
                <a:gd name="T71" fmla="*/ 522 h 628"/>
                <a:gd name="T72" fmla="*/ 402 w 614"/>
                <a:gd name="T73" fmla="*/ 540 h 628"/>
                <a:gd name="T74" fmla="*/ 404 w 614"/>
                <a:gd name="T75" fmla="*/ 554 h 628"/>
                <a:gd name="T76" fmla="*/ 400 w 614"/>
                <a:gd name="T77" fmla="*/ 566 h 628"/>
                <a:gd name="T78" fmla="*/ 404 w 614"/>
                <a:gd name="T79" fmla="*/ 588 h 628"/>
                <a:gd name="T80" fmla="*/ 406 w 614"/>
                <a:gd name="T81" fmla="*/ 604 h 628"/>
                <a:gd name="T82" fmla="*/ 396 w 614"/>
                <a:gd name="T83" fmla="*/ 624 h 628"/>
                <a:gd name="T84" fmla="*/ 346 w 614"/>
                <a:gd name="T85" fmla="*/ 598 h 628"/>
                <a:gd name="T86" fmla="*/ 304 w 614"/>
                <a:gd name="T87" fmla="*/ 534 h 628"/>
                <a:gd name="T88" fmla="*/ 268 w 614"/>
                <a:gd name="T89" fmla="*/ 466 h 628"/>
                <a:gd name="T90" fmla="*/ 230 w 614"/>
                <a:gd name="T91" fmla="*/ 387 h 628"/>
                <a:gd name="T92" fmla="*/ 160 w 614"/>
                <a:gd name="T93" fmla="*/ 379 h 628"/>
                <a:gd name="T94" fmla="*/ 102 w 614"/>
                <a:gd name="T95" fmla="*/ 385 h 628"/>
                <a:gd name="T96" fmla="*/ 66 w 614"/>
                <a:gd name="T97" fmla="*/ 317 h 628"/>
                <a:gd name="T98" fmla="*/ 14 w 614"/>
                <a:gd name="T99" fmla="*/ 241 h 628"/>
                <a:gd name="T100" fmla="*/ 84 w 614"/>
                <a:gd name="T101" fmla="*/ 227 h 628"/>
                <a:gd name="T102" fmla="*/ 184 w 614"/>
                <a:gd name="T103" fmla="*/ 157 h 628"/>
                <a:gd name="T104" fmla="*/ 208 w 614"/>
                <a:gd name="T105" fmla="*/ 24 h 628"/>
                <a:gd name="T106" fmla="*/ 342 w 614"/>
                <a:gd name="T107" fmla="*/ 20 h 628"/>
                <a:gd name="T108" fmla="*/ 388 w 614"/>
                <a:gd name="T109" fmla="*/ 155 h 628"/>
                <a:gd name="T110" fmla="*/ 446 w 614"/>
                <a:gd name="T111" fmla="*/ 175 h 628"/>
                <a:gd name="T112" fmla="*/ 496 w 614"/>
                <a:gd name="T113" fmla="*/ 185 h 628"/>
                <a:gd name="T114" fmla="*/ 558 w 614"/>
                <a:gd name="T115" fmla="*/ 189 h 628"/>
                <a:gd name="T116" fmla="*/ 592 w 614"/>
                <a:gd name="T117" fmla="*/ 235 h 628"/>
                <a:gd name="T118" fmla="*/ 610 w 614"/>
                <a:gd name="T119" fmla="*/ 327 h 628"/>
                <a:gd name="T120" fmla="*/ 604 w 614"/>
                <a:gd name="T121" fmla="*/ 391 h 628"/>
                <a:gd name="T122" fmla="*/ 572 w 614"/>
                <a:gd name="T123" fmla="*/ 423 h 628"/>
                <a:gd name="T124" fmla="*/ 536 w 614"/>
                <a:gd name="T125" fmla="*/ 413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14" h="628">
                  <a:moveTo>
                    <a:pt x="410" y="618"/>
                  </a:moveTo>
                  <a:lnTo>
                    <a:pt x="412" y="616"/>
                  </a:lnTo>
                  <a:lnTo>
                    <a:pt x="412" y="618"/>
                  </a:lnTo>
                  <a:lnTo>
                    <a:pt x="410" y="618"/>
                  </a:lnTo>
                  <a:close/>
                  <a:moveTo>
                    <a:pt x="416" y="616"/>
                  </a:moveTo>
                  <a:lnTo>
                    <a:pt x="414" y="616"/>
                  </a:lnTo>
                  <a:lnTo>
                    <a:pt x="416" y="616"/>
                  </a:lnTo>
                  <a:close/>
                  <a:moveTo>
                    <a:pt x="414" y="616"/>
                  </a:moveTo>
                  <a:lnTo>
                    <a:pt x="416" y="616"/>
                  </a:lnTo>
                  <a:lnTo>
                    <a:pt x="414" y="616"/>
                  </a:lnTo>
                  <a:lnTo>
                    <a:pt x="414" y="616"/>
                  </a:lnTo>
                  <a:lnTo>
                    <a:pt x="416" y="616"/>
                  </a:lnTo>
                  <a:lnTo>
                    <a:pt x="414" y="616"/>
                  </a:lnTo>
                  <a:lnTo>
                    <a:pt x="414" y="616"/>
                  </a:lnTo>
                  <a:close/>
                  <a:moveTo>
                    <a:pt x="416" y="608"/>
                  </a:moveTo>
                  <a:lnTo>
                    <a:pt x="414" y="608"/>
                  </a:lnTo>
                  <a:lnTo>
                    <a:pt x="416" y="608"/>
                  </a:lnTo>
                  <a:close/>
                  <a:moveTo>
                    <a:pt x="410" y="606"/>
                  </a:moveTo>
                  <a:lnTo>
                    <a:pt x="410" y="604"/>
                  </a:lnTo>
                  <a:lnTo>
                    <a:pt x="410" y="606"/>
                  </a:lnTo>
                  <a:close/>
                  <a:moveTo>
                    <a:pt x="408" y="604"/>
                  </a:moveTo>
                  <a:lnTo>
                    <a:pt x="410" y="604"/>
                  </a:lnTo>
                  <a:lnTo>
                    <a:pt x="408" y="604"/>
                  </a:lnTo>
                  <a:close/>
                  <a:moveTo>
                    <a:pt x="410" y="604"/>
                  </a:moveTo>
                  <a:lnTo>
                    <a:pt x="410" y="602"/>
                  </a:lnTo>
                  <a:lnTo>
                    <a:pt x="410" y="604"/>
                  </a:lnTo>
                  <a:close/>
                  <a:moveTo>
                    <a:pt x="410" y="604"/>
                  </a:moveTo>
                  <a:lnTo>
                    <a:pt x="410" y="602"/>
                  </a:lnTo>
                  <a:lnTo>
                    <a:pt x="410" y="604"/>
                  </a:lnTo>
                  <a:close/>
                  <a:moveTo>
                    <a:pt x="410" y="604"/>
                  </a:moveTo>
                  <a:lnTo>
                    <a:pt x="410" y="602"/>
                  </a:lnTo>
                  <a:lnTo>
                    <a:pt x="410" y="604"/>
                  </a:lnTo>
                  <a:close/>
                  <a:moveTo>
                    <a:pt x="410" y="602"/>
                  </a:moveTo>
                  <a:lnTo>
                    <a:pt x="408" y="602"/>
                  </a:lnTo>
                  <a:lnTo>
                    <a:pt x="410" y="602"/>
                  </a:lnTo>
                  <a:lnTo>
                    <a:pt x="408" y="602"/>
                  </a:lnTo>
                  <a:lnTo>
                    <a:pt x="410" y="602"/>
                  </a:lnTo>
                  <a:close/>
                  <a:moveTo>
                    <a:pt x="408" y="602"/>
                  </a:moveTo>
                  <a:lnTo>
                    <a:pt x="410" y="602"/>
                  </a:lnTo>
                  <a:lnTo>
                    <a:pt x="408" y="602"/>
                  </a:lnTo>
                  <a:close/>
                  <a:moveTo>
                    <a:pt x="410" y="602"/>
                  </a:moveTo>
                  <a:lnTo>
                    <a:pt x="408" y="602"/>
                  </a:lnTo>
                  <a:lnTo>
                    <a:pt x="410" y="602"/>
                  </a:lnTo>
                  <a:close/>
                  <a:moveTo>
                    <a:pt x="408" y="602"/>
                  </a:moveTo>
                  <a:lnTo>
                    <a:pt x="408" y="600"/>
                  </a:lnTo>
                  <a:lnTo>
                    <a:pt x="408" y="602"/>
                  </a:lnTo>
                  <a:close/>
                  <a:moveTo>
                    <a:pt x="408" y="600"/>
                  </a:moveTo>
                  <a:lnTo>
                    <a:pt x="410" y="600"/>
                  </a:lnTo>
                  <a:lnTo>
                    <a:pt x="408" y="600"/>
                  </a:lnTo>
                  <a:close/>
                  <a:moveTo>
                    <a:pt x="408" y="600"/>
                  </a:moveTo>
                  <a:lnTo>
                    <a:pt x="408" y="598"/>
                  </a:lnTo>
                  <a:lnTo>
                    <a:pt x="408" y="600"/>
                  </a:lnTo>
                  <a:close/>
                  <a:moveTo>
                    <a:pt x="408" y="598"/>
                  </a:moveTo>
                  <a:lnTo>
                    <a:pt x="406" y="598"/>
                  </a:lnTo>
                  <a:lnTo>
                    <a:pt x="408" y="598"/>
                  </a:lnTo>
                  <a:close/>
                  <a:moveTo>
                    <a:pt x="408" y="598"/>
                  </a:moveTo>
                  <a:lnTo>
                    <a:pt x="408" y="596"/>
                  </a:lnTo>
                  <a:lnTo>
                    <a:pt x="408" y="598"/>
                  </a:lnTo>
                  <a:close/>
                  <a:moveTo>
                    <a:pt x="414" y="596"/>
                  </a:moveTo>
                  <a:lnTo>
                    <a:pt x="414" y="598"/>
                  </a:lnTo>
                  <a:lnTo>
                    <a:pt x="414" y="596"/>
                  </a:lnTo>
                  <a:lnTo>
                    <a:pt x="414" y="598"/>
                  </a:lnTo>
                  <a:lnTo>
                    <a:pt x="414" y="596"/>
                  </a:lnTo>
                  <a:close/>
                  <a:moveTo>
                    <a:pt x="404" y="594"/>
                  </a:moveTo>
                  <a:lnTo>
                    <a:pt x="404" y="596"/>
                  </a:lnTo>
                  <a:lnTo>
                    <a:pt x="404" y="594"/>
                  </a:lnTo>
                  <a:close/>
                  <a:moveTo>
                    <a:pt x="404" y="596"/>
                  </a:moveTo>
                  <a:lnTo>
                    <a:pt x="404" y="594"/>
                  </a:lnTo>
                  <a:lnTo>
                    <a:pt x="404" y="596"/>
                  </a:lnTo>
                  <a:close/>
                  <a:moveTo>
                    <a:pt x="404" y="596"/>
                  </a:moveTo>
                  <a:lnTo>
                    <a:pt x="404" y="594"/>
                  </a:lnTo>
                  <a:lnTo>
                    <a:pt x="404" y="596"/>
                  </a:lnTo>
                  <a:close/>
                  <a:moveTo>
                    <a:pt x="404" y="594"/>
                  </a:moveTo>
                  <a:lnTo>
                    <a:pt x="406" y="594"/>
                  </a:lnTo>
                  <a:lnTo>
                    <a:pt x="404" y="594"/>
                  </a:lnTo>
                  <a:close/>
                  <a:moveTo>
                    <a:pt x="408" y="596"/>
                  </a:moveTo>
                  <a:lnTo>
                    <a:pt x="408" y="594"/>
                  </a:lnTo>
                  <a:lnTo>
                    <a:pt x="408" y="596"/>
                  </a:lnTo>
                  <a:close/>
                  <a:moveTo>
                    <a:pt x="406" y="594"/>
                  </a:moveTo>
                  <a:lnTo>
                    <a:pt x="404" y="594"/>
                  </a:lnTo>
                  <a:lnTo>
                    <a:pt x="406" y="594"/>
                  </a:lnTo>
                  <a:close/>
                  <a:moveTo>
                    <a:pt x="404" y="594"/>
                  </a:moveTo>
                  <a:lnTo>
                    <a:pt x="402" y="594"/>
                  </a:lnTo>
                  <a:lnTo>
                    <a:pt x="404" y="594"/>
                  </a:lnTo>
                  <a:lnTo>
                    <a:pt x="402" y="594"/>
                  </a:lnTo>
                  <a:lnTo>
                    <a:pt x="404" y="594"/>
                  </a:lnTo>
                  <a:lnTo>
                    <a:pt x="404" y="592"/>
                  </a:lnTo>
                  <a:lnTo>
                    <a:pt x="404" y="594"/>
                  </a:lnTo>
                  <a:close/>
                  <a:moveTo>
                    <a:pt x="406" y="592"/>
                  </a:moveTo>
                  <a:lnTo>
                    <a:pt x="406" y="594"/>
                  </a:lnTo>
                  <a:lnTo>
                    <a:pt x="406" y="592"/>
                  </a:lnTo>
                  <a:close/>
                  <a:moveTo>
                    <a:pt x="404" y="592"/>
                  </a:moveTo>
                  <a:lnTo>
                    <a:pt x="404" y="594"/>
                  </a:lnTo>
                  <a:lnTo>
                    <a:pt x="404" y="592"/>
                  </a:lnTo>
                  <a:lnTo>
                    <a:pt x="402" y="592"/>
                  </a:lnTo>
                  <a:lnTo>
                    <a:pt x="404" y="592"/>
                  </a:lnTo>
                  <a:close/>
                  <a:moveTo>
                    <a:pt x="404" y="592"/>
                  </a:moveTo>
                  <a:lnTo>
                    <a:pt x="402" y="592"/>
                  </a:lnTo>
                  <a:lnTo>
                    <a:pt x="404" y="592"/>
                  </a:lnTo>
                  <a:close/>
                  <a:moveTo>
                    <a:pt x="404" y="592"/>
                  </a:moveTo>
                  <a:lnTo>
                    <a:pt x="402" y="592"/>
                  </a:lnTo>
                  <a:lnTo>
                    <a:pt x="404" y="592"/>
                  </a:lnTo>
                  <a:lnTo>
                    <a:pt x="402" y="590"/>
                  </a:lnTo>
                  <a:lnTo>
                    <a:pt x="404" y="590"/>
                  </a:lnTo>
                  <a:lnTo>
                    <a:pt x="404" y="592"/>
                  </a:lnTo>
                  <a:close/>
                  <a:moveTo>
                    <a:pt x="406" y="592"/>
                  </a:moveTo>
                  <a:lnTo>
                    <a:pt x="406" y="590"/>
                  </a:lnTo>
                  <a:lnTo>
                    <a:pt x="406" y="592"/>
                  </a:lnTo>
                  <a:close/>
                  <a:moveTo>
                    <a:pt x="404" y="590"/>
                  </a:moveTo>
                  <a:lnTo>
                    <a:pt x="404" y="592"/>
                  </a:lnTo>
                  <a:lnTo>
                    <a:pt x="404" y="590"/>
                  </a:lnTo>
                  <a:close/>
                  <a:moveTo>
                    <a:pt x="404" y="590"/>
                  </a:moveTo>
                  <a:lnTo>
                    <a:pt x="404" y="592"/>
                  </a:lnTo>
                  <a:lnTo>
                    <a:pt x="404" y="590"/>
                  </a:lnTo>
                  <a:close/>
                  <a:moveTo>
                    <a:pt x="412" y="590"/>
                  </a:moveTo>
                  <a:lnTo>
                    <a:pt x="412" y="592"/>
                  </a:lnTo>
                  <a:lnTo>
                    <a:pt x="412" y="590"/>
                  </a:lnTo>
                  <a:lnTo>
                    <a:pt x="412" y="592"/>
                  </a:lnTo>
                  <a:lnTo>
                    <a:pt x="412" y="590"/>
                  </a:lnTo>
                  <a:close/>
                  <a:moveTo>
                    <a:pt x="406" y="590"/>
                  </a:moveTo>
                  <a:lnTo>
                    <a:pt x="406" y="588"/>
                  </a:lnTo>
                  <a:lnTo>
                    <a:pt x="406" y="590"/>
                  </a:lnTo>
                  <a:close/>
                  <a:moveTo>
                    <a:pt x="404" y="588"/>
                  </a:moveTo>
                  <a:lnTo>
                    <a:pt x="404" y="590"/>
                  </a:lnTo>
                  <a:lnTo>
                    <a:pt x="404" y="588"/>
                  </a:lnTo>
                  <a:close/>
                  <a:moveTo>
                    <a:pt x="412" y="590"/>
                  </a:moveTo>
                  <a:lnTo>
                    <a:pt x="412" y="588"/>
                  </a:lnTo>
                  <a:lnTo>
                    <a:pt x="412" y="590"/>
                  </a:lnTo>
                  <a:close/>
                  <a:moveTo>
                    <a:pt x="406" y="588"/>
                  </a:moveTo>
                  <a:lnTo>
                    <a:pt x="404" y="588"/>
                  </a:lnTo>
                  <a:lnTo>
                    <a:pt x="406" y="588"/>
                  </a:lnTo>
                  <a:close/>
                  <a:moveTo>
                    <a:pt x="412" y="586"/>
                  </a:moveTo>
                  <a:lnTo>
                    <a:pt x="412" y="588"/>
                  </a:lnTo>
                  <a:lnTo>
                    <a:pt x="412" y="590"/>
                  </a:lnTo>
                  <a:lnTo>
                    <a:pt x="414" y="590"/>
                  </a:lnTo>
                  <a:lnTo>
                    <a:pt x="414" y="592"/>
                  </a:lnTo>
                  <a:lnTo>
                    <a:pt x="414" y="594"/>
                  </a:lnTo>
                  <a:lnTo>
                    <a:pt x="414" y="596"/>
                  </a:lnTo>
                  <a:lnTo>
                    <a:pt x="414" y="598"/>
                  </a:lnTo>
                  <a:lnTo>
                    <a:pt x="414" y="600"/>
                  </a:lnTo>
                  <a:lnTo>
                    <a:pt x="414" y="602"/>
                  </a:lnTo>
                  <a:lnTo>
                    <a:pt x="416" y="602"/>
                  </a:lnTo>
                  <a:lnTo>
                    <a:pt x="416" y="604"/>
                  </a:lnTo>
                  <a:lnTo>
                    <a:pt x="416" y="606"/>
                  </a:lnTo>
                  <a:lnTo>
                    <a:pt x="416" y="608"/>
                  </a:lnTo>
                  <a:lnTo>
                    <a:pt x="416" y="610"/>
                  </a:lnTo>
                  <a:lnTo>
                    <a:pt x="416" y="612"/>
                  </a:lnTo>
                  <a:lnTo>
                    <a:pt x="416" y="614"/>
                  </a:lnTo>
                  <a:lnTo>
                    <a:pt x="416" y="616"/>
                  </a:lnTo>
                  <a:lnTo>
                    <a:pt x="416" y="614"/>
                  </a:lnTo>
                  <a:lnTo>
                    <a:pt x="416" y="612"/>
                  </a:lnTo>
                  <a:lnTo>
                    <a:pt x="416" y="610"/>
                  </a:lnTo>
                  <a:lnTo>
                    <a:pt x="416" y="608"/>
                  </a:lnTo>
                  <a:lnTo>
                    <a:pt x="416" y="606"/>
                  </a:lnTo>
                  <a:lnTo>
                    <a:pt x="414" y="606"/>
                  </a:lnTo>
                  <a:lnTo>
                    <a:pt x="416" y="606"/>
                  </a:lnTo>
                  <a:lnTo>
                    <a:pt x="414" y="606"/>
                  </a:lnTo>
                  <a:lnTo>
                    <a:pt x="416" y="606"/>
                  </a:lnTo>
                  <a:lnTo>
                    <a:pt x="414" y="606"/>
                  </a:lnTo>
                  <a:lnTo>
                    <a:pt x="416" y="606"/>
                  </a:lnTo>
                  <a:lnTo>
                    <a:pt x="414" y="606"/>
                  </a:lnTo>
                  <a:lnTo>
                    <a:pt x="414" y="604"/>
                  </a:lnTo>
                  <a:lnTo>
                    <a:pt x="416" y="604"/>
                  </a:lnTo>
                  <a:lnTo>
                    <a:pt x="414" y="604"/>
                  </a:lnTo>
                  <a:lnTo>
                    <a:pt x="416" y="604"/>
                  </a:lnTo>
                  <a:lnTo>
                    <a:pt x="414" y="604"/>
                  </a:lnTo>
                  <a:lnTo>
                    <a:pt x="416" y="604"/>
                  </a:lnTo>
                  <a:lnTo>
                    <a:pt x="414" y="604"/>
                  </a:lnTo>
                  <a:lnTo>
                    <a:pt x="414" y="602"/>
                  </a:lnTo>
                  <a:lnTo>
                    <a:pt x="414" y="600"/>
                  </a:lnTo>
                  <a:lnTo>
                    <a:pt x="414" y="598"/>
                  </a:lnTo>
                  <a:lnTo>
                    <a:pt x="414" y="596"/>
                  </a:lnTo>
                  <a:lnTo>
                    <a:pt x="412" y="596"/>
                  </a:lnTo>
                  <a:lnTo>
                    <a:pt x="412" y="594"/>
                  </a:lnTo>
                  <a:lnTo>
                    <a:pt x="414" y="594"/>
                  </a:lnTo>
                  <a:lnTo>
                    <a:pt x="412" y="594"/>
                  </a:lnTo>
                  <a:lnTo>
                    <a:pt x="412" y="592"/>
                  </a:lnTo>
                  <a:lnTo>
                    <a:pt x="414" y="592"/>
                  </a:lnTo>
                  <a:lnTo>
                    <a:pt x="412" y="592"/>
                  </a:lnTo>
                  <a:lnTo>
                    <a:pt x="414" y="592"/>
                  </a:lnTo>
                  <a:lnTo>
                    <a:pt x="414" y="590"/>
                  </a:lnTo>
                  <a:lnTo>
                    <a:pt x="412" y="590"/>
                  </a:lnTo>
                  <a:lnTo>
                    <a:pt x="412" y="588"/>
                  </a:lnTo>
                  <a:lnTo>
                    <a:pt x="412" y="586"/>
                  </a:lnTo>
                  <a:lnTo>
                    <a:pt x="412" y="588"/>
                  </a:lnTo>
                  <a:lnTo>
                    <a:pt x="410" y="588"/>
                  </a:lnTo>
                  <a:lnTo>
                    <a:pt x="410" y="586"/>
                  </a:lnTo>
                  <a:lnTo>
                    <a:pt x="408" y="586"/>
                  </a:lnTo>
                  <a:lnTo>
                    <a:pt x="410" y="586"/>
                  </a:lnTo>
                  <a:lnTo>
                    <a:pt x="412" y="586"/>
                  </a:lnTo>
                  <a:close/>
                  <a:moveTo>
                    <a:pt x="410" y="584"/>
                  </a:moveTo>
                  <a:lnTo>
                    <a:pt x="410" y="586"/>
                  </a:lnTo>
                  <a:lnTo>
                    <a:pt x="410" y="584"/>
                  </a:lnTo>
                  <a:close/>
                  <a:moveTo>
                    <a:pt x="408" y="578"/>
                  </a:moveTo>
                  <a:lnTo>
                    <a:pt x="408" y="580"/>
                  </a:lnTo>
                  <a:lnTo>
                    <a:pt x="408" y="578"/>
                  </a:lnTo>
                  <a:close/>
                  <a:moveTo>
                    <a:pt x="408" y="576"/>
                  </a:moveTo>
                  <a:lnTo>
                    <a:pt x="410" y="576"/>
                  </a:lnTo>
                  <a:lnTo>
                    <a:pt x="410" y="578"/>
                  </a:lnTo>
                  <a:lnTo>
                    <a:pt x="408" y="578"/>
                  </a:lnTo>
                  <a:lnTo>
                    <a:pt x="408" y="576"/>
                  </a:lnTo>
                  <a:lnTo>
                    <a:pt x="408" y="578"/>
                  </a:lnTo>
                  <a:lnTo>
                    <a:pt x="408" y="576"/>
                  </a:lnTo>
                  <a:close/>
                  <a:moveTo>
                    <a:pt x="406" y="574"/>
                  </a:moveTo>
                  <a:lnTo>
                    <a:pt x="404" y="574"/>
                  </a:lnTo>
                  <a:lnTo>
                    <a:pt x="406" y="574"/>
                  </a:lnTo>
                  <a:close/>
                  <a:moveTo>
                    <a:pt x="408" y="572"/>
                  </a:moveTo>
                  <a:lnTo>
                    <a:pt x="406" y="572"/>
                  </a:lnTo>
                  <a:lnTo>
                    <a:pt x="406" y="570"/>
                  </a:lnTo>
                  <a:lnTo>
                    <a:pt x="406" y="572"/>
                  </a:lnTo>
                  <a:lnTo>
                    <a:pt x="408" y="572"/>
                  </a:lnTo>
                  <a:lnTo>
                    <a:pt x="408" y="570"/>
                  </a:lnTo>
                  <a:lnTo>
                    <a:pt x="408" y="572"/>
                  </a:lnTo>
                  <a:close/>
                  <a:moveTo>
                    <a:pt x="400" y="568"/>
                  </a:moveTo>
                  <a:lnTo>
                    <a:pt x="400" y="568"/>
                  </a:lnTo>
                  <a:lnTo>
                    <a:pt x="400" y="568"/>
                  </a:lnTo>
                  <a:lnTo>
                    <a:pt x="400" y="568"/>
                  </a:lnTo>
                  <a:lnTo>
                    <a:pt x="400" y="568"/>
                  </a:lnTo>
                  <a:close/>
                  <a:moveTo>
                    <a:pt x="400" y="568"/>
                  </a:moveTo>
                  <a:lnTo>
                    <a:pt x="400" y="568"/>
                  </a:lnTo>
                  <a:lnTo>
                    <a:pt x="400" y="568"/>
                  </a:lnTo>
                  <a:close/>
                  <a:moveTo>
                    <a:pt x="404" y="568"/>
                  </a:moveTo>
                  <a:lnTo>
                    <a:pt x="402" y="568"/>
                  </a:lnTo>
                  <a:lnTo>
                    <a:pt x="404" y="568"/>
                  </a:lnTo>
                  <a:close/>
                  <a:moveTo>
                    <a:pt x="400" y="568"/>
                  </a:moveTo>
                  <a:lnTo>
                    <a:pt x="400" y="568"/>
                  </a:lnTo>
                  <a:lnTo>
                    <a:pt x="400" y="568"/>
                  </a:lnTo>
                  <a:lnTo>
                    <a:pt x="400" y="568"/>
                  </a:lnTo>
                  <a:lnTo>
                    <a:pt x="400" y="568"/>
                  </a:lnTo>
                  <a:close/>
                  <a:moveTo>
                    <a:pt x="402" y="568"/>
                  </a:moveTo>
                  <a:lnTo>
                    <a:pt x="400" y="568"/>
                  </a:lnTo>
                  <a:lnTo>
                    <a:pt x="400" y="568"/>
                  </a:lnTo>
                  <a:lnTo>
                    <a:pt x="400" y="568"/>
                  </a:lnTo>
                  <a:lnTo>
                    <a:pt x="402" y="56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lnTo>
                    <a:pt x="402" y="56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lnTo>
                    <a:pt x="402" y="568"/>
                  </a:lnTo>
                  <a:close/>
                  <a:moveTo>
                    <a:pt x="402" y="568"/>
                  </a:moveTo>
                  <a:lnTo>
                    <a:pt x="402" y="568"/>
                  </a:lnTo>
                  <a:lnTo>
                    <a:pt x="402" y="568"/>
                  </a:lnTo>
                  <a:close/>
                  <a:moveTo>
                    <a:pt x="400" y="568"/>
                  </a:moveTo>
                  <a:lnTo>
                    <a:pt x="402" y="568"/>
                  </a:lnTo>
                  <a:lnTo>
                    <a:pt x="400" y="568"/>
                  </a:lnTo>
                  <a:lnTo>
                    <a:pt x="402" y="568"/>
                  </a:lnTo>
                  <a:lnTo>
                    <a:pt x="400" y="568"/>
                  </a:lnTo>
                  <a:lnTo>
                    <a:pt x="402" y="568"/>
                  </a:lnTo>
                  <a:lnTo>
                    <a:pt x="400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2" y="568"/>
                  </a:lnTo>
                  <a:lnTo>
                    <a:pt x="400" y="568"/>
                  </a:lnTo>
                  <a:lnTo>
                    <a:pt x="402" y="568"/>
                  </a:lnTo>
                  <a:lnTo>
                    <a:pt x="400" y="568"/>
                  </a:lnTo>
                  <a:close/>
                  <a:moveTo>
                    <a:pt x="402" y="568"/>
                  </a:moveTo>
                  <a:lnTo>
                    <a:pt x="400" y="568"/>
                  </a:lnTo>
                  <a:lnTo>
                    <a:pt x="402" y="568"/>
                  </a:lnTo>
                  <a:close/>
                  <a:moveTo>
                    <a:pt x="400" y="568"/>
                  </a:moveTo>
                  <a:lnTo>
                    <a:pt x="402" y="568"/>
                  </a:lnTo>
                  <a:lnTo>
                    <a:pt x="400" y="568"/>
                  </a:lnTo>
                  <a:lnTo>
                    <a:pt x="402" y="568"/>
                  </a:lnTo>
                  <a:lnTo>
                    <a:pt x="400" y="568"/>
                  </a:lnTo>
                  <a:close/>
                  <a:moveTo>
                    <a:pt x="402" y="568"/>
                  </a:moveTo>
                  <a:lnTo>
                    <a:pt x="404" y="568"/>
                  </a:lnTo>
                  <a:lnTo>
                    <a:pt x="402" y="568"/>
                  </a:lnTo>
                  <a:close/>
                  <a:moveTo>
                    <a:pt x="402" y="568"/>
                  </a:moveTo>
                  <a:lnTo>
                    <a:pt x="402" y="566"/>
                  </a:lnTo>
                  <a:lnTo>
                    <a:pt x="402" y="568"/>
                  </a:lnTo>
                  <a:close/>
                  <a:moveTo>
                    <a:pt x="402" y="566"/>
                  </a:moveTo>
                  <a:lnTo>
                    <a:pt x="402" y="568"/>
                  </a:lnTo>
                  <a:lnTo>
                    <a:pt x="400" y="566"/>
                  </a:lnTo>
                  <a:lnTo>
                    <a:pt x="402" y="566"/>
                  </a:lnTo>
                  <a:close/>
                  <a:moveTo>
                    <a:pt x="402" y="568"/>
                  </a:moveTo>
                  <a:lnTo>
                    <a:pt x="402" y="566"/>
                  </a:lnTo>
                  <a:lnTo>
                    <a:pt x="402" y="568"/>
                  </a:lnTo>
                  <a:close/>
                  <a:moveTo>
                    <a:pt x="402" y="566"/>
                  </a:moveTo>
                  <a:lnTo>
                    <a:pt x="400" y="566"/>
                  </a:lnTo>
                  <a:lnTo>
                    <a:pt x="402" y="566"/>
                  </a:lnTo>
                  <a:close/>
                  <a:moveTo>
                    <a:pt x="402" y="566"/>
                  </a:moveTo>
                  <a:lnTo>
                    <a:pt x="402" y="568"/>
                  </a:lnTo>
                  <a:lnTo>
                    <a:pt x="402" y="566"/>
                  </a:lnTo>
                  <a:close/>
                  <a:moveTo>
                    <a:pt x="408" y="568"/>
                  </a:moveTo>
                  <a:lnTo>
                    <a:pt x="408" y="566"/>
                  </a:lnTo>
                  <a:lnTo>
                    <a:pt x="408" y="568"/>
                  </a:lnTo>
                  <a:close/>
                  <a:moveTo>
                    <a:pt x="402" y="566"/>
                  </a:moveTo>
                  <a:lnTo>
                    <a:pt x="400" y="566"/>
                  </a:lnTo>
                  <a:lnTo>
                    <a:pt x="402" y="566"/>
                  </a:lnTo>
                  <a:close/>
                  <a:moveTo>
                    <a:pt x="408" y="566"/>
                  </a:moveTo>
                  <a:lnTo>
                    <a:pt x="408" y="568"/>
                  </a:lnTo>
                  <a:lnTo>
                    <a:pt x="408" y="566"/>
                  </a:lnTo>
                  <a:lnTo>
                    <a:pt x="408" y="568"/>
                  </a:lnTo>
                  <a:lnTo>
                    <a:pt x="408" y="566"/>
                  </a:lnTo>
                  <a:close/>
                  <a:moveTo>
                    <a:pt x="400" y="566"/>
                  </a:moveTo>
                  <a:lnTo>
                    <a:pt x="400" y="566"/>
                  </a:lnTo>
                  <a:lnTo>
                    <a:pt x="400" y="566"/>
                  </a:lnTo>
                  <a:close/>
                  <a:moveTo>
                    <a:pt x="402" y="564"/>
                  </a:moveTo>
                  <a:lnTo>
                    <a:pt x="402" y="566"/>
                  </a:lnTo>
                  <a:lnTo>
                    <a:pt x="400" y="566"/>
                  </a:lnTo>
                  <a:lnTo>
                    <a:pt x="400" y="564"/>
                  </a:lnTo>
                  <a:lnTo>
                    <a:pt x="402" y="564"/>
                  </a:lnTo>
                  <a:close/>
                  <a:moveTo>
                    <a:pt x="400" y="564"/>
                  </a:move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close/>
                  <a:moveTo>
                    <a:pt x="400" y="564"/>
                  </a:moveTo>
                  <a:lnTo>
                    <a:pt x="402" y="564"/>
                  </a:lnTo>
                  <a:lnTo>
                    <a:pt x="400" y="564"/>
                  </a:lnTo>
                  <a:close/>
                  <a:moveTo>
                    <a:pt x="400" y="564"/>
                  </a:moveTo>
                  <a:lnTo>
                    <a:pt x="402" y="564"/>
                  </a:lnTo>
                  <a:lnTo>
                    <a:pt x="400" y="564"/>
                  </a:lnTo>
                  <a:close/>
                  <a:moveTo>
                    <a:pt x="404" y="564"/>
                  </a:moveTo>
                  <a:lnTo>
                    <a:pt x="404" y="566"/>
                  </a:lnTo>
                  <a:lnTo>
                    <a:pt x="404" y="564"/>
                  </a:lnTo>
                  <a:lnTo>
                    <a:pt x="402" y="564"/>
                  </a:lnTo>
                  <a:lnTo>
                    <a:pt x="404" y="564"/>
                  </a:lnTo>
                  <a:close/>
                  <a:moveTo>
                    <a:pt x="402" y="564"/>
                  </a:moveTo>
                  <a:lnTo>
                    <a:pt x="404" y="564"/>
                  </a:lnTo>
                  <a:lnTo>
                    <a:pt x="402" y="564"/>
                  </a:lnTo>
                  <a:lnTo>
                    <a:pt x="402" y="566"/>
                  </a:lnTo>
                  <a:lnTo>
                    <a:pt x="402" y="564"/>
                  </a:lnTo>
                  <a:close/>
                  <a:moveTo>
                    <a:pt x="400" y="562"/>
                  </a:moveTo>
                  <a:lnTo>
                    <a:pt x="400" y="564"/>
                  </a:lnTo>
                  <a:lnTo>
                    <a:pt x="400" y="562"/>
                  </a:lnTo>
                  <a:close/>
                  <a:moveTo>
                    <a:pt x="404" y="564"/>
                  </a:moveTo>
                  <a:lnTo>
                    <a:pt x="404" y="562"/>
                  </a:lnTo>
                  <a:lnTo>
                    <a:pt x="404" y="564"/>
                  </a:lnTo>
                  <a:close/>
                  <a:moveTo>
                    <a:pt x="400" y="562"/>
                  </a:move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close/>
                  <a:moveTo>
                    <a:pt x="402" y="562"/>
                  </a:moveTo>
                  <a:lnTo>
                    <a:pt x="404" y="562"/>
                  </a:lnTo>
                  <a:lnTo>
                    <a:pt x="402" y="562"/>
                  </a:lnTo>
                  <a:close/>
                  <a:moveTo>
                    <a:pt x="404" y="562"/>
                  </a:moveTo>
                  <a:lnTo>
                    <a:pt x="402" y="562"/>
                  </a:lnTo>
                  <a:lnTo>
                    <a:pt x="404" y="562"/>
                  </a:lnTo>
                  <a:close/>
                  <a:moveTo>
                    <a:pt x="402" y="562"/>
                  </a:moveTo>
                  <a:lnTo>
                    <a:pt x="404" y="562"/>
                  </a:lnTo>
                  <a:lnTo>
                    <a:pt x="402" y="562"/>
                  </a:lnTo>
                  <a:close/>
                  <a:moveTo>
                    <a:pt x="400" y="560"/>
                  </a:moveTo>
                  <a:lnTo>
                    <a:pt x="400" y="562"/>
                  </a:lnTo>
                  <a:lnTo>
                    <a:pt x="400" y="560"/>
                  </a:lnTo>
                  <a:lnTo>
                    <a:pt x="400" y="562"/>
                  </a:lnTo>
                  <a:lnTo>
                    <a:pt x="400" y="560"/>
                  </a:lnTo>
                  <a:close/>
                  <a:moveTo>
                    <a:pt x="400" y="560"/>
                  </a:moveTo>
                  <a:lnTo>
                    <a:pt x="400" y="562"/>
                  </a:lnTo>
                  <a:lnTo>
                    <a:pt x="400" y="560"/>
                  </a:lnTo>
                  <a:close/>
                  <a:moveTo>
                    <a:pt x="400" y="562"/>
                  </a:moveTo>
                  <a:lnTo>
                    <a:pt x="400" y="560"/>
                  </a:lnTo>
                  <a:lnTo>
                    <a:pt x="400" y="562"/>
                  </a:lnTo>
                  <a:close/>
                  <a:moveTo>
                    <a:pt x="400" y="560"/>
                  </a:moveTo>
                  <a:lnTo>
                    <a:pt x="400" y="560"/>
                  </a:lnTo>
                  <a:lnTo>
                    <a:pt x="400" y="560"/>
                  </a:lnTo>
                  <a:close/>
                  <a:moveTo>
                    <a:pt x="402" y="560"/>
                  </a:moveTo>
                  <a:lnTo>
                    <a:pt x="402" y="562"/>
                  </a:lnTo>
                  <a:lnTo>
                    <a:pt x="404" y="562"/>
                  </a:lnTo>
                  <a:lnTo>
                    <a:pt x="402" y="562"/>
                  </a:lnTo>
                  <a:lnTo>
                    <a:pt x="402" y="560"/>
                  </a:lnTo>
                  <a:lnTo>
                    <a:pt x="402" y="562"/>
                  </a:lnTo>
                  <a:lnTo>
                    <a:pt x="402" y="560"/>
                  </a:lnTo>
                  <a:close/>
                  <a:moveTo>
                    <a:pt x="402" y="560"/>
                  </a:moveTo>
                  <a:lnTo>
                    <a:pt x="404" y="560"/>
                  </a:lnTo>
                  <a:lnTo>
                    <a:pt x="402" y="560"/>
                  </a:lnTo>
                  <a:close/>
                  <a:moveTo>
                    <a:pt x="406" y="560"/>
                  </a:moveTo>
                  <a:lnTo>
                    <a:pt x="404" y="560"/>
                  </a:lnTo>
                  <a:lnTo>
                    <a:pt x="406" y="560"/>
                  </a:lnTo>
                  <a:close/>
                  <a:moveTo>
                    <a:pt x="404" y="560"/>
                  </a:moveTo>
                  <a:lnTo>
                    <a:pt x="404" y="562"/>
                  </a:lnTo>
                  <a:lnTo>
                    <a:pt x="404" y="560"/>
                  </a:lnTo>
                  <a:lnTo>
                    <a:pt x="404" y="562"/>
                  </a:lnTo>
                  <a:lnTo>
                    <a:pt x="404" y="560"/>
                  </a:lnTo>
                  <a:lnTo>
                    <a:pt x="404" y="562"/>
                  </a:lnTo>
                  <a:lnTo>
                    <a:pt x="404" y="560"/>
                  </a:lnTo>
                  <a:close/>
                  <a:moveTo>
                    <a:pt x="408" y="562"/>
                  </a:moveTo>
                  <a:lnTo>
                    <a:pt x="408" y="560"/>
                  </a:lnTo>
                  <a:lnTo>
                    <a:pt x="408" y="562"/>
                  </a:lnTo>
                  <a:close/>
                  <a:moveTo>
                    <a:pt x="406" y="560"/>
                  </a:moveTo>
                  <a:lnTo>
                    <a:pt x="404" y="560"/>
                  </a:lnTo>
                  <a:lnTo>
                    <a:pt x="406" y="560"/>
                  </a:lnTo>
                  <a:close/>
                  <a:moveTo>
                    <a:pt x="406" y="560"/>
                  </a:moveTo>
                  <a:lnTo>
                    <a:pt x="406" y="558"/>
                  </a:lnTo>
                  <a:lnTo>
                    <a:pt x="406" y="560"/>
                  </a:lnTo>
                  <a:close/>
                  <a:moveTo>
                    <a:pt x="404" y="558"/>
                  </a:moveTo>
                  <a:lnTo>
                    <a:pt x="402" y="558"/>
                  </a:lnTo>
                  <a:lnTo>
                    <a:pt x="404" y="558"/>
                  </a:lnTo>
                  <a:close/>
                  <a:moveTo>
                    <a:pt x="404" y="558"/>
                  </a:moveTo>
                  <a:lnTo>
                    <a:pt x="404" y="560"/>
                  </a:lnTo>
                  <a:lnTo>
                    <a:pt x="404" y="558"/>
                  </a:lnTo>
                  <a:close/>
                  <a:moveTo>
                    <a:pt x="404" y="558"/>
                  </a:moveTo>
                  <a:lnTo>
                    <a:pt x="402" y="558"/>
                  </a:lnTo>
                  <a:lnTo>
                    <a:pt x="404" y="558"/>
                  </a:lnTo>
                  <a:close/>
                  <a:moveTo>
                    <a:pt x="404" y="558"/>
                  </a:moveTo>
                  <a:lnTo>
                    <a:pt x="404" y="556"/>
                  </a:lnTo>
                  <a:lnTo>
                    <a:pt x="404" y="558"/>
                  </a:lnTo>
                  <a:close/>
                  <a:moveTo>
                    <a:pt x="404" y="556"/>
                  </a:moveTo>
                  <a:lnTo>
                    <a:pt x="404" y="558"/>
                  </a:lnTo>
                  <a:lnTo>
                    <a:pt x="404" y="556"/>
                  </a:lnTo>
                  <a:close/>
                  <a:moveTo>
                    <a:pt x="404" y="556"/>
                  </a:moveTo>
                  <a:lnTo>
                    <a:pt x="404" y="558"/>
                  </a:lnTo>
                  <a:lnTo>
                    <a:pt x="404" y="556"/>
                  </a:lnTo>
                  <a:close/>
                  <a:moveTo>
                    <a:pt x="402" y="556"/>
                  </a:moveTo>
                  <a:lnTo>
                    <a:pt x="404" y="556"/>
                  </a:lnTo>
                  <a:lnTo>
                    <a:pt x="402" y="556"/>
                  </a:lnTo>
                  <a:close/>
                  <a:moveTo>
                    <a:pt x="404" y="556"/>
                  </a:moveTo>
                  <a:lnTo>
                    <a:pt x="402" y="556"/>
                  </a:lnTo>
                  <a:lnTo>
                    <a:pt x="404" y="556"/>
                  </a:lnTo>
                  <a:close/>
                  <a:moveTo>
                    <a:pt x="404" y="558"/>
                  </a:moveTo>
                  <a:lnTo>
                    <a:pt x="404" y="556"/>
                  </a:lnTo>
                  <a:lnTo>
                    <a:pt x="406" y="556"/>
                  </a:lnTo>
                  <a:lnTo>
                    <a:pt x="406" y="558"/>
                  </a:lnTo>
                  <a:lnTo>
                    <a:pt x="404" y="558"/>
                  </a:lnTo>
                  <a:close/>
                  <a:moveTo>
                    <a:pt x="402" y="556"/>
                  </a:moveTo>
                  <a:lnTo>
                    <a:pt x="404" y="556"/>
                  </a:lnTo>
                  <a:lnTo>
                    <a:pt x="402" y="556"/>
                  </a:lnTo>
                  <a:close/>
                  <a:moveTo>
                    <a:pt x="404" y="556"/>
                  </a:moveTo>
                  <a:lnTo>
                    <a:pt x="402" y="556"/>
                  </a:lnTo>
                  <a:lnTo>
                    <a:pt x="404" y="556"/>
                  </a:lnTo>
                  <a:lnTo>
                    <a:pt x="402" y="556"/>
                  </a:lnTo>
                  <a:lnTo>
                    <a:pt x="404" y="556"/>
                  </a:lnTo>
                  <a:close/>
                  <a:moveTo>
                    <a:pt x="404" y="554"/>
                  </a:moveTo>
                  <a:lnTo>
                    <a:pt x="404" y="556"/>
                  </a:lnTo>
                  <a:lnTo>
                    <a:pt x="404" y="554"/>
                  </a:lnTo>
                  <a:lnTo>
                    <a:pt x="402" y="554"/>
                  </a:lnTo>
                  <a:lnTo>
                    <a:pt x="404" y="554"/>
                  </a:lnTo>
                  <a:close/>
                  <a:moveTo>
                    <a:pt x="404" y="556"/>
                  </a:moveTo>
                  <a:lnTo>
                    <a:pt x="404" y="554"/>
                  </a:lnTo>
                  <a:lnTo>
                    <a:pt x="404" y="556"/>
                  </a:lnTo>
                  <a:close/>
                  <a:moveTo>
                    <a:pt x="404" y="554"/>
                  </a:moveTo>
                  <a:lnTo>
                    <a:pt x="402" y="554"/>
                  </a:lnTo>
                  <a:lnTo>
                    <a:pt x="404" y="554"/>
                  </a:lnTo>
                  <a:close/>
                  <a:moveTo>
                    <a:pt x="406" y="556"/>
                  </a:moveTo>
                  <a:lnTo>
                    <a:pt x="406" y="554"/>
                  </a:lnTo>
                  <a:lnTo>
                    <a:pt x="406" y="556"/>
                  </a:lnTo>
                  <a:close/>
                  <a:moveTo>
                    <a:pt x="406" y="552"/>
                  </a:moveTo>
                  <a:lnTo>
                    <a:pt x="406" y="554"/>
                  </a:lnTo>
                  <a:lnTo>
                    <a:pt x="406" y="552"/>
                  </a:lnTo>
                  <a:close/>
                  <a:moveTo>
                    <a:pt x="406" y="554"/>
                  </a:moveTo>
                  <a:lnTo>
                    <a:pt x="406" y="552"/>
                  </a:lnTo>
                  <a:lnTo>
                    <a:pt x="406" y="554"/>
                  </a:lnTo>
                  <a:close/>
                  <a:moveTo>
                    <a:pt x="406" y="552"/>
                  </a:moveTo>
                  <a:lnTo>
                    <a:pt x="406" y="550"/>
                  </a:lnTo>
                  <a:lnTo>
                    <a:pt x="406" y="552"/>
                  </a:lnTo>
                  <a:close/>
                  <a:moveTo>
                    <a:pt x="406" y="552"/>
                  </a:moveTo>
                  <a:lnTo>
                    <a:pt x="406" y="550"/>
                  </a:lnTo>
                  <a:lnTo>
                    <a:pt x="406" y="552"/>
                  </a:lnTo>
                  <a:close/>
                  <a:moveTo>
                    <a:pt x="410" y="550"/>
                  </a:moveTo>
                  <a:lnTo>
                    <a:pt x="408" y="550"/>
                  </a:lnTo>
                  <a:lnTo>
                    <a:pt x="410" y="550"/>
                  </a:lnTo>
                  <a:close/>
                  <a:moveTo>
                    <a:pt x="410" y="546"/>
                  </a:moveTo>
                  <a:lnTo>
                    <a:pt x="410" y="548"/>
                  </a:lnTo>
                  <a:lnTo>
                    <a:pt x="410" y="546"/>
                  </a:lnTo>
                  <a:lnTo>
                    <a:pt x="410" y="548"/>
                  </a:lnTo>
                  <a:lnTo>
                    <a:pt x="410" y="546"/>
                  </a:lnTo>
                  <a:close/>
                  <a:moveTo>
                    <a:pt x="408" y="546"/>
                  </a:moveTo>
                  <a:lnTo>
                    <a:pt x="410" y="546"/>
                  </a:lnTo>
                  <a:lnTo>
                    <a:pt x="408" y="546"/>
                  </a:lnTo>
                  <a:close/>
                  <a:moveTo>
                    <a:pt x="410" y="546"/>
                  </a:moveTo>
                  <a:lnTo>
                    <a:pt x="410" y="544"/>
                  </a:lnTo>
                  <a:lnTo>
                    <a:pt x="410" y="546"/>
                  </a:lnTo>
                  <a:close/>
                  <a:moveTo>
                    <a:pt x="410" y="546"/>
                  </a:moveTo>
                  <a:lnTo>
                    <a:pt x="410" y="544"/>
                  </a:lnTo>
                  <a:lnTo>
                    <a:pt x="410" y="546"/>
                  </a:lnTo>
                  <a:close/>
                  <a:moveTo>
                    <a:pt x="410" y="544"/>
                  </a:moveTo>
                  <a:lnTo>
                    <a:pt x="410" y="546"/>
                  </a:lnTo>
                  <a:lnTo>
                    <a:pt x="410" y="544"/>
                  </a:lnTo>
                  <a:close/>
                  <a:moveTo>
                    <a:pt x="404" y="584"/>
                  </a:moveTo>
                  <a:lnTo>
                    <a:pt x="402" y="578"/>
                  </a:lnTo>
                  <a:lnTo>
                    <a:pt x="402" y="576"/>
                  </a:lnTo>
                  <a:lnTo>
                    <a:pt x="402" y="574"/>
                  </a:lnTo>
                  <a:lnTo>
                    <a:pt x="402" y="572"/>
                  </a:lnTo>
                  <a:lnTo>
                    <a:pt x="404" y="572"/>
                  </a:lnTo>
                  <a:lnTo>
                    <a:pt x="404" y="570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64"/>
                  </a:lnTo>
                  <a:lnTo>
                    <a:pt x="404" y="560"/>
                  </a:lnTo>
                  <a:lnTo>
                    <a:pt x="406" y="558"/>
                  </a:lnTo>
                  <a:lnTo>
                    <a:pt x="406" y="556"/>
                  </a:lnTo>
                  <a:lnTo>
                    <a:pt x="406" y="554"/>
                  </a:lnTo>
                  <a:lnTo>
                    <a:pt x="406" y="550"/>
                  </a:lnTo>
                  <a:lnTo>
                    <a:pt x="408" y="544"/>
                  </a:lnTo>
                  <a:lnTo>
                    <a:pt x="408" y="548"/>
                  </a:lnTo>
                  <a:lnTo>
                    <a:pt x="406" y="550"/>
                  </a:lnTo>
                  <a:lnTo>
                    <a:pt x="406" y="554"/>
                  </a:lnTo>
                  <a:lnTo>
                    <a:pt x="406" y="556"/>
                  </a:lnTo>
                  <a:lnTo>
                    <a:pt x="406" y="558"/>
                  </a:lnTo>
                  <a:lnTo>
                    <a:pt x="406" y="560"/>
                  </a:lnTo>
                  <a:lnTo>
                    <a:pt x="404" y="560"/>
                  </a:lnTo>
                  <a:lnTo>
                    <a:pt x="404" y="564"/>
                  </a:lnTo>
                  <a:lnTo>
                    <a:pt x="404" y="566"/>
                  </a:lnTo>
                  <a:lnTo>
                    <a:pt x="404" y="568"/>
                  </a:lnTo>
                  <a:lnTo>
                    <a:pt x="404" y="568"/>
                  </a:lnTo>
                  <a:lnTo>
                    <a:pt x="404" y="570"/>
                  </a:lnTo>
                  <a:lnTo>
                    <a:pt x="404" y="572"/>
                  </a:lnTo>
                  <a:lnTo>
                    <a:pt x="404" y="574"/>
                  </a:lnTo>
                  <a:lnTo>
                    <a:pt x="404" y="576"/>
                  </a:lnTo>
                  <a:lnTo>
                    <a:pt x="402" y="576"/>
                  </a:lnTo>
                  <a:lnTo>
                    <a:pt x="404" y="576"/>
                  </a:lnTo>
                  <a:lnTo>
                    <a:pt x="404" y="578"/>
                  </a:lnTo>
                  <a:lnTo>
                    <a:pt x="404" y="584"/>
                  </a:lnTo>
                  <a:close/>
                  <a:moveTo>
                    <a:pt x="402" y="544"/>
                  </a:moveTo>
                  <a:lnTo>
                    <a:pt x="402" y="542"/>
                  </a:lnTo>
                  <a:lnTo>
                    <a:pt x="402" y="544"/>
                  </a:lnTo>
                  <a:close/>
                  <a:moveTo>
                    <a:pt x="408" y="544"/>
                  </a:moveTo>
                  <a:lnTo>
                    <a:pt x="408" y="542"/>
                  </a:lnTo>
                  <a:lnTo>
                    <a:pt x="408" y="544"/>
                  </a:lnTo>
                  <a:close/>
                  <a:moveTo>
                    <a:pt x="408" y="542"/>
                  </a:moveTo>
                  <a:lnTo>
                    <a:pt x="410" y="542"/>
                  </a:lnTo>
                  <a:lnTo>
                    <a:pt x="408" y="542"/>
                  </a:lnTo>
                  <a:close/>
                  <a:moveTo>
                    <a:pt x="410" y="542"/>
                  </a:moveTo>
                  <a:lnTo>
                    <a:pt x="408" y="542"/>
                  </a:lnTo>
                  <a:lnTo>
                    <a:pt x="410" y="542"/>
                  </a:lnTo>
                  <a:close/>
                  <a:moveTo>
                    <a:pt x="408" y="542"/>
                  </a:moveTo>
                  <a:lnTo>
                    <a:pt x="410" y="542"/>
                  </a:lnTo>
                  <a:lnTo>
                    <a:pt x="408" y="542"/>
                  </a:lnTo>
                  <a:close/>
                  <a:moveTo>
                    <a:pt x="404" y="540"/>
                  </a:moveTo>
                  <a:lnTo>
                    <a:pt x="404" y="538"/>
                  </a:lnTo>
                  <a:lnTo>
                    <a:pt x="404" y="540"/>
                  </a:lnTo>
                  <a:close/>
                  <a:moveTo>
                    <a:pt x="396" y="538"/>
                  </a:moveTo>
                  <a:lnTo>
                    <a:pt x="394" y="538"/>
                  </a:lnTo>
                  <a:lnTo>
                    <a:pt x="396" y="538"/>
                  </a:lnTo>
                  <a:close/>
                  <a:moveTo>
                    <a:pt x="404" y="538"/>
                  </a:moveTo>
                  <a:lnTo>
                    <a:pt x="406" y="538"/>
                  </a:lnTo>
                  <a:lnTo>
                    <a:pt x="404" y="538"/>
                  </a:lnTo>
                  <a:close/>
                  <a:moveTo>
                    <a:pt x="404" y="536"/>
                  </a:moveTo>
                  <a:lnTo>
                    <a:pt x="402" y="536"/>
                  </a:lnTo>
                  <a:lnTo>
                    <a:pt x="404" y="536"/>
                  </a:lnTo>
                  <a:close/>
                  <a:moveTo>
                    <a:pt x="402" y="536"/>
                  </a:moveTo>
                  <a:lnTo>
                    <a:pt x="404" y="536"/>
                  </a:lnTo>
                  <a:lnTo>
                    <a:pt x="402" y="536"/>
                  </a:lnTo>
                  <a:close/>
                  <a:moveTo>
                    <a:pt x="412" y="536"/>
                  </a:moveTo>
                  <a:lnTo>
                    <a:pt x="412" y="534"/>
                  </a:lnTo>
                  <a:lnTo>
                    <a:pt x="412" y="536"/>
                  </a:lnTo>
                  <a:close/>
                  <a:moveTo>
                    <a:pt x="414" y="534"/>
                  </a:moveTo>
                  <a:lnTo>
                    <a:pt x="414" y="532"/>
                  </a:lnTo>
                  <a:lnTo>
                    <a:pt x="414" y="534"/>
                  </a:lnTo>
                  <a:close/>
                  <a:moveTo>
                    <a:pt x="416" y="532"/>
                  </a:moveTo>
                  <a:lnTo>
                    <a:pt x="414" y="532"/>
                  </a:lnTo>
                  <a:lnTo>
                    <a:pt x="416" y="532"/>
                  </a:lnTo>
                  <a:close/>
                  <a:moveTo>
                    <a:pt x="416" y="532"/>
                  </a:moveTo>
                  <a:lnTo>
                    <a:pt x="416" y="530"/>
                  </a:lnTo>
                  <a:lnTo>
                    <a:pt x="416" y="532"/>
                  </a:lnTo>
                  <a:close/>
                  <a:moveTo>
                    <a:pt x="414" y="530"/>
                  </a:moveTo>
                  <a:lnTo>
                    <a:pt x="416" y="530"/>
                  </a:lnTo>
                  <a:lnTo>
                    <a:pt x="414" y="530"/>
                  </a:lnTo>
                  <a:close/>
                  <a:moveTo>
                    <a:pt x="416" y="530"/>
                  </a:moveTo>
                  <a:lnTo>
                    <a:pt x="416" y="528"/>
                  </a:lnTo>
                  <a:lnTo>
                    <a:pt x="416" y="530"/>
                  </a:lnTo>
                  <a:close/>
                  <a:moveTo>
                    <a:pt x="416" y="530"/>
                  </a:moveTo>
                  <a:lnTo>
                    <a:pt x="416" y="528"/>
                  </a:lnTo>
                  <a:lnTo>
                    <a:pt x="416" y="530"/>
                  </a:lnTo>
                  <a:close/>
                  <a:moveTo>
                    <a:pt x="418" y="530"/>
                  </a:moveTo>
                  <a:lnTo>
                    <a:pt x="418" y="528"/>
                  </a:lnTo>
                  <a:lnTo>
                    <a:pt x="418" y="530"/>
                  </a:lnTo>
                  <a:close/>
                  <a:moveTo>
                    <a:pt x="418" y="528"/>
                  </a:moveTo>
                  <a:lnTo>
                    <a:pt x="418" y="530"/>
                  </a:lnTo>
                  <a:lnTo>
                    <a:pt x="418" y="528"/>
                  </a:lnTo>
                  <a:close/>
                  <a:moveTo>
                    <a:pt x="418" y="528"/>
                  </a:moveTo>
                  <a:lnTo>
                    <a:pt x="416" y="528"/>
                  </a:lnTo>
                  <a:lnTo>
                    <a:pt x="418" y="528"/>
                  </a:lnTo>
                  <a:close/>
                  <a:moveTo>
                    <a:pt x="418" y="528"/>
                  </a:moveTo>
                  <a:lnTo>
                    <a:pt x="416" y="528"/>
                  </a:lnTo>
                  <a:lnTo>
                    <a:pt x="418" y="528"/>
                  </a:lnTo>
                  <a:close/>
                  <a:moveTo>
                    <a:pt x="418" y="526"/>
                  </a:moveTo>
                  <a:lnTo>
                    <a:pt x="418" y="528"/>
                  </a:lnTo>
                  <a:lnTo>
                    <a:pt x="418" y="526"/>
                  </a:lnTo>
                  <a:close/>
                  <a:moveTo>
                    <a:pt x="420" y="524"/>
                  </a:moveTo>
                  <a:lnTo>
                    <a:pt x="420" y="526"/>
                  </a:lnTo>
                  <a:lnTo>
                    <a:pt x="420" y="524"/>
                  </a:lnTo>
                  <a:close/>
                  <a:moveTo>
                    <a:pt x="418" y="526"/>
                  </a:moveTo>
                  <a:lnTo>
                    <a:pt x="418" y="524"/>
                  </a:lnTo>
                  <a:lnTo>
                    <a:pt x="420" y="524"/>
                  </a:lnTo>
                  <a:lnTo>
                    <a:pt x="418" y="524"/>
                  </a:lnTo>
                  <a:lnTo>
                    <a:pt x="418" y="526"/>
                  </a:lnTo>
                  <a:close/>
                  <a:moveTo>
                    <a:pt x="422" y="524"/>
                  </a:moveTo>
                  <a:lnTo>
                    <a:pt x="420" y="524"/>
                  </a:lnTo>
                  <a:lnTo>
                    <a:pt x="422" y="524"/>
                  </a:lnTo>
                  <a:close/>
                  <a:moveTo>
                    <a:pt x="420" y="524"/>
                  </a:moveTo>
                  <a:lnTo>
                    <a:pt x="422" y="524"/>
                  </a:lnTo>
                  <a:lnTo>
                    <a:pt x="420" y="524"/>
                  </a:lnTo>
                  <a:close/>
                  <a:moveTo>
                    <a:pt x="422" y="524"/>
                  </a:moveTo>
                  <a:lnTo>
                    <a:pt x="422" y="522"/>
                  </a:lnTo>
                  <a:lnTo>
                    <a:pt x="422" y="524"/>
                  </a:lnTo>
                  <a:close/>
                  <a:moveTo>
                    <a:pt x="418" y="522"/>
                  </a:moveTo>
                  <a:lnTo>
                    <a:pt x="418" y="524"/>
                  </a:lnTo>
                  <a:lnTo>
                    <a:pt x="420" y="524"/>
                  </a:lnTo>
                  <a:lnTo>
                    <a:pt x="420" y="526"/>
                  </a:lnTo>
                  <a:lnTo>
                    <a:pt x="422" y="526"/>
                  </a:lnTo>
                  <a:lnTo>
                    <a:pt x="420" y="526"/>
                  </a:lnTo>
                  <a:lnTo>
                    <a:pt x="420" y="528"/>
                  </a:lnTo>
                  <a:lnTo>
                    <a:pt x="420" y="530"/>
                  </a:lnTo>
                  <a:lnTo>
                    <a:pt x="418" y="530"/>
                  </a:lnTo>
                  <a:lnTo>
                    <a:pt x="418" y="532"/>
                  </a:lnTo>
                  <a:lnTo>
                    <a:pt x="416" y="534"/>
                  </a:lnTo>
                  <a:lnTo>
                    <a:pt x="416" y="536"/>
                  </a:lnTo>
                  <a:lnTo>
                    <a:pt x="414" y="538"/>
                  </a:lnTo>
                  <a:lnTo>
                    <a:pt x="414" y="540"/>
                  </a:lnTo>
                  <a:lnTo>
                    <a:pt x="412" y="542"/>
                  </a:lnTo>
                  <a:lnTo>
                    <a:pt x="412" y="544"/>
                  </a:lnTo>
                  <a:lnTo>
                    <a:pt x="412" y="546"/>
                  </a:lnTo>
                  <a:lnTo>
                    <a:pt x="410" y="548"/>
                  </a:lnTo>
                  <a:lnTo>
                    <a:pt x="410" y="550"/>
                  </a:lnTo>
                  <a:lnTo>
                    <a:pt x="410" y="552"/>
                  </a:lnTo>
                  <a:lnTo>
                    <a:pt x="410" y="554"/>
                  </a:lnTo>
                  <a:lnTo>
                    <a:pt x="410" y="556"/>
                  </a:lnTo>
                  <a:lnTo>
                    <a:pt x="408" y="558"/>
                  </a:lnTo>
                  <a:lnTo>
                    <a:pt x="408" y="560"/>
                  </a:lnTo>
                  <a:lnTo>
                    <a:pt x="408" y="562"/>
                  </a:lnTo>
                  <a:lnTo>
                    <a:pt x="408" y="564"/>
                  </a:lnTo>
                  <a:lnTo>
                    <a:pt x="408" y="566"/>
                  </a:lnTo>
                  <a:lnTo>
                    <a:pt x="408" y="568"/>
                  </a:lnTo>
                  <a:lnTo>
                    <a:pt x="408" y="568"/>
                  </a:lnTo>
                  <a:lnTo>
                    <a:pt x="408" y="570"/>
                  </a:lnTo>
                  <a:lnTo>
                    <a:pt x="410" y="570"/>
                  </a:lnTo>
                  <a:lnTo>
                    <a:pt x="410" y="572"/>
                  </a:lnTo>
                  <a:lnTo>
                    <a:pt x="410" y="574"/>
                  </a:lnTo>
                  <a:lnTo>
                    <a:pt x="410" y="576"/>
                  </a:lnTo>
                  <a:lnTo>
                    <a:pt x="410" y="578"/>
                  </a:lnTo>
                  <a:lnTo>
                    <a:pt x="410" y="580"/>
                  </a:lnTo>
                  <a:lnTo>
                    <a:pt x="410" y="582"/>
                  </a:lnTo>
                  <a:lnTo>
                    <a:pt x="412" y="582"/>
                  </a:lnTo>
                  <a:lnTo>
                    <a:pt x="412" y="584"/>
                  </a:lnTo>
                  <a:lnTo>
                    <a:pt x="412" y="586"/>
                  </a:lnTo>
                  <a:lnTo>
                    <a:pt x="410" y="586"/>
                  </a:lnTo>
                  <a:lnTo>
                    <a:pt x="410" y="584"/>
                  </a:lnTo>
                  <a:lnTo>
                    <a:pt x="410" y="582"/>
                  </a:lnTo>
                  <a:lnTo>
                    <a:pt x="410" y="580"/>
                  </a:lnTo>
                  <a:lnTo>
                    <a:pt x="408" y="580"/>
                  </a:lnTo>
                  <a:lnTo>
                    <a:pt x="410" y="580"/>
                  </a:lnTo>
                  <a:lnTo>
                    <a:pt x="408" y="580"/>
                  </a:lnTo>
                  <a:lnTo>
                    <a:pt x="410" y="580"/>
                  </a:lnTo>
                  <a:lnTo>
                    <a:pt x="408" y="580"/>
                  </a:lnTo>
                  <a:lnTo>
                    <a:pt x="410" y="580"/>
                  </a:lnTo>
                  <a:lnTo>
                    <a:pt x="408" y="580"/>
                  </a:lnTo>
                  <a:lnTo>
                    <a:pt x="410" y="580"/>
                  </a:lnTo>
                  <a:lnTo>
                    <a:pt x="408" y="580"/>
                  </a:lnTo>
                  <a:lnTo>
                    <a:pt x="410" y="580"/>
                  </a:lnTo>
                  <a:lnTo>
                    <a:pt x="410" y="578"/>
                  </a:lnTo>
                  <a:lnTo>
                    <a:pt x="410" y="580"/>
                  </a:lnTo>
                  <a:lnTo>
                    <a:pt x="410" y="578"/>
                  </a:lnTo>
                  <a:lnTo>
                    <a:pt x="408" y="578"/>
                  </a:lnTo>
                  <a:lnTo>
                    <a:pt x="410" y="578"/>
                  </a:lnTo>
                  <a:lnTo>
                    <a:pt x="408" y="578"/>
                  </a:lnTo>
                  <a:lnTo>
                    <a:pt x="410" y="578"/>
                  </a:lnTo>
                  <a:lnTo>
                    <a:pt x="408" y="578"/>
                  </a:lnTo>
                  <a:lnTo>
                    <a:pt x="410" y="578"/>
                  </a:lnTo>
                  <a:lnTo>
                    <a:pt x="408" y="578"/>
                  </a:lnTo>
                  <a:lnTo>
                    <a:pt x="410" y="578"/>
                  </a:lnTo>
                  <a:lnTo>
                    <a:pt x="410" y="580"/>
                  </a:lnTo>
                  <a:lnTo>
                    <a:pt x="410" y="582"/>
                  </a:lnTo>
                  <a:lnTo>
                    <a:pt x="410" y="584"/>
                  </a:lnTo>
                  <a:lnTo>
                    <a:pt x="412" y="584"/>
                  </a:lnTo>
                  <a:lnTo>
                    <a:pt x="412" y="586"/>
                  </a:lnTo>
                  <a:lnTo>
                    <a:pt x="412" y="584"/>
                  </a:lnTo>
                  <a:lnTo>
                    <a:pt x="410" y="584"/>
                  </a:lnTo>
                  <a:lnTo>
                    <a:pt x="410" y="582"/>
                  </a:lnTo>
                  <a:lnTo>
                    <a:pt x="412" y="582"/>
                  </a:lnTo>
                  <a:lnTo>
                    <a:pt x="410" y="582"/>
                  </a:lnTo>
                  <a:lnTo>
                    <a:pt x="412" y="582"/>
                  </a:lnTo>
                  <a:lnTo>
                    <a:pt x="410" y="582"/>
                  </a:lnTo>
                  <a:lnTo>
                    <a:pt x="410" y="580"/>
                  </a:lnTo>
                  <a:lnTo>
                    <a:pt x="410" y="578"/>
                  </a:lnTo>
                  <a:lnTo>
                    <a:pt x="410" y="580"/>
                  </a:lnTo>
                  <a:lnTo>
                    <a:pt x="410" y="578"/>
                  </a:lnTo>
                  <a:lnTo>
                    <a:pt x="410" y="580"/>
                  </a:lnTo>
                  <a:lnTo>
                    <a:pt x="410" y="578"/>
                  </a:lnTo>
                  <a:lnTo>
                    <a:pt x="410" y="576"/>
                  </a:lnTo>
                  <a:lnTo>
                    <a:pt x="408" y="576"/>
                  </a:lnTo>
                  <a:lnTo>
                    <a:pt x="408" y="574"/>
                  </a:lnTo>
                  <a:lnTo>
                    <a:pt x="410" y="574"/>
                  </a:lnTo>
                  <a:lnTo>
                    <a:pt x="408" y="574"/>
                  </a:lnTo>
                  <a:lnTo>
                    <a:pt x="408" y="572"/>
                  </a:lnTo>
                  <a:lnTo>
                    <a:pt x="408" y="574"/>
                  </a:lnTo>
                  <a:lnTo>
                    <a:pt x="408" y="572"/>
                  </a:lnTo>
                  <a:lnTo>
                    <a:pt x="408" y="574"/>
                  </a:lnTo>
                  <a:lnTo>
                    <a:pt x="408" y="572"/>
                  </a:lnTo>
                  <a:lnTo>
                    <a:pt x="408" y="570"/>
                  </a:lnTo>
                  <a:lnTo>
                    <a:pt x="408" y="568"/>
                  </a:lnTo>
                  <a:lnTo>
                    <a:pt x="408" y="570"/>
                  </a:lnTo>
                  <a:lnTo>
                    <a:pt x="408" y="568"/>
                  </a:lnTo>
                  <a:lnTo>
                    <a:pt x="408" y="568"/>
                  </a:lnTo>
                  <a:lnTo>
                    <a:pt x="408" y="566"/>
                  </a:lnTo>
                  <a:lnTo>
                    <a:pt x="408" y="564"/>
                  </a:lnTo>
                  <a:lnTo>
                    <a:pt x="408" y="562"/>
                  </a:lnTo>
                  <a:lnTo>
                    <a:pt x="408" y="560"/>
                  </a:lnTo>
                  <a:lnTo>
                    <a:pt x="408" y="558"/>
                  </a:lnTo>
                  <a:lnTo>
                    <a:pt x="408" y="556"/>
                  </a:lnTo>
                  <a:lnTo>
                    <a:pt x="408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10" y="554"/>
                  </a:lnTo>
                  <a:lnTo>
                    <a:pt x="408" y="554"/>
                  </a:lnTo>
                  <a:lnTo>
                    <a:pt x="408" y="552"/>
                  </a:lnTo>
                  <a:lnTo>
                    <a:pt x="410" y="552"/>
                  </a:lnTo>
                  <a:lnTo>
                    <a:pt x="408" y="552"/>
                  </a:lnTo>
                  <a:lnTo>
                    <a:pt x="410" y="552"/>
                  </a:lnTo>
                  <a:lnTo>
                    <a:pt x="408" y="552"/>
                  </a:lnTo>
                  <a:lnTo>
                    <a:pt x="410" y="552"/>
                  </a:lnTo>
                  <a:lnTo>
                    <a:pt x="408" y="552"/>
                  </a:lnTo>
                  <a:lnTo>
                    <a:pt x="410" y="552"/>
                  </a:lnTo>
                  <a:lnTo>
                    <a:pt x="410" y="550"/>
                  </a:lnTo>
                  <a:lnTo>
                    <a:pt x="410" y="552"/>
                  </a:lnTo>
                  <a:lnTo>
                    <a:pt x="410" y="550"/>
                  </a:lnTo>
                  <a:lnTo>
                    <a:pt x="410" y="548"/>
                  </a:lnTo>
                  <a:lnTo>
                    <a:pt x="410" y="550"/>
                  </a:lnTo>
                  <a:lnTo>
                    <a:pt x="410" y="548"/>
                  </a:lnTo>
                  <a:lnTo>
                    <a:pt x="410" y="546"/>
                  </a:lnTo>
                  <a:lnTo>
                    <a:pt x="410" y="548"/>
                  </a:lnTo>
                  <a:lnTo>
                    <a:pt x="410" y="546"/>
                  </a:lnTo>
                  <a:lnTo>
                    <a:pt x="410" y="544"/>
                  </a:lnTo>
                  <a:lnTo>
                    <a:pt x="410" y="546"/>
                  </a:lnTo>
                  <a:lnTo>
                    <a:pt x="410" y="544"/>
                  </a:lnTo>
                  <a:lnTo>
                    <a:pt x="412" y="544"/>
                  </a:lnTo>
                  <a:lnTo>
                    <a:pt x="412" y="546"/>
                  </a:lnTo>
                  <a:lnTo>
                    <a:pt x="412" y="544"/>
                  </a:lnTo>
                  <a:lnTo>
                    <a:pt x="410" y="544"/>
                  </a:lnTo>
                  <a:lnTo>
                    <a:pt x="412" y="544"/>
                  </a:lnTo>
                  <a:lnTo>
                    <a:pt x="412" y="542"/>
                  </a:lnTo>
                  <a:lnTo>
                    <a:pt x="410" y="542"/>
                  </a:lnTo>
                  <a:lnTo>
                    <a:pt x="412" y="542"/>
                  </a:lnTo>
                  <a:lnTo>
                    <a:pt x="410" y="542"/>
                  </a:lnTo>
                  <a:lnTo>
                    <a:pt x="412" y="542"/>
                  </a:lnTo>
                  <a:lnTo>
                    <a:pt x="412" y="540"/>
                  </a:lnTo>
                  <a:lnTo>
                    <a:pt x="412" y="538"/>
                  </a:lnTo>
                  <a:lnTo>
                    <a:pt x="414" y="538"/>
                  </a:lnTo>
                  <a:lnTo>
                    <a:pt x="414" y="536"/>
                  </a:lnTo>
                  <a:lnTo>
                    <a:pt x="414" y="534"/>
                  </a:lnTo>
                  <a:lnTo>
                    <a:pt x="414" y="532"/>
                  </a:lnTo>
                  <a:lnTo>
                    <a:pt x="416" y="532"/>
                  </a:lnTo>
                  <a:lnTo>
                    <a:pt x="416" y="530"/>
                  </a:lnTo>
                  <a:lnTo>
                    <a:pt x="418" y="530"/>
                  </a:lnTo>
                  <a:lnTo>
                    <a:pt x="418" y="528"/>
                  </a:lnTo>
                  <a:lnTo>
                    <a:pt x="420" y="528"/>
                  </a:lnTo>
                  <a:lnTo>
                    <a:pt x="418" y="528"/>
                  </a:lnTo>
                  <a:lnTo>
                    <a:pt x="420" y="528"/>
                  </a:lnTo>
                  <a:lnTo>
                    <a:pt x="418" y="528"/>
                  </a:lnTo>
                  <a:lnTo>
                    <a:pt x="418" y="526"/>
                  </a:lnTo>
                  <a:lnTo>
                    <a:pt x="418" y="528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18" y="526"/>
                  </a:lnTo>
                  <a:lnTo>
                    <a:pt x="420" y="526"/>
                  </a:lnTo>
                  <a:lnTo>
                    <a:pt x="420" y="524"/>
                  </a:lnTo>
                  <a:lnTo>
                    <a:pt x="420" y="526"/>
                  </a:lnTo>
                  <a:lnTo>
                    <a:pt x="420" y="524"/>
                  </a:lnTo>
                  <a:lnTo>
                    <a:pt x="418" y="524"/>
                  </a:lnTo>
                  <a:lnTo>
                    <a:pt x="418" y="522"/>
                  </a:lnTo>
                  <a:close/>
                  <a:moveTo>
                    <a:pt x="416" y="522"/>
                  </a:moveTo>
                  <a:lnTo>
                    <a:pt x="414" y="522"/>
                  </a:lnTo>
                  <a:lnTo>
                    <a:pt x="416" y="522"/>
                  </a:lnTo>
                  <a:close/>
                  <a:moveTo>
                    <a:pt x="420" y="522"/>
                  </a:moveTo>
                  <a:lnTo>
                    <a:pt x="418" y="522"/>
                  </a:lnTo>
                  <a:lnTo>
                    <a:pt x="420" y="522"/>
                  </a:lnTo>
                  <a:close/>
                  <a:moveTo>
                    <a:pt x="420" y="522"/>
                  </a:moveTo>
                  <a:lnTo>
                    <a:pt x="418" y="522"/>
                  </a:lnTo>
                  <a:lnTo>
                    <a:pt x="420" y="522"/>
                  </a:lnTo>
                  <a:close/>
                  <a:moveTo>
                    <a:pt x="418" y="522"/>
                  </a:moveTo>
                  <a:lnTo>
                    <a:pt x="420" y="522"/>
                  </a:lnTo>
                  <a:lnTo>
                    <a:pt x="418" y="522"/>
                  </a:lnTo>
                  <a:close/>
                  <a:moveTo>
                    <a:pt x="420" y="520"/>
                  </a:moveTo>
                  <a:lnTo>
                    <a:pt x="420" y="522"/>
                  </a:lnTo>
                  <a:lnTo>
                    <a:pt x="420" y="520"/>
                  </a:lnTo>
                  <a:close/>
                  <a:moveTo>
                    <a:pt x="426" y="520"/>
                  </a:moveTo>
                  <a:lnTo>
                    <a:pt x="424" y="520"/>
                  </a:lnTo>
                  <a:lnTo>
                    <a:pt x="426" y="520"/>
                  </a:lnTo>
                  <a:close/>
                  <a:moveTo>
                    <a:pt x="426" y="520"/>
                  </a:moveTo>
                  <a:lnTo>
                    <a:pt x="424" y="520"/>
                  </a:lnTo>
                  <a:lnTo>
                    <a:pt x="426" y="520"/>
                  </a:lnTo>
                  <a:close/>
                  <a:moveTo>
                    <a:pt x="426" y="520"/>
                  </a:moveTo>
                  <a:lnTo>
                    <a:pt x="424" y="520"/>
                  </a:lnTo>
                  <a:lnTo>
                    <a:pt x="426" y="520"/>
                  </a:lnTo>
                  <a:close/>
                  <a:moveTo>
                    <a:pt x="426" y="520"/>
                  </a:moveTo>
                  <a:lnTo>
                    <a:pt x="424" y="520"/>
                  </a:lnTo>
                  <a:lnTo>
                    <a:pt x="426" y="520"/>
                  </a:lnTo>
                  <a:lnTo>
                    <a:pt x="426" y="518"/>
                  </a:lnTo>
                  <a:lnTo>
                    <a:pt x="426" y="520"/>
                  </a:lnTo>
                  <a:close/>
                  <a:moveTo>
                    <a:pt x="424" y="518"/>
                  </a:moveTo>
                  <a:lnTo>
                    <a:pt x="424" y="520"/>
                  </a:lnTo>
                  <a:lnTo>
                    <a:pt x="424" y="518"/>
                  </a:lnTo>
                  <a:lnTo>
                    <a:pt x="424" y="520"/>
                  </a:lnTo>
                  <a:lnTo>
                    <a:pt x="424" y="518"/>
                  </a:lnTo>
                  <a:close/>
                  <a:moveTo>
                    <a:pt x="426" y="520"/>
                  </a:moveTo>
                  <a:lnTo>
                    <a:pt x="426" y="518"/>
                  </a:lnTo>
                  <a:lnTo>
                    <a:pt x="426" y="520"/>
                  </a:lnTo>
                  <a:close/>
                  <a:moveTo>
                    <a:pt x="424" y="520"/>
                  </a:moveTo>
                  <a:lnTo>
                    <a:pt x="424" y="518"/>
                  </a:lnTo>
                  <a:lnTo>
                    <a:pt x="424" y="520"/>
                  </a:lnTo>
                  <a:close/>
                  <a:moveTo>
                    <a:pt x="426" y="518"/>
                  </a:moveTo>
                  <a:lnTo>
                    <a:pt x="424" y="518"/>
                  </a:lnTo>
                  <a:lnTo>
                    <a:pt x="426" y="518"/>
                  </a:lnTo>
                  <a:close/>
                  <a:moveTo>
                    <a:pt x="426" y="518"/>
                  </a:moveTo>
                  <a:lnTo>
                    <a:pt x="424" y="518"/>
                  </a:lnTo>
                  <a:lnTo>
                    <a:pt x="426" y="518"/>
                  </a:lnTo>
                  <a:lnTo>
                    <a:pt x="424" y="518"/>
                  </a:lnTo>
                  <a:lnTo>
                    <a:pt x="426" y="518"/>
                  </a:lnTo>
                  <a:close/>
                  <a:moveTo>
                    <a:pt x="426" y="518"/>
                  </a:moveTo>
                  <a:lnTo>
                    <a:pt x="424" y="518"/>
                  </a:lnTo>
                  <a:lnTo>
                    <a:pt x="424" y="520"/>
                  </a:lnTo>
                  <a:lnTo>
                    <a:pt x="424" y="518"/>
                  </a:lnTo>
                  <a:lnTo>
                    <a:pt x="424" y="520"/>
                  </a:lnTo>
                  <a:lnTo>
                    <a:pt x="424" y="518"/>
                  </a:lnTo>
                  <a:lnTo>
                    <a:pt x="424" y="520"/>
                  </a:lnTo>
                  <a:lnTo>
                    <a:pt x="424" y="518"/>
                  </a:lnTo>
                  <a:lnTo>
                    <a:pt x="424" y="520"/>
                  </a:lnTo>
                  <a:lnTo>
                    <a:pt x="424" y="518"/>
                  </a:lnTo>
                  <a:lnTo>
                    <a:pt x="426" y="518"/>
                  </a:lnTo>
                  <a:close/>
                  <a:moveTo>
                    <a:pt x="428" y="518"/>
                  </a:moveTo>
                  <a:lnTo>
                    <a:pt x="426" y="518"/>
                  </a:lnTo>
                  <a:lnTo>
                    <a:pt x="428" y="518"/>
                  </a:lnTo>
                  <a:close/>
                  <a:moveTo>
                    <a:pt x="428" y="518"/>
                  </a:moveTo>
                  <a:lnTo>
                    <a:pt x="426" y="518"/>
                  </a:lnTo>
                  <a:lnTo>
                    <a:pt x="428" y="518"/>
                  </a:lnTo>
                  <a:close/>
                  <a:moveTo>
                    <a:pt x="428" y="518"/>
                  </a:moveTo>
                  <a:lnTo>
                    <a:pt x="426" y="518"/>
                  </a:lnTo>
                  <a:lnTo>
                    <a:pt x="428" y="516"/>
                  </a:lnTo>
                  <a:lnTo>
                    <a:pt x="428" y="518"/>
                  </a:lnTo>
                  <a:close/>
                  <a:moveTo>
                    <a:pt x="428" y="518"/>
                  </a:moveTo>
                  <a:lnTo>
                    <a:pt x="428" y="516"/>
                  </a:lnTo>
                  <a:lnTo>
                    <a:pt x="428" y="518"/>
                  </a:lnTo>
                  <a:close/>
                  <a:moveTo>
                    <a:pt x="428" y="516"/>
                  </a:moveTo>
                  <a:lnTo>
                    <a:pt x="426" y="516"/>
                  </a:lnTo>
                  <a:lnTo>
                    <a:pt x="428" y="516"/>
                  </a:lnTo>
                  <a:close/>
                  <a:moveTo>
                    <a:pt x="424" y="516"/>
                  </a:moveTo>
                  <a:lnTo>
                    <a:pt x="422" y="516"/>
                  </a:lnTo>
                  <a:lnTo>
                    <a:pt x="424" y="516"/>
                  </a:lnTo>
                  <a:close/>
                  <a:moveTo>
                    <a:pt x="426" y="516"/>
                  </a:moveTo>
                  <a:lnTo>
                    <a:pt x="424" y="516"/>
                  </a:lnTo>
                  <a:lnTo>
                    <a:pt x="426" y="516"/>
                  </a:lnTo>
                  <a:close/>
                  <a:moveTo>
                    <a:pt x="426" y="514"/>
                  </a:moveTo>
                  <a:lnTo>
                    <a:pt x="426" y="516"/>
                  </a:lnTo>
                  <a:lnTo>
                    <a:pt x="426" y="514"/>
                  </a:lnTo>
                  <a:close/>
                  <a:moveTo>
                    <a:pt x="428" y="514"/>
                  </a:moveTo>
                  <a:lnTo>
                    <a:pt x="428" y="516"/>
                  </a:lnTo>
                  <a:lnTo>
                    <a:pt x="426" y="516"/>
                  </a:lnTo>
                  <a:lnTo>
                    <a:pt x="426" y="514"/>
                  </a:lnTo>
                  <a:lnTo>
                    <a:pt x="428" y="514"/>
                  </a:lnTo>
                  <a:close/>
                  <a:moveTo>
                    <a:pt x="428" y="514"/>
                  </a:moveTo>
                  <a:lnTo>
                    <a:pt x="428" y="516"/>
                  </a:lnTo>
                  <a:lnTo>
                    <a:pt x="428" y="514"/>
                  </a:lnTo>
                  <a:lnTo>
                    <a:pt x="428" y="516"/>
                  </a:lnTo>
                  <a:lnTo>
                    <a:pt x="428" y="514"/>
                  </a:lnTo>
                  <a:close/>
                  <a:moveTo>
                    <a:pt x="428" y="516"/>
                  </a:moveTo>
                  <a:lnTo>
                    <a:pt x="428" y="514"/>
                  </a:lnTo>
                  <a:lnTo>
                    <a:pt x="428" y="516"/>
                  </a:lnTo>
                  <a:close/>
                  <a:moveTo>
                    <a:pt x="428" y="514"/>
                  </a:moveTo>
                  <a:lnTo>
                    <a:pt x="426" y="514"/>
                  </a:lnTo>
                  <a:lnTo>
                    <a:pt x="428" y="514"/>
                  </a:lnTo>
                  <a:close/>
                  <a:moveTo>
                    <a:pt x="430" y="514"/>
                  </a:moveTo>
                  <a:lnTo>
                    <a:pt x="430" y="516"/>
                  </a:lnTo>
                  <a:lnTo>
                    <a:pt x="428" y="516"/>
                  </a:lnTo>
                  <a:lnTo>
                    <a:pt x="428" y="518"/>
                  </a:lnTo>
                  <a:lnTo>
                    <a:pt x="426" y="518"/>
                  </a:lnTo>
                  <a:lnTo>
                    <a:pt x="426" y="520"/>
                  </a:lnTo>
                  <a:lnTo>
                    <a:pt x="426" y="520"/>
                  </a:lnTo>
                  <a:lnTo>
                    <a:pt x="424" y="520"/>
                  </a:lnTo>
                  <a:lnTo>
                    <a:pt x="424" y="522"/>
                  </a:lnTo>
                  <a:lnTo>
                    <a:pt x="422" y="522"/>
                  </a:lnTo>
                  <a:lnTo>
                    <a:pt x="422" y="524"/>
                  </a:lnTo>
                  <a:lnTo>
                    <a:pt x="422" y="526"/>
                  </a:lnTo>
                  <a:lnTo>
                    <a:pt x="420" y="526"/>
                  </a:lnTo>
                  <a:lnTo>
                    <a:pt x="422" y="526"/>
                  </a:lnTo>
                  <a:lnTo>
                    <a:pt x="420" y="526"/>
                  </a:lnTo>
                  <a:lnTo>
                    <a:pt x="420" y="524"/>
                  </a:lnTo>
                  <a:lnTo>
                    <a:pt x="420" y="526"/>
                  </a:lnTo>
                  <a:lnTo>
                    <a:pt x="422" y="526"/>
                  </a:lnTo>
                  <a:lnTo>
                    <a:pt x="422" y="524"/>
                  </a:lnTo>
                  <a:lnTo>
                    <a:pt x="420" y="524"/>
                  </a:lnTo>
                  <a:lnTo>
                    <a:pt x="422" y="524"/>
                  </a:lnTo>
                  <a:lnTo>
                    <a:pt x="420" y="524"/>
                  </a:lnTo>
                  <a:lnTo>
                    <a:pt x="422" y="524"/>
                  </a:lnTo>
                  <a:lnTo>
                    <a:pt x="420" y="524"/>
                  </a:lnTo>
                  <a:lnTo>
                    <a:pt x="420" y="526"/>
                  </a:lnTo>
                  <a:lnTo>
                    <a:pt x="420" y="524"/>
                  </a:lnTo>
                  <a:lnTo>
                    <a:pt x="422" y="524"/>
                  </a:lnTo>
                  <a:lnTo>
                    <a:pt x="422" y="522"/>
                  </a:lnTo>
                  <a:lnTo>
                    <a:pt x="420" y="522"/>
                  </a:lnTo>
                  <a:lnTo>
                    <a:pt x="420" y="520"/>
                  </a:lnTo>
                  <a:lnTo>
                    <a:pt x="420" y="522"/>
                  </a:lnTo>
                  <a:lnTo>
                    <a:pt x="420" y="520"/>
                  </a:lnTo>
                  <a:lnTo>
                    <a:pt x="422" y="520"/>
                  </a:lnTo>
                  <a:lnTo>
                    <a:pt x="422" y="522"/>
                  </a:lnTo>
                  <a:lnTo>
                    <a:pt x="422" y="520"/>
                  </a:lnTo>
                  <a:lnTo>
                    <a:pt x="424" y="520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4" y="520"/>
                  </a:lnTo>
                  <a:lnTo>
                    <a:pt x="426" y="520"/>
                  </a:lnTo>
                  <a:lnTo>
                    <a:pt x="426" y="518"/>
                  </a:lnTo>
                  <a:lnTo>
                    <a:pt x="428" y="518"/>
                  </a:lnTo>
                  <a:lnTo>
                    <a:pt x="426" y="518"/>
                  </a:lnTo>
                  <a:lnTo>
                    <a:pt x="428" y="518"/>
                  </a:lnTo>
                  <a:lnTo>
                    <a:pt x="428" y="516"/>
                  </a:lnTo>
                  <a:lnTo>
                    <a:pt x="430" y="516"/>
                  </a:lnTo>
                  <a:lnTo>
                    <a:pt x="428" y="516"/>
                  </a:lnTo>
                  <a:lnTo>
                    <a:pt x="428" y="514"/>
                  </a:lnTo>
                  <a:lnTo>
                    <a:pt x="428" y="516"/>
                  </a:lnTo>
                  <a:lnTo>
                    <a:pt x="428" y="514"/>
                  </a:lnTo>
                  <a:lnTo>
                    <a:pt x="430" y="514"/>
                  </a:lnTo>
                  <a:close/>
                  <a:moveTo>
                    <a:pt x="424" y="512"/>
                  </a:moveTo>
                  <a:lnTo>
                    <a:pt x="424" y="514"/>
                  </a:lnTo>
                  <a:lnTo>
                    <a:pt x="424" y="512"/>
                  </a:lnTo>
                  <a:close/>
                  <a:moveTo>
                    <a:pt x="428" y="514"/>
                  </a:moveTo>
                  <a:lnTo>
                    <a:pt x="430" y="514"/>
                  </a:lnTo>
                  <a:lnTo>
                    <a:pt x="428" y="514"/>
                  </a:lnTo>
                  <a:close/>
                  <a:moveTo>
                    <a:pt x="428" y="514"/>
                  </a:moveTo>
                  <a:lnTo>
                    <a:pt x="428" y="512"/>
                  </a:lnTo>
                  <a:lnTo>
                    <a:pt x="428" y="514"/>
                  </a:lnTo>
                  <a:close/>
                  <a:moveTo>
                    <a:pt x="428" y="514"/>
                  </a:moveTo>
                  <a:lnTo>
                    <a:pt x="428" y="512"/>
                  </a:lnTo>
                  <a:lnTo>
                    <a:pt x="428" y="514"/>
                  </a:lnTo>
                  <a:close/>
                  <a:moveTo>
                    <a:pt x="430" y="514"/>
                  </a:moveTo>
                  <a:lnTo>
                    <a:pt x="430" y="512"/>
                  </a:lnTo>
                  <a:lnTo>
                    <a:pt x="430" y="514"/>
                  </a:lnTo>
                  <a:close/>
                  <a:moveTo>
                    <a:pt x="430" y="512"/>
                  </a:moveTo>
                  <a:lnTo>
                    <a:pt x="430" y="514"/>
                  </a:lnTo>
                  <a:lnTo>
                    <a:pt x="430" y="512"/>
                  </a:lnTo>
                  <a:close/>
                  <a:moveTo>
                    <a:pt x="432" y="512"/>
                  </a:moveTo>
                  <a:lnTo>
                    <a:pt x="430" y="512"/>
                  </a:lnTo>
                  <a:lnTo>
                    <a:pt x="432" y="512"/>
                  </a:lnTo>
                  <a:lnTo>
                    <a:pt x="430" y="512"/>
                  </a:lnTo>
                  <a:lnTo>
                    <a:pt x="432" y="512"/>
                  </a:lnTo>
                  <a:close/>
                  <a:moveTo>
                    <a:pt x="428" y="512"/>
                  </a:moveTo>
                  <a:lnTo>
                    <a:pt x="430" y="512"/>
                  </a:lnTo>
                  <a:lnTo>
                    <a:pt x="428" y="512"/>
                  </a:lnTo>
                  <a:close/>
                  <a:moveTo>
                    <a:pt x="430" y="512"/>
                  </a:moveTo>
                  <a:lnTo>
                    <a:pt x="432" y="512"/>
                  </a:lnTo>
                  <a:lnTo>
                    <a:pt x="430" y="512"/>
                  </a:lnTo>
                  <a:lnTo>
                    <a:pt x="432" y="512"/>
                  </a:lnTo>
                  <a:lnTo>
                    <a:pt x="430" y="512"/>
                  </a:lnTo>
                  <a:lnTo>
                    <a:pt x="432" y="512"/>
                  </a:lnTo>
                  <a:lnTo>
                    <a:pt x="430" y="512"/>
                  </a:lnTo>
                  <a:close/>
                  <a:moveTo>
                    <a:pt x="426" y="512"/>
                  </a:moveTo>
                  <a:lnTo>
                    <a:pt x="426" y="510"/>
                  </a:lnTo>
                  <a:lnTo>
                    <a:pt x="428" y="510"/>
                  </a:lnTo>
                  <a:lnTo>
                    <a:pt x="426" y="512"/>
                  </a:lnTo>
                  <a:close/>
                  <a:moveTo>
                    <a:pt x="426" y="510"/>
                  </a:moveTo>
                  <a:lnTo>
                    <a:pt x="426" y="512"/>
                  </a:lnTo>
                  <a:lnTo>
                    <a:pt x="428" y="512"/>
                  </a:lnTo>
                  <a:lnTo>
                    <a:pt x="426" y="512"/>
                  </a:lnTo>
                  <a:lnTo>
                    <a:pt x="428" y="512"/>
                  </a:lnTo>
                  <a:lnTo>
                    <a:pt x="426" y="512"/>
                  </a:lnTo>
                  <a:lnTo>
                    <a:pt x="428" y="512"/>
                  </a:lnTo>
                  <a:lnTo>
                    <a:pt x="426" y="512"/>
                  </a:lnTo>
                  <a:lnTo>
                    <a:pt x="426" y="510"/>
                  </a:lnTo>
                  <a:close/>
                  <a:moveTo>
                    <a:pt x="428" y="512"/>
                  </a:moveTo>
                  <a:lnTo>
                    <a:pt x="428" y="510"/>
                  </a:lnTo>
                  <a:lnTo>
                    <a:pt x="428" y="512"/>
                  </a:lnTo>
                  <a:close/>
                  <a:moveTo>
                    <a:pt x="426" y="510"/>
                  </a:moveTo>
                  <a:lnTo>
                    <a:pt x="426" y="512"/>
                  </a:lnTo>
                  <a:lnTo>
                    <a:pt x="426" y="510"/>
                  </a:lnTo>
                  <a:lnTo>
                    <a:pt x="426" y="512"/>
                  </a:lnTo>
                  <a:lnTo>
                    <a:pt x="426" y="510"/>
                  </a:lnTo>
                  <a:close/>
                  <a:moveTo>
                    <a:pt x="428" y="510"/>
                  </a:moveTo>
                  <a:lnTo>
                    <a:pt x="430" y="510"/>
                  </a:lnTo>
                  <a:lnTo>
                    <a:pt x="428" y="510"/>
                  </a:lnTo>
                  <a:close/>
                  <a:moveTo>
                    <a:pt x="428" y="510"/>
                  </a:moveTo>
                  <a:lnTo>
                    <a:pt x="428" y="512"/>
                  </a:lnTo>
                  <a:lnTo>
                    <a:pt x="428" y="510"/>
                  </a:lnTo>
                  <a:close/>
                  <a:moveTo>
                    <a:pt x="430" y="510"/>
                  </a:moveTo>
                  <a:lnTo>
                    <a:pt x="430" y="512"/>
                  </a:lnTo>
                  <a:lnTo>
                    <a:pt x="430" y="510"/>
                  </a:lnTo>
                  <a:close/>
                  <a:moveTo>
                    <a:pt x="428" y="510"/>
                  </a:moveTo>
                  <a:lnTo>
                    <a:pt x="426" y="510"/>
                  </a:lnTo>
                  <a:lnTo>
                    <a:pt x="428" y="510"/>
                  </a:lnTo>
                  <a:close/>
                  <a:moveTo>
                    <a:pt x="428" y="510"/>
                  </a:moveTo>
                  <a:lnTo>
                    <a:pt x="426" y="510"/>
                  </a:lnTo>
                  <a:lnTo>
                    <a:pt x="428" y="510"/>
                  </a:lnTo>
                  <a:close/>
                  <a:moveTo>
                    <a:pt x="428" y="510"/>
                  </a:moveTo>
                  <a:lnTo>
                    <a:pt x="428" y="508"/>
                  </a:lnTo>
                  <a:lnTo>
                    <a:pt x="428" y="510"/>
                  </a:lnTo>
                  <a:close/>
                  <a:moveTo>
                    <a:pt x="428" y="510"/>
                  </a:moveTo>
                  <a:lnTo>
                    <a:pt x="428" y="508"/>
                  </a:lnTo>
                  <a:lnTo>
                    <a:pt x="428" y="510"/>
                  </a:lnTo>
                  <a:close/>
                  <a:moveTo>
                    <a:pt x="428" y="508"/>
                  </a:moveTo>
                  <a:lnTo>
                    <a:pt x="430" y="508"/>
                  </a:lnTo>
                  <a:lnTo>
                    <a:pt x="428" y="508"/>
                  </a:lnTo>
                  <a:close/>
                  <a:moveTo>
                    <a:pt x="430" y="510"/>
                  </a:moveTo>
                  <a:lnTo>
                    <a:pt x="430" y="508"/>
                  </a:lnTo>
                  <a:lnTo>
                    <a:pt x="430" y="510"/>
                  </a:lnTo>
                  <a:close/>
                  <a:moveTo>
                    <a:pt x="432" y="508"/>
                  </a:moveTo>
                  <a:lnTo>
                    <a:pt x="432" y="510"/>
                  </a:lnTo>
                  <a:lnTo>
                    <a:pt x="432" y="508"/>
                  </a:lnTo>
                  <a:lnTo>
                    <a:pt x="432" y="510"/>
                  </a:lnTo>
                  <a:lnTo>
                    <a:pt x="432" y="508"/>
                  </a:lnTo>
                  <a:close/>
                  <a:moveTo>
                    <a:pt x="434" y="508"/>
                  </a:moveTo>
                  <a:lnTo>
                    <a:pt x="432" y="508"/>
                  </a:lnTo>
                  <a:lnTo>
                    <a:pt x="434" y="508"/>
                  </a:lnTo>
                  <a:close/>
                  <a:moveTo>
                    <a:pt x="430" y="508"/>
                  </a:moveTo>
                  <a:lnTo>
                    <a:pt x="430" y="510"/>
                  </a:lnTo>
                  <a:lnTo>
                    <a:pt x="430" y="508"/>
                  </a:lnTo>
                  <a:lnTo>
                    <a:pt x="430" y="510"/>
                  </a:lnTo>
                  <a:lnTo>
                    <a:pt x="430" y="508"/>
                  </a:lnTo>
                  <a:close/>
                  <a:moveTo>
                    <a:pt x="428" y="508"/>
                  </a:moveTo>
                  <a:lnTo>
                    <a:pt x="428" y="506"/>
                  </a:lnTo>
                  <a:lnTo>
                    <a:pt x="428" y="508"/>
                  </a:lnTo>
                  <a:close/>
                  <a:moveTo>
                    <a:pt x="430" y="508"/>
                  </a:moveTo>
                  <a:lnTo>
                    <a:pt x="430" y="506"/>
                  </a:lnTo>
                  <a:lnTo>
                    <a:pt x="430" y="508"/>
                  </a:lnTo>
                  <a:close/>
                  <a:moveTo>
                    <a:pt x="430" y="506"/>
                  </a:moveTo>
                  <a:lnTo>
                    <a:pt x="430" y="508"/>
                  </a:lnTo>
                  <a:lnTo>
                    <a:pt x="430" y="506"/>
                  </a:lnTo>
                  <a:close/>
                  <a:moveTo>
                    <a:pt x="430" y="506"/>
                  </a:moveTo>
                  <a:lnTo>
                    <a:pt x="430" y="508"/>
                  </a:lnTo>
                  <a:lnTo>
                    <a:pt x="430" y="506"/>
                  </a:lnTo>
                  <a:close/>
                  <a:moveTo>
                    <a:pt x="436" y="506"/>
                  </a:moveTo>
                  <a:lnTo>
                    <a:pt x="436" y="504"/>
                  </a:lnTo>
                  <a:lnTo>
                    <a:pt x="436" y="506"/>
                  </a:lnTo>
                  <a:close/>
                  <a:moveTo>
                    <a:pt x="436" y="506"/>
                  </a:moveTo>
                  <a:lnTo>
                    <a:pt x="436" y="504"/>
                  </a:lnTo>
                  <a:lnTo>
                    <a:pt x="436" y="506"/>
                  </a:lnTo>
                  <a:close/>
                  <a:moveTo>
                    <a:pt x="436" y="506"/>
                  </a:moveTo>
                  <a:lnTo>
                    <a:pt x="436" y="504"/>
                  </a:lnTo>
                  <a:lnTo>
                    <a:pt x="436" y="506"/>
                  </a:lnTo>
                  <a:close/>
                  <a:moveTo>
                    <a:pt x="436" y="506"/>
                  </a:moveTo>
                  <a:lnTo>
                    <a:pt x="436" y="504"/>
                  </a:lnTo>
                  <a:lnTo>
                    <a:pt x="436" y="506"/>
                  </a:lnTo>
                  <a:close/>
                  <a:moveTo>
                    <a:pt x="436" y="504"/>
                  </a:moveTo>
                  <a:lnTo>
                    <a:pt x="436" y="506"/>
                  </a:lnTo>
                  <a:lnTo>
                    <a:pt x="436" y="504"/>
                  </a:lnTo>
                  <a:close/>
                  <a:moveTo>
                    <a:pt x="436" y="506"/>
                  </a:moveTo>
                  <a:lnTo>
                    <a:pt x="436" y="504"/>
                  </a:lnTo>
                  <a:lnTo>
                    <a:pt x="436" y="506"/>
                  </a:lnTo>
                  <a:close/>
                  <a:moveTo>
                    <a:pt x="438" y="504"/>
                  </a:moveTo>
                  <a:lnTo>
                    <a:pt x="436" y="504"/>
                  </a:lnTo>
                  <a:lnTo>
                    <a:pt x="438" y="504"/>
                  </a:lnTo>
                  <a:close/>
                  <a:moveTo>
                    <a:pt x="438" y="504"/>
                  </a:moveTo>
                  <a:lnTo>
                    <a:pt x="436" y="504"/>
                  </a:lnTo>
                  <a:lnTo>
                    <a:pt x="438" y="504"/>
                  </a:lnTo>
                  <a:close/>
                  <a:moveTo>
                    <a:pt x="438" y="504"/>
                  </a:moveTo>
                  <a:lnTo>
                    <a:pt x="438" y="502"/>
                  </a:lnTo>
                  <a:lnTo>
                    <a:pt x="438" y="504"/>
                  </a:lnTo>
                  <a:close/>
                  <a:moveTo>
                    <a:pt x="438" y="504"/>
                  </a:moveTo>
                  <a:lnTo>
                    <a:pt x="438" y="502"/>
                  </a:lnTo>
                  <a:lnTo>
                    <a:pt x="438" y="504"/>
                  </a:lnTo>
                  <a:close/>
                  <a:moveTo>
                    <a:pt x="436" y="502"/>
                  </a:moveTo>
                  <a:lnTo>
                    <a:pt x="436" y="504"/>
                  </a:lnTo>
                  <a:lnTo>
                    <a:pt x="436" y="502"/>
                  </a:lnTo>
                  <a:lnTo>
                    <a:pt x="436" y="504"/>
                  </a:lnTo>
                  <a:lnTo>
                    <a:pt x="436" y="502"/>
                  </a:lnTo>
                  <a:close/>
                  <a:moveTo>
                    <a:pt x="436" y="502"/>
                  </a:moveTo>
                  <a:lnTo>
                    <a:pt x="438" y="502"/>
                  </a:lnTo>
                  <a:lnTo>
                    <a:pt x="438" y="504"/>
                  </a:lnTo>
                  <a:lnTo>
                    <a:pt x="436" y="504"/>
                  </a:lnTo>
                  <a:lnTo>
                    <a:pt x="436" y="502"/>
                  </a:lnTo>
                  <a:close/>
                  <a:moveTo>
                    <a:pt x="436" y="502"/>
                  </a:moveTo>
                  <a:lnTo>
                    <a:pt x="438" y="502"/>
                  </a:lnTo>
                  <a:lnTo>
                    <a:pt x="436" y="502"/>
                  </a:lnTo>
                  <a:close/>
                  <a:moveTo>
                    <a:pt x="436" y="502"/>
                  </a:moveTo>
                  <a:lnTo>
                    <a:pt x="438" y="502"/>
                  </a:lnTo>
                  <a:lnTo>
                    <a:pt x="436" y="502"/>
                  </a:lnTo>
                  <a:close/>
                  <a:moveTo>
                    <a:pt x="440" y="502"/>
                  </a:moveTo>
                  <a:lnTo>
                    <a:pt x="438" y="502"/>
                  </a:lnTo>
                  <a:lnTo>
                    <a:pt x="440" y="502"/>
                  </a:lnTo>
                  <a:close/>
                  <a:moveTo>
                    <a:pt x="428" y="502"/>
                  </a:moveTo>
                  <a:lnTo>
                    <a:pt x="426" y="502"/>
                  </a:lnTo>
                  <a:lnTo>
                    <a:pt x="428" y="502"/>
                  </a:lnTo>
                  <a:close/>
                  <a:moveTo>
                    <a:pt x="440" y="502"/>
                  </a:moveTo>
                  <a:lnTo>
                    <a:pt x="438" y="502"/>
                  </a:lnTo>
                  <a:lnTo>
                    <a:pt x="440" y="502"/>
                  </a:lnTo>
                  <a:close/>
                  <a:moveTo>
                    <a:pt x="440" y="502"/>
                  </a:moveTo>
                  <a:lnTo>
                    <a:pt x="442" y="502"/>
                  </a:lnTo>
                  <a:lnTo>
                    <a:pt x="440" y="502"/>
                  </a:lnTo>
                  <a:lnTo>
                    <a:pt x="440" y="504"/>
                  </a:lnTo>
                  <a:lnTo>
                    <a:pt x="438" y="504"/>
                  </a:lnTo>
                  <a:lnTo>
                    <a:pt x="438" y="506"/>
                  </a:lnTo>
                  <a:lnTo>
                    <a:pt x="436" y="506"/>
                  </a:lnTo>
                  <a:lnTo>
                    <a:pt x="436" y="508"/>
                  </a:lnTo>
                  <a:lnTo>
                    <a:pt x="434" y="508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2" y="512"/>
                  </a:lnTo>
                  <a:lnTo>
                    <a:pt x="432" y="514"/>
                  </a:lnTo>
                  <a:lnTo>
                    <a:pt x="430" y="514"/>
                  </a:lnTo>
                  <a:lnTo>
                    <a:pt x="432" y="514"/>
                  </a:lnTo>
                  <a:lnTo>
                    <a:pt x="432" y="512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2" y="510"/>
                  </a:lnTo>
                  <a:lnTo>
                    <a:pt x="434" y="510"/>
                  </a:lnTo>
                  <a:lnTo>
                    <a:pt x="434" y="508"/>
                  </a:lnTo>
                  <a:lnTo>
                    <a:pt x="434" y="506"/>
                  </a:lnTo>
                  <a:lnTo>
                    <a:pt x="436" y="506"/>
                  </a:lnTo>
                  <a:lnTo>
                    <a:pt x="434" y="506"/>
                  </a:lnTo>
                  <a:lnTo>
                    <a:pt x="436" y="506"/>
                  </a:lnTo>
                  <a:lnTo>
                    <a:pt x="436" y="504"/>
                  </a:lnTo>
                  <a:lnTo>
                    <a:pt x="436" y="506"/>
                  </a:lnTo>
                  <a:lnTo>
                    <a:pt x="434" y="506"/>
                  </a:lnTo>
                  <a:lnTo>
                    <a:pt x="436" y="506"/>
                  </a:lnTo>
                  <a:lnTo>
                    <a:pt x="436" y="504"/>
                  </a:lnTo>
                  <a:lnTo>
                    <a:pt x="436" y="506"/>
                  </a:lnTo>
                  <a:lnTo>
                    <a:pt x="438" y="506"/>
                  </a:lnTo>
                  <a:lnTo>
                    <a:pt x="436" y="506"/>
                  </a:lnTo>
                  <a:lnTo>
                    <a:pt x="438" y="506"/>
                  </a:lnTo>
                  <a:lnTo>
                    <a:pt x="436" y="506"/>
                  </a:lnTo>
                  <a:lnTo>
                    <a:pt x="438" y="506"/>
                  </a:lnTo>
                  <a:lnTo>
                    <a:pt x="436" y="506"/>
                  </a:lnTo>
                  <a:lnTo>
                    <a:pt x="436" y="504"/>
                  </a:lnTo>
                  <a:lnTo>
                    <a:pt x="438" y="504"/>
                  </a:lnTo>
                  <a:lnTo>
                    <a:pt x="438" y="506"/>
                  </a:lnTo>
                  <a:lnTo>
                    <a:pt x="438" y="504"/>
                  </a:lnTo>
                  <a:lnTo>
                    <a:pt x="440" y="504"/>
                  </a:lnTo>
                  <a:lnTo>
                    <a:pt x="438" y="504"/>
                  </a:lnTo>
                  <a:lnTo>
                    <a:pt x="438" y="502"/>
                  </a:lnTo>
                  <a:lnTo>
                    <a:pt x="440" y="502"/>
                  </a:lnTo>
                  <a:lnTo>
                    <a:pt x="440" y="504"/>
                  </a:lnTo>
                  <a:lnTo>
                    <a:pt x="440" y="502"/>
                  </a:lnTo>
                  <a:lnTo>
                    <a:pt x="440" y="504"/>
                  </a:lnTo>
                  <a:lnTo>
                    <a:pt x="440" y="502"/>
                  </a:lnTo>
                  <a:close/>
                  <a:moveTo>
                    <a:pt x="440" y="502"/>
                  </a:moveTo>
                  <a:lnTo>
                    <a:pt x="438" y="502"/>
                  </a:lnTo>
                  <a:lnTo>
                    <a:pt x="440" y="502"/>
                  </a:lnTo>
                  <a:lnTo>
                    <a:pt x="438" y="502"/>
                  </a:lnTo>
                  <a:lnTo>
                    <a:pt x="440" y="502"/>
                  </a:lnTo>
                  <a:close/>
                  <a:moveTo>
                    <a:pt x="436" y="502"/>
                  </a:moveTo>
                  <a:lnTo>
                    <a:pt x="436" y="500"/>
                  </a:lnTo>
                  <a:lnTo>
                    <a:pt x="436" y="502"/>
                  </a:lnTo>
                  <a:close/>
                  <a:moveTo>
                    <a:pt x="440" y="502"/>
                  </a:moveTo>
                  <a:lnTo>
                    <a:pt x="438" y="502"/>
                  </a:lnTo>
                  <a:lnTo>
                    <a:pt x="440" y="502"/>
                  </a:lnTo>
                  <a:close/>
                  <a:moveTo>
                    <a:pt x="440" y="502"/>
                  </a:moveTo>
                  <a:lnTo>
                    <a:pt x="440" y="500"/>
                  </a:lnTo>
                  <a:lnTo>
                    <a:pt x="440" y="502"/>
                  </a:lnTo>
                  <a:close/>
                  <a:moveTo>
                    <a:pt x="440" y="500"/>
                  </a:moveTo>
                  <a:lnTo>
                    <a:pt x="438" y="500"/>
                  </a:lnTo>
                  <a:lnTo>
                    <a:pt x="440" y="500"/>
                  </a:lnTo>
                  <a:close/>
                  <a:moveTo>
                    <a:pt x="440" y="500"/>
                  </a:moveTo>
                  <a:lnTo>
                    <a:pt x="440" y="502"/>
                  </a:lnTo>
                  <a:lnTo>
                    <a:pt x="440" y="500"/>
                  </a:lnTo>
                  <a:close/>
                  <a:moveTo>
                    <a:pt x="440" y="500"/>
                  </a:moveTo>
                  <a:lnTo>
                    <a:pt x="440" y="502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2" y="502"/>
                  </a:lnTo>
                  <a:lnTo>
                    <a:pt x="442" y="500"/>
                  </a:lnTo>
                  <a:lnTo>
                    <a:pt x="442" y="502"/>
                  </a:lnTo>
                  <a:lnTo>
                    <a:pt x="440" y="502"/>
                  </a:lnTo>
                  <a:lnTo>
                    <a:pt x="440" y="500"/>
                  </a:lnTo>
                  <a:close/>
                  <a:moveTo>
                    <a:pt x="440" y="500"/>
                  </a:moveTo>
                  <a:lnTo>
                    <a:pt x="438" y="500"/>
                  </a:lnTo>
                  <a:lnTo>
                    <a:pt x="440" y="500"/>
                  </a:lnTo>
                  <a:close/>
                  <a:moveTo>
                    <a:pt x="438" y="502"/>
                  </a:moveTo>
                  <a:lnTo>
                    <a:pt x="438" y="500"/>
                  </a:lnTo>
                  <a:lnTo>
                    <a:pt x="438" y="502"/>
                  </a:lnTo>
                  <a:close/>
                  <a:moveTo>
                    <a:pt x="440" y="500"/>
                  </a:moveTo>
                  <a:lnTo>
                    <a:pt x="442" y="500"/>
                  </a:lnTo>
                  <a:lnTo>
                    <a:pt x="440" y="500"/>
                  </a:lnTo>
                  <a:close/>
                  <a:moveTo>
                    <a:pt x="434" y="498"/>
                  </a:moveTo>
                  <a:lnTo>
                    <a:pt x="432" y="498"/>
                  </a:lnTo>
                  <a:lnTo>
                    <a:pt x="434" y="498"/>
                  </a:lnTo>
                  <a:close/>
                  <a:moveTo>
                    <a:pt x="438" y="500"/>
                  </a:moveTo>
                  <a:lnTo>
                    <a:pt x="438" y="498"/>
                  </a:lnTo>
                  <a:lnTo>
                    <a:pt x="438" y="500"/>
                  </a:lnTo>
                  <a:close/>
                  <a:moveTo>
                    <a:pt x="442" y="500"/>
                  </a:moveTo>
                  <a:lnTo>
                    <a:pt x="444" y="500"/>
                  </a:lnTo>
                  <a:lnTo>
                    <a:pt x="442" y="500"/>
                  </a:lnTo>
                  <a:lnTo>
                    <a:pt x="442" y="502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2" y="500"/>
                  </a:lnTo>
                  <a:close/>
                  <a:moveTo>
                    <a:pt x="434" y="498"/>
                  </a:moveTo>
                  <a:lnTo>
                    <a:pt x="436" y="498"/>
                  </a:lnTo>
                  <a:lnTo>
                    <a:pt x="434" y="498"/>
                  </a:lnTo>
                  <a:close/>
                  <a:moveTo>
                    <a:pt x="442" y="498"/>
                  </a:moveTo>
                  <a:lnTo>
                    <a:pt x="440" y="498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lnTo>
                    <a:pt x="442" y="500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0" y="500"/>
                  </a:lnTo>
                  <a:lnTo>
                    <a:pt x="440" y="498"/>
                  </a:lnTo>
                  <a:lnTo>
                    <a:pt x="442" y="498"/>
                  </a:lnTo>
                  <a:close/>
                  <a:moveTo>
                    <a:pt x="442" y="498"/>
                  </a:moveTo>
                  <a:lnTo>
                    <a:pt x="440" y="498"/>
                  </a:lnTo>
                  <a:lnTo>
                    <a:pt x="442" y="498"/>
                  </a:lnTo>
                  <a:close/>
                  <a:moveTo>
                    <a:pt x="440" y="498"/>
                  </a:moveTo>
                  <a:lnTo>
                    <a:pt x="440" y="496"/>
                  </a:lnTo>
                  <a:lnTo>
                    <a:pt x="440" y="498"/>
                  </a:lnTo>
                  <a:close/>
                  <a:moveTo>
                    <a:pt x="440" y="496"/>
                  </a:moveTo>
                  <a:lnTo>
                    <a:pt x="442" y="496"/>
                  </a:lnTo>
                  <a:lnTo>
                    <a:pt x="440" y="496"/>
                  </a:lnTo>
                  <a:close/>
                  <a:moveTo>
                    <a:pt x="442" y="496"/>
                  </a:move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2" y="496"/>
                  </a:lnTo>
                  <a:close/>
                  <a:moveTo>
                    <a:pt x="442" y="494"/>
                  </a:moveTo>
                  <a:lnTo>
                    <a:pt x="444" y="494"/>
                  </a:lnTo>
                  <a:lnTo>
                    <a:pt x="444" y="496"/>
                  </a:lnTo>
                  <a:lnTo>
                    <a:pt x="442" y="496"/>
                  </a:lnTo>
                  <a:lnTo>
                    <a:pt x="442" y="494"/>
                  </a:lnTo>
                  <a:lnTo>
                    <a:pt x="444" y="494"/>
                  </a:lnTo>
                  <a:lnTo>
                    <a:pt x="442" y="494"/>
                  </a:lnTo>
                  <a:close/>
                  <a:moveTo>
                    <a:pt x="446" y="494"/>
                  </a:moveTo>
                  <a:lnTo>
                    <a:pt x="444" y="494"/>
                  </a:lnTo>
                  <a:lnTo>
                    <a:pt x="446" y="494"/>
                  </a:lnTo>
                  <a:lnTo>
                    <a:pt x="446" y="492"/>
                  </a:lnTo>
                  <a:lnTo>
                    <a:pt x="446" y="494"/>
                  </a:lnTo>
                  <a:close/>
                  <a:moveTo>
                    <a:pt x="454" y="490"/>
                  </a:moveTo>
                  <a:lnTo>
                    <a:pt x="452" y="490"/>
                  </a:lnTo>
                  <a:lnTo>
                    <a:pt x="454" y="490"/>
                  </a:lnTo>
                  <a:close/>
                  <a:moveTo>
                    <a:pt x="454" y="490"/>
                  </a:moveTo>
                  <a:lnTo>
                    <a:pt x="452" y="490"/>
                  </a:lnTo>
                  <a:lnTo>
                    <a:pt x="454" y="490"/>
                  </a:lnTo>
                  <a:close/>
                  <a:moveTo>
                    <a:pt x="450" y="490"/>
                  </a:moveTo>
                  <a:lnTo>
                    <a:pt x="450" y="488"/>
                  </a:lnTo>
                  <a:lnTo>
                    <a:pt x="450" y="490"/>
                  </a:lnTo>
                  <a:close/>
                  <a:moveTo>
                    <a:pt x="450" y="488"/>
                  </a:moveTo>
                  <a:lnTo>
                    <a:pt x="448" y="488"/>
                  </a:lnTo>
                  <a:lnTo>
                    <a:pt x="450" y="488"/>
                  </a:lnTo>
                  <a:close/>
                  <a:moveTo>
                    <a:pt x="454" y="490"/>
                  </a:moveTo>
                  <a:lnTo>
                    <a:pt x="456" y="490"/>
                  </a:lnTo>
                  <a:lnTo>
                    <a:pt x="454" y="490"/>
                  </a:lnTo>
                  <a:close/>
                  <a:moveTo>
                    <a:pt x="452" y="488"/>
                  </a:moveTo>
                  <a:lnTo>
                    <a:pt x="454" y="488"/>
                  </a:lnTo>
                  <a:lnTo>
                    <a:pt x="452" y="488"/>
                  </a:lnTo>
                  <a:close/>
                  <a:moveTo>
                    <a:pt x="450" y="488"/>
                  </a:moveTo>
                  <a:lnTo>
                    <a:pt x="448" y="488"/>
                  </a:lnTo>
                  <a:lnTo>
                    <a:pt x="450" y="488"/>
                  </a:lnTo>
                  <a:close/>
                  <a:moveTo>
                    <a:pt x="458" y="488"/>
                  </a:moveTo>
                  <a:lnTo>
                    <a:pt x="458" y="490"/>
                  </a:lnTo>
                  <a:lnTo>
                    <a:pt x="456" y="490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8" y="488"/>
                  </a:lnTo>
                  <a:close/>
                  <a:moveTo>
                    <a:pt x="454" y="488"/>
                  </a:moveTo>
                  <a:lnTo>
                    <a:pt x="452" y="488"/>
                  </a:lnTo>
                  <a:lnTo>
                    <a:pt x="454" y="488"/>
                  </a:lnTo>
                  <a:close/>
                  <a:moveTo>
                    <a:pt x="452" y="488"/>
                  </a:moveTo>
                  <a:lnTo>
                    <a:pt x="454" y="488"/>
                  </a:lnTo>
                  <a:lnTo>
                    <a:pt x="452" y="488"/>
                  </a:lnTo>
                  <a:close/>
                  <a:moveTo>
                    <a:pt x="454" y="488"/>
                  </a:moveTo>
                  <a:lnTo>
                    <a:pt x="452" y="488"/>
                  </a:lnTo>
                  <a:lnTo>
                    <a:pt x="454" y="488"/>
                  </a:lnTo>
                  <a:close/>
                  <a:moveTo>
                    <a:pt x="450" y="486"/>
                  </a:moveTo>
                  <a:lnTo>
                    <a:pt x="452" y="486"/>
                  </a:lnTo>
                  <a:lnTo>
                    <a:pt x="450" y="486"/>
                  </a:lnTo>
                  <a:close/>
                  <a:moveTo>
                    <a:pt x="454" y="486"/>
                  </a:moveTo>
                  <a:lnTo>
                    <a:pt x="454" y="488"/>
                  </a:lnTo>
                  <a:lnTo>
                    <a:pt x="454" y="486"/>
                  </a:lnTo>
                  <a:close/>
                  <a:moveTo>
                    <a:pt x="454" y="486"/>
                  </a:moveTo>
                  <a:lnTo>
                    <a:pt x="452" y="486"/>
                  </a:lnTo>
                  <a:lnTo>
                    <a:pt x="454" y="486"/>
                  </a:lnTo>
                  <a:close/>
                  <a:moveTo>
                    <a:pt x="456" y="486"/>
                  </a:moveTo>
                  <a:lnTo>
                    <a:pt x="454" y="486"/>
                  </a:lnTo>
                  <a:lnTo>
                    <a:pt x="456" y="486"/>
                  </a:lnTo>
                  <a:lnTo>
                    <a:pt x="454" y="486"/>
                  </a:lnTo>
                  <a:lnTo>
                    <a:pt x="456" y="486"/>
                  </a:lnTo>
                  <a:close/>
                  <a:moveTo>
                    <a:pt x="456" y="486"/>
                  </a:moveTo>
                  <a:lnTo>
                    <a:pt x="454" y="486"/>
                  </a:lnTo>
                  <a:lnTo>
                    <a:pt x="452" y="486"/>
                  </a:lnTo>
                  <a:lnTo>
                    <a:pt x="452" y="488"/>
                  </a:lnTo>
                  <a:lnTo>
                    <a:pt x="450" y="488"/>
                  </a:lnTo>
                  <a:lnTo>
                    <a:pt x="452" y="488"/>
                  </a:lnTo>
                  <a:lnTo>
                    <a:pt x="452" y="486"/>
                  </a:lnTo>
                  <a:lnTo>
                    <a:pt x="454" y="486"/>
                  </a:lnTo>
                  <a:lnTo>
                    <a:pt x="456" y="486"/>
                  </a:lnTo>
                  <a:close/>
                  <a:moveTo>
                    <a:pt x="458" y="486"/>
                  </a:moveTo>
                  <a:lnTo>
                    <a:pt x="456" y="486"/>
                  </a:lnTo>
                  <a:lnTo>
                    <a:pt x="458" y="486"/>
                  </a:lnTo>
                  <a:close/>
                  <a:moveTo>
                    <a:pt x="464" y="486"/>
                  </a:moveTo>
                  <a:lnTo>
                    <a:pt x="464" y="488"/>
                  </a:lnTo>
                  <a:lnTo>
                    <a:pt x="466" y="488"/>
                  </a:lnTo>
                  <a:lnTo>
                    <a:pt x="464" y="488"/>
                  </a:lnTo>
                  <a:lnTo>
                    <a:pt x="462" y="488"/>
                  </a:lnTo>
                  <a:lnTo>
                    <a:pt x="462" y="490"/>
                  </a:lnTo>
                  <a:lnTo>
                    <a:pt x="460" y="490"/>
                  </a:lnTo>
                  <a:lnTo>
                    <a:pt x="458" y="490"/>
                  </a:lnTo>
                  <a:lnTo>
                    <a:pt x="456" y="490"/>
                  </a:lnTo>
                  <a:lnTo>
                    <a:pt x="456" y="492"/>
                  </a:lnTo>
                  <a:lnTo>
                    <a:pt x="454" y="492"/>
                  </a:lnTo>
                  <a:lnTo>
                    <a:pt x="454" y="494"/>
                  </a:lnTo>
                  <a:lnTo>
                    <a:pt x="452" y="494"/>
                  </a:lnTo>
                  <a:lnTo>
                    <a:pt x="450" y="494"/>
                  </a:lnTo>
                  <a:lnTo>
                    <a:pt x="450" y="496"/>
                  </a:lnTo>
                  <a:lnTo>
                    <a:pt x="448" y="496"/>
                  </a:lnTo>
                  <a:lnTo>
                    <a:pt x="448" y="496"/>
                  </a:lnTo>
                  <a:lnTo>
                    <a:pt x="448" y="498"/>
                  </a:lnTo>
                  <a:lnTo>
                    <a:pt x="446" y="498"/>
                  </a:lnTo>
                  <a:lnTo>
                    <a:pt x="446" y="500"/>
                  </a:lnTo>
                  <a:lnTo>
                    <a:pt x="444" y="500"/>
                  </a:lnTo>
                  <a:lnTo>
                    <a:pt x="444" y="502"/>
                  </a:lnTo>
                  <a:lnTo>
                    <a:pt x="442" y="502"/>
                  </a:lnTo>
                  <a:lnTo>
                    <a:pt x="442" y="500"/>
                  </a:lnTo>
                  <a:lnTo>
                    <a:pt x="444" y="500"/>
                  </a:lnTo>
                  <a:lnTo>
                    <a:pt x="444" y="498"/>
                  </a:lnTo>
                  <a:lnTo>
                    <a:pt x="444" y="496"/>
                  </a:lnTo>
                  <a:lnTo>
                    <a:pt x="444" y="498"/>
                  </a:lnTo>
                  <a:lnTo>
                    <a:pt x="444" y="496"/>
                  </a:lnTo>
                  <a:lnTo>
                    <a:pt x="444" y="498"/>
                  </a:lnTo>
                  <a:lnTo>
                    <a:pt x="444" y="496"/>
                  </a:lnTo>
                  <a:lnTo>
                    <a:pt x="446" y="496"/>
                  </a:lnTo>
                  <a:lnTo>
                    <a:pt x="446" y="494"/>
                  </a:lnTo>
                  <a:lnTo>
                    <a:pt x="446" y="496"/>
                  </a:lnTo>
                  <a:lnTo>
                    <a:pt x="448" y="496"/>
                  </a:lnTo>
                  <a:lnTo>
                    <a:pt x="448" y="496"/>
                  </a:lnTo>
                  <a:lnTo>
                    <a:pt x="448" y="494"/>
                  </a:lnTo>
                  <a:lnTo>
                    <a:pt x="450" y="494"/>
                  </a:lnTo>
                  <a:lnTo>
                    <a:pt x="448" y="494"/>
                  </a:lnTo>
                  <a:lnTo>
                    <a:pt x="450" y="494"/>
                  </a:lnTo>
                  <a:lnTo>
                    <a:pt x="448" y="494"/>
                  </a:lnTo>
                  <a:lnTo>
                    <a:pt x="450" y="494"/>
                  </a:lnTo>
                  <a:lnTo>
                    <a:pt x="448" y="494"/>
                  </a:lnTo>
                  <a:lnTo>
                    <a:pt x="450" y="494"/>
                  </a:lnTo>
                  <a:lnTo>
                    <a:pt x="452" y="494"/>
                  </a:lnTo>
                  <a:lnTo>
                    <a:pt x="450" y="494"/>
                  </a:lnTo>
                  <a:lnTo>
                    <a:pt x="450" y="492"/>
                  </a:lnTo>
                  <a:lnTo>
                    <a:pt x="452" y="492"/>
                  </a:lnTo>
                  <a:lnTo>
                    <a:pt x="450" y="492"/>
                  </a:lnTo>
                  <a:lnTo>
                    <a:pt x="452" y="492"/>
                  </a:lnTo>
                  <a:lnTo>
                    <a:pt x="450" y="492"/>
                  </a:lnTo>
                  <a:lnTo>
                    <a:pt x="452" y="492"/>
                  </a:lnTo>
                  <a:lnTo>
                    <a:pt x="454" y="492"/>
                  </a:lnTo>
                  <a:lnTo>
                    <a:pt x="454" y="490"/>
                  </a:lnTo>
                  <a:lnTo>
                    <a:pt x="452" y="490"/>
                  </a:lnTo>
                  <a:lnTo>
                    <a:pt x="452" y="492"/>
                  </a:lnTo>
                  <a:lnTo>
                    <a:pt x="452" y="490"/>
                  </a:lnTo>
                  <a:lnTo>
                    <a:pt x="454" y="490"/>
                  </a:lnTo>
                  <a:lnTo>
                    <a:pt x="456" y="490"/>
                  </a:lnTo>
                  <a:lnTo>
                    <a:pt x="454" y="490"/>
                  </a:lnTo>
                  <a:lnTo>
                    <a:pt x="456" y="490"/>
                  </a:lnTo>
                  <a:lnTo>
                    <a:pt x="458" y="490"/>
                  </a:lnTo>
                  <a:lnTo>
                    <a:pt x="458" y="488"/>
                  </a:lnTo>
                  <a:lnTo>
                    <a:pt x="458" y="490"/>
                  </a:lnTo>
                  <a:lnTo>
                    <a:pt x="458" y="488"/>
                  </a:lnTo>
                  <a:lnTo>
                    <a:pt x="460" y="488"/>
                  </a:lnTo>
                  <a:lnTo>
                    <a:pt x="458" y="488"/>
                  </a:lnTo>
                  <a:lnTo>
                    <a:pt x="460" y="488"/>
                  </a:lnTo>
                  <a:lnTo>
                    <a:pt x="462" y="488"/>
                  </a:lnTo>
                  <a:lnTo>
                    <a:pt x="460" y="488"/>
                  </a:lnTo>
                  <a:lnTo>
                    <a:pt x="462" y="488"/>
                  </a:lnTo>
                  <a:lnTo>
                    <a:pt x="464" y="488"/>
                  </a:lnTo>
                  <a:lnTo>
                    <a:pt x="464" y="486"/>
                  </a:lnTo>
                  <a:close/>
                  <a:moveTo>
                    <a:pt x="462" y="486"/>
                  </a:moveTo>
                  <a:lnTo>
                    <a:pt x="464" y="486"/>
                  </a:lnTo>
                  <a:lnTo>
                    <a:pt x="462" y="486"/>
                  </a:lnTo>
                  <a:close/>
                  <a:moveTo>
                    <a:pt x="458" y="486"/>
                  </a:moveTo>
                  <a:lnTo>
                    <a:pt x="458" y="484"/>
                  </a:lnTo>
                  <a:lnTo>
                    <a:pt x="458" y="486"/>
                  </a:lnTo>
                  <a:close/>
                  <a:moveTo>
                    <a:pt x="458" y="486"/>
                  </a:moveTo>
                  <a:lnTo>
                    <a:pt x="458" y="484"/>
                  </a:lnTo>
                  <a:lnTo>
                    <a:pt x="458" y="486"/>
                  </a:lnTo>
                  <a:close/>
                  <a:moveTo>
                    <a:pt x="458" y="486"/>
                  </a:moveTo>
                  <a:lnTo>
                    <a:pt x="458" y="484"/>
                  </a:lnTo>
                  <a:lnTo>
                    <a:pt x="458" y="486"/>
                  </a:lnTo>
                  <a:close/>
                  <a:moveTo>
                    <a:pt x="462" y="484"/>
                  </a:moveTo>
                  <a:lnTo>
                    <a:pt x="462" y="486"/>
                  </a:lnTo>
                  <a:lnTo>
                    <a:pt x="462" y="484"/>
                  </a:lnTo>
                  <a:lnTo>
                    <a:pt x="462" y="486"/>
                  </a:lnTo>
                  <a:lnTo>
                    <a:pt x="462" y="484"/>
                  </a:lnTo>
                  <a:close/>
                  <a:moveTo>
                    <a:pt x="466" y="484"/>
                  </a:moveTo>
                  <a:lnTo>
                    <a:pt x="466" y="486"/>
                  </a:lnTo>
                  <a:lnTo>
                    <a:pt x="466" y="484"/>
                  </a:lnTo>
                  <a:lnTo>
                    <a:pt x="466" y="486"/>
                  </a:lnTo>
                  <a:lnTo>
                    <a:pt x="466" y="484"/>
                  </a:lnTo>
                  <a:close/>
                  <a:moveTo>
                    <a:pt x="464" y="484"/>
                  </a:moveTo>
                  <a:lnTo>
                    <a:pt x="462" y="484"/>
                  </a:lnTo>
                  <a:lnTo>
                    <a:pt x="464" y="484"/>
                  </a:lnTo>
                  <a:close/>
                  <a:moveTo>
                    <a:pt x="448" y="484"/>
                  </a:moveTo>
                  <a:lnTo>
                    <a:pt x="448" y="482"/>
                  </a:lnTo>
                  <a:lnTo>
                    <a:pt x="450" y="482"/>
                  </a:lnTo>
                  <a:lnTo>
                    <a:pt x="448" y="482"/>
                  </a:lnTo>
                  <a:lnTo>
                    <a:pt x="448" y="484"/>
                  </a:lnTo>
                  <a:close/>
                  <a:moveTo>
                    <a:pt x="464" y="484"/>
                  </a:moveTo>
                  <a:lnTo>
                    <a:pt x="464" y="486"/>
                  </a:lnTo>
                  <a:lnTo>
                    <a:pt x="464" y="484"/>
                  </a:lnTo>
                  <a:lnTo>
                    <a:pt x="464" y="486"/>
                  </a:lnTo>
                  <a:lnTo>
                    <a:pt x="464" y="484"/>
                  </a:lnTo>
                  <a:close/>
                  <a:moveTo>
                    <a:pt x="460" y="484"/>
                  </a:moveTo>
                  <a:lnTo>
                    <a:pt x="458" y="484"/>
                  </a:lnTo>
                  <a:lnTo>
                    <a:pt x="458" y="486"/>
                  </a:lnTo>
                  <a:lnTo>
                    <a:pt x="458" y="484"/>
                  </a:lnTo>
                  <a:lnTo>
                    <a:pt x="458" y="486"/>
                  </a:lnTo>
                  <a:lnTo>
                    <a:pt x="458" y="484"/>
                  </a:lnTo>
                  <a:lnTo>
                    <a:pt x="460" y="484"/>
                  </a:lnTo>
                  <a:lnTo>
                    <a:pt x="458" y="484"/>
                  </a:lnTo>
                  <a:lnTo>
                    <a:pt x="456" y="484"/>
                  </a:lnTo>
                  <a:lnTo>
                    <a:pt x="456" y="486"/>
                  </a:lnTo>
                  <a:lnTo>
                    <a:pt x="456" y="484"/>
                  </a:lnTo>
                  <a:lnTo>
                    <a:pt x="458" y="484"/>
                  </a:lnTo>
                  <a:lnTo>
                    <a:pt x="460" y="484"/>
                  </a:lnTo>
                  <a:close/>
                  <a:moveTo>
                    <a:pt x="466" y="484"/>
                  </a:moveTo>
                  <a:lnTo>
                    <a:pt x="464" y="484"/>
                  </a:lnTo>
                  <a:lnTo>
                    <a:pt x="466" y="484"/>
                  </a:lnTo>
                  <a:lnTo>
                    <a:pt x="464" y="484"/>
                  </a:lnTo>
                  <a:lnTo>
                    <a:pt x="466" y="484"/>
                  </a:lnTo>
                  <a:lnTo>
                    <a:pt x="464" y="484"/>
                  </a:lnTo>
                  <a:lnTo>
                    <a:pt x="466" y="484"/>
                  </a:lnTo>
                  <a:close/>
                  <a:moveTo>
                    <a:pt x="464" y="484"/>
                  </a:moveTo>
                  <a:lnTo>
                    <a:pt x="466" y="484"/>
                  </a:lnTo>
                  <a:lnTo>
                    <a:pt x="464" y="484"/>
                  </a:lnTo>
                  <a:close/>
                  <a:moveTo>
                    <a:pt x="464" y="484"/>
                  </a:moveTo>
                  <a:lnTo>
                    <a:pt x="464" y="482"/>
                  </a:lnTo>
                  <a:lnTo>
                    <a:pt x="464" y="484"/>
                  </a:lnTo>
                  <a:close/>
                  <a:moveTo>
                    <a:pt x="466" y="482"/>
                  </a:moveTo>
                  <a:lnTo>
                    <a:pt x="464" y="482"/>
                  </a:lnTo>
                  <a:lnTo>
                    <a:pt x="466" y="482"/>
                  </a:lnTo>
                  <a:close/>
                  <a:moveTo>
                    <a:pt x="468" y="482"/>
                  </a:moveTo>
                  <a:lnTo>
                    <a:pt x="468" y="484"/>
                  </a:lnTo>
                  <a:lnTo>
                    <a:pt x="466" y="484"/>
                  </a:lnTo>
                  <a:lnTo>
                    <a:pt x="468" y="484"/>
                  </a:lnTo>
                  <a:lnTo>
                    <a:pt x="468" y="482"/>
                  </a:lnTo>
                  <a:close/>
                  <a:moveTo>
                    <a:pt x="464" y="482"/>
                  </a:moveTo>
                  <a:lnTo>
                    <a:pt x="462" y="482"/>
                  </a:lnTo>
                  <a:lnTo>
                    <a:pt x="462" y="484"/>
                  </a:lnTo>
                  <a:lnTo>
                    <a:pt x="460" y="484"/>
                  </a:lnTo>
                  <a:lnTo>
                    <a:pt x="462" y="484"/>
                  </a:lnTo>
                  <a:lnTo>
                    <a:pt x="462" y="482"/>
                  </a:lnTo>
                  <a:lnTo>
                    <a:pt x="464" y="482"/>
                  </a:lnTo>
                  <a:close/>
                  <a:moveTo>
                    <a:pt x="466" y="482"/>
                  </a:moveTo>
                  <a:lnTo>
                    <a:pt x="464" y="482"/>
                  </a:lnTo>
                  <a:lnTo>
                    <a:pt x="466" y="482"/>
                  </a:lnTo>
                  <a:lnTo>
                    <a:pt x="464" y="482"/>
                  </a:lnTo>
                  <a:lnTo>
                    <a:pt x="466" y="482"/>
                  </a:lnTo>
                  <a:lnTo>
                    <a:pt x="464" y="482"/>
                  </a:lnTo>
                  <a:lnTo>
                    <a:pt x="466" y="482"/>
                  </a:lnTo>
                  <a:close/>
                  <a:moveTo>
                    <a:pt x="468" y="482"/>
                  </a:moveTo>
                  <a:lnTo>
                    <a:pt x="468" y="480"/>
                  </a:lnTo>
                  <a:lnTo>
                    <a:pt x="468" y="482"/>
                  </a:lnTo>
                  <a:close/>
                  <a:moveTo>
                    <a:pt x="474" y="480"/>
                  </a:moveTo>
                  <a:lnTo>
                    <a:pt x="472" y="480"/>
                  </a:lnTo>
                  <a:lnTo>
                    <a:pt x="472" y="482"/>
                  </a:lnTo>
                  <a:lnTo>
                    <a:pt x="470" y="482"/>
                  </a:lnTo>
                  <a:lnTo>
                    <a:pt x="468" y="482"/>
                  </a:lnTo>
                  <a:lnTo>
                    <a:pt x="470" y="482"/>
                  </a:lnTo>
                  <a:lnTo>
                    <a:pt x="470" y="480"/>
                  </a:lnTo>
                  <a:lnTo>
                    <a:pt x="472" y="480"/>
                  </a:lnTo>
                  <a:lnTo>
                    <a:pt x="474" y="480"/>
                  </a:lnTo>
                  <a:lnTo>
                    <a:pt x="472" y="480"/>
                  </a:lnTo>
                  <a:lnTo>
                    <a:pt x="474" y="480"/>
                  </a:lnTo>
                  <a:close/>
                  <a:moveTo>
                    <a:pt x="458" y="472"/>
                  </a:moveTo>
                  <a:lnTo>
                    <a:pt x="460" y="472"/>
                  </a:lnTo>
                  <a:lnTo>
                    <a:pt x="458" y="472"/>
                  </a:lnTo>
                  <a:close/>
                  <a:moveTo>
                    <a:pt x="456" y="472"/>
                  </a:moveTo>
                  <a:lnTo>
                    <a:pt x="454" y="472"/>
                  </a:lnTo>
                  <a:lnTo>
                    <a:pt x="456" y="472"/>
                  </a:lnTo>
                  <a:close/>
                  <a:moveTo>
                    <a:pt x="458" y="472"/>
                  </a:moveTo>
                  <a:lnTo>
                    <a:pt x="458" y="472"/>
                  </a:lnTo>
                  <a:lnTo>
                    <a:pt x="458" y="472"/>
                  </a:lnTo>
                  <a:close/>
                  <a:moveTo>
                    <a:pt x="482" y="472"/>
                  </a:moveTo>
                  <a:lnTo>
                    <a:pt x="480" y="472"/>
                  </a:lnTo>
                  <a:lnTo>
                    <a:pt x="478" y="472"/>
                  </a:lnTo>
                  <a:lnTo>
                    <a:pt x="478" y="474"/>
                  </a:lnTo>
                  <a:lnTo>
                    <a:pt x="478" y="472"/>
                  </a:lnTo>
                  <a:lnTo>
                    <a:pt x="480" y="472"/>
                  </a:lnTo>
                  <a:lnTo>
                    <a:pt x="482" y="472"/>
                  </a:lnTo>
                  <a:close/>
                  <a:moveTo>
                    <a:pt x="488" y="472"/>
                  </a:moveTo>
                  <a:lnTo>
                    <a:pt x="486" y="472"/>
                  </a:lnTo>
                  <a:lnTo>
                    <a:pt x="488" y="472"/>
                  </a:lnTo>
                  <a:lnTo>
                    <a:pt x="486" y="472"/>
                  </a:lnTo>
                  <a:lnTo>
                    <a:pt x="488" y="472"/>
                  </a:lnTo>
                  <a:close/>
                  <a:moveTo>
                    <a:pt x="486" y="472"/>
                  </a:moveTo>
                  <a:lnTo>
                    <a:pt x="486" y="472"/>
                  </a:lnTo>
                  <a:lnTo>
                    <a:pt x="486" y="472"/>
                  </a:lnTo>
                  <a:close/>
                  <a:moveTo>
                    <a:pt x="458" y="472"/>
                  </a:moveTo>
                  <a:lnTo>
                    <a:pt x="456" y="472"/>
                  </a:lnTo>
                  <a:lnTo>
                    <a:pt x="456" y="470"/>
                  </a:lnTo>
                  <a:lnTo>
                    <a:pt x="458" y="470"/>
                  </a:lnTo>
                  <a:lnTo>
                    <a:pt x="456" y="470"/>
                  </a:lnTo>
                  <a:lnTo>
                    <a:pt x="458" y="470"/>
                  </a:lnTo>
                  <a:lnTo>
                    <a:pt x="458" y="472"/>
                  </a:lnTo>
                  <a:close/>
                  <a:moveTo>
                    <a:pt x="484" y="472"/>
                  </a:moveTo>
                  <a:lnTo>
                    <a:pt x="484" y="472"/>
                  </a:lnTo>
                  <a:lnTo>
                    <a:pt x="482" y="472"/>
                  </a:lnTo>
                  <a:lnTo>
                    <a:pt x="484" y="472"/>
                  </a:lnTo>
                  <a:lnTo>
                    <a:pt x="484" y="472"/>
                  </a:lnTo>
                  <a:lnTo>
                    <a:pt x="486" y="472"/>
                  </a:lnTo>
                  <a:lnTo>
                    <a:pt x="484" y="472"/>
                  </a:lnTo>
                  <a:close/>
                  <a:moveTo>
                    <a:pt x="458" y="468"/>
                  </a:moveTo>
                  <a:lnTo>
                    <a:pt x="456" y="468"/>
                  </a:lnTo>
                  <a:lnTo>
                    <a:pt x="458" y="468"/>
                  </a:lnTo>
                  <a:close/>
                  <a:moveTo>
                    <a:pt x="456" y="468"/>
                  </a:moveTo>
                  <a:lnTo>
                    <a:pt x="458" y="468"/>
                  </a:lnTo>
                  <a:lnTo>
                    <a:pt x="456" y="468"/>
                  </a:lnTo>
                  <a:close/>
                  <a:moveTo>
                    <a:pt x="500" y="470"/>
                  </a:moveTo>
                  <a:lnTo>
                    <a:pt x="500" y="468"/>
                  </a:lnTo>
                  <a:lnTo>
                    <a:pt x="500" y="470"/>
                  </a:lnTo>
                  <a:close/>
                  <a:moveTo>
                    <a:pt x="502" y="470"/>
                  </a:moveTo>
                  <a:lnTo>
                    <a:pt x="502" y="468"/>
                  </a:lnTo>
                  <a:lnTo>
                    <a:pt x="502" y="470"/>
                  </a:lnTo>
                  <a:lnTo>
                    <a:pt x="500" y="470"/>
                  </a:lnTo>
                  <a:lnTo>
                    <a:pt x="498" y="470"/>
                  </a:lnTo>
                  <a:lnTo>
                    <a:pt x="498" y="472"/>
                  </a:lnTo>
                  <a:lnTo>
                    <a:pt x="496" y="472"/>
                  </a:lnTo>
                  <a:lnTo>
                    <a:pt x="496" y="472"/>
                  </a:lnTo>
                  <a:lnTo>
                    <a:pt x="496" y="472"/>
                  </a:lnTo>
                  <a:lnTo>
                    <a:pt x="494" y="472"/>
                  </a:lnTo>
                  <a:lnTo>
                    <a:pt x="492" y="472"/>
                  </a:lnTo>
                  <a:lnTo>
                    <a:pt x="490" y="472"/>
                  </a:lnTo>
                  <a:lnTo>
                    <a:pt x="490" y="474"/>
                  </a:lnTo>
                  <a:lnTo>
                    <a:pt x="488" y="474"/>
                  </a:lnTo>
                  <a:lnTo>
                    <a:pt x="486" y="474"/>
                  </a:lnTo>
                  <a:lnTo>
                    <a:pt x="484" y="474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0" y="478"/>
                  </a:lnTo>
                  <a:lnTo>
                    <a:pt x="478" y="478"/>
                  </a:lnTo>
                  <a:lnTo>
                    <a:pt x="476" y="478"/>
                  </a:lnTo>
                  <a:lnTo>
                    <a:pt x="476" y="480"/>
                  </a:lnTo>
                  <a:lnTo>
                    <a:pt x="474" y="480"/>
                  </a:lnTo>
                  <a:lnTo>
                    <a:pt x="474" y="478"/>
                  </a:lnTo>
                  <a:lnTo>
                    <a:pt x="476" y="478"/>
                  </a:lnTo>
                  <a:lnTo>
                    <a:pt x="478" y="478"/>
                  </a:lnTo>
                  <a:lnTo>
                    <a:pt x="476" y="478"/>
                  </a:lnTo>
                  <a:lnTo>
                    <a:pt x="478" y="478"/>
                  </a:lnTo>
                  <a:lnTo>
                    <a:pt x="476" y="478"/>
                  </a:lnTo>
                  <a:lnTo>
                    <a:pt x="478" y="478"/>
                  </a:lnTo>
                  <a:lnTo>
                    <a:pt x="478" y="476"/>
                  </a:lnTo>
                  <a:lnTo>
                    <a:pt x="478" y="478"/>
                  </a:lnTo>
                  <a:lnTo>
                    <a:pt x="478" y="476"/>
                  </a:lnTo>
                  <a:lnTo>
                    <a:pt x="478" y="478"/>
                  </a:lnTo>
                  <a:lnTo>
                    <a:pt x="478" y="476"/>
                  </a:lnTo>
                  <a:lnTo>
                    <a:pt x="478" y="478"/>
                  </a:lnTo>
                  <a:lnTo>
                    <a:pt x="478" y="476"/>
                  </a:lnTo>
                  <a:lnTo>
                    <a:pt x="480" y="476"/>
                  </a:lnTo>
                  <a:lnTo>
                    <a:pt x="478" y="476"/>
                  </a:lnTo>
                  <a:lnTo>
                    <a:pt x="480" y="476"/>
                  </a:lnTo>
                  <a:lnTo>
                    <a:pt x="478" y="476"/>
                  </a:lnTo>
                  <a:lnTo>
                    <a:pt x="480" y="476"/>
                  </a:lnTo>
                  <a:lnTo>
                    <a:pt x="482" y="476"/>
                  </a:lnTo>
                  <a:lnTo>
                    <a:pt x="480" y="476"/>
                  </a:lnTo>
                  <a:lnTo>
                    <a:pt x="482" y="476"/>
                  </a:lnTo>
                  <a:lnTo>
                    <a:pt x="484" y="476"/>
                  </a:lnTo>
                  <a:lnTo>
                    <a:pt x="482" y="476"/>
                  </a:lnTo>
                  <a:lnTo>
                    <a:pt x="484" y="476"/>
                  </a:lnTo>
                  <a:lnTo>
                    <a:pt x="484" y="474"/>
                  </a:lnTo>
                  <a:lnTo>
                    <a:pt x="484" y="476"/>
                  </a:lnTo>
                  <a:lnTo>
                    <a:pt x="484" y="474"/>
                  </a:lnTo>
                  <a:lnTo>
                    <a:pt x="484" y="476"/>
                  </a:lnTo>
                  <a:lnTo>
                    <a:pt x="484" y="474"/>
                  </a:lnTo>
                  <a:lnTo>
                    <a:pt x="486" y="474"/>
                  </a:lnTo>
                  <a:lnTo>
                    <a:pt x="484" y="474"/>
                  </a:lnTo>
                  <a:lnTo>
                    <a:pt x="486" y="474"/>
                  </a:lnTo>
                  <a:lnTo>
                    <a:pt x="484" y="474"/>
                  </a:lnTo>
                  <a:lnTo>
                    <a:pt x="486" y="474"/>
                  </a:lnTo>
                  <a:lnTo>
                    <a:pt x="488" y="474"/>
                  </a:lnTo>
                  <a:lnTo>
                    <a:pt x="488" y="472"/>
                  </a:lnTo>
                  <a:lnTo>
                    <a:pt x="488" y="472"/>
                  </a:lnTo>
                  <a:lnTo>
                    <a:pt x="488" y="472"/>
                  </a:lnTo>
                  <a:lnTo>
                    <a:pt x="488" y="472"/>
                  </a:lnTo>
                  <a:lnTo>
                    <a:pt x="486" y="472"/>
                  </a:lnTo>
                  <a:lnTo>
                    <a:pt x="488" y="472"/>
                  </a:lnTo>
                  <a:lnTo>
                    <a:pt x="488" y="470"/>
                  </a:lnTo>
                  <a:lnTo>
                    <a:pt x="488" y="472"/>
                  </a:lnTo>
                  <a:lnTo>
                    <a:pt x="488" y="470"/>
                  </a:lnTo>
                  <a:lnTo>
                    <a:pt x="490" y="470"/>
                  </a:lnTo>
                  <a:lnTo>
                    <a:pt x="492" y="470"/>
                  </a:lnTo>
                  <a:lnTo>
                    <a:pt x="494" y="470"/>
                  </a:lnTo>
                  <a:lnTo>
                    <a:pt x="492" y="470"/>
                  </a:lnTo>
                  <a:lnTo>
                    <a:pt x="490" y="470"/>
                  </a:lnTo>
                  <a:lnTo>
                    <a:pt x="490" y="472"/>
                  </a:lnTo>
                  <a:lnTo>
                    <a:pt x="490" y="472"/>
                  </a:lnTo>
                  <a:lnTo>
                    <a:pt x="490" y="472"/>
                  </a:lnTo>
                  <a:lnTo>
                    <a:pt x="488" y="472"/>
                  </a:lnTo>
                  <a:lnTo>
                    <a:pt x="490" y="472"/>
                  </a:lnTo>
                  <a:lnTo>
                    <a:pt x="490" y="472"/>
                  </a:lnTo>
                  <a:lnTo>
                    <a:pt x="488" y="472"/>
                  </a:lnTo>
                  <a:lnTo>
                    <a:pt x="490" y="472"/>
                  </a:lnTo>
                  <a:lnTo>
                    <a:pt x="488" y="472"/>
                  </a:lnTo>
                  <a:lnTo>
                    <a:pt x="490" y="472"/>
                  </a:lnTo>
                  <a:lnTo>
                    <a:pt x="488" y="472"/>
                  </a:lnTo>
                  <a:lnTo>
                    <a:pt x="490" y="472"/>
                  </a:lnTo>
                  <a:lnTo>
                    <a:pt x="488" y="472"/>
                  </a:lnTo>
                  <a:lnTo>
                    <a:pt x="490" y="472"/>
                  </a:lnTo>
                  <a:lnTo>
                    <a:pt x="492" y="472"/>
                  </a:lnTo>
                  <a:lnTo>
                    <a:pt x="494" y="472"/>
                  </a:lnTo>
                  <a:lnTo>
                    <a:pt x="492" y="472"/>
                  </a:lnTo>
                  <a:lnTo>
                    <a:pt x="494" y="472"/>
                  </a:lnTo>
                  <a:lnTo>
                    <a:pt x="494" y="472"/>
                  </a:lnTo>
                  <a:lnTo>
                    <a:pt x="494" y="472"/>
                  </a:lnTo>
                  <a:lnTo>
                    <a:pt x="494" y="472"/>
                  </a:lnTo>
                  <a:lnTo>
                    <a:pt x="494" y="472"/>
                  </a:lnTo>
                  <a:lnTo>
                    <a:pt x="494" y="472"/>
                  </a:lnTo>
                  <a:lnTo>
                    <a:pt x="494" y="472"/>
                  </a:lnTo>
                  <a:lnTo>
                    <a:pt x="496" y="472"/>
                  </a:lnTo>
                  <a:lnTo>
                    <a:pt x="496" y="472"/>
                  </a:lnTo>
                  <a:lnTo>
                    <a:pt x="496" y="470"/>
                  </a:lnTo>
                  <a:lnTo>
                    <a:pt x="496" y="472"/>
                  </a:lnTo>
                  <a:lnTo>
                    <a:pt x="496" y="470"/>
                  </a:lnTo>
                  <a:lnTo>
                    <a:pt x="496" y="472"/>
                  </a:lnTo>
                  <a:lnTo>
                    <a:pt x="496" y="470"/>
                  </a:lnTo>
                  <a:lnTo>
                    <a:pt x="498" y="470"/>
                  </a:lnTo>
                  <a:lnTo>
                    <a:pt x="500" y="470"/>
                  </a:lnTo>
                  <a:lnTo>
                    <a:pt x="502" y="470"/>
                  </a:lnTo>
                  <a:lnTo>
                    <a:pt x="500" y="468"/>
                  </a:lnTo>
                  <a:lnTo>
                    <a:pt x="502" y="470"/>
                  </a:lnTo>
                  <a:close/>
                  <a:moveTo>
                    <a:pt x="494" y="468"/>
                  </a:moveTo>
                  <a:lnTo>
                    <a:pt x="494" y="470"/>
                  </a:lnTo>
                  <a:lnTo>
                    <a:pt x="494" y="468"/>
                  </a:lnTo>
                  <a:lnTo>
                    <a:pt x="496" y="468"/>
                  </a:lnTo>
                  <a:lnTo>
                    <a:pt x="494" y="468"/>
                  </a:lnTo>
                  <a:close/>
                  <a:moveTo>
                    <a:pt x="496" y="468"/>
                  </a:moveTo>
                  <a:lnTo>
                    <a:pt x="496" y="468"/>
                  </a:lnTo>
                  <a:lnTo>
                    <a:pt x="496" y="468"/>
                  </a:lnTo>
                  <a:close/>
                  <a:moveTo>
                    <a:pt x="496" y="468"/>
                  </a:moveTo>
                  <a:lnTo>
                    <a:pt x="498" y="468"/>
                  </a:lnTo>
                  <a:lnTo>
                    <a:pt x="496" y="468"/>
                  </a:lnTo>
                  <a:close/>
                  <a:moveTo>
                    <a:pt x="498" y="468"/>
                  </a:moveTo>
                  <a:lnTo>
                    <a:pt x="500" y="468"/>
                  </a:lnTo>
                  <a:lnTo>
                    <a:pt x="498" y="468"/>
                  </a:lnTo>
                  <a:close/>
                  <a:moveTo>
                    <a:pt x="502" y="468"/>
                  </a:moveTo>
                  <a:lnTo>
                    <a:pt x="504" y="468"/>
                  </a:lnTo>
                  <a:lnTo>
                    <a:pt x="502" y="468"/>
                  </a:lnTo>
                  <a:close/>
                  <a:moveTo>
                    <a:pt x="504" y="468"/>
                  </a:moveTo>
                  <a:lnTo>
                    <a:pt x="502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504" y="468"/>
                  </a:lnTo>
                  <a:close/>
                  <a:moveTo>
                    <a:pt x="504" y="468"/>
                  </a:moveTo>
                  <a:lnTo>
                    <a:pt x="502" y="468"/>
                  </a:lnTo>
                  <a:lnTo>
                    <a:pt x="504" y="468"/>
                  </a:lnTo>
                  <a:close/>
                  <a:moveTo>
                    <a:pt x="500" y="468"/>
                  </a:moveTo>
                  <a:lnTo>
                    <a:pt x="502" y="468"/>
                  </a:lnTo>
                  <a:lnTo>
                    <a:pt x="500" y="468"/>
                  </a:lnTo>
                  <a:close/>
                  <a:moveTo>
                    <a:pt x="502" y="466"/>
                  </a:moveTo>
                  <a:lnTo>
                    <a:pt x="504" y="466"/>
                  </a:lnTo>
                  <a:lnTo>
                    <a:pt x="504" y="468"/>
                  </a:lnTo>
                  <a:lnTo>
                    <a:pt x="504" y="466"/>
                  </a:lnTo>
                  <a:lnTo>
                    <a:pt x="502" y="468"/>
                  </a:lnTo>
                  <a:lnTo>
                    <a:pt x="502" y="466"/>
                  </a:lnTo>
                  <a:close/>
                  <a:moveTo>
                    <a:pt x="514" y="462"/>
                  </a:moveTo>
                  <a:lnTo>
                    <a:pt x="516" y="462"/>
                  </a:lnTo>
                  <a:lnTo>
                    <a:pt x="514" y="462"/>
                  </a:lnTo>
                  <a:lnTo>
                    <a:pt x="512" y="462"/>
                  </a:lnTo>
                  <a:lnTo>
                    <a:pt x="512" y="464"/>
                  </a:lnTo>
                  <a:lnTo>
                    <a:pt x="510" y="464"/>
                  </a:lnTo>
                  <a:lnTo>
                    <a:pt x="510" y="466"/>
                  </a:lnTo>
                  <a:lnTo>
                    <a:pt x="508" y="466"/>
                  </a:lnTo>
                  <a:lnTo>
                    <a:pt x="506" y="466"/>
                  </a:lnTo>
                  <a:lnTo>
                    <a:pt x="506" y="468"/>
                  </a:lnTo>
                  <a:lnTo>
                    <a:pt x="504" y="468"/>
                  </a:lnTo>
                  <a:lnTo>
                    <a:pt x="502" y="468"/>
                  </a:lnTo>
                  <a:lnTo>
                    <a:pt x="502" y="470"/>
                  </a:lnTo>
                  <a:lnTo>
                    <a:pt x="502" y="468"/>
                  </a:lnTo>
                  <a:lnTo>
                    <a:pt x="504" y="468"/>
                  </a:lnTo>
                  <a:lnTo>
                    <a:pt x="504" y="466"/>
                  </a:lnTo>
                  <a:lnTo>
                    <a:pt x="506" y="466"/>
                  </a:lnTo>
                  <a:lnTo>
                    <a:pt x="506" y="468"/>
                  </a:lnTo>
                  <a:lnTo>
                    <a:pt x="506" y="466"/>
                  </a:lnTo>
                  <a:lnTo>
                    <a:pt x="508" y="466"/>
                  </a:lnTo>
                  <a:lnTo>
                    <a:pt x="508" y="464"/>
                  </a:lnTo>
                  <a:lnTo>
                    <a:pt x="508" y="466"/>
                  </a:lnTo>
                  <a:lnTo>
                    <a:pt x="510" y="466"/>
                  </a:lnTo>
                  <a:lnTo>
                    <a:pt x="510" y="464"/>
                  </a:lnTo>
                  <a:lnTo>
                    <a:pt x="508" y="464"/>
                  </a:lnTo>
                  <a:lnTo>
                    <a:pt x="510" y="464"/>
                  </a:lnTo>
                  <a:lnTo>
                    <a:pt x="510" y="462"/>
                  </a:lnTo>
                  <a:lnTo>
                    <a:pt x="512" y="462"/>
                  </a:lnTo>
                  <a:lnTo>
                    <a:pt x="514" y="462"/>
                  </a:lnTo>
                  <a:close/>
                  <a:moveTo>
                    <a:pt x="518" y="462"/>
                  </a:moveTo>
                  <a:lnTo>
                    <a:pt x="516" y="462"/>
                  </a:lnTo>
                  <a:lnTo>
                    <a:pt x="518" y="462"/>
                  </a:lnTo>
                  <a:close/>
                  <a:moveTo>
                    <a:pt x="526" y="454"/>
                  </a:moveTo>
                  <a:lnTo>
                    <a:pt x="528" y="454"/>
                  </a:lnTo>
                  <a:lnTo>
                    <a:pt x="526" y="454"/>
                  </a:lnTo>
                  <a:close/>
                  <a:moveTo>
                    <a:pt x="526" y="454"/>
                  </a:moveTo>
                  <a:lnTo>
                    <a:pt x="528" y="454"/>
                  </a:lnTo>
                  <a:lnTo>
                    <a:pt x="526" y="454"/>
                  </a:lnTo>
                  <a:close/>
                  <a:moveTo>
                    <a:pt x="530" y="449"/>
                  </a:moveTo>
                  <a:lnTo>
                    <a:pt x="530" y="452"/>
                  </a:lnTo>
                  <a:lnTo>
                    <a:pt x="530" y="449"/>
                  </a:lnTo>
                  <a:close/>
                  <a:moveTo>
                    <a:pt x="532" y="449"/>
                  </a:moveTo>
                  <a:lnTo>
                    <a:pt x="530" y="449"/>
                  </a:lnTo>
                  <a:lnTo>
                    <a:pt x="532" y="449"/>
                  </a:lnTo>
                  <a:close/>
                  <a:moveTo>
                    <a:pt x="532" y="449"/>
                  </a:moveTo>
                  <a:lnTo>
                    <a:pt x="530" y="449"/>
                  </a:lnTo>
                  <a:lnTo>
                    <a:pt x="532" y="449"/>
                  </a:lnTo>
                  <a:close/>
                  <a:moveTo>
                    <a:pt x="532" y="449"/>
                  </a:moveTo>
                  <a:lnTo>
                    <a:pt x="532" y="452"/>
                  </a:lnTo>
                  <a:lnTo>
                    <a:pt x="530" y="452"/>
                  </a:lnTo>
                  <a:lnTo>
                    <a:pt x="528" y="452"/>
                  </a:lnTo>
                  <a:lnTo>
                    <a:pt x="528" y="454"/>
                  </a:lnTo>
                  <a:lnTo>
                    <a:pt x="526" y="454"/>
                  </a:lnTo>
                  <a:lnTo>
                    <a:pt x="526" y="456"/>
                  </a:lnTo>
                  <a:lnTo>
                    <a:pt x="524" y="456"/>
                  </a:lnTo>
                  <a:lnTo>
                    <a:pt x="524" y="458"/>
                  </a:lnTo>
                  <a:lnTo>
                    <a:pt x="522" y="458"/>
                  </a:lnTo>
                  <a:lnTo>
                    <a:pt x="522" y="456"/>
                  </a:lnTo>
                  <a:lnTo>
                    <a:pt x="524" y="456"/>
                  </a:lnTo>
                  <a:lnTo>
                    <a:pt x="524" y="454"/>
                  </a:lnTo>
                  <a:lnTo>
                    <a:pt x="526" y="454"/>
                  </a:lnTo>
                  <a:lnTo>
                    <a:pt x="528" y="454"/>
                  </a:lnTo>
                  <a:lnTo>
                    <a:pt x="526" y="454"/>
                  </a:lnTo>
                  <a:lnTo>
                    <a:pt x="528" y="454"/>
                  </a:lnTo>
                  <a:lnTo>
                    <a:pt x="526" y="454"/>
                  </a:lnTo>
                  <a:lnTo>
                    <a:pt x="528" y="454"/>
                  </a:lnTo>
                  <a:lnTo>
                    <a:pt x="528" y="452"/>
                  </a:lnTo>
                  <a:lnTo>
                    <a:pt x="530" y="452"/>
                  </a:lnTo>
                  <a:lnTo>
                    <a:pt x="530" y="449"/>
                  </a:lnTo>
                  <a:lnTo>
                    <a:pt x="530" y="452"/>
                  </a:lnTo>
                  <a:lnTo>
                    <a:pt x="530" y="449"/>
                  </a:lnTo>
                  <a:lnTo>
                    <a:pt x="532" y="449"/>
                  </a:lnTo>
                  <a:close/>
                  <a:moveTo>
                    <a:pt x="528" y="447"/>
                  </a:moveTo>
                  <a:lnTo>
                    <a:pt x="528" y="449"/>
                  </a:lnTo>
                  <a:lnTo>
                    <a:pt x="528" y="447"/>
                  </a:lnTo>
                  <a:lnTo>
                    <a:pt x="528" y="449"/>
                  </a:lnTo>
                  <a:lnTo>
                    <a:pt x="530" y="449"/>
                  </a:lnTo>
                  <a:lnTo>
                    <a:pt x="528" y="449"/>
                  </a:lnTo>
                  <a:lnTo>
                    <a:pt x="528" y="452"/>
                  </a:lnTo>
                  <a:lnTo>
                    <a:pt x="526" y="452"/>
                  </a:lnTo>
                  <a:lnTo>
                    <a:pt x="528" y="452"/>
                  </a:lnTo>
                  <a:lnTo>
                    <a:pt x="526" y="452"/>
                  </a:lnTo>
                  <a:lnTo>
                    <a:pt x="528" y="452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6" y="454"/>
                  </a:lnTo>
                  <a:lnTo>
                    <a:pt x="526" y="452"/>
                  </a:lnTo>
                  <a:lnTo>
                    <a:pt x="528" y="452"/>
                  </a:lnTo>
                  <a:lnTo>
                    <a:pt x="528" y="449"/>
                  </a:lnTo>
                  <a:lnTo>
                    <a:pt x="528" y="447"/>
                  </a:lnTo>
                  <a:close/>
                  <a:moveTo>
                    <a:pt x="532" y="447"/>
                  </a:moveTo>
                  <a:lnTo>
                    <a:pt x="532" y="449"/>
                  </a:lnTo>
                  <a:lnTo>
                    <a:pt x="532" y="447"/>
                  </a:lnTo>
                  <a:close/>
                  <a:moveTo>
                    <a:pt x="530" y="447"/>
                  </a:moveTo>
                  <a:lnTo>
                    <a:pt x="532" y="447"/>
                  </a:lnTo>
                  <a:lnTo>
                    <a:pt x="532" y="449"/>
                  </a:lnTo>
                  <a:lnTo>
                    <a:pt x="530" y="449"/>
                  </a:lnTo>
                  <a:lnTo>
                    <a:pt x="530" y="447"/>
                  </a:lnTo>
                  <a:close/>
                  <a:moveTo>
                    <a:pt x="530" y="445"/>
                  </a:moveTo>
                  <a:lnTo>
                    <a:pt x="530" y="447"/>
                  </a:lnTo>
                  <a:lnTo>
                    <a:pt x="528" y="447"/>
                  </a:lnTo>
                  <a:lnTo>
                    <a:pt x="530" y="447"/>
                  </a:lnTo>
                  <a:lnTo>
                    <a:pt x="530" y="445"/>
                  </a:lnTo>
                  <a:close/>
                  <a:moveTo>
                    <a:pt x="534" y="443"/>
                  </a:moveTo>
                  <a:lnTo>
                    <a:pt x="532" y="443"/>
                  </a:lnTo>
                  <a:lnTo>
                    <a:pt x="534" y="443"/>
                  </a:lnTo>
                  <a:close/>
                  <a:moveTo>
                    <a:pt x="536" y="443"/>
                  </a:moveTo>
                  <a:lnTo>
                    <a:pt x="534" y="443"/>
                  </a:lnTo>
                  <a:lnTo>
                    <a:pt x="536" y="443"/>
                  </a:lnTo>
                  <a:close/>
                  <a:moveTo>
                    <a:pt x="530" y="441"/>
                  </a:moveTo>
                  <a:lnTo>
                    <a:pt x="528" y="441"/>
                  </a:lnTo>
                  <a:lnTo>
                    <a:pt x="530" y="441"/>
                  </a:lnTo>
                  <a:close/>
                  <a:moveTo>
                    <a:pt x="544" y="439"/>
                  </a:moveTo>
                  <a:lnTo>
                    <a:pt x="542" y="439"/>
                  </a:lnTo>
                  <a:lnTo>
                    <a:pt x="544" y="439"/>
                  </a:lnTo>
                  <a:close/>
                  <a:moveTo>
                    <a:pt x="544" y="439"/>
                  </a:moveTo>
                  <a:lnTo>
                    <a:pt x="544" y="437"/>
                  </a:lnTo>
                  <a:lnTo>
                    <a:pt x="544" y="439"/>
                  </a:lnTo>
                  <a:close/>
                  <a:moveTo>
                    <a:pt x="540" y="437"/>
                  </a:moveTo>
                  <a:lnTo>
                    <a:pt x="540" y="439"/>
                  </a:lnTo>
                  <a:lnTo>
                    <a:pt x="540" y="437"/>
                  </a:lnTo>
                  <a:close/>
                  <a:moveTo>
                    <a:pt x="544" y="437"/>
                  </a:moveTo>
                  <a:lnTo>
                    <a:pt x="542" y="437"/>
                  </a:lnTo>
                  <a:lnTo>
                    <a:pt x="544" y="437"/>
                  </a:lnTo>
                  <a:close/>
                  <a:moveTo>
                    <a:pt x="544" y="437"/>
                  </a:moveTo>
                  <a:lnTo>
                    <a:pt x="542" y="437"/>
                  </a:lnTo>
                  <a:lnTo>
                    <a:pt x="544" y="437"/>
                  </a:lnTo>
                  <a:close/>
                  <a:moveTo>
                    <a:pt x="552" y="435"/>
                  </a:moveTo>
                  <a:lnTo>
                    <a:pt x="550" y="435"/>
                  </a:lnTo>
                  <a:lnTo>
                    <a:pt x="550" y="437"/>
                  </a:lnTo>
                  <a:lnTo>
                    <a:pt x="548" y="437"/>
                  </a:lnTo>
                  <a:lnTo>
                    <a:pt x="546" y="439"/>
                  </a:lnTo>
                  <a:lnTo>
                    <a:pt x="544" y="439"/>
                  </a:lnTo>
                  <a:lnTo>
                    <a:pt x="544" y="441"/>
                  </a:lnTo>
                  <a:lnTo>
                    <a:pt x="544" y="441"/>
                  </a:lnTo>
                  <a:lnTo>
                    <a:pt x="542" y="441"/>
                  </a:lnTo>
                  <a:lnTo>
                    <a:pt x="542" y="443"/>
                  </a:lnTo>
                  <a:lnTo>
                    <a:pt x="540" y="443"/>
                  </a:lnTo>
                  <a:lnTo>
                    <a:pt x="538" y="445"/>
                  </a:lnTo>
                  <a:lnTo>
                    <a:pt x="536" y="445"/>
                  </a:lnTo>
                  <a:lnTo>
                    <a:pt x="536" y="447"/>
                  </a:lnTo>
                  <a:lnTo>
                    <a:pt x="534" y="447"/>
                  </a:lnTo>
                  <a:lnTo>
                    <a:pt x="534" y="449"/>
                  </a:lnTo>
                  <a:lnTo>
                    <a:pt x="532" y="449"/>
                  </a:lnTo>
                  <a:lnTo>
                    <a:pt x="532" y="447"/>
                  </a:lnTo>
                  <a:lnTo>
                    <a:pt x="534" y="447"/>
                  </a:lnTo>
                  <a:lnTo>
                    <a:pt x="534" y="445"/>
                  </a:lnTo>
                  <a:lnTo>
                    <a:pt x="534" y="447"/>
                  </a:lnTo>
                  <a:lnTo>
                    <a:pt x="534" y="445"/>
                  </a:lnTo>
                  <a:lnTo>
                    <a:pt x="534" y="447"/>
                  </a:lnTo>
                  <a:lnTo>
                    <a:pt x="534" y="445"/>
                  </a:lnTo>
                  <a:lnTo>
                    <a:pt x="534" y="447"/>
                  </a:lnTo>
                  <a:lnTo>
                    <a:pt x="534" y="445"/>
                  </a:lnTo>
                  <a:lnTo>
                    <a:pt x="536" y="445"/>
                  </a:lnTo>
                  <a:lnTo>
                    <a:pt x="534" y="445"/>
                  </a:lnTo>
                  <a:lnTo>
                    <a:pt x="536" y="445"/>
                  </a:lnTo>
                  <a:lnTo>
                    <a:pt x="538" y="445"/>
                  </a:lnTo>
                  <a:lnTo>
                    <a:pt x="536" y="445"/>
                  </a:lnTo>
                  <a:lnTo>
                    <a:pt x="536" y="443"/>
                  </a:lnTo>
                  <a:lnTo>
                    <a:pt x="536" y="445"/>
                  </a:lnTo>
                  <a:lnTo>
                    <a:pt x="538" y="445"/>
                  </a:lnTo>
                  <a:lnTo>
                    <a:pt x="538" y="443"/>
                  </a:lnTo>
                  <a:lnTo>
                    <a:pt x="538" y="445"/>
                  </a:lnTo>
                  <a:lnTo>
                    <a:pt x="538" y="443"/>
                  </a:lnTo>
                  <a:lnTo>
                    <a:pt x="536" y="443"/>
                  </a:lnTo>
                  <a:lnTo>
                    <a:pt x="538" y="443"/>
                  </a:lnTo>
                  <a:lnTo>
                    <a:pt x="538" y="445"/>
                  </a:lnTo>
                  <a:lnTo>
                    <a:pt x="538" y="443"/>
                  </a:lnTo>
                  <a:lnTo>
                    <a:pt x="540" y="443"/>
                  </a:lnTo>
                  <a:lnTo>
                    <a:pt x="538" y="443"/>
                  </a:lnTo>
                  <a:lnTo>
                    <a:pt x="540" y="443"/>
                  </a:lnTo>
                  <a:lnTo>
                    <a:pt x="538" y="443"/>
                  </a:lnTo>
                  <a:lnTo>
                    <a:pt x="540" y="443"/>
                  </a:lnTo>
                  <a:lnTo>
                    <a:pt x="538" y="443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0" y="443"/>
                  </a:lnTo>
                  <a:lnTo>
                    <a:pt x="540" y="441"/>
                  </a:lnTo>
                  <a:lnTo>
                    <a:pt x="542" y="441"/>
                  </a:lnTo>
                  <a:lnTo>
                    <a:pt x="542" y="443"/>
                  </a:lnTo>
                  <a:lnTo>
                    <a:pt x="542" y="441"/>
                  </a:lnTo>
                  <a:lnTo>
                    <a:pt x="540" y="441"/>
                  </a:lnTo>
                  <a:lnTo>
                    <a:pt x="542" y="441"/>
                  </a:lnTo>
                  <a:lnTo>
                    <a:pt x="540" y="441"/>
                  </a:lnTo>
                  <a:lnTo>
                    <a:pt x="542" y="441"/>
                  </a:lnTo>
                  <a:lnTo>
                    <a:pt x="540" y="441"/>
                  </a:lnTo>
                  <a:lnTo>
                    <a:pt x="542" y="441"/>
                  </a:lnTo>
                  <a:lnTo>
                    <a:pt x="542" y="439"/>
                  </a:lnTo>
                  <a:lnTo>
                    <a:pt x="542" y="441"/>
                  </a:lnTo>
                  <a:lnTo>
                    <a:pt x="544" y="441"/>
                  </a:lnTo>
                  <a:lnTo>
                    <a:pt x="542" y="441"/>
                  </a:lnTo>
                  <a:lnTo>
                    <a:pt x="542" y="439"/>
                  </a:lnTo>
                  <a:lnTo>
                    <a:pt x="544" y="439"/>
                  </a:lnTo>
                  <a:lnTo>
                    <a:pt x="544" y="439"/>
                  </a:lnTo>
                  <a:lnTo>
                    <a:pt x="544" y="437"/>
                  </a:lnTo>
                  <a:lnTo>
                    <a:pt x="544" y="439"/>
                  </a:lnTo>
                  <a:lnTo>
                    <a:pt x="546" y="439"/>
                  </a:lnTo>
                  <a:lnTo>
                    <a:pt x="544" y="439"/>
                  </a:lnTo>
                  <a:lnTo>
                    <a:pt x="546" y="439"/>
                  </a:lnTo>
                  <a:lnTo>
                    <a:pt x="544" y="437"/>
                  </a:lnTo>
                  <a:lnTo>
                    <a:pt x="546" y="437"/>
                  </a:lnTo>
                  <a:lnTo>
                    <a:pt x="544" y="437"/>
                  </a:lnTo>
                  <a:lnTo>
                    <a:pt x="546" y="437"/>
                  </a:lnTo>
                  <a:lnTo>
                    <a:pt x="548" y="437"/>
                  </a:lnTo>
                  <a:lnTo>
                    <a:pt x="548" y="435"/>
                  </a:lnTo>
                  <a:lnTo>
                    <a:pt x="548" y="437"/>
                  </a:lnTo>
                  <a:lnTo>
                    <a:pt x="548" y="435"/>
                  </a:lnTo>
                  <a:lnTo>
                    <a:pt x="550" y="435"/>
                  </a:lnTo>
                  <a:lnTo>
                    <a:pt x="552" y="435"/>
                  </a:lnTo>
                  <a:close/>
                  <a:moveTo>
                    <a:pt x="546" y="433"/>
                  </a:moveTo>
                  <a:lnTo>
                    <a:pt x="546" y="435"/>
                  </a:lnTo>
                  <a:lnTo>
                    <a:pt x="546" y="433"/>
                  </a:lnTo>
                  <a:close/>
                  <a:moveTo>
                    <a:pt x="548" y="435"/>
                  </a:moveTo>
                  <a:lnTo>
                    <a:pt x="546" y="435"/>
                  </a:lnTo>
                  <a:lnTo>
                    <a:pt x="548" y="433"/>
                  </a:lnTo>
                  <a:lnTo>
                    <a:pt x="548" y="435"/>
                  </a:lnTo>
                  <a:close/>
                  <a:moveTo>
                    <a:pt x="552" y="429"/>
                  </a:moveTo>
                  <a:lnTo>
                    <a:pt x="552" y="431"/>
                  </a:lnTo>
                  <a:lnTo>
                    <a:pt x="550" y="431"/>
                  </a:lnTo>
                  <a:lnTo>
                    <a:pt x="548" y="431"/>
                  </a:lnTo>
                  <a:lnTo>
                    <a:pt x="548" y="433"/>
                  </a:lnTo>
                  <a:lnTo>
                    <a:pt x="548" y="431"/>
                  </a:lnTo>
                  <a:lnTo>
                    <a:pt x="550" y="431"/>
                  </a:lnTo>
                  <a:lnTo>
                    <a:pt x="552" y="431"/>
                  </a:lnTo>
                  <a:lnTo>
                    <a:pt x="552" y="429"/>
                  </a:lnTo>
                  <a:close/>
                  <a:moveTo>
                    <a:pt x="564" y="425"/>
                  </a:moveTo>
                  <a:lnTo>
                    <a:pt x="562" y="425"/>
                  </a:lnTo>
                  <a:lnTo>
                    <a:pt x="562" y="427"/>
                  </a:lnTo>
                  <a:lnTo>
                    <a:pt x="560" y="427"/>
                  </a:lnTo>
                  <a:lnTo>
                    <a:pt x="558" y="427"/>
                  </a:lnTo>
                  <a:lnTo>
                    <a:pt x="556" y="427"/>
                  </a:lnTo>
                  <a:lnTo>
                    <a:pt x="556" y="429"/>
                  </a:lnTo>
                  <a:lnTo>
                    <a:pt x="554" y="429"/>
                  </a:lnTo>
                  <a:lnTo>
                    <a:pt x="554" y="431"/>
                  </a:lnTo>
                  <a:lnTo>
                    <a:pt x="552" y="431"/>
                  </a:lnTo>
                  <a:lnTo>
                    <a:pt x="552" y="433"/>
                  </a:lnTo>
                  <a:lnTo>
                    <a:pt x="550" y="433"/>
                  </a:lnTo>
                  <a:lnTo>
                    <a:pt x="548" y="433"/>
                  </a:lnTo>
                  <a:lnTo>
                    <a:pt x="550" y="433"/>
                  </a:lnTo>
                  <a:lnTo>
                    <a:pt x="550" y="431"/>
                  </a:lnTo>
                  <a:lnTo>
                    <a:pt x="552" y="431"/>
                  </a:lnTo>
                  <a:lnTo>
                    <a:pt x="552" y="429"/>
                  </a:lnTo>
                  <a:lnTo>
                    <a:pt x="554" y="429"/>
                  </a:lnTo>
                  <a:lnTo>
                    <a:pt x="554" y="427"/>
                  </a:lnTo>
                  <a:lnTo>
                    <a:pt x="556" y="427"/>
                  </a:lnTo>
                  <a:lnTo>
                    <a:pt x="558" y="427"/>
                  </a:lnTo>
                  <a:lnTo>
                    <a:pt x="560" y="425"/>
                  </a:lnTo>
                  <a:lnTo>
                    <a:pt x="562" y="425"/>
                  </a:lnTo>
                  <a:lnTo>
                    <a:pt x="564" y="425"/>
                  </a:lnTo>
                  <a:close/>
                  <a:moveTo>
                    <a:pt x="560" y="423"/>
                  </a:moveTo>
                  <a:lnTo>
                    <a:pt x="562" y="423"/>
                  </a:lnTo>
                  <a:lnTo>
                    <a:pt x="562" y="425"/>
                  </a:lnTo>
                  <a:lnTo>
                    <a:pt x="560" y="425"/>
                  </a:lnTo>
                  <a:lnTo>
                    <a:pt x="558" y="427"/>
                  </a:lnTo>
                  <a:lnTo>
                    <a:pt x="556" y="427"/>
                  </a:lnTo>
                  <a:lnTo>
                    <a:pt x="554" y="427"/>
                  </a:lnTo>
                  <a:lnTo>
                    <a:pt x="554" y="429"/>
                  </a:lnTo>
                  <a:lnTo>
                    <a:pt x="552" y="429"/>
                  </a:lnTo>
                  <a:lnTo>
                    <a:pt x="554" y="429"/>
                  </a:lnTo>
                  <a:lnTo>
                    <a:pt x="554" y="427"/>
                  </a:lnTo>
                  <a:lnTo>
                    <a:pt x="556" y="427"/>
                  </a:lnTo>
                  <a:lnTo>
                    <a:pt x="558" y="427"/>
                  </a:lnTo>
                  <a:lnTo>
                    <a:pt x="558" y="425"/>
                  </a:lnTo>
                  <a:lnTo>
                    <a:pt x="560" y="425"/>
                  </a:lnTo>
                  <a:lnTo>
                    <a:pt x="560" y="423"/>
                  </a:lnTo>
                  <a:close/>
                  <a:moveTo>
                    <a:pt x="564" y="423"/>
                  </a:moveTo>
                  <a:lnTo>
                    <a:pt x="564" y="425"/>
                  </a:lnTo>
                  <a:lnTo>
                    <a:pt x="564" y="423"/>
                  </a:lnTo>
                  <a:lnTo>
                    <a:pt x="566" y="423"/>
                  </a:lnTo>
                  <a:lnTo>
                    <a:pt x="564" y="423"/>
                  </a:lnTo>
                  <a:close/>
                  <a:moveTo>
                    <a:pt x="550" y="423"/>
                  </a:moveTo>
                  <a:lnTo>
                    <a:pt x="550" y="423"/>
                  </a:lnTo>
                  <a:lnTo>
                    <a:pt x="550" y="423"/>
                  </a:lnTo>
                  <a:close/>
                  <a:moveTo>
                    <a:pt x="550" y="423"/>
                  </a:moveTo>
                  <a:lnTo>
                    <a:pt x="552" y="423"/>
                  </a:lnTo>
                  <a:lnTo>
                    <a:pt x="552" y="421"/>
                  </a:lnTo>
                  <a:lnTo>
                    <a:pt x="552" y="423"/>
                  </a:lnTo>
                  <a:lnTo>
                    <a:pt x="550" y="423"/>
                  </a:lnTo>
                  <a:close/>
                  <a:moveTo>
                    <a:pt x="554" y="419"/>
                  </a:moveTo>
                  <a:lnTo>
                    <a:pt x="552" y="419"/>
                  </a:lnTo>
                  <a:lnTo>
                    <a:pt x="554" y="419"/>
                  </a:lnTo>
                  <a:close/>
                  <a:moveTo>
                    <a:pt x="554" y="419"/>
                  </a:moveTo>
                  <a:lnTo>
                    <a:pt x="554" y="417"/>
                  </a:lnTo>
                  <a:lnTo>
                    <a:pt x="554" y="419"/>
                  </a:lnTo>
                  <a:close/>
                  <a:moveTo>
                    <a:pt x="554" y="417"/>
                  </a:moveTo>
                  <a:lnTo>
                    <a:pt x="554" y="415"/>
                  </a:lnTo>
                  <a:lnTo>
                    <a:pt x="554" y="417"/>
                  </a:lnTo>
                  <a:close/>
                  <a:moveTo>
                    <a:pt x="538" y="413"/>
                  </a:moveTo>
                  <a:lnTo>
                    <a:pt x="540" y="413"/>
                  </a:lnTo>
                  <a:lnTo>
                    <a:pt x="538" y="413"/>
                  </a:lnTo>
                  <a:lnTo>
                    <a:pt x="538" y="415"/>
                  </a:lnTo>
                  <a:lnTo>
                    <a:pt x="538" y="413"/>
                  </a:lnTo>
                  <a:close/>
                  <a:moveTo>
                    <a:pt x="552" y="413"/>
                  </a:moveTo>
                  <a:lnTo>
                    <a:pt x="554" y="413"/>
                  </a:lnTo>
                  <a:lnTo>
                    <a:pt x="552" y="413"/>
                  </a:lnTo>
                  <a:close/>
                  <a:moveTo>
                    <a:pt x="552" y="413"/>
                  </a:moveTo>
                  <a:lnTo>
                    <a:pt x="554" y="413"/>
                  </a:lnTo>
                  <a:lnTo>
                    <a:pt x="552" y="413"/>
                  </a:lnTo>
                  <a:close/>
                  <a:moveTo>
                    <a:pt x="552" y="413"/>
                  </a:moveTo>
                  <a:lnTo>
                    <a:pt x="552" y="411"/>
                  </a:lnTo>
                  <a:lnTo>
                    <a:pt x="554" y="411"/>
                  </a:lnTo>
                  <a:lnTo>
                    <a:pt x="552" y="413"/>
                  </a:lnTo>
                  <a:close/>
                  <a:moveTo>
                    <a:pt x="536" y="409"/>
                  </a:moveTo>
                  <a:lnTo>
                    <a:pt x="536" y="411"/>
                  </a:lnTo>
                  <a:lnTo>
                    <a:pt x="536" y="409"/>
                  </a:lnTo>
                  <a:lnTo>
                    <a:pt x="536" y="411"/>
                  </a:lnTo>
                  <a:lnTo>
                    <a:pt x="536" y="409"/>
                  </a:lnTo>
                  <a:lnTo>
                    <a:pt x="536" y="411"/>
                  </a:lnTo>
                  <a:lnTo>
                    <a:pt x="536" y="409"/>
                  </a:lnTo>
                  <a:lnTo>
                    <a:pt x="536" y="411"/>
                  </a:lnTo>
                  <a:lnTo>
                    <a:pt x="536" y="409"/>
                  </a:lnTo>
                  <a:close/>
                  <a:moveTo>
                    <a:pt x="596" y="403"/>
                  </a:moveTo>
                  <a:lnTo>
                    <a:pt x="596" y="401"/>
                  </a:lnTo>
                  <a:lnTo>
                    <a:pt x="596" y="403"/>
                  </a:lnTo>
                  <a:close/>
                  <a:moveTo>
                    <a:pt x="598" y="401"/>
                  </a:moveTo>
                  <a:lnTo>
                    <a:pt x="596" y="401"/>
                  </a:lnTo>
                  <a:lnTo>
                    <a:pt x="598" y="401"/>
                  </a:lnTo>
                  <a:close/>
                  <a:moveTo>
                    <a:pt x="596" y="401"/>
                  </a:moveTo>
                  <a:lnTo>
                    <a:pt x="594" y="401"/>
                  </a:lnTo>
                  <a:lnTo>
                    <a:pt x="594" y="399"/>
                  </a:lnTo>
                  <a:lnTo>
                    <a:pt x="596" y="399"/>
                  </a:lnTo>
                  <a:lnTo>
                    <a:pt x="596" y="401"/>
                  </a:lnTo>
                  <a:close/>
                  <a:moveTo>
                    <a:pt x="592" y="199"/>
                  </a:moveTo>
                  <a:lnTo>
                    <a:pt x="592" y="201"/>
                  </a:lnTo>
                  <a:lnTo>
                    <a:pt x="592" y="199"/>
                  </a:lnTo>
                  <a:close/>
                  <a:moveTo>
                    <a:pt x="562" y="189"/>
                  </a:moveTo>
                  <a:lnTo>
                    <a:pt x="560" y="189"/>
                  </a:lnTo>
                  <a:lnTo>
                    <a:pt x="562" y="189"/>
                  </a:lnTo>
                  <a:close/>
                  <a:moveTo>
                    <a:pt x="544" y="417"/>
                  </a:moveTo>
                  <a:lnTo>
                    <a:pt x="544" y="415"/>
                  </a:lnTo>
                  <a:lnTo>
                    <a:pt x="542" y="415"/>
                  </a:lnTo>
                  <a:lnTo>
                    <a:pt x="540" y="415"/>
                  </a:lnTo>
                  <a:lnTo>
                    <a:pt x="540" y="413"/>
                  </a:lnTo>
                  <a:lnTo>
                    <a:pt x="542" y="413"/>
                  </a:lnTo>
                  <a:lnTo>
                    <a:pt x="540" y="413"/>
                  </a:lnTo>
                  <a:lnTo>
                    <a:pt x="542" y="413"/>
                  </a:lnTo>
                  <a:lnTo>
                    <a:pt x="540" y="413"/>
                  </a:lnTo>
                  <a:lnTo>
                    <a:pt x="540" y="415"/>
                  </a:lnTo>
                  <a:lnTo>
                    <a:pt x="540" y="413"/>
                  </a:lnTo>
                  <a:lnTo>
                    <a:pt x="540" y="415"/>
                  </a:lnTo>
                  <a:lnTo>
                    <a:pt x="540" y="413"/>
                  </a:lnTo>
                  <a:lnTo>
                    <a:pt x="540" y="415"/>
                  </a:lnTo>
                  <a:lnTo>
                    <a:pt x="540" y="413"/>
                  </a:lnTo>
                  <a:lnTo>
                    <a:pt x="538" y="413"/>
                  </a:lnTo>
                  <a:lnTo>
                    <a:pt x="540" y="413"/>
                  </a:lnTo>
                  <a:lnTo>
                    <a:pt x="538" y="411"/>
                  </a:lnTo>
                  <a:lnTo>
                    <a:pt x="538" y="413"/>
                  </a:lnTo>
                  <a:lnTo>
                    <a:pt x="538" y="411"/>
                  </a:lnTo>
                  <a:lnTo>
                    <a:pt x="538" y="413"/>
                  </a:lnTo>
                  <a:lnTo>
                    <a:pt x="538" y="411"/>
                  </a:lnTo>
                  <a:lnTo>
                    <a:pt x="538" y="409"/>
                  </a:lnTo>
                  <a:lnTo>
                    <a:pt x="538" y="411"/>
                  </a:lnTo>
                  <a:lnTo>
                    <a:pt x="538" y="409"/>
                  </a:lnTo>
                  <a:lnTo>
                    <a:pt x="538" y="411"/>
                  </a:lnTo>
                  <a:lnTo>
                    <a:pt x="536" y="411"/>
                  </a:lnTo>
                  <a:lnTo>
                    <a:pt x="536" y="409"/>
                  </a:lnTo>
                  <a:lnTo>
                    <a:pt x="538" y="409"/>
                  </a:lnTo>
                  <a:lnTo>
                    <a:pt x="536" y="409"/>
                  </a:lnTo>
                  <a:lnTo>
                    <a:pt x="536" y="411"/>
                  </a:lnTo>
                  <a:lnTo>
                    <a:pt x="536" y="409"/>
                  </a:lnTo>
                  <a:lnTo>
                    <a:pt x="538" y="409"/>
                  </a:lnTo>
                  <a:lnTo>
                    <a:pt x="536" y="409"/>
                  </a:lnTo>
                  <a:lnTo>
                    <a:pt x="536" y="407"/>
                  </a:lnTo>
                  <a:lnTo>
                    <a:pt x="536" y="409"/>
                  </a:lnTo>
                  <a:lnTo>
                    <a:pt x="538" y="409"/>
                  </a:lnTo>
                  <a:lnTo>
                    <a:pt x="536" y="409"/>
                  </a:lnTo>
                  <a:lnTo>
                    <a:pt x="538" y="409"/>
                  </a:lnTo>
                  <a:lnTo>
                    <a:pt x="536" y="409"/>
                  </a:lnTo>
                  <a:lnTo>
                    <a:pt x="536" y="411"/>
                  </a:lnTo>
                  <a:lnTo>
                    <a:pt x="538" y="411"/>
                  </a:lnTo>
                  <a:lnTo>
                    <a:pt x="538" y="413"/>
                  </a:lnTo>
                  <a:lnTo>
                    <a:pt x="538" y="415"/>
                  </a:lnTo>
                  <a:lnTo>
                    <a:pt x="540" y="415"/>
                  </a:lnTo>
                  <a:lnTo>
                    <a:pt x="542" y="415"/>
                  </a:lnTo>
                  <a:lnTo>
                    <a:pt x="542" y="417"/>
                  </a:lnTo>
                  <a:lnTo>
                    <a:pt x="540" y="417"/>
                  </a:lnTo>
                  <a:lnTo>
                    <a:pt x="540" y="419"/>
                  </a:lnTo>
                  <a:lnTo>
                    <a:pt x="540" y="421"/>
                  </a:lnTo>
                  <a:lnTo>
                    <a:pt x="540" y="423"/>
                  </a:lnTo>
                  <a:lnTo>
                    <a:pt x="538" y="423"/>
                  </a:lnTo>
                  <a:lnTo>
                    <a:pt x="540" y="423"/>
                  </a:lnTo>
                  <a:lnTo>
                    <a:pt x="538" y="423"/>
                  </a:lnTo>
                  <a:lnTo>
                    <a:pt x="540" y="423"/>
                  </a:lnTo>
                  <a:lnTo>
                    <a:pt x="540" y="423"/>
                  </a:lnTo>
                  <a:lnTo>
                    <a:pt x="542" y="423"/>
                  </a:lnTo>
                  <a:lnTo>
                    <a:pt x="542" y="425"/>
                  </a:lnTo>
                  <a:lnTo>
                    <a:pt x="544" y="425"/>
                  </a:lnTo>
                  <a:lnTo>
                    <a:pt x="544" y="427"/>
                  </a:lnTo>
                  <a:lnTo>
                    <a:pt x="544" y="425"/>
                  </a:lnTo>
                  <a:lnTo>
                    <a:pt x="542" y="425"/>
                  </a:lnTo>
                  <a:lnTo>
                    <a:pt x="542" y="427"/>
                  </a:lnTo>
                  <a:lnTo>
                    <a:pt x="544" y="427"/>
                  </a:lnTo>
                  <a:lnTo>
                    <a:pt x="544" y="429"/>
                  </a:lnTo>
                  <a:lnTo>
                    <a:pt x="544" y="429"/>
                  </a:lnTo>
                  <a:lnTo>
                    <a:pt x="544" y="431"/>
                  </a:lnTo>
                  <a:lnTo>
                    <a:pt x="546" y="433"/>
                  </a:lnTo>
                  <a:lnTo>
                    <a:pt x="548" y="433"/>
                  </a:lnTo>
                  <a:lnTo>
                    <a:pt x="546" y="433"/>
                  </a:lnTo>
                  <a:lnTo>
                    <a:pt x="544" y="431"/>
                  </a:lnTo>
                  <a:lnTo>
                    <a:pt x="544" y="431"/>
                  </a:lnTo>
                  <a:lnTo>
                    <a:pt x="544" y="431"/>
                  </a:lnTo>
                  <a:lnTo>
                    <a:pt x="544" y="431"/>
                  </a:lnTo>
                  <a:lnTo>
                    <a:pt x="544" y="431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1"/>
                  </a:lnTo>
                  <a:lnTo>
                    <a:pt x="544" y="433"/>
                  </a:lnTo>
                  <a:lnTo>
                    <a:pt x="544" y="433"/>
                  </a:lnTo>
                  <a:lnTo>
                    <a:pt x="544" y="435"/>
                  </a:lnTo>
                  <a:lnTo>
                    <a:pt x="544" y="437"/>
                  </a:lnTo>
                  <a:lnTo>
                    <a:pt x="544" y="435"/>
                  </a:lnTo>
                  <a:lnTo>
                    <a:pt x="542" y="435"/>
                  </a:lnTo>
                  <a:lnTo>
                    <a:pt x="542" y="437"/>
                  </a:lnTo>
                  <a:lnTo>
                    <a:pt x="540" y="437"/>
                  </a:lnTo>
                  <a:lnTo>
                    <a:pt x="542" y="437"/>
                  </a:lnTo>
                  <a:lnTo>
                    <a:pt x="540" y="437"/>
                  </a:lnTo>
                  <a:lnTo>
                    <a:pt x="540" y="439"/>
                  </a:lnTo>
                  <a:lnTo>
                    <a:pt x="538" y="439"/>
                  </a:lnTo>
                  <a:lnTo>
                    <a:pt x="540" y="439"/>
                  </a:lnTo>
                  <a:lnTo>
                    <a:pt x="538" y="439"/>
                  </a:lnTo>
                  <a:lnTo>
                    <a:pt x="538" y="441"/>
                  </a:lnTo>
                  <a:lnTo>
                    <a:pt x="536" y="441"/>
                  </a:lnTo>
                  <a:lnTo>
                    <a:pt x="536" y="443"/>
                  </a:lnTo>
                  <a:lnTo>
                    <a:pt x="536" y="441"/>
                  </a:lnTo>
                  <a:lnTo>
                    <a:pt x="538" y="441"/>
                  </a:lnTo>
                  <a:lnTo>
                    <a:pt x="536" y="441"/>
                  </a:lnTo>
                  <a:lnTo>
                    <a:pt x="536" y="443"/>
                  </a:lnTo>
                  <a:lnTo>
                    <a:pt x="534" y="443"/>
                  </a:lnTo>
                  <a:lnTo>
                    <a:pt x="532" y="443"/>
                  </a:lnTo>
                  <a:lnTo>
                    <a:pt x="534" y="443"/>
                  </a:lnTo>
                  <a:lnTo>
                    <a:pt x="532" y="441"/>
                  </a:lnTo>
                  <a:lnTo>
                    <a:pt x="532" y="443"/>
                  </a:lnTo>
                  <a:lnTo>
                    <a:pt x="532" y="441"/>
                  </a:lnTo>
                  <a:lnTo>
                    <a:pt x="530" y="441"/>
                  </a:lnTo>
                  <a:lnTo>
                    <a:pt x="528" y="441"/>
                  </a:lnTo>
                  <a:lnTo>
                    <a:pt x="530" y="441"/>
                  </a:lnTo>
                  <a:lnTo>
                    <a:pt x="530" y="443"/>
                  </a:lnTo>
                  <a:lnTo>
                    <a:pt x="530" y="441"/>
                  </a:lnTo>
                  <a:lnTo>
                    <a:pt x="530" y="443"/>
                  </a:lnTo>
                  <a:lnTo>
                    <a:pt x="532" y="443"/>
                  </a:lnTo>
                  <a:lnTo>
                    <a:pt x="530" y="443"/>
                  </a:lnTo>
                  <a:lnTo>
                    <a:pt x="530" y="445"/>
                  </a:lnTo>
                  <a:lnTo>
                    <a:pt x="530" y="447"/>
                  </a:lnTo>
                  <a:lnTo>
                    <a:pt x="528" y="447"/>
                  </a:lnTo>
                  <a:lnTo>
                    <a:pt x="528" y="449"/>
                  </a:lnTo>
                  <a:lnTo>
                    <a:pt x="526" y="449"/>
                  </a:lnTo>
                  <a:lnTo>
                    <a:pt x="526" y="452"/>
                  </a:lnTo>
                  <a:lnTo>
                    <a:pt x="526" y="454"/>
                  </a:lnTo>
                  <a:lnTo>
                    <a:pt x="524" y="454"/>
                  </a:lnTo>
                  <a:lnTo>
                    <a:pt x="524" y="456"/>
                  </a:lnTo>
                  <a:lnTo>
                    <a:pt x="522" y="456"/>
                  </a:lnTo>
                  <a:lnTo>
                    <a:pt x="524" y="456"/>
                  </a:lnTo>
                  <a:lnTo>
                    <a:pt x="522" y="456"/>
                  </a:lnTo>
                  <a:lnTo>
                    <a:pt x="522" y="458"/>
                  </a:lnTo>
                  <a:lnTo>
                    <a:pt x="520" y="458"/>
                  </a:lnTo>
                  <a:lnTo>
                    <a:pt x="520" y="460"/>
                  </a:lnTo>
                  <a:lnTo>
                    <a:pt x="520" y="458"/>
                  </a:lnTo>
                  <a:lnTo>
                    <a:pt x="520" y="460"/>
                  </a:lnTo>
                  <a:lnTo>
                    <a:pt x="520" y="458"/>
                  </a:lnTo>
                  <a:lnTo>
                    <a:pt x="520" y="460"/>
                  </a:lnTo>
                  <a:lnTo>
                    <a:pt x="518" y="460"/>
                  </a:lnTo>
                  <a:lnTo>
                    <a:pt x="518" y="462"/>
                  </a:lnTo>
                  <a:lnTo>
                    <a:pt x="518" y="460"/>
                  </a:lnTo>
                  <a:lnTo>
                    <a:pt x="518" y="462"/>
                  </a:lnTo>
                  <a:lnTo>
                    <a:pt x="518" y="460"/>
                  </a:lnTo>
                  <a:lnTo>
                    <a:pt x="518" y="462"/>
                  </a:lnTo>
                  <a:lnTo>
                    <a:pt x="518" y="460"/>
                  </a:lnTo>
                  <a:lnTo>
                    <a:pt x="518" y="462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6" y="462"/>
                  </a:lnTo>
                  <a:lnTo>
                    <a:pt x="518" y="462"/>
                  </a:lnTo>
                  <a:lnTo>
                    <a:pt x="516" y="462"/>
                  </a:lnTo>
                  <a:lnTo>
                    <a:pt x="514" y="462"/>
                  </a:lnTo>
                  <a:lnTo>
                    <a:pt x="516" y="462"/>
                  </a:lnTo>
                  <a:lnTo>
                    <a:pt x="516" y="460"/>
                  </a:lnTo>
                  <a:lnTo>
                    <a:pt x="518" y="460"/>
                  </a:lnTo>
                  <a:lnTo>
                    <a:pt x="516" y="460"/>
                  </a:lnTo>
                  <a:lnTo>
                    <a:pt x="516" y="462"/>
                  </a:lnTo>
                  <a:lnTo>
                    <a:pt x="514" y="462"/>
                  </a:lnTo>
                  <a:lnTo>
                    <a:pt x="512" y="462"/>
                  </a:lnTo>
                  <a:lnTo>
                    <a:pt x="510" y="462"/>
                  </a:lnTo>
                  <a:lnTo>
                    <a:pt x="510" y="464"/>
                  </a:lnTo>
                  <a:lnTo>
                    <a:pt x="508" y="464"/>
                  </a:lnTo>
                  <a:lnTo>
                    <a:pt x="508" y="466"/>
                  </a:lnTo>
                  <a:lnTo>
                    <a:pt x="506" y="466"/>
                  </a:lnTo>
                  <a:lnTo>
                    <a:pt x="504" y="466"/>
                  </a:lnTo>
                  <a:lnTo>
                    <a:pt x="504" y="468"/>
                  </a:lnTo>
                  <a:lnTo>
                    <a:pt x="504" y="466"/>
                  </a:lnTo>
                  <a:lnTo>
                    <a:pt x="504" y="468"/>
                  </a:lnTo>
                  <a:lnTo>
                    <a:pt x="504" y="466"/>
                  </a:lnTo>
                  <a:lnTo>
                    <a:pt x="502" y="466"/>
                  </a:lnTo>
                  <a:lnTo>
                    <a:pt x="502" y="468"/>
                  </a:lnTo>
                  <a:lnTo>
                    <a:pt x="502" y="466"/>
                  </a:lnTo>
                  <a:lnTo>
                    <a:pt x="502" y="468"/>
                  </a:lnTo>
                  <a:lnTo>
                    <a:pt x="500" y="468"/>
                  </a:lnTo>
                  <a:lnTo>
                    <a:pt x="498" y="468"/>
                  </a:lnTo>
                  <a:lnTo>
                    <a:pt x="496" y="468"/>
                  </a:lnTo>
                  <a:lnTo>
                    <a:pt x="496" y="468"/>
                  </a:lnTo>
                  <a:lnTo>
                    <a:pt x="494" y="468"/>
                  </a:lnTo>
                  <a:lnTo>
                    <a:pt x="492" y="468"/>
                  </a:lnTo>
                  <a:lnTo>
                    <a:pt x="492" y="470"/>
                  </a:lnTo>
                  <a:lnTo>
                    <a:pt x="490" y="470"/>
                  </a:lnTo>
                  <a:lnTo>
                    <a:pt x="488" y="470"/>
                  </a:lnTo>
                  <a:lnTo>
                    <a:pt x="490" y="470"/>
                  </a:lnTo>
                  <a:lnTo>
                    <a:pt x="488" y="470"/>
                  </a:lnTo>
                  <a:lnTo>
                    <a:pt x="488" y="472"/>
                  </a:lnTo>
                  <a:lnTo>
                    <a:pt x="486" y="472"/>
                  </a:lnTo>
                  <a:lnTo>
                    <a:pt x="484" y="472"/>
                  </a:lnTo>
                  <a:lnTo>
                    <a:pt x="484" y="472"/>
                  </a:lnTo>
                  <a:lnTo>
                    <a:pt x="482" y="472"/>
                  </a:lnTo>
                  <a:lnTo>
                    <a:pt x="480" y="472"/>
                  </a:lnTo>
                  <a:lnTo>
                    <a:pt x="478" y="472"/>
                  </a:lnTo>
                  <a:lnTo>
                    <a:pt x="478" y="474"/>
                  </a:lnTo>
                  <a:lnTo>
                    <a:pt x="476" y="474"/>
                  </a:lnTo>
                  <a:lnTo>
                    <a:pt x="474" y="474"/>
                  </a:lnTo>
                  <a:lnTo>
                    <a:pt x="476" y="474"/>
                  </a:lnTo>
                  <a:lnTo>
                    <a:pt x="476" y="472"/>
                  </a:lnTo>
                  <a:lnTo>
                    <a:pt x="474" y="474"/>
                  </a:lnTo>
                  <a:lnTo>
                    <a:pt x="474" y="472"/>
                  </a:lnTo>
                  <a:lnTo>
                    <a:pt x="476" y="472"/>
                  </a:lnTo>
                  <a:lnTo>
                    <a:pt x="476" y="472"/>
                  </a:lnTo>
                  <a:lnTo>
                    <a:pt x="474" y="472"/>
                  </a:lnTo>
                  <a:lnTo>
                    <a:pt x="476" y="472"/>
                  </a:lnTo>
                  <a:lnTo>
                    <a:pt x="476" y="470"/>
                  </a:lnTo>
                  <a:lnTo>
                    <a:pt x="476" y="472"/>
                  </a:lnTo>
                  <a:lnTo>
                    <a:pt x="476" y="470"/>
                  </a:lnTo>
                  <a:lnTo>
                    <a:pt x="478" y="470"/>
                  </a:lnTo>
                  <a:lnTo>
                    <a:pt x="478" y="468"/>
                  </a:lnTo>
                  <a:lnTo>
                    <a:pt x="478" y="466"/>
                  </a:lnTo>
                  <a:lnTo>
                    <a:pt x="480" y="466"/>
                  </a:lnTo>
                  <a:lnTo>
                    <a:pt x="478" y="466"/>
                  </a:lnTo>
                  <a:lnTo>
                    <a:pt x="476" y="466"/>
                  </a:lnTo>
                  <a:lnTo>
                    <a:pt x="476" y="468"/>
                  </a:lnTo>
                  <a:lnTo>
                    <a:pt x="476" y="470"/>
                  </a:lnTo>
                  <a:lnTo>
                    <a:pt x="476" y="468"/>
                  </a:lnTo>
                  <a:lnTo>
                    <a:pt x="476" y="470"/>
                  </a:lnTo>
                  <a:lnTo>
                    <a:pt x="476" y="468"/>
                  </a:lnTo>
                  <a:lnTo>
                    <a:pt x="476" y="470"/>
                  </a:lnTo>
                  <a:lnTo>
                    <a:pt x="476" y="468"/>
                  </a:lnTo>
                  <a:lnTo>
                    <a:pt x="476" y="470"/>
                  </a:lnTo>
                  <a:lnTo>
                    <a:pt x="476" y="468"/>
                  </a:lnTo>
                  <a:lnTo>
                    <a:pt x="476" y="470"/>
                  </a:lnTo>
                  <a:lnTo>
                    <a:pt x="474" y="470"/>
                  </a:lnTo>
                  <a:lnTo>
                    <a:pt x="472" y="470"/>
                  </a:lnTo>
                  <a:lnTo>
                    <a:pt x="474" y="470"/>
                  </a:lnTo>
                  <a:lnTo>
                    <a:pt x="474" y="468"/>
                  </a:lnTo>
                  <a:lnTo>
                    <a:pt x="472" y="468"/>
                  </a:lnTo>
                  <a:lnTo>
                    <a:pt x="474" y="468"/>
                  </a:lnTo>
                  <a:lnTo>
                    <a:pt x="474" y="470"/>
                  </a:lnTo>
                  <a:lnTo>
                    <a:pt x="472" y="470"/>
                  </a:lnTo>
                  <a:lnTo>
                    <a:pt x="472" y="472"/>
                  </a:lnTo>
                  <a:lnTo>
                    <a:pt x="470" y="472"/>
                  </a:lnTo>
                  <a:lnTo>
                    <a:pt x="468" y="472"/>
                  </a:lnTo>
                  <a:lnTo>
                    <a:pt x="468" y="470"/>
                  </a:lnTo>
                  <a:lnTo>
                    <a:pt x="466" y="470"/>
                  </a:lnTo>
                  <a:lnTo>
                    <a:pt x="470" y="470"/>
                  </a:lnTo>
                  <a:lnTo>
                    <a:pt x="466" y="470"/>
                  </a:lnTo>
                  <a:lnTo>
                    <a:pt x="466" y="468"/>
                  </a:lnTo>
                  <a:lnTo>
                    <a:pt x="468" y="468"/>
                  </a:lnTo>
                  <a:lnTo>
                    <a:pt x="466" y="468"/>
                  </a:lnTo>
                  <a:lnTo>
                    <a:pt x="468" y="468"/>
                  </a:lnTo>
                  <a:lnTo>
                    <a:pt x="468" y="466"/>
                  </a:lnTo>
                  <a:lnTo>
                    <a:pt x="466" y="466"/>
                  </a:lnTo>
                  <a:lnTo>
                    <a:pt x="466" y="468"/>
                  </a:lnTo>
                  <a:lnTo>
                    <a:pt x="464" y="468"/>
                  </a:lnTo>
                  <a:lnTo>
                    <a:pt x="464" y="466"/>
                  </a:lnTo>
                  <a:lnTo>
                    <a:pt x="464" y="468"/>
                  </a:lnTo>
                  <a:lnTo>
                    <a:pt x="464" y="466"/>
                  </a:lnTo>
                  <a:lnTo>
                    <a:pt x="466" y="466"/>
                  </a:lnTo>
                  <a:lnTo>
                    <a:pt x="464" y="466"/>
                  </a:lnTo>
                  <a:lnTo>
                    <a:pt x="464" y="464"/>
                  </a:lnTo>
                  <a:lnTo>
                    <a:pt x="464" y="466"/>
                  </a:lnTo>
                  <a:lnTo>
                    <a:pt x="464" y="464"/>
                  </a:lnTo>
                  <a:lnTo>
                    <a:pt x="466" y="464"/>
                  </a:lnTo>
                  <a:lnTo>
                    <a:pt x="464" y="464"/>
                  </a:lnTo>
                  <a:lnTo>
                    <a:pt x="464" y="466"/>
                  </a:lnTo>
                  <a:lnTo>
                    <a:pt x="464" y="468"/>
                  </a:lnTo>
                  <a:lnTo>
                    <a:pt x="466" y="468"/>
                  </a:lnTo>
                  <a:lnTo>
                    <a:pt x="466" y="466"/>
                  </a:lnTo>
                  <a:lnTo>
                    <a:pt x="466" y="468"/>
                  </a:lnTo>
                  <a:lnTo>
                    <a:pt x="466" y="470"/>
                  </a:lnTo>
                  <a:lnTo>
                    <a:pt x="466" y="472"/>
                  </a:lnTo>
                  <a:lnTo>
                    <a:pt x="468" y="472"/>
                  </a:lnTo>
                  <a:lnTo>
                    <a:pt x="466" y="472"/>
                  </a:lnTo>
                  <a:lnTo>
                    <a:pt x="464" y="472"/>
                  </a:lnTo>
                  <a:lnTo>
                    <a:pt x="462" y="472"/>
                  </a:lnTo>
                  <a:lnTo>
                    <a:pt x="462" y="474"/>
                  </a:lnTo>
                  <a:lnTo>
                    <a:pt x="462" y="472"/>
                  </a:lnTo>
                  <a:lnTo>
                    <a:pt x="464" y="472"/>
                  </a:lnTo>
                  <a:lnTo>
                    <a:pt x="462" y="472"/>
                  </a:lnTo>
                  <a:lnTo>
                    <a:pt x="464" y="472"/>
                  </a:lnTo>
                  <a:lnTo>
                    <a:pt x="464" y="472"/>
                  </a:lnTo>
                  <a:lnTo>
                    <a:pt x="462" y="472"/>
                  </a:lnTo>
                  <a:lnTo>
                    <a:pt x="464" y="472"/>
                  </a:lnTo>
                  <a:lnTo>
                    <a:pt x="462" y="472"/>
                  </a:lnTo>
                  <a:lnTo>
                    <a:pt x="462" y="470"/>
                  </a:lnTo>
                  <a:lnTo>
                    <a:pt x="464" y="470"/>
                  </a:lnTo>
                  <a:lnTo>
                    <a:pt x="462" y="470"/>
                  </a:lnTo>
                  <a:lnTo>
                    <a:pt x="462" y="472"/>
                  </a:lnTo>
                  <a:lnTo>
                    <a:pt x="462" y="472"/>
                  </a:lnTo>
                  <a:lnTo>
                    <a:pt x="462" y="472"/>
                  </a:lnTo>
                  <a:lnTo>
                    <a:pt x="460" y="472"/>
                  </a:lnTo>
                  <a:lnTo>
                    <a:pt x="462" y="472"/>
                  </a:lnTo>
                  <a:lnTo>
                    <a:pt x="460" y="472"/>
                  </a:lnTo>
                  <a:lnTo>
                    <a:pt x="460" y="470"/>
                  </a:lnTo>
                  <a:lnTo>
                    <a:pt x="460" y="468"/>
                  </a:lnTo>
                  <a:lnTo>
                    <a:pt x="460" y="470"/>
                  </a:lnTo>
                  <a:lnTo>
                    <a:pt x="460" y="472"/>
                  </a:lnTo>
                  <a:lnTo>
                    <a:pt x="458" y="470"/>
                  </a:lnTo>
                  <a:lnTo>
                    <a:pt x="458" y="472"/>
                  </a:lnTo>
                  <a:lnTo>
                    <a:pt x="458" y="470"/>
                  </a:lnTo>
                  <a:lnTo>
                    <a:pt x="456" y="470"/>
                  </a:lnTo>
                  <a:lnTo>
                    <a:pt x="458" y="470"/>
                  </a:lnTo>
                  <a:lnTo>
                    <a:pt x="458" y="468"/>
                  </a:lnTo>
                  <a:lnTo>
                    <a:pt x="458" y="466"/>
                  </a:lnTo>
                  <a:lnTo>
                    <a:pt x="458" y="468"/>
                  </a:lnTo>
                  <a:lnTo>
                    <a:pt x="456" y="468"/>
                  </a:lnTo>
                  <a:lnTo>
                    <a:pt x="458" y="468"/>
                  </a:lnTo>
                  <a:lnTo>
                    <a:pt x="458" y="466"/>
                  </a:lnTo>
                  <a:lnTo>
                    <a:pt x="456" y="466"/>
                  </a:lnTo>
                  <a:lnTo>
                    <a:pt x="454" y="466"/>
                  </a:lnTo>
                  <a:lnTo>
                    <a:pt x="452" y="468"/>
                  </a:lnTo>
                  <a:lnTo>
                    <a:pt x="454" y="468"/>
                  </a:lnTo>
                  <a:lnTo>
                    <a:pt x="454" y="470"/>
                  </a:lnTo>
                  <a:lnTo>
                    <a:pt x="456" y="470"/>
                  </a:lnTo>
                  <a:lnTo>
                    <a:pt x="456" y="472"/>
                  </a:lnTo>
                  <a:lnTo>
                    <a:pt x="454" y="472"/>
                  </a:lnTo>
                  <a:lnTo>
                    <a:pt x="454" y="472"/>
                  </a:lnTo>
                  <a:lnTo>
                    <a:pt x="454" y="474"/>
                  </a:lnTo>
                  <a:lnTo>
                    <a:pt x="454" y="472"/>
                  </a:lnTo>
                  <a:lnTo>
                    <a:pt x="454" y="474"/>
                  </a:lnTo>
                  <a:lnTo>
                    <a:pt x="456" y="472"/>
                  </a:lnTo>
                  <a:lnTo>
                    <a:pt x="456" y="474"/>
                  </a:lnTo>
                  <a:lnTo>
                    <a:pt x="456" y="472"/>
                  </a:lnTo>
                  <a:lnTo>
                    <a:pt x="456" y="474"/>
                  </a:lnTo>
                  <a:lnTo>
                    <a:pt x="456" y="472"/>
                  </a:lnTo>
                  <a:lnTo>
                    <a:pt x="454" y="472"/>
                  </a:lnTo>
                  <a:lnTo>
                    <a:pt x="456" y="472"/>
                  </a:lnTo>
                  <a:lnTo>
                    <a:pt x="458" y="472"/>
                  </a:lnTo>
                  <a:lnTo>
                    <a:pt x="458" y="474"/>
                  </a:lnTo>
                  <a:lnTo>
                    <a:pt x="460" y="474"/>
                  </a:lnTo>
                  <a:lnTo>
                    <a:pt x="460" y="476"/>
                  </a:lnTo>
                  <a:lnTo>
                    <a:pt x="462" y="476"/>
                  </a:lnTo>
                  <a:lnTo>
                    <a:pt x="462" y="478"/>
                  </a:lnTo>
                  <a:lnTo>
                    <a:pt x="460" y="478"/>
                  </a:lnTo>
                  <a:lnTo>
                    <a:pt x="460" y="476"/>
                  </a:lnTo>
                  <a:lnTo>
                    <a:pt x="460" y="478"/>
                  </a:lnTo>
                  <a:lnTo>
                    <a:pt x="460" y="476"/>
                  </a:lnTo>
                  <a:lnTo>
                    <a:pt x="460" y="478"/>
                  </a:lnTo>
                  <a:lnTo>
                    <a:pt x="460" y="476"/>
                  </a:lnTo>
                  <a:lnTo>
                    <a:pt x="460" y="478"/>
                  </a:lnTo>
                  <a:lnTo>
                    <a:pt x="460" y="476"/>
                  </a:lnTo>
                  <a:lnTo>
                    <a:pt x="460" y="478"/>
                  </a:lnTo>
                  <a:lnTo>
                    <a:pt x="460" y="476"/>
                  </a:lnTo>
                  <a:lnTo>
                    <a:pt x="460" y="478"/>
                  </a:lnTo>
                  <a:lnTo>
                    <a:pt x="458" y="478"/>
                  </a:lnTo>
                  <a:lnTo>
                    <a:pt x="456" y="478"/>
                  </a:lnTo>
                  <a:lnTo>
                    <a:pt x="458" y="478"/>
                  </a:lnTo>
                  <a:lnTo>
                    <a:pt x="458" y="480"/>
                  </a:lnTo>
                  <a:lnTo>
                    <a:pt x="456" y="480"/>
                  </a:lnTo>
                  <a:lnTo>
                    <a:pt x="458" y="480"/>
                  </a:lnTo>
                  <a:lnTo>
                    <a:pt x="458" y="478"/>
                  </a:lnTo>
                  <a:lnTo>
                    <a:pt x="458" y="480"/>
                  </a:lnTo>
                  <a:lnTo>
                    <a:pt x="460" y="480"/>
                  </a:lnTo>
                  <a:lnTo>
                    <a:pt x="458" y="480"/>
                  </a:lnTo>
                  <a:lnTo>
                    <a:pt x="460" y="480"/>
                  </a:lnTo>
                  <a:lnTo>
                    <a:pt x="460" y="478"/>
                  </a:lnTo>
                  <a:lnTo>
                    <a:pt x="462" y="478"/>
                  </a:lnTo>
                  <a:lnTo>
                    <a:pt x="460" y="478"/>
                  </a:lnTo>
                  <a:lnTo>
                    <a:pt x="462" y="478"/>
                  </a:lnTo>
                  <a:lnTo>
                    <a:pt x="464" y="478"/>
                  </a:lnTo>
                  <a:lnTo>
                    <a:pt x="464" y="480"/>
                  </a:lnTo>
                  <a:lnTo>
                    <a:pt x="464" y="478"/>
                  </a:lnTo>
                  <a:lnTo>
                    <a:pt x="462" y="478"/>
                  </a:lnTo>
                  <a:lnTo>
                    <a:pt x="462" y="480"/>
                  </a:lnTo>
                  <a:lnTo>
                    <a:pt x="462" y="478"/>
                  </a:lnTo>
                  <a:lnTo>
                    <a:pt x="464" y="480"/>
                  </a:lnTo>
                  <a:lnTo>
                    <a:pt x="462" y="480"/>
                  </a:lnTo>
                  <a:lnTo>
                    <a:pt x="464" y="480"/>
                  </a:lnTo>
                  <a:lnTo>
                    <a:pt x="464" y="478"/>
                  </a:lnTo>
                  <a:lnTo>
                    <a:pt x="464" y="480"/>
                  </a:lnTo>
                  <a:lnTo>
                    <a:pt x="466" y="480"/>
                  </a:lnTo>
                  <a:lnTo>
                    <a:pt x="466" y="482"/>
                  </a:lnTo>
                  <a:lnTo>
                    <a:pt x="464" y="482"/>
                  </a:lnTo>
                  <a:lnTo>
                    <a:pt x="462" y="482"/>
                  </a:lnTo>
                  <a:lnTo>
                    <a:pt x="460" y="484"/>
                  </a:lnTo>
                  <a:lnTo>
                    <a:pt x="458" y="484"/>
                  </a:lnTo>
                  <a:lnTo>
                    <a:pt x="456" y="484"/>
                  </a:lnTo>
                  <a:lnTo>
                    <a:pt x="456" y="486"/>
                  </a:lnTo>
                  <a:lnTo>
                    <a:pt x="454" y="486"/>
                  </a:lnTo>
                  <a:lnTo>
                    <a:pt x="452" y="486"/>
                  </a:lnTo>
                  <a:lnTo>
                    <a:pt x="454" y="486"/>
                  </a:lnTo>
                  <a:lnTo>
                    <a:pt x="452" y="486"/>
                  </a:lnTo>
                  <a:lnTo>
                    <a:pt x="452" y="484"/>
                  </a:lnTo>
                  <a:lnTo>
                    <a:pt x="452" y="486"/>
                  </a:lnTo>
                  <a:lnTo>
                    <a:pt x="452" y="488"/>
                  </a:lnTo>
                  <a:lnTo>
                    <a:pt x="450" y="488"/>
                  </a:lnTo>
                  <a:lnTo>
                    <a:pt x="450" y="486"/>
                  </a:lnTo>
                  <a:lnTo>
                    <a:pt x="452" y="486"/>
                  </a:lnTo>
                  <a:lnTo>
                    <a:pt x="450" y="486"/>
                  </a:lnTo>
                  <a:lnTo>
                    <a:pt x="448" y="486"/>
                  </a:lnTo>
                  <a:lnTo>
                    <a:pt x="450" y="486"/>
                  </a:lnTo>
                  <a:lnTo>
                    <a:pt x="450" y="484"/>
                  </a:lnTo>
                  <a:lnTo>
                    <a:pt x="448" y="484"/>
                  </a:lnTo>
                  <a:lnTo>
                    <a:pt x="450" y="484"/>
                  </a:lnTo>
                  <a:lnTo>
                    <a:pt x="450" y="482"/>
                  </a:lnTo>
                  <a:lnTo>
                    <a:pt x="448" y="482"/>
                  </a:lnTo>
                  <a:lnTo>
                    <a:pt x="448" y="482"/>
                  </a:lnTo>
                  <a:lnTo>
                    <a:pt x="448" y="480"/>
                  </a:lnTo>
                  <a:lnTo>
                    <a:pt x="448" y="478"/>
                  </a:lnTo>
                  <a:lnTo>
                    <a:pt x="446" y="478"/>
                  </a:lnTo>
                  <a:lnTo>
                    <a:pt x="446" y="480"/>
                  </a:lnTo>
                  <a:lnTo>
                    <a:pt x="448" y="480"/>
                  </a:lnTo>
                  <a:lnTo>
                    <a:pt x="448" y="482"/>
                  </a:lnTo>
                  <a:lnTo>
                    <a:pt x="446" y="482"/>
                  </a:lnTo>
                  <a:lnTo>
                    <a:pt x="446" y="480"/>
                  </a:lnTo>
                  <a:lnTo>
                    <a:pt x="444" y="480"/>
                  </a:lnTo>
                  <a:lnTo>
                    <a:pt x="444" y="482"/>
                  </a:lnTo>
                  <a:lnTo>
                    <a:pt x="444" y="484"/>
                  </a:lnTo>
                  <a:lnTo>
                    <a:pt x="446" y="484"/>
                  </a:lnTo>
                  <a:lnTo>
                    <a:pt x="446" y="486"/>
                  </a:lnTo>
                  <a:lnTo>
                    <a:pt x="446" y="488"/>
                  </a:lnTo>
                  <a:lnTo>
                    <a:pt x="446" y="490"/>
                  </a:lnTo>
                  <a:lnTo>
                    <a:pt x="446" y="492"/>
                  </a:lnTo>
                  <a:lnTo>
                    <a:pt x="444" y="492"/>
                  </a:lnTo>
                  <a:lnTo>
                    <a:pt x="444" y="494"/>
                  </a:lnTo>
                  <a:lnTo>
                    <a:pt x="442" y="494"/>
                  </a:lnTo>
                  <a:lnTo>
                    <a:pt x="442" y="496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40" y="498"/>
                  </a:lnTo>
                  <a:lnTo>
                    <a:pt x="440" y="496"/>
                  </a:lnTo>
                  <a:lnTo>
                    <a:pt x="440" y="498"/>
                  </a:lnTo>
                  <a:lnTo>
                    <a:pt x="438" y="498"/>
                  </a:lnTo>
                  <a:lnTo>
                    <a:pt x="436" y="498"/>
                  </a:lnTo>
                  <a:lnTo>
                    <a:pt x="438" y="498"/>
                  </a:lnTo>
                  <a:lnTo>
                    <a:pt x="438" y="496"/>
                  </a:lnTo>
                  <a:lnTo>
                    <a:pt x="438" y="494"/>
                  </a:lnTo>
                  <a:lnTo>
                    <a:pt x="438" y="492"/>
                  </a:lnTo>
                  <a:lnTo>
                    <a:pt x="440" y="490"/>
                  </a:lnTo>
                  <a:lnTo>
                    <a:pt x="438" y="490"/>
                  </a:lnTo>
                  <a:lnTo>
                    <a:pt x="438" y="492"/>
                  </a:lnTo>
                  <a:lnTo>
                    <a:pt x="436" y="492"/>
                  </a:lnTo>
                  <a:lnTo>
                    <a:pt x="434" y="492"/>
                  </a:lnTo>
                  <a:lnTo>
                    <a:pt x="436" y="492"/>
                  </a:lnTo>
                  <a:lnTo>
                    <a:pt x="438" y="494"/>
                  </a:lnTo>
                  <a:lnTo>
                    <a:pt x="436" y="494"/>
                  </a:lnTo>
                  <a:lnTo>
                    <a:pt x="436" y="496"/>
                  </a:lnTo>
                  <a:lnTo>
                    <a:pt x="436" y="498"/>
                  </a:lnTo>
                  <a:lnTo>
                    <a:pt x="434" y="498"/>
                  </a:lnTo>
                  <a:lnTo>
                    <a:pt x="434" y="496"/>
                  </a:lnTo>
                  <a:lnTo>
                    <a:pt x="434" y="494"/>
                  </a:lnTo>
                  <a:lnTo>
                    <a:pt x="434" y="492"/>
                  </a:lnTo>
                  <a:lnTo>
                    <a:pt x="434" y="494"/>
                  </a:lnTo>
                  <a:lnTo>
                    <a:pt x="432" y="494"/>
                  </a:lnTo>
                  <a:lnTo>
                    <a:pt x="432" y="492"/>
                  </a:lnTo>
                  <a:lnTo>
                    <a:pt x="432" y="494"/>
                  </a:lnTo>
                  <a:lnTo>
                    <a:pt x="434" y="494"/>
                  </a:lnTo>
                  <a:lnTo>
                    <a:pt x="432" y="494"/>
                  </a:lnTo>
                  <a:lnTo>
                    <a:pt x="430" y="494"/>
                  </a:lnTo>
                  <a:lnTo>
                    <a:pt x="430" y="496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8" y="496"/>
                  </a:lnTo>
                  <a:lnTo>
                    <a:pt x="426" y="496"/>
                  </a:lnTo>
                  <a:lnTo>
                    <a:pt x="428" y="496"/>
                  </a:lnTo>
                  <a:lnTo>
                    <a:pt x="428" y="494"/>
                  </a:lnTo>
                  <a:lnTo>
                    <a:pt x="426" y="494"/>
                  </a:lnTo>
                  <a:lnTo>
                    <a:pt x="424" y="494"/>
                  </a:lnTo>
                  <a:lnTo>
                    <a:pt x="424" y="496"/>
                  </a:lnTo>
                  <a:lnTo>
                    <a:pt x="426" y="496"/>
                  </a:lnTo>
                  <a:lnTo>
                    <a:pt x="426" y="498"/>
                  </a:lnTo>
                  <a:lnTo>
                    <a:pt x="426" y="496"/>
                  </a:lnTo>
                  <a:lnTo>
                    <a:pt x="426" y="498"/>
                  </a:lnTo>
                  <a:lnTo>
                    <a:pt x="426" y="496"/>
                  </a:lnTo>
                  <a:lnTo>
                    <a:pt x="426" y="498"/>
                  </a:lnTo>
                  <a:lnTo>
                    <a:pt x="424" y="498"/>
                  </a:lnTo>
                  <a:lnTo>
                    <a:pt x="422" y="498"/>
                  </a:lnTo>
                  <a:lnTo>
                    <a:pt x="422" y="500"/>
                  </a:lnTo>
                  <a:lnTo>
                    <a:pt x="420" y="500"/>
                  </a:lnTo>
                  <a:lnTo>
                    <a:pt x="422" y="500"/>
                  </a:lnTo>
                  <a:lnTo>
                    <a:pt x="424" y="500"/>
                  </a:lnTo>
                  <a:lnTo>
                    <a:pt x="424" y="502"/>
                  </a:lnTo>
                  <a:lnTo>
                    <a:pt x="426" y="502"/>
                  </a:lnTo>
                  <a:lnTo>
                    <a:pt x="426" y="504"/>
                  </a:lnTo>
                  <a:lnTo>
                    <a:pt x="424" y="504"/>
                  </a:lnTo>
                  <a:lnTo>
                    <a:pt x="424" y="506"/>
                  </a:lnTo>
                  <a:lnTo>
                    <a:pt x="422" y="504"/>
                  </a:lnTo>
                  <a:lnTo>
                    <a:pt x="424" y="506"/>
                  </a:lnTo>
                  <a:lnTo>
                    <a:pt x="424" y="504"/>
                  </a:lnTo>
                  <a:lnTo>
                    <a:pt x="426" y="506"/>
                  </a:lnTo>
                  <a:lnTo>
                    <a:pt x="426" y="504"/>
                  </a:lnTo>
                  <a:lnTo>
                    <a:pt x="426" y="502"/>
                  </a:lnTo>
                  <a:lnTo>
                    <a:pt x="428" y="502"/>
                  </a:lnTo>
                  <a:lnTo>
                    <a:pt x="428" y="504"/>
                  </a:lnTo>
                  <a:lnTo>
                    <a:pt x="428" y="502"/>
                  </a:lnTo>
                  <a:lnTo>
                    <a:pt x="426" y="502"/>
                  </a:lnTo>
                  <a:lnTo>
                    <a:pt x="428" y="502"/>
                  </a:lnTo>
                  <a:lnTo>
                    <a:pt x="428" y="500"/>
                  </a:lnTo>
                  <a:lnTo>
                    <a:pt x="430" y="500"/>
                  </a:lnTo>
                  <a:lnTo>
                    <a:pt x="428" y="500"/>
                  </a:lnTo>
                  <a:lnTo>
                    <a:pt x="430" y="500"/>
                  </a:lnTo>
                  <a:lnTo>
                    <a:pt x="432" y="500"/>
                  </a:lnTo>
                  <a:lnTo>
                    <a:pt x="432" y="498"/>
                  </a:lnTo>
                  <a:lnTo>
                    <a:pt x="434" y="498"/>
                  </a:lnTo>
                  <a:lnTo>
                    <a:pt x="432" y="498"/>
                  </a:lnTo>
                  <a:lnTo>
                    <a:pt x="434" y="498"/>
                  </a:lnTo>
                  <a:lnTo>
                    <a:pt x="432" y="498"/>
                  </a:lnTo>
                  <a:lnTo>
                    <a:pt x="434" y="498"/>
                  </a:lnTo>
                  <a:lnTo>
                    <a:pt x="432" y="498"/>
                  </a:lnTo>
                  <a:lnTo>
                    <a:pt x="434" y="498"/>
                  </a:lnTo>
                  <a:lnTo>
                    <a:pt x="432" y="498"/>
                  </a:lnTo>
                  <a:lnTo>
                    <a:pt x="434" y="498"/>
                  </a:lnTo>
                  <a:lnTo>
                    <a:pt x="434" y="500"/>
                  </a:lnTo>
                  <a:lnTo>
                    <a:pt x="432" y="500"/>
                  </a:lnTo>
                  <a:lnTo>
                    <a:pt x="432" y="502"/>
                  </a:lnTo>
                  <a:lnTo>
                    <a:pt x="432" y="504"/>
                  </a:lnTo>
                  <a:lnTo>
                    <a:pt x="432" y="502"/>
                  </a:lnTo>
                  <a:lnTo>
                    <a:pt x="432" y="504"/>
                  </a:lnTo>
                  <a:lnTo>
                    <a:pt x="432" y="502"/>
                  </a:lnTo>
                  <a:lnTo>
                    <a:pt x="432" y="504"/>
                  </a:lnTo>
                  <a:lnTo>
                    <a:pt x="430" y="504"/>
                  </a:lnTo>
                  <a:lnTo>
                    <a:pt x="430" y="506"/>
                  </a:lnTo>
                  <a:lnTo>
                    <a:pt x="430" y="504"/>
                  </a:lnTo>
                  <a:lnTo>
                    <a:pt x="430" y="506"/>
                  </a:lnTo>
                  <a:lnTo>
                    <a:pt x="428" y="506"/>
                  </a:lnTo>
                  <a:lnTo>
                    <a:pt x="428" y="508"/>
                  </a:lnTo>
                  <a:lnTo>
                    <a:pt x="428" y="506"/>
                  </a:lnTo>
                  <a:lnTo>
                    <a:pt x="428" y="508"/>
                  </a:lnTo>
                  <a:lnTo>
                    <a:pt x="428" y="510"/>
                  </a:lnTo>
                  <a:lnTo>
                    <a:pt x="426" y="510"/>
                  </a:lnTo>
                  <a:lnTo>
                    <a:pt x="428" y="510"/>
                  </a:lnTo>
                  <a:lnTo>
                    <a:pt x="428" y="508"/>
                  </a:lnTo>
                  <a:lnTo>
                    <a:pt x="428" y="510"/>
                  </a:lnTo>
                  <a:lnTo>
                    <a:pt x="426" y="510"/>
                  </a:lnTo>
                  <a:lnTo>
                    <a:pt x="426" y="508"/>
                  </a:lnTo>
                  <a:lnTo>
                    <a:pt x="424" y="508"/>
                  </a:lnTo>
                  <a:lnTo>
                    <a:pt x="426" y="508"/>
                  </a:lnTo>
                  <a:lnTo>
                    <a:pt x="426" y="510"/>
                  </a:lnTo>
                  <a:lnTo>
                    <a:pt x="426" y="512"/>
                  </a:lnTo>
                  <a:lnTo>
                    <a:pt x="426" y="510"/>
                  </a:lnTo>
                  <a:lnTo>
                    <a:pt x="426" y="512"/>
                  </a:lnTo>
                  <a:lnTo>
                    <a:pt x="426" y="510"/>
                  </a:lnTo>
                  <a:lnTo>
                    <a:pt x="426" y="512"/>
                  </a:lnTo>
                  <a:lnTo>
                    <a:pt x="426" y="510"/>
                  </a:lnTo>
                  <a:lnTo>
                    <a:pt x="426" y="512"/>
                  </a:lnTo>
                  <a:lnTo>
                    <a:pt x="424" y="512"/>
                  </a:lnTo>
                  <a:lnTo>
                    <a:pt x="426" y="512"/>
                  </a:lnTo>
                  <a:lnTo>
                    <a:pt x="424" y="512"/>
                  </a:lnTo>
                  <a:lnTo>
                    <a:pt x="424" y="514"/>
                  </a:lnTo>
                  <a:lnTo>
                    <a:pt x="422" y="514"/>
                  </a:lnTo>
                  <a:lnTo>
                    <a:pt x="424" y="514"/>
                  </a:lnTo>
                  <a:lnTo>
                    <a:pt x="422" y="514"/>
                  </a:lnTo>
                  <a:lnTo>
                    <a:pt x="422" y="516"/>
                  </a:lnTo>
                  <a:lnTo>
                    <a:pt x="422" y="514"/>
                  </a:lnTo>
                  <a:lnTo>
                    <a:pt x="422" y="516"/>
                  </a:lnTo>
                  <a:lnTo>
                    <a:pt x="422" y="514"/>
                  </a:lnTo>
                  <a:lnTo>
                    <a:pt x="420" y="514"/>
                  </a:lnTo>
                  <a:lnTo>
                    <a:pt x="422" y="514"/>
                  </a:lnTo>
                  <a:lnTo>
                    <a:pt x="422" y="512"/>
                  </a:lnTo>
                  <a:lnTo>
                    <a:pt x="422" y="514"/>
                  </a:lnTo>
                  <a:lnTo>
                    <a:pt x="420" y="514"/>
                  </a:lnTo>
                  <a:lnTo>
                    <a:pt x="420" y="512"/>
                  </a:lnTo>
                  <a:lnTo>
                    <a:pt x="420" y="514"/>
                  </a:lnTo>
                  <a:lnTo>
                    <a:pt x="420" y="512"/>
                  </a:lnTo>
                  <a:lnTo>
                    <a:pt x="418" y="512"/>
                  </a:lnTo>
                  <a:lnTo>
                    <a:pt x="416" y="512"/>
                  </a:lnTo>
                  <a:lnTo>
                    <a:pt x="414" y="512"/>
                  </a:lnTo>
                  <a:lnTo>
                    <a:pt x="416" y="512"/>
                  </a:lnTo>
                  <a:lnTo>
                    <a:pt x="414" y="512"/>
                  </a:lnTo>
                  <a:lnTo>
                    <a:pt x="416" y="512"/>
                  </a:lnTo>
                  <a:lnTo>
                    <a:pt x="416" y="510"/>
                  </a:lnTo>
                  <a:lnTo>
                    <a:pt x="414" y="510"/>
                  </a:lnTo>
                  <a:lnTo>
                    <a:pt x="414" y="512"/>
                  </a:lnTo>
                  <a:lnTo>
                    <a:pt x="414" y="510"/>
                  </a:lnTo>
                  <a:lnTo>
                    <a:pt x="414" y="512"/>
                  </a:lnTo>
                  <a:lnTo>
                    <a:pt x="412" y="510"/>
                  </a:lnTo>
                  <a:lnTo>
                    <a:pt x="412" y="512"/>
                  </a:lnTo>
                  <a:lnTo>
                    <a:pt x="410" y="512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0"/>
                  </a:lnTo>
                  <a:lnTo>
                    <a:pt x="410" y="512"/>
                  </a:lnTo>
                  <a:lnTo>
                    <a:pt x="410" y="510"/>
                  </a:lnTo>
                  <a:lnTo>
                    <a:pt x="408" y="510"/>
                  </a:lnTo>
                  <a:lnTo>
                    <a:pt x="408" y="512"/>
                  </a:lnTo>
                  <a:lnTo>
                    <a:pt x="408" y="510"/>
                  </a:lnTo>
                  <a:lnTo>
                    <a:pt x="408" y="512"/>
                  </a:lnTo>
                  <a:lnTo>
                    <a:pt x="408" y="510"/>
                  </a:lnTo>
                  <a:lnTo>
                    <a:pt x="406" y="510"/>
                  </a:lnTo>
                  <a:lnTo>
                    <a:pt x="404" y="510"/>
                  </a:lnTo>
                  <a:lnTo>
                    <a:pt x="404" y="512"/>
                  </a:lnTo>
                  <a:lnTo>
                    <a:pt x="406" y="512"/>
                  </a:lnTo>
                  <a:lnTo>
                    <a:pt x="408" y="512"/>
                  </a:lnTo>
                  <a:lnTo>
                    <a:pt x="406" y="512"/>
                  </a:lnTo>
                  <a:lnTo>
                    <a:pt x="408" y="512"/>
                  </a:lnTo>
                  <a:lnTo>
                    <a:pt x="408" y="514"/>
                  </a:lnTo>
                  <a:lnTo>
                    <a:pt x="410" y="514"/>
                  </a:lnTo>
                  <a:lnTo>
                    <a:pt x="412" y="514"/>
                  </a:lnTo>
                  <a:lnTo>
                    <a:pt x="410" y="514"/>
                  </a:lnTo>
                  <a:lnTo>
                    <a:pt x="408" y="514"/>
                  </a:lnTo>
                  <a:lnTo>
                    <a:pt x="406" y="514"/>
                  </a:lnTo>
                  <a:lnTo>
                    <a:pt x="406" y="512"/>
                  </a:lnTo>
                  <a:lnTo>
                    <a:pt x="406" y="514"/>
                  </a:lnTo>
                  <a:lnTo>
                    <a:pt x="408" y="514"/>
                  </a:lnTo>
                  <a:lnTo>
                    <a:pt x="410" y="514"/>
                  </a:lnTo>
                  <a:lnTo>
                    <a:pt x="412" y="514"/>
                  </a:lnTo>
                  <a:lnTo>
                    <a:pt x="412" y="516"/>
                  </a:lnTo>
                  <a:lnTo>
                    <a:pt x="412" y="518"/>
                  </a:lnTo>
                  <a:lnTo>
                    <a:pt x="414" y="520"/>
                  </a:lnTo>
                  <a:lnTo>
                    <a:pt x="416" y="520"/>
                  </a:lnTo>
                  <a:lnTo>
                    <a:pt x="416" y="520"/>
                  </a:lnTo>
                  <a:lnTo>
                    <a:pt x="418" y="520"/>
                  </a:lnTo>
                  <a:lnTo>
                    <a:pt x="420" y="520"/>
                  </a:lnTo>
                  <a:lnTo>
                    <a:pt x="418" y="520"/>
                  </a:lnTo>
                  <a:lnTo>
                    <a:pt x="418" y="522"/>
                  </a:lnTo>
                  <a:lnTo>
                    <a:pt x="418" y="524"/>
                  </a:lnTo>
                  <a:lnTo>
                    <a:pt x="416" y="524"/>
                  </a:lnTo>
                  <a:lnTo>
                    <a:pt x="416" y="526"/>
                  </a:lnTo>
                  <a:lnTo>
                    <a:pt x="416" y="528"/>
                  </a:lnTo>
                  <a:lnTo>
                    <a:pt x="414" y="528"/>
                  </a:lnTo>
                  <a:lnTo>
                    <a:pt x="414" y="530"/>
                  </a:lnTo>
                  <a:lnTo>
                    <a:pt x="412" y="532"/>
                  </a:lnTo>
                  <a:lnTo>
                    <a:pt x="412" y="534"/>
                  </a:lnTo>
                  <a:lnTo>
                    <a:pt x="412" y="536"/>
                  </a:lnTo>
                  <a:lnTo>
                    <a:pt x="412" y="538"/>
                  </a:lnTo>
                  <a:lnTo>
                    <a:pt x="410" y="538"/>
                  </a:lnTo>
                  <a:lnTo>
                    <a:pt x="410" y="540"/>
                  </a:lnTo>
                  <a:lnTo>
                    <a:pt x="410" y="542"/>
                  </a:lnTo>
                  <a:lnTo>
                    <a:pt x="408" y="542"/>
                  </a:lnTo>
                  <a:lnTo>
                    <a:pt x="408" y="540"/>
                  </a:lnTo>
                  <a:lnTo>
                    <a:pt x="408" y="542"/>
                  </a:lnTo>
                  <a:lnTo>
                    <a:pt x="406" y="542"/>
                  </a:lnTo>
                  <a:lnTo>
                    <a:pt x="404" y="542"/>
                  </a:lnTo>
                  <a:lnTo>
                    <a:pt x="404" y="544"/>
                  </a:lnTo>
                  <a:lnTo>
                    <a:pt x="402" y="544"/>
                  </a:lnTo>
                  <a:lnTo>
                    <a:pt x="402" y="542"/>
                  </a:lnTo>
                  <a:lnTo>
                    <a:pt x="404" y="542"/>
                  </a:lnTo>
                  <a:lnTo>
                    <a:pt x="404" y="540"/>
                  </a:lnTo>
                  <a:lnTo>
                    <a:pt x="404" y="542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6" y="540"/>
                  </a:lnTo>
                  <a:lnTo>
                    <a:pt x="406" y="538"/>
                  </a:lnTo>
                  <a:lnTo>
                    <a:pt x="406" y="540"/>
                  </a:lnTo>
                  <a:lnTo>
                    <a:pt x="404" y="540"/>
                  </a:lnTo>
                  <a:lnTo>
                    <a:pt x="404" y="538"/>
                  </a:lnTo>
                  <a:lnTo>
                    <a:pt x="406" y="538"/>
                  </a:lnTo>
                  <a:lnTo>
                    <a:pt x="404" y="538"/>
                  </a:lnTo>
                  <a:lnTo>
                    <a:pt x="406" y="538"/>
                  </a:lnTo>
                  <a:lnTo>
                    <a:pt x="404" y="538"/>
                  </a:lnTo>
                  <a:lnTo>
                    <a:pt x="406" y="538"/>
                  </a:lnTo>
                  <a:lnTo>
                    <a:pt x="406" y="536"/>
                  </a:lnTo>
                  <a:lnTo>
                    <a:pt x="406" y="534"/>
                  </a:lnTo>
                  <a:lnTo>
                    <a:pt x="404" y="534"/>
                  </a:lnTo>
                  <a:lnTo>
                    <a:pt x="406" y="534"/>
                  </a:lnTo>
                  <a:lnTo>
                    <a:pt x="404" y="534"/>
                  </a:lnTo>
                  <a:lnTo>
                    <a:pt x="404" y="532"/>
                  </a:lnTo>
                  <a:lnTo>
                    <a:pt x="404" y="534"/>
                  </a:lnTo>
                  <a:lnTo>
                    <a:pt x="404" y="536"/>
                  </a:lnTo>
                  <a:lnTo>
                    <a:pt x="404" y="534"/>
                  </a:lnTo>
                  <a:lnTo>
                    <a:pt x="404" y="536"/>
                  </a:lnTo>
                  <a:lnTo>
                    <a:pt x="404" y="534"/>
                  </a:lnTo>
                  <a:lnTo>
                    <a:pt x="402" y="534"/>
                  </a:lnTo>
                  <a:lnTo>
                    <a:pt x="402" y="532"/>
                  </a:lnTo>
                  <a:lnTo>
                    <a:pt x="400" y="532"/>
                  </a:lnTo>
                  <a:lnTo>
                    <a:pt x="402" y="532"/>
                  </a:lnTo>
                  <a:lnTo>
                    <a:pt x="402" y="534"/>
                  </a:lnTo>
                  <a:lnTo>
                    <a:pt x="402" y="536"/>
                  </a:lnTo>
                  <a:lnTo>
                    <a:pt x="404" y="536"/>
                  </a:lnTo>
                  <a:lnTo>
                    <a:pt x="406" y="536"/>
                  </a:lnTo>
                  <a:lnTo>
                    <a:pt x="406" y="538"/>
                  </a:lnTo>
                  <a:lnTo>
                    <a:pt x="404" y="538"/>
                  </a:lnTo>
                  <a:lnTo>
                    <a:pt x="404" y="540"/>
                  </a:lnTo>
                  <a:lnTo>
                    <a:pt x="404" y="538"/>
                  </a:lnTo>
                  <a:lnTo>
                    <a:pt x="404" y="540"/>
                  </a:lnTo>
                  <a:lnTo>
                    <a:pt x="402" y="540"/>
                  </a:lnTo>
                  <a:lnTo>
                    <a:pt x="400" y="540"/>
                  </a:lnTo>
                  <a:lnTo>
                    <a:pt x="400" y="542"/>
                  </a:lnTo>
                  <a:lnTo>
                    <a:pt x="400" y="542"/>
                  </a:lnTo>
                  <a:lnTo>
                    <a:pt x="400" y="544"/>
                  </a:lnTo>
                  <a:lnTo>
                    <a:pt x="400" y="542"/>
                  </a:lnTo>
                  <a:lnTo>
                    <a:pt x="398" y="542"/>
                  </a:lnTo>
                  <a:lnTo>
                    <a:pt x="398" y="540"/>
                  </a:lnTo>
                  <a:lnTo>
                    <a:pt x="396" y="540"/>
                  </a:lnTo>
                  <a:lnTo>
                    <a:pt x="398" y="540"/>
                  </a:lnTo>
                  <a:lnTo>
                    <a:pt x="398" y="538"/>
                  </a:lnTo>
                  <a:lnTo>
                    <a:pt x="396" y="538"/>
                  </a:lnTo>
                  <a:lnTo>
                    <a:pt x="396" y="536"/>
                  </a:lnTo>
                  <a:lnTo>
                    <a:pt x="394" y="536"/>
                  </a:lnTo>
                  <a:lnTo>
                    <a:pt x="394" y="534"/>
                  </a:lnTo>
                  <a:lnTo>
                    <a:pt x="394" y="536"/>
                  </a:lnTo>
                  <a:lnTo>
                    <a:pt x="394" y="538"/>
                  </a:lnTo>
                  <a:lnTo>
                    <a:pt x="394" y="536"/>
                  </a:lnTo>
                  <a:lnTo>
                    <a:pt x="394" y="538"/>
                  </a:lnTo>
                  <a:lnTo>
                    <a:pt x="394" y="536"/>
                  </a:lnTo>
                  <a:lnTo>
                    <a:pt x="394" y="538"/>
                  </a:lnTo>
                  <a:lnTo>
                    <a:pt x="396" y="538"/>
                  </a:lnTo>
                  <a:lnTo>
                    <a:pt x="396" y="540"/>
                  </a:lnTo>
                  <a:lnTo>
                    <a:pt x="396" y="542"/>
                  </a:lnTo>
                  <a:lnTo>
                    <a:pt x="398" y="542"/>
                  </a:lnTo>
                  <a:lnTo>
                    <a:pt x="396" y="542"/>
                  </a:lnTo>
                  <a:lnTo>
                    <a:pt x="396" y="544"/>
                  </a:lnTo>
                  <a:lnTo>
                    <a:pt x="394" y="544"/>
                  </a:lnTo>
                  <a:lnTo>
                    <a:pt x="394" y="542"/>
                  </a:lnTo>
                  <a:lnTo>
                    <a:pt x="392" y="542"/>
                  </a:lnTo>
                  <a:lnTo>
                    <a:pt x="390" y="542"/>
                  </a:lnTo>
                  <a:lnTo>
                    <a:pt x="390" y="544"/>
                  </a:lnTo>
                  <a:lnTo>
                    <a:pt x="390" y="542"/>
                  </a:lnTo>
                  <a:lnTo>
                    <a:pt x="392" y="542"/>
                  </a:lnTo>
                  <a:lnTo>
                    <a:pt x="390" y="542"/>
                  </a:lnTo>
                  <a:lnTo>
                    <a:pt x="392" y="542"/>
                  </a:lnTo>
                  <a:lnTo>
                    <a:pt x="392" y="544"/>
                  </a:lnTo>
                  <a:lnTo>
                    <a:pt x="394" y="544"/>
                  </a:lnTo>
                  <a:lnTo>
                    <a:pt x="396" y="544"/>
                  </a:lnTo>
                  <a:lnTo>
                    <a:pt x="398" y="544"/>
                  </a:lnTo>
                  <a:lnTo>
                    <a:pt x="398" y="546"/>
                  </a:lnTo>
                  <a:lnTo>
                    <a:pt x="400" y="546"/>
                  </a:lnTo>
                  <a:lnTo>
                    <a:pt x="400" y="546"/>
                  </a:lnTo>
                  <a:lnTo>
                    <a:pt x="402" y="546"/>
                  </a:lnTo>
                  <a:lnTo>
                    <a:pt x="404" y="546"/>
                  </a:lnTo>
                  <a:lnTo>
                    <a:pt x="406" y="546"/>
                  </a:lnTo>
                  <a:lnTo>
                    <a:pt x="408" y="546"/>
                  </a:lnTo>
                  <a:lnTo>
                    <a:pt x="408" y="548"/>
                  </a:lnTo>
                  <a:lnTo>
                    <a:pt x="406" y="548"/>
                  </a:lnTo>
                  <a:lnTo>
                    <a:pt x="406" y="550"/>
                  </a:lnTo>
                  <a:lnTo>
                    <a:pt x="406" y="548"/>
                  </a:lnTo>
                  <a:lnTo>
                    <a:pt x="406" y="550"/>
                  </a:lnTo>
                  <a:lnTo>
                    <a:pt x="406" y="552"/>
                  </a:lnTo>
                  <a:lnTo>
                    <a:pt x="406" y="554"/>
                  </a:lnTo>
                  <a:lnTo>
                    <a:pt x="404" y="554"/>
                  </a:lnTo>
                  <a:lnTo>
                    <a:pt x="406" y="554"/>
                  </a:lnTo>
                  <a:lnTo>
                    <a:pt x="404" y="554"/>
                  </a:lnTo>
                  <a:lnTo>
                    <a:pt x="406" y="554"/>
                  </a:lnTo>
                  <a:lnTo>
                    <a:pt x="404" y="554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4" y="556"/>
                  </a:lnTo>
                  <a:lnTo>
                    <a:pt x="404" y="554"/>
                  </a:lnTo>
                  <a:lnTo>
                    <a:pt x="402" y="554"/>
                  </a:lnTo>
                  <a:lnTo>
                    <a:pt x="404" y="554"/>
                  </a:lnTo>
                  <a:lnTo>
                    <a:pt x="402" y="554"/>
                  </a:lnTo>
                  <a:lnTo>
                    <a:pt x="404" y="554"/>
                  </a:lnTo>
                  <a:lnTo>
                    <a:pt x="402" y="554"/>
                  </a:lnTo>
                  <a:lnTo>
                    <a:pt x="404" y="554"/>
                  </a:lnTo>
                  <a:lnTo>
                    <a:pt x="402" y="554"/>
                  </a:lnTo>
                  <a:lnTo>
                    <a:pt x="402" y="556"/>
                  </a:lnTo>
                  <a:lnTo>
                    <a:pt x="402" y="554"/>
                  </a:lnTo>
                  <a:lnTo>
                    <a:pt x="402" y="556"/>
                  </a:lnTo>
                  <a:lnTo>
                    <a:pt x="404" y="556"/>
                  </a:lnTo>
                  <a:lnTo>
                    <a:pt x="402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2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4" y="556"/>
                  </a:lnTo>
                  <a:lnTo>
                    <a:pt x="402" y="556"/>
                  </a:lnTo>
                  <a:lnTo>
                    <a:pt x="404" y="556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2" y="556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2" y="558"/>
                  </a:lnTo>
                  <a:lnTo>
                    <a:pt x="404" y="558"/>
                  </a:lnTo>
                  <a:lnTo>
                    <a:pt x="404" y="560"/>
                  </a:lnTo>
                  <a:lnTo>
                    <a:pt x="402" y="560"/>
                  </a:lnTo>
                  <a:lnTo>
                    <a:pt x="400" y="560"/>
                  </a:lnTo>
                  <a:lnTo>
                    <a:pt x="400" y="562"/>
                  </a:lnTo>
                  <a:lnTo>
                    <a:pt x="402" y="562"/>
                  </a:lnTo>
                  <a:lnTo>
                    <a:pt x="400" y="562"/>
                  </a:lnTo>
                  <a:lnTo>
                    <a:pt x="400" y="560"/>
                  </a:lnTo>
                  <a:lnTo>
                    <a:pt x="400" y="560"/>
                  </a:lnTo>
                  <a:lnTo>
                    <a:pt x="400" y="560"/>
                  </a:lnTo>
                  <a:lnTo>
                    <a:pt x="400" y="560"/>
                  </a:lnTo>
                  <a:lnTo>
                    <a:pt x="400" y="560"/>
                  </a:lnTo>
                  <a:lnTo>
                    <a:pt x="400" y="560"/>
                  </a:lnTo>
                  <a:lnTo>
                    <a:pt x="400" y="560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2"/>
                  </a:lnTo>
                  <a:lnTo>
                    <a:pt x="400" y="564"/>
                  </a:lnTo>
                  <a:lnTo>
                    <a:pt x="400" y="562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2"/>
                  </a:lnTo>
                  <a:lnTo>
                    <a:pt x="400" y="564"/>
                  </a:lnTo>
                  <a:lnTo>
                    <a:pt x="400" y="562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2"/>
                  </a:lnTo>
                  <a:lnTo>
                    <a:pt x="400" y="564"/>
                  </a:lnTo>
                  <a:lnTo>
                    <a:pt x="400" y="562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6"/>
                  </a:lnTo>
                  <a:lnTo>
                    <a:pt x="400" y="564"/>
                  </a:lnTo>
                  <a:lnTo>
                    <a:pt x="400" y="564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400" y="566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400" y="568"/>
                  </a:lnTo>
                  <a:lnTo>
                    <a:pt x="400" y="566"/>
                  </a:lnTo>
                  <a:lnTo>
                    <a:pt x="400" y="568"/>
                  </a:lnTo>
                  <a:lnTo>
                    <a:pt x="400" y="568"/>
                  </a:lnTo>
                  <a:lnTo>
                    <a:pt x="398" y="568"/>
                  </a:lnTo>
                  <a:lnTo>
                    <a:pt x="400" y="568"/>
                  </a:lnTo>
                  <a:lnTo>
                    <a:pt x="400" y="570"/>
                  </a:lnTo>
                  <a:lnTo>
                    <a:pt x="400" y="568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68"/>
                  </a:lnTo>
                  <a:lnTo>
                    <a:pt x="400" y="570"/>
                  </a:lnTo>
                  <a:lnTo>
                    <a:pt x="400" y="568"/>
                  </a:lnTo>
                  <a:lnTo>
                    <a:pt x="400" y="570"/>
                  </a:lnTo>
                  <a:lnTo>
                    <a:pt x="400" y="568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0"/>
                  </a:lnTo>
                  <a:lnTo>
                    <a:pt x="400" y="572"/>
                  </a:lnTo>
                  <a:lnTo>
                    <a:pt x="402" y="572"/>
                  </a:lnTo>
                  <a:lnTo>
                    <a:pt x="400" y="572"/>
                  </a:lnTo>
                  <a:lnTo>
                    <a:pt x="402" y="572"/>
                  </a:lnTo>
                  <a:lnTo>
                    <a:pt x="400" y="572"/>
                  </a:lnTo>
                  <a:lnTo>
                    <a:pt x="402" y="572"/>
                  </a:lnTo>
                  <a:lnTo>
                    <a:pt x="402" y="574"/>
                  </a:lnTo>
                  <a:lnTo>
                    <a:pt x="402" y="572"/>
                  </a:lnTo>
                  <a:lnTo>
                    <a:pt x="402" y="574"/>
                  </a:lnTo>
                  <a:lnTo>
                    <a:pt x="402" y="576"/>
                  </a:lnTo>
                  <a:lnTo>
                    <a:pt x="402" y="578"/>
                  </a:lnTo>
                  <a:lnTo>
                    <a:pt x="402" y="580"/>
                  </a:lnTo>
                  <a:lnTo>
                    <a:pt x="404" y="580"/>
                  </a:lnTo>
                  <a:lnTo>
                    <a:pt x="402" y="580"/>
                  </a:lnTo>
                  <a:lnTo>
                    <a:pt x="404" y="580"/>
                  </a:lnTo>
                  <a:lnTo>
                    <a:pt x="402" y="580"/>
                  </a:lnTo>
                  <a:lnTo>
                    <a:pt x="404" y="580"/>
                  </a:lnTo>
                  <a:lnTo>
                    <a:pt x="404" y="582"/>
                  </a:lnTo>
                  <a:lnTo>
                    <a:pt x="402" y="582"/>
                  </a:lnTo>
                  <a:lnTo>
                    <a:pt x="404" y="582"/>
                  </a:lnTo>
                  <a:lnTo>
                    <a:pt x="402" y="582"/>
                  </a:lnTo>
                  <a:lnTo>
                    <a:pt x="402" y="584"/>
                  </a:lnTo>
                  <a:lnTo>
                    <a:pt x="402" y="582"/>
                  </a:lnTo>
                  <a:lnTo>
                    <a:pt x="402" y="584"/>
                  </a:lnTo>
                  <a:lnTo>
                    <a:pt x="404" y="584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4" y="582"/>
                  </a:lnTo>
                  <a:lnTo>
                    <a:pt x="404" y="584"/>
                  </a:lnTo>
                  <a:lnTo>
                    <a:pt x="404" y="586"/>
                  </a:lnTo>
                  <a:lnTo>
                    <a:pt x="404" y="588"/>
                  </a:lnTo>
                  <a:lnTo>
                    <a:pt x="404" y="586"/>
                  </a:lnTo>
                  <a:lnTo>
                    <a:pt x="404" y="588"/>
                  </a:lnTo>
                  <a:lnTo>
                    <a:pt x="404" y="586"/>
                  </a:lnTo>
                  <a:lnTo>
                    <a:pt x="404" y="588"/>
                  </a:lnTo>
                  <a:lnTo>
                    <a:pt x="402" y="588"/>
                  </a:lnTo>
                  <a:lnTo>
                    <a:pt x="404" y="588"/>
                  </a:lnTo>
                  <a:lnTo>
                    <a:pt x="402" y="588"/>
                  </a:lnTo>
                  <a:lnTo>
                    <a:pt x="404" y="588"/>
                  </a:lnTo>
                  <a:lnTo>
                    <a:pt x="402" y="588"/>
                  </a:lnTo>
                  <a:lnTo>
                    <a:pt x="404" y="588"/>
                  </a:lnTo>
                  <a:lnTo>
                    <a:pt x="402" y="588"/>
                  </a:lnTo>
                  <a:lnTo>
                    <a:pt x="404" y="588"/>
                  </a:lnTo>
                  <a:lnTo>
                    <a:pt x="404" y="590"/>
                  </a:lnTo>
                  <a:lnTo>
                    <a:pt x="404" y="588"/>
                  </a:lnTo>
                  <a:lnTo>
                    <a:pt x="404" y="590"/>
                  </a:lnTo>
                  <a:lnTo>
                    <a:pt x="402" y="590"/>
                  </a:lnTo>
                  <a:lnTo>
                    <a:pt x="400" y="590"/>
                  </a:lnTo>
                  <a:lnTo>
                    <a:pt x="400" y="588"/>
                  </a:lnTo>
                  <a:lnTo>
                    <a:pt x="400" y="590"/>
                  </a:lnTo>
                  <a:lnTo>
                    <a:pt x="402" y="590"/>
                  </a:lnTo>
                  <a:lnTo>
                    <a:pt x="400" y="590"/>
                  </a:lnTo>
                  <a:lnTo>
                    <a:pt x="402" y="590"/>
                  </a:lnTo>
                  <a:lnTo>
                    <a:pt x="404" y="590"/>
                  </a:lnTo>
                  <a:lnTo>
                    <a:pt x="402" y="590"/>
                  </a:lnTo>
                  <a:lnTo>
                    <a:pt x="404" y="590"/>
                  </a:lnTo>
                  <a:lnTo>
                    <a:pt x="402" y="590"/>
                  </a:lnTo>
                  <a:lnTo>
                    <a:pt x="402" y="592"/>
                  </a:lnTo>
                  <a:lnTo>
                    <a:pt x="402" y="590"/>
                  </a:lnTo>
                  <a:lnTo>
                    <a:pt x="402" y="592"/>
                  </a:lnTo>
                  <a:lnTo>
                    <a:pt x="400" y="592"/>
                  </a:lnTo>
                  <a:lnTo>
                    <a:pt x="402" y="592"/>
                  </a:lnTo>
                  <a:lnTo>
                    <a:pt x="400" y="592"/>
                  </a:lnTo>
                  <a:lnTo>
                    <a:pt x="402" y="592"/>
                  </a:lnTo>
                  <a:lnTo>
                    <a:pt x="402" y="590"/>
                  </a:lnTo>
                  <a:lnTo>
                    <a:pt x="402" y="592"/>
                  </a:lnTo>
                  <a:lnTo>
                    <a:pt x="402" y="590"/>
                  </a:lnTo>
                  <a:lnTo>
                    <a:pt x="400" y="590"/>
                  </a:lnTo>
                  <a:lnTo>
                    <a:pt x="400" y="592"/>
                  </a:lnTo>
                  <a:lnTo>
                    <a:pt x="402" y="592"/>
                  </a:lnTo>
                  <a:lnTo>
                    <a:pt x="400" y="592"/>
                  </a:lnTo>
                  <a:lnTo>
                    <a:pt x="402" y="592"/>
                  </a:lnTo>
                  <a:lnTo>
                    <a:pt x="404" y="592"/>
                  </a:lnTo>
                  <a:lnTo>
                    <a:pt x="402" y="592"/>
                  </a:lnTo>
                  <a:lnTo>
                    <a:pt x="402" y="594"/>
                  </a:lnTo>
                  <a:lnTo>
                    <a:pt x="404" y="594"/>
                  </a:lnTo>
                  <a:lnTo>
                    <a:pt x="402" y="594"/>
                  </a:lnTo>
                  <a:lnTo>
                    <a:pt x="404" y="594"/>
                  </a:lnTo>
                  <a:lnTo>
                    <a:pt x="402" y="594"/>
                  </a:lnTo>
                  <a:lnTo>
                    <a:pt x="404" y="594"/>
                  </a:lnTo>
                  <a:lnTo>
                    <a:pt x="404" y="596"/>
                  </a:lnTo>
                  <a:lnTo>
                    <a:pt x="402" y="596"/>
                  </a:lnTo>
                  <a:lnTo>
                    <a:pt x="402" y="598"/>
                  </a:lnTo>
                  <a:lnTo>
                    <a:pt x="402" y="596"/>
                  </a:lnTo>
                  <a:lnTo>
                    <a:pt x="404" y="596"/>
                  </a:lnTo>
                  <a:lnTo>
                    <a:pt x="402" y="596"/>
                  </a:lnTo>
                  <a:lnTo>
                    <a:pt x="404" y="596"/>
                  </a:lnTo>
                  <a:lnTo>
                    <a:pt x="406" y="594"/>
                  </a:lnTo>
                  <a:lnTo>
                    <a:pt x="406" y="596"/>
                  </a:lnTo>
                  <a:lnTo>
                    <a:pt x="406" y="594"/>
                  </a:lnTo>
                  <a:lnTo>
                    <a:pt x="406" y="596"/>
                  </a:lnTo>
                  <a:lnTo>
                    <a:pt x="404" y="596"/>
                  </a:lnTo>
                  <a:lnTo>
                    <a:pt x="404" y="598"/>
                  </a:lnTo>
                  <a:lnTo>
                    <a:pt x="406" y="598"/>
                  </a:lnTo>
                  <a:lnTo>
                    <a:pt x="404" y="598"/>
                  </a:lnTo>
                  <a:lnTo>
                    <a:pt x="406" y="598"/>
                  </a:lnTo>
                  <a:lnTo>
                    <a:pt x="408" y="598"/>
                  </a:lnTo>
                  <a:lnTo>
                    <a:pt x="406" y="598"/>
                  </a:lnTo>
                  <a:lnTo>
                    <a:pt x="408" y="598"/>
                  </a:lnTo>
                  <a:lnTo>
                    <a:pt x="408" y="600"/>
                  </a:lnTo>
                  <a:lnTo>
                    <a:pt x="406" y="600"/>
                  </a:lnTo>
                  <a:lnTo>
                    <a:pt x="406" y="602"/>
                  </a:lnTo>
                  <a:lnTo>
                    <a:pt x="406" y="604"/>
                  </a:lnTo>
                  <a:lnTo>
                    <a:pt x="408" y="604"/>
                  </a:lnTo>
                  <a:lnTo>
                    <a:pt x="410" y="604"/>
                  </a:lnTo>
                  <a:lnTo>
                    <a:pt x="408" y="604"/>
                  </a:lnTo>
                  <a:lnTo>
                    <a:pt x="408" y="606"/>
                  </a:lnTo>
                  <a:lnTo>
                    <a:pt x="406" y="606"/>
                  </a:lnTo>
                  <a:lnTo>
                    <a:pt x="408" y="606"/>
                  </a:lnTo>
                  <a:lnTo>
                    <a:pt x="408" y="608"/>
                  </a:lnTo>
                  <a:lnTo>
                    <a:pt x="408" y="610"/>
                  </a:lnTo>
                  <a:lnTo>
                    <a:pt x="408" y="612"/>
                  </a:lnTo>
                  <a:lnTo>
                    <a:pt x="410" y="612"/>
                  </a:lnTo>
                  <a:lnTo>
                    <a:pt x="408" y="612"/>
                  </a:lnTo>
                  <a:lnTo>
                    <a:pt x="408" y="614"/>
                  </a:lnTo>
                  <a:lnTo>
                    <a:pt x="410" y="614"/>
                  </a:lnTo>
                  <a:lnTo>
                    <a:pt x="410" y="616"/>
                  </a:lnTo>
                  <a:lnTo>
                    <a:pt x="412" y="616"/>
                  </a:lnTo>
                  <a:lnTo>
                    <a:pt x="414" y="616"/>
                  </a:lnTo>
                  <a:lnTo>
                    <a:pt x="414" y="616"/>
                  </a:lnTo>
                  <a:lnTo>
                    <a:pt x="414" y="616"/>
                  </a:lnTo>
                  <a:lnTo>
                    <a:pt x="416" y="616"/>
                  </a:lnTo>
                  <a:lnTo>
                    <a:pt x="418" y="616"/>
                  </a:lnTo>
                  <a:lnTo>
                    <a:pt x="416" y="616"/>
                  </a:lnTo>
                  <a:lnTo>
                    <a:pt x="414" y="616"/>
                  </a:lnTo>
                  <a:lnTo>
                    <a:pt x="414" y="616"/>
                  </a:lnTo>
                  <a:lnTo>
                    <a:pt x="412" y="616"/>
                  </a:lnTo>
                  <a:lnTo>
                    <a:pt x="410" y="616"/>
                  </a:lnTo>
                  <a:lnTo>
                    <a:pt x="410" y="618"/>
                  </a:lnTo>
                  <a:lnTo>
                    <a:pt x="412" y="618"/>
                  </a:lnTo>
                  <a:lnTo>
                    <a:pt x="410" y="618"/>
                  </a:lnTo>
                  <a:lnTo>
                    <a:pt x="412" y="618"/>
                  </a:lnTo>
                  <a:lnTo>
                    <a:pt x="414" y="618"/>
                  </a:lnTo>
                  <a:lnTo>
                    <a:pt x="416" y="618"/>
                  </a:lnTo>
                  <a:lnTo>
                    <a:pt x="416" y="616"/>
                  </a:lnTo>
                  <a:lnTo>
                    <a:pt x="416" y="616"/>
                  </a:lnTo>
                  <a:lnTo>
                    <a:pt x="416" y="616"/>
                  </a:lnTo>
                  <a:lnTo>
                    <a:pt x="416" y="618"/>
                  </a:lnTo>
                  <a:lnTo>
                    <a:pt x="416" y="620"/>
                  </a:lnTo>
                  <a:lnTo>
                    <a:pt x="416" y="622"/>
                  </a:lnTo>
                  <a:lnTo>
                    <a:pt x="416" y="620"/>
                  </a:lnTo>
                  <a:lnTo>
                    <a:pt x="414" y="620"/>
                  </a:lnTo>
                  <a:lnTo>
                    <a:pt x="414" y="622"/>
                  </a:lnTo>
                  <a:lnTo>
                    <a:pt x="414" y="620"/>
                  </a:lnTo>
                  <a:lnTo>
                    <a:pt x="412" y="620"/>
                  </a:lnTo>
                  <a:lnTo>
                    <a:pt x="410" y="620"/>
                  </a:lnTo>
                  <a:lnTo>
                    <a:pt x="410" y="622"/>
                  </a:lnTo>
                  <a:lnTo>
                    <a:pt x="410" y="620"/>
                  </a:lnTo>
                  <a:lnTo>
                    <a:pt x="408" y="620"/>
                  </a:lnTo>
                  <a:lnTo>
                    <a:pt x="408" y="622"/>
                  </a:lnTo>
                  <a:lnTo>
                    <a:pt x="406" y="622"/>
                  </a:lnTo>
                  <a:lnTo>
                    <a:pt x="404" y="622"/>
                  </a:lnTo>
                  <a:lnTo>
                    <a:pt x="404" y="624"/>
                  </a:lnTo>
                  <a:lnTo>
                    <a:pt x="404" y="626"/>
                  </a:lnTo>
                  <a:lnTo>
                    <a:pt x="402" y="626"/>
                  </a:lnTo>
                  <a:lnTo>
                    <a:pt x="404" y="626"/>
                  </a:lnTo>
                  <a:lnTo>
                    <a:pt x="402" y="626"/>
                  </a:lnTo>
                  <a:lnTo>
                    <a:pt x="402" y="628"/>
                  </a:lnTo>
                  <a:lnTo>
                    <a:pt x="402" y="626"/>
                  </a:lnTo>
                  <a:lnTo>
                    <a:pt x="402" y="628"/>
                  </a:lnTo>
                  <a:lnTo>
                    <a:pt x="402" y="626"/>
                  </a:lnTo>
                  <a:lnTo>
                    <a:pt x="400" y="626"/>
                  </a:lnTo>
                  <a:lnTo>
                    <a:pt x="402" y="626"/>
                  </a:lnTo>
                  <a:lnTo>
                    <a:pt x="400" y="626"/>
                  </a:lnTo>
                  <a:lnTo>
                    <a:pt x="402" y="62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00" y="626"/>
                  </a:lnTo>
                  <a:lnTo>
                    <a:pt x="400" y="624"/>
                  </a:lnTo>
                  <a:lnTo>
                    <a:pt x="400" y="626"/>
                  </a:lnTo>
                  <a:lnTo>
                    <a:pt x="400" y="624"/>
                  </a:lnTo>
                  <a:lnTo>
                    <a:pt x="398" y="624"/>
                  </a:lnTo>
                  <a:lnTo>
                    <a:pt x="398" y="622"/>
                  </a:lnTo>
                  <a:lnTo>
                    <a:pt x="398" y="624"/>
                  </a:lnTo>
                  <a:lnTo>
                    <a:pt x="396" y="624"/>
                  </a:lnTo>
                  <a:lnTo>
                    <a:pt x="396" y="622"/>
                  </a:lnTo>
                  <a:lnTo>
                    <a:pt x="396" y="620"/>
                  </a:lnTo>
                  <a:lnTo>
                    <a:pt x="394" y="620"/>
                  </a:lnTo>
                  <a:lnTo>
                    <a:pt x="394" y="618"/>
                  </a:lnTo>
                  <a:lnTo>
                    <a:pt x="392" y="618"/>
                  </a:lnTo>
                  <a:lnTo>
                    <a:pt x="392" y="616"/>
                  </a:lnTo>
                  <a:lnTo>
                    <a:pt x="390" y="616"/>
                  </a:lnTo>
                  <a:lnTo>
                    <a:pt x="392" y="616"/>
                  </a:lnTo>
                  <a:lnTo>
                    <a:pt x="392" y="616"/>
                  </a:lnTo>
                  <a:lnTo>
                    <a:pt x="390" y="616"/>
                  </a:lnTo>
                  <a:lnTo>
                    <a:pt x="390" y="616"/>
                  </a:lnTo>
                  <a:lnTo>
                    <a:pt x="390" y="616"/>
                  </a:lnTo>
                  <a:lnTo>
                    <a:pt x="388" y="616"/>
                  </a:lnTo>
                  <a:lnTo>
                    <a:pt x="386" y="616"/>
                  </a:lnTo>
                  <a:lnTo>
                    <a:pt x="384" y="616"/>
                  </a:lnTo>
                  <a:lnTo>
                    <a:pt x="384" y="614"/>
                  </a:lnTo>
                  <a:lnTo>
                    <a:pt x="384" y="616"/>
                  </a:lnTo>
                  <a:lnTo>
                    <a:pt x="382" y="616"/>
                  </a:lnTo>
                  <a:lnTo>
                    <a:pt x="382" y="614"/>
                  </a:lnTo>
                  <a:lnTo>
                    <a:pt x="384" y="614"/>
                  </a:lnTo>
                  <a:lnTo>
                    <a:pt x="382" y="614"/>
                  </a:lnTo>
                  <a:lnTo>
                    <a:pt x="380" y="614"/>
                  </a:lnTo>
                  <a:lnTo>
                    <a:pt x="380" y="612"/>
                  </a:lnTo>
                  <a:lnTo>
                    <a:pt x="380" y="614"/>
                  </a:lnTo>
                  <a:lnTo>
                    <a:pt x="378" y="614"/>
                  </a:lnTo>
                  <a:lnTo>
                    <a:pt x="378" y="612"/>
                  </a:lnTo>
                  <a:lnTo>
                    <a:pt x="378" y="614"/>
                  </a:lnTo>
                  <a:lnTo>
                    <a:pt x="376" y="614"/>
                  </a:lnTo>
                  <a:lnTo>
                    <a:pt x="376" y="612"/>
                  </a:lnTo>
                  <a:lnTo>
                    <a:pt x="376" y="614"/>
                  </a:lnTo>
                  <a:lnTo>
                    <a:pt x="374" y="614"/>
                  </a:lnTo>
                  <a:lnTo>
                    <a:pt x="374" y="612"/>
                  </a:lnTo>
                  <a:lnTo>
                    <a:pt x="374" y="614"/>
                  </a:lnTo>
                  <a:lnTo>
                    <a:pt x="374" y="612"/>
                  </a:lnTo>
                  <a:lnTo>
                    <a:pt x="372" y="612"/>
                  </a:lnTo>
                  <a:lnTo>
                    <a:pt x="370" y="612"/>
                  </a:lnTo>
                  <a:lnTo>
                    <a:pt x="370" y="614"/>
                  </a:lnTo>
                  <a:lnTo>
                    <a:pt x="368" y="614"/>
                  </a:lnTo>
                  <a:lnTo>
                    <a:pt x="368" y="612"/>
                  </a:lnTo>
                  <a:lnTo>
                    <a:pt x="366" y="612"/>
                  </a:lnTo>
                  <a:lnTo>
                    <a:pt x="364" y="612"/>
                  </a:lnTo>
                  <a:lnTo>
                    <a:pt x="362" y="612"/>
                  </a:lnTo>
                  <a:lnTo>
                    <a:pt x="364" y="612"/>
                  </a:lnTo>
                  <a:lnTo>
                    <a:pt x="362" y="612"/>
                  </a:lnTo>
                  <a:lnTo>
                    <a:pt x="362" y="610"/>
                  </a:lnTo>
                  <a:lnTo>
                    <a:pt x="362" y="612"/>
                  </a:lnTo>
                  <a:lnTo>
                    <a:pt x="360" y="612"/>
                  </a:lnTo>
                  <a:lnTo>
                    <a:pt x="360" y="610"/>
                  </a:lnTo>
                  <a:lnTo>
                    <a:pt x="358" y="610"/>
                  </a:lnTo>
                  <a:lnTo>
                    <a:pt x="358" y="608"/>
                  </a:lnTo>
                  <a:lnTo>
                    <a:pt x="356" y="608"/>
                  </a:lnTo>
                  <a:lnTo>
                    <a:pt x="358" y="608"/>
                  </a:lnTo>
                  <a:lnTo>
                    <a:pt x="356" y="608"/>
                  </a:lnTo>
                  <a:lnTo>
                    <a:pt x="354" y="608"/>
                  </a:lnTo>
                  <a:lnTo>
                    <a:pt x="354" y="606"/>
                  </a:lnTo>
                  <a:lnTo>
                    <a:pt x="354" y="604"/>
                  </a:lnTo>
                  <a:lnTo>
                    <a:pt x="354" y="606"/>
                  </a:lnTo>
                  <a:lnTo>
                    <a:pt x="354" y="604"/>
                  </a:lnTo>
                  <a:lnTo>
                    <a:pt x="352" y="604"/>
                  </a:lnTo>
                  <a:lnTo>
                    <a:pt x="354" y="604"/>
                  </a:lnTo>
                  <a:lnTo>
                    <a:pt x="352" y="604"/>
                  </a:lnTo>
                  <a:lnTo>
                    <a:pt x="352" y="604"/>
                  </a:lnTo>
                  <a:lnTo>
                    <a:pt x="352" y="602"/>
                  </a:lnTo>
                  <a:lnTo>
                    <a:pt x="350" y="602"/>
                  </a:lnTo>
                  <a:lnTo>
                    <a:pt x="350" y="600"/>
                  </a:lnTo>
                  <a:lnTo>
                    <a:pt x="348" y="600"/>
                  </a:lnTo>
                  <a:lnTo>
                    <a:pt x="348" y="602"/>
                  </a:lnTo>
                  <a:lnTo>
                    <a:pt x="348" y="600"/>
                  </a:lnTo>
                  <a:lnTo>
                    <a:pt x="346" y="600"/>
                  </a:lnTo>
                  <a:lnTo>
                    <a:pt x="346" y="598"/>
                  </a:lnTo>
                  <a:lnTo>
                    <a:pt x="344" y="598"/>
                  </a:lnTo>
                  <a:lnTo>
                    <a:pt x="346" y="598"/>
                  </a:lnTo>
                  <a:lnTo>
                    <a:pt x="346" y="600"/>
                  </a:lnTo>
                  <a:lnTo>
                    <a:pt x="344" y="600"/>
                  </a:lnTo>
                  <a:lnTo>
                    <a:pt x="344" y="598"/>
                  </a:lnTo>
                  <a:lnTo>
                    <a:pt x="342" y="598"/>
                  </a:lnTo>
                  <a:lnTo>
                    <a:pt x="340" y="598"/>
                  </a:lnTo>
                  <a:lnTo>
                    <a:pt x="338" y="598"/>
                  </a:lnTo>
                  <a:lnTo>
                    <a:pt x="338" y="596"/>
                  </a:lnTo>
                  <a:lnTo>
                    <a:pt x="336" y="596"/>
                  </a:lnTo>
                  <a:lnTo>
                    <a:pt x="338" y="596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6" y="596"/>
                  </a:lnTo>
                  <a:lnTo>
                    <a:pt x="336" y="594"/>
                  </a:lnTo>
                  <a:lnTo>
                    <a:pt x="334" y="594"/>
                  </a:lnTo>
                  <a:lnTo>
                    <a:pt x="336" y="594"/>
                  </a:lnTo>
                  <a:lnTo>
                    <a:pt x="334" y="594"/>
                  </a:lnTo>
                  <a:lnTo>
                    <a:pt x="334" y="592"/>
                  </a:lnTo>
                  <a:lnTo>
                    <a:pt x="332" y="592"/>
                  </a:lnTo>
                  <a:lnTo>
                    <a:pt x="332" y="590"/>
                  </a:lnTo>
                  <a:lnTo>
                    <a:pt x="330" y="590"/>
                  </a:lnTo>
                  <a:lnTo>
                    <a:pt x="328" y="590"/>
                  </a:lnTo>
                  <a:lnTo>
                    <a:pt x="326" y="590"/>
                  </a:lnTo>
                  <a:lnTo>
                    <a:pt x="326" y="588"/>
                  </a:lnTo>
                  <a:lnTo>
                    <a:pt x="324" y="588"/>
                  </a:lnTo>
                  <a:lnTo>
                    <a:pt x="324" y="586"/>
                  </a:lnTo>
                  <a:lnTo>
                    <a:pt x="322" y="586"/>
                  </a:lnTo>
                  <a:lnTo>
                    <a:pt x="322" y="588"/>
                  </a:lnTo>
                  <a:lnTo>
                    <a:pt x="322" y="586"/>
                  </a:lnTo>
                  <a:lnTo>
                    <a:pt x="320" y="586"/>
                  </a:lnTo>
                  <a:lnTo>
                    <a:pt x="318" y="586"/>
                  </a:lnTo>
                  <a:lnTo>
                    <a:pt x="316" y="586"/>
                  </a:lnTo>
                  <a:lnTo>
                    <a:pt x="316" y="584"/>
                  </a:lnTo>
                  <a:lnTo>
                    <a:pt x="316" y="582"/>
                  </a:lnTo>
                  <a:lnTo>
                    <a:pt x="318" y="582"/>
                  </a:lnTo>
                  <a:lnTo>
                    <a:pt x="318" y="580"/>
                  </a:lnTo>
                  <a:lnTo>
                    <a:pt x="316" y="580"/>
                  </a:lnTo>
                  <a:lnTo>
                    <a:pt x="316" y="578"/>
                  </a:lnTo>
                  <a:lnTo>
                    <a:pt x="314" y="578"/>
                  </a:lnTo>
                  <a:lnTo>
                    <a:pt x="314" y="576"/>
                  </a:lnTo>
                  <a:lnTo>
                    <a:pt x="314" y="574"/>
                  </a:lnTo>
                  <a:lnTo>
                    <a:pt x="314" y="572"/>
                  </a:lnTo>
                  <a:lnTo>
                    <a:pt x="312" y="570"/>
                  </a:lnTo>
                  <a:lnTo>
                    <a:pt x="312" y="568"/>
                  </a:lnTo>
                  <a:lnTo>
                    <a:pt x="312" y="568"/>
                  </a:lnTo>
                  <a:lnTo>
                    <a:pt x="312" y="566"/>
                  </a:lnTo>
                  <a:lnTo>
                    <a:pt x="312" y="564"/>
                  </a:lnTo>
                  <a:lnTo>
                    <a:pt x="310" y="564"/>
                  </a:lnTo>
                  <a:lnTo>
                    <a:pt x="310" y="562"/>
                  </a:lnTo>
                  <a:lnTo>
                    <a:pt x="310" y="560"/>
                  </a:lnTo>
                  <a:lnTo>
                    <a:pt x="308" y="558"/>
                  </a:lnTo>
                  <a:lnTo>
                    <a:pt x="308" y="556"/>
                  </a:lnTo>
                  <a:lnTo>
                    <a:pt x="306" y="554"/>
                  </a:lnTo>
                  <a:lnTo>
                    <a:pt x="304" y="554"/>
                  </a:lnTo>
                  <a:lnTo>
                    <a:pt x="304" y="552"/>
                  </a:lnTo>
                  <a:lnTo>
                    <a:pt x="306" y="552"/>
                  </a:lnTo>
                  <a:lnTo>
                    <a:pt x="304" y="552"/>
                  </a:lnTo>
                  <a:lnTo>
                    <a:pt x="304" y="550"/>
                  </a:lnTo>
                  <a:lnTo>
                    <a:pt x="304" y="548"/>
                  </a:lnTo>
                  <a:lnTo>
                    <a:pt x="304" y="550"/>
                  </a:lnTo>
                  <a:lnTo>
                    <a:pt x="304" y="550"/>
                  </a:lnTo>
                  <a:lnTo>
                    <a:pt x="304" y="548"/>
                  </a:lnTo>
                  <a:lnTo>
                    <a:pt x="304" y="546"/>
                  </a:lnTo>
                  <a:lnTo>
                    <a:pt x="304" y="546"/>
                  </a:lnTo>
                  <a:lnTo>
                    <a:pt x="304" y="544"/>
                  </a:lnTo>
                  <a:lnTo>
                    <a:pt x="304" y="544"/>
                  </a:lnTo>
                  <a:lnTo>
                    <a:pt x="304" y="544"/>
                  </a:lnTo>
                  <a:lnTo>
                    <a:pt x="304" y="542"/>
                  </a:lnTo>
                  <a:lnTo>
                    <a:pt x="304" y="540"/>
                  </a:lnTo>
                  <a:lnTo>
                    <a:pt x="304" y="538"/>
                  </a:lnTo>
                  <a:lnTo>
                    <a:pt x="304" y="536"/>
                  </a:lnTo>
                  <a:lnTo>
                    <a:pt x="304" y="534"/>
                  </a:lnTo>
                  <a:lnTo>
                    <a:pt x="304" y="534"/>
                  </a:lnTo>
                  <a:lnTo>
                    <a:pt x="304" y="532"/>
                  </a:lnTo>
                  <a:lnTo>
                    <a:pt x="302" y="532"/>
                  </a:lnTo>
                  <a:lnTo>
                    <a:pt x="302" y="530"/>
                  </a:lnTo>
                  <a:lnTo>
                    <a:pt x="304" y="530"/>
                  </a:lnTo>
                  <a:lnTo>
                    <a:pt x="304" y="528"/>
                  </a:lnTo>
                  <a:lnTo>
                    <a:pt x="304" y="526"/>
                  </a:lnTo>
                  <a:lnTo>
                    <a:pt x="304" y="524"/>
                  </a:lnTo>
                  <a:lnTo>
                    <a:pt x="304" y="522"/>
                  </a:lnTo>
                  <a:lnTo>
                    <a:pt x="304" y="522"/>
                  </a:lnTo>
                  <a:lnTo>
                    <a:pt x="304" y="520"/>
                  </a:lnTo>
                  <a:lnTo>
                    <a:pt x="304" y="520"/>
                  </a:lnTo>
                  <a:lnTo>
                    <a:pt x="304" y="520"/>
                  </a:lnTo>
                  <a:lnTo>
                    <a:pt x="304" y="518"/>
                  </a:lnTo>
                  <a:lnTo>
                    <a:pt x="304" y="516"/>
                  </a:lnTo>
                  <a:lnTo>
                    <a:pt x="302" y="516"/>
                  </a:lnTo>
                  <a:lnTo>
                    <a:pt x="302" y="514"/>
                  </a:lnTo>
                  <a:lnTo>
                    <a:pt x="302" y="516"/>
                  </a:lnTo>
                  <a:lnTo>
                    <a:pt x="300" y="514"/>
                  </a:lnTo>
                  <a:lnTo>
                    <a:pt x="302" y="514"/>
                  </a:lnTo>
                  <a:lnTo>
                    <a:pt x="300" y="514"/>
                  </a:lnTo>
                  <a:lnTo>
                    <a:pt x="300" y="512"/>
                  </a:lnTo>
                  <a:lnTo>
                    <a:pt x="298" y="512"/>
                  </a:lnTo>
                  <a:lnTo>
                    <a:pt x="298" y="514"/>
                  </a:lnTo>
                  <a:lnTo>
                    <a:pt x="298" y="512"/>
                  </a:lnTo>
                  <a:lnTo>
                    <a:pt x="296" y="512"/>
                  </a:lnTo>
                  <a:lnTo>
                    <a:pt x="298" y="512"/>
                  </a:lnTo>
                  <a:lnTo>
                    <a:pt x="296" y="512"/>
                  </a:lnTo>
                  <a:lnTo>
                    <a:pt x="296" y="510"/>
                  </a:lnTo>
                  <a:lnTo>
                    <a:pt x="296" y="512"/>
                  </a:lnTo>
                  <a:lnTo>
                    <a:pt x="294" y="512"/>
                  </a:lnTo>
                  <a:lnTo>
                    <a:pt x="294" y="510"/>
                  </a:lnTo>
                  <a:lnTo>
                    <a:pt x="294" y="508"/>
                  </a:lnTo>
                  <a:lnTo>
                    <a:pt x="292" y="508"/>
                  </a:lnTo>
                  <a:lnTo>
                    <a:pt x="292" y="506"/>
                  </a:lnTo>
                  <a:lnTo>
                    <a:pt x="290" y="506"/>
                  </a:lnTo>
                  <a:lnTo>
                    <a:pt x="290" y="504"/>
                  </a:lnTo>
                  <a:lnTo>
                    <a:pt x="288" y="504"/>
                  </a:lnTo>
                  <a:lnTo>
                    <a:pt x="288" y="502"/>
                  </a:lnTo>
                  <a:lnTo>
                    <a:pt x="286" y="502"/>
                  </a:lnTo>
                  <a:lnTo>
                    <a:pt x="288" y="500"/>
                  </a:lnTo>
                  <a:lnTo>
                    <a:pt x="286" y="500"/>
                  </a:lnTo>
                  <a:lnTo>
                    <a:pt x="288" y="500"/>
                  </a:lnTo>
                  <a:lnTo>
                    <a:pt x="288" y="498"/>
                  </a:lnTo>
                  <a:lnTo>
                    <a:pt x="286" y="498"/>
                  </a:lnTo>
                  <a:lnTo>
                    <a:pt x="286" y="496"/>
                  </a:lnTo>
                  <a:lnTo>
                    <a:pt x="286" y="494"/>
                  </a:lnTo>
                  <a:lnTo>
                    <a:pt x="284" y="492"/>
                  </a:lnTo>
                  <a:lnTo>
                    <a:pt x="286" y="492"/>
                  </a:lnTo>
                  <a:lnTo>
                    <a:pt x="286" y="490"/>
                  </a:lnTo>
                  <a:lnTo>
                    <a:pt x="284" y="490"/>
                  </a:lnTo>
                  <a:lnTo>
                    <a:pt x="282" y="490"/>
                  </a:lnTo>
                  <a:lnTo>
                    <a:pt x="282" y="488"/>
                  </a:lnTo>
                  <a:lnTo>
                    <a:pt x="282" y="486"/>
                  </a:lnTo>
                  <a:lnTo>
                    <a:pt x="282" y="484"/>
                  </a:lnTo>
                  <a:lnTo>
                    <a:pt x="280" y="484"/>
                  </a:lnTo>
                  <a:lnTo>
                    <a:pt x="280" y="482"/>
                  </a:lnTo>
                  <a:lnTo>
                    <a:pt x="278" y="480"/>
                  </a:lnTo>
                  <a:lnTo>
                    <a:pt x="278" y="478"/>
                  </a:lnTo>
                  <a:lnTo>
                    <a:pt x="276" y="478"/>
                  </a:lnTo>
                  <a:lnTo>
                    <a:pt x="274" y="478"/>
                  </a:lnTo>
                  <a:lnTo>
                    <a:pt x="274" y="476"/>
                  </a:lnTo>
                  <a:lnTo>
                    <a:pt x="272" y="476"/>
                  </a:lnTo>
                  <a:lnTo>
                    <a:pt x="272" y="474"/>
                  </a:lnTo>
                  <a:lnTo>
                    <a:pt x="270" y="474"/>
                  </a:lnTo>
                  <a:lnTo>
                    <a:pt x="270" y="472"/>
                  </a:lnTo>
                  <a:lnTo>
                    <a:pt x="270" y="472"/>
                  </a:lnTo>
                  <a:lnTo>
                    <a:pt x="268" y="472"/>
                  </a:lnTo>
                  <a:lnTo>
                    <a:pt x="270" y="472"/>
                  </a:lnTo>
                  <a:lnTo>
                    <a:pt x="270" y="470"/>
                  </a:lnTo>
                  <a:lnTo>
                    <a:pt x="268" y="470"/>
                  </a:lnTo>
                  <a:lnTo>
                    <a:pt x="268" y="468"/>
                  </a:lnTo>
                  <a:lnTo>
                    <a:pt x="268" y="466"/>
                  </a:lnTo>
                  <a:lnTo>
                    <a:pt x="266" y="466"/>
                  </a:lnTo>
                  <a:lnTo>
                    <a:pt x="266" y="464"/>
                  </a:lnTo>
                  <a:lnTo>
                    <a:pt x="268" y="464"/>
                  </a:lnTo>
                  <a:lnTo>
                    <a:pt x="268" y="462"/>
                  </a:lnTo>
                  <a:lnTo>
                    <a:pt x="266" y="462"/>
                  </a:lnTo>
                  <a:lnTo>
                    <a:pt x="266" y="460"/>
                  </a:lnTo>
                  <a:lnTo>
                    <a:pt x="268" y="460"/>
                  </a:lnTo>
                  <a:lnTo>
                    <a:pt x="268" y="458"/>
                  </a:lnTo>
                  <a:lnTo>
                    <a:pt x="266" y="458"/>
                  </a:lnTo>
                  <a:lnTo>
                    <a:pt x="266" y="456"/>
                  </a:lnTo>
                  <a:lnTo>
                    <a:pt x="264" y="456"/>
                  </a:lnTo>
                  <a:lnTo>
                    <a:pt x="266" y="454"/>
                  </a:lnTo>
                  <a:lnTo>
                    <a:pt x="264" y="452"/>
                  </a:lnTo>
                  <a:lnTo>
                    <a:pt x="264" y="449"/>
                  </a:lnTo>
                  <a:lnTo>
                    <a:pt x="262" y="449"/>
                  </a:lnTo>
                  <a:lnTo>
                    <a:pt x="262" y="447"/>
                  </a:lnTo>
                  <a:lnTo>
                    <a:pt x="260" y="447"/>
                  </a:lnTo>
                  <a:lnTo>
                    <a:pt x="260" y="445"/>
                  </a:lnTo>
                  <a:lnTo>
                    <a:pt x="262" y="445"/>
                  </a:lnTo>
                  <a:lnTo>
                    <a:pt x="262" y="443"/>
                  </a:lnTo>
                  <a:lnTo>
                    <a:pt x="260" y="443"/>
                  </a:lnTo>
                  <a:lnTo>
                    <a:pt x="260" y="441"/>
                  </a:lnTo>
                  <a:lnTo>
                    <a:pt x="260" y="439"/>
                  </a:lnTo>
                  <a:lnTo>
                    <a:pt x="260" y="437"/>
                  </a:lnTo>
                  <a:lnTo>
                    <a:pt x="258" y="437"/>
                  </a:lnTo>
                  <a:lnTo>
                    <a:pt x="258" y="435"/>
                  </a:lnTo>
                  <a:lnTo>
                    <a:pt x="258" y="433"/>
                  </a:lnTo>
                  <a:lnTo>
                    <a:pt x="256" y="433"/>
                  </a:lnTo>
                  <a:lnTo>
                    <a:pt x="256" y="431"/>
                  </a:lnTo>
                  <a:lnTo>
                    <a:pt x="256" y="433"/>
                  </a:lnTo>
                  <a:lnTo>
                    <a:pt x="256" y="431"/>
                  </a:lnTo>
                  <a:lnTo>
                    <a:pt x="256" y="429"/>
                  </a:lnTo>
                  <a:lnTo>
                    <a:pt x="256" y="427"/>
                  </a:lnTo>
                  <a:lnTo>
                    <a:pt x="256" y="425"/>
                  </a:lnTo>
                  <a:lnTo>
                    <a:pt x="256" y="423"/>
                  </a:lnTo>
                  <a:lnTo>
                    <a:pt x="256" y="423"/>
                  </a:lnTo>
                  <a:lnTo>
                    <a:pt x="256" y="421"/>
                  </a:lnTo>
                  <a:lnTo>
                    <a:pt x="256" y="421"/>
                  </a:lnTo>
                  <a:lnTo>
                    <a:pt x="254" y="421"/>
                  </a:lnTo>
                  <a:lnTo>
                    <a:pt x="254" y="419"/>
                  </a:lnTo>
                  <a:lnTo>
                    <a:pt x="254" y="417"/>
                  </a:lnTo>
                  <a:lnTo>
                    <a:pt x="252" y="417"/>
                  </a:lnTo>
                  <a:lnTo>
                    <a:pt x="254" y="417"/>
                  </a:lnTo>
                  <a:lnTo>
                    <a:pt x="254" y="415"/>
                  </a:lnTo>
                  <a:lnTo>
                    <a:pt x="252" y="415"/>
                  </a:lnTo>
                  <a:lnTo>
                    <a:pt x="252" y="413"/>
                  </a:lnTo>
                  <a:lnTo>
                    <a:pt x="252" y="411"/>
                  </a:lnTo>
                  <a:lnTo>
                    <a:pt x="250" y="411"/>
                  </a:lnTo>
                  <a:lnTo>
                    <a:pt x="248" y="411"/>
                  </a:lnTo>
                  <a:lnTo>
                    <a:pt x="248" y="409"/>
                  </a:lnTo>
                  <a:lnTo>
                    <a:pt x="248" y="407"/>
                  </a:lnTo>
                  <a:lnTo>
                    <a:pt x="246" y="407"/>
                  </a:lnTo>
                  <a:lnTo>
                    <a:pt x="246" y="405"/>
                  </a:lnTo>
                  <a:lnTo>
                    <a:pt x="244" y="405"/>
                  </a:lnTo>
                  <a:lnTo>
                    <a:pt x="242" y="405"/>
                  </a:lnTo>
                  <a:lnTo>
                    <a:pt x="242" y="403"/>
                  </a:lnTo>
                  <a:lnTo>
                    <a:pt x="242" y="401"/>
                  </a:lnTo>
                  <a:lnTo>
                    <a:pt x="240" y="399"/>
                  </a:lnTo>
                  <a:lnTo>
                    <a:pt x="240" y="397"/>
                  </a:lnTo>
                  <a:lnTo>
                    <a:pt x="238" y="397"/>
                  </a:lnTo>
                  <a:lnTo>
                    <a:pt x="236" y="397"/>
                  </a:lnTo>
                  <a:lnTo>
                    <a:pt x="236" y="395"/>
                  </a:lnTo>
                  <a:lnTo>
                    <a:pt x="234" y="395"/>
                  </a:lnTo>
                  <a:lnTo>
                    <a:pt x="232" y="393"/>
                  </a:lnTo>
                  <a:lnTo>
                    <a:pt x="232" y="391"/>
                  </a:lnTo>
                  <a:lnTo>
                    <a:pt x="232" y="389"/>
                  </a:lnTo>
                  <a:lnTo>
                    <a:pt x="232" y="387"/>
                  </a:lnTo>
                  <a:lnTo>
                    <a:pt x="230" y="387"/>
                  </a:lnTo>
                  <a:lnTo>
                    <a:pt x="230" y="389"/>
                  </a:lnTo>
                  <a:lnTo>
                    <a:pt x="230" y="391"/>
                  </a:lnTo>
                  <a:lnTo>
                    <a:pt x="230" y="389"/>
                  </a:lnTo>
                  <a:lnTo>
                    <a:pt x="230" y="387"/>
                  </a:lnTo>
                  <a:lnTo>
                    <a:pt x="230" y="385"/>
                  </a:lnTo>
                  <a:lnTo>
                    <a:pt x="228" y="385"/>
                  </a:lnTo>
                  <a:lnTo>
                    <a:pt x="226" y="383"/>
                  </a:lnTo>
                  <a:lnTo>
                    <a:pt x="226" y="381"/>
                  </a:lnTo>
                  <a:lnTo>
                    <a:pt x="226" y="379"/>
                  </a:lnTo>
                  <a:lnTo>
                    <a:pt x="226" y="377"/>
                  </a:lnTo>
                  <a:lnTo>
                    <a:pt x="226" y="379"/>
                  </a:lnTo>
                  <a:lnTo>
                    <a:pt x="224" y="379"/>
                  </a:lnTo>
                  <a:lnTo>
                    <a:pt x="224" y="377"/>
                  </a:lnTo>
                  <a:lnTo>
                    <a:pt x="222" y="377"/>
                  </a:lnTo>
                  <a:lnTo>
                    <a:pt x="220" y="377"/>
                  </a:lnTo>
                  <a:lnTo>
                    <a:pt x="220" y="375"/>
                  </a:lnTo>
                  <a:lnTo>
                    <a:pt x="218" y="375"/>
                  </a:lnTo>
                  <a:lnTo>
                    <a:pt x="218" y="377"/>
                  </a:lnTo>
                  <a:lnTo>
                    <a:pt x="216" y="377"/>
                  </a:lnTo>
                  <a:lnTo>
                    <a:pt x="214" y="377"/>
                  </a:lnTo>
                  <a:lnTo>
                    <a:pt x="212" y="375"/>
                  </a:lnTo>
                  <a:lnTo>
                    <a:pt x="212" y="377"/>
                  </a:lnTo>
                  <a:lnTo>
                    <a:pt x="212" y="375"/>
                  </a:lnTo>
                  <a:lnTo>
                    <a:pt x="210" y="375"/>
                  </a:lnTo>
                  <a:lnTo>
                    <a:pt x="208" y="375"/>
                  </a:lnTo>
                  <a:lnTo>
                    <a:pt x="208" y="375"/>
                  </a:lnTo>
                  <a:lnTo>
                    <a:pt x="208" y="375"/>
                  </a:lnTo>
                  <a:lnTo>
                    <a:pt x="208" y="375"/>
                  </a:lnTo>
                  <a:lnTo>
                    <a:pt x="208" y="375"/>
                  </a:lnTo>
                  <a:lnTo>
                    <a:pt x="206" y="375"/>
                  </a:lnTo>
                  <a:lnTo>
                    <a:pt x="208" y="375"/>
                  </a:lnTo>
                  <a:lnTo>
                    <a:pt x="206" y="375"/>
                  </a:lnTo>
                  <a:lnTo>
                    <a:pt x="204" y="375"/>
                  </a:lnTo>
                  <a:lnTo>
                    <a:pt x="202" y="375"/>
                  </a:lnTo>
                  <a:lnTo>
                    <a:pt x="202" y="373"/>
                  </a:lnTo>
                  <a:lnTo>
                    <a:pt x="200" y="373"/>
                  </a:lnTo>
                  <a:lnTo>
                    <a:pt x="200" y="375"/>
                  </a:lnTo>
                  <a:lnTo>
                    <a:pt x="200" y="373"/>
                  </a:lnTo>
                  <a:lnTo>
                    <a:pt x="198" y="373"/>
                  </a:lnTo>
                  <a:lnTo>
                    <a:pt x="196" y="373"/>
                  </a:lnTo>
                  <a:lnTo>
                    <a:pt x="194" y="373"/>
                  </a:lnTo>
                  <a:lnTo>
                    <a:pt x="192" y="373"/>
                  </a:lnTo>
                  <a:lnTo>
                    <a:pt x="190" y="373"/>
                  </a:lnTo>
                  <a:lnTo>
                    <a:pt x="190" y="371"/>
                  </a:lnTo>
                  <a:lnTo>
                    <a:pt x="190" y="369"/>
                  </a:lnTo>
                  <a:lnTo>
                    <a:pt x="188" y="369"/>
                  </a:lnTo>
                  <a:lnTo>
                    <a:pt x="186" y="369"/>
                  </a:lnTo>
                  <a:lnTo>
                    <a:pt x="186" y="367"/>
                  </a:lnTo>
                  <a:lnTo>
                    <a:pt x="186" y="369"/>
                  </a:lnTo>
                  <a:lnTo>
                    <a:pt x="186" y="367"/>
                  </a:lnTo>
                  <a:lnTo>
                    <a:pt x="184" y="367"/>
                  </a:lnTo>
                  <a:lnTo>
                    <a:pt x="182" y="367"/>
                  </a:lnTo>
                  <a:lnTo>
                    <a:pt x="180" y="367"/>
                  </a:lnTo>
                  <a:lnTo>
                    <a:pt x="180" y="369"/>
                  </a:lnTo>
                  <a:lnTo>
                    <a:pt x="180" y="371"/>
                  </a:lnTo>
                  <a:lnTo>
                    <a:pt x="178" y="371"/>
                  </a:lnTo>
                  <a:lnTo>
                    <a:pt x="178" y="373"/>
                  </a:lnTo>
                  <a:lnTo>
                    <a:pt x="178" y="371"/>
                  </a:lnTo>
                  <a:lnTo>
                    <a:pt x="178" y="373"/>
                  </a:lnTo>
                  <a:lnTo>
                    <a:pt x="176" y="371"/>
                  </a:lnTo>
                  <a:lnTo>
                    <a:pt x="174" y="371"/>
                  </a:lnTo>
                  <a:lnTo>
                    <a:pt x="172" y="371"/>
                  </a:lnTo>
                  <a:lnTo>
                    <a:pt x="170" y="371"/>
                  </a:lnTo>
                  <a:lnTo>
                    <a:pt x="170" y="373"/>
                  </a:lnTo>
                  <a:lnTo>
                    <a:pt x="170" y="371"/>
                  </a:lnTo>
                  <a:lnTo>
                    <a:pt x="168" y="371"/>
                  </a:lnTo>
                  <a:lnTo>
                    <a:pt x="166" y="371"/>
                  </a:lnTo>
                  <a:lnTo>
                    <a:pt x="164" y="371"/>
                  </a:lnTo>
                  <a:lnTo>
                    <a:pt x="162" y="371"/>
                  </a:lnTo>
                  <a:lnTo>
                    <a:pt x="162" y="373"/>
                  </a:lnTo>
                  <a:lnTo>
                    <a:pt x="162" y="375"/>
                  </a:lnTo>
                  <a:lnTo>
                    <a:pt x="160" y="375"/>
                  </a:lnTo>
                  <a:lnTo>
                    <a:pt x="160" y="375"/>
                  </a:lnTo>
                  <a:lnTo>
                    <a:pt x="160" y="375"/>
                  </a:lnTo>
                  <a:lnTo>
                    <a:pt x="160" y="377"/>
                  </a:lnTo>
                  <a:lnTo>
                    <a:pt x="160" y="379"/>
                  </a:lnTo>
                  <a:lnTo>
                    <a:pt x="158" y="379"/>
                  </a:lnTo>
                  <a:lnTo>
                    <a:pt x="158" y="381"/>
                  </a:lnTo>
                  <a:lnTo>
                    <a:pt x="156" y="381"/>
                  </a:lnTo>
                  <a:lnTo>
                    <a:pt x="156" y="383"/>
                  </a:lnTo>
                  <a:lnTo>
                    <a:pt x="156" y="385"/>
                  </a:lnTo>
                  <a:lnTo>
                    <a:pt x="154" y="385"/>
                  </a:lnTo>
                  <a:lnTo>
                    <a:pt x="156" y="385"/>
                  </a:lnTo>
                  <a:lnTo>
                    <a:pt x="154" y="385"/>
                  </a:lnTo>
                  <a:lnTo>
                    <a:pt x="154" y="387"/>
                  </a:lnTo>
                  <a:lnTo>
                    <a:pt x="154" y="389"/>
                  </a:lnTo>
                  <a:lnTo>
                    <a:pt x="152" y="389"/>
                  </a:lnTo>
                  <a:lnTo>
                    <a:pt x="154" y="389"/>
                  </a:lnTo>
                  <a:lnTo>
                    <a:pt x="152" y="389"/>
                  </a:lnTo>
                  <a:lnTo>
                    <a:pt x="152" y="391"/>
                  </a:lnTo>
                  <a:lnTo>
                    <a:pt x="152" y="389"/>
                  </a:lnTo>
                  <a:lnTo>
                    <a:pt x="150" y="391"/>
                  </a:lnTo>
                  <a:lnTo>
                    <a:pt x="150" y="393"/>
                  </a:lnTo>
                  <a:lnTo>
                    <a:pt x="150" y="395"/>
                  </a:lnTo>
                  <a:lnTo>
                    <a:pt x="148" y="395"/>
                  </a:lnTo>
                  <a:lnTo>
                    <a:pt x="150" y="395"/>
                  </a:lnTo>
                  <a:lnTo>
                    <a:pt x="150" y="397"/>
                  </a:lnTo>
                  <a:lnTo>
                    <a:pt x="150" y="399"/>
                  </a:lnTo>
                  <a:lnTo>
                    <a:pt x="148" y="399"/>
                  </a:lnTo>
                  <a:lnTo>
                    <a:pt x="148" y="397"/>
                  </a:lnTo>
                  <a:lnTo>
                    <a:pt x="148" y="399"/>
                  </a:lnTo>
                  <a:lnTo>
                    <a:pt x="146" y="399"/>
                  </a:lnTo>
                  <a:lnTo>
                    <a:pt x="144" y="399"/>
                  </a:lnTo>
                  <a:lnTo>
                    <a:pt x="144" y="401"/>
                  </a:lnTo>
                  <a:lnTo>
                    <a:pt x="142" y="401"/>
                  </a:lnTo>
                  <a:lnTo>
                    <a:pt x="142" y="403"/>
                  </a:lnTo>
                  <a:lnTo>
                    <a:pt x="140" y="403"/>
                  </a:lnTo>
                  <a:lnTo>
                    <a:pt x="138" y="403"/>
                  </a:lnTo>
                  <a:lnTo>
                    <a:pt x="138" y="405"/>
                  </a:lnTo>
                  <a:lnTo>
                    <a:pt x="136" y="405"/>
                  </a:lnTo>
                  <a:lnTo>
                    <a:pt x="136" y="407"/>
                  </a:lnTo>
                  <a:lnTo>
                    <a:pt x="136" y="409"/>
                  </a:lnTo>
                  <a:lnTo>
                    <a:pt x="134" y="409"/>
                  </a:lnTo>
                  <a:lnTo>
                    <a:pt x="132" y="409"/>
                  </a:lnTo>
                  <a:lnTo>
                    <a:pt x="130" y="409"/>
                  </a:lnTo>
                  <a:lnTo>
                    <a:pt x="130" y="407"/>
                  </a:lnTo>
                  <a:lnTo>
                    <a:pt x="130" y="409"/>
                  </a:lnTo>
                  <a:lnTo>
                    <a:pt x="128" y="409"/>
                  </a:lnTo>
                  <a:lnTo>
                    <a:pt x="128" y="407"/>
                  </a:lnTo>
                  <a:lnTo>
                    <a:pt x="126" y="409"/>
                  </a:lnTo>
                  <a:lnTo>
                    <a:pt x="126" y="407"/>
                  </a:lnTo>
                  <a:lnTo>
                    <a:pt x="126" y="405"/>
                  </a:lnTo>
                  <a:lnTo>
                    <a:pt x="124" y="405"/>
                  </a:lnTo>
                  <a:lnTo>
                    <a:pt x="124" y="403"/>
                  </a:lnTo>
                  <a:lnTo>
                    <a:pt x="124" y="405"/>
                  </a:lnTo>
                  <a:lnTo>
                    <a:pt x="122" y="405"/>
                  </a:lnTo>
                  <a:lnTo>
                    <a:pt x="122" y="403"/>
                  </a:lnTo>
                  <a:lnTo>
                    <a:pt x="120" y="403"/>
                  </a:lnTo>
                  <a:lnTo>
                    <a:pt x="120" y="401"/>
                  </a:lnTo>
                  <a:lnTo>
                    <a:pt x="118" y="401"/>
                  </a:lnTo>
                  <a:lnTo>
                    <a:pt x="118" y="399"/>
                  </a:lnTo>
                  <a:lnTo>
                    <a:pt x="116" y="399"/>
                  </a:lnTo>
                  <a:lnTo>
                    <a:pt x="116" y="397"/>
                  </a:lnTo>
                  <a:lnTo>
                    <a:pt x="116" y="395"/>
                  </a:lnTo>
                  <a:lnTo>
                    <a:pt x="114" y="395"/>
                  </a:lnTo>
                  <a:lnTo>
                    <a:pt x="112" y="395"/>
                  </a:lnTo>
                  <a:lnTo>
                    <a:pt x="112" y="395"/>
                  </a:lnTo>
                  <a:lnTo>
                    <a:pt x="112" y="393"/>
                  </a:lnTo>
                  <a:lnTo>
                    <a:pt x="110" y="393"/>
                  </a:lnTo>
                  <a:lnTo>
                    <a:pt x="108" y="391"/>
                  </a:lnTo>
                  <a:lnTo>
                    <a:pt x="108" y="393"/>
                  </a:lnTo>
                  <a:lnTo>
                    <a:pt x="108" y="391"/>
                  </a:lnTo>
                  <a:lnTo>
                    <a:pt x="108" y="389"/>
                  </a:lnTo>
                  <a:lnTo>
                    <a:pt x="106" y="389"/>
                  </a:lnTo>
                  <a:lnTo>
                    <a:pt x="106" y="387"/>
                  </a:lnTo>
                  <a:lnTo>
                    <a:pt x="104" y="387"/>
                  </a:lnTo>
                  <a:lnTo>
                    <a:pt x="104" y="385"/>
                  </a:lnTo>
                  <a:lnTo>
                    <a:pt x="102" y="385"/>
                  </a:lnTo>
                  <a:lnTo>
                    <a:pt x="100" y="385"/>
                  </a:lnTo>
                  <a:lnTo>
                    <a:pt x="100" y="383"/>
                  </a:lnTo>
                  <a:lnTo>
                    <a:pt x="98" y="383"/>
                  </a:lnTo>
                  <a:lnTo>
                    <a:pt x="96" y="383"/>
                  </a:lnTo>
                  <a:lnTo>
                    <a:pt x="96" y="381"/>
                  </a:lnTo>
                  <a:lnTo>
                    <a:pt x="94" y="381"/>
                  </a:lnTo>
                  <a:lnTo>
                    <a:pt x="94" y="379"/>
                  </a:lnTo>
                  <a:lnTo>
                    <a:pt x="92" y="379"/>
                  </a:lnTo>
                  <a:lnTo>
                    <a:pt x="92" y="377"/>
                  </a:lnTo>
                  <a:lnTo>
                    <a:pt x="90" y="377"/>
                  </a:lnTo>
                  <a:lnTo>
                    <a:pt x="90" y="375"/>
                  </a:lnTo>
                  <a:lnTo>
                    <a:pt x="90" y="377"/>
                  </a:lnTo>
                  <a:lnTo>
                    <a:pt x="88" y="375"/>
                  </a:lnTo>
                  <a:lnTo>
                    <a:pt x="88" y="375"/>
                  </a:lnTo>
                  <a:lnTo>
                    <a:pt x="86" y="375"/>
                  </a:lnTo>
                  <a:lnTo>
                    <a:pt x="86" y="373"/>
                  </a:lnTo>
                  <a:lnTo>
                    <a:pt x="88" y="371"/>
                  </a:lnTo>
                  <a:lnTo>
                    <a:pt x="86" y="371"/>
                  </a:lnTo>
                  <a:lnTo>
                    <a:pt x="84" y="369"/>
                  </a:lnTo>
                  <a:lnTo>
                    <a:pt x="82" y="369"/>
                  </a:lnTo>
                  <a:lnTo>
                    <a:pt x="82" y="367"/>
                  </a:lnTo>
                  <a:lnTo>
                    <a:pt x="82" y="369"/>
                  </a:lnTo>
                  <a:lnTo>
                    <a:pt x="80" y="369"/>
                  </a:lnTo>
                  <a:lnTo>
                    <a:pt x="80" y="367"/>
                  </a:lnTo>
                  <a:lnTo>
                    <a:pt x="78" y="367"/>
                  </a:lnTo>
                  <a:lnTo>
                    <a:pt x="78" y="365"/>
                  </a:lnTo>
                  <a:lnTo>
                    <a:pt x="78" y="363"/>
                  </a:lnTo>
                  <a:lnTo>
                    <a:pt x="76" y="363"/>
                  </a:lnTo>
                  <a:lnTo>
                    <a:pt x="76" y="361"/>
                  </a:lnTo>
                  <a:lnTo>
                    <a:pt x="74" y="361"/>
                  </a:lnTo>
                  <a:lnTo>
                    <a:pt x="74" y="359"/>
                  </a:lnTo>
                  <a:lnTo>
                    <a:pt x="74" y="361"/>
                  </a:lnTo>
                  <a:lnTo>
                    <a:pt x="74" y="359"/>
                  </a:lnTo>
                  <a:lnTo>
                    <a:pt x="74" y="357"/>
                  </a:lnTo>
                  <a:lnTo>
                    <a:pt x="72" y="357"/>
                  </a:lnTo>
                  <a:lnTo>
                    <a:pt x="74" y="357"/>
                  </a:lnTo>
                  <a:lnTo>
                    <a:pt x="72" y="357"/>
                  </a:lnTo>
                  <a:lnTo>
                    <a:pt x="72" y="355"/>
                  </a:lnTo>
                  <a:lnTo>
                    <a:pt x="72" y="353"/>
                  </a:lnTo>
                  <a:lnTo>
                    <a:pt x="72" y="351"/>
                  </a:lnTo>
                  <a:lnTo>
                    <a:pt x="72" y="349"/>
                  </a:lnTo>
                  <a:lnTo>
                    <a:pt x="70" y="349"/>
                  </a:lnTo>
                  <a:lnTo>
                    <a:pt x="70" y="347"/>
                  </a:lnTo>
                  <a:lnTo>
                    <a:pt x="70" y="345"/>
                  </a:lnTo>
                  <a:lnTo>
                    <a:pt x="70" y="343"/>
                  </a:lnTo>
                  <a:lnTo>
                    <a:pt x="68" y="343"/>
                  </a:lnTo>
                  <a:lnTo>
                    <a:pt x="68" y="341"/>
                  </a:lnTo>
                  <a:lnTo>
                    <a:pt x="70" y="339"/>
                  </a:lnTo>
                  <a:lnTo>
                    <a:pt x="68" y="339"/>
                  </a:lnTo>
                  <a:lnTo>
                    <a:pt x="70" y="339"/>
                  </a:lnTo>
                  <a:lnTo>
                    <a:pt x="68" y="339"/>
                  </a:lnTo>
                  <a:lnTo>
                    <a:pt x="68" y="337"/>
                  </a:lnTo>
                  <a:lnTo>
                    <a:pt x="68" y="335"/>
                  </a:lnTo>
                  <a:lnTo>
                    <a:pt x="68" y="333"/>
                  </a:lnTo>
                  <a:lnTo>
                    <a:pt x="70" y="333"/>
                  </a:lnTo>
                  <a:lnTo>
                    <a:pt x="70" y="331"/>
                  </a:lnTo>
                  <a:lnTo>
                    <a:pt x="70" y="329"/>
                  </a:lnTo>
                  <a:lnTo>
                    <a:pt x="70" y="327"/>
                  </a:lnTo>
                  <a:lnTo>
                    <a:pt x="72" y="327"/>
                  </a:lnTo>
                  <a:lnTo>
                    <a:pt x="70" y="327"/>
                  </a:lnTo>
                  <a:lnTo>
                    <a:pt x="70" y="327"/>
                  </a:lnTo>
                  <a:lnTo>
                    <a:pt x="70" y="325"/>
                  </a:lnTo>
                  <a:lnTo>
                    <a:pt x="70" y="323"/>
                  </a:lnTo>
                  <a:lnTo>
                    <a:pt x="70" y="325"/>
                  </a:lnTo>
                  <a:lnTo>
                    <a:pt x="70" y="323"/>
                  </a:lnTo>
                  <a:lnTo>
                    <a:pt x="68" y="323"/>
                  </a:lnTo>
                  <a:lnTo>
                    <a:pt x="70" y="323"/>
                  </a:lnTo>
                  <a:lnTo>
                    <a:pt x="68" y="323"/>
                  </a:lnTo>
                  <a:lnTo>
                    <a:pt x="68" y="321"/>
                  </a:lnTo>
                  <a:lnTo>
                    <a:pt x="68" y="319"/>
                  </a:lnTo>
                  <a:lnTo>
                    <a:pt x="66" y="319"/>
                  </a:lnTo>
                  <a:lnTo>
                    <a:pt x="66" y="317"/>
                  </a:lnTo>
                  <a:lnTo>
                    <a:pt x="68" y="317"/>
                  </a:lnTo>
                  <a:lnTo>
                    <a:pt x="66" y="317"/>
                  </a:lnTo>
                  <a:lnTo>
                    <a:pt x="66" y="315"/>
                  </a:lnTo>
                  <a:lnTo>
                    <a:pt x="66" y="313"/>
                  </a:lnTo>
                  <a:lnTo>
                    <a:pt x="66" y="311"/>
                  </a:lnTo>
                  <a:lnTo>
                    <a:pt x="66" y="309"/>
                  </a:lnTo>
                  <a:lnTo>
                    <a:pt x="66" y="307"/>
                  </a:lnTo>
                  <a:lnTo>
                    <a:pt x="66" y="305"/>
                  </a:lnTo>
                  <a:lnTo>
                    <a:pt x="64" y="305"/>
                  </a:lnTo>
                  <a:lnTo>
                    <a:pt x="64" y="303"/>
                  </a:lnTo>
                  <a:lnTo>
                    <a:pt x="64" y="301"/>
                  </a:lnTo>
                  <a:lnTo>
                    <a:pt x="64" y="303"/>
                  </a:lnTo>
                  <a:lnTo>
                    <a:pt x="64" y="301"/>
                  </a:lnTo>
                  <a:lnTo>
                    <a:pt x="62" y="301"/>
                  </a:lnTo>
                  <a:lnTo>
                    <a:pt x="62" y="299"/>
                  </a:lnTo>
                  <a:lnTo>
                    <a:pt x="62" y="297"/>
                  </a:lnTo>
                  <a:lnTo>
                    <a:pt x="62" y="297"/>
                  </a:lnTo>
                  <a:lnTo>
                    <a:pt x="60" y="297"/>
                  </a:lnTo>
                  <a:lnTo>
                    <a:pt x="60" y="295"/>
                  </a:lnTo>
                  <a:lnTo>
                    <a:pt x="60" y="293"/>
                  </a:lnTo>
                  <a:lnTo>
                    <a:pt x="58" y="293"/>
                  </a:lnTo>
                  <a:lnTo>
                    <a:pt x="58" y="291"/>
                  </a:lnTo>
                  <a:lnTo>
                    <a:pt x="56" y="291"/>
                  </a:lnTo>
                  <a:lnTo>
                    <a:pt x="56" y="289"/>
                  </a:lnTo>
                  <a:lnTo>
                    <a:pt x="56" y="291"/>
                  </a:lnTo>
                  <a:lnTo>
                    <a:pt x="56" y="289"/>
                  </a:lnTo>
                  <a:lnTo>
                    <a:pt x="54" y="289"/>
                  </a:lnTo>
                  <a:lnTo>
                    <a:pt x="54" y="287"/>
                  </a:lnTo>
                  <a:lnTo>
                    <a:pt x="52" y="287"/>
                  </a:lnTo>
                  <a:lnTo>
                    <a:pt x="50" y="287"/>
                  </a:lnTo>
                  <a:lnTo>
                    <a:pt x="50" y="285"/>
                  </a:lnTo>
                  <a:lnTo>
                    <a:pt x="50" y="287"/>
                  </a:lnTo>
                  <a:lnTo>
                    <a:pt x="50" y="285"/>
                  </a:lnTo>
                  <a:lnTo>
                    <a:pt x="48" y="285"/>
                  </a:lnTo>
                  <a:lnTo>
                    <a:pt x="50" y="285"/>
                  </a:lnTo>
                  <a:lnTo>
                    <a:pt x="48" y="285"/>
                  </a:lnTo>
                  <a:lnTo>
                    <a:pt x="48" y="283"/>
                  </a:lnTo>
                  <a:lnTo>
                    <a:pt x="46" y="283"/>
                  </a:lnTo>
                  <a:lnTo>
                    <a:pt x="46" y="281"/>
                  </a:lnTo>
                  <a:lnTo>
                    <a:pt x="46" y="279"/>
                  </a:lnTo>
                  <a:lnTo>
                    <a:pt x="44" y="279"/>
                  </a:lnTo>
                  <a:lnTo>
                    <a:pt x="44" y="279"/>
                  </a:lnTo>
                  <a:lnTo>
                    <a:pt x="42" y="279"/>
                  </a:lnTo>
                  <a:lnTo>
                    <a:pt x="42" y="277"/>
                  </a:lnTo>
                  <a:lnTo>
                    <a:pt x="40" y="277"/>
                  </a:lnTo>
                  <a:lnTo>
                    <a:pt x="40" y="275"/>
                  </a:lnTo>
                  <a:lnTo>
                    <a:pt x="40" y="273"/>
                  </a:lnTo>
                  <a:lnTo>
                    <a:pt x="40" y="271"/>
                  </a:lnTo>
                  <a:lnTo>
                    <a:pt x="38" y="271"/>
                  </a:lnTo>
                  <a:lnTo>
                    <a:pt x="38" y="269"/>
                  </a:lnTo>
                  <a:lnTo>
                    <a:pt x="36" y="267"/>
                  </a:lnTo>
                  <a:lnTo>
                    <a:pt x="34" y="265"/>
                  </a:lnTo>
                  <a:lnTo>
                    <a:pt x="34" y="263"/>
                  </a:lnTo>
                  <a:lnTo>
                    <a:pt x="32" y="263"/>
                  </a:lnTo>
                  <a:lnTo>
                    <a:pt x="32" y="261"/>
                  </a:lnTo>
                  <a:lnTo>
                    <a:pt x="30" y="261"/>
                  </a:lnTo>
                  <a:lnTo>
                    <a:pt x="30" y="259"/>
                  </a:lnTo>
                  <a:lnTo>
                    <a:pt x="30" y="257"/>
                  </a:lnTo>
                  <a:lnTo>
                    <a:pt x="28" y="257"/>
                  </a:lnTo>
                  <a:lnTo>
                    <a:pt x="28" y="255"/>
                  </a:lnTo>
                  <a:lnTo>
                    <a:pt x="26" y="253"/>
                  </a:lnTo>
                  <a:lnTo>
                    <a:pt x="26" y="251"/>
                  </a:lnTo>
                  <a:lnTo>
                    <a:pt x="26" y="249"/>
                  </a:lnTo>
                  <a:lnTo>
                    <a:pt x="24" y="249"/>
                  </a:lnTo>
                  <a:lnTo>
                    <a:pt x="24" y="247"/>
                  </a:lnTo>
                  <a:lnTo>
                    <a:pt x="22" y="247"/>
                  </a:lnTo>
                  <a:lnTo>
                    <a:pt x="20" y="247"/>
                  </a:lnTo>
                  <a:lnTo>
                    <a:pt x="18" y="245"/>
                  </a:lnTo>
                  <a:lnTo>
                    <a:pt x="16" y="245"/>
                  </a:lnTo>
                  <a:lnTo>
                    <a:pt x="16" y="243"/>
                  </a:lnTo>
                  <a:lnTo>
                    <a:pt x="16" y="241"/>
                  </a:lnTo>
                  <a:lnTo>
                    <a:pt x="14" y="241"/>
                  </a:lnTo>
                  <a:lnTo>
                    <a:pt x="14" y="239"/>
                  </a:lnTo>
                  <a:lnTo>
                    <a:pt x="14" y="237"/>
                  </a:lnTo>
                  <a:lnTo>
                    <a:pt x="14" y="237"/>
                  </a:lnTo>
                  <a:lnTo>
                    <a:pt x="14" y="235"/>
                  </a:lnTo>
                  <a:lnTo>
                    <a:pt x="14" y="233"/>
                  </a:lnTo>
                  <a:lnTo>
                    <a:pt x="14" y="231"/>
                  </a:lnTo>
                  <a:lnTo>
                    <a:pt x="12" y="231"/>
                  </a:lnTo>
                  <a:lnTo>
                    <a:pt x="12" y="229"/>
                  </a:lnTo>
                  <a:lnTo>
                    <a:pt x="12" y="227"/>
                  </a:lnTo>
                  <a:lnTo>
                    <a:pt x="10" y="225"/>
                  </a:lnTo>
                  <a:lnTo>
                    <a:pt x="8" y="225"/>
                  </a:lnTo>
                  <a:lnTo>
                    <a:pt x="8" y="223"/>
                  </a:lnTo>
                  <a:lnTo>
                    <a:pt x="8" y="225"/>
                  </a:lnTo>
                  <a:lnTo>
                    <a:pt x="6" y="225"/>
                  </a:lnTo>
                  <a:lnTo>
                    <a:pt x="6" y="223"/>
                  </a:lnTo>
                  <a:lnTo>
                    <a:pt x="4" y="223"/>
                  </a:lnTo>
                  <a:lnTo>
                    <a:pt x="4" y="221"/>
                  </a:lnTo>
                  <a:lnTo>
                    <a:pt x="6" y="221"/>
                  </a:lnTo>
                  <a:lnTo>
                    <a:pt x="4" y="221"/>
                  </a:lnTo>
                  <a:lnTo>
                    <a:pt x="4" y="219"/>
                  </a:lnTo>
                  <a:lnTo>
                    <a:pt x="2" y="219"/>
                  </a:lnTo>
                  <a:lnTo>
                    <a:pt x="2" y="217"/>
                  </a:lnTo>
                  <a:lnTo>
                    <a:pt x="0" y="217"/>
                  </a:lnTo>
                  <a:lnTo>
                    <a:pt x="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213"/>
                  </a:lnTo>
                  <a:lnTo>
                    <a:pt x="2" y="213"/>
                  </a:lnTo>
                  <a:lnTo>
                    <a:pt x="2" y="211"/>
                  </a:lnTo>
                  <a:lnTo>
                    <a:pt x="4" y="211"/>
                  </a:lnTo>
                  <a:lnTo>
                    <a:pt x="2" y="211"/>
                  </a:lnTo>
                  <a:lnTo>
                    <a:pt x="2" y="209"/>
                  </a:lnTo>
                  <a:lnTo>
                    <a:pt x="4" y="209"/>
                  </a:lnTo>
                  <a:lnTo>
                    <a:pt x="8" y="209"/>
                  </a:lnTo>
                  <a:lnTo>
                    <a:pt x="10" y="211"/>
                  </a:lnTo>
                  <a:lnTo>
                    <a:pt x="12" y="211"/>
                  </a:lnTo>
                  <a:lnTo>
                    <a:pt x="14" y="211"/>
                  </a:lnTo>
                  <a:lnTo>
                    <a:pt x="14" y="211"/>
                  </a:lnTo>
                  <a:lnTo>
                    <a:pt x="16" y="211"/>
                  </a:lnTo>
                  <a:lnTo>
                    <a:pt x="16" y="213"/>
                  </a:lnTo>
                  <a:lnTo>
                    <a:pt x="18" y="213"/>
                  </a:lnTo>
                  <a:lnTo>
                    <a:pt x="20" y="213"/>
                  </a:lnTo>
                  <a:lnTo>
                    <a:pt x="22" y="213"/>
                  </a:lnTo>
                  <a:lnTo>
                    <a:pt x="24" y="213"/>
                  </a:lnTo>
                  <a:lnTo>
                    <a:pt x="26" y="215"/>
                  </a:lnTo>
                  <a:lnTo>
                    <a:pt x="28" y="215"/>
                  </a:lnTo>
                  <a:lnTo>
                    <a:pt x="32" y="215"/>
                  </a:lnTo>
                  <a:lnTo>
                    <a:pt x="34" y="215"/>
                  </a:lnTo>
                  <a:lnTo>
                    <a:pt x="34" y="217"/>
                  </a:lnTo>
                  <a:lnTo>
                    <a:pt x="36" y="217"/>
                  </a:lnTo>
                  <a:lnTo>
                    <a:pt x="38" y="217"/>
                  </a:lnTo>
                  <a:lnTo>
                    <a:pt x="40" y="217"/>
                  </a:lnTo>
                  <a:lnTo>
                    <a:pt x="44" y="219"/>
                  </a:lnTo>
                  <a:lnTo>
                    <a:pt x="46" y="219"/>
                  </a:lnTo>
                  <a:lnTo>
                    <a:pt x="48" y="219"/>
                  </a:lnTo>
                  <a:lnTo>
                    <a:pt x="50" y="219"/>
                  </a:lnTo>
                  <a:lnTo>
                    <a:pt x="52" y="221"/>
                  </a:lnTo>
                  <a:lnTo>
                    <a:pt x="54" y="221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23"/>
                  </a:lnTo>
                  <a:lnTo>
                    <a:pt x="62" y="223"/>
                  </a:lnTo>
                  <a:lnTo>
                    <a:pt x="62" y="223"/>
                  </a:lnTo>
                  <a:lnTo>
                    <a:pt x="64" y="223"/>
                  </a:lnTo>
                  <a:lnTo>
                    <a:pt x="70" y="225"/>
                  </a:lnTo>
                  <a:lnTo>
                    <a:pt x="72" y="225"/>
                  </a:lnTo>
                  <a:lnTo>
                    <a:pt x="74" y="225"/>
                  </a:lnTo>
                  <a:lnTo>
                    <a:pt x="76" y="225"/>
                  </a:lnTo>
                  <a:lnTo>
                    <a:pt x="78" y="227"/>
                  </a:lnTo>
                  <a:lnTo>
                    <a:pt x="80" y="227"/>
                  </a:lnTo>
                  <a:lnTo>
                    <a:pt x="82" y="227"/>
                  </a:lnTo>
                  <a:lnTo>
                    <a:pt x="84" y="227"/>
                  </a:lnTo>
                  <a:lnTo>
                    <a:pt x="86" y="227"/>
                  </a:lnTo>
                  <a:lnTo>
                    <a:pt x="86" y="229"/>
                  </a:lnTo>
                  <a:lnTo>
                    <a:pt x="88" y="229"/>
                  </a:lnTo>
                  <a:lnTo>
                    <a:pt x="90" y="229"/>
                  </a:lnTo>
                  <a:lnTo>
                    <a:pt x="96" y="229"/>
                  </a:lnTo>
                  <a:lnTo>
                    <a:pt x="98" y="231"/>
                  </a:lnTo>
                  <a:lnTo>
                    <a:pt x="100" y="231"/>
                  </a:lnTo>
                  <a:lnTo>
                    <a:pt x="102" y="231"/>
                  </a:lnTo>
                  <a:lnTo>
                    <a:pt x="110" y="231"/>
                  </a:lnTo>
                  <a:lnTo>
                    <a:pt x="112" y="231"/>
                  </a:lnTo>
                  <a:lnTo>
                    <a:pt x="112" y="231"/>
                  </a:lnTo>
                  <a:lnTo>
                    <a:pt x="122" y="233"/>
                  </a:lnTo>
                  <a:lnTo>
                    <a:pt x="124" y="233"/>
                  </a:lnTo>
                  <a:lnTo>
                    <a:pt x="124" y="235"/>
                  </a:lnTo>
                  <a:lnTo>
                    <a:pt x="124" y="233"/>
                  </a:lnTo>
                  <a:lnTo>
                    <a:pt x="128" y="235"/>
                  </a:lnTo>
                  <a:lnTo>
                    <a:pt x="130" y="235"/>
                  </a:lnTo>
                  <a:lnTo>
                    <a:pt x="132" y="235"/>
                  </a:lnTo>
                  <a:lnTo>
                    <a:pt x="136" y="235"/>
                  </a:lnTo>
                  <a:lnTo>
                    <a:pt x="136" y="237"/>
                  </a:lnTo>
                  <a:lnTo>
                    <a:pt x="142" y="237"/>
                  </a:lnTo>
                  <a:lnTo>
                    <a:pt x="146" y="239"/>
                  </a:lnTo>
                  <a:lnTo>
                    <a:pt x="148" y="239"/>
                  </a:lnTo>
                  <a:lnTo>
                    <a:pt x="156" y="239"/>
                  </a:lnTo>
                  <a:lnTo>
                    <a:pt x="158" y="241"/>
                  </a:lnTo>
                  <a:lnTo>
                    <a:pt x="160" y="241"/>
                  </a:lnTo>
                  <a:lnTo>
                    <a:pt x="160" y="241"/>
                  </a:lnTo>
                  <a:lnTo>
                    <a:pt x="164" y="241"/>
                  </a:lnTo>
                  <a:lnTo>
                    <a:pt x="166" y="241"/>
                  </a:lnTo>
                  <a:lnTo>
                    <a:pt x="166" y="243"/>
                  </a:lnTo>
                  <a:lnTo>
                    <a:pt x="166" y="241"/>
                  </a:lnTo>
                  <a:lnTo>
                    <a:pt x="168" y="239"/>
                  </a:lnTo>
                  <a:lnTo>
                    <a:pt x="168" y="237"/>
                  </a:lnTo>
                  <a:lnTo>
                    <a:pt x="168" y="233"/>
                  </a:lnTo>
                  <a:lnTo>
                    <a:pt x="170" y="231"/>
                  </a:lnTo>
                  <a:lnTo>
                    <a:pt x="170" y="229"/>
                  </a:lnTo>
                  <a:lnTo>
                    <a:pt x="170" y="225"/>
                  </a:lnTo>
                  <a:lnTo>
                    <a:pt x="170" y="223"/>
                  </a:lnTo>
                  <a:lnTo>
                    <a:pt x="170" y="221"/>
                  </a:lnTo>
                  <a:lnTo>
                    <a:pt x="172" y="215"/>
                  </a:lnTo>
                  <a:lnTo>
                    <a:pt x="172" y="213"/>
                  </a:lnTo>
                  <a:lnTo>
                    <a:pt x="172" y="211"/>
                  </a:lnTo>
                  <a:lnTo>
                    <a:pt x="172" y="209"/>
                  </a:lnTo>
                  <a:lnTo>
                    <a:pt x="174" y="209"/>
                  </a:lnTo>
                  <a:lnTo>
                    <a:pt x="174" y="207"/>
                  </a:lnTo>
                  <a:lnTo>
                    <a:pt x="174" y="205"/>
                  </a:lnTo>
                  <a:lnTo>
                    <a:pt x="174" y="203"/>
                  </a:lnTo>
                  <a:lnTo>
                    <a:pt x="174" y="201"/>
                  </a:lnTo>
                  <a:lnTo>
                    <a:pt x="174" y="199"/>
                  </a:lnTo>
                  <a:lnTo>
                    <a:pt x="176" y="195"/>
                  </a:lnTo>
                  <a:lnTo>
                    <a:pt x="176" y="193"/>
                  </a:lnTo>
                  <a:lnTo>
                    <a:pt x="176" y="191"/>
                  </a:lnTo>
                  <a:lnTo>
                    <a:pt x="176" y="189"/>
                  </a:lnTo>
                  <a:lnTo>
                    <a:pt x="176" y="187"/>
                  </a:lnTo>
                  <a:lnTo>
                    <a:pt x="178" y="187"/>
                  </a:lnTo>
                  <a:lnTo>
                    <a:pt x="178" y="185"/>
                  </a:lnTo>
                  <a:lnTo>
                    <a:pt x="178" y="183"/>
                  </a:lnTo>
                  <a:lnTo>
                    <a:pt x="178" y="183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80" y="179"/>
                  </a:lnTo>
                  <a:lnTo>
                    <a:pt x="180" y="177"/>
                  </a:lnTo>
                  <a:lnTo>
                    <a:pt x="180" y="175"/>
                  </a:lnTo>
                  <a:lnTo>
                    <a:pt x="180" y="173"/>
                  </a:lnTo>
                  <a:lnTo>
                    <a:pt x="180" y="171"/>
                  </a:lnTo>
                  <a:lnTo>
                    <a:pt x="180" y="169"/>
                  </a:lnTo>
                  <a:lnTo>
                    <a:pt x="182" y="167"/>
                  </a:lnTo>
                  <a:lnTo>
                    <a:pt x="182" y="165"/>
                  </a:lnTo>
                  <a:lnTo>
                    <a:pt x="182" y="163"/>
                  </a:lnTo>
                  <a:lnTo>
                    <a:pt x="182" y="161"/>
                  </a:lnTo>
                  <a:lnTo>
                    <a:pt x="182" y="159"/>
                  </a:lnTo>
                  <a:lnTo>
                    <a:pt x="184" y="157"/>
                  </a:lnTo>
                  <a:lnTo>
                    <a:pt x="184" y="155"/>
                  </a:lnTo>
                  <a:lnTo>
                    <a:pt x="184" y="153"/>
                  </a:lnTo>
                  <a:lnTo>
                    <a:pt x="184" y="151"/>
                  </a:lnTo>
                  <a:lnTo>
                    <a:pt x="184" y="149"/>
                  </a:lnTo>
                  <a:lnTo>
                    <a:pt x="184" y="147"/>
                  </a:lnTo>
                  <a:lnTo>
                    <a:pt x="186" y="147"/>
                  </a:lnTo>
                  <a:lnTo>
                    <a:pt x="186" y="145"/>
                  </a:lnTo>
                  <a:lnTo>
                    <a:pt x="186" y="143"/>
                  </a:lnTo>
                  <a:lnTo>
                    <a:pt x="186" y="141"/>
                  </a:lnTo>
                  <a:lnTo>
                    <a:pt x="186" y="139"/>
                  </a:lnTo>
                  <a:lnTo>
                    <a:pt x="188" y="137"/>
                  </a:lnTo>
                  <a:lnTo>
                    <a:pt x="188" y="135"/>
                  </a:lnTo>
                  <a:lnTo>
                    <a:pt x="188" y="135"/>
                  </a:lnTo>
                  <a:lnTo>
                    <a:pt x="188" y="133"/>
                  </a:lnTo>
                  <a:lnTo>
                    <a:pt x="188" y="131"/>
                  </a:lnTo>
                  <a:lnTo>
                    <a:pt x="188" y="129"/>
                  </a:lnTo>
                  <a:lnTo>
                    <a:pt x="190" y="129"/>
                  </a:lnTo>
                  <a:lnTo>
                    <a:pt x="190" y="127"/>
                  </a:lnTo>
                  <a:lnTo>
                    <a:pt x="190" y="123"/>
                  </a:lnTo>
                  <a:lnTo>
                    <a:pt x="190" y="121"/>
                  </a:lnTo>
                  <a:lnTo>
                    <a:pt x="190" y="119"/>
                  </a:lnTo>
                  <a:lnTo>
                    <a:pt x="190" y="117"/>
                  </a:lnTo>
                  <a:lnTo>
                    <a:pt x="192" y="117"/>
                  </a:lnTo>
                  <a:lnTo>
                    <a:pt x="192" y="115"/>
                  </a:lnTo>
                  <a:lnTo>
                    <a:pt x="192" y="113"/>
                  </a:lnTo>
                  <a:lnTo>
                    <a:pt x="192" y="111"/>
                  </a:lnTo>
                  <a:lnTo>
                    <a:pt x="192" y="109"/>
                  </a:lnTo>
                  <a:lnTo>
                    <a:pt x="192" y="107"/>
                  </a:lnTo>
                  <a:lnTo>
                    <a:pt x="194" y="107"/>
                  </a:lnTo>
                  <a:lnTo>
                    <a:pt x="194" y="105"/>
                  </a:lnTo>
                  <a:lnTo>
                    <a:pt x="194" y="103"/>
                  </a:lnTo>
                  <a:lnTo>
                    <a:pt x="194" y="101"/>
                  </a:lnTo>
                  <a:lnTo>
                    <a:pt x="194" y="99"/>
                  </a:lnTo>
                  <a:lnTo>
                    <a:pt x="194" y="97"/>
                  </a:lnTo>
                  <a:lnTo>
                    <a:pt x="194" y="95"/>
                  </a:lnTo>
                  <a:lnTo>
                    <a:pt x="196" y="95"/>
                  </a:lnTo>
                  <a:lnTo>
                    <a:pt x="196" y="93"/>
                  </a:lnTo>
                  <a:lnTo>
                    <a:pt x="196" y="91"/>
                  </a:lnTo>
                  <a:lnTo>
                    <a:pt x="196" y="89"/>
                  </a:lnTo>
                  <a:lnTo>
                    <a:pt x="196" y="87"/>
                  </a:lnTo>
                  <a:lnTo>
                    <a:pt x="196" y="87"/>
                  </a:lnTo>
                  <a:lnTo>
                    <a:pt x="196" y="85"/>
                  </a:lnTo>
                  <a:lnTo>
                    <a:pt x="198" y="85"/>
                  </a:lnTo>
                  <a:lnTo>
                    <a:pt x="198" y="81"/>
                  </a:lnTo>
                  <a:lnTo>
                    <a:pt x="198" y="79"/>
                  </a:lnTo>
                  <a:lnTo>
                    <a:pt x="198" y="77"/>
                  </a:lnTo>
                  <a:lnTo>
                    <a:pt x="198" y="75"/>
                  </a:lnTo>
                  <a:lnTo>
                    <a:pt x="200" y="73"/>
                  </a:lnTo>
                  <a:lnTo>
                    <a:pt x="200" y="71"/>
                  </a:lnTo>
                  <a:lnTo>
                    <a:pt x="200" y="69"/>
                  </a:lnTo>
                  <a:lnTo>
                    <a:pt x="200" y="67"/>
                  </a:lnTo>
                  <a:lnTo>
                    <a:pt x="200" y="65"/>
                  </a:lnTo>
                  <a:lnTo>
                    <a:pt x="200" y="63"/>
                  </a:lnTo>
                  <a:lnTo>
                    <a:pt x="202" y="63"/>
                  </a:lnTo>
                  <a:lnTo>
                    <a:pt x="202" y="61"/>
                  </a:lnTo>
                  <a:lnTo>
                    <a:pt x="202" y="59"/>
                  </a:lnTo>
                  <a:lnTo>
                    <a:pt x="202" y="55"/>
                  </a:lnTo>
                  <a:lnTo>
                    <a:pt x="202" y="53"/>
                  </a:lnTo>
                  <a:lnTo>
                    <a:pt x="204" y="51"/>
                  </a:lnTo>
                  <a:lnTo>
                    <a:pt x="204" y="49"/>
                  </a:lnTo>
                  <a:lnTo>
                    <a:pt x="204" y="47"/>
                  </a:lnTo>
                  <a:lnTo>
                    <a:pt x="204" y="45"/>
                  </a:lnTo>
                  <a:lnTo>
                    <a:pt x="204" y="43"/>
                  </a:lnTo>
                  <a:lnTo>
                    <a:pt x="206" y="41"/>
                  </a:lnTo>
                  <a:lnTo>
                    <a:pt x="206" y="39"/>
                  </a:lnTo>
                  <a:lnTo>
                    <a:pt x="206" y="39"/>
                  </a:lnTo>
                  <a:lnTo>
                    <a:pt x="206" y="37"/>
                  </a:lnTo>
                  <a:lnTo>
                    <a:pt x="206" y="35"/>
                  </a:lnTo>
                  <a:lnTo>
                    <a:pt x="206" y="33"/>
                  </a:lnTo>
                  <a:lnTo>
                    <a:pt x="208" y="31"/>
                  </a:lnTo>
                  <a:lnTo>
                    <a:pt x="208" y="29"/>
                  </a:lnTo>
                  <a:lnTo>
                    <a:pt x="208" y="24"/>
                  </a:lnTo>
                  <a:lnTo>
                    <a:pt x="208" y="22"/>
                  </a:lnTo>
                  <a:lnTo>
                    <a:pt x="208" y="20"/>
                  </a:lnTo>
                  <a:lnTo>
                    <a:pt x="208" y="20"/>
                  </a:lnTo>
                  <a:lnTo>
                    <a:pt x="208" y="16"/>
                  </a:lnTo>
                  <a:lnTo>
                    <a:pt x="208" y="14"/>
                  </a:lnTo>
                  <a:lnTo>
                    <a:pt x="208" y="12"/>
                  </a:lnTo>
                  <a:lnTo>
                    <a:pt x="208" y="10"/>
                  </a:lnTo>
                  <a:lnTo>
                    <a:pt x="210" y="8"/>
                  </a:lnTo>
                  <a:lnTo>
                    <a:pt x="210" y="2"/>
                  </a:lnTo>
                  <a:lnTo>
                    <a:pt x="210" y="0"/>
                  </a:lnTo>
                  <a:lnTo>
                    <a:pt x="212" y="0"/>
                  </a:lnTo>
                  <a:lnTo>
                    <a:pt x="214" y="0"/>
                  </a:lnTo>
                  <a:lnTo>
                    <a:pt x="218" y="0"/>
                  </a:lnTo>
                  <a:lnTo>
                    <a:pt x="220" y="0"/>
                  </a:lnTo>
                  <a:lnTo>
                    <a:pt x="220" y="2"/>
                  </a:lnTo>
                  <a:lnTo>
                    <a:pt x="222" y="2"/>
                  </a:lnTo>
                  <a:lnTo>
                    <a:pt x="224" y="2"/>
                  </a:lnTo>
                  <a:lnTo>
                    <a:pt x="226" y="2"/>
                  </a:lnTo>
                  <a:lnTo>
                    <a:pt x="228" y="2"/>
                  </a:lnTo>
                  <a:lnTo>
                    <a:pt x="230" y="2"/>
                  </a:lnTo>
                  <a:lnTo>
                    <a:pt x="234" y="4"/>
                  </a:lnTo>
                  <a:lnTo>
                    <a:pt x="236" y="4"/>
                  </a:lnTo>
                  <a:lnTo>
                    <a:pt x="240" y="4"/>
                  </a:lnTo>
                  <a:lnTo>
                    <a:pt x="246" y="6"/>
                  </a:lnTo>
                  <a:lnTo>
                    <a:pt x="248" y="6"/>
                  </a:lnTo>
                  <a:lnTo>
                    <a:pt x="250" y="6"/>
                  </a:lnTo>
                  <a:lnTo>
                    <a:pt x="252" y="6"/>
                  </a:lnTo>
                  <a:lnTo>
                    <a:pt x="254" y="6"/>
                  </a:lnTo>
                  <a:lnTo>
                    <a:pt x="256" y="8"/>
                  </a:lnTo>
                  <a:lnTo>
                    <a:pt x="256" y="8"/>
                  </a:lnTo>
                  <a:lnTo>
                    <a:pt x="258" y="8"/>
                  </a:lnTo>
                  <a:lnTo>
                    <a:pt x="260" y="8"/>
                  </a:lnTo>
                  <a:lnTo>
                    <a:pt x="262" y="8"/>
                  </a:lnTo>
                  <a:lnTo>
                    <a:pt x="264" y="8"/>
                  </a:lnTo>
                  <a:lnTo>
                    <a:pt x="266" y="10"/>
                  </a:lnTo>
                  <a:lnTo>
                    <a:pt x="268" y="10"/>
                  </a:lnTo>
                  <a:lnTo>
                    <a:pt x="270" y="10"/>
                  </a:lnTo>
                  <a:lnTo>
                    <a:pt x="272" y="10"/>
                  </a:lnTo>
                  <a:lnTo>
                    <a:pt x="276" y="10"/>
                  </a:lnTo>
                  <a:lnTo>
                    <a:pt x="278" y="10"/>
                  </a:lnTo>
                  <a:lnTo>
                    <a:pt x="278" y="12"/>
                  </a:lnTo>
                  <a:lnTo>
                    <a:pt x="282" y="12"/>
                  </a:lnTo>
                  <a:lnTo>
                    <a:pt x="284" y="12"/>
                  </a:lnTo>
                  <a:lnTo>
                    <a:pt x="286" y="12"/>
                  </a:lnTo>
                  <a:lnTo>
                    <a:pt x="290" y="12"/>
                  </a:lnTo>
                  <a:lnTo>
                    <a:pt x="292" y="14"/>
                  </a:lnTo>
                  <a:lnTo>
                    <a:pt x="294" y="14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300" y="14"/>
                  </a:lnTo>
                  <a:lnTo>
                    <a:pt x="302" y="14"/>
                  </a:lnTo>
                  <a:lnTo>
                    <a:pt x="304" y="14"/>
                  </a:lnTo>
                  <a:lnTo>
                    <a:pt x="304" y="14"/>
                  </a:lnTo>
                  <a:lnTo>
                    <a:pt x="304" y="16"/>
                  </a:lnTo>
                  <a:lnTo>
                    <a:pt x="306" y="16"/>
                  </a:lnTo>
                  <a:lnTo>
                    <a:pt x="310" y="16"/>
                  </a:lnTo>
                  <a:lnTo>
                    <a:pt x="314" y="16"/>
                  </a:lnTo>
                  <a:lnTo>
                    <a:pt x="316" y="16"/>
                  </a:lnTo>
                  <a:lnTo>
                    <a:pt x="318" y="16"/>
                  </a:lnTo>
                  <a:lnTo>
                    <a:pt x="318" y="18"/>
                  </a:lnTo>
                  <a:lnTo>
                    <a:pt x="320" y="18"/>
                  </a:lnTo>
                  <a:lnTo>
                    <a:pt x="322" y="18"/>
                  </a:lnTo>
                  <a:lnTo>
                    <a:pt x="324" y="18"/>
                  </a:lnTo>
                  <a:lnTo>
                    <a:pt x="326" y="18"/>
                  </a:lnTo>
                  <a:lnTo>
                    <a:pt x="328" y="18"/>
                  </a:lnTo>
                  <a:lnTo>
                    <a:pt x="330" y="18"/>
                  </a:lnTo>
                  <a:lnTo>
                    <a:pt x="332" y="18"/>
                  </a:lnTo>
                  <a:lnTo>
                    <a:pt x="334" y="20"/>
                  </a:lnTo>
                  <a:lnTo>
                    <a:pt x="336" y="20"/>
                  </a:lnTo>
                  <a:lnTo>
                    <a:pt x="338" y="20"/>
                  </a:lnTo>
                  <a:lnTo>
                    <a:pt x="340" y="20"/>
                  </a:lnTo>
                  <a:lnTo>
                    <a:pt x="342" y="20"/>
                  </a:lnTo>
                  <a:lnTo>
                    <a:pt x="340" y="43"/>
                  </a:lnTo>
                  <a:lnTo>
                    <a:pt x="340" y="45"/>
                  </a:lnTo>
                  <a:lnTo>
                    <a:pt x="338" y="53"/>
                  </a:lnTo>
                  <a:lnTo>
                    <a:pt x="336" y="69"/>
                  </a:lnTo>
                  <a:lnTo>
                    <a:pt x="334" y="79"/>
                  </a:lnTo>
                  <a:lnTo>
                    <a:pt x="334" y="81"/>
                  </a:lnTo>
                  <a:lnTo>
                    <a:pt x="332" y="91"/>
                  </a:lnTo>
                  <a:lnTo>
                    <a:pt x="332" y="99"/>
                  </a:lnTo>
                  <a:lnTo>
                    <a:pt x="330" y="115"/>
                  </a:lnTo>
                  <a:lnTo>
                    <a:pt x="328" y="125"/>
                  </a:lnTo>
                  <a:lnTo>
                    <a:pt x="330" y="125"/>
                  </a:lnTo>
                  <a:lnTo>
                    <a:pt x="332" y="125"/>
                  </a:lnTo>
                  <a:lnTo>
                    <a:pt x="332" y="127"/>
                  </a:lnTo>
                  <a:lnTo>
                    <a:pt x="334" y="127"/>
                  </a:lnTo>
                  <a:lnTo>
                    <a:pt x="334" y="129"/>
                  </a:lnTo>
                  <a:lnTo>
                    <a:pt x="336" y="129"/>
                  </a:lnTo>
                  <a:lnTo>
                    <a:pt x="336" y="131"/>
                  </a:lnTo>
                  <a:lnTo>
                    <a:pt x="336" y="133"/>
                  </a:lnTo>
                  <a:lnTo>
                    <a:pt x="338" y="133"/>
                  </a:lnTo>
                  <a:lnTo>
                    <a:pt x="338" y="135"/>
                  </a:lnTo>
                  <a:lnTo>
                    <a:pt x="340" y="135"/>
                  </a:lnTo>
                  <a:lnTo>
                    <a:pt x="340" y="135"/>
                  </a:lnTo>
                  <a:lnTo>
                    <a:pt x="342" y="135"/>
                  </a:lnTo>
                  <a:lnTo>
                    <a:pt x="342" y="137"/>
                  </a:lnTo>
                  <a:lnTo>
                    <a:pt x="344" y="137"/>
                  </a:lnTo>
                  <a:lnTo>
                    <a:pt x="344" y="135"/>
                  </a:lnTo>
                  <a:lnTo>
                    <a:pt x="344" y="137"/>
                  </a:lnTo>
                  <a:lnTo>
                    <a:pt x="346" y="137"/>
                  </a:lnTo>
                  <a:lnTo>
                    <a:pt x="346" y="135"/>
                  </a:lnTo>
                  <a:lnTo>
                    <a:pt x="348" y="135"/>
                  </a:lnTo>
                  <a:lnTo>
                    <a:pt x="350" y="135"/>
                  </a:lnTo>
                  <a:lnTo>
                    <a:pt x="352" y="135"/>
                  </a:lnTo>
                  <a:lnTo>
                    <a:pt x="352" y="137"/>
                  </a:lnTo>
                  <a:lnTo>
                    <a:pt x="352" y="137"/>
                  </a:lnTo>
                  <a:lnTo>
                    <a:pt x="354" y="137"/>
                  </a:lnTo>
                  <a:lnTo>
                    <a:pt x="354" y="135"/>
                  </a:lnTo>
                  <a:lnTo>
                    <a:pt x="354" y="135"/>
                  </a:lnTo>
                  <a:lnTo>
                    <a:pt x="356" y="135"/>
                  </a:lnTo>
                  <a:lnTo>
                    <a:pt x="356" y="135"/>
                  </a:lnTo>
                  <a:lnTo>
                    <a:pt x="358" y="135"/>
                  </a:lnTo>
                  <a:lnTo>
                    <a:pt x="358" y="137"/>
                  </a:lnTo>
                  <a:lnTo>
                    <a:pt x="358" y="135"/>
                  </a:lnTo>
                  <a:lnTo>
                    <a:pt x="358" y="137"/>
                  </a:lnTo>
                  <a:lnTo>
                    <a:pt x="360" y="137"/>
                  </a:lnTo>
                  <a:lnTo>
                    <a:pt x="360" y="139"/>
                  </a:lnTo>
                  <a:lnTo>
                    <a:pt x="362" y="139"/>
                  </a:lnTo>
                  <a:lnTo>
                    <a:pt x="360" y="141"/>
                  </a:lnTo>
                  <a:lnTo>
                    <a:pt x="362" y="141"/>
                  </a:lnTo>
                  <a:lnTo>
                    <a:pt x="362" y="143"/>
                  </a:lnTo>
                  <a:lnTo>
                    <a:pt x="362" y="145"/>
                  </a:lnTo>
                  <a:lnTo>
                    <a:pt x="362" y="147"/>
                  </a:lnTo>
                  <a:lnTo>
                    <a:pt x="362" y="149"/>
                  </a:lnTo>
                  <a:lnTo>
                    <a:pt x="364" y="149"/>
                  </a:lnTo>
                  <a:lnTo>
                    <a:pt x="364" y="147"/>
                  </a:lnTo>
                  <a:lnTo>
                    <a:pt x="364" y="149"/>
                  </a:lnTo>
                  <a:lnTo>
                    <a:pt x="366" y="149"/>
                  </a:lnTo>
                  <a:lnTo>
                    <a:pt x="368" y="149"/>
                  </a:lnTo>
                  <a:lnTo>
                    <a:pt x="370" y="149"/>
                  </a:lnTo>
                  <a:lnTo>
                    <a:pt x="372" y="149"/>
                  </a:lnTo>
                  <a:lnTo>
                    <a:pt x="374" y="149"/>
                  </a:lnTo>
                  <a:lnTo>
                    <a:pt x="374" y="151"/>
                  </a:lnTo>
                  <a:lnTo>
                    <a:pt x="376" y="151"/>
                  </a:lnTo>
                  <a:lnTo>
                    <a:pt x="376" y="153"/>
                  </a:lnTo>
                  <a:lnTo>
                    <a:pt x="378" y="153"/>
                  </a:lnTo>
                  <a:lnTo>
                    <a:pt x="380" y="153"/>
                  </a:lnTo>
                  <a:lnTo>
                    <a:pt x="380" y="155"/>
                  </a:lnTo>
                  <a:lnTo>
                    <a:pt x="382" y="155"/>
                  </a:lnTo>
                  <a:lnTo>
                    <a:pt x="384" y="155"/>
                  </a:lnTo>
                  <a:lnTo>
                    <a:pt x="386" y="155"/>
                  </a:lnTo>
                  <a:lnTo>
                    <a:pt x="386" y="153"/>
                  </a:lnTo>
                  <a:lnTo>
                    <a:pt x="388" y="153"/>
                  </a:lnTo>
                  <a:lnTo>
                    <a:pt x="388" y="155"/>
                  </a:lnTo>
                  <a:lnTo>
                    <a:pt x="388" y="153"/>
                  </a:lnTo>
                  <a:lnTo>
                    <a:pt x="390" y="153"/>
                  </a:lnTo>
                  <a:lnTo>
                    <a:pt x="390" y="155"/>
                  </a:lnTo>
                  <a:lnTo>
                    <a:pt x="392" y="155"/>
                  </a:lnTo>
                  <a:lnTo>
                    <a:pt x="392" y="157"/>
                  </a:lnTo>
                  <a:lnTo>
                    <a:pt x="392" y="155"/>
                  </a:lnTo>
                  <a:lnTo>
                    <a:pt x="390" y="157"/>
                  </a:lnTo>
                  <a:lnTo>
                    <a:pt x="392" y="157"/>
                  </a:lnTo>
                  <a:lnTo>
                    <a:pt x="392" y="159"/>
                  </a:lnTo>
                  <a:lnTo>
                    <a:pt x="394" y="159"/>
                  </a:lnTo>
                  <a:lnTo>
                    <a:pt x="394" y="161"/>
                  </a:lnTo>
                  <a:lnTo>
                    <a:pt x="394" y="159"/>
                  </a:lnTo>
                  <a:lnTo>
                    <a:pt x="396" y="159"/>
                  </a:lnTo>
                  <a:lnTo>
                    <a:pt x="398" y="159"/>
                  </a:lnTo>
                  <a:lnTo>
                    <a:pt x="398" y="157"/>
                  </a:lnTo>
                  <a:lnTo>
                    <a:pt x="400" y="157"/>
                  </a:lnTo>
                  <a:lnTo>
                    <a:pt x="400" y="155"/>
                  </a:lnTo>
                  <a:lnTo>
                    <a:pt x="400" y="155"/>
                  </a:lnTo>
                  <a:lnTo>
                    <a:pt x="400" y="157"/>
                  </a:lnTo>
                  <a:lnTo>
                    <a:pt x="402" y="157"/>
                  </a:lnTo>
                  <a:lnTo>
                    <a:pt x="404" y="157"/>
                  </a:lnTo>
                  <a:lnTo>
                    <a:pt x="406" y="157"/>
                  </a:lnTo>
                  <a:lnTo>
                    <a:pt x="406" y="159"/>
                  </a:lnTo>
                  <a:lnTo>
                    <a:pt x="408" y="159"/>
                  </a:lnTo>
                  <a:lnTo>
                    <a:pt x="408" y="157"/>
                  </a:lnTo>
                  <a:lnTo>
                    <a:pt x="410" y="157"/>
                  </a:lnTo>
                  <a:lnTo>
                    <a:pt x="412" y="157"/>
                  </a:lnTo>
                  <a:lnTo>
                    <a:pt x="412" y="159"/>
                  </a:lnTo>
                  <a:lnTo>
                    <a:pt x="410" y="159"/>
                  </a:lnTo>
                  <a:lnTo>
                    <a:pt x="410" y="161"/>
                  </a:lnTo>
                  <a:lnTo>
                    <a:pt x="410" y="163"/>
                  </a:lnTo>
                  <a:lnTo>
                    <a:pt x="410" y="165"/>
                  </a:lnTo>
                  <a:lnTo>
                    <a:pt x="412" y="165"/>
                  </a:lnTo>
                  <a:lnTo>
                    <a:pt x="412" y="167"/>
                  </a:lnTo>
                  <a:lnTo>
                    <a:pt x="414" y="167"/>
                  </a:lnTo>
                  <a:lnTo>
                    <a:pt x="414" y="165"/>
                  </a:lnTo>
                  <a:lnTo>
                    <a:pt x="416" y="165"/>
                  </a:lnTo>
                  <a:lnTo>
                    <a:pt x="416" y="167"/>
                  </a:lnTo>
                  <a:lnTo>
                    <a:pt x="418" y="167"/>
                  </a:lnTo>
                  <a:lnTo>
                    <a:pt x="416" y="167"/>
                  </a:lnTo>
                  <a:lnTo>
                    <a:pt x="416" y="169"/>
                  </a:lnTo>
                  <a:lnTo>
                    <a:pt x="416" y="171"/>
                  </a:lnTo>
                  <a:lnTo>
                    <a:pt x="414" y="171"/>
                  </a:lnTo>
                  <a:lnTo>
                    <a:pt x="416" y="173"/>
                  </a:lnTo>
                  <a:lnTo>
                    <a:pt x="418" y="173"/>
                  </a:lnTo>
                  <a:lnTo>
                    <a:pt x="418" y="175"/>
                  </a:lnTo>
                  <a:lnTo>
                    <a:pt x="420" y="175"/>
                  </a:lnTo>
                  <a:lnTo>
                    <a:pt x="422" y="175"/>
                  </a:lnTo>
                  <a:lnTo>
                    <a:pt x="422" y="173"/>
                  </a:lnTo>
                  <a:lnTo>
                    <a:pt x="424" y="173"/>
                  </a:lnTo>
                  <a:lnTo>
                    <a:pt x="424" y="171"/>
                  </a:lnTo>
                  <a:lnTo>
                    <a:pt x="426" y="171"/>
                  </a:lnTo>
                  <a:lnTo>
                    <a:pt x="428" y="171"/>
                  </a:lnTo>
                  <a:lnTo>
                    <a:pt x="428" y="169"/>
                  </a:lnTo>
                  <a:lnTo>
                    <a:pt x="430" y="169"/>
                  </a:lnTo>
                  <a:lnTo>
                    <a:pt x="430" y="167"/>
                  </a:lnTo>
                  <a:lnTo>
                    <a:pt x="430" y="169"/>
                  </a:lnTo>
                  <a:lnTo>
                    <a:pt x="432" y="169"/>
                  </a:lnTo>
                  <a:lnTo>
                    <a:pt x="434" y="169"/>
                  </a:lnTo>
                  <a:lnTo>
                    <a:pt x="434" y="171"/>
                  </a:lnTo>
                  <a:lnTo>
                    <a:pt x="434" y="173"/>
                  </a:lnTo>
                  <a:lnTo>
                    <a:pt x="436" y="173"/>
                  </a:lnTo>
                  <a:lnTo>
                    <a:pt x="438" y="173"/>
                  </a:lnTo>
                  <a:lnTo>
                    <a:pt x="440" y="173"/>
                  </a:lnTo>
                  <a:lnTo>
                    <a:pt x="440" y="175"/>
                  </a:lnTo>
                  <a:lnTo>
                    <a:pt x="440" y="177"/>
                  </a:lnTo>
                  <a:lnTo>
                    <a:pt x="440" y="179"/>
                  </a:lnTo>
                  <a:lnTo>
                    <a:pt x="442" y="179"/>
                  </a:lnTo>
                  <a:lnTo>
                    <a:pt x="444" y="179"/>
                  </a:lnTo>
                  <a:lnTo>
                    <a:pt x="444" y="177"/>
                  </a:lnTo>
                  <a:lnTo>
                    <a:pt x="446" y="177"/>
                  </a:lnTo>
                  <a:lnTo>
                    <a:pt x="446" y="175"/>
                  </a:lnTo>
                  <a:lnTo>
                    <a:pt x="446" y="177"/>
                  </a:lnTo>
                  <a:lnTo>
                    <a:pt x="446" y="175"/>
                  </a:lnTo>
                  <a:lnTo>
                    <a:pt x="448" y="175"/>
                  </a:lnTo>
                  <a:lnTo>
                    <a:pt x="448" y="177"/>
                  </a:lnTo>
                  <a:lnTo>
                    <a:pt x="448" y="177"/>
                  </a:lnTo>
                  <a:lnTo>
                    <a:pt x="448" y="175"/>
                  </a:lnTo>
                  <a:lnTo>
                    <a:pt x="450" y="175"/>
                  </a:lnTo>
                  <a:lnTo>
                    <a:pt x="450" y="173"/>
                  </a:lnTo>
                  <a:lnTo>
                    <a:pt x="450" y="175"/>
                  </a:lnTo>
                  <a:lnTo>
                    <a:pt x="450" y="177"/>
                  </a:lnTo>
                  <a:lnTo>
                    <a:pt x="452" y="177"/>
                  </a:lnTo>
                  <a:lnTo>
                    <a:pt x="452" y="179"/>
                  </a:lnTo>
                  <a:lnTo>
                    <a:pt x="450" y="179"/>
                  </a:lnTo>
                  <a:lnTo>
                    <a:pt x="450" y="181"/>
                  </a:lnTo>
                  <a:lnTo>
                    <a:pt x="450" y="183"/>
                  </a:lnTo>
                  <a:lnTo>
                    <a:pt x="450" y="183"/>
                  </a:lnTo>
                  <a:lnTo>
                    <a:pt x="452" y="183"/>
                  </a:lnTo>
                  <a:lnTo>
                    <a:pt x="454" y="183"/>
                  </a:lnTo>
                  <a:lnTo>
                    <a:pt x="454" y="183"/>
                  </a:lnTo>
                  <a:lnTo>
                    <a:pt x="454" y="181"/>
                  </a:lnTo>
                  <a:lnTo>
                    <a:pt x="456" y="181"/>
                  </a:lnTo>
                  <a:lnTo>
                    <a:pt x="456" y="179"/>
                  </a:lnTo>
                  <a:lnTo>
                    <a:pt x="454" y="179"/>
                  </a:lnTo>
                  <a:lnTo>
                    <a:pt x="456" y="179"/>
                  </a:lnTo>
                  <a:lnTo>
                    <a:pt x="456" y="177"/>
                  </a:lnTo>
                  <a:lnTo>
                    <a:pt x="456" y="179"/>
                  </a:lnTo>
                  <a:lnTo>
                    <a:pt x="458" y="179"/>
                  </a:lnTo>
                  <a:lnTo>
                    <a:pt x="458" y="177"/>
                  </a:lnTo>
                  <a:lnTo>
                    <a:pt x="460" y="177"/>
                  </a:lnTo>
                  <a:lnTo>
                    <a:pt x="460" y="175"/>
                  </a:lnTo>
                  <a:lnTo>
                    <a:pt x="460" y="173"/>
                  </a:lnTo>
                  <a:lnTo>
                    <a:pt x="462" y="173"/>
                  </a:lnTo>
                  <a:lnTo>
                    <a:pt x="464" y="173"/>
                  </a:lnTo>
                  <a:lnTo>
                    <a:pt x="464" y="175"/>
                  </a:lnTo>
                  <a:lnTo>
                    <a:pt x="464" y="177"/>
                  </a:lnTo>
                  <a:lnTo>
                    <a:pt x="466" y="179"/>
                  </a:lnTo>
                  <a:lnTo>
                    <a:pt x="468" y="177"/>
                  </a:lnTo>
                  <a:lnTo>
                    <a:pt x="468" y="179"/>
                  </a:lnTo>
                  <a:lnTo>
                    <a:pt x="470" y="179"/>
                  </a:lnTo>
                  <a:lnTo>
                    <a:pt x="470" y="181"/>
                  </a:lnTo>
                  <a:lnTo>
                    <a:pt x="472" y="181"/>
                  </a:lnTo>
                  <a:lnTo>
                    <a:pt x="474" y="181"/>
                  </a:lnTo>
                  <a:lnTo>
                    <a:pt x="474" y="179"/>
                  </a:lnTo>
                  <a:lnTo>
                    <a:pt x="474" y="177"/>
                  </a:lnTo>
                  <a:lnTo>
                    <a:pt x="476" y="177"/>
                  </a:lnTo>
                  <a:lnTo>
                    <a:pt x="476" y="175"/>
                  </a:lnTo>
                  <a:lnTo>
                    <a:pt x="476" y="177"/>
                  </a:lnTo>
                  <a:lnTo>
                    <a:pt x="478" y="177"/>
                  </a:lnTo>
                  <a:lnTo>
                    <a:pt x="480" y="177"/>
                  </a:lnTo>
                  <a:lnTo>
                    <a:pt x="478" y="179"/>
                  </a:lnTo>
                  <a:lnTo>
                    <a:pt x="476" y="179"/>
                  </a:lnTo>
                  <a:lnTo>
                    <a:pt x="476" y="181"/>
                  </a:lnTo>
                  <a:lnTo>
                    <a:pt x="478" y="181"/>
                  </a:lnTo>
                  <a:lnTo>
                    <a:pt x="480" y="181"/>
                  </a:lnTo>
                  <a:lnTo>
                    <a:pt x="482" y="181"/>
                  </a:lnTo>
                  <a:lnTo>
                    <a:pt x="482" y="183"/>
                  </a:lnTo>
                  <a:lnTo>
                    <a:pt x="482" y="183"/>
                  </a:lnTo>
                  <a:lnTo>
                    <a:pt x="484" y="183"/>
                  </a:lnTo>
                  <a:lnTo>
                    <a:pt x="486" y="183"/>
                  </a:lnTo>
                  <a:lnTo>
                    <a:pt x="486" y="185"/>
                  </a:lnTo>
                  <a:lnTo>
                    <a:pt x="488" y="185"/>
                  </a:lnTo>
                  <a:lnTo>
                    <a:pt x="488" y="187"/>
                  </a:lnTo>
                  <a:lnTo>
                    <a:pt x="488" y="189"/>
                  </a:lnTo>
                  <a:lnTo>
                    <a:pt x="490" y="189"/>
                  </a:lnTo>
                  <a:lnTo>
                    <a:pt x="490" y="187"/>
                  </a:lnTo>
                  <a:lnTo>
                    <a:pt x="492" y="187"/>
                  </a:lnTo>
                  <a:lnTo>
                    <a:pt x="492" y="185"/>
                  </a:lnTo>
                  <a:lnTo>
                    <a:pt x="492" y="183"/>
                  </a:lnTo>
                  <a:lnTo>
                    <a:pt x="494" y="183"/>
                  </a:lnTo>
                  <a:lnTo>
                    <a:pt x="494" y="185"/>
                  </a:lnTo>
                  <a:lnTo>
                    <a:pt x="496" y="185"/>
                  </a:lnTo>
                  <a:lnTo>
                    <a:pt x="496" y="185"/>
                  </a:lnTo>
                  <a:lnTo>
                    <a:pt x="496" y="183"/>
                  </a:lnTo>
                  <a:lnTo>
                    <a:pt x="496" y="183"/>
                  </a:lnTo>
                  <a:lnTo>
                    <a:pt x="498" y="183"/>
                  </a:lnTo>
                  <a:lnTo>
                    <a:pt x="496" y="183"/>
                  </a:lnTo>
                  <a:lnTo>
                    <a:pt x="496" y="183"/>
                  </a:lnTo>
                  <a:lnTo>
                    <a:pt x="496" y="183"/>
                  </a:lnTo>
                  <a:lnTo>
                    <a:pt x="498" y="183"/>
                  </a:lnTo>
                  <a:lnTo>
                    <a:pt x="500" y="183"/>
                  </a:lnTo>
                  <a:lnTo>
                    <a:pt x="500" y="181"/>
                  </a:lnTo>
                  <a:lnTo>
                    <a:pt x="500" y="183"/>
                  </a:lnTo>
                  <a:lnTo>
                    <a:pt x="502" y="183"/>
                  </a:lnTo>
                  <a:lnTo>
                    <a:pt x="504" y="183"/>
                  </a:lnTo>
                  <a:lnTo>
                    <a:pt x="504" y="181"/>
                  </a:lnTo>
                  <a:lnTo>
                    <a:pt x="504" y="183"/>
                  </a:lnTo>
                  <a:lnTo>
                    <a:pt x="504" y="181"/>
                  </a:lnTo>
                  <a:lnTo>
                    <a:pt x="506" y="181"/>
                  </a:lnTo>
                  <a:lnTo>
                    <a:pt x="508" y="181"/>
                  </a:lnTo>
                  <a:lnTo>
                    <a:pt x="510" y="181"/>
                  </a:lnTo>
                  <a:lnTo>
                    <a:pt x="510" y="183"/>
                  </a:lnTo>
                  <a:lnTo>
                    <a:pt x="512" y="183"/>
                  </a:lnTo>
                  <a:lnTo>
                    <a:pt x="514" y="183"/>
                  </a:lnTo>
                  <a:lnTo>
                    <a:pt x="514" y="181"/>
                  </a:lnTo>
                  <a:lnTo>
                    <a:pt x="514" y="183"/>
                  </a:lnTo>
                  <a:lnTo>
                    <a:pt x="516" y="183"/>
                  </a:lnTo>
                  <a:lnTo>
                    <a:pt x="516" y="181"/>
                  </a:lnTo>
                  <a:lnTo>
                    <a:pt x="518" y="181"/>
                  </a:lnTo>
                  <a:lnTo>
                    <a:pt x="520" y="181"/>
                  </a:lnTo>
                  <a:lnTo>
                    <a:pt x="520" y="179"/>
                  </a:lnTo>
                  <a:lnTo>
                    <a:pt x="522" y="179"/>
                  </a:lnTo>
                  <a:lnTo>
                    <a:pt x="524" y="179"/>
                  </a:lnTo>
                  <a:lnTo>
                    <a:pt x="526" y="179"/>
                  </a:lnTo>
                  <a:lnTo>
                    <a:pt x="526" y="181"/>
                  </a:lnTo>
                  <a:lnTo>
                    <a:pt x="528" y="181"/>
                  </a:lnTo>
                  <a:lnTo>
                    <a:pt x="528" y="183"/>
                  </a:lnTo>
                  <a:lnTo>
                    <a:pt x="530" y="183"/>
                  </a:lnTo>
                  <a:lnTo>
                    <a:pt x="530" y="181"/>
                  </a:lnTo>
                  <a:lnTo>
                    <a:pt x="530" y="183"/>
                  </a:lnTo>
                  <a:lnTo>
                    <a:pt x="532" y="183"/>
                  </a:lnTo>
                  <a:lnTo>
                    <a:pt x="534" y="183"/>
                  </a:lnTo>
                  <a:lnTo>
                    <a:pt x="536" y="183"/>
                  </a:lnTo>
                  <a:lnTo>
                    <a:pt x="536" y="181"/>
                  </a:lnTo>
                  <a:lnTo>
                    <a:pt x="536" y="183"/>
                  </a:lnTo>
                  <a:lnTo>
                    <a:pt x="538" y="183"/>
                  </a:lnTo>
                  <a:lnTo>
                    <a:pt x="538" y="181"/>
                  </a:lnTo>
                  <a:lnTo>
                    <a:pt x="540" y="181"/>
                  </a:lnTo>
                  <a:lnTo>
                    <a:pt x="540" y="183"/>
                  </a:lnTo>
                  <a:lnTo>
                    <a:pt x="540" y="181"/>
                  </a:lnTo>
                  <a:lnTo>
                    <a:pt x="540" y="179"/>
                  </a:lnTo>
                  <a:lnTo>
                    <a:pt x="542" y="179"/>
                  </a:lnTo>
                  <a:lnTo>
                    <a:pt x="542" y="177"/>
                  </a:lnTo>
                  <a:lnTo>
                    <a:pt x="542" y="179"/>
                  </a:lnTo>
                  <a:lnTo>
                    <a:pt x="544" y="179"/>
                  </a:lnTo>
                  <a:lnTo>
                    <a:pt x="544" y="179"/>
                  </a:lnTo>
                  <a:lnTo>
                    <a:pt x="544" y="181"/>
                  </a:lnTo>
                  <a:lnTo>
                    <a:pt x="546" y="181"/>
                  </a:lnTo>
                  <a:lnTo>
                    <a:pt x="546" y="183"/>
                  </a:lnTo>
                  <a:lnTo>
                    <a:pt x="546" y="181"/>
                  </a:lnTo>
                  <a:lnTo>
                    <a:pt x="548" y="181"/>
                  </a:lnTo>
                  <a:lnTo>
                    <a:pt x="548" y="183"/>
                  </a:lnTo>
                  <a:lnTo>
                    <a:pt x="548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0" y="183"/>
                  </a:lnTo>
                  <a:lnTo>
                    <a:pt x="552" y="183"/>
                  </a:lnTo>
                  <a:lnTo>
                    <a:pt x="552" y="185"/>
                  </a:lnTo>
                  <a:lnTo>
                    <a:pt x="554" y="185"/>
                  </a:lnTo>
                  <a:lnTo>
                    <a:pt x="554" y="187"/>
                  </a:lnTo>
                  <a:lnTo>
                    <a:pt x="556" y="187"/>
                  </a:lnTo>
                  <a:lnTo>
                    <a:pt x="556" y="189"/>
                  </a:lnTo>
                  <a:lnTo>
                    <a:pt x="558" y="189"/>
                  </a:lnTo>
                  <a:lnTo>
                    <a:pt x="558" y="187"/>
                  </a:lnTo>
                  <a:lnTo>
                    <a:pt x="558" y="189"/>
                  </a:lnTo>
                  <a:lnTo>
                    <a:pt x="560" y="189"/>
                  </a:lnTo>
                  <a:lnTo>
                    <a:pt x="560" y="191"/>
                  </a:lnTo>
                  <a:lnTo>
                    <a:pt x="562" y="191"/>
                  </a:lnTo>
                  <a:lnTo>
                    <a:pt x="562" y="189"/>
                  </a:lnTo>
                  <a:lnTo>
                    <a:pt x="562" y="191"/>
                  </a:lnTo>
                  <a:lnTo>
                    <a:pt x="562" y="193"/>
                  </a:lnTo>
                  <a:lnTo>
                    <a:pt x="564" y="193"/>
                  </a:lnTo>
                  <a:lnTo>
                    <a:pt x="566" y="193"/>
                  </a:lnTo>
                  <a:lnTo>
                    <a:pt x="566" y="195"/>
                  </a:lnTo>
                  <a:lnTo>
                    <a:pt x="566" y="193"/>
                  </a:lnTo>
                  <a:lnTo>
                    <a:pt x="568" y="193"/>
                  </a:lnTo>
                  <a:lnTo>
                    <a:pt x="568" y="195"/>
                  </a:lnTo>
                  <a:lnTo>
                    <a:pt x="570" y="195"/>
                  </a:lnTo>
                  <a:lnTo>
                    <a:pt x="570" y="193"/>
                  </a:lnTo>
                  <a:lnTo>
                    <a:pt x="570" y="195"/>
                  </a:lnTo>
                  <a:lnTo>
                    <a:pt x="572" y="195"/>
                  </a:lnTo>
                  <a:lnTo>
                    <a:pt x="570" y="195"/>
                  </a:lnTo>
                  <a:lnTo>
                    <a:pt x="570" y="197"/>
                  </a:lnTo>
                  <a:lnTo>
                    <a:pt x="572" y="197"/>
                  </a:lnTo>
                  <a:lnTo>
                    <a:pt x="572" y="195"/>
                  </a:lnTo>
                  <a:lnTo>
                    <a:pt x="572" y="197"/>
                  </a:lnTo>
                  <a:lnTo>
                    <a:pt x="574" y="197"/>
                  </a:lnTo>
                  <a:lnTo>
                    <a:pt x="574" y="195"/>
                  </a:lnTo>
                  <a:lnTo>
                    <a:pt x="574" y="197"/>
                  </a:lnTo>
                  <a:lnTo>
                    <a:pt x="576" y="197"/>
                  </a:lnTo>
                  <a:lnTo>
                    <a:pt x="576" y="195"/>
                  </a:lnTo>
                  <a:lnTo>
                    <a:pt x="576" y="197"/>
                  </a:lnTo>
                  <a:lnTo>
                    <a:pt x="574" y="197"/>
                  </a:lnTo>
                  <a:lnTo>
                    <a:pt x="574" y="199"/>
                  </a:lnTo>
                  <a:lnTo>
                    <a:pt x="576" y="199"/>
                  </a:lnTo>
                  <a:lnTo>
                    <a:pt x="578" y="199"/>
                  </a:lnTo>
                  <a:lnTo>
                    <a:pt x="578" y="201"/>
                  </a:lnTo>
                  <a:lnTo>
                    <a:pt x="578" y="199"/>
                  </a:lnTo>
                  <a:lnTo>
                    <a:pt x="580" y="199"/>
                  </a:lnTo>
                  <a:lnTo>
                    <a:pt x="578" y="201"/>
                  </a:lnTo>
                  <a:lnTo>
                    <a:pt x="580" y="201"/>
                  </a:lnTo>
                  <a:lnTo>
                    <a:pt x="582" y="201"/>
                  </a:lnTo>
                  <a:lnTo>
                    <a:pt x="582" y="199"/>
                  </a:lnTo>
                  <a:lnTo>
                    <a:pt x="584" y="199"/>
                  </a:lnTo>
                  <a:lnTo>
                    <a:pt x="584" y="201"/>
                  </a:lnTo>
                  <a:lnTo>
                    <a:pt x="584" y="199"/>
                  </a:lnTo>
                  <a:lnTo>
                    <a:pt x="586" y="199"/>
                  </a:lnTo>
                  <a:lnTo>
                    <a:pt x="586" y="201"/>
                  </a:lnTo>
                  <a:lnTo>
                    <a:pt x="588" y="201"/>
                  </a:lnTo>
                  <a:lnTo>
                    <a:pt x="588" y="199"/>
                  </a:lnTo>
                  <a:lnTo>
                    <a:pt x="588" y="201"/>
                  </a:lnTo>
                  <a:lnTo>
                    <a:pt x="586" y="201"/>
                  </a:lnTo>
                  <a:lnTo>
                    <a:pt x="586" y="199"/>
                  </a:lnTo>
                  <a:lnTo>
                    <a:pt x="588" y="199"/>
                  </a:lnTo>
                  <a:lnTo>
                    <a:pt x="590" y="199"/>
                  </a:lnTo>
                  <a:lnTo>
                    <a:pt x="590" y="201"/>
                  </a:lnTo>
                  <a:lnTo>
                    <a:pt x="590" y="199"/>
                  </a:lnTo>
                  <a:lnTo>
                    <a:pt x="590" y="201"/>
                  </a:lnTo>
                  <a:lnTo>
                    <a:pt x="592" y="201"/>
                  </a:lnTo>
                  <a:lnTo>
                    <a:pt x="592" y="201"/>
                  </a:lnTo>
                  <a:lnTo>
                    <a:pt x="592" y="203"/>
                  </a:lnTo>
                  <a:lnTo>
                    <a:pt x="592" y="205"/>
                  </a:lnTo>
                  <a:lnTo>
                    <a:pt x="592" y="207"/>
                  </a:lnTo>
                  <a:lnTo>
                    <a:pt x="592" y="209"/>
                  </a:lnTo>
                  <a:lnTo>
                    <a:pt x="592" y="211"/>
                  </a:lnTo>
                  <a:lnTo>
                    <a:pt x="592" y="213"/>
                  </a:lnTo>
                  <a:lnTo>
                    <a:pt x="592" y="215"/>
                  </a:lnTo>
                  <a:lnTo>
                    <a:pt x="592" y="217"/>
                  </a:lnTo>
                  <a:lnTo>
                    <a:pt x="592" y="219"/>
                  </a:lnTo>
                  <a:lnTo>
                    <a:pt x="592" y="221"/>
                  </a:lnTo>
                  <a:lnTo>
                    <a:pt x="592" y="223"/>
                  </a:lnTo>
                  <a:lnTo>
                    <a:pt x="592" y="225"/>
                  </a:lnTo>
                  <a:lnTo>
                    <a:pt x="592" y="227"/>
                  </a:lnTo>
                  <a:lnTo>
                    <a:pt x="592" y="229"/>
                  </a:lnTo>
                  <a:lnTo>
                    <a:pt x="592" y="231"/>
                  </a:lnTo>
                  <a:lnTo>
                    <a:pt x="592" y="233"/>
                  </a:lnTo>
                  <a:lnTo>
                    <a:pt x="592" y="235"/>
                  </a:lnTo>
                  <a:lnTo>
                    <a:pt x="592" y="237"/>
                  </a:lnTo>
                  <a:lnTo>
                    <a:pt x="592" y="239"/>
                  </a:lnTo>
                  <a:lnTo>
                    <a:pt x="592" y="243"/>
                  </a:lnTo>
                  <a:lnTo>
                    <a:pt x="592" y="245"/>
                  </a:lnTo>
                  <a:lnTo>
                    <a:pt x="592" y="249"/>
                  </a:lnTo>
                  <a:lnTo>
                    <a:pt x="592" y="251"/>
                  </a:lnTo>
                  <a:lnTo>
                    <a:pt x="592" y="253"/>
                  </a:lnTo>
                  <a:lnTo>
                    <a:pt x="592" y="255"/>
                  </a:lnTo>
                  <a:lnTo>
                    <a:pt x="592" y="257"/>
                  </a:lnTo>
                  <a:lnTo>
                    <a:pt x="592" y="259"/>
                  </a:lnTo>
                  <a:lnTo>
                    <a:pt x="592" y="259"/>
                  </a:lnTo>
                  <a:lnTo>
                    <a:pt x="592" y="261"/>
                  </a:lnTo>
                  <a:lnTo>
                    <a:pt x="592" y="263"/>
                  </a:lnTo>
                  <a:lnTo>
                    <a:pt x="592" y="265"/>
                  </a:lnTo>
                  <a:lnTo>
                    <a:pt x="592" y="267"/>
                  </a:lnTo>
                  <a:lnTo>
                    <a:pt x="592" y="269"/>
                  </a:lnTo>
                  <a:lnTo>
                    <a:pt x="592" y="273"/>
                  </a:lnTo>
                  <a:lnTo>
                    <a:pt x="592" y="275"/>
                  </a:lnTo>
                  <a:lnTo>
                    <a:pt x="592" y="277"/>
                  </a:lnTo>
                  <a:lnTo>
                    <a:pt x="592" y="279"/>
                  </a:lnTo>
                  <a:lnTo>
                    <a:pt x="592" y="279"/>
                  </a:lnTo>
                  <a:lnTo>
                    <a:pt x="592" y="281"/>
                  </a:lnTo>
                  <a:lnTo>
                    <a:pt x="592" y="283"/>
                  </a:lnTo>
                  <a:lnTo>
                    <a:pt x="592" y="285"/>
                  </a:lnTo>
                  <a:lnTo>
                    <a:pt x="592" y="287"/>
                  </a:lnTo>
                  <a:lnTo>
                    <a:pt x="592" y="287"/>
                  </a:lnTo>
                  <a:lnTo>
                    <a:pt x="592" y="289"/>
                  </a:lnTo>
                  <a:lnTo>
                    <a:pt x="592" y="291"/>
                  </a:lnTo>
                  <a:lnTo>
                    <a:pt x="594" y="291"/>
                  </a:lnTo>
                  <a:lnTo>
                    <a:pt x="594" y="293"/>
                  </a:lnTo>
                  <a:lnTo>
                    <a:pt x="596" y="293"/>
                  </a:lnTo>
                  <a:lnTo>
                    <a:pt x="596" y="291"/>
                  </a:lnTo>
                  <a:lnTo>
                    <a:pt x="596" y="293"/>
                  </a:lnTo>
                  <a:lnTo>
                    <a:pt x="596" y="295"/>
                  </a:lnTo>
                  <a:lnTo>
                    <a:pt x="598" y="295"/>
                  </a:lnTo>
                  <a:lnTo>
                    <a:pt x="598" y="297"/>
                  </a:lnTo>
                  <a:lnTo>
                    <a:pt x="598" y="299"/>
                  </a:lnTo>
                  <a:lnTo>
                    <a:pt x="600" y="299"/>
                  </a:lnTo>
                  <a:lnTo>
                    <a:pt x="600" y="301"/>
                  </a:lnTo>
                  <a:lnTo>
                    <a:pt x="600" y="303"/>
                  </a:lnTo>
                  <a:lnTo>
                    <a:pt x="600" y="305"/>
                  </a:lnTo>
                  <a:lnTo>
                    <a:pt x="602" y="305"/>
                  </a:lnTo>
                  <a:lnTo>
                    <a:pt x="600" y="305"/>
                  </a:lnTo>
                  <a:lnTo>
                    <a:pt x="600" y="307"/>
                  </a:lnTo>
                  <a:lnTo>
                    <a:pt x="600" y="305"/>
                  </a:lnTo>
                  <a:lnTo>
                    <a:pt x="600" y="307"/>
                  </a:lnTo>
                  <a:lnTo>
                    <a:pt x="600" y="309"/>
                  </a:lnTo>
                  <a:lnTo>
                    <a:pt x="600" y="311"/>
                  </a:lnTo>
                  <a:lnTo>
                    <a:pt x="600" y="313"/>
                  </a:lnTo>
                  <a:lnTo>
                    <a:pt x="602" y="313"/>
                  </a:lnTo>
                  <a:lnTo>
                    <a:pt x="600" y="313"/>
                  </a:lnTo>
                  <a:lnTo>
                    <a:pt x="602" y="313"/>
                  </a:lnTo>
                  <a:lnTo>
                    <a:pt x="602" y="315"/>
                  </a:lnTo>
                  <a:lnTo>
                    <a:pt x="604" y="315"/>
                  </a:lnTo>
                  <a:lnTo>
                    <a:pt x="606" y="315"/>
                  </a:lnTo>
                  <a:lnTo>
                    <a:pt x="606" y="317"/>
                  </a:lnTo>
                  <a:lnTo>
                    <a:pt x="604" y="317"/>
                  </a:lnTo>
                  <a:lnTo>
                    <a:pt x="604" y="319"/>
                  </a:lnTo>
                  <a:lnTo>
                    <a:pt x="606" y="319"/>
                  </a:lnTo>
                  <a:lnTo>
                    <a:pt x="606" y="321"/>
                  </a:lnTo>
                  <a:lnTo>
                    <a:pt x="606" y="323"/>
                  </a:lnTo>
                  <a:lnTo>
                    <a:pt x="608" y="323"/>
                  </a:lnTo>
                  <a:lnTo>
                    <a:pt x="608" y="325"/>
                  </a:lnTo>
                  <a:lnTo>
                    <a:pt x="608" y="323"/>
                  </a:lnTo>
                  <a:lnTo>
                    <a:pt x="608" y="325"/>
                  </a:lnTo>
                  <a:lnTo>
                    <a:pt x="606" y="325"/>
                  </a:lnTo>
                  <a:lnTo>
                    <a:pt x="606" y="327"/>
                  </a:lnTo>
                  <a:lnTo>
                    <a:pt x="608" y="327"/>
                  </a:lnTo>
                  <a:lnTo>
                    <a:pt x="606" y="327"/>
                  </a:lnTo>
                  <a:lnTo>
                    <a:pt x="608" y="327"/>
                  </a:lnTo>
                  <a:lnTo>
                    <a:pt x="608" y="327"/>
                  </a:lnTo>
                  <a:lnTo>
                    <a:pt x="610" y="327"/>
                  </a:lnTo>
                  <a:lnTo>
                    <a:pt x="610" y="329"/>
                  </a:lnTo>
                  <a:lnTo>
                    <a:pt x="610" y="331"/>
                  </a:lnTo>
                  <a:lnTo>
                    <a:pt x="610" y="329"/>
                  </a:lnTo>
                  <a:lnTo>
                    <a:pt x="610" y="331"/>
                  </a:lnTo>
                  <a:lnTo>
                    <a:pt x="610" y="333"/>
                  </a:lnTo>
                  <a:lnTo>
                    <a:pt x="612" y="333"/>
                  </a:lnTo>
                  <a:lnTo>
                    <a:pt x="614" y="333"/>
                  </a:lnTo>
                  <a:lnTo>
                    <a:pt x="614" y="335"/>
                  </a:lnTo>
                  <a:lnTo>
                    <a:pt x="614" y="337"/>
                  </a:lnTo>
                  <a:lnTo>
                    <a:pt x="612" y="337"/>
                  </a:lnTo>
                  <a:lnTo>
                    <a:pt x="612" y="339"/>
                  </a:lnTo>
                  <a:lnTo>
                    <a:pt x="614" y="339"/>
                  </a:lnTo>
                  <a:lnTo>
                    <a:pt x="614" y="341"/>
                  </a:lnTo>
                  <a:lnTo>
                    <a:pt x="614" y="343"/>
                  </a:lnTo>
                  <a:lnTo>
                    <a:pt x="612" y="343"/>
                  </a:lnTo>
                  <a:lnTo>
                    <a:pt x="612" y="345"/>
                  </a:lnTo>
                  <a:lnTo>
                    <a:pt x="614" y="345"/>
                  </a:lnTo>
                  <a:lnTo>
                    <a:pt x="614" y="347"/>
                  </a:lnTo>
                  <a:lnTo>
                    <a:pt x="612" y="349"/>
                  </a:lnTo>
                  <a:lnTo>
                    <a:pt x="612" y="347"/>
                  </a:lnTo>
                  <a:lnTo>
                    <a:pt x="612" y="349"/>
                  </a:lnTo>
                  <a:lnTo>
                    <a:pt x="612" y="351"/>
                  </a:lnTo>
                  <a:lnTo>
                    <a:pt x="612" y="353"/>
                  </a:lnTo>
                  <a:lnTo>
                    <a:pt x="612" y="355"/>
                  </a:lnTo>
                  <a:lnTo>
                    <a:pt x="610" y="355"/>
                  </a:lnTo>
                  <a:lnTo>
                    <a:pt x="610" y="357"/>
                  </a:lnTo>
                  <a:lnTo>
                    <a:pt x="610" y="359"/>
                  </a:lnTo>
                  <a:lnTo>
                    <a:pt x="608" y="359"/>
                  </a:lnTo>
                  <a:lnTo>
                    <a:pt x="610" y="359"/>
                  </a:lnTo>
                  <a:lnTo>
                    <a:pt x="608" y="359"/>
                  </a:lnTo>
                  <a:lnTo>
                    <a:pt x="608" y="361"/>
                  </a:lnTo>
                  <a:lnTo>
                    <a:pt x="608" y="363"/>
                  </a:lnTo>
                  <a:lnTo>
                    <a:pt x="606" y="363"/>
                  </a:lnTo>
                  <a:lnTo>
                    <a:pt x="606" y="365"/>
                  </a:lnTo>
                  <a:lnTo>
                    <a:pt x="606" y="367"/>
                  </a:lnTo>
                  <a:lnTo>
                    <a:pt x="604" y="367"/>
                  </a:lnTo>
                  <a:lnTo>
                    <a:pt x="606" y="367"/>
                  </a:lnTo>
                  <a:lnTo>
                    <a:pt x="604" y="367"/>
                  </a:lnTo>
                  <a:lnTo>
                    <a:pt x="604" y="369"/>
                  </a:lnTo>
                  <a:lnTo>
                    <a:pt x="602" y="369"/>
                  </a:lnTo>
                  <a:lnTo>
                    <a:pt x="602" y="371"/>
                  </a:lnTo>
                  <a:lnTo>
                    <a:pt x="604" y="371"/>
                  </a:lnTo>
                  <a:lnTo>
                    <a:pt x="604" y="373"/>
                  </a:lnTo>
                  <a:lnTo>
                    <a:pt x="604" y="375"/>
                  </a:lnTo>
                  <a:lnTo>
                    <a:pt x="604" y="375"/>
                  </a:lnTo>
                  <a:lnTo>
                    <a:pt x="602" y="375"/>
                  </a:lnTo>
                  <a:lnTo>
                    <a:pt x="604" y="375"/>
                  </a:lnTo>
                  <a:lnTo>
                    <a:pt x="602" y="375"/>
                  </a:lnTo>
                  <a:lnTo>
                    <a:pt x="602" y="377"/>
                  </a:lnTo>
                  <a:lnTo>
                    <a:pt x="602" y="379"/>
                  </a:lnTo>
                  <a:lnTo>
                    <a:pt x="602" y="377"/>
                  </a:lnTo>
                  <a:lnTo>
                    <a:pt x="602" y="379"/>
                  </a:lnTo>
                  <a:lnTo>
                    <a:pt x="600" y="379"/>
                  </a:lnTo>
                  <a:lnTo>
                    <a:pt x="602" y="379"/>
                  </a:lnTo>
                  <a:lnTo>
                    <a:pt x="600" y="379"/>
                  </a:lnTo>
                  <a:lnTo>
                    <a:pt x="602" y="379"/>
                  </a:lnTo>
                  <a:lnTo>
                    <a:pt x="600" y="379"/>
                  </a:lnTo>
                  <a:lnTo>
                    <a:pt x="602" y="379"/>
                  </a:lnTo>
                  <a:lnTo>
                    <a:pt x="600" y="379"/>
                  </a:lnTo>
                  <a:lnTo>
                    <a:pt x="600" y="381"/>
                  </a:lnTo>
                  <a:lnTo>
                    <a:pt x="602" y="381"/>
                  </a:lnTo>
                  <a:lnTo>
                    <a:pt x="602" y="383"/>
                  </a:lnTo>
                  <a:lnTo>
                    <a:pt x="604" y="383"/>
                  </a:lnTo>
                  <a:lnTo>
                    <a:pt x="604" y="385"/>
                  </a:lnTo>
                  <a:lnTo>
                    <a:pt x="604" y="387"/>
                  </a:lnTo>
                  <a:lnTo>
                    <a:pt x="602" y="387"/>
                  </a:lnTo>
                  <a:lnTo>
                    <a:pt x="604" y="387"/>
                  </a:lnTo>
                  <a:lnTo>
                    <a:pt x="602" y="387"/>
                  </a:lnTo>
                  <a:lnTo>
                    <a:pt x="604" y="389"/>
                  </a:lnTo>
                  <a:lnTo>
                    <a:pt x="602" y="389"/>
                  </a:lnTo>
                  <a:lnTo>
                    <a:pt x="604" y="389"/>
                  </a:lnTo>
                  <a:lnTo>
                    <a:pt x="604" y="391"/>
                  </a:lnTo>
                  <a:lnTo>
                    <a:pt x="604" y="393"/>
                  </a:lnTo>
                  <a:lnTo>
                    <a:pt x="602" y="393"/>
                  </a:lnTo>
                  <a:lnTo>
                    <a:pt x="602" y="395"/>
                  </a:lnTo>
                  <a:lnTo>
                    <a:pt x="604" y="395"/>
                  </a:lnTo>
                  <a:lnTo>
                    <a:pt x="604" y="397"/>
                  </a:lnTo>
                  <a:lnTo>
                    <a:pt x="602" y="397"/>
                  </a:lnTo>
                  <a:lnTo>
                    <a:pt x="602" y="395"/>
                  </a:lnTo>
                  <a:lnTo>
                    <a:pt x="602" y="397"/>
                  </a:lnTo>
                  <a:lnTo>
                    <a:pt x="602" y="399"/>
                  </a:lnTo>
                  <a:lnTo>
                    <a:pt x="600" y="399"/>
                  </a:lnTo>
                  <a:lnTo>
                    <a:pt x="600" y="401"/>
                  </a:lnTo>
                  <a:lnTo>
                    <a:pt x="598" y="401"/>
                  </a:lnTo>
                  <a:lnTo>
                    <a:pt x="598" y="399"/>
                  </a:lnTo>
                  <a:lnTo>
                    <a:pt x="600" y="399"/>
                  </a:lnTo>
                  <a:lnTo>
                    <a:pt x="598" y="399"/>
                  </a:lnTo>
                  <a:lnTo>
                    <a:pt x="598" y="401"/>
                  </a:lnTo>
                  <a:lnTo>
                    <a:pt x="596" y="401"/>
                  </a:lnTo>
                  <a:lnTo>
                    <a:pt x="596" y="399"/>
                  </a:lnTo>
                  <a:lnTo>
                    <a:pt x="596" y="401"/>
                  </a:lnTo>
                  <a:lnTo>
                    <a:pt x="596" y="399"/>
                  </a:lnTo>
                  <a:lnTo>
                    <a:pt x="594" y="399"/>
                  </a:lnTo>
                  <a:lnTo>
                    <a:pt x="596" y="399"/>
                  </a:lnTo>
                  <a:lnTo>
                    <a:pt x="594" y="399"/>
                  </a:lnTo>
                  <a:lnTo>
                    <a:pt x="596" y="399"/>
                  </a:lnTo>
                  <a:lnTo>
                    <a:pt x="594" y="399"/>
                  </a:lnTo>
                  <a:lnTo>
                    <a:pt x="594" y="401"/>
                  </a:lnTo>
                  <a:lnTo>
                    <a:pt x="596" y="401"/>
                  </a:lnTo>
                  <a:lnTo>
                    <a:pt x="596" y="403"/>
                  </a:lnTo>
                  <a:lnTo>
                    <a:pt x="594" y="403"/>
                  </a:lnTo>
                  <a:lnTo>
                    <a:pt x="594" y="405"/>
                  </a:lnTo>
                  <a:lnTo>
                    <a:pt x="592" y="405"/>
                  </a:lnTo>
                  <a:lnTo>
                    <a:pt x="592" y="407"/>
                  </a:lnTo>
                  <a:lnTo>
                    <a:pt x="592" y="405"/>
                  </a:lnTo>
                  <a:lnTo>
                    <a:pt x="594" y="405"/>
                  </a:lnTo>
                  <a:lnTo>
                    <a:pt x="594" y="403"/>
                  </a:lnTo>
                  <a:lnTo>
                    <a:pt x="596" y="403"/>
                  </a:lnTo>
                  <a:lnTo>
                    <a:pt x="594" y="403"/>
                  </a:lnTo>
                  <a:lnTo>
                    <a:pt x="594" y="405"/>
                  </a:lnTo>
                  <a:lnTo>
                    <a:pt x="592" y="405"/>
                  </a:lnTo>
                  <a:lnTo>
                    <a:pt x="592" y="407"/>
                  </a:lnTo>
                  <a:lnTo>
                    <a:pt x="592" y="409"/>
                  </a:lnTo>
                  <a:lnTo>
                    <a:pt x="592" y="411"/>
                  </a:lnTo>
                  <a:lnTo>
                    <a:pt x="592" y="413"/>
                  </a:lnTo>
                  <a:lnTo>
                    <a:pt x="592" y="413"/>
                  </a:lnTo>
                  <a:lnTo>
                    <a:pt x="592" y="411"/>
                  </a:lnTo>
                  <a:lnTo>
                    <a:pt x="592" y="409"/>
                  </a:lnTo>
                  <a:lnTo>
                    <a:pt x="592" y="411"/>
                  </a:lnTo>
                  <a:lnTo>
                    <a:pt x="592" y="413"/>
                  </a:lnTo>
                  <a:lnTo>
                    <a:pt x="592" y="413"/>
                  </a:lnTo>
                  <a:lnTo>
                    <a:pt x="594" y="413"/>
                  </a:lnTo>
                  <a:lnTo>
                    <a:pt x="592" y="415"/>
                  </a:lnTo>
                  <a:lnTo>
                    <a:pt x="594" y="415"/>
                  </a:lnTo>
                  <a:lnTo>
                    <a:pt x="594" y="417"/>
                  </a:lnTo>
                  <a:lnTo>
                    <a:pt x="596" y="417"/>
                  </a:lnTo>
                  <a:lnTo>
                    <a:pt x="596" y="419"/>
                  </a:lnTo>
                  <a:lnTo>
                    <a:pt x="594" y="419"/>
                  </a:lnTo>
                  <a:lnTo>
                    <a:pt x="592" y="419"/>
                  </a:lnTo>
                  <a:lnTo>
                    <a:pt x="592" y="419"/>
                  </a:lnTo>
                  <a:lnTo>
                    <a:pt x="592" y="417"/>
                  </a:lnTo>
                  <a:lnTo>
                    <a:pt x="590" y="417"/>
                  </a:lnTo>
                  <a:lnTo>
                    <a:pt x="588" y="417"/>
                  </a:lnTo>
                  <a:lnTo>
                    <a:pt x="588" y="419"/>
                  </a:lnTo>
                  <a:lnTo>
                    <a:pt x="586" y="419"/>
                  </a:lnTo>
                  <a:lnTo>
                    <a:pt x="584" y="419"/>
                  </a:lnTo>
                  <a:lnTo>
                    <a:pt x="582" y="419"/>
                  </a:lnTo>
                  <a:lnTo>
                    <a:pt x="582" y="421"/>
                  </a:lnTo>
                  <a:lnTo>
                    <a:pt x="580" y="421"/>
                  </a:lnTo>
                  <a:lnTo>
                    <a:pt x="578" y="421"/>
                  </a:lnTo>
                  <a:lnTo>
                    <a:pt x="576" y="423"/>
                  </a:lnTo>
                  <a:lnTo>
                    <a:pt x="574" y="423"/>
                  </a:lnTo>
                  <a:lnTo>
                    <a:pt x="572" y="423"/>
                  </a:lnTo>
                  <a:lnTo>
                    <a:pt x="572" y="423"/>
                  </a:lnTo>
                  <a:lnTo>
                    <a:pt x="570" y="423"/>
                  </a:lnTo>
                  <a:lnTo>
                    <a:pt x="568" y="423"/>
                  </a:lnTo>
                  <a:lnTo>
                    <a:pt x="566" y="425"/>
                  </a:lnTo>
                  <a:lnTo>
                    <a:pt x="564" y="425"/>
                  </a:lnTo>
                  <a:lnTo>
                    <a:pt x="564" y="423"/>
                  </a:lnTo>
                  <a:lnTo>
                    <a:pt x="566" y="423"/>
                  </a:lnTo>
                  <a:lnTo>
                    <a:pt x="564" y="423"/>
                  </a:lnTo>
                  <a:lnTo>
                    <a:pt x="562" y="423"/>
                  </a:lnTo>
                  <a:lnTo>
                    <a:pt x="562" y="423"/>
                  </a:lnTo>
                  <a:lnTo>
                    <a:pt x="560" y="423"/>
                  </a:lnTo>
                  <a:lnTo>
                    <a:pt x="558" y="423"/>
                  </a:lnTo>
                  <a:lnTo>
                    <a:pt x="558" y="423"/>
                  </a:lnTo>
                  <a:lnTo>
                    <a:pt x="556" y="423"/>
                  </a:lnTo>
                  <a:lnTo>
                    <a:pt x="554" y="423"/>
                  </a:lnTo>
                  <a:lnTo>
                    <a:pt x="552" y="423"/>
                  </a:lnTo>
                  <a:lnTo>
                    <a:pt x="550" y="423"/>
                  </a:lnTo>
                  <a:lnTo>
                    <a:pt x="548" y="423"/>
                  </a:lnTo>
                  <a:lnTo>
                    <a:pt x="550" y="423"/>
                  </a:lnTo>
                  <a:lnTo>
                    <a:pt x="550" y="423"/>
                  </a:lnTo>
                  <a:lnTo>
                    <a:pt x="552" y="423"/>
                  </a:lnTo>
                  <a:lnTo>
                    <a:pt x="552" y="421"/>
                  </a:lnTo>
                  <a:lnTo>
                    <a:pt x="552" y="419"/>
                  </a:lnTo>
                  <a:lnTo>
                    <a:pt x="554" y="419"/>
                  </a:lnTo>
                  <a:lnTo>
                    <a:pt x="554" y="417"/>
                  </a:lnTo>
                  <a:lnTo>
                    <a:pt x="554" y="415"/>
                  </a:lnTo>
                  <a:lnTo>
                    <a:pt x="554" y="413"/>
                  </a:lnTo>
                  <a:lnTo>
                    <a:pt x="554" y="415"/>
                  </a:lnTo>
                  <a:lnTo>
                    <a:pt x="554" y="413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1"/>
                  </a:lnTo>
                  <a:lnTo>
                    <a:pt x="554" y="413"/>
                  </a:lnTo>
                  <a:lnTo>
                    <a:pt x="554" y="411"/>
                  </a:lnTo>
                  <a:lnTo>
                    <a:pt x="552" y="411"/>
                  </a:lnTo>
                  <a:lnTo>
                    <a:pt x="550" y="411"/>
                  </a:lnTo>
                  <a:lnTo>
                    <a:pt x="548" y="411"/>
                  </a:lnTo>
                  <a:lnTo>
                    <a:pt x="548" y="413"/>
                  </a:lnTo>
                  <a:lnTo>
                    <a:pt x="546" y="413"/>
                  </a:lnTo>
                  <a:lnTo>
                    <a:pt x="546" y="415"/>
                  </a:lnTo>
                  <a:lnTo>
                    <a:pt x="546" y="417"/>
                  </a:lnTo>
                  <a:lnTo>
                    <a:pt x="544" y="417"/>
                  </a:lnTo>
                  <a:lnTo>
                    <a:pt x="544" y="417"/>
                  </a:lnTo>
                  <a:lnTo>
                    <a:pt x="544" y="415"/>
                  </a:lnTo>
                  <a:lnTo>
                    <a:pt x="544" y="417"/>
                  </a:lnTo>
                  <a:lnTo>
                    <a:pt x="544" y="415"/>
                  </a:lnTo>
                  <a:lnTo>
                    <a:pt x="544" y="417"/>
                  </a:lnTo>
                  <a:close/>
                  <a:moveTo>
                    <a:pt x="540" y="413"/>
                  </a:moveTo>
                  <a:lnTo>
                    <a:pt x="542" y="413"/>
                  </a:lnTo>
                  <a:lnTo>
                    <a:pt x="540" y="413"/>
                  </a:lnTo>
                  <a:lnTo>
                    <a:pt x="542" y="413"/>
                  </a:lnTo>
                  <a:lnTo>
                    <a:pt x="540" y="413"/>
                  </a:lnTo>
                  <a:close/>
                  <a:moveTo>
                    <a:pt x="592" y="411"/>
                  </a:moveTo>
                  <a:lnTo>
                    <a:pt x="592" y="413"/>
                  </a:lnTo>
                  <a:lnTo>
                    <a:pt x="592" y="411"/>
                  </a:lnTo>
                  <a:lnTo>
                    <a:pt x="592" y="411"/>
                  </a:lnTo>
                  <a:lnTo>
                    <a:pt x="592" y="409"/>
                  </a:lnTo>
                  <a:lnTo>
                    <a:pt x="592" y="407"/>
                  </a:lnTo>
                  <a:lnTo>
                    <a:pt x="592" y="409"/>
                  </a:lnTo>
                  <a:lnTo>
                    <a:pt x="592" y="409"/>
                  </a:lnTo>
                  <a:lnTo>
                    <a:pt x="592" y="411"/>
                  </a:lnTo>
                  <a:close/>
                  <a:moveTo>
                    <a:pt x="592" y="411"/>
                  </a:moveTo>
                  <a:lnTo>
                    <a:pt x="592" y="413"/>
                  </a:lnTo>
                  <a:lnTo>
                    <a:pt x="592" y="411"/>
                  </a:lnTo>
                  <a:lnTo>
                    <a:pt x="592" y="411"/>
                  </a:lnTo>
                  <a:close/>
                  <a:moveTo>
                    <a:pt x="536" y="413"/>
                  </a:moveTo>
                  <a:lnTo>
                    <a:pt x="538" y="413"/>
                  </a:lnTo>
                  <a:lnTo>
                    <a:pt x="538" y="411"/>
                  </a:lnTo>
                  <a:lnTo>
                    <a:pt x="536" y="413"/>
                  </a:lnTo>
                  <a:close/>
                  <a:moveTo>
                    <a:pt x="414" y="520"/>
                  </a:moveTo>
                  <a:lnTo>
                    <a:pt x="414" y="520"/>
                  </a:lnTo>
                  <a:lnTo>
                    <a:pt x="416" y="520"/>
                  </a:lnTo>
                  <a:lnTo>
                    <a:pt x="416" y="522"/>
                  </a:lnTo>
                  <a:lnTo>
                    <a:pt x="416" y="520"/>
                  </a:lnTo>
                  <a:lnTo>
                    <a:pt x="414" y="520"/>
                  </a:lnTo>
                  <a:close/>
                  <a:moveTo>
                    <a:pt x="416" y="522"/>
                  </a:moveTo>
                  <a:lnTo>
                    <a:pt x="416" y="520"/>
                  </a:lnTo>
                  <a:lnTo>
                    <a:pt x="416" y="522"/>
                  </a:lnTo>
                  <a:close/>
                  <a:moveTo>
                    <a:pt x="416" y="522"/>
                  </a:moveTo>
                  <a:lnTo>
                    <a:pt x="414" y="522"/>
                  </a:lnTo>
                  <a:lnTo>
                    <a:pt x="414" y="524"/>
                  </a:lnTo>
                  <a:lnTo>
                    <a:pt x="412" y="524"/>
                  </a:lnTo>
                  <a:lnTo>
                    <a:pt x="410" y="524"/>
                  </a:lnTo>
                  <a:lnTo>
                    <a:pt x="410" y="522"/>
                  </a:lnTo>
                  <a:lnTo>
                    <a:pt x="410" y="520"/>
                  </a:lnTo>
                  <a:lnTo>
                    <a:pt x="408" y="520"/>
                  </a:lnTo>
                  <a:lnTo>
                    <a:pt x="408" y="520"/>
                  </a:lnTo>
                  <a:lnTo>
                    <a:pt x="408" y="520"/>
                  </a:lnTo>
                  <a:lnTo>
                    <a:pt x="410" y="520"/>
                  </a:lnTo>
                  <a:lnTo>
                    <a:pt x="410" y="522"/>
                  </a:lnTo>
                  <a:lnTo>
                    <a:pt x="410" y="524"/>
                  </a:lnTo>
                  <a:lnTo>
                    <a:pt x="412" y="524"/>
                  </a:lnTo>
                  <a:lnTo>
                    <a:pt x="414" y="524"/>
                  </a:lnTo>
                  <a:lnTo>
                    <a:pt x="414" y="522"/>
                  </a:lnTo>
                  <a:lnTo>
                    <a:pt x="416" y="522"/>
                  </a:lnTo>
                  <a:close/>
                  <a:moveTo>
                    <a:pt x="400" y="538"/>
                  </a:moveTo>
                  <a:lnTo>
                    <a:pt x="398" y="538"/>
                  </a:lnTo>
                  <a:lnTo>
                    <a:pt x="400" y="538"/>
                  </a:lnTo>
                  <a:lnTo>
                    <a:pt x="400" y="540"/>
                  </a:lnTo>
                  <a:lnTo>
                    <a:pt x="398" y="540"/>
                  </a:lnTo>
                  <a:lnTo>
                    <a:pt x="400" y="540"/>
                  </a:lnTo>
                  <a:lnTo>
                    <a:pt x="400" y="542"/>
                  </a:lnTo>
                  <a:lnTo>
                    <a:pt x="400" y="542"/>
                  </a:lnTo>
                  <a:lnTo>
                    <a:pt x="400" y="540"/>
                  </a:lnTo>
                  <a:lnTo>
                    <a:pt x="400" y="542"/>
                  </a:lnTo>
                  <a:lnTo>
                    <a:pt x="400" y="542"/>
                  </a:lnTo>
                  <a:lnTo>
                    <a:pt x="400" y="540"/>
                  </a:lnTo>
                  <a:lnTo>
                    <a:pt x="400" y="542"/>
                  </a:lnTo>
                  <a:lnTo>
                    <a:pt x="400" y="540"/>
                  </a:lnTo>
                  <a:lnTo>
                    <a:pt x="400" y="538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6" name="Freeform 3699">
              <a:extLst>
                <a:ext uri="{FF2B5EF4-FFF2-40B4-BE49-F238E27FC236}">
                  <a16:creationId xmlns:a16="http://schemas.microsoft.com/office/drawing/2014/main" id="{ACEE7357-CAA9-40F0-8954-F439AE8875B2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2463602" y="2241975"/>
              <a:ext cx="550724" cy="427821"/>
            </a:xfrm>
            <a:custGeom>
              <a:avLst/>
              <a:gdLst>
                <a:gd name="T0" fmla="*/ 24 w 278"/>
                <a:gd name="T1" fmla="*/ 79 h 229"/>
                <a:gd name="T2" fmla="*/ 60 w 278"/>
                <a:gd name="T3" fmla="*/ 85 h 229"/>
                <a:gd name="T4" fmla="*/ 62 w 278"/>
                <a:gd name="T5" fmla="*/ 83 h 229"/>
                <a:gd name="T6" fmla="*/ 78 w 278"/>
                <a:gd name="T7" fmla="*/ 81 h 229"/>
                <a:gd name="T8" fmla="*/ 82 w 278"/>
                <a:gd name="T9" fmla="*/ 67 h 229"/>
                <a:gd name="T10" fmla="*/ 98 w 278"/>
                <a:gd name="T11" fmla="*/ 61 h 229"/>
                <a:gd name="T12" fmla="*/ 100 w 278"/>
                <a:gd name="T13" fmla="*/ 49 h 229"/>
                <a:gd name="T14" fmla="*/ 98 w 278"/>
                <a:gd name="T15" fmla="*/ 45 h 229"/>
                <a:gd name="T16" fmla="*/ 32 w 278"/>
                <a:gd name="T17" fmla="*/ 4 h 229"/>
                <a:gd name="T18" fmla="*/ 94 w 278"/>
                <a:gd name="T19" fmla="*/ 41 h 229"/>
                <a:gd name="T20" fmla="*/ 90 w 278"/>
                <a:gd name="T21" fmla="*/ 61 h 229"/>
                <a:gd name="T22" fmla="*/ 88 w 278"/>
                <a:gd name="T23" fmla="*/ 30 h 229"/>
                <a:gd name="T24" fmla="*/ 90 w 278"/>
                <a:gd name="T25" fmla="*/ 24 h 229"/>
                <a:gd name="T26" fmla="*/ 90 w 278"/>
                <a:gd name="T27" fmla="*/ 26 h 229"/>
                <a:gd name="T28" fmla="*/ 90 w 278"/>
                <a:gd name="T29" fmla="*/ 22 h 229"/>
                <a:gd name="T30" fmla="*/ 88 w 278"/>
                <a:gd name="T31" fmla="*/ 20 h 229"/>
                <a:gd name="T32" fmla="*/ 88 w 278"/>
                <a:gd name="T33" fmla="*/ 24 h 229"/>
                <a:gd name="T34" fmla="*/ 86 w 278"/>
                <a:gd name="T35" fmla="*/ 14 h 229"/>
                <a:gd name="T36" fmla="*/ 96 w 278"/>
                <a:gd name="T37" fmla="*/ 24 h 229"/>
                <a:gd name="T38" fmla="*/ 104 w 278"/>
                <a:gd name="T39" fmla="*/ 22 h 229"/>
                <a:gd name="T40" fmla="*/ 98 w 278"/>
                <a:gd name="T41" fmla="*/ 0 h 229"/>
                <a:gd name="T42" fmla="*/ 164 w 278"/>
                <a:gd name="T43" fmla="*/ 34 h 229"/>
                <a:gd name="T44" fmla="*/ 218 w 278"/>
                <a:gd name="T45" fmla="*/ 61 h 229"/>
                <a:gd name="T46" fmla="*/ 264 w 278"/>
                <a:gd name="T47" fmla="*/ 81 h 229"/>
                <a:gd name="T48" fmla="*/ 268 w 278"/>
                <a:gd name="T49" fmla="*/ 113 h 229"/>
                <a:gd name="T50" fmla="*/ 250 w 278"/>
                <a:gd name="T51" fmla="*/ 155 h 229"/>
                <a:gd name="T52" fmla="*/ 228 w 278"/>
                <a:gd name="T53" fmla="*/ 205 h 229"/>
                <a:gd name="T54" fmla="*/ 210 w 278"/>
                <a:gd name="T55" fmla="*/ 225 h 229"/>
                <a:gd name="T56" fmla="*/ 166 w 278"/>
                <a:gd name="T57" fmla="*/ 205 h 229"/>
                <a:gd name="T58" fmla="*/ 122 w 278"/>
                <a:gd name="T59" fmla="*/ 193 h 229"/>
                <a:gd name="T60" fmla="*/ 76 w 278"/>
                <a:gd name="T61" fmla="*/ 183 h 229"/>
                <a:gd name="T62" fmla="*/ 36 w 278"/>
                <a:gd name="T63" fmla="*/ 167 h 229"/>
                <a:gd name="T64" fmla="*/ 28 w 278"/>
                <a:gd name="T65" fmla="*/ 127 h 229"/>
                <a:gd name="T66" fmla="*/ 2 w 278"/>
                <a:gd name="T67" fmla="*/ 105 h 229"/>
                <a:gd name="T68" fmla="*/ 6 w 278"/>
                <a:gd name="T69" fmla="*/ 105 h 229"/>
                <a:gd name="T70" fmla="*/ 22 w 278"/>
                <a:gd name="T71" fmla="*/ 93 h 229"/>
                <a:gd name="T72" fmla="*/ 14 w 278"/>
                <a:gd name="T73" fmla="*/ 79 h 229"/>
                <a:gd name="T74" fmla="*/ 20 w 278"/>
                <a:gd name="T75" fmla="*/ 77 h 229"/>
                <a:gd name="T76" fmla="*/ 22 w 278"/>
                <a:gd name="T77" fmla="*/ 55 h 229"/>
                <a:gd name="T78" fmla="*/ 26 w 278"/>
                <a:gd name="T79" fmla="*/ 24 h 229"/>
                <a:gd name="T80" fmla="*/ 34 w 278"/>
                <a:gd name="T81" fmla="*/ 2 h 229"/>
                <a:gd name="T82" fmla="*/ 60 w 278"/>
                <a:gd name="T83" fmla="*/ 28 h 229"/>
                <a:gd name="T84" fmla="*/ 76 w 278"/>
                <a:gd name="T85" fmla="*/ 43 h 229"/>
                <a:gd name="T86" fmla="*/ 82 w 278"/>
                <a:gd name="T87" fmla="*/ 47 h 229"/>
                <a:gd name="T88" fmla="*/ 78 w 278"/>
                <a:gd name="T89" fmla="*/ 59 h 229"/>
                <a:gd name="T90" fmla="*/ 62 w 278"/>
                <a:gd name="T91" fmla="*/ 69 h 229"/>
                <a:gd name="T92" fmla="*/ 66 w 278"/>
                <a:gd name="T93" fmla="*/ 69 h 229"/>
                <a:gd name="T94" fmla="*/ 84 w 278"/>
                <a:gd name="T95" fmla="*/ 59 h 229"/>
                <a:gd name="T96" fmla="*/ 80 w 278"/>
                <a:gd name="T97" fmla="*/ 69 h 229"/>
                <a:gd name="T98" fmla="*/ 76 w 278"/>
                <a:gd name="T99" fmla="*/ 71 h 229"/>
                <a:gd name="T100" fmla="*/ 72 w 278"/>
                <a:gd name="T101" fmla="*/ 87 h 229"/>
                <a:gd name="T102" fmla="*/ 66 w 278"/>
                <a:gd name="T103" fmla="*/ 81 h 229"/>
                <a:gd name="T104" fmla="*/ 68 w 278"/>
                <a:gd name="T105" fmla="*/ 79 h 229"/>
                <a:gd name="T106" fmla="*/ 54 w 278"/>
                <a:gd name="T107" fmla="*/ 85 h 229"/>
                <a:gd name="T108" fmla="*/ 56 w 278"/>
                <a:gd name="T109" fmla="*/ 87 h 229"/>
                <a:gd name="T110" fmla="*/ 64 w 278"/>
                <a:gd name="T111" fmla="*/ 91 h 229"/>
                <a:gd name="T112" fmla="*/ 80 w 278"/>
                <a:gd name="T113" fmla="*/ 81 h 229"/>
                <a:gd name="T114" fmla="*/ 100 w 278"/>
                <a:gd name="T115" fmla="*/ 59 h 229"/>
                <a:gd name="T116" fmla="*/ 98 w 278"/>
                <a:gd name="T117" fmla="*/ 36 h 229"/>
                <a:gd name="T118" fmla="*/ 104 w 278"/>
                <a:gd name="T119" fmla="*/ 28 h 229"/>
                <a:gd name="T120" fmla="*/ 102 w 278"/>
                <a:gd name="T121" fmla="*/ 1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78" h="229">
                  <a:moveTo>
                    <a:pt x="22" y="123"/>
                  </a:moveTo>
                  <a:lnTo>
                    <a:pt x="22" y="125"/>
                  </a:lnTo>
                  <a:lnTo>
                    <a:pt x="20" y="125"/>
                  </a:lnTo>
                  <a:lnTo>
                    <a:pt x="22" y="125"/>
                  </a:lnTo>
                  <a:lnTo>
                    <a:pt x="20" y="125"/>
                  </a:lnTo>
                  <a:lnTo>
                    <a:pt x="22" y="123"/>
                  </a:lnTo>
                  <a:close/>
                  <a:moveTo>
                    <a:pt x="20" y="121"/>
                  </a:moveTo>
                  <a:lnTo>
                    <a:pt x="20" y="119"/>
                  </a:lnTo>
                  <a:lnTo>
                    <a:pt x="20" y="121"/>
                  </a:lnTo>
                  <a:close/>
                  <a:moveTo>
                    <a:pt x="20" y="119"/>
                  </a:moveTo>
                  <a:lnTo>
                    <a:pt x="20" y="117"/>
                  </a:lnTo>
                  <a:lnTo>
                    <a:pt x="20" y="119"/>
                  </a:lnTo>
                  <a:close/>
                  <a:moveTo>
                    <a:pt x="20" y="119"/>
                  </a:moveTo>
                  <a:lnTo>
                    <a:pt x="20" y="117"/>
                  </a:lnTo>
                  <a:lnTo>
                    <a:pt x="20" y="119"/>
                  </a:lnTo>
                  <a:close/>
                  <a:moveTo>
                    <a:pt x="20" y="119"/>
                  </a:moveTo>
                  <a:lnTo>
                    <a:pt x="20" y="117"/>
                  </a:lnTo>
                  <a:lnTo>
                    <a:pt x="20" y="119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16" y="81"/>
                  </a:moveTo>
                  <a:lnTo>
                    <a:pt x="16" y="81"/>
                  </a:lnTo>
                  <a:lnTo>
                    <a:pt x="16" y="81"/>
                  </a:lnTo>
                  <a:close/>
                  <a:moveTo>
                    <a:pt x="24" y="79"/>
                  </a:moveTo>
                  <a:lnTo>
                    <a:pt x="26" y="81"/>
                  </a:lnTo>
                  <a:lnTo>
                    <a:pt x="24" y="81"/>
                  </a:lnTo>
                  <a:lnTo>
                    <a:pt x="24" y="79"/>
                  </a:lnTo>
                  <a:close/>
                  <a:moveTo>
                    <a:pt x="20" y="77"/>
                  </a:moveTo>
                  <a:lnTo>
                    <a:pt x="18" y="75"/>
                  </a:lnTo>
                  <a:lnTo>
                    <a:pt x="20" y="77"/>
                  </a:lnTo>
                  <a:close/>
                  <a:moveTo>
                    <a:pt x="68" y="91"/>
                  </a:moveTo>
                  <a:lnTo>
                    <a:pt x="66" y="91"/>
                  </a:lnTo>
                  <a:lnTo>
                    <a:pt x="68" y="91"/>
                  </a:lnTo>
                  <a:lnTo>
                    <a:pt x="68" y="89"/>
                  </a:lnTo>
                  <a:lnTo>
                    <a:pt x="68" y="91"/>
                  </a:lnTo>
                  <a:lnTo>
                    <a:pt x="68" y="89"/>
                  </a:lnTo>
                  <a:lnTo>
                    <a:pt x="68" y="91"/>
                  </a:lnTo>
                  <a:close/>
                  <a:moveTo>
                    <a:pt x="66" y="87"/>
                  </a:moveTo>
                  <a:lnTo>
                    <a:pt x="66" y="89"/>
                  </a:lnTo>
                  <a:lnTo>
                    <a:pt x="66" y="91"/>
                  </a:lnTo>
                  <a:lnTo>
                    <a:pt x="66" y="89"/>
                  </a:lnTo>
                  <a:lnTo>
                    <a:pt x="64" y="89"/>
                  </a:lnTo>
                  <a:lnTo>
                    <a:pt x="64" y="91"/>
                  </a:lnTo>
                  <a:lnTo>
                    <a:pt x="64" y="89"/>
                  </a:lnTo>
                  <a:lnTo>
                    <a:pt x="64" y="91"/>
                  </a:lnTo>
                  <a:lnTo>
                    <a:pt x="64" y="89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6" y="87"/>
                  </a:lnTo>
                  <a:close/>
                  <a:moveTo>
                    <a:pt x="60" y="83"/>
                  </a:moveTo>
                  <a:lnTo>
                    <a:pt x="60" y="85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60" y="85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60" y="83"/>
                  </a:lnTo>
                  <a:close/>
                  <a:moveTo>
                    <a:pt x="68" y="87"/>
                  </a:moveTo>
                  <a:lnTo>
                    <a:pt x="68" y="89"/>
                  </a:lnTo>
                  <a:lnTo>
                    <a:pt x="66" y="87"/>
                  </a:lnTo>
                  <a:lnTo>
                    <a:pt x="66" y="85"/>
                  </a:lnTo>
                  <a:lnTo>
                    <a:pt x="68" y="85"/>
                  </a:lnTo>
                  <a:lnTo>
                    <a:pt x="68" y="87"/>
                  </a:lnTo>
                  <a:close/>
                  <a:moveTo>
                    <a:pt x="64" y="83"/>
                  </a:moveTo>
                  <a:lnTo>
                    <a:pt x="64" y="81"/>
                  </a:lnTo>
                  <a:lnTo>
                    <a:pt x="64" y="83"/>
                  </a:lnTo>
                  <a:close/>
                  <a:moveTo>
                    <a:pt x="70" y="85"/>
                  </a:moveTo>
                  <a:lnTo>
                    <a:pt x="70" y="87"/>
                  </a:lnTo>
                  <a:lnTo>
                    <a:pt x="70" y="85"/>
                  </a:lnTo>
                  <a:lnTo>
                    <a:pt x="68" y="85"/>
                  </a:lnTo>
                  <a:lnTo>
                    <a:pt x="70" y="85"/>
                  </a:lnTo>
                  <a:close/>
                  <a:moveTo>
                    <a:pt x="64" y="81"/>
                  </a:moveTo>
                  <a:lnTo>
                    <a:pt x="62" y="81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2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lnTo>
                    <a:pt x="64" y="81"/>
                  </a:lnTo>
                  <a:close/>
                  <a:moveTo>
                    <a:pt x="66" y="81"/>
                  </a:moveTo>
                  <a:lnTo>
                    <a:pt x="64" y="81"/>
                  </a:lnTo>
                  <a:lnTo>
                    <a:pt x="66" y="81"/>
                  </a:lnTo>
                  <a:lnTo>
                    <a:pt x="64" y="81"/>
                  </a:lnTo>
                  <a:lnTo>
                    <a:pt x="66" y="81"/>
                  </a:lnTo>
                  <a:close/>
                  <a:moveTo>
                    <a:pt x="80" y="79"/>
                  </a:moveTo>
                  <a:lnTo>
                    <a:pt x="78" y="79"/>
                  </a:lnTo>
                  <a:lnTo>
                    <a:pt x="78" y="81"/>
                  </a:lnTo>
                  <a:lnTo>
                    <a:pt x="80" y="81"/>
                  </a:lnTo>
                  <a:lnTo>
                    <a:pt x="78" y="81"/>
                  </a:lnTo>
                  <a:lnTo>
                    <a:pt x="80" y="81"/>
                  </a:lnTo>
                  <a:lnTo>
                    <a:pt x="78" y="81"/>
                  </a:lnTo>
                  <a:lnTo>
                    <a:pt x="78" y="81"/>
                  </a:lnTo>
                  <a:lnTo>
                    <a:pt x="78" y="83"/>
                  </a:lnTo>
                  <a:lnTo>
                    <a:pt x="80" y="83"/>
                  </a:lnTo>
                  <a:lnTo>
                    <a:pt x="78" y="83"/>
                  </a:lnTo>
                  <a:lnTo>
                    <a:pt x="76" y="83"/>
                  </a:lnTo>
                  <a:lnTo>
                    <a:pt x="76" y="85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76" y="81"/>
                  </a:lnTo>
                  <a:lnTo>
                    <a:pt x="76" y="83"/>
                  </a:lnTo>
                  <a:lnTo>
                    <a:pt x="76" y="83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79"/>
                  </a:lnTo>
                  <a:lnTo>
                    <a:pt x="78" y="79"/>
                  </a:lnTo>
                  <a:lnTo>
                    <a:pt x="80" y="79"/>
                  </a:lnTo>
                  <a:close/>
                  <a:moveTo>
                    <a:pt x="80" y="77"/>
                  </a:moveTo>
                  <a:lnTo>
                    <a:pt x="78" y="77"/>
                  </a:lnTo>
                  <a:lnTo>
                    <a:pt x="80" y="77"/>
                  </a:lnTo>
                  <a:close/>
                  <a:moveTo>
                    <a:pt x="82" y="67"/>
                  </a:moveTo>
                  <a:lnTo>
                    <a:pt x="82" y="69"/>
                  </a:lnTo>
                  <a:lnTo>
                    <a:pt x="82" y="71"/>
                  </a:lnTo>
                  <a:lnTo>
                    <a:pt x="82" y="73"/>
                  </a:lnTo>
                  <a:lnTo>
                    <a:pt x="80" y="73"/>
                  </a:lnTo>
                  <a:lnTo>
                    <a:pt x="80" y="71"/>
                  </a:lnTo>
                  <a:lnTo>
                    <a:pt x="80" y="73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80" y="75"/>
                  </a:lnTo>
                  <a:lnTo>
                    <a:pt x="78" y="75"/>
                  </a:lnTo>
                  <a:lnTo>
                    <a:pt x="80" y="75"/>
                  </a:lnTo>
                  <a:lnTo>
                    <a:pt x="80" y="73"/>
                  </a:lnTo>
                  <a:lnTo>
                    <a:pt x="78" y="73"/>
                  </a:lnTo>
                  <a:lnTo>
                    <a:pt x="78" y="71"/>
                  </a:lnTo>
                  <a:lnTo>
                    <a:pt x="78" y="69"/>
                  </a:lnTo>
                  <a:lnTo>
                    <a:pt x="80" y="69"/>
                  </a:lnTo>
                  <a:lnTo>
                    <a:pt x="80" y="67"/>
                  </a:lnTo>
                  <a:lnTo>
                    <a:pt x="82" y="67"/>
                  </a:lnTo>
                  <a:close/>
                  <a:moveTo>
                    <a:pt x="26" y="26"/>
                  </a:moveTo>
                  <a:lnTo>
                    <a:pt x="24" y="26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6"/>
                  </a:lnTo>
                  <a:close/>
                  <a:moveTo>
                    <a:pt x="26" y="20"/>
                  </a:moveTo>
                  <a:lnTo>
                    <a:pt x="26" y="18"/>
                  </a:lnTo>
                  <a:lnTo>
                    <a:pt x="26" y="20"/>
                  </a:lnTo>
                  <a:close/>
                  <a:moveTo>
                    <a:pt x="98" y="59"/>
                  </a:moveTo>
                  <a:lnTo>
                    <a:pt x="98" y="61"/>
                  </a:lnTo>
                  <a:lnTo>
                    <a:pt x="98" y="59"/>
                  </a:lnTo>
                  <a:lnTo>
                    <a:pt x="100" y="59"/>
                  </a:lnTo>
                  <a:lnTo>
                    <a:pt x="98" y="59"/>
                  </a:lnTo>
                  <a:close/>
                  <a:moveTo>
                    <a:pt x="96" y="57"/>
                  </a:moveTo>
                  <a:lnTo>
                    <a:pt x="96" y="59"/>
                  </a:lnTo>
                  <a:lnTo>
                    <a:pt x="96" y="57"/>
                  </a:lnTo>
                  <a:close/>
                  <a:moveTo>
                    <a:pt x="84" y="47"/>
                  </a:moveTo>
                  <a:lnTo>
                    <a:pt x="86" y="47"/>
                  </a:lnTo>
                  <a:lnTo>
                    <a:pt x="84" y="47"/>
                  </a:lnTo>
                  <a:close/>
                  <a:moveTo>
                    <a:pt x="86" y="47"/>
                  </a:moveTo>
                  <a:lnTo>
                    <a:pt x="86" y="49"/>
                  </a:lnTo>
                  <a:lnTo>
                    <a:pt x="86" y="51"/>
                  </a:lnTo>
                  <a:lnTo>
                    <a:pt x="84" y="51"/>
                  </a:lnTo>
                  <a:lnTo>
                    <a:pt x="84" y="49"/>
                  </a:lnTo>
                  <a:lnTo>
                    <a:pt x="84" y="47"/>
                  </a:lnTo>
                  <a:lnTo>
                    <a:pt x="86" y="47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4" y="49"/>
                  </a:lnTo>
                  <a:lnTo>
                    <a:pt x="84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6" y="47"/>
                  </a:lnTo>
                  <a:close/>
                  <a:moveTo>
                    <a:pt x="80" y="43"/>
                  </a:moveTo>
                  <a:lnTo>
                    <a:pt x="80" y="41"/>
                  </a:lnTo>
                  <a:lnTo>
                    <a:pt x="80" y="43"/>
                  </a:lnTo>
                  <a:close/>
                  <a:moveTo>
                    <a:pt x="100" y="49"/>
                  </a:moveTo>
                  <a:lnTo>
                    <a:pt x="98" y="49"/>
                  </a:lnTo>
                  <a:lnTo>
                    <a:pt x="100" y="49"/>
                  </a:lnTo>
                  <a:lnTo>
                    <a:pt x="98" y="49"/>
                  </a:lnTo>
                  <a:lnTo>
                    <a:pt x="100" y="49"/>
                  </a:lnTo>
                  <a:close/>
                  <a:moveTo>
                    <a:pt x="98" y="49"/>
                  </a:moveTo>
                  <a:lnTo>
                    <a:pt x="98" y="47"/>
                  </a:lnTo>
                  <a:lnTo>
                    <a:pt x="98" y="49"/>
                  </a:lnTo>
                  <a:close/>
                  <a:moveTo>
                    <a:pt x="98" y="47"/>
                  </a:moveTo>
                  <a:lnTo>
                    <a:pt x="100" y="47"/>
                  </a:lnTo>
                  <a:lnTo>
                    <a:pt x="98" y="47"/>
                  </a:lnTo>
                  <a:close/>
                  <a:moveTo>
                    <a:pt x="98" y="47"/>
                  </a:moveTo>
                  <a:lnTo>
                    <a:pt x="100" y="47"/>
                  </a:lnTo>
                  <a:lnTo>
                    <a:pt x="98" y="47"/>
                  </a:lnTo>
                  <a:close/>
                  <a:moveTo>
                    <a:pt x="100" y="47"/>
                  </a:moveTo>
                  <a:lnTo>
                    <a:pt x="98" y="47"/>
                  </a:lnTo>
                  <a:lnTo>
                    <a:pt x="100" y="47"/>
                  </a:lnTo>
                  <a:close/>
                  <a:moveTo>
                    <a:pt x="98" y="43"/>
                  </a:moveTo>
                  <a:lnTo>
                    <a:pt x="98" y="45"/>
                  </a:lnTo>
                  <a:lnTo>
                    <a:pt x="100" y="45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98" y="45"/>
                  </a:lnTo>
                  <a:lnTo>
                    <a:pt x="96" y="45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8" y="45"/>
                  </a:lnTo>
                  <a:lnTo>
                    <a:pt x="98" y="47"/>
                  </a:lnTo>
                  <a:lnTo>
                    <a:pt x="96" y="47"/>
                  </a:lnTo>
                  <a:lnTo>
                    <a:pt x="96" y="45"/>
                  </a:lnTo>
                  <a:lnTo>
                    <a:pt x="96" y="47"/>
                  </a:lnTo>
                  <a:lnTo>
                    <a:pt x="94" y="47"/>
                  </a:lnTo>
                  <a:lnTo>
                    <a:pt x="96" y="47"/>
                  </a:lnTo>
                  <a:lnTo>
                    <a:pt x="96" y="49"/>
                  </a:lnTo>
                  <a:lnTo>
                    <a:pt x="96" y="51"/>
                  </a:lnTo>
                  <a:lnTo>
                    <a:pt x="96" y="53"/>
                  </a:lnTo>
                  <a:lnTo>
                    <a:pt x="96" y="55"/>
                  </a:lnTo>
                  <a:lnTo>
                    <a:pt x="96" y="53"/>
                  </a:lnTo>
                  <a:lnTo>
                    <a:pt x="96" y="51"/>
                  </a:lnTo>
                  <a:lnTo>
                    <a:pt x="94" y="51"/>
                  </a:lnTo>
                  <a:lnTo>
                    <a:pt x="94" y="49"/>
                  </a:lnTo>
                  <a:lnTo>
                    <a:pt x="92" y="49"/>
                  </a:lnTo>
                  <a:lnTo>
                    <a:pt x="94" y="49"/>
                  </a:lnTo>
                  <a:lnTo>
                    <a:pt x="94" y="47"/>
                  </a:lnTo>
                  <a:lnTo>
                    <a:pt x="94" y="45"/>
                  </a:lnTo>
                  <a:lnTo>
                    <a:pt x="94" y="43"/>
                  </a:lnTo>
                  <a:lnTo>
                    <a:pt x="96" y="43"/>
                  </a:lnTo>
                  <a:lnTo>
                    <a:pt x="98" y="43"/>
                  </a:lnTo>
                  <a:close/>
                  <a:moveTo>
                    <a:pt x="102" y="43"/>
                  </a:moveTo>
                  <a:lnTo>
                    <a:pt x="100" y="41"/>
                  </a:lnTo>
                  <a:lnTo>
                    <a:pt x="102" y="41"/>
                  </a:lnTo>
                  <a:lnTo>
                    <a:pt x="102" y="43"/>
                  </a:lnTo>
                  <a:close/>
                  <a:moveTo>
                    <a:pt x="32" y="4"/>
                  </a:moveTo>
                  <a:lnTo>
                    <a:pt x="34" y="4"/>
                  </a:lnTo>
                  <a:lnTo>
                    <a:pt x="32" y="4"/>
                  </a:lnTo>
                  <a:close/>
                  <a:moveTo>
                    <a:pt x="100" y="38"/>
                  </a:moveTo>
                  <a:lnTo>
                    <a:pt x="100" y="36"/>
                  </a:lnTo>
                  <a:lnTo>
                    <a:pt x="100" y="38"/>
                  </a:lnTo>
                  <a:close/>
                  <a:moveTo>
                    <a:pt x="100" y="38"/>
                  </a:moveTo>
                  <a:lnTo>
                    <a:pt x="100" y="36"/>
                  </a:lnTo>
                  <a:lnTo>
                    <a:pt x="100" y="38"/>
                  </a:lnTo>
                  <a:close/>
                  <a:moveTo>
                    <a:pt x="100" y="38"/>
                  </a:moveTo>
                  <a:lnTo>
                    <a:pt x="100" y="36"/>
                  </a:lnTo>
                  <a:lnTo>
                    <a:pt x="100" y="38"/>
                  </a:lnTo>
                  <a:close/>
                  <a:moveTo>
                    <a:pt x="36" y="4"/>
                  </a:moveTo>
                  <a:lnTo>
                    <a:pt x="36" y="2"/>
                  </a:lnTo>
                  <a:lnTo>
                    <a:pt x="36" y="4"/>
                  </a:lnTo>
                  <a:close/>
                  <a:moveTo>
                    <a:pt x="96" y="32"/>
                  </a:moveTo>
                  <a:lnTo>
                    <a:pt x="96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8" y="34"/>
                  </a:lnTo>
                  <a:lnTo>
                    <a:pt x="96" y="34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38"/>
                  </a:lnTo>
                  <a:lnTo>
                    <a:pt x="98" y="41"/>
                  </a:lnTo>
                  <a:lnTo>
                    <a:pt x="96" y="41"/>
                  </a:lnTo>
                  <a:lnTo>
                    <a:pt x="94" y="41"/>
                  </a:lnTo>
                  <a:lnTo>
                    <a:pt x="96" y="41"/>
                  </a:lnTo>
                  <a:lnTo>
                    <a:pt x="94" y="41"/>
                  </a:lnTo>
                  <a:lnTo>
                    <a:pt x="94" y="38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2" y="38"/>
                  </a:lnTo>
                  <a:lnTo>
                    <a:pt x="92" y="41"/>
                  </a:lnTo>
                  <a:lnTo>
                    <a:pt x="90" y="41"/>
                  </a:lnTo>
                  <a:lnTo>
                    <a:pt x="88" y="41"/>
                  </a:lnTo>
                  <a:lnTo>
                    <a:pt x="90" y="41"/>
                  </a:lnTo>
                  <a:lnTo>
                    <a:pt x="90" y="43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92" y="43"/>
                  </a:lnTo>
                  <a:lnTo>
                    <a:pt x="92" y="45"/>
                  </a:lnTo>
                  <a:lnTo>
                    <a:pt x="92" y="47"/>
                  </a:lnTo>
                  <a:lnTo>
                    <a:pt x="92" y="49"/>
                  </a:lnTo>
                  <a:lnTo>
                    <a:pt x="90" y="49"/>
                  </a:lnTo>
                  <a:lnTo>
                    <a:pt x="90" y="51"/>
                  </a:lnTo>
                  <a:lnTo>
                    <a:pt x="90" y="53"/>
                  </a:lnTo>
                  <a:lnTo>
                    <a:pt x="92" y="53"/>
                  </a:lnTo>
                  <a:lnTo>
                    <a:pt x="92" y="51"/>
                  </a:lnTo>
                  <a:lnTo>
                    <a:pt x="92" y="53"/>
                  </a:lnTo>
                  <a:lnTo>
                    <a:pt x="94" y="53"/>
                  </a:lnTo>
                  <a:lnTo>
                    <a:pt x="94" y="55"/>
                  </a:lnTo>
                  <a:lnTo>
                    <a:pt x="94" y="57"/>
                  </a:lnTo>
                  <a:lnTo>
                    <a:pt x="94" y="59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0" y="61"/>
                  </a:lnTo>
                  <a:lnTo>
                    <a:pt x="90" y="59"/>
                  </a:lnTo>
                  <a:lnTo>
                    <a:pt x="90" y="57"/>
                  </a:lnTo>
                  <a:lnTo>
                    <a:pt x="90" y="55"/>
                  </a:lnTo>
                  <a:lnTo>
                    <a:pt x="88" y="55"/>
                  </a:lnTo>
                  <a:lnTo>
                    <a:pt x="88" y="53"/>
                  </a:lnTo>
                  <a:lnTo>
                    <a:pt x="88" y="51"/>
                  </a:lnTo>
                  <a:lnTo>
                    <a:pt x="88" y="49"/>
                  </a:lnTo>
                  <a:lnTo>
                    <a:pt x="90" y="49"/>
                  </a:lnTo>
                  <a:lnTo>
                    <a:pt x="90" y="47"/>
                  </a:lnTo>
                  <a:lnTo>
                    <a:pt x="90" y="45"/>
                  </a:lnTo>
                  <a:lnTo>
                    <a:pt x="88" y="45"/>
                  </a:lnTo>
                  <a:lnTo>
                    <a:pt x="88" y="43"/>
                  </a:lnTo>
                  <a:lnTo>
                    <a:pt x="88" y="41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0" y="36"/>
                  </a:lnTo>
                  <a:lnTo>
                    <a:pt x="92" y="36"/>
                  </a:lnTo>
                  <a:lnTo>
                    <a:pt x="92" y="34"/>
                  </a:lnTo>
                  <a:lnTo>
                    <a:pt x="94" y="34"/>
                  </a:lnTo>
                  <a:lnTo>
                    <a:pt x="94" y="32"/>
                  </a:lnTo>
                  <a:lnTo>
                    <a:pt x="96" y="32"/>
                  </a:lnTo>
                  <a:close/>
                  <a:moveTo>
                    <a:pt x="90" y="32"/>
                  </a:moveTo>
                  <a:lnTo>
                    <a:pt x="90" y="30"/>
                  </a:lnTo>
                  <a:lnTo>
                    <a:pt x="90" y="32"/>
                  </a:lnTo>
                  <a:close/>
                  <a:moveTo>
                    <a:pt x="92" y="32"/>
                  </a:moveTo>
                  <a:lnTo>
                    <a:pt x="92" y="30"/>
                  </a:lnTo>
                  <a:lnTo>
                    <a:pt x="92" y="32"/>
                  </a:lnTo>
                  <a:close/>
                  <a:moveTo>
                    <a:pt x="88" y="30"/>
                  </a:moveTo>
                  <a:lnTo>
                    <a:pt x="88" y="28"/>
                  </a:lnTo>
                  <a:lnTo>
                    <a:pt x="88" y="30"/>
                  </a:lnTo>
                  <a:close/>
                  <a:moveTo>
                    <a:pt x="88" y="30"/>
                  </a:moveTo>
                  <a:lnTo>
                    <a:pt x="88" y="28"/>
                  </a:lnTo>
                  <a:lnTo>
                    <a:pt x="88" y="30"/>
                  </a:lnTo>
                  <a:close/>
                  <a:moveTo>
                    <a:pt x="90" y="28"/>
                  </a:moveTo>
                  <a:lnTo>
                    <a:pt x="92" y="28"/>
                  </a:lnTo>
                  <a:lnTo>
                    <a:pt x="90" y="28"/>
                  </a:lnTo>
                  <a:close/>
                  <a:moveTo>
                    <a:pt x="96" y="30"/>
                  </a:moveTo>
                  <a:lnTo>
                    <a:pt x="96" y="32"/>
                  </a:lnTo>
                  <a:lnTo>
                    <a:pt x="94" y="32"/>
                  </a:lnTo>
                  <a:lnTo>
                    <a:pt x="94" y="30"/>
                  </a:lnTo>
                  <a:lnTo>
                    <a:pt x="96" y="30"/>
                  </a:lnTo>
                  <a:close/>
                  <a:moveTo>
                    <a:pt x="86" y="26"/>
                  </a:moveTo>
                  <a:lnTo>
                    <a:pt x="88" y="26"/>
                  </a:lnTo>
                  <a:lnTo>
                    <a:pt x="86" y="26"/>
                  </a:lnTo>
                  <a:close/>
                  <a:moveTo>
                    <a:pt x="92" y="28"/>
                  </a:moveTo>
                  <a:lnTo>
                    <a:pt x="92" y="26"/>
                  </a:lnTo>
                  <a:lnTo>
                    <a:pt x="92" y="28"/>
                  </a:lnTo>
                  <a:close/>
                  <a:moveTo>
                    <a:pt x="94" y="26"/>
                  </a:moveTo>
                  <a:lnTo>
                    <a:pt x="94" y="28"/>
                  </a:lnTo>
                  <a:lnTo>
                    <a:pt x="92" y="28"/>
                  </a:lnTo>
                  <a:lnTo>
                    <a:pt x="92" y="26"/>
                  </a:lnTo>
                  <a:lnTo>
                    <a:pt x="94" y="26"/>
                  </a:lnTo>
                  <a:close/>
                  <a:moveTo>
                    <a:pt x="102" y="32"/>
                  </a:moveTo>
                  <a:lnTo>
                    <a:pt x="102" y="30"/>
                  </a:lnTo>
                  <a:lnTo>
                    <a:pt x="102" y="32"/>
                  </a:lnTo>
                  <a:close/>
                  <a:moveTo>
                    <a:pt x="90" y="24"/>
                  </a:moveTo>
                  <a:lnTo>
                    <a:pt x="90" y="22"/>
                  </a:lnTo>
                  <a:lnTo>
                    <a:pt x="90" y="24"/>
                  </a:lnTo>
                  <a:close/>
                  <a:moveTo>
                    <a:pt x="106" y="30"/>
                  </a:moveTo>
                  <a:lnTo>
                    <a:pt x="104" y="30"/>
                  </a:lnTo>
                  <a:lnTo>
                    <a:pt x="106" y="30"/>
                  </a:lnTo>
                  <a:close/>
                  <a:moveTo>
                    <a:pt x="92" y="24"/>
                  </a:moveTo>
                  <a:lnTo>
                    <a:pt x="92" y="26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2" y="28"/>
                  </a:lnTo>
                  <a:lnTo>
                    <a:pt x="90" y="28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2" y="28"/>
                  </a:lnTo>
                  <a:lnTo>
                    <a:pt x="92" y="30"/>
                  </a:lnTo>
                  <a:lnTo>
                    <a:pt x="92" y="28"/>
                  </a:lnTo>
                  <a:lnTo>
                    <a:pt x="92" y="30"/>
                  </a:lnTo>
                  <a:lnTo>
                    <a:pt x="90" y="30"/>
                  </a:lnTo>
                  <a:lnTo>
                    <a:pt x="92" y="30"/>
                  </a:lnTo>
                  <a:lnTo>
                    <a:pt x="92" y="32"/>
                  </a:lnTo>
                  <a:lnTo>
                    <a:pt x="90" y="32"/>
                  </a:lnTo>
                  <a:lnTo>
                    <a:pt x="90" y="30"/>
                  </a:lnTo>
                  <a:lnTo>
                    <a:pt x="88" y="30"/>
                  </a:lnTo>
                  <a:lnTo>
                    <a:pt x="90" y="30"/>
                  </a:lnTo>
                  <a:lnTo>
                    <a:pt x="90" y="28"/>
                  </a:lnTo>
                  <a:lnTo>
                    <a:pt x="88" y="28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2" y="24"/>
                  </a:lnTo>
                  <a:close/>
                  <a:moveTo>
                    <a:pt x="94" y="24"/>
                  </a:moveTo>
                  <a:lnTo>
                    <a:pt x="96" y="24"/>
                  </a:lnTo>
                  <a:lnTo>
                    <a:pt x="96" y="26"/>
                  </a:lnTo>
                  <a:lnTo>
                    <a:pt x="94" y="26"/>
                  </a:lnTo>
                  <a:lnTo>
                    <a:pt x="94" y="24"/>
                  </a:lnTo>
                  <a:close/>
                  <a:moveTo>
                    <a:pt x="102" y="30"/>
                  </a:moveTo>
                  <a:lnTo>
                    <a:pt x="100" y="30"/>
                  </a:lnTo>
                  <a:lnTo>
                    <a:pt x="102" y="30"/>
                  </a:lnTo>
                  <a:lnTo>
                    <a:pt x="100" y="30"/>
                  </a:lnTo>
                  <a:lnTo>
                    <a:pt x="98" y="30"/>
                  </a:lnTo>
                  <a:lnTo>
                    <a:pt x="98" y="28"/>
                  </a:lnTo>
                  <a:lnTo>
                    <a:pt x="100" y="28"/>
                  </a:lnTo>
                  <a:lnTo>
                    <a:pt x="100" y="26"/>
                  </a:lnTo>
                  <a:lnTo>
                    <a:pt x="100" y="28"/>
                  </a:lnTo>
                  <a:lnTo>
                    <a:pt x="100" y="30"/>
                  </a:lnTo>
                  <a:lnTo>
                    <a:pt x="102" y="30"/>
                  </a:lnTo>
                  <a:close/>
                  <a:moveTo>
                    <a:pt x="90" y="20"/>
                  </a:moveTo>
                  <a:lnTo>
                    <a:pt x="90" y="22"/>
                  </a:lnTo>
                  <a:lnTo>
                    <a:pt x="92" y="22"/>
                  </a:lnTo>
                  <a:lnTo>
                    <a:pt x="90" y="22"/>
                  </a:lnTo>
                  <a:lnTo>
                    <a:pt x="90" y="24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8" y="20"/>
                  </a:lnTo>
                  <a:lnTo>
                    <a:pt x="90" y="20"/>
                  </a:lnTo>
                  <a:close/>
                  <a:moveTo>
                    <a:pt x="94" y="24"/>
                  </a:moveTo>
                  <a:lnTo>
                    <a:pt x="94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4" y="24"/>
                  </a:lnTo>
                  <a:close/>
                  <a:moveTo>
                    <a:pt x="90" y="20"/>
                  </a:moveTo>
                  <a:lnTo>
                    <a:pt x="88" y="20"/>
                  </a:lnTo>
                  <a:lnTo>
                    <a:pt x="90" y="20"/>
                  </a:lnTo>
                  <a:lnTo>
                    <a:pt x="88" y="20"/>
                  </a:lnTo>
                  <a:lnTo>
                    <a:pt x="90" y="20"/>
                  </a:lnTo>
                  <a:close/>
                  <a:moveTo>
                    <a:pt x="88" y="20"/>
                  </a:moveTo>
                  <a:lnTo>
                    <a:pt x="90" y="20"/>
                  </a:lnTo>
                  <a:lnTo>
                    <a:pt x="88" y="20"/>
                  </a:lnTo>
                  <a:close/>
                  <a:moveTo>
                    <a:pt x="98" y="26"/>
                  </a:moveTo>
                  <a:lnTo>
                    <a:pt x="98" y="28"/>
                  </a:lnTo>
                  <a:lnTo>
                    <a:pt x="96" y="28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96" y="26"/>
                  </a:lnTo>
                  <a:lnTo>
                    <a:pt x="96" y="24"/>
                  </a:lnTo>
                  <a:lnTo>
                    <a:pt x="98" y="24"/>
                  </a:lnTo>
                  <a:lnTo>
                    <a:pt x="98" y="26"/>
                  </a:lnTo>
                  <a:close/>
                  <a:moveTo>
                    <a:pt x="84" y="16"/>
                  </a:moveTo>
                  <a:lnTo>
                    <a:pt x="84" y="18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2" y="18"/>
                  </a:lnTo>
                  <a:lnTo>
                    <a:pt x="82" y="16"/>
                  </a:lnTo>
                  <a:lnTo>
                    <a:pt x="84" y="16"/>
                  </a:lnTo>
                  <a:close/>
                  <a:moveTo>
                    <a:pt x="86" y="16"/>
                  </a:moveTo>
                  <a:lnTo>
                    <a:pt x="86" y="18"/>
                  </a:lnTo>
                  <a:lnTo>
                    <a:pt x="86" y="16"/>
                  </a:lnTo>
                  <a:lnTo>
                    <a:pt x="86" y="18"/>
                  </a:lnTo>
                  <a:lnTo>
                    <a:pt x="86" y="20"/>
                  </a:lnTo>
                  <a:lnTo>
                    <a:pt x="88" y="20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6" y="26"/>
                  </a:lnTo>
                  <a:lnTo>
                    <a:pt x="84" y="26"/>
                  </a:lnTo>
                  <a:lnTo>
                    <a:pt x="84" y="24"/>
                  </a:lnTo>
                  <a:lnTo>
                    <a:pt x="84" y="22"/>
                  </a:lnTo>
                  <a:lnTo>
                    <a:pt x="82" y="22"/>
                  </a:lnTo>
                  <a:lnTo>
                    <a:pt x="82" y="20"/>
                  </a:lnTo>
                  <a:lnTo>
                    <a:pt x="84" y="20"/>
                  </a:lnTo>
                  <a:lnTo>
                    <a:pt x="82" y="20"/>
                  </a:lnTo>
                  <a:lnTo>
                    <a:pt x="82" y="18"/>
                  </a:lnTo>
                  <a:lnTo>
                    <a:pt x="84" y="18"/>
                  </a:lnTo>
                  <a:lnTo>
                    <a:pt x="86" y="18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4" y="18"/>
                  </a:lnTo>
                  <a:lnTo>
                    <a:pt x="84" y="16"/>
                  </a:lnTo>
                  <a:lnTo>
                    <a:pt x="86" y="16"/>
                  </a:lnTo>
                  <a:close/>
                  <a:moveTo>
                    <a:pt x="100" y="24"/>
                  </a:moveTo>
                  <a:lnTo>
                    <a:pt x="100" y="26"/>
                  </a:lnTo>
                  <a:lnTo>
                    <a:pt x="100" y="24"/>
                  </a:lnTo>
                  <a:close/>
                  <a:moveTo>
                    <a:pt x="86" y="16"/>
                  </a:moveTo>
                  <a:lnTo>
                    <a:pt x="86" y="14"/>
                  </a:lnTo>
                  <a:lnTo>
                    <a:pt x="86" y="16"/>
                  </a:lnTo>
                  <a:close/>
                  <a:moveTo>
                    <a:pt x="86" y="14"/>
                  </a:moveTo>
                  <a:lnTo>
                    <a:pt x="86" y="12"/>
                  </a:lnTo>
                  <a:lnTo>
                    <a:pt x="86" y="14"/>
                  </a:lnTo>
                  <a:close/>
                  <a:moveTo>
                    <a:pt x="86" y="12"/>
                  </a:moveTo>
                  <a:lnTo>
                    <a:pt x="84" y="12"/>
                  </a:lnTo>
                  <a:lnTo>
                    <a:pt x="86" y="12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4" y="14"/>
                  </a:lnTo>
                  <a:lnTo>
                    <a:pt x="84" y="12"/>
                  </a:lnTo>
                  <a:lnTo>
                    <a:pt x="86" y="12"/>
                  </a:lnTo>
                  <a:close/>
                  <a:moveTo>
                    <a:pt x="98" y="20"/>
                  </a:moveTo>
                  <a:lnTo>
                    <a:pt x="98" y="18"/>
                  </a:lnTo>
                  <a:lnTo>
                    <a:pt x="98" y="20"/>
                  </a:lnTo>
                  <a:close/>
                  <a:moveTo>
                    <a:pt x="100" y="20"/>
                  </a:moveTo>
                  <a:lnTo>
                    <a:pt x="98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0" y="20"/>
                  </a:lnTo>
                  <a:close/>
                  <a:moveTo>
                    <a:pt x="96" y="16"/>
                  </a:moveTo>
                  <a:lnTo>
                    <a:pt x="96" y="18"/>
                  </a:lnTo>
                  <a:lnTo>
                    <a:pt x="98" y="18"/>
                  </a:lnTo>
                  <a:lnTo>
                    <a:pt x="98" y="20"/>
                  </a:lnTo>
                  <a:lnTo>
                    <a:pt x="98" y="22"/>
                  </a:lnTo>
                  <a:lnTo>
                    <a:pt x="96" y="22"/>
                  </a:lnTo>
                  <a:lnTo>
                    <a:pt x="96" y="24"/>
                  </a:lnTo>
                  <a:lnTo>
                    <a:pt x="96" y="22"/>
                  </a:lnTo>
                  <a:lnTo>
                    <a:pt x="94" y="22"/>
                  </a:lnTo>
                  <a:lnTo>
                    <a:pt x="96" y="22"/>
                  </a:lnTo>
                  <a:lnTo>
                    <a:pt x="94" y="22"/>
                  </a:lnTo>
                  <a:lnTo>
                    <a:pt x="94" y="20"/>
                  </a:lnTo>
                  <a:lnTo>
                    <a:pt x="94" y="18"/>
                  </a:lnTo>
                  <a:lnTo>
                    <a:pt x="96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4" y="22"/>
                  </a:lnTo>
                  <a:lnTo>
                    <a:pt x="92" y="22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2" y="20"/>
                  </a:lnTo>
                  <a:lnTo>
                    <a:pt x="90" y="20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92" y="18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close/>
                  <a:moveTo>
                    <a:pt x="104" y="20"/>
                  </a:moveTo>
                  <a:lnTo>
                    <a:pt x="104" y="22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4" y="20"/>
                  </a:lnTo>
                  <a:close/>
                  <a:moveTo>
                    <a:pt x="92" y="14"/>
                  </a:moveTo>
                  <a:lnTo>
                    <a:pt x="92" y="16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0" y="16"/>
                  </a:lnTo>
                  <a:lnTo>
                    <a:pt x="90" y="14"/>
                  </a:lnTo>
                  <a:lnTo>
                    <a:pt x="92" y="14"/>
                  </a:lnTo>
                  <a:close/>
                  <a:moveTo>
                    <a:pt x="102" y="18"/>
                  </a:moveTo>
                  <a:lnTo>
                    <a:pt x="102" y="20"/>
                  </a:lnTo>
                  <a:lnTo>
                    <a:pt x="102" y="22"/>
                  </a:lnTo>
                  <a:lnTo>
                    <a:pt x="102" y="24"/>
                  </a:lnTo>
                  <a:lnTo>
                    <a:pt x="102" y="22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100" y="18"/>
                  </a:lnTo>
                  <a:lnTo>
                    <a:pt x="102" y="18"/>
                  </a:lnTo>
                  <a:close/>
                  <a:moveTo>
                    <a:pt x="98" y="14"/>
                  </a:moveTo>
                  <a:lnTo>
                    <a:pt x="96" y="14"/>
                  </a:lnTo>
                  <a:lnTo>
                    <a:pt x="98" y="14"/>
                  </a:lnTo>
                  <a:close/>
                  <a:moveTo>
                    <a:pt x="94" y="12"/>
                  </a:moveTo>
                  <a:lnTo>
                    <a:pt x="96" y="12"/>
                  </a:lnTo>
                  <a:lnTo>
                    <a:pt x="94" y="12"/>
                  </a:lnTo>
                  <a:close/>
                  <a:moveTo>
                    <a:pt x="98" y="0"/>
                  </a:moveTo>
                  <a:lnTo>
                    <a:pt x="98" y="2"/>
                  </a:lnTo>
                  <a:lnTo>
                    <a:pt x="96" y="2"/>
                  </a:lnTo>
                  <a:lnTo>
                    <a:pt x="96" y="0"/>
                  </a:lnTo>
                  <a:lnTo>
                    <a:pt x="98" y="0"/>
                  </a:lnTo>
                  <a:close/>
                  <a:moveTo>
                    <a:pt x="124" y="14"/>
                  </a:moveTo>
                  <a:lnTo>
                    <a:pt x="124" y="16"/>
                  </a:lnTo>
                  <a:lnTo>
                    <a:pt x="126" y="16"/>
                  </a:lnTo>
                  <a:lnTo>
                    <a:pt x="128" y="18"/>
                  </a:lnTo>
                  <a:lnTo>
                    <a:pt x="130" y="18"/>
                  </a:lnTo>
                  <a:lnTo>
                    <a:pt x="132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4" y="26"/>
                  </a:lnTo>
                  <a:lnTo>
                    <a:pt x="146" y="26"/>
                  </a:lnTo>
                  <a:lnTo>
                    <a:pt x="146" y="28"/>
                  </a:lnTo>
                  <a:lnTo>
                    <a:pt x="148" y="28"/>
                  </a:lnTo>
                  <a:lnTo>
                    <a:pt x="150" y="28"/>
                  </a:lnTo>
                  <a:lnTo>
                    <a:pt x="150" y="30"/>
                  </a:lnTo>
                  <a:lnTo>
                    <a:pt x="152" y="30"/>
                  </a:lnTo>
                  <a:lnTo>
                    <a:pt x="154" y="30"/>
                  </a:lnTo>
                  <a:lnTo>
                    <a:pt x="156" y="32"/>
                  </a:lnTo>
                  <a:lnTo>
                    <a:pt x="158" y="32"/>
                  </a:lnTo>
                  <a:lnTo>
                    <a:pt x="160" y="32"/>
                  </a:lnTo>
                  <a:lnTo>
                    <a:pt x="164" y="34"/>
                  </a:lnTo>
                  <a:lnTo>
                    <a:pt x="166" y="34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4" y="41"/>
                  </a:lnTo>
                  <a:lnTo>
                    <a:pt x="176" y="41"/>
                  </a:lnTo>
                  <a:lnTo>
                    <a:pt x="178" y="41"/>
                  </a:lnTo>
                  <a:lnTo>
                    <a:pt x="178" y="43"/>
                  </a:lnTo>
                  <a:lnTo>
                    <a:pt x="180" y="43"/>
                  </a:lnTo>
                  <a:lnTo>
                    <a:pt x="182" y="45"/>
                  </a:lnTo>
                  <a:lnTo>
                    <a:pt x="184" y="45"/>
                  </a:lnTo>
                  <a:lnTo>
                    <a:pt x="186" y="45"/>
                  </a:lnTo>
                  <a:lnTo>
                    <a:pt x="186" y="47"/>
                  </a:lnTo>
                  <a:lnTo>
                    <a:pt x="188" y="47"/>
                  </a:lnTo>
                  <a:lnTo>
                    <a:pt x="190" y="47"/>
                  </a:lnTo>
                  <a:lnTo>
                    <a:pt x="190" y="49"/>
                  </a:lnTo>
                  <a:lnTo>
                    <a:pt x="192" y="49"/>
                  </a:lnTo>
                  <a:lnTo>
                    <a:pt x="194" y="51"/>
                  </a:lnTo>
                  <a:lnTo>
                    <a:pt x="196" y="51"/>
                  </a:lnTo>
                  <a:lnTo>
                    <a:pt x="202" y="53"/>
                  </a:lnTo>
                  <a:lnTo>
                    <a:pt x="204" y="55"/>
                  </a:lnTo>
                  <a:lnTo>
                    <a:pt x="210" y="57"/>
                  </a:lnTo>
                  <a:lnTo>
                    <a:pt x="212" y="57"/>
                  </a:lnTo>
                  <a:lnTo>
                    <a:pt x="212" y="59"/>
                  </a:lnTo>
                  <a:lnTo>
                    <a:pt x="214" y="59"/>
                  </a:lnTo>
                  <a:lnTo>
                    <a:pt x="216" y="61"/>
                  </a:lnTo>
                  <a:lnTo>
                    <a:pt x="218" y="61"/>
                  </a:lnTo>
                  <a:lnTo>
                    <a:pt x="220" y="61"/>
                  </a:lnTo>
                  <a:lnTo>
                    <a:pt x="222" y="63"/>
                  </a:lnTo>
                  <a:lnTo>
                    <a:pt x="224" y="65"/>
                  </a:lnTo>
                  <a:lnTo>
                    <a:pt x="226" y="65"/>
                  </a:lnTo>
                  <a:lnTo>
                    <a:pt x="228" y="65"/>
                  </a:lnTo>
                  <a:lnTo>
                    <a:pt x="228" y="67"/>
                  </a:lnTo>
                  <a:lnTo>
                    <a:pt x="230" y="67"/>
                  </a:lnTo>
                  <a:lnTo>
                    <a:pt x="232" y="67"/>
                  </a:lnTo>
                  <a:lnTo>
                    <a:pt x="232" y="69"/>
                  </a:lnTo>
                  <a:lnTo>
                    <a:pt x="234" y="69"/>
                  </a:lnTo>
                  <a:lnTo>
                    <a:pt x="236" y="69"/>
                  </a:lnTo>
                  <a:lnTo>
                    <a:pt x="236" y="71"/>
                  </a:lnTo>
                  <a:lnTo>
                    <a:pt x="238" y="71"/>
                  </a:lnTo>
                  <a:lnTo>
                    <a:pt x="240" y="71"/>
                  </a:lnTo>
                  <a:lnTo>
                    <a:pt x="240" y="73"/>
                  </a:lnTo>
                  <a:lnTo>
                    <a:pt x="242" y="73"/>
                  </a:lnTo>
                  <a:lnTo>
                    <a:pt x="244" y="73"/>
                  </a:lnTo>
                  <a:lnTo>
                    <a:pt x="246" y="75"/>
                  </a:lnTo>
                  <a:lnTo>
                    <a:pt x="248" y="75"/>
                  </a:lnTo>
                  <a:lnTo>
                    <a:pt x="250" y="75"/>
                  </a:lnTo>
                  <a:lnTo>
                    <a:pt x="252" y="77"/>
                  </a:lnTo>
                  <a:lnTo>
                    <a:pt x="254" y="77"/>
                  </a:lnTo>
                  <a:lnTo>
                    <a:pt x="254" y="79"/>
                  </a:lnTo>
                  <a:lnTo>
                    <a:pt x="256" y="79"/>
                  </a:lnTo>
                  <a:lnTo>
                    <a:pt x="258" y="79"/>
                  </a:lnTo>
                  <a:lnTo>
                    <a:pt x="260" y="81"/>
                  </a:lnTo>
                  <a:lnTo>
                    <a:pt x="262" y="81"/>
                  </a:lnTo>
                  <a:lnTo>
                    <a:pt x="264" y="81"/>
                  </a:lnTo>
                  <a:lnTo>
                    <a:pt x="264" y="81"/>
                  </a:lnTo>
                  <a:lnTo>
                    <a:pt x="266" y="81"/>
                  </a:lnTo>
                  <a:lnTo>
                    <a:pt x="268" y="81"/>
                  </a:lnTo>
                  <a:lnTo>
                    <a:pt x="268" y="83"/>
                  </a:lnTo>
                  <a:lnTo>
                    <a:pt x="268" y="83"/>
                  </a:lnTo>
                  <a:lnTo>
                    <a:pt x="270" y="83"/>
                  </a:lnTo>
                  <a:lnTo>
                    <a:pt x="272" y="83"/>
                  </a:lnTo>
                  <a:lnTo>
                    <a:pt x="272" y="85"/>
                  </a:lnTo>
                  <a:lnTo>
                    <a:pt x="274" y="85"/>
                  </a:lnTo>
                  <a:lnTo>
                    <a:pt x="276" y="87"/>
                  </a:lnTo>
                  <a:lnTo>
                    <a:pt x="278" y="87"/>
                  </a:lnTo>
                  <a:lnTo>
                    <a:pt x="276" y="89"/>
                  </a:lnTo>
                  <a:lnTo>
                    <a:pt x="276" y="91"/>
                  </a:lnTo>
                  <a:lnTo>
                    <a:pt x="276" y="93"/>
                  </a:lnTo>
                  <a:lnTo>
                    <a:pt x="274" y="93"/>
                  </a:lnTo>
                  <a:lnTo>
                    <a:pt x="274" y="95"/>
                  </a:lnTo>
                  <a:lnTo>
                    <a:pt x="274" y="97"/>
                  </a:lnTo>
                  <a:lnTo>
                    <a:pt x="272" y="97"/>
                  </a:lnTo>
                  <a:lnTo>
                    <a:pt x="272" y="99"/>
                  </a:lnTo>
                  <a:lnTo>
                    <a:pt x="272" y="101"/>
                  </a:lnTo>
                  <a:lnTo>
                    <a:pt x="270" y="103"/>
                  </a:lnTo>
                  <a:lnTo>
                    <a:pt x="270" y="105"/>
                  </a:lnTo>
                  <a:lnTo>
                    <a:pt x="270" y="107"/>
                  </a:lnTo>
                  <a:lnTo>
                    <a:pt x="268" y="107"/>
                  </a:lnTo>
                  <a:lnTo>
                    <a:pt x="268" y="109"/>
                  </a:lnTo>
                  <a:lnTo>
                    <a:pt x="268" y="111"/>
                  </a:lnTo>
                  <a:lnTo>
                    <a:pt x="268" y="111"/>
                  </a:lnTo>
                  <a:lnTo>
                    <a:pt x="268" y="113"/>
                  </a:lnTo>
                  <a:lnTo>
                    <a:pt x="268" y="115"/>
                  </a:lnTo>
                  <a:lnTo>
                    <a:pt x="268" y="117"/>
                  </a:lnTo>
                  <a:lnTo>
                    <a:pt x="266" y="117"/>
                  </a:lnTo>
                  <a:lnTo>
                    <a:pt x="266" y="119"/>
                  </a:lnTo>
                  <a:lnTo>
                    <a:pt x="266" y="121"/>
                  </a:lnTo>
                  <a:lnTo>
                    <a:pt x="264" y="121"/>
                  </a:lnTo>
                  <a:lnTo>
                    <a:pt x="264" y="123"/>
                  </a:lnTo>
                  <a:lnTo>
                    <a:pt x="264" y="125"/>
                  </a:lnTo>
                  <a:lnTo>
                    <a:pt x="262" y="125"/>
                  </a:lnTo>
                  <a:lnTo>
                    <a:pt x="262" y="127"/>
                  </a:lnTo>
                  <a:lnTo>
                    <a:pt x="262" y="129"/>
                  </a:lnTo>
                  <a:lnTo>
                    <a:pt x="260" y="129"/>
                  </a:lnTo>
                  <a:lnTo>
                    <a:pt x="260" y="131"/>
                  </a:lnTo>
                  <a:lnTo>
                    <a:pt x="260" y="133"/>
                  </a:lnTo>
                  <a:lnTo>
                    <a:pt x="258" y="133"/>
                  </a:lnTo>
                  <a:lnTo>
                    <a:pt x="258" y="135"/>
                  </a:lnTo>
                  <a:lnTo>
                    <a:pt x="258" y="137"/>
                  </a:lnTo>
                  <a:lnTo>
                    <a:pt x="256" y="139"/>
                  </a:lnTo>
                  <a:lnTo>
                    <a:pt x="256" y="141"/>
                  </a:lnTo>
                  <a:lnTo>
                    <a:pt x="256" y="143"/>
                  </a:lnTo>
                  <a:lnTo>
                    <a:pt x="254" y="143"/>
                  </a:lnTo>
                  <a:lnTo>
                    <a:pt x="254" y="145"/>
                  </a:lnTo>
                  <a:lnTo>
                    <a:pt x="254" y="147"/>
                  </a:lnTo>
                  <a:lnTo>
                    <a:pt x="252" y="147"/>
                  </a:lnTo>
                  <a:lnTo>
                    <a:pt x="252" y="149"/>
                  </a:lnTo>
                  <a:lnTo>
                    <a:pt x="252" y="151"/>
                  </a:lnTo>
                  <a:lnTo>
                    <a:pt x="250" y="153"/>
                  </a:lnTo>
                  <a:lnTo>
                    <a:pt x="250" y="155"/>
                  </a:lnTo>
                  <a:lnTo>
                    <a:pt x="250" y="157"/>
                  </a:lnTo>
                  <a:lnTo>
                    <a:pt x="248" y="157"/>
                  </a:lnTo>
                  <a:lnTo>
                    <a:pt x="248" y="159"/>
                  </a:lnTo>
                  <a:lnTo>
                    <a:pt x="248" y="161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2" y="173"/>
                  </a:lnTo>
                  <a:lnTo>
                    <a:pt x="242" y="175"/>
                  </a:lnTo>
                  <a:lnTo>
                    <a:pt x="240" y="177"/>
                  </a:lnTo>
                  <a:lnTo>
                    <a:pt x="240" y="177"/>
                  </a:lnTo>
                  <a:lnTo>
                    <a:pt x="240" y="179"/>
                  </a:lnTo>
                  <a:lnTo>
                    <a:pt x="238" y="179"/>
                  </a:lnTo>
                  <a:lnTo>
                    <a:pt x="238" y="181"/>
                  </a:lnTo>
                  <a:lnTo>
                    <a:pt x="238" y="183"/>
                  </a:lnTo>
                  <a:lnTo>
                    <a:pt x="236" y="187"/>
                  </a:lnTo>
                  <a:lnTo>
                    <a:pt x="236" y="189"/>
                  </a:lnTo>
                  <a:lnTo>
                    <a:pt x="234" y="189"/>
                  </a:lnTo>
                  <a:lnTo>
                    <a:pt x="234" y="191"/>
                  </a:lnTo>
                  <a:lnTo>
                    <a:pt x="234" y="193"/>
                  </a:lnTo>
                  <a:lnTo>
                    <a:pt x="232" y="193"/>
                  </a:lnTo>
                  <a:lnTo>
                    <a:pt x="232" y="195"/>
                  </a:lnTo>
                  <a:lnTo>
                    <a:pt x="232" y="197"/>
                  </a:lnTo>
                  <a:lnTo>
                    <a:pt x="232" y="199"/>
                  </a:lnTo>
                  <a:lnTo>
                    <a:pt x="230" y="203"/>
                  </a:lnTo>
                  <a:lnTo>
                    <a:pt x="228" y="205"/>
                  </a:lnTo>
                  <a:lnTo>
                    <a:pt x="228" y="207"/>
                  </a:lnTo>
                  <a:lnTo>
                    <a:pt x="226" y="207"/>
                  </a:lnTo>
                  <a:lnTo>
                    <a:pt x="226" y="209"/>
                  </a:lnTo>
                  <a:lnTo>
                    <a:pt x="226" y="211"/>
                  </a:lnTo>
                  <a:lnTo>
                    <a:pt x="224" y="211"/>
                  </a:lnTo>
                  <a:lnTo>
                    <a:pt x="226" y="213"/>
                  </a:lnTo>
                  <a:lnTo>
                    <a:pt x="226" y="215"/>
                  </a:lnTo>
                  <a:lnTo>
                    <a:pt x="226" y="217"/>
                  </a:lnTo>
                  <a:lnTo>
                    <a:pt x="226" y="219"/>
                  </a:lnTo>
                  <a:lnTo>
                    <a:pt x="224" y="219"/>
                  </a:lnTo>
                  <a:lnTo>
                    <a:pt x="224" y="221"/>
                  </a:lnTo>
                  <a:lnTo>
                    <a:pt x="226" y="221"/>
                  </a:lnTo>
                  <a:lnTo>
                    <a:pt x="226" y="223"/>
                  </a:lnTo>
                  <a:lnTo>
                    <a:pt x="224" y="223"/>
                  </a:lnTo>
                  <a:lnTo>
                    <a:pt x="224" y="225"/>
                  </a:lnTo>
                  <a:lnTo>
                    <a:pt x="222" y="225"/>
                  </a:lnTo>
                  <a:lnTo>
                    <a:pt x="222" y="225"/>
                  </a:lnTo>
                  <a:lnTo>
                    <a:pt x="222" y="227"/>
                  </a:lnTo>
                  <a:lnTo>
                    <a:pt x="222" y="229"/>
                  </a:lnTo>
                  <a:lnTo>
                    <a:pt x="220" y="229"/>
                  </a:lnTo>
                  <a:lnTo>
                    <a:pt x="220" y="227"/>
                  </a:lnTo>
                  <a:lnTo>
                    <a:pt x="220" y="227"/>
                  </a:lnTo>
                  <a:lnTo>
                    <a:pt x="218" y="227"/>
                  </a:lnTo>
                  <a:lnTo>
                    <a:pt x="218" y="225"/>
                  </a:lnTo>
                  <a:lnTo>
                    <a:pt x="216" y="225"/>
                  </a:lnTo>
                  <a:lnTo>
                    <a:pt x="214" y="225"/>
                  </a:lnTo>
                  <a:lnTo>
                    <a:pt x="212" y="225"/>
                  </a:lnTo>
                  <a:lnTo>
                    <a:pt x="210" y="225"/>
                  </a:lnTo>
                  <a:lnTo>
                    <a:pt x="208" y="225"/>
                  </a:lnTo>
                  <a:lnTo>
                    <a:pt x="208" y="223"/>
                  </a:lnTo>
                  <a:lnTo>
                    <a:pt x="206" y="223"/>
                  </a:lnTo>
                  <a:lnTo>
                    <a:pt x="204" y="223"/>
                  </a:lnTo>
                  <a:lnTo>
                    <a:pt x="202" y="221"/>
                  </a:lnTo>
                  <a:lnTo>
                    <a:pt x="200" y="221"/>
                  </a:lnTo>
                  <a:lnTo>
                    <a:pt x="198" y="219"/>
                  </a:lnTo>
                  <a:lnTo>
                    <a:pt x="194" y="219"/>
                  </a:lnTo>
                  <a:lnTo>
                    <a:pt x="194" y="217"/>
                  </a:lnTo>
                  <a:lnTo>
                    <a:pt x="192" y="217"/>
                  </a:lnTo>
                  <a:lnTo>
                    <a:pt x="190" y="217"/>
                  </a:lnTo>
                  <a:lnTo>
                    <a:pt x="190" y="215"/>
                  </a:lnTo>
                  <a:lnTo>
                    <a:pt x="188" y="215"/>
                  </a:lnTo>
                  <a:lnTo>
                    <a:pt x="186" y="215"/>
                  </a:lnTo>
                  <a:lnTo>
                    <a:pt x="184" y="213"/>
                  </a:lnTo>
                  <a:lnTo>
                    <a:pt x="182" y="213"/>
                  </a:lnTo>
                  <a:lnTo>
                    <a:pt x="180" y="211"/>
                  </a:lnTo>
                  <a:lnTo>
                    <a:pt x="178" y="211"/>
                  </a:lnTo>
                  <a:lnTo>
                    <a:pt x="176" y="211"/>
                  </a:lnTo>
                  <a:lnTo>
                    <a:pt x="176" y="209"/>
                  </a:lnTo>
                  <a:lnTo>
                    <a:pt x="174" y="209"/>
                  </a:lnTo>
                  <a:lnTo>
                    <a:pt x="172" y="209"/>
                  </a:lnTo>
                  <a:lnTo>
                    <a:pt x="172" y="207"/>
                  </a:lnTo>
                  <a:lnTo>
                    <a:pt x="172" y="207"/>
                  </a:lnTo>
                  <a:lnTo>
                    <a:pt x="170" y="207"/>
                  </a:lnTo>
                  <a:lnTo>
                    <a:pt x="170" y="205"/>
                  </a:lnTo>
                  <a:lnTo>
                    <a:pt x="168" y="205"/>
                  </a:lnTo>
                  <a:lnTo>
                    <a:pt x="166" y="205"/>
                  </a:lnTo>
                  <a:lnTo>
                    <a:pt x="164" y="203"/>
                  </a:lnTo>
                  <a:lnTo>
                    <a:pt x="162" y="203"/>
                  </a:lnTo>
                  <a:lnTo>
                    <a:pt x="160" y="203"/>
                  </a:lnTo>
                  <a:lnTo>
                    <a:pt x="160" y="201"/>
                  </a:lnTo>
                  <a:lnTo>
                    <a:pt x="158" y="201"/>
                  </a:lnTo>
                  <a:lnTo>
                    <a:pt x="156" y="201"/>
                  </a:lnTo>
                  <a:lnTo>
                    <a:pt x="154" y="201"/>
                  </a:lnTo>
                  <a:lnTo>
                    <a:pt x="152" y="201"/>
                  </a:lnTo>
                  <a:lnTo>
                    <a:pt x="150" y="201"/>
                  </a:lnTo>
                  <a:lnTo>
                    <a:pt x="148" y="201"/>
                  </a:lnTo>
                  <a:lnTo>
                    <a:pt x="148" y="199"/>
                  </a:lnTo>
                  <a:lnTo>
                    <a:pt x="146" y="199"/>
                  </a:lnTo>
                  <a:lnTo>
                    <a:pt x="144" y="199"/>
                  </a:lnTo>
                  <a:lnTo>
                    <a:pt x="142" y="199"/>
                  </a:lnTo>
                  <a:lnTo>
                    <a:pt x="142" y="197"/>
                  </a:lnTo>
                  <a:lnTo>
                    <a:pt x="140" y="197"/>
                  </a:lnTo>
                  <a:lnTo>
                    <a:pt x="138" y="197"/>
                  </a:lnTo>
                  <a:lnTo>
                    <a:pt x="136" y="197"/>
                  </a:lnTo>
                  <a:lnTo>
                    <a:pt x="136" y="195"/>
                  </a:lnTo>
                  <a:lnTo>
                    <a:pt x="134" y="195"/>
                  </a:lnTo>
                  <a:lnTo>
                    <a:pt x="132" y="195"/>
                  </a:lnTo>
                  <a:lnTo>
                    <a:pt x="130" y="195"/>
                  </a:lnTo>
                  <a:lnTo>
                    <a:pt x="130" y="197"/>
                  </a:lnTo>
                  <a:lnTo>
                    <a:pt x="128" y="195"/>
                  </a:lnTo>
                  <a:lnTo>
                    <a:pt x="126" y="195"/>
                  </a:lnTo>
                  <a:lnTo>
                    <a:pt x="124" y="195"/>
                  </a:lnTo>
                  <a:lnTo>
                    <a:pt x="124" y="193"/>
                  </a:lnTo>
                  <a:lnTo>
                    <a:pt x="122" y="193"/>
                  </a:lnTo>
                  <a:lnTo>
                    <a:pt x="120" y="193"/>
                  </a:lnTo>
                  <a:lnTo>
                    <a:pt x="118" y="193"/>
                  </a:lnTo>
                  <a:lnTo>
                    <a:pt x="116" y="193"/>
                  </a:lnTo>
                  <a:lnTo>
                    <a:pt x="114" y="193"/>
                  </a:lnTo>
                  <a:lnTo>
                    <a:pt x="112" y="193"/>
                  </a:lnTo>
                  <a:lnTo>
                    <a:pt x="110" y="195"/>
                  </a:lnTo>
                  <a:lnTo>
                    <a:pt x="110" y="193"/>
                  </a:lnTo>
                  <a:lnTo>
                    <a:pt x="108" y="193"/>
                  </a:lnTo>
                  <a:lnTo>
                    <a:pt x="106" y="193"/>
                  </a:lnTo>
                  <a:lnTo>
                    <a:pt x="104" y="193"/>
                  </a:lnTo>
                  <a:lnTo>
                    <a:pt x="102" y="191"/>
                  </a:lnTo>
                  <a:lnTo>
                    <a:pt x="100" y="191"/>
                  </a:lnTo>
                  <a:lnTo>
                    <a:pt x="100" y="189"/>
                  </a:lnTo>
                  <a:lnTo>
                    <a:pt x="100" y="187"/>
                  </a:lnTo>
                  <a:lnTo>
                    <a:pt x="98" y="187"/>
                  </a:lnTo>
                  <a:lnTo>
                    <a:pt x="96" y="187"/>
                  </a:lnTo>
                  <a:lnTo>
                    <a:pt x="94" y="187"/>
                  </a:lnTo>
                  <a:lnTo>
                    <a:pt x="92" y="187"/>
                  </a:lnTo>
                  <a:lnTo>
                    <a:pt x="90" y="187"/>
                  </a:lnTo>
                  <a:lnTo>
                    <a:pt x="88" y="187"/>
                  </a:lnTo>
                  <a:lnTo>
                    <a:pt x="86" y="187"/>
                  </a:lnTo>
                  <a:lnTo>
                    <a:pt x="84" y="187"/>
                  </a:lnTo>
                  <a:lnTo>
                    <a:pt x="84" y="185"/>
                  </a:lnTo>
                  <a:lnTo>
                    <a:pt x="82" y="185"/>
                  </a:lnTo>
                  <a:lnTo>
                    <a:pt x="80" y="183"/>
                  </a:lnTo>
                  <a:lnTo>
                    <a:pt x="78" y="185"/>
                  </a:lnTo>
                  <a:lnTo>
                    <a:pt x="76" y="185"/>
                  </a:lnTo>
                  <a:lnTo>
                    <a:pt x="76" y="183"/>
                  </a:lnTo>
                  <a:lnTo>
                    <a:pt x="76" y="181"/>
                  </a:lnTo>
                  <a:lnTo>
                    <a:pt x="76" y="179"/>
                  </a:lnTo>
                  <a:lnTo>
                    <a:pt x="76" y="177"/>
                  </a:lnTo>
                  <a:lnTo>
                    <a:pt x="74" y="177"/>
                  </a:lnTo>
                  <a:lnTo>
                    <a:pt x="72" y="177"/>
                  </a:lnTo>
                  <a:lnTo>
                    <a:pt x="72" y="177"/>
                  </a:lnTo>
                  <a:lnTo>
                    <a:pt x="70" y="177"/>
                  </a:lnTo>
                  <a:lnTo>
                    <a:pt x="70" y="175"/>
                  </a:lnTo>
                  <a:lnTo>
                    <a:pt x="68" y="175"/>
                  </a:lnTo>
                  <a:lnTo>
                    <a:pt x="66" y="173"/>
                  </a:lnTo>
                  <a:lnTo>
                    <a:pt x="64" y="173"/>
                  </a:lnTo>
                  <a:lnTo>
                    <a:pt x="62" y="173"/>
                  </a:lnTo>
                  <a:lnTo>
                    <a:pt x="60" y="173"/>
                  </a:lnTo>
                  <a:lnTo>
                    <a:pt x="60" y="171"/>
                  </a:lnTo>
                  <a:lnTo>
                    <a:pt x="58" y="171"/>
                  </a:lnTo>
                  <a:lnTo>
                    <a:pt x="56" y="171"/>
                  </a:lnTo>
                  <a:lnTo>
                    <a:pt x="54" y="171"/>
                  </a:lnTo>
                  <a:lnTo>
                    <a:pt x="52" y="171"/>
                  </a:lnTo>
                  <a:lnTo>
                    <a:pt x="50" y="171"/>
                  </a:lnTo>
                  <a:lnTo>
                    <a:pt x="48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0" y="171"/>
                  </a:lnTo>
                  <a:lnTo>
                    <a:pt x="38" y="171"/>
                  </a:lnTo>
                  <a:lnTo>
                    <a:pt x="38" y="169"/>
                  </a:lnTo>
                  <a:lnTo>
                    <a:pt x="38" y="167"/>
                  </a:lnTo>
                  <a:lnTo>
                    <a:pt x="36" y="167"/>
                  </a:lnTo>
                  <a:lnTo>
                    <a:pt x="34" y="167"/>
                  </a:lnTo>
                  <a:lnTo>
                    <a:pt x="34" y="165"/>
                  </a:lnTo>
                  <a:lnTo>
                    <a:pt x="32" y="165"/>
                  </a:lnTo>
                  <a:lnTo>
                    <a:pt x="32" y="163"/>
                  </a:lnTo>
                  <a:lnTo>
                    <a:pt x="30" y="163"/>
                  </a:lnTo>
                  <a:lnTo>
                    <a:pt x="30" y="161"/>
                  </a:lnTo>
                  <a:lnTo>
                    <a:pt x="28" y="161"/>
                  </a:lnTo>
                  <a:lnTo>
                    <a:pt x="28" y="159"/>
                  </a:lnTo>
                  <a:lnTo>
                    <a:pt x="28" y="157"/>
                  </a:lnTo>
                  <a:lnTo>
                    <a:pt x="28" y="155"/>
                  </a:lnTo>
                  <a:lnTo>
                    <a:pt x="28" y="153"/>
                  </a:lnTo>
                  <a:lnTo>
                    <a:pt x="28" y="151"/>
                  </a:lnTo>
                  <a:lnTo>
                    <a:pt x="28" y="149"/>
                  </a:lnTo>
                  <a:lnTo>
                    <a:pt x="30" y="147"/>
                  </a:lnTo>
                  <a:lnTo>
                    <a:pt x="30" y="145"/>
                  </a:lnTo>
                  <a:lnTo>
                    <a:pt x="30" y="143"/>
                  </a:lnTo>
                  <a:lnTo>
                    <a:pt x="32" y="143"/>
                  </a:lnTo>
                  <a:lnTo>
                    <a:pt x="32" y="141"/>
                  </a:lnTo>
                  <a:lnTo>
                    <a:pt x="32" y="139"/>
                  </a:lnTo>
                  <a:lnTo>
                    <a:pt x="32" y="137"/>
                  </a:lnTo>
                  <a:lnTo>
                    <a:pt x="32" y="135"/>
                  </a:lnTo>
                  <a:lnTo>
                    <a:pt x="32" y="133"/>
                  </a:lnTo>
                  <a:lnTo>
                    <a:pt x="30" y="133"/>
                  </a:lnTo>
                  <a:lnTo>
                    <a:pt x="30" y="131"/>
                  </a:lnTo>
                  <a:lnTo>
                    <a:pt x="30" y="129"/>
                  </a:lnTo>
                  <a:lnTo>
                    <a:pt x="28" y="129"/>
                  </a:lnTo>
                  <a:lnTo>
                    <a:pt x="28" y="129"/>
                  </a:lnTo>
                  <a:lnTo>
                    <a:pt x="28" y="127"/>
                  </a:lnTo>
                  <a:lnTo>
                    <a:pt x="28" y="127"/>
                  </a:lnTo>
                  <a:lnTo>
                    <a:pt x="26" y="127"/>
                  </a:lnTo>
                  <a:lnTo>
                    <a:pt x="24" y="127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2" y="123"/>
                  </a:lnTo>
                  <a:lnTo>
                    <a:pt x="22" y="121"/>
                  </a:lnTo>
                  <a:lnTo>
                    <a:pt x="20" y="121"/>
                  </a:lnTo>
                  <a:lnTo>
                    <a:pt x="22" y="121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0" y="117"/>
                  </a:lnTo>
                  <a:lnTo>
                    <a:pt x="18" y="117"/>
                  </a:lnTo>
                  <a:lnTo>
                    <a:pt x="16" y="117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3"/>
                  </a:lnTo>
                  <a:lnTo>
                    <a:pt x="14" y="111"/>
                  </a:lnTo>
                  <a:lnTo>
                    <a:pt x="12" y="111"/>
                  </a:lnTo>
                  <a:lnTo>
                    <a:pt x="10" y="113"/>
                  </a:lnTo>
                  <a:lnTo>
                    <a:pt x="10" y="111"/>
                  </a:lnTo>
                  <a:lnTo>
                    <a:pt x="8" y="111"/>
                  </a:lnTo>
                  <a:lnTo>
                    <a:pt x="6" y="111"/>
                  </a:lnTo>
                  <a:lnTo>
                    <a:pt x="6" y="109"/>
                  </a:lnTo>
                  <a:lnTo>
                    <a:pt x="4" y="109"/>
                  </a:lnTo>
                  <a:lnTo>
                    <a:pt x="4" y="107"/>
                  </a:lnTo>
                  <a:lnTo>
                    <a:pt x="4" y="105"/>
                  </a:lnTo>
                  <a:lnTo>
                    <a:pt x="2" y="105"/>
                  </a:lnTo>
                  <a:lnTo>
                    <a:pt x="2" y="107"/>
                  </a:lnTo>
                  <a:lnTo>
                    <a:pt x="0" y="107"/>
                  </a:lnTo>
                  <a:lnTo>
                    <a:pt x="0" y="105"/>
                  </a:lnTo>
                  <a:lnTo>
                    <a:pt x="2" y="105"/>
                  </a:lnTo>
                  <a:lnTo>
                    <a:pt x="2" y="103"/>
                  </a:lnTo>
                  <a:lnTo>
                    <a:pt x="4" y="103"/>
                  </a:lnTo>
                  <a:lnTo>
                    <a:pt x="4" y="101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8" y="97"/>
                  </a:lnTo>
                  <a:lnTo>
                    <a:pt x="8" y="95"/>
                  </a:lnTo>
                  <a:lnTo>
                    <a:pt x="8" y="93"/>
                  </a:lnTo>
                  <a:lnTo>
                    <a:pt x="10" y="93"/>
                  </a:lnTo>
                  <a:lnTo>
                    <a:pt x="10" y="91"/>
                  </a:lnTo>
                  <a:lnTo>
                    <a:pt x="10" y="89"/>
                  </a:lnTo>
                  <a:lnTo>
                    <a:pt x="12" y="89"/>
                  </a:lnTo>
                  <a:lnTo>
                    <a:pt x="10" y="89"/>
                  </a:lnTo>
                  <a:lnTo>
                    <a:pt x="10" y="91"/>
                  </a:lnTo>
                  <a:lnTo>
                    <a:pt x="10" y="93"/>
                  </a:lnTo>
                  <a:lnTo>
                    <a:pt x="10" y="95"/>
                  </a:lnTo>
                  <a:lnTo>
                    <a:pt x="8" y="95"/>
                  </a:lnTo>
                  <a:lnTo>
                    <a:pt x="8" y="97"/>
                  </a:lnTo>
                  <a:lnTo>
                    <a:pt x="8" y="99"/>
                  </a:lnTo>
                  <a:lnTo>
                    <a:pt x="6" y="99"/>
                  </a:lnTo>
                  <a:lnTo>
                    <a:pt x="6" y="101"/>
                  </a:lnTo>
                  <a:lnTo>
                    <a:pt x="6" y="103"/>
                  </a:lnTo>
                  <a:lnTo>
                    <a:pt x="6" y="105"/>
                  </a:lnTo>
                  <a:lnTo>
                    <a:pt x="8" y="105"/>
                  </a:lnTo>
                  <a:lnTo>
                    <a:pt x="8" y="103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0" y="103"/>
                  </a:lnTo>
                  <a:lnTo>
                    <a:pt x="12" y="103"/>
                  </a:lnTo>
                  <a:lnTo>
                    <a:pt x="12" y="105"/>
                  </a:lnTo>
                  <a:lnTo>
                    <a:pt x="12" y="107"/>
                  </a:lnTo>
                  <a:lnTo>
                    <a:pt x="12" y="105"/>
                  </a:lnTo>
                  <a:lnTo>
                    <a:pt x="12" y="103"/>
                  </a:lnTo>
                  <a:lnTo>
                    <a:pt x="10" y="103"/>
                  </a:lnTo>
                  <a:lnTo>
                    <a:pt x="10" y="101"/>
                  </a:lnTo>
                  <a:lnTo>
                    <a:pt x="10" y="99"/>
                  </a:lnTo>
                  <a:lnTo>
                    <a:pt x="12" y="99"/>
                  </a:lnTo>
                  <a:lnTo>
                    <a:pt x="12" y="97"/>
                  </a:lnTo>
                  <a:lnTo>
                    <a:pt x="14" y="97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4" y="93"/>
                  </a:lnTo>
                  <a:lnTo>
                    <a:pt x="14" y="95"/>
                  </a:lnTo>
                  <a:lnTo>
                    <a:pt x="14" y="93"/>
                  </a:lnTo>
                  <a:lnTo>
                    <a:pt x="14" y="91"/>
                  </a:lnTo>
                  <a:lnTo>
                    <a:pt x="16" y="91"/>
                  </a:lnTo>
                  <a:lnTo>
                    <a:pt x="18" y="91"/>
                  </a:lnTo>
                  <a:lnTo>
                    <a:pt x="20" y="91"/>
                  </a:lnTo>
                  <a:lnTo>
                    <a:pt x="20" y="93"/>
                  </a:lnTo>
                  <a:lnTo>
                    <a:pt x="22" y="93"/>
                  </a:lnTo>
                  <a:lnTo>
                    <a:pt x="24" y="93"/>
                  </a:lnTo>
                  <a:lnTo>
                    <a:pt x="24" y="95"/>
                  </a:lnTo>
                  <a:lnTo>
                    <a:pt x="24" y="93"/>
                  </a:lnTo>
                  <a:lnTo>
                    <a:pt x="22" y="93"/>
                  </a:lnTo>
                  <a:lnTo>
                    <a:pt x="20" y="93"/>
                  </a:lnTo>
                  <a:lnTo>
                    <a:pt x="20" y="91"/>
                  </a:lnTo>
                  <a:lnTo>
                    <a:pt x="20" y="89"/>
                  </a:lnTo>
                  <a:lnTo>
                    <a:pt x="20" y="91"/>
                  </a:lnTo>
                  <a:lnTo>
                    <a:pt x="20" y="89"/>
                  </a:lnTo>
                  <a:lnTo>
                    <a:pt x="18" y="89"/>
                  </a:lnTo>
                  <a:lnTo>
                    <a:pt x="18" y="87"/>
                  </a:lnTo>
                  <a:lnTo>
                    <a:pt x="18" y="89"/>
                  </a:lnTo>
                  <a:lnTo>
                    <a:pt x="16" y="89"/>
                  </a:lnTo>
                  <a:lnTo>
                    <a:pt x="16" y="87"/>
                  </a:lnTo>
                  <a:lnTo>
                    <a:pt x="14" y="87"/>
                  </a:lnTo>
                  <a:lnTo>
                    <a:pt x="14" y="89"/>
                  </a:lnTo>
                  <a:lnTo>
                    <a:pt x="16" y="89"/>
                  </a:lnTo>
                  <a:lnTo>
                    <a:pt x="14" y="89"/>
                  </a:lnTo>
                  <a:lnTo>
                    <a:pt x="14" y="87"/>
                  </a:lnTo>
                  <a:lnTo>
                    <a:pt x="14" y="85"/>
                  </a:lnTo>
                  <a:lnTo>
                    <a:pt x="12" y="85"/>
                  </a:lnTo>
                  <a:lnTo>
                    <a:pt x="12" y="83"/>
                  </a:lnTo>
                  <a:lnTo>
                    <a:pt x="14" y="83"/>
                  </a:lnTo>
                  <a:lnTo>
                    <a:pt x="14" y="81"/>
                  </a:lnTo>
                  <a:lnTo>
                    <a:pt x="14" y="81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6" y="79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16" y="81"/>
                  </a:lnTo>
                  <a:lnTo>
                    <a:pt x="18" y="81"/>
                  </a:lnTo>
                  <a:lnTo>
                    <a:pt x="20" y="81"/>
                  </a:lnTo>
                  <a:lnTo>
                    <a:pt x="22" y="81"/>
                  </a:lnTo>
                  <a:lnTo>
                    <a:pt x="24" y="81"/>
                  </a:lnTo>
                  <a:lnTo>
                    <a:pt x="26" y="81"/>
                  </a:lnTo>
                  <a:lnTo>
                    <a:pt x="28" y="81"/>
                  </a:lnTo>
                  <a:lnTo>
                    <a:pt x="26" y="81"/>
                  </a:lnTo>
                  <a:lnTo>
                    <a:pt x="26" y="79"/>
                  </a:lnTo>
                  <a:lnTo>
                    <a:pt x="24" y="79"/>
                  </a:lnTo>
                  <a:lnTo>
                    <a:pt x="22" y="79"/>
                  </a:lnTo>
                  <a:lnTo>
                    <a:pt x="24" y="79"/>
                  </a:lnTo>
                  <a:lnTo>
                    <a:pt x="24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22" y="77"/>
                  </a:lnTo>
                  <a:lnTo>
                    <a:pt x="20" y="77"/>
                  </a:lnTo>
                  <a:lnTo>
                    <a:pt x="22" y="77"/>
                  </a:lnTo>
                  <a:lnTo>
                    <a:pt x="22" y="75"/>
                  </a:lnTo>
                  <a:lnTo>
                    <a:pt x="22" y="73"/>
                  </a:lnTo>
                  <a:lnTo>
                    <a:pt x="20" y="73"/>
                  </a:lnTo>
                  <a:lnTo>
                    <a:pt x="18" y="73"/>
                  </a:lnTo>
                  <a:lnTo>
                    <a:pt x="18" y="75"/>
                  </a:lnTo>
                  <a:lnTo>
                    <a:pt x="16" y="75"/>
                  </a:lnTo>
                  <a:lnTo>
                    <a:pt x="16" y="77"/>
                  </a:lnTo>
                  <a:lnTo>
                    <a:pt x="18" y="77"/>
                  </a:lnTo>
                  <a:lnTo>
                    <a:pt x="16" y="77"/>
                  </a:lnTo>
                  <a:lnTo>
                    <a:pt x="14" y="77"/>
                  </a:lnTo>
                  <a:lnTo>
                    <a:pt x="14" y="75"/>
                  </a:lnTo>
                  <a:lnTo>
                    <a:pt x="16" y="75"/>
                  </a:lnTo>
                  <a:lnTo>
                    <a:pt x="16" y="73"/>
                  </a:lnTo>
                  <a:lnTo>
                    <a:pt x="18" y="73"/>
                  </a:lnTo>
                  <a:lnTo>
                    <a:pt x="18" y="71"/>
                  </a:lnTo>
                  <a:lnTo>
                    <a:pt x="18" y="69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0" y="65"/>
                  </a:lnTo>
                  <a:lnTo>
                    <a:pt x="20" y="63"/>
                  </a:lnTo>
                  <a:lnTo>
                    <a:pt x="20" y="61"/>
                  </a:lnTo>
                  <a:lnTo>
                    <a:pt x="22" y="61"/>
                  </a:lnTo>
                  <a:lnTo>
                    <a:pt x="22" y="59"/>
                  </a:lnTo>
                  <a:lnTo>
                    <a:pt x="22" y="57"/>
                  </a:lnTo>
                  <a:lnTo>
                    <a:pt x="20" y="57"/>
                  </a:lnTo>
                  <a:lnTo>
                    <a:pt x="22" y="57"/>
                  </a:lnTo>
                  <a:lnTo>
                    <a:pt x="22" y="55"/>
                  </a:lnTo>
                  <a:lnTo>
                    <a:pt x="20" y="55"/>
                  </a:lnTo>
                  <a:lnTo>
                    <a:pt x="20" y="53"/>
                  </a:lnTo>
                  <a:lnTo>
                    <a:pt x="22" y="53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2" y="51"/>
                  </a:lnTo>
                  <a:lnTo>
                    <a:pt x="22" y="49"/>
                  </a:lnTo>
                  <a:lnTo>
                    <a:pt x="24" y="49"/>
                  </a:lnTo>
                  <a:lnTo>
                    <a:pt x="24" y="47"/>
                  </a:lnTo>
                  <a:lnTo>
                    <a:pt x="24" y="45"/>
                  </a:lnTo>
                  <a:lnTo>
                    <a:pt x="24" y="43"/>
                  </a:lnTo>
                  <a:lnTo>
                    <a:pt x="26" y="43"/>
                  </a:lnTo>
                  <a:lnTo>
                    <a:pt x="26" y="41"/>
                  </a:lnTo>
                  <a:lnTo>
                    <a:pt x="26" y="38"/>
                  </a:lnTo>
                  <a:lnTo>
                    <a:pt x="26" y="36"/>
                  </a:lnTo>
                  <a:lnTo>
                    <a:pt x="28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6" y="32"/>
                  </a:lnTo>
                  <a:lnTo>
                    <a:pt x="26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4" y="24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4" y="4"/>
                  </a:lnTo>
                  <a:lnTo>
                    <a:pt x="32" y="4"/>
                  </a:lnTo>
                  <a:lnTo>
                    <a:pt x="32" y="2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38" y="6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10"/>
                  </a:lnTo>
                  <a:lnTo>
                    <a:pt x="40" y="12"/>
                  </a:lnTo>
                  <a:lnTo>
                    <a:pt x="42" y="12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6"/>
                  </a:lnTo>
                  <a:lnTo>
                    <a:pt x="46" y="16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2" y="24"/>
                  </a:lnTo>
                  <a:lnTo>
                    <a:pt x="52" y="26"/>
                  </a:lnTo>
                  <a:lnTo>
                    <a:pt x="54" y="26"/>
                  </a:lnTo>
                  <a:lnTo>
                    <a:pt x="56" y="26"/>
                  </a:lnTo>
                  <a:lnTo>
                    <a:pt x="56" y="28"/>
                  </a:lnTo>
                  <a:lnTo>
                    <a:pt x="58" y="28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4" y="32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66" y="32"/>
                  </a:lnTo>
                  <a:lnTo>
                    <a:pt x="66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2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8"/>
                  </a:lnTo>
                  <a:lnTo>
                    <a:pt x="76" y="38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1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3"/>
                  </a:lnTo>
                  <a:lnTo>
                    <a:pt x="76" y="45"/>
                  </a:lnTo>
                  <a:lnTo>
                    <a:pt x="76" y="45"/>
                  </a:lnTo>
                  <a:lnTo>
                    <a:pt x="76" y="43"/>
                  </a:lnTo>
                  <a:lnTo>
                    <a:pt x="78" y="43"/>
                  </a:lnTo>
                  <a:lnTo>
                    <a:pt x="80" y="43"/>
                  </a:lnTo>
                  <a:lnTo>
                    <a:pt x="80" y="45"/>
                  </a:lnTo>
                  <a:lnTo>
                    <a:pt x="78" y="45"/>
                  </a:lnTo>
                  <a:lnTo>
                    <a:pt x="78" y="47"/>
                  </a:lnTo>
                  <a:lnTo>
                    <a:pt x="80" y="47"/>
                  </a:lnTo>
                  <a:lnTo>
                    <a:pt x="80" y="49"/>
                  </a:lnTo>
                  <a:lnTo>
                    <a:pt x="78" y="49"/>
                  </a:lnTo>
                  <a:lnTo>
                    <a:pt x="80" y="49"/>
                  </a:lnTo>
                  <a:lnTo>
                    <a:pt x="80" y="47"/>
                  </a:lnTo>
                  <a:lnTo>
                    <a:pt x="82" y="47"/>
                  </a:lnTo>
                  <a:lnTo>
                    <a:pt x="80" y="47"/>
                  </a:lnTo>
                  <a:lnTo>
                    <a:pt x="80" y="45"/>
                  </a:lnTo>
                  <a:lnTo>
                    <a:pt x="80" y="43"/>
                  </a:lnTo>
                  <a:lnTo>
                    <a:pt x="82" y="43"/>
                  </a:lnTo>
                  <a:lnTo>
                    <a:pt x="84" y="43"/>
                  </a:lnTo>
                  <a:lnTo>
                    <a:pt x="86" y="43"/>
                  </a:lnTo>
                  <a:lnTo>
                    <a:pt x="86" y="45"/>
                  </a:lnTo>
                  <a:lnTo>
                    <a:pt x="84" y="45"/>
                  </a:lnTo>
                  <a:lnTo>
                    <a:pt x="82" y="45"/>
                  </a:lnTo>
                  <a:lnTo>
                    <a:pt x="82" y="47"/>
                  </a:lnTo>
                  <a:lnTo>
                    <a:pt x="84" y="47"/>
                  </a:lnTo>
                  <a:lnTo>
                    <a:pt x="82" y="47"/>
                  </a:lnTo>
                  <a:lnTo>
                    <a:pt x="84" y="47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2" y="49"/>
                  </a:lnTo>
                  <a:lnTo>
                    <a:pt x="84" y="49"/>
                  </a:lnTo>
                  <a:lnTo>
                    <a:pt x="84" y="51"/>
                  </a:lnTo>
                  <a:lnTo>
                    <a:pt x="82" y="51"/>
                  </a:lnTo>
                  <a:lnTo>
                    <a:pt x="82" y="53"/>
                  </a:lnTo>
                  <a:lnTo>
                    <a:pt x="84" y="53"/>
                  </a:lnTo>
                  <a:lnTo>
                    <a:pt x="84" y="55"/>
                  </a:lnTo>
                  <a:lnTo>
                    <a:pt x="82" y="55"/>
                  </a:lnTo>
                  <a:lnTo>
                    <a:pt x="82" y="57"/>
                  </a:lnTo>
                  <a:lnTo>
                    <a:pt x="82" y="55"/>
                  </a:lnTo>
                  <a:lnTo>
                    <a:pt x="84" y="55"/>
                  </a:lnTo>
                  <a:lnTo>
                    <a:pt x="84" y="57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2" y="57"/>
                  </a:lnTo>
                  <a:lnTo>
                    <a:pt x="84" y="57"/>
                  </a:lnTo>
                  <a:lnTo>
                    <a:pt x="84" y="59"/>
                  </a:lnTo>
                  <a:lnTo>
                    <a:pt x="82" y="59"/>
                  </a:lnTo>
                  <a:lnTo>
                    <a:pt x="80" y="59"/>
                  </a:lnTo>
                  <a:lnTo>
                    <a:pt x="80" y="61"/>
                  </a:lnTo>
                  <a:lnTo>
                    <a:pt x="78" y="61"/>
                  </a:lnTo>
                  <a:lnTo>
                    <a:pt x="78" y="59"/>
                  </a:lnTo>
                  <a:lnTo>
                    <a:pt x="78" y="61"/>
                  </a:lnTo>
                  <a:lnTo>
                    <a:pt x="76" y="61"/>
                  </a:lnTo>
                  <a:lnTo>
                    <a:pt x="76" y="63"/>
                  </a:lnTo>
                  <a:lnTo>
                    <a:pt x="76" y="63"/>
                  </a:lnTo>
                  <a:lnTo>
                    <a:pt x="76" y="65"/>
                  </a:lnTo>
                  <a:lnTo>
                    <a:pt x="74" y="65"/>
                  </a:lnTo>
                  <a:lnTo>
                    <a:pt x="74" y="63"/>
                  </a:lnTo>
                  <a:lnTo>
                    <a:pt x="76" y="63"/>
                  </a:lnTo>
                  <a:lnTo>
                    <a:pt x="76" y="61"/>
                  </a:lnTo>
                  <a:lnTo>
                    <a:pt x="76" y="61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6" y="59"/>
                  </a:lnTo>
                  <a:lnTo>
                    <a:pt x="76" y="59"/>
                  </a:lnTo>
                  <a:lnTo>
                    <a:pt x="76" y="57"/>
                  </a:lnTo>
                  <a:lnTo>
                    <a:pt x="76" y="59"/>
                  </a:lnTo>
                  <a:lnTo>
                    <a:pt x="76" y="61"/>
                  </a:lnTo>
                  <a:lnTo>
                    <a:pt x="74" y="61"/>
                  </a:lnTo>
                  <a:lnTo>
                    <a:pt x="72" y="61"/>
                  </a:lnTo>
                  <a:lnTo>
                    <a:pt x="72" y="63"/>
                  </a:lnTo>
                  <a:lnTo>
                    <a:pt x="72" y="65"/>
                  </a:lnTo>
                  <a:lnTo>
                    <a:pt x="70" y="65"/>
                  </a:lnTo>
                  <a:lnTo>
                    <a:pt x="68" y="65"/>
                  </a:lnTo>
                  <a:lnTo>
                    <a:pt x="66" y="65"/>
                  </a:lnTo>
                  <a:lnTo>
                    <a:pt x="66" y="67"/>
                  </a:lnTo>
                  <a:lnTo>
                    <a:pt x="64" y="67"/>
                  </a:lnTo>
                  <a:lnTo>
                    <a:pt x="64" y="69"/>
                  </a:lnTo>
                  <a:lnTo>
                    <a:pt x="62" y="69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58" y="71"/>
                  </a:lnTo>
                  <a:lnTo>
                    <a:pt x="58" y="73"/>
                  </a:lnTo>
                  <a:lnTo>
                    <a:pt x="56" y="73"/>
                  </a:lnTo>
                  <a:lnTo>
                    <a:pt x="56" y="75"/>
                  </a:lnTo>
                  <a:lnTo>
                    <a:pt x="58" y="75"/>
                  </a:lnTo>
                  <a:lnTo>
                    <a:pt x="58" y="77"/>
                  </a:lnTo>
                  <a:lnTo>
                    <a:pt x="60" y="77"/>
                  </a:lnTo>
                  <a:lnTo>
                    <a:pt x="62" y="77"/>
                  </a:lnTo>
                  <a:lnTo>
                    <a:pt x="64" y="77"/>
                  </a:lnTo>
                  <a:lnTo>
                    <a:pt x="66" y="77"/>
                  </a:lnTo>
                  <a:lnTo>
                    <a:pt x="66" y="75"/>
                  </a:lnTo>
                  <a:lnTo>
                    <a:pt x="68" y="75"/>
                  </a:lnTo>
                  <a:lnTo>
                    <a:pt x="66" y="75"/>
                  </a:lnTo>
                  <a:lnTo>
                    <a:pt x="64" y="75"/>
                  </a:lnTo>
                  <a:lnTo>
                    <a:pt x="62" y="75"/>
                  </a:lnTo>
                  <a:lnTo>
                    <a:pt x="60" y="75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8" y="75"/>
                  </a:lnTo>
                  <a:lnTo>
                    <a:pt x="58" y="73"/>
                  </a:lnTo>
                  <a:lnTo>
                    <a:pt x="60" y="73"/>
                  </a:lnTo>
                  <a:lnTo>
                    <a:pt x="60" y="71"/>
                  </a:lnTo>
                  <a:lnTo>
                    <a:pt x="62" y="71"/>
                  </a:lnTo>
                  <a:lnTo>
                    <a:pt x="62" y="69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6" y="67"/>
                  </a:lnTo>
                  <a:lnTo>
                    <a:pt x="68" y="67"/>
                  </a:lnTo>
                  <a:lnTo>
                    <a:pt x="70" y="67"/>
                  </a:lnTo>
                  <a:lnTo>
                    <a:pt x="70" y="65"/>
                  </a:lnTo>
                  <a:lnTo>
                    <a:pt x="70" y="67"/>
                  </a:lnTo>
                  <a:lnTo>
                    <a:pt x="70" y="65"/>
                  </a:lnTo>
                  <a:lnTo>
                    <a:pt x="72" y="65"/>
                  </a:lnTo>
                  <a:lnTo>
                    <a:pt x="72" y="67"/>
                  </a:lnTo>
                  <a:lnTo>
                    <a:pt x="72" y="65"/>
                  </a:lnTo>
                  <a:lnTo>
                    <a:pt x="74" y="65"/>
                  </a:lnTo>
                  <a:lnTo>
                    <a:pt x="72" y="67"/>
                  </a:lnTo>
                  <a:lnTo>
                    <a:pt x="74" y="67"/>
                  </a:lnTo>
                  <a:lnTo>
                    <a:pt x="76" y="67"/>
                  </a:lnTo>
                  <a:lnTo>
                    <a:pt x="76" y="65"/>
                  </a:lnTo>
                  <a:lnTo>
                    <a:pt x="76" y="65"/>
                  </a:lnTo>
                  <a:lnTo>
                    <a:pt x="76" y="63"/>
                  </a:lnTo>
                  <a:lnTo>
                    <a:pt x="78" y="63"/>
                  </a:lnTo>
                  <a:lnTo>
                    <a:pt x="78" y="61"/>
                  </a:lnTo>
                  <a:lnTo>
                    <a:pt x="80" y="61"/>
                  </a:lnTo>
                  <a:lnTo>
                    <a:pt x="82" y="61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61"/>
                  </a:lnTo>
                  <a:lnTo>
                    <a:pt x="84" y="63"/>
                  </a:lnTo>
                  <a:lnTo>
                    <a:pt x="82" y="63"/>
                  </a:lnTo>
                  <a:lnTo>
                    <a:pt x="84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6" y="59"/>
                  </a:lnTo>
                  <a:lnTo>
                    <a:pt x="84" y="59"/>
                  </a:lnTo>
                  <a:lnTo>
                    <a:pt x="86" y="57"/>
                  </a:lnTo>
                  <a:lnTo>
                    <a:pt x="84" y="57"/>
                  </a:lnTo>
                  <a:lnTo>
                    <a:pt x="86" y="57"/>
                  </a:lnTo>
                  <a:lnTo>
                    <a:pt x="86" y="59"/>
                  </a:lnTo>
                  <a:lnTo>
                    <a:pt x="86" y="57"/>
                  </a:lnTo>
                  <a:lnTo>
                    <a:pt x="84" y="57"/>
                  </a:lnTo>
                  <a:lnTo>
                    <a:pt x="84" y="55"/>
                  </a:lnTo>
                  <a:lnTo>
                    <a:pt x="86" y="55"/>
                  </a:lnTo>
                  <a:lnTo>
                    <a:pt x="86" y="57"/>
                  </a:lnTo>
                  <a:lnTo>
                    <a:pt x="86" y="59"/>
                  </a:lnTo>
                  <a:lnTo>
                    <a:pt x="88" y="59"/>
                  </a:lnTo>
                  <a:lnTo>
                    <a:pt x="86" y="59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6" y="65"/>
                  </a:lnTo>
                  <a:lnTo>
                    <a:pt x="84" y="65"/>
                  </a:lnTo>
                  <a:lnTo>
                    <a:pt x="86" y="65"/>
                  </a:lnTo>
                  <a:lnTo>
                    <a:pt x="86" y="67"/>
                  </a:lnTo>
                  <a:lnTo>
                    <a:pt x="84" y="67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2" y="67"/>
                  </a:lnTo>
                  <a:lnTo>
                    <a:pt x="82" y="65"/>
                  </a:lnTo>
                  <a:lnTo>
                    <a:pt x="82" y="67"/>
                  </a:lnTo>
                  <a:lnTo>
                    <a:pt x="80" y="67"/>
                  </a:lnTo>
                  <a:lnTo>
                    <a:pt x="80" y="69"/>
                  </a:lnTo>
                  <a:lnTo>
                    <a:pt x="80" y="67"/>
                  </a:lnTo>
                  <a:lnTo>
                    <a:pt x="78" y="67"/>
                  </a:lnTo>
                  <a:lnTo>
                    <a:pt x="80" y="67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80" y="65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78" y="65"/>
                  </a:lnTo>
                  <a:lnTo>
                    <a:pt x="78" y="67"/>
                  </a:lnTo>
                  <a:lnTo>
                    <a:pt x="80" y="67"/>
                  </a:lnTo>
                  <a:lnTo>
                    <a:pt x="78" y="67"/>
                  </a:lnTo>
                  <a:lnTo>
                    <a:pt x="78" y="69"/>
                  </a:lnTo>
                  <a:lnTo>
                    <a:pt x="78" y="71"/>
                  </a:lnTo>
                  <a:lnTo>
                    <a:pt x="78" y="73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6" y="69"/>
                  </a:lnTo>
                  <a:lnTo>
                    <a:pt x="76" y="69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1"/>
                  </a:lnTo>
                  <a:lnTo>
                    <a:pt x="76" y="71"/>
                  </a:lnTo>
                  <a:lnTo>
                    <a:pt x="76" y="73"/>
                  </a:lnTo>
                  <a:lnTo>
                    <a:pt x="76" y="73"/>
                  </a:lnTo>
                  <a:lnTo>
                    <a:pt x="74" y="73"/>
                  </a:lnTo>
                  <a:lnTo>
                    <a:pt x="74" y="75"/>
                  </a:lnTo>
                  <a:lnTo>
                    <a:pt x="74" y="73"/>
                  </a:lnTo>
                  <a:lnTo>
                    <a:pt x="74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6" y="75"/>
                  </a:lnTo>
                  <a:lnTo>
                    <a:pt x="76" y="73"/>
                  </a:lnTo>
                  <a:lnTo>
                    <a:pt x="78" y="73"/>
                  </a:lnTo>
                  <a:lnTo>
                    <a:pt x="78" y="75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8" y="77"/>
                  </a:lnTo>
                  <a:lnTo>
                    <a:pt x="78" y="79"/>
                  </a:lnTo>
                  <a:lnTo>
                    <a:pt x="76" y="79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6" y="81"/>
                  </a:lnTo>
                  <a:lnTo>
                    <a:pt x="74" y="83"/>
                  </a:lnTo>
                  <a:lnTo>
                    <a:pt x="72" y="83"/>
                  </a:lnTo>
                  <a:lnTo>
                    <a:pt x="74" y="83"/>
                  </a:lnTo>
                  <a:lnTo>
                    <a:pt x="74" y="85"/>
                  </a:lnTo>
                  <a:lnTo>
                    <a:pt x="72" y="85"/>
                  </a:lnTo>
                  <a:lnTo>
                    <a:pt x="72" y="87"/>
                  </a:lnTo>
                  <a:lnTo>
                    <a:pt x="70" y="87"/>
                  </a:lnTo>
                  <a:lnTo>
                    <a:pt x="70" y="85"/>
                  </a:lnTo>
                  <a:lnTo>
                    <a:pt x="72" y="85"/>
                  </a:lnTo>
                  <a:lnTo>
                    <a:pt x="72" y="83"/>
                  </a:lnTo>
                  <a:lnTo>
                    <a:pt x="72" y="85"/>
                  </a:lnTo>
                  <a:lnTo>
                    <a:pt x="72" y="83"/>
                  </a:lnTo>
                  <a:lnTo>
                    <a:pt x="72" y="85"/>
                  </a:lnTo>
                  <a:lnTo>
                    <a:pt x="70" y="85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68" y="83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0" y="83"/>
                  </a:lnTo>
                  <a:lnTo>
                    <a:pt x="70" y="81"/>
                  </a:lnTo>
                  <a:lnTo>
                    <a:pt x="72" y="81"/>
                  </a:lnTo>
                  <a:lnTo>
                    <a:pt x="72" y="81"/>
                  </a:lnTo>
                  <a:lnTo>
                    <a:pt x="74" y="81"/>
                  </a:lnTo>
                  <a:lnTo>
                    <a:pt x="72" y="81"/>
                  </a:lnTo>
                  <a:lnTo>
                    <a:pt x="70" y="81"/>
                  </a:lnTo>
                  <a:lnTo>
                    <a:pt x="70" y="81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6" y="83"/>
                  </a:lnTo>
                  <a:lnTo>
                    <a:pt x="66" y="85"/>
                  </a:lnTo>
                  <a:lnTo>
                    <a:pt x="66" y="87"/>
                  </a:lnTo>
                  <a:lnTo>
                    <a:pt x="64" y="87"/>
                  </a:lnTo>
                  <a:lnTo>
                    <a:pt x="64" y="85"/>
                  </a:lnTo>
                  <a:lnTo>
                    <a:pt x="66" y="85"/>
                  </a:lnTo>
                  <a:lnTo>
                    <a:pt x="64" y="85"/>
                  </a:lnTo>
                  <a:lnTo>
                    <a:pt x="64" y="87"/>
                  </a:lnTo>
                  <a:lnTo>
                    <a:pt x="62" y="87"/>
                  </a:lnTo>
                  <a:lnTo>
                    <a:pt x="64" y="85"/>
                  </a:lnTo>
                  <a:lnTo>
                    <a:pt x="64" y="83"/>
                  </a:lnTo>
                  <a:lnTo>
                    <a:pt x="62" y="83"/>
                  </a:lnTo>
                  <a:lnTo>
                    <a:pt x="64" y="83"/>
                  </a:lnTo>
                  <a:lnTo>
                    <a:pt x="64" y="81"/>
                  </a:lnTo>
                  <a:lnTo>
                    <a:pt x="66" y="81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8" y="81"/>
                  </a:lnTo>
                  <a:lnTo>
                    <a:pt x="68" y="79"/>
                  </a:lnTo>
                  <a:lnTo>
                    <a:pt x="68" y="81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6" y="81"/>
                  </a:lnTo>
                  <a:lnTo>
                    <a:pt x="66" y="79"/>
                  </a:lnTo>
                  <a:lnTo>
                    <a:pt x="68" y="79"/>
                  </a:lnTo>
                  <a:lnTo>
                    <a:pt x="68" y="77"/>
                  </a:lnTo>
                  <a:lnTo>
                    <a:pt x="68" y="79"/>
                  </a:lnTo>
                  <a:lnTo>
                    <a:pt x="66" y="79"/>
                  </a:lnTo>
                  <a:lnTo>
                    <a:pt x="66" y="81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0" y="81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60" y="81"/>
                  </a:lnTo>
                  <a:lnTo>
                    <a:pt x="60" y="83"/>
                  </a:lnTo>
                  <a:lnTo>
                    <a:pt x="58" y="83"/>
                  </a:lnTo>
                  <a:lnTo>
                    <a:pt x="56" y="83"/>
                  </a:lnTo>
                  <a:lnTo>
                    <a:pt x="56" y="81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1"/>
                  </a:lnTo>
                  <a:lnTo>
                    <a:pt x="58" y="81"/>
                  </a:lnTo>
                  <a:lnTo>
                    <a:pt x="56" y="81"/>
                  </a:lnTo>
                  <a:lnTo>
                    <a:pt x="54" y="81"/>
                  </a:lnTo>
                  <a:lnTo>
                    <a:pt x="54" y="81"/>
                  </a:lnTo>
                  <a:lnTo>
                    <a:pt x="56" y="81"/>
                  </a:lnTo>
                  <a:lnTo>
                    <a:pt x="56" y="83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6" y="83"/>
                  </a:lnTo>
                  <a:lnTo>
                    <a:pt x="56" y="85"/>
                  </a:lnTo>
                  <a:lnTo>
                    <a:pt x="54" y="83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4" y="85"/>
                  </a:lnTo>
                  <a:lnTo>
                    <a:pt x="52" y="85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4" y="85"/>
                  </a:lnTo>
                  <a:lnTo>
                    <a:pt x="56" y="85"/>
                  </a:lnTo>
                  <a:lnTo>
                    <a:pt x="58" y="85"/>
                  </a:lnTo>
                  <a:lnTo>
                    <a:pt x="58" y="83"/>
                  </a:lnTo>
                  <a:lnTo>
                    <a:pt x="58" y="85"/>
                  </a:lnTo>
                  <a:lnTo>
                    <a:pt x="56" y="85"/>
                  </a:lnTo>
                  <a:lnTo>
                    <a:pt x="56" y="87"/>
                  </a:lnTo>
                  <a:lnTo>
                    <a:pt x="54" y="87"/>
                  </a:lnTo>
                  <a:lnTo>
                    <a:pt x="52" y="87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2" y="89"/>
                  </a:lnTo>
                  <a:lnTo>
                    <a:pt x="54" y="89"/>
                  </a:lnTo>
                  <a:lnTo>
                    <a:pt x="54" y="87"/>
                  </a:lnTo>
                  <a:lnTo>
                    <a:pt x="56" y="87"/>
                  </a:lnTo>
                  <a:lnTo>
                    <a:pt x="58" y="87"/>
                  </a:lnTo>
                  <a:lnTo>
                    <a:pt x="58" y="85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6" y="89"/>
                  </a:lnTo>
                  <a:lnTo>
                    <a:pt x="56" y="91"/>
                  </a:lnTo>
                  <a:lnTo>
                    <a:pt x="56" y="93"/>
                  </a:lnTo>
                  <a:lnTo>
                    <a:pt x="56" y="91"/>
                  </a:lnTo>
                  <a:lnTo>
                    <a:pt x="56" y="89"/>
                  </a:lnTo>
                  <a:lnTo>
                    <a:pt x="58" y="89"/>
                  </a:lnTo>
                  <a:lnTo>
                    <a:pt x="58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60" y="91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2" y="87"/>
                  </a:lnTo>
                  <a:lnTo>
                    <a:pt x="62" y="89"/>
                  </a:lnTo>
                  <a:lnTo>
                    <a:pt x="62" y="91"/>
                  </a:lnTo>
                  <a:lnTo>
                    <a:pt x="62" y="93"/>
                  </a:lnTo>
                  <a:lnTo>
                    <a:pt x="62" y="91"/>
                  </a:lnTo>
                  <a:lnTo>
                    <a:pt x="64" y="91"/>
                  </a:lnTo>
                  <a:lnTo>
                    <a:pt x="62" y="91"/>
                  </a:lnTo>
                  <a:lnTo>
                    <a:pt x="64" y="91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6" y="91"/>
                  </a:lnTo>
                  <a:lnTo>
                    <a:pt x="68" y="91"/>
                  </a:lnTo>
                  <a:lnTo>
                    <a:pt x="70" y="91"/>
                  </a:lnTo>
                  <a:lnTo>
                    <a:pt x="70" y="89"/>
                  </a:lnTo>
                  <a:lnTo>
                    <a:pt x="72" y="89"/>
                  </a:lnTo>
                  <a:lnTo>
                    <a:pt x="72" y="87"/>
                  </a:lnTo>
                  <a:lnTo>
                    <a:pt x="74" y="87"/>
                  </a:lnTo>
                  <a:lnTo>
                    <a:pt x="74" y="85"/>
                  </a:lnTo>
                  <a:lnTo>
                    <a:pt x="74" y="87"/>
                  </a:lnTo>
                  <a:lnTo>
                    <a:pt x="76" y="87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9"/>
                  </a:lnTo>
                  <a:lnTo>
                    <a:pt x="76" y="87"/>
                  </a:lnTo>
                  <a:lnTo>
                    <a:pt x="76" y="89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6" y="87"/>
                  </a:lnTo>
                  <a:lnTo>
                    <a:pt x="78" y="87"/>
                  </a:lnTo>
                  <a:lnTo>
                    <a:pt x="80" y="87"/>
                  </a:lnTo>
                  <a:lnTo>
                    <a:pt x="80" y="85"/>
                  </a:lnTo>
                  <a:lnTo>
                    <a:pt x="80" y="83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82" y="81"/>
                  </a:lnTo>
                  <a:lnTo>
                    <a:pt x="82" y="79"/>
                  </a:lnTo>
                  <a:lnTo>
                    <a:pt x="82" y="77"/>
                  </a:lnTo>
                  <a:lnTo>
                    <a:pt x="84" y="77"/>
                  </a:lnTo>
                  <a:lnTo>
                    <a:pt x="84" y="75"/>
                  </a:lnTo>
                  <a:lnTo>
                    <a:pt x="84" y="77"/>
                  </a:lnTo>
                  <a:lnTo>
                    <a:pt x="86" y="77"/>
                  </a:lnTo>
                  <a:lnTo>
                    <a:pt x="86" y="75"/>
                  </a:lnTo>
                  <a:lnTo>
                    <a:pt x="84" y="75"/>
                  </a:lnTo>
                  <a:lnTo>
                    <a:pt x="84" y="73"/>
                  </a:lnTo>
                  <a:lnTo>
                    <a:pt x="84" y="71"/>
                  </a:lnTo>
                  <a:lnTo>
                    <a:pt x="86" y="71"/>
                  </a:lnTo>
                  <a:lnTo>
                    <a:pt x="88" y="71"/>
                  </a:lnTo>
                  <a:lnTo>
                    <a:pt x="88" y="69"/>
                  </a:lnTo>
                  <a:lnTo>
                    <a:pt x="88" y="67"/>
                  </a:lnTo>
                  <a:lnTo>
                    <a:pt x="88" y="65"/>
                  </a:lnTo>
                  <a:lnTo>
                    <a:pt x="90" y="65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61"/>
                  </a:lnTo>
                  <a:lnTo>
                    <a:pt x="96" y="61"/>
                  </a:lnTo>
                  <a:lnTo>
                    <a:pt x="98" y="61"/>
                  </a:lnTo>
                  <a:lnTo>
                    <a:pt x="98" y="59"/>
                  </a:lnTo>
                  <a:lnTo>
                    <a:pt x="100" y="59"/>
                  </a:lnTo>
                  <a:lnTo>
                    <a:pt x="98" y="59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100" y="59"/>
                  </a:lnTo>
                  <a:lnTo>
                    <a:pt x="100" y="57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7"/>
                  </a:lnTo>
                  <a:lnTo>
                    <a:pt x="98" y="55"/>
                  </a:lnTo>
                  <a:lnTo>
                    <a:pt x="98" y="53"/>
                  </a:lnTo>
                  <a:lnTo>
                    <a:pt x="98" y="51"/>
                  </a:lnTo>
                  <a:lnTo>
                    <a:pt x="98" y="49"/>
                  </a:lnTo>
                  <a:lnTo>
                    <a:pt x="100" y="49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98" y="47"/>
                  </a:lnTo>
                  <a:lnTo>
                    <a:pt x="100" y="47"/>
                  </a:lnTo>
                  <a:lnTo>
                    <a:pt x="100" y="45"/>
                  </a:lnTo>
                  <a:lnTo>
                    <a:pt x="100" y="43"/>
                  </a:lnTo>
                  <a:lnTo>
                    <a:pt x="102" y="43"/>
                  </a:lnTo>
                  <a:lnTo>
                    <a:pt x="102" y="41"/>
                  </a:lnTo>
                  <a:lnTo>
                    <a:pt x="102" y="43"/>
                  </a:lnTo>
                  <a:lnTo>
                    <a:pt x="102" y="41"/>
                  </a:lnTo>
                  <a:lnTo>
                    <a:pt x="100" y="41"/>
                  </a:lnTo>
                  <a:lnTo>
                    <a:pt x="100" y="38"/>
                  </a:lnTo>
                  <a:lnTo>
                    <a:pt x="100" y="36"/>
                  </a:lnTo>
                  <a:lnTo>
                    <a:pt x="100" y="38"/>
                  </a:lnTo>
                  <a:lnTo>
                    <a:pt x="98" y="38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98" y="36"/>
                  </a:lnTo>
                  <a:lnTo>
                    <a:pt x="98" y="34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98" y="32"/>
                  </a:lnTo>
                  <a:lnTo>
                    <a:pt x="96" y="32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0"/>
                  </a:lnTo>
                  <a:lnTo>
                    <a:pt x="100" y="30"/>
                  </a:lnTo>
                  <a:lnTo>
                    <a:pt x="100" y="32"/>
                  </a:lnTo>
                  <a:lnTo>
                    <a:pt x="98" y="32"/>
                  </a:lnTo>
                  <a:lnTo>
                    <a:pt x="98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0" y="32"/>
                  </a:lnTo>
                  <a:lnTo>
                    <a:pt x="102" y="32"/>
                  </a:lnTo>
                  <a:lnTo>
                    <a:pt x="102" y="32"/>
                  </a:lnTo>
                  <a:lnTo>
                    <a:pt x="104" y="32"/>
                  </a:lnTo>
                  <a:lnTo>
                    <a:pt x="104" y="30"/>
                  </a:lnTo>
                  <a:lnTo>
                    <a:pt x="104" y="28"/>
                  </a:lnTo>
                  <a:lnTo>
                    <a:pt x="102" y="28"/>
                  </a:lnTo>
                  <a:lnTo>
                    <a:pt x="104" y="28"/>
                  </a:lnTo>
                  <a:lnTo>
                    <a:pt x="104" y="30"/>
                  </a:lnTo>
                  <a:lnTo>
                    <a:pt x="106" y="30"/>
                  </a:lnTo>
                  <a:lnTo>
                    <a:pt x="108" y="30"/>
                  </a:lnTo>
                  <a:lnTo>
                    <a:pt x="106" y="30"/>
                  </a:lnTo>
                  <a:lnTo>
                    <a:pt x="106" y="28"/>
                  </a:lnTo>
                  <a:lnTo>
                    <a:pt x="106" y="26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4"/>
                  </a:lnTo>
                  <a:lnTo>
                    <a:pt x="106" y="26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6" y="24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8" y="22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6" y="18"/>
                  </a:lnTo>
                  <a:lnTo>
                    <a:pt x="104" y="20"/>
                  </a:lnTo>
                  <a:lnTo>
                    <a:pt x="102" y="20"/>
                  </a:lnTo>
                  <a:lnTo>
                    <a:pt x="102" y="18"/>
                  </a:lnTo>
                  <a:lnTo>
                    <a:pt x="104" y="18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4" y="14"/>
                  </a:lnTo>
                  <a:lnTo>
                    <a:pt x="104" y="12"/>
                  </a:lnTo>
                  <a:lnTo>
                    <a:pt x="104" y="10"/>
                  </a:lnTo>
                  <a:lnTo>
                    <a:pt x="102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18" y="12"/>
                  </a:lnTo>
                  <a:lnTo>
                    <a:pt x="120" y="12"/>
                  </a:lnTo>
                  <a:lnTo>
                    <a:pt x="122" y="14"/>
                  </a:lnTo>
                  <a:lnTo>
                    <a:pt x="124" y="14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7" name="Freeform 1102">
              <a:extLst>
                <a:ext uri="{FF2B5EF4-FFF2-40B4-BE49-F238E27FC236}">
                  <a16:creationId xmlns:a16="http://schemas.microsoft.com/office/drawing/2014/main" id="{4EEB4FBC-EC84-D21F-D078-0023729D5A74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567016" y="3694392"/>
              <a:ext cx="429882" cy="358698"/>
            </a:xfrm>
            <a:custGeom>
              <a:avLst/>
              <a:gdLst>
                <a:gd name="T0" fmla="*/ 148 w 217"/>
                <a:gd name="T1" fmla="*/ 2 h 192"/>
                <a:gd name="T2" fmla="*/ 166 w 217"/>
                <a:gd name="T3" fmla="*/ 2 h 192"/>
                <a:gd name="T4" fmla="*/ 188 w 217"/>
                <a:gd name="T5" fmla="*/ 0 h 192"/>
                <a:gd name="T6" fmla="*/ 197 w 217"/>
                <a:gd name="T7" fmla="*/ 4 h 192"/>
                <a:gd name="T8" fmla="*/ 194 w 217"/>
                <a:gd name="T9" fmla="*/ 18 h 192"/>
                <a:gd name="T10" fmla="*/ 186 w 217"/>
                <a:gd name="T11" fmla="*/ 30 h 192"/>
                <a:gd name="T12" fmla="*/ 207 w 217"/>
                <a:gd name="T13" fmla="*/ 28 h 192"/>
                <a:gd name="T14" fmla="*/ 215 w 217"/>
                <a:gd name="T15" fmla="*/ 34 h 192"/>
                <a:gd name="T16" fmla="*/ 213 w 217"/>
                <a:gd name="T17" fmla="*/ 42 h 192"/>
                <a:gd name="T18" fmla="*/ 207 w 217"/>
                <a:gd name="T19" fmla="*/ 46 h 192"/>
                <a:gd name="T20" fmla="*/ 207 w 217"/>
                <a:gd name="T21" fmla="*/ 50 h 192"/>
                <a:gd name="T22" fmla="*/ 203 w 217"/>
                <a:gd name="T23" fmla="*/ 56 h 192"/>
                <a:gd name="T24" fmla="*/ 197 w 217"/>
                <a:gd name="T25" fmla="*/ 58 h 192"/>
                <a:gd name="T26" fmla="*/ 199 w 217"/>
                <a:gd name="T27" fmla="*/ 64 h 192"/>
                <a:gd name="T28" fmla="*/ 201 w 217"/>
                <a:gd name="T29" fmla="*/ 74 h 192"/>
                <a:gd name="T30" fmla="*/ 190 w 217"/>
                <a:gd name="T31" fmla="*/ 82 h 192"/>
                <a:gd name="T32" fmla="*/ 184 w 217"/>
                <a:gd name="T33" fmla="*/ 92 h 192"/>
                <a:gd name="T34" fmla="*/ 180 w 217"/>
                <a:gd name="T35" fmla="*/ 96 h 192"/>
                <a:gd name="T36" fmla="*/ 182 w 217"/>
                <a:gd name="T37" fmla="*/ 100 h 192"/>
                <a:gd name="T38" fmla="*/ 178 w 217"/>
                <a:gd name="T39" fmla="*/ 100 h 192"/>
                <a:gd name="T40" fmla="*/ 178 w 217"/>
                <a:gd name="T41" fmla="*/ 116 h 192"/>
                <a:gd name="T42" fmla="*/ 168 w 217"/>
                <a:gd name="T43" fmla="*/ 118 h 192"/>
                <a:gd name="T44" fmla="*/ 164 w 217"/>
                <a:gd name="T45" fmla="*/ 124 h 192"/>
                <a:gd name="T46" fmla="*/ 164 w 217"/>
                <a:gd name="T47" fmla="*/ 130 h 192"/>
                <a:gd name="T48" fmla="*/ 162 w 217"/>
                <a:gd name="T49" fmla="*/ 138 h 192"/>
                <a:gd name="T50" fmla="*/ 158 w 217"/>
                <a:gd name="T51" fmla="*/ 142 h 192"/>
                <a:gd name="T52" fmla="*/ 160 w 217"/>
                <a:gd name="T53" fmla="*/ 150 h 192"/>
                <a:gd name="T54" fmla="*/ 160 w 217"/>
                <a:gd name="T55" fmla="*/ 154 h 192"/>
                <a:gd name="T56" fmla="*/ 152 w 217"/>
                <a:gd name="T57" fmla="*/ 158 h 192"/>
                <a:gd name="T58" fmla="*/ 150 w 217"/>
                <a:gd name="T59" fmla="*/ 168 h 192"/>
                <a:gd name="T60" fmla="*/ 150 w 217"/>
                <a:gd name="T61" fmla="*/ 172 h 192"/>
                <a:gd name="T62" fmla="*/ 154 w 217"/>
                <a:gd name="T63" fmla="*/ 172 h 192"/>
                <a:gd name="T64" fmla="*/ 156 w 217"/>
                <a:gd name="T65" fmla="*/ 182 h 192"/>
                <a:gd name="T66" fmla="*/ 152 w 217"/>
                <a:gd name="T67" fmla="*/ 192 h 192"/>
                <a:gd name="T68" fmla="*/ 132 w 217"/>
                <a:gd name="T69" fmla="*/ 192 h 192"/>
                <a:gd name="T70" fmla="*/ 114 w 217"/>
                <a:gd name="T71" fmla="*/ 192 h 192"/>
                <a:gd name="T72" fmla="*/ 94 w 217"/>
                <a:gd name="T73" fmla="*/ 192 h 192"/>
                <a:gd name="T74" fmla="*/ 76 w 217"/>
                <a:gd name="T75" fmla="*/ 190 h 192"/>
                <a:gd name="T76" fmla="*/ 58 w 217"/>
                <a:gd name="T77" fmla="*/ 190 h 192"/>
                <a:gd name="T78" fmla="*/ 36 w 217"/>
                <a:gd name="T79" fmla="*/ 190 h 192"/>
                <a:gd name="T80" fmla="*/ 18 w 217"/>
                <a:gd name="T81" fmla="*/ 184 h 192"/>
                <a:gd name="T82" fmla="*/ 18 w 217"/>
                <a:gd name="T83" fmla="*/ 164 h 192"/>
                <a:gd name="T84" fmla="*/ 12 w 217"/>
                <a:gd name="T85" fmla="*/ 160 h 192"/>
                <a:gd name="T86" fmla="*/ 8 w 217"/>
                <a:gd name="T87" fmla="*/ 160 h 192"/>
                <a:gd name="T88" fmla="*/ 2 w 217"/>
                <a:gd name="T89" fmla="*/ 156 h 192"/>
                <a:gd name="T90" fmla="*/ 0 w 217"/>
                <a:gd name="T91" fmla="*/ 142 h 192"/>
                <a:gd name="T92" fmla="*/ 2 w 217"/>
                <a:gd name="T93" fmla="*/ 124 h 192"/>
                <a:gd name="T94" fmla="*/ 4 w 217"/>
                <a:gd name="T95" fmla="*/ 106 h 192"/>
                <a:gd name="T96" fmla="*/ 4 w 217"/>
                <a:gd name="T97" fmla="*/ 88 h 192"/>
                <a:gd name="T98" fmla="*/ 6 w 217"/>
                <a:gd name="T99" fmla="*/ 70 h 192"/>
                <a:gd name="T100" fmla="*/ 6 w 217"/>
                <a:gd name="T101" fmla="*/ 50 h 192"/>
                <a:gd name="T102" fmla="*/ 4 w 217"/>
                <a:gd name="T103" fmla="*/ 34 h 192"/>
                <a:gd name="T104" fmla="*/ 2 w 217"/>
                <a:gd name="T105" fmla="*/ 16 h 192"/>
                <a:gd name="T106" fmla="*/ 2 w 217"/>
                <a:gd name="T107" fmla="*/ 0 h 192"/>
                <a:gd name="T108" fmla="*/ 20 w 217"/>
                <a:gd name="T109" fmla="*/ 0 h 192"/>
                <a:gd name="T110" fmla="*/ 42 w 217"/>
                <a:gd name="T111" fmla="*/ 0 h 192"/>
                <a:gd name="T112" fmla="*/ 64 w 217"/>
                <a:gd name="T113" fmla="*/ 2 h 192"/>
                <a:gd name="T114" fmla="*/ 84 w 217"/>
                <a:gd name="T115" fmla="*/ 2 h 192"/>
                <a:gd name="T116" fmla="*/ 104 w 217"/>
                <a:gd name="T117" fmla="*/ 2 h 192"/>
                <a:gd name="T118" fmla="*/ 122 w 217"/>
                <a:gd name="T119" fmla="*/ 2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17" h="192">
                  <a:moveTo>
                    <a:pt x="130" y="2"/>
                  </a:moveTo>
                  <a:lnTo>
                    <a:pt x="132" y="2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6" y="2"/>
                  </a:lnTo>
                  <a:lnTo>
                    <a:pt x="148" y="2"/>
                  </a:lnTo>
                  <a:lnTo>
                    <a:pt x="150" y="2"/>
                  </a:lnTo>
                  <a:lnTo>
                    <a:pt x="152" y="2"/>
                  </a:lnTo>
                  <a:lnTo>
                    <a:pt x="154" y="2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60" y="2"/>
                  </a:lnTo>
                  <a:lnTo>
                    <a:pt x="162" y="2"/>
                  </a:lnTo>
                  <a:lnTo>
                    <a:pt x="164" y="2"/>
                  </a:lnTo>
                  <a:lnTo>
                    <a:pt x="164" y="2"/>
                  </a:lnTo>
                  <a:lnTo>
                    <a:pt x="166" y="2"/>
                  </a:lnTo>
                  <a:lnTo>
                    <a:pt x="168" y="2"/>
                  </a:lnTo>
                  <a:lnTo>
                    <a:pt x="170" y="2"/>
                  </a:lnTo>
                  <a:lnTo>
                    <a:pt x="172" y="2"/>
                  </a:lnTo>
                  <a:lnTo>
                    <a:pt x="174" y="2"/>
                  </a:lnTo>
                  <a:lnTo>
                    <a:pt x="176" y="2"/>
                  </a:lnTo>
                  <a:lnTo>
                    <a:pt x="178" y="2"/>
                  </a:lnTo>
                  <a:lnTo>
                    <a:pt x="184" y="2"/>
                  </a:lnTo>
                  <a:lnTo>
                    <a:pt x="186" y="2"/>
                  </a:lnTo>
                  <a:lnTo>
                    <a:pt x="186" y="0"/>
                  </a:lnTo>
                  <a:lnTo>
                    <a:pt x="188" y="0"/>
                  </a:lnTo>
                  <a:lnTo>
                    <a:pt x="190" y="0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4" y="2"/>
                  </a:lnTo>
                  <a:lnTo>
                    <a:pt x="197" y="2"/>
                  </a:lnTo>
                  <a:lnTo>
                    <a:pt x="194" y="2"/>
                  </a:lnTo>
                  <a:lnTo>
                    <a:pt x="197" y="2"/>
                  </a:lnTo>
                  <a:lnTo>
                    <a:pt x="197" y="4"/>
                  </a:lnTo>
                  <a:lnTo>
                    <a:pt x="197" y="6"/>
                  </a:lnTo>
                  <a:lnTo>
                    <a:pt x="197" y="4"/>
                  </a:lnTo>
                  <a:lnTo>
                    <a:pt x="197" y="6"/>
                  </a:lnTo>
                  <a:lnTo>
                    <a:pt x="199" y="6"/>
                  </a:lnTo>
                  <a:lnTo>
                    <a:pt x="199" y="8"/>
                  </a:lnTo>
                  <a:lnTo>
                    <a:pt x="199" y="10"/>
                  </a:lnTo>
                  <a:lnTo>
                    <a:pt x="199" y="12"/>
                  </a:lnTo>
                  <a:lnTo>
                    <a:pt x="199" y="14"/>
                  </a:lnTo>
                  <a:lnTo>
                    <a:pt x="197" y="14"/>
                  </a:lnTo>
                  <a:lnTo>
                    <a:pt x="197" y="16"/>
                  </a:lnTo>
                  <a:lnTo>
                    <a:pt x="194" y="16"/>
                  </a:lnTo>
                  <a:lnTo>
                    <a:pt x="194" y="18"/>
                  </a:lnTo>
                  <a:lnTo>
                    <a:pt x="192" y="18"/>
                  </a:lnTo>
                  <a:lnTo>
                    <a:pt x="192" y="20"/>
                  </a:lnTo>
                  <a:lnTo>
                    <a:pt x="192" y="22"/>
                  </a:lnTo>
                  <a:lnTo>
                    <a:pt x="190" y="22"/>
                  </a:lnTo>
                  <a:lnTo>
                    <a:pt x="188" y="22"/>
                  </a:lnTo>
                  <a:lnTo>
                    <a:pt x="188" y="24"/>
                  </a:lnTo>
                  <a:lnTo>
                    <a:pt x="188" y="26"/>
                  </a:lnTo>
                  <a:lnTo>
                    <a:pt x="186" y="26"/>
                  </a:lnTo>
                  <a:lnTo>
                    <a:pt x="186" y="28"/>
                  </a:lnTo>
                  <a:lnTo>
                    <a:pt x="186" y="30"/>
                  </a:lnTo>
                  <a:lnTo>
                    <a:pt x="188" y="30"/>
                  </a:lnTo>
                  <a:lnTo>
                    <a:pt x="190" y="30"/>
                  </a:lnTo>
                  <a:lnTo>
                    <a:pt x="192" y="28"/>
                  </a:lnTo>
                  <a:lnTo>
                    <a:pt x="194" y="28"/>
                  </a:lnTo>
                  <a:lnTo>
                    <a:pt x="197" y="28"/>
                  </a:lnTo>
                  <a:lnTo>
                    <a:pt x="199" y="28"/>
                  </a:lnTo>
                  <a:lnTo>
                    <a:pt x="201" y="28"/>
                  </a:lnTo>
                  <a:lnTo>
                    <a:pt x="203" y="28"/>
                  </a:lnTo>
                  <a:lnTo>
                    <a:pt x="205" y="28"/>
                  </a:lnTo>
                  <a:lnTo>
                    <a:pt x="207" y="28"/>
                  </a:lnTo>
                  <a:lnTo>
                    <a:pt x="209" y="28"/>
                  </a:lnTo>
                  <a:lnTo>
                    <a:pt x="211" y="28"/>
                  </a:lnTo>
                  <a:lnTo>
                    <a:pt x="213" y="28"/>
                  </a:lnTo>
                  <a:lnTo>
                    <a:pt x="213" y="28"/>
                  </a:lnTo>
                  <a:lnTo>
                    <a:pt x="215" y="28"/>
                  </a:lnTo>
                  <a:lnTo>
                    <a:pt x="215" y="30"/>
                  </a:lnTo>
                  <a:lnTo>
                    <a:pt x="215" y="32"/>
                  </a:lnTo>
                  <a:lnTo>
                    <a:pt x="217" y="32"/>
                  </a:lnTo>
                  <a:lnTo>
                    <a:pt x="217" y="34"/>
                  </a:lnTo>
                  <a:lnTo>
                    <a:pt x="215" y="34"/>
                  </a:lnTo>
                  <a:lnTo>
                    <a:pt x="213" y="34"/>
                  </a:lnTo>
                  <a:lnTo>
                    <a:pt x="213" y="34"/>
                  </a:lnTo>
                  <a:lnTo>
                    <a:pt x="213" y="36"/>
                  </a:lnTo>
                  <a:lnTo>
                    <a:pt x="213" y="36"/>
                  </a:lnTo>
                  <a:lnTo>
                    <a:pt x="215" y="36"/>
                  </a:lnTo>
                  <a:lnTo>
                    <a:pt x="215" y="38"/>
                  </a:lnTo>
                  <a:lnTo>
                    <a:pt x="213" y="40"/>
                  </a:lnTo>
                  <a:lnTo>
                    <a:pt x="213" y="38"/>
                  </a:lnTo>
                  <a:lnTo>
                    <a:pt x="213" y="40"/>
                  </a:lnTo>
                  <a:lnTo>
                    <a:pt x="213" y="42"/>
                  </a:lnTo>
                  <a:lnTo>
                    <a:pt x="211" y="42"/>
                  </a:lnTo>
                  <a:lnTo>
                    <a:pt x="209" y="42"/>
                  </a:lnTo>
                  <a:lnTo>
                    <a:pt x="209" y="44"/>
                  </a:lnTo>
                  <a:lnTo>
                    <a:pt x="209" y="42"/>
                  </a:lnTo>
                  <a:lnTo>
                    <a:pt x="207" y="42"/>
                  </a:lnTo>
                  <a:lnTo>
                    <a:pt x="207" y="44"/>
                  </a:lnTo>
                  <a:lnTo>
                    <a:pt x="205" y="44"/>
                  </a:lnTo>
                  <a:lnTo>
                    <a:pt x="205" y="46"/>
                  </a:lnTo>
                  <a:lnTo>
                    <a:pt x="207" y="46"/>
                  </a:lnTo>
                  <a:lnTo>
                    <a:pt x="207" y="46"/>
                  </a:lnTo>
                  <a:lnTo>
                    <a:pt x="209" y="46"/>
                  </a:lnTo>
                  <a:lnTo>
                    <a:pt x="209" y="46"/>
                  </a:lnTo>
                  <a:lnTo>
                    <a:pt x="211" y="46"/>
                  </a:lnTo>
                  <a:lnTo>
                    <a:pt x="211" y="46"/>
                  </a:lnTo>
                  <a:lnTo>
                    <a:pt x="211" y="48"/>
                  </a:lnTo>
                  <a:lnTo>
                    <a:pt x="209" y="48"/>
                  </a:lnTo>
                  <a:lnTo>
                    <a:pt x="207" y="48"/>
                  </a:lnTo>
                  <a:lnTo>
                    <a:pt x="207" y="50"/>
                  </a:lnTo>
                  <a:lnTo>
                    <a:pt x="205" y="50"/>
                  </a:lnTo>
                  <a:lnTo>
                    <a:pt x="207" y="50"/>
                  </a:lnTo>
                  <a:lnTo>
                    <a:pt x="207" y="52"/>
                  </a:lnTo>
                  <a:lnTo>
                    <a:pt x="209" y="52"/>
                  </a:lnTo>
                  <a:lnTo>
                    <a:pt x="209" y="54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5" y="52"/>
                  </a:lnTo>
                  <a:lnTo>
                    <a:pt x="203" y="52"/>
                  </a:lnTo>
                  <a:lnTo>
                    <a:pt x="201" y="54"/>
                  </a:lnTo>
                  <a:lnTo>
                    <a:pt x="203" y="54"/>
                  </a:lnTo>
                  <a:lnTo>
                    <a:pt x="203" y="56"/>
                  </a:lnTo>
                  <a:lnTo>
                    <a:pt x="203" y="58"/>
                  </a:lnTo>
                  <a:lnTo>
                    <a:pt x="203" y="60"/>
                  </a:lnTo>
                  <a:lnTo>
                    <a:pt x="201" y="60"/>
                  </a:lnTo>
                  <a:lnTo>
                    <a:pt x="203" y="60"/>
                  </a:lnTo>
                  <a:lnTo>
                    <a:pt x="201" y="60"/>
                  </a:lnTo>
                  <a:lnTo>
                    <a:pt x="201" y="58"/>
                  </a:lnTo>
                  <a:lnTo>
                    <a:pt x="201" y="56"/>
                  </a:lnTo>
                  <a:lnTo>
                    <a:pt x="199" y="56"/>
                  </a:lnTo>
                  <a:lnTo>
                    <a:pt x="199" y="58"/>
                  </a:lnTo>
                  <a:lnTo>
                    <a:pt x="197" y="58"/>
                  </a:lnTo>
                  <a:lnTo>
                    <a:pt x="197" y="60"/>
                  </a:lnTo>
                  <a:lnTo>
                    <a:pt x="197" y="62"/>
                  </a:lnTo>
                  <a:lnTo>
                    <a:pt x="199" y="62"/>
                  </a:lnTo>
                  <a:lnTo>
                    <a:pt x="197" y="62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201" y="60"/>
                  </a:lnTo>
                  <a:lnTo>
                    <a:pt x="201" y="62"/>
                  </a:lnTo>
                  <a:lnTo>
                    <a:pt x="199" y="62"/>
                  </a:lnTo>
                  <a:lnTo>
                    <a:pt x="199" y="64"/>
                  </a:lnTo>
                  <a:lnTo>
                    <a:pt x="199" y="66"/>
                  </a:lnTo>
                  <a:lnTo>
                    <a:pt x="197" y="66"/>
                  </a:lnTo>
                  <a:lnTo>
                    <a:pt x="197" y="68"/>
                  </a:lnTo>
                  <a:lnTo>
                    <a:pt x="199" y="68"/>
                  </a:lnTo>
                  <a:lnTo>
                    <a:pt x="201" y="68"/>
                  </a:lnTo>
                  <a:lnTo>
                    <a:pt x="201" y="70"/>
                  </a:lnTo>
                  <a:lnTo>
                    <a:pt x="201" y="72"/>
                  </a:lnTo>
                  <a:lnTo>
                    <a:pt x="199" y="72"/>
                  </a:lnTo>
                  <a:lnTo>
                    <a:pt x="199" y="74"/>
                  </a:lnTo>
                  <a:lnTo>
                    <a:pt x="201" y="74"/>
                  </a:lnTo>
                  <a:lnTo>
                    <a:pt x="201" y="76"/>
                  </a:lnTo>
                  <a:lnTo>
                    <a:pt x="199" y="76"/>
                  </a:lnTo>
                  <a:lnTo>
                    <a:pt x="197" y="76"/>
                  </a:lnTo>
                  <a:lnTo>
                    <a:pt x="197" y="78"/>
                  </a:lnTo>
                  <a:lnTo>
                    <a:pt x="194" y="80"/>
                  </a:lnTo>
                  <a:lnTo>
                    <a:pt x="194" y="82"/>
                  </a:lnTo>
                  <a:lnTo>
                    <a:pt x="192" y="82"/>
                  </a:lnTo>
                  <a:lnTo>
                    <a:pt x="192" y="80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4"/>
                  </a:lnTo>
                  <a:lnTo>
                    <a:pt x="190" y="86"/>
                  </a:lnTo>
                  <a:lnTo>
                    <a:pt x="192" y="86"/>
                  </a:lnTo>
                  <a:lnTo>
                    <a:pt x="192" y="88"/>
                  </a:lnTo>
                  <a:lnTo>
                    <a:pt x="192" y="90"/>
                  </a:lnTo>
                  <a:lnTo>
                    <a:pt x="190" y="90"/>
                  </a:lnTo>
                  <a:lnTo>
                    <a:pt x="190" y="92"/>
                  </a:lnTo>
                  <a:lnTo>
                    <a:pt x="188" y="92"/>
                  </a:lnTo>
                  <a:lnTo>
                    <a:pt x="186" y="92"/>
                  </a:lnTo>
                  <a:lnTo>
                    <a:pt x="184" y="92"/>
                  </a:lnTo>
                  <a:lnTo>
                    <a:pt x="184" y="90"/>
                  </a:lnTo>
                  <a:lnTo>
                    <a:pt x="182" y="90"/>
                  </a:lnTo>
                  <a:lnTo>
                    <a:pt x="182" y="92"/>
                  </a:lnTo>
                  <a:lnTo>
                    <a:pt x="182" y="94"/>
                  </a:lnTo>
                  <a:lnTo>
                    <a:pt x="182" y="94"/>
                  </a:lnTo>
                  <a:lnTo>
                    <a:pt x="184" y="96"/>
                  </a:lnTo>
                  <a:lnTo>
                    <a:pt x="182" y="96"/>
                  </a:lnTo>
                  <a:lnTo>
                    <a:pt x="182" y="98"/>
                  </a:lnTo>
                  <a:lnTo>
                    <a:pt x="180" y="98"/>
                  </a:lnTo>
                  <a:lnTo>
                    <a:pt x="180" y="96"/>
                  </a:lnTo>
                  <a:lnTo>
                    <a:pt x="180" y="94"/>
                  </a:lnTo>
                  <a:lnTo>
                    <a:pt x="180" y="94"/>
                  </a:lnTo>
                  <a:lnTo>
                    <a:pt x="178" y="94"/>
                  </a:lnTo>
                  <a:lnTo>
                    <a:pt x="180" y="94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80" y="98"/>
                  </a:lnTo>
                  <a:lnTo>
                    <a:pt x="182" y="98"/>
                  </a:lnTo>
                  <a:lnTo>
                    <a:pt x="182" y="100"/>
                  </a:lnTo>
                  <a:lnTo>
                    <a:pt x="182" y="102"/>
                  </a:lnTo>
                  <a:lnTo>
                    <a:pt x="180" y="102"/>
                  </a:lnTo>
                  <a:lnTo>
                    <a:pt x="178" y="102"/>
                  </a:lnTo>
                  <a:lnTo>
                    <a:pt x="178" y="100"/>
                  </a:lnTo>
                  <a:lnTo>
                    <a:pt x="180" y="100"/>
                  </a:lnTo>
                  <a:lnTo>
                    <a:pt x="178" y="100"/>
                  </a:lnTo>
                  <a:lnTo>
                    <a:pt x="178" y="98"/>
                  </a:lnTo>
                  <a:lnTo>
                    <a:pt x="178" y="100"/>
                  </a:lnTo>
                  <a:lnTo>
                    <a:pt x="176" y="100"/>
                  </a:lnTo>
                  <a:lnTo>
                    <a:pt x="178" y="100"/>
                  </a:lnTo>
                  <a:lnTo>
                    <a:pt x="178" y="102"/>
                  </a:lnTo>
                  <a:lnTo>
                    <a:pt x="178" y="104"/>
                  </a:lnTo>
                  <a:lnTo>
                    <a:pt x="178" y="106"/>
                  </a:lnTo>
                  <a:lnTo>
                    <a:pt x="180" y="106"/>
                  </a:lnTo>
                  <a:lnTo>
                    <a:pt x="180" y="108"/>
                  </a:lnTo>
                  <a:lnTo>
                    <a:pt x="178" y="108"/>
                  </a:lnTo>
                  <a:lnTo>
                    <a:pt x="178" y="110"/>
                  </a:lnTo>
                  <a:lnTo>
                    <a:pt x="178" y="112"/>
                  </a:lnTo>
                  <a:lnTo>
                    <a:pt x="178" y="114"/>
                  </a:lnTo>
                  <a:lnTo>
                    <a:pt x="178" y="116"/>
                  </a:lnTo>
                  <a:lnTo>
                    <a:pt x="176" y="116"/>
                  </a:lnTo>
                  <a:lnTo>
                    <a:pt x="174" y="116"/>
                  </a:lnTo>
                  <a:lnTo>
                    <a:pt x="174" y="118"/>
                  </a:lnTo>
                  <a:lnTo>
                    <a:pt x="174" y="120"/>
                  </a:lnTo>
                  <a:lnTo>
                    <a:pt x="172" y="120"/>
                  </a:lnTo>
                  <a:lnTo>
                    <a:pt x="172" y="118"/>
                  </a:lnTo>
                  <a:lnTo>
                    <a:pt x="174" y="118"/>
                  </a:lnTo>
                  <a:lnTo>
                    <a:pt x="172" y="118"/>
                  </a:lnTo>
                  <a:lnTo>
                    <a:pt x="170" y="118"/>
                  </a:lnTo>
                  <a:lnTo>
                    <a:pt x="168" y="118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68" y="122"/>
                  </a:lnTo>
                  <a:lnTo>
                    <a:pt x="166" y="122"/>
                  </a:lnTo>
                  <a:lnTo>
                    <a:pt x="166" y="124"/>
                  </a:lnTo>
                  <a:lnTo>
                    <a:pt x="166" y="126"/>
                  </a:lnTo>
                  <a:lnTo>
                    <a:pt x="164" y="126"/>
                  </a:lnTo>
                  <a:lnTo>
                    <a:pt x="164" y="126"/>
                  </a:lnTo>
                  <a:lnTo>
                    <a:pt x="164" y="124"/>
                  </a:lnTo>
                  <a:lnTo>
                    <a:pt x="162" y="126"/>
                  </a:lnTo>
                  <a:lnTo>
                    <a:pt x="164" y="126"/>
                  </a:lnTo>
                  <a:lnTo>
                    <a:pt x="164" y="128"/>
                  </a:lnTo>
                  <a:lnTo>
                    <a:pt x="164" y="128"/>
                  </a:lnTo>
                  <a:lnTo>
                    <a:pt x="166" y="128"/>
                  </a:lnTo>
                  <a:lnTo>
                    <a:pt x="168" y="128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4" y="130"/>
                  </a:lnTo>
                  <a:lnTo>
                    <a:pt x="164" y="130"/>
                  </a:lnTo>
                  <a:lnTo>
                    <a:pt x="162" y="130"/>
                  </a:lnTo>
                  <a:lnTo>
                    <a:pt x="162" y="132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4" y="132"/>
                  </a:lnTo>
                  <a:lnTo>
                    <a:pt x="164" y="134"/>
                  </a:lnTo>
                  <a:lnTo>
                    <a:pt x="164" y="136"/>
                  </a:lnTo>
                  <a:lnTo>
                    <a:pt x="164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0" y="140"/>
                  </a:lnTo>
                  <a:lnTo>
                    <a:pt x="160" y="138"/>
                  </a:lnTo>
                  <a:lnTo>
                    <a:pt x="158" y="138"/>
                  </a:lnTo>
                  <a:lnTo>
                    <a:pt x="158" y="140"/>
                  </a:lnTo>
                  <a:lnTo>
                    <a:pt x="156" y="140"/>
                  </a:lnTo>
                  <a:lnTo>
                    <a:pt x="156" y="142"/>
                  </a:lnTo>
                  <a:lnTo>
                    <a:pt x="158" y="142"/>
                  </a:lnTo>
                  <a:lnTo>
                    <a:pt x="160" y="142"/>
                  </a:lnTo>
                  <a:lnTo>
                    <a:pt x="160" y="142"/>
                  </a:lnTo>
                  <a:lnTo>
                    <a:pt x="158" y="142"/>
                  </a:lnTo>
                  <a:lnTo>
                    <a:pt x="158" y="144"/>
                  </a:lnTo>
                  <a:lnTo>
                    <a:pt x="156" y="144"/>
                  </a:lnTo>
                  <a:lnTo>
                    <a:pt x="156" y="146"/>
                  </a:lnTo>
                  <a:lnTo>
                    <a:pt x="158" y="146"/>
                  </a:lnTo>
                  <a:lnTo>
                    <a:pt x="158" y="148"/>
                  </a:lnTo>
                  <a:lnTo>
                    <a:pt x="160" y="148"/>
                  </a:lnTo>
                  <a:lnTo>
                    <a:pt x="160" y="150"/>
                  </a:lnTo>
                  <a:lnTo>
                    <a:pt x="158" y="150"/>
                  </a:lnTo>
                  <a:lnTo>
                    <a:pt x="156" y="150"/>
                  </a:lnTo>
                  <a:lnTo>
                    <a:pt x="154" y="150"/>
                  </a:lnTo>
                  <a:lnTo>
                    <a:pt x="154" y="152"/>
                  </a:lnTo>
                  <a:lnTo>
                    <a:pt x="154" y="154"/>
                  </a:lnTo>
                  <a:lnTo>
                    <a:pt x="156" y="154"/>
                  </a:lnTo>
                  <a:lnTo>
                    <a:pt x="156" y="152"/>
                  </a:lnTo>
                  <a:lnTo>
                    <a:pt x="158" y="152"/>
                  </a:lnTo>
                  <a:lnTo>
                    <a:pt x="158" y="154"/>
                  </a:lnTo>
                  <a:lnTo>
                    <a:pt x="160" y="154"/>
                  </a:lnTo>
                  <a:lnTo>
                    <a:pt x="158" y="154"/>
                  </a:lnTo>
                  <a:lnTo>
                    <a:pt x="158" y="156"/>
                  </a:lnTo>
                  <a:lnTo>
                    <a:pt x="156" y="156"/>
                  </a:lnTo>
                  <a:lnTo>
                    <a:pt x="154" y="156"/>
                  </a:lnTo>
                  <a:lnTo>
                    <a:pt x="154" y="154"/>
                  </a:lnTo>
                  <a:lnTo>
                    <a:pt x="152" y="154"/>
                  </a:lnTo>
                  <a:lnTo>
                    <a:pt x="150" y="154"/>
                  </a:lnTo>
                  <a:lnTo>
                    <a:pt x="150" y="156"/>
                  </a:lnTo>
                  <a:lnTo>
                    <a:pt x="152" y="156"/>
                  </a:lnTo>
                  <a:lnTo>
                    <a:pt x="152" y="158"/>
                  </a:lnTo>
                  <a:lnTo>
                    <a:pt x="154" y="158"/>
                  </a:lnTo>
                  <a:lnTo>
                    <a:pt x="154" y="160"/>
                  </a:lnTo>
                  <a:lnTo>
                    <a:pt x="152" y="160"/>
                  </a:lnTo>
                  <a:lnTo>
                    <a:pt x="152" y="162"/>
                  </a:lnTo>
                  <a:lnTo>
                    <a:pt x="150" y="162"/>
                  </a:lnTo>
                  <a:lnTo>
                    <a:pt x="150" y="164"/>
                  </a:lnTo>
                  <a:lnTo>
                    <a:pt x="152" y="164"/>
                  </a:lnTo>
                  <a:lnTo>
                    <a:pt x="152" y="166"/>
                  </a:lnTo>
                  <a:lnTo>
                    <a:pt x="150" y="166"/>
                  </a:lnTo>
                  <a:lnTo>
                    <a:pt x="150" y="168"/>
                  </a:lnTo>
                  <a:lnTo>
                    <a:pt x="150" y="170"/>
                  </a:lnTo>
                  <a:lnTo>
                    <a:pt x="150" y="168"/>
                  </a:lnTo>
                  <a:lnTo>
                    <a:pt x="152" y="168"/>
                  </a:lnTo>
                  <a:lnTo>
                    <a:pt x="152" y="166"/>
                  </a:lnTo>
                  <a:lnTo>
                    <a:pt x="154" y="166"/>
                  </a:lnTo>
                  <a:lnTo>
                    <a:pt x="154" y="168"/>
                  </a:lnTo>
                  <a:lnTo>
                    <a:pt x="154" y="170"/>
                  </a:lnTo>
                  <a:lnTo>
                    <a:pt x="152" y="170"/>
                  </a:lnTo>
                  <a:lnTo>
                    <a:pt x="150" y="170"/>
                  </a:lnTo>
                  <a:lnTo>
                    <a:pt x="150" y="172"/>
                  </a:lnTo>
                  <a:lnTo>
                    <a:pt x="152" y="172"/>
                  </a:lnTo>
                  <a:lnTo>
                    <a:pt x="154" y="172"/>
                  </a:lnTo>
                  <a:lnTo>
                    <a:pt x="156" y="172"/>
                  </a:lnTo>
                  <a:lnTo>
                    <a:pt x="156" y="170"/>
                  </a:lnTo>
                  <a:lnTo>
                    <a:pt x="156" y="168"/>
                  </a:lnTo>
                  <a:lnTo>
                    <a:pt x="158" y="168"/>
                  </a:lnTo>
                  <a:lnTo>
                    <a:pt x="158" y="170"/>
                  </a:lnTo>
                  <a:lnTo>
                    <a:pt x="156" y="170"/>
                  </a:lnTo>
                  <a:lnTo>
                    <a:pt x="156" y="172"/>
                  </a:lnTo>
                  <a:lnTo>
                    <a:pt x="154" y="172"/>
                  </a:lnTo>
                  <a:lnTo>
                    <a:pt x="154" y="174"/>
                  </a:lnTo>
                  <a:lnTo>
                    <a:pt x="154" y="176"/>
                  </a:lnTo>
                  <a:lnTo>
                    <a:pt x="154" y="178"/>
                  </a:lnTo>
                  <a:lnTo>
                    <a:pt x="156" y="178"/>
                  </a:lnTo>
                  <a:lnTo>
                    <a:pt x="156" y="180"/>
                  </a:lnTo>
                  <a:lnTo>
                    <a:pt x="156" y="178"/>
                  </a:lnTo>
                  <a:lnTo>
                    <a:pt x="158" y="178"/>
                  </a:lnTo>
                  <a:lnTo>
                    <a:pt x="158" y="180"/>
                  </a:lnTo>
                  <a:lnTo>
                    <a:pt x="156" y="180"/>
                  </a:lnTo>
                  <a:lnTo>
                    <a:pt x="156" y="182"/>
                  </a:lnTo>
                  <a:lnTo>
                    <a:pt x="156" y="184"/>
                  </a:lnTo>
                  <a:lnTo>
                    <a:pt x="156" y="186"/>
                  </a:lnTo>
                  <a:lnTo>
                    <a:pt x="154" y="186"/>
                  </a:lnTo>
                  <a:lnTo>
                    <a:pt x="152" y="186"/>
                  </a:lnTo>
                  <a:lnTo>
                    <a:pt x="152" y="188"/>
                  </a:lnTo>
                  <a:lnTo>
                    <a:pt x="154" y="188"/>
                  </a:lnTo>
                  <a:lnTo>
                    <a:pt x="154" y="190"/>
                  </a:lnTo>
                  <a:lnTo>
                    <a:pt x="156" y="190"/>
                  </a:lnTo>
                  <a:lnTo>
                    <a:pt x="154" y="190"/>
                  </a:lnTo>
                  <a:lnTo>
                    <a:pt x="152" y="192"/>
                  </a:lnTo>
                  <a:lnTo>
                    <a:pt x="150" y="192"/>
                  </a:lnTo>
                  <a:lnTo>
                    <a:pt x="148" y="192"/>
                  </a:lnTo>
                  <a:lnTo>
                    <a:pt x="146" y="192"/>
                  </a:lnTo>
                  <a:lnTo>
                    <a:pt x="144" y="192"/>
                  </a:lnTo>
                  <a:lnTo>
                    <a:pt x="142" y="192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6" y="192"/>
                  </a:lnTo>
                  <a:lnTo>
                    <a:pt x="134" y="192"/>
                  </a:lnTo>
                  <a:lnTo>
                    <a:pt x="132" y="192"/>
                  </a:lnTo>
                  <a:lnTo>
                    <a:pt x="130" y="192"/>
                  </a:lnTo>
                  <a:lnTo>
                    <a:pt x="128" y="192"/>
                  </a:lnTo>
                  <a:lnTo>
                    <a:pt x="126" y="192"/>
                  </a:lnTo>
                  <a:lnTo>
                    <a:pt x="124" y="192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18" y="192"/>
                  </a:lnTo>
                  <a:lnTo>
                    <a:pt x="116" y="192"/>
                  </a:lnTo>
                  <a:lnTo>
                    <a:pt x="116" y="192"/>
                  </a:lnTo>
                  <a:lnTo>
                    <a:pt x="114" y="192"/>
                  </a:lnTo>
                  <a:lnTo>
                    <a:pt x="112" y="192"/>
                  </a:lnTo>
                  <a:lnTo>
                    <a:pt x="110" y="192"/>
                  </a:lnTo>
                  <a:lnTo>
                    <a:pt x="108" y="192"/>
                  </a:lnTo>
                  <a:lnTo>
                    <a:pt x="106" y="192"/>
                  </a:lnTo>
                  <a:lnTo>
                    <a:pt x="104" y="192"/>
                  </a:lnTo>
                  <a:lnTo>
                    <a:pt x="102" y="192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6" y="192"/>
                  </a:lnTo>
                  <a:lnTo>
                    <a:pt x="94" y="192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6" y="192"/>
                  </a:lnTo>
                  <a:lnTo>
                    <a:pt x="84" y="192"/>
                  </a:lnTo>
                  <a:lnTo>
                    <a:pt x="84" y="190"/>
                  </a:lnTo>
                  <a:lnTo>
                    <a:pt x="82" y="190"/>
                  </a:lnTo>
                  <a:lnTo>
                    <a:pt x="80" y="190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4" y="190"/>
                  </a:lnTo>
                  <a:lnTo>
                    <a:pt x="72" y="190"/>
                  </a:lnTo>
                  <a:lnTo>
                    <a:pt x="70" y="190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2" y="190"/>
                  </a:lnTo>
                  <a:lnTo>
                    <a:pt x="60" y="190"/>
                  </a:lnTo>
                  <a:lnTo>
                    <a:pt x="58" y="190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2" y="190"/>
                  </a:lnTo>
                  <a:lnTo>
                    <a:pt x="48" y="190"/>
                  </a:lnTo>
                  <a:lnTo>
                    <a:pt x="46" y="190"/>
                  </a:lnTo>
                  <a:lnTo>
                    <a:pt x="44" y="190"/>
                  </a:lnTo>
                  <a:lnTo>
                    <a:pt x="42" y="190"/>
                  </a:lnTo>
                  <a:lnTo>
                    <a:pt x="40" y="190"/>
                  </a:lnTo>
                  <a:lnTo>
                    <a:pt x="38" y="190"/>
                  </a:lnTo>
                  <a:lnTo>
                    <a:pt x="36" y="190"/>
                  </a:lnTo>
                  <a:lnTo>
                    <a:pt x="34" y="190"/>
                  </a:lnTo>
                  <a:lnTo>
                    <a:pt x="32" y="190"/>
                  </a:lnTo>
                  <a:lnTo>
                    <a:pt x="30" y="190"/>
                  </a:lnTo>
                  <a:lnTo>
                    <a:pt x="28" y="190"/>
                  </a:lnTo>
                  <a:lnTo>
                    <a:pt x="26" y="190"/>
                  </a:lnTo>
                  <a:lnTo>
                    <a:pt x="20" y="190"/>
                  </a:lnTo>
                  <a:lnTo>
                    <a:pt x="18" y="190"/>
                  </a:lnTo>
                  <a:lnTo>
                    <a:pt x="18" y="188"/>
                  </a:lnTo>
                  <a:lnTo>
                    <a:pt x="18" y="186"/>
                  </a:lnTo>
                  <a:lnTo>
                    <a:pt x="18" y="184"/>
                  </a:lnTo>
                  <a:lnTo>
                    <a:pt x="18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8" y="170"/>
                  </a:lnTo>
                  <a:lnTo>
                    <a:pt x="18" y="168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8" y="160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6" y="160"/>
                  </a:lnTo>
                  <a:lnTo>
                    <a:pt x="16" y="158"/>
                  </a:lnTo>
                  <a:lnTo>
                    <a:pt x="14" y="158"/>
                  </a:lnTo>
                  <a:lnTo>
                    <a:pt x="12" y="158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8" y="158"/>
                  </a:lnTo>
                  <a:lnTo>
                    <a:pt x="8" y="160"/>
                  </a:lnTo>
                  <a:lnTo>
                    <a:pt x="6" y="160"/>
                  </a:lnTo>
                  <a:lnTo>
                    <a:pt x="4" y="160"/>
                  </a:lnTo>
                  <a:lnTo>
                    <a:pt x="6" y="158"/>
                  </a:lnTo>
                  <a:lnTo>
                    <a:pt x="4" y="158"/>
                  </a:lnTo>
                  <a:lnTo>
                    <a:pt x="4" y="160"/>
                  </a:lnTo>
                  <a:lnTo>
                    <a:pt x="4" y="158"/>
                  </a:lnTo>
                  <a:lnTo>
                    <a:pt x="2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2" y="156"/>
                  </a:lnTo>
                  <a:lnTo>
                    <a:pt x="2" y="154"/>
                  </a:lnTo>
                  <a:lnTo>
                    <a:pt x="2" y="156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2" y="126"/>
                  </a:lnTo>
                  <a:lnTo>
                    <a:pt x="2" y="124"/>
                  </a:lnTo>
                  <a:lnTo>
                    <a:pt x="2" y="122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2" y="8"/>
                  </a:lnTo>
                  <a:lnTo>
                    <a:pt x="2" y="6"/>
                  </a:lnTo>
                  <a:lnTo>
                    <a:pt x="2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6" y="0"/>
                  </a:lnTo>
                  <a:lnTo>
                    <a:pt x="18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0" y="2"/>
                  </a:lnTo>
                  <a:close/>
                  <a:moveTo>
                    <a:pt x="18" y="158"/>
                  </a:moveTo>
                  <a:lnTo>
                    <a:pt x="18" y="160"/>
                  </a:lnTo>
                  <a:lnTo>
                    <a:pt x="18" y="15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8" name="Freeform 1808">
              <a:extLst>
                <a:ext uri="{FF2B5EF4-FFF2-40B4-BE49-F238E27FC236}">
                  <a16:creationId xmlns:a16="http://schemas.microsoft.com/office/drawing/2014/main" id="{155C6E88-DBD3-FE2D-3F48-F1D6A454981B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2777719" y="2372672"/>
              <a:ext cx="507141" cy="767837"/>
            </a:xfrm>
            <a:custGeom>
              <a:avLst/>
              <a:gdLst>
                <a:gd name="T0" fmla="*/ 162 w 256"/>
                <a:gd name="T1" fmla="*/ 28 h 411"/>
                <a:gd name="T2" fmla="*/ 154 w 256"/>
                <a:gd name="T3" fmla="*/ 50 h 411"/>
                <a:gd name="T4" fmla="*/ 152 w 256"/>
                <a:gd name="T5" fmla="*/ 70 h 411"/>
                <a:gd name="T6" fmla="*/ 152 w 256"/>
                <a:gd name="T7" fmla="*/ 84 h 411"/>
                <a:gd name="T8" fmla="*/ 150 w 256"/>
                <a:gd name="T9" fmla="*/ 90 h 411"/>
                <a:gd name="T10" fmla="*/ 160 w 256"/>
                <a:gd name="T11" fmla="*/ 106 h 411"/>
                <a:gd name="T12" fmla="*/ 164 w 256"/>
                <a:gd name="T13" fmla="*/ 120 h 411"/>
                <a:gd name="T14" fmla="*/ 168 w 256"/>
                <a:gd name="T15" fmla="*/ 134 h 411"/>
                <a:gd name="T16" fmla="*/ 178 w 256"/>
                <a:gd name="T17" fmla="*/ 142 h 411"/>
                <a:gd name="T18" fmla="*/ 176 w 256"/>
                <a:gd name="T19" fmla="*/ 152 h 411"/>
                <a:gd name="T20" fmla="*/ 166 w 256"/>
                <a:gd name="T21" fmla="*/ 168 h 411"/>
                <a:gd name="T22" fmla="*/ 166 w 256"/>
                <a:gd name="T23" fmla="*/ 178 h 411"/>
                <a:gd name="T24" fmla="*/ 154 w 256"/>
                <a:gd name="T25" fmla="*/ 190 h 411"/>
                <a:gd name="T26" fmla="*/ 160 w 256"/>
                <a:gd name="T27" fmla="*/ 200 h 411"/>
                <a:gd name="T28" fmla="*/ 168 w 256"/>
                <a:gd name="T29" fmla="*/ 198 h 411"/>
                <a:gd name="T30" fmla="*/ 178 w 256"/>
                <a:gd name="T31" fmla="*/ 204 h 411"/>
                <a:gd name="T32" fmla="*/ 178 w 256"/>
                <a:gd name="T33" fmla="*/ 212 h 411"/>
                <a:gd name="T34" fmla="*/ 178 w 256"/>
                <a:gd name="T35" fmla="*/ 226 h 411"/>
                <a:gd name="T36" fmla="*/ 178 w 256"/>
                <a:gd name="T37" fmla="*/ 240 h 411"/>
                <a:gd name="T38" fmla="*/ 188 w 256"/>
                <a:gd name="T39" fmla="*/ 256 h 411"/>
                <a:gd name="T40" fmla="*/ 188 w 256"/>
                <a:gd name="T41" fmla="*/ 270 h 411"/>
                <a:gd name="T42" fmla="*/ 202 w 256"/>
                <a:gd name="T43" fmla="*/ 270 h 411"/>
                <a:gd name="T44" fmla="*/ 214 w 256"/>
                <a:gd name="T45" fmla="*/ 272 h 411"/>
                <a:gd name="T46" fmla="*/ 224 w 256"/>
                <a:gd name="T47" fmla="*/ 274 h 411"/>
                <a:gd name="T48" fmla="*/ 238 w 256"/>
                <a:gd name="T49" fmla="*/ 280 h 411"/>
                <a:gd name="T50" fmla="*/ 246 w 256"/>
                <a:gd name="T51" fmla="*/ 272 h 411"/>
                <a:gd name="T52" fmla="*/ 254 w 256"/>
                <a:gd name="T53" fmla="*/ 282 h 411"/>
                <a:gd name="T54" fmla="*/ 250 w 256"/>
                <a:gd name="T55" fmla="*/ 306 h 411"/>
                <a:gd name="T56" fmla="*/ 244 w 256"/>
                <a:gd name="T57" fmla="*/ 328 h 411"/>
                <a:gd name="T58" fmla="*/ 236 w 256"/>
                <a:gd name="T59" fmla="*/ 356 h 411"/>
                <a:gd name="T60" fmla="*/ 228 w 256"/>
                <a:gd name="T61" fmla="*/ 379 h 411"/>
                <a:gd name="T62" fmla="*/ 222 w 256"/>
                <a:gd name="T63" fmla="*/ 403 h 411"/>
                <a:gd name="T64" fmla="*/ 204 w 256"/>
                <a:gd name="T65" fmla="*/ 407 h 411"/>
                <a:gd name="T66" fmla="*/ 182 w 256"/>
                <a:gd name="T67" fmla="*/ 399 h 411"/>
                <a:gd name="T68" fmla="*/ 160 w 256"/>
                <a:gd name="T69" fmla="*/ 391 h 411"/>
                <a:gd name="T70" fmla="*/ 140 w 256"/>
                <a:gd name="T71" fmla="*/ 385 h 411"/>
                <a:gd name="T72" fmla="*/ 122 w 256"/>
                <a:gd name="T73" fmla="*/ 379 h 411"/>
                <a:gd name="T74" fmla="*/ 98 w 256"/>
                <a:gd name="T75" fmla="*/ 370 h 411"/>
                <a:gd name="T76" fmla="*/ 80 w 256"/>
                <a:gd name="T77" fmla="*/ 364 h 411"/>
                <a:gd name="T78" fmla="*/ 58 w 256"/>
                <a:gd name="T79" fmla="*/ 354 h 411"/>
                <a:gd name="T80" fmla="*/ 36 w 256"/>
                <a:gd name="T81" fmla="*/ 346 h 411"/>
                <a:gd name="T82" fmla="*/ 18 w 256"/>
                <a:gd name="T83" fmla="*/ 338 h 411"/>
                <a:gd name="T84" fmla="*/ 0 w 256"/>
                <a:gd name="T85" fmla="*/ 330 h 411"/>
                <a:gd name="T86" fmla="*/ 10 w 256"/>
                <a:gd name="T87" fmla="*/ 308 h 411"/>
                <a:gd name="T88" fmla="*/ 22 w 256"/>
                <a:gd name="T89" fmla="*/ 282 h 411"/>
                <a:gd name="T90" fmla="*/ 32 w 256"/>
                <a:gd name="T91" fmla="*/ 252 h 411"/>
                <a:gd name="T92" fmla="*/ 44 w 256"/>
                <a:gd name="T93" fmla="*/ 236 h 411"/>
                <a:gd name="T94" fmla="*/ 44 w 256"/>
                <a:gd name="T95" fmla="*/ 226 h 411"/>
                <a:gd name="T96" fmla="*/ 42 w 256"/>
                <a:gd name="T97" fmla="*/ 210 h 411"/>
                <a:gd name="T98" fmla="*/ 58 w 256"/>
                <a:gd name="T99" fmla="*/ 200 h 411"/>
                <a:gd name="T100" fmla="*/ 68 w 256"/>
                <a:gd name="T101" fmla="*/ 188 h 411"/>
                <a:gd name="T102" fmla="*/ 80 w 256"/>
                <a:gd name="T103" fmla="*/ 176 h 411"/>
                <a:gd name="T104" fmla="*/ 90 w 256"/>
                <a:gd name="T105" fmla="*/ 162 h 411"/>
                <a:gd name="T106" fmla="*/ 82 w 256"/>
                <a:gd name="T107" fmla="*/ 142 h 411"/>
                <a:gd name="T108" fmla="*/ 86 w 256"/>
                <a:gd name="T109" fmla="*/ 126 h 411"/>
                <a:gd name="T110" fmla="*/ 94 w 256"/>
                <a:gd name="T111" fmla="*/ 104 h 411"/>
                <a:gd name="T112" fmla="*/ 104 w 256"/>
                <a:gd name="T113" fmla="*/ 82 h 411"/>
                <a:gd name="T114" fmla="*/ 114 w 256"/>
                <a:gd name="T115" fmla="*/ 60 h 411"/>
                <a:gd name="T116" fmla="*/ 122 w 256"/>
                <a:gd name="T117" fmla="*/ 40 h 411"/>
                <a:gd name="T118" fmla="*/ 128 w 256"/>
                <a:gd name="T119" fmla="*/ 22 h 411"/>
                <a:gd name="T120" fmla="*/ 136 w 256"/>
                <a:gd name="T121" fmla="*/ 2 h 411"/>
                <a:gd name="T122" fmla="*/ 160 w 256"/>
                <a:gd name="T123" fmla="*/ 8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56" h="411">
                  <a:moveTo>
                    <a:pt x="168" y="12"/>
                  </a:moveTo>
                  <a:lnTo>
                    <a:pt x="170" y="12"/>
                  </a:lnTo>
                  <a:lnTo>
                    <a:pt x="168" y="14"/>
                  </a:lnTo>
                  <a:lnTo>
                    <a:pt x="168" y="16"/>
                  </a:lnTo>
                  <a:lnTo>
                    <a:pt x="168" y="18"/>
                  </a:lnTo>
                  <a:lnTo>
                    <a:pt x="166" y="18"/>
                  </a:lnTo>
                  <a:lnTo>
                    <a:pt x="166" y="20"/>
                  </a:lnTo>
                  <a:lnTo>
                    <a:pt x="166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4" y="26"/>
                  </a:lnTo>
                  <a:lnTo>
                    <a:pt x="164" y="28"/>
                  </a:lnTo>
                  <a:lnTo>
                    <a:pt x="162" y="28"/>
                  </a:lnTo>
                  <a:lnTo>
                    <a:pt x="162" y="30"/>
                  </a:lnTo>
                  <a:lnTo>
                    <a:pt x="162" y="32"/>
                  </a:lnTo>
                  <a:lnTo>
                    <a:pt x="160" y="34"/>
                  </a:lnTo>
                  <a:lnTo>
                    <a:pt x="160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56" y="42"/>
                  </a:lnTo>
                  <a:lnTo>
                    <a:pt x="156" y="44"/>
                  </a:lnTo>
                  <a:lnTo>
                    <a:pt x="156" y="46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4" y="50"/>
                  </a:lnTo>
                  <a:lnTo>
                    <a:pt x="152" y="50"/>
                  </a:lnTo>
                  <a:lnTo>
                    <a:pt x="152" y="52"/>
                  </a:lnTo>
                  <a:lnTo>
                    <a:pt x="152" y="54"/>
                  </a:lnTo>
                  <a:lnTo>
                    <a:pt x="152" y="56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60"/>
                  </a:lnTo>
                  <a:lnTo>
                    <a:pt x="150" y="62"/>
                  </a:lnTo>
                  <a:lnTo>
                    <a:pt x="150" y="64"/>
                  </a:lnTo>
                  <a:lnTo>
                    <a:pt x="150" y="66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2" y="70"/>
                  </a:lnTo>
                  <a:lnTo>
                    <a:pt x="152" y="68"/>
                  </a:lnTo>
                  <a:lnTo>
                    <a:pt x="152" y="70"/>
                  </a:lnTo>
                  <a:lnTo>
                    <a:pt x="152" y="68"/>
                  </a:lnTo>
                  <a:lnTo>
                    <a:pt x="152" y="70"/>
                  </a:lnTo>
                  <a:lnTo>
                    <a:pt x="152" y="72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4" y="80"/>
                  </a:lnTo>
                  <a:lnTo>
                    <a:pt x="154" y="82"/>
                  </a:lnTo>
                  <a:lnTo>
                    <a:pt x="154" y="84"/>
                  </a:lnTo>
                  <a:lnTo>
                    <a:pt x="152" y="84"/>
                  </a:lnTo>
                  <a:lnTo>
                    <a:pt x="152" y="86"/>
                  </a:lnTo>
                  <a:lnTo>
                    <a:pt x="150" y="86"/>
                  </a:lnTo>
                  <a:lnTo>
                    <a:pt x="152" y="86"/>
                  </a:lnTo>
                  <a:lnTo>
                    <a:pt x="152" y="88"/>
                  </a:lnTo>
                  <a:lnTo>
                    <a:pt x="152" y="90"/>
                  </a:lnTo>
                  <a:lnTo>
                    <a:pt x="154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2" y="90"/>
                  </a:lnTo>
                  <a:lnTo>
                    <a:pt x="150" y="90"/>
                  </a:lnTo>
                  <a:lnTo>
                    <a:pt x="148" y="90"/>
                  </a:lnTo>
                  <a:lnTo>
                    <a:pt x="148" y="90"/>
                  </a:lnTo>
                  <a:lnTo>
                    <a:pt x="150" y="90"/>
                  </a:lnTo>
                  <a:lnTo>
                    <a:pt x="150" y="92"/>
                  </a:lnTo>
                  <a:lnTo>
                    <a:pt x="150" y="94"/>
                  </a:lnTo>
                  <a:lnTo>
                    <a:pt x="152" y="94"/>
                  </a:lnTo>
                  <a:lnTo>
                    <a:pt x="152" y="96"/>
                  </a:lnTo>
                  <a:lnTo>
                    <a:pt x="154" y="96"/>
                  </a:lnTo>
                  <a:lnTo>
                    <a:pt x="154" y="98"/>
                  </a:lnTo>
                  <a:lnTo>
                    <a:pt x="154" y="100"/>
                  </a:lnTo>
                  <a:lnTo>
                    <a:pt x="156" y="100"/>
                  </a:lnTo>
                  <a:lnTo>
                    <a:pt x="156" y="102"/>
                  </a:lnTo>
                  <a:lnTo>
                    <a:pt x="158" y="102"/>
                  </a:lnTo>
                  <a:lnTo>
                    <a:pt x="158" y="104"/>
                  </a:lnTo>
                  <a:lnTo>
                    <a:pt x="160" y="104"/>
                  </a:lnTo>
                  <a:lnTo>
                    <a:pt x="160" y="106"/>
                  </a:lnTo>
                  <a:lnTo>
                    <a:pt x="158" y="106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60" y="110"/>
                  </a:lnTo>
                  <a:lnTo>
                    <a:pt x="162" y="110"/>
                  </a:lnTo>
                  <a:lnTo>
                    <a:pt x="162" y="112"/>
                  </a:lnTo>
                  <a:lnTo>
                    <a:pt x="162" y="114"/>
                  </a:lnTo>
                  <a:lnTo>
                    <a:pt x="162" y="116"/>
                  </a:lnTo>
                  <a:lnTo>
                    <a:pt x="164" y="116"/>
                  </a:lnTo>
                  <a:lnTo>
                    <a:pt x="164" y="118"/>
                  </a:lnTo>
                  <a:lnTo>
                    <a:pt x="164" y="120"/>
                  </a:lnTo>
                  <a:lnTo>
                    <a:pt x="162" y="120"/>
                  </a:lnTo>
                  <a:lnTo>
                    <a:pt x="164" y="120"/>
                  </a:lnTo>
                  <a:lnTo>
                    <a:pt x="164" y="122"/>
                  </a:lnTo>
                  <a:lnTo>
                    <a:pt x="164" y="124"/>
                  </a:lnTo>
                  <a:lnTo>
                    <a:pt x="166" y="124"/>
                  </a:lnTo>
                  <a:lnTo>
                    <a:pt x="166" y="126"/>
                  </a:lnTo>
                  <a:lnTo>
                    <a:pt x="166" y="128"/>
                  </a:lnTo>
                  <a:lnTo>
                    <a:pt x="164" y="128"/>
                  </a:lnTo>
                  <a:lnTo>
                    <a:pt x="166" y="128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6" y="130"/>
                  </a:lnTo>
                  <a:lnTo>
                    <a:pt x="166" y="132"/>
                  </a:lnTo>
                  <a:lnTo>
                    <a:pt x="166" y="134"/>
                  </a:lnTo>
                  <a:lnTo>
                    <a:pt x="168" y="134"/>
                  </a:lnTo>
                  <a:lnTo>
                    <a:pt x="168" y="136"/>
                  </a:lnTo>
                  <a:lnTo>
                    <a:pt x="168" y="138"/>
                  </a:lnTo>
                  <a:lnTo>
                    <a:pt x="170" y="138"/>
                  </a:lnTo>
                  <a:lnTo>
                    <a:pt x="172" y="138"/>
                  </a:lnTo>
                  <a:lnTo>
                    <a:pt x="172" y="138"/>
                  </a:lnTo>
                  <a:lnTo>
                    <a:pt x="172" y="140"/>
                  </a:lnTo>
                  <a:lnTo>
                    <a:pt x="172" y="142"/>
                  </a:lnTo>
                  <a:lnTo>
                    <a:pt x="174" y="142"/>
                  </a:lnTo>
                  <a:lnTo>
                    <a:pt x="176" y="142"/>
                  </a:lnTo>
                  <a:lnTo>
                    <a:pt x="176" y="144"/>
                  </a:lnTo>
                  <a:lnTo>
                    <a:pt x="176" y="144"/>
                  </a:lnTo>
                  <a:lnTo>
                    <a:pt x="176" y="142"/>
                  </a:lnTo>
                  <a:lnTo>
                    <a:pt x="178" y="142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6"/>
                  </a:lnTo>
                  <a:lnTo>
                    <a:pt x="178" y="146"/>
                  </a:lnTo>
                  <a:lnTo>
                    <a:pt x="178" y="148"/>
                  </a:lnTo>
                  <a:lnTo>
                    <a:pt x="178" y="150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0"/>
                  </a:lnTo>
                  <a:lnTo>
                    <a:pt x="176" y="150"/>
                  </a:lnTo>
                  <a:lnTo>
                    <a:pt x="176" y="152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72" y="160"/>
                  </a:lnTo>
                  <a:lnTo>
                    <a:pt x="172" y="162"/>
                  </a:lnTo>
                  <a:lnTo>
                    <a:pt x="170" y="162"/>
                  </a:lnTo>
                  <a:lnTo>
                    <a:pt x="170" y="164"/>
                  </a:lnTo>
                  <a:lnTo>
                    <a:pt x="170" y="166"/>
                  </a:lnTo>
                  <a:lnTo>
                    <a:pt x="168" y="166"/>
                  </a:lnTo>
                  <a:lnTo>
                    <a:pt x="166" y="166"/>
                  </a:lnTo>
                  <a:lnTo>
                    <a:pt x="166" y="168"/>
                  </a:lnTo>
                  <a:lnTo>
                    <a:pt x="166" y="170"/>
                  </a:lnTo>
                  <a:lnTo>
                    <a:pt x="166" y="172"/>
                  </a:lnTo>
                  <a:lnTo>
                    <a:pt x="166" y="170"/>
                  </a:lnTo>
                  <a:lnTo>
                    <a:pt x="166" y="172"/>
                  </a:lnTo>
                  <a:lnTo>
                    <a:pt x="164" y="172"/>
                  </a:lnTo>
                  <a:lnTo>
                    <a:pt x="164" y="174"/>
                  </a:lnTo>
                  <a:lnTo>
                    <a:pt x="166" y="174"/>
                  </a:lnTo>
                  <a:lnTo>
                    <a:pt x="164" y="174"/>
                  </a:lnTo>
                  <a:lnTo>
                    <a:pt x="164" y="176"/>
                  </a:lnTo>
                  <a:lnTo>
                    <a:pt x="166" y="176"/>
                  </a:lnTo>
                  <a:lnTo>
                    <a:pt x="166" y="178"/>
                  </a:lnTo>
                  <a:lnTo>
                    <a:pt x="164" y="178"/>
                  </a:lnTo>
                  <a:lnTo>
                    <a:pt x="166" y="178"/>
                  </a:lnTo>
                  <a:lnTo>
                    <a:pt x="166" y="180"/>
                  </a:lnTo>
                  <a:lnTo>
                    <a:pt x="166" y="182"/>
                  </a:lnTo>
                  <a:lnTo>
                    <a:pt x="164" y="182"/>
                  </a:lnTo>
                  <a:lnTo>
                    <a:pt x="162" y="182"/>
                  </a:lnTo>
                  <a:lnTo>
                    <a:pt x="160" y="182"/>
                  </a:lnTo>
                  <a:lnTo>
                    <a:pt x="160" y="184"/>
                  </a:lnTo>
                  <a:lnTo>
                    <a:pt x="158" y="184"/>
                  </a:lnTo>
                  <a:lnTo>
                    <a:pt x="158" y="186"/>
                  </a:lnTo>
                  <a:lnTo>
                    <a:pt x="158" y="186"/>
                  </a:lnTo>
                  <a:lnTo>
                    <a:pt x="158" y="188"/>
                  </a:lnTo>
                  <a:lnTo>
                    <a:pt x="158" y="190"/>
                  </a:lnTo>
                  <a:lnTo>
                    <a:pt x="156" y="190"/>
                  </a:lnTo>
                  <a:lnTo>
                    <a:pt x="154" y="190"/>
                  </a:lnTo>
                  <a:lnTo>
                    <a:pt x="156" y="190"/>
                  </a:lnTo>
                  <a:lnTo>
                    <a:pt x="156" y="192"/>
                  </a:lnTo>
                  <a:lnTo>
                    <a:pt x="154" y="192"/>
                  </a:lnTo>
                  <a:lnTo>
                    <a:pt x="154" y="194"/>
                  </a:lnTo>
                  <a:lnTo>
                    <a:pt x="156" y="194"/>
                  </a:lnTo>
                  <a:lnTo>
                    <a:pt x="158" y="194"/>
                  </a:lnTo>
                  <a:lnTo>
                    <a:pt x="156" y="196"/>
                  </a:lnTo>
                  <a:lnTo>
                    <a:pt x="158" y="196"/>
                  </a:lnTo>
                  <a:lnTo>
                    <a:pt x="158" y="198"/>
                  </a:lnTo>
                  <a:lnTo>
                    <a:pt x="158" y="200"/>
                  </a:lnTo>
                  <a:lnTo>
                    <a:pt x="160" y="200"/>
                  </a:lnTo>
                  <a:lnTo>
                    <a:pt x="158" y="200"/>
                  </a:lnTo>
                  <a:lnTo>
                    <a:pt x="160" y="200"/>
                  </a:lnTo>
                  <a:lnTo>
                    <a:pt x="158" y="200"/>
                  </a:lnTo>
                  <a:lnTo>
                    <a:pt x="160" y="200"/>
                  </a:lnTo>
                  <a:lnTo>
                    <a:pt x="160" y="202"/>
                  </a:lnTo>
                  <a:lnTo>
                    <a:pt x="162" y="202"/>
                  </a:lnTo>
                  <a:lnTo>
                    <a:pt x="162" y="200"/>
                  </a:lnTo>
                  <a:lnTo>
                    <a:pt x="164" y="200"/>
                  </a:lnTo>
                  <a:lnTo>
                    <a:pt x="164" y="198"/>
                  </a:lnTo>
                  <a:lnTo>
                    <a:pt x="166" y="198"/>
                  </a:lnTo>
                  <a:lnTo>
                    <a:pt x="166" y="200"/>
                  </a:lnTo>
                  <a:lnTo>
                    <a:pt x="166" y="198"/>
                  </a:lnTo>
                  <a:lnTo>
                    <a:pt x="166" y="200"/>
                  </a:lnTo>
                  <a:lnTo>
                    <a:pt x="168" y="200"/>
                  </a:lnTo>
                  <a:lnTo>
                    <a:pt x="168" y="198"/>
                  </a:lnTo>
                  <a:lnTo>
                    <a:pt x="170" y="198"/>
                  </a:lnTo>
                  <a:lnTo>
                    <a:pt x="172" y="198"/>
                  </a:lnTo>
                  <a:lnTo>
                    <a:pt x="172" y="196"/>
                  </a:lnTo>
                  <a:lnTo>
                    <a:pt x="174" y="196"/>
                  </a:lnTo>
                  <a:lnTo>
                    <a:pt x="174" y="194"/>
                  </a:lnTo>
                  <a:lnTo>
                    <a:pt x="176" y="194"/>
                  </a:lnTo>
                  <a:lnTo>
                    <a:pt x="176" y="194"/>
                  </a:lnTo>
                  <a:lnTo>
                    <a:pt x="176" y="196"/>
                  </a:lnTo>
                  <a:lnTo>
                    <a:pt x="176" y="198"/>
                  </a:lnTo>
                  <a:lnTo>
                    <a:pt x="176" y="200"/>
                  </a:lnTo>
                  <a:lnTo>
                    <a:pt x="178" y="200"/>
                  </a:lnTo>
                  <a:lnTo>
                    <a:pt x="178" y="202"/>
                  </a:lnTo>
                  <a:lnTo>
                    <a:pt x="178" y="204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6" y="204"/>
                  </a:lnTo>
                  <a:lnTo>
                    <a:pt x="176" y="206"/>
                  </a:lnTo>
                  <a:lnTo>
                    <a:pt x="178" y="206"/>
                  </a:lnTo>
                  <a:lnTo>
                    <a:pt x="178" y="208"/>
                  </a:lnTo>
                  <a:lnTo>
                    <a:pt x="176" y="208"/>
                  </a:lnTo>
                  <a:lnTo>
                    <a:pt x="178" y="210"/>
                  </a:lnTo>
                  <a:lnTo>
                    <a:pt x="176" y="210"/>
                  </a:lnTo>
                  <a:lnTo>
                    <a:pt x="178" y="210"/>
                  </a:lnTo>
                  <a:lnTo>
                    <a:pt x="176" y="210"/>
                  </a:lnTo>
                  <a:lnTo>
                    <a:pt x="176" y="212"/>
                  </a:lnTo>
                  <a:lnTo>
                    <a:pt x="178" y="212"/>
                  </a:lnTo>
                  <a:lnTo>
                    <a:pt x="178" y="214"/>
                  </a:lnTo>
                  <a:lnTo>
                    <a:pt x="176" y="214"/>
                  </a:lnTo>
                  <a:lnTo>
                    <a:pt x="178" y="214"/>
                  </a:lnTo>
                  <a:lnTo>
                    <a:pt x="176" y="214"/>
                  </a:lnTo>
                  <a:lnTo>
                    <a:pt x="176" y="216"/>
                  </a:lnTo>
                  <a:lnTo>
                    <a:pt x="176" y="218"/>
                  </a:lnTo>
                  <a:lnTo>
                    <a:pt x="178" y="218"/>
                  </a:lnTo>
                  <a:lnTo>
                    <a:pt x="178" y="220"/>
                  </a:lnTo>
                  <a:lnTo>
                    <a:pt x="176" y="220"/>
                  </a:lnTo>
                  <a:lnTo>
                    <a:pt x="178" y="220"/>
                  </a:lnTo>
                  <a:lnTo>
                    <a:pt x="178" y="222"/>
                  </a:lnTo>
                  <a:lnTo>
                    <a:pt x="178" y="224"/>
                  </a:lnTo>
                  <a:lnTo>
                    <a:pt x="178" y="226"/>
                  </a:lnTo>
                  <a:lnTo>
                    <a:pt x="180" y="226"/>
                  </a:lnTo>
                  <a:lnTo>
                    <a:pt x="180" y="228"/>
                  </a:lnTo>
                  <a:lnTo>
                    <a:pt x="178" y="228"/>
                  </a:lnTo>
                  <a:lnTo>
                    <a:pt x="180" y="230"/>
                  </a:lnTo>
                  <a:lnTo>
                    <a:pt x="180" y="232"/>
                  </a:lnTo>
                  <a:lnTo>
                    <a:pt x="182" y="232"/>
                  </a:lnTo>
                  <a:lnTo>
                    <a:pt x="182" y="234"/>
                  </a:lnTo>
                  <a:lnTo>
                    <a:pt x="182" y="234"/>
                  </a:lnTo>
                  <a:lnTo>
                    <a:pt x="180" y="234"/>
                  </a:lnTo>
                  <a:lnTo>
                    <a:pt x="180" y="236"/>
                  </a:lnTo>
                  <a:lnTo>
                    <a:pt x="178" y="236"/>
                  </a:lnTo>
                  <a:lnTo>
                    <a:pt x="178" y="238"/>
                  </a:lnTo>
                  <a:lnTo>
                    <a:pt x="178" y="240"/>
                  </a:lnTo>
                  <a:lnTo>
                    <a:pt x="178" y="242"/>
                  </a:lnTo>
                  <a:lnTo>
                    <a:pt x="180" y="242"/>
                  </a:lnTo>
                  <a:lnTo>
                    <a:pt x="180" y="244"/>
                  </a:lnTo>
                  <a:lnTo>
                    <a:pt x="180" y="246"/>
                  </a:lnTo>
                  <a:lnTo>
                    <a:pt x="182" y="246"/>
                  </a:lnTo>
                  <a:lnTo>
                    <a:pt x="184" y="246"/>
                  </a:lnTo>
                  <a:lnTo>
                    <a:pt x="186" y="246"/>
                  </a:lnTo>
                  <a:lnTo>
                    <a:pt x="186" y="248"/>
                  </a:lnTo>
                  <a:lnTo>
                    <a:pt x="188" y="248"/>
                  </a:lnTo>
                  <a:lnTo>
                    <a:pt x="188" y="250"/>
                  </a:lnTo>
                  <a:lnTo>
                    <a:pt x="188" y="252"/>
                  </a:lnTo>
                  <a:lnTo>
                    <a:pt x="188" y="254"/>
                  </a:lnTo>
                  <a:lnTo>
                    <a:pt x="188" y="256"/>
                  </a:lnTo>
                  <a:lnTo>
                    <a:pt x="188" y="258"/>
                  </a:lnTo>
                  <a:lnTo>
                    <a:pt x="186" y="258"/>
                  </a:lnTo>
                  <a:lnTo>
                    <a:pt x="186" y="260"/>
                  </a:lnTo>
                  <a:lnTo>
                    <a:pt x="188" y="260"/>
                  </a:lnTo>
                  <a:lnTo>
                    <a:pt x="186" y="260"/>
                  </a:lnTo>
                  <a:lnTo>
                    <a:pt x="188" y="260"/>
                  </a:lnTo>
                  <a:lnTo>
                    <a:pt x="188" y="262"/>
                  </a:lnTo>
                  <a:lnTo>
                    <a:pt x="188" y="264"/>
                  </a:lnTo>
                  <a:lnTo>
                    <a:pt x="186" y="264"/>
                  </a:lnTo>
                  <a:lnTo>
                    <a:pt x="186" y="266"/>
                  </a:lnTo>
                  <a:lnTo>
                    <a:pt x="188" y="266"/>
                  </a:lnTo>
                  <a:lnTo>
                    <a:pt x="188" y="268"/>
                  </a:lnTo>
                  <a:lnTo>
                    <a:pt x="188" y="270"/>
                  </a:lnTo>
                  <a:lnTo>
                    <a:pt x="190" y="270"/>
                  </a:lnTo>
                  <a:lnTo>
                    <a:pt x="190" y="272"/>
                  </a:lnTo>
                  <a:lnTo>
                    <a:pt x="190" y="274"/>
                  </a:lnTo>
                  <a:lnTo>
                    <a:pt x="192" y="274"/>
                  </a:lnTo>
                  <a:lnTo>
                    <a:pt x="192" y="272"/>
                  </a:lnTo>
                  <a:lnTo>
                    <a:pt x="192" y="270"/>
                  </a:lnTo>
                  <a:lnTo>
                    <a:pt x="194" y="270"/>
                  </a:lnTo>
                  <a:lnTo>
                    <a:pt x="194" y="268"/>
                  </a:lnTo>
                  <a:lnTo>
                    <a:pt x="196" y="268"/>
                  </a:lnTo>
                  <a:lnTo>
                    <a:pt x="198" y="268"/>
                  </a:lnTo>
                  <a:lnTo>
                    <a:pt x="200" y="268"/>
                  </a:lnTo>
                  <a:lnTo>
                    <a:pt x="200" y="270"/>
                  </a:lnTo>
                  <a:lnTo>
                    <a:pt x="202" y="270"/>
                  </a:lnTo>
                  <a:lnTo>
                    <a:pt x="202" y="272"/>
                  </a:lnTo>
                  <a:lnTo>
                    <a:pt x="204" y="272"/>
                  </a:lnTo>
                  <a:lnTo>
                    <a:pt x="206" y="272"/>
                  </a:lnTo>
                  <a:lnTo>
                    <a:pt x="208" y="272"/>
                  </a:lnTo>
                  <a:lnTo>
                    <a:pt x="208" y="274"/>
                  </a:lnTo>
                  <a:lnTo>
                    <a:pt x="210" y="274"/>
                  </a:lnTo>
                  <a:lnTo>
                    <a:pt x="210" y="276"/>
                  </a:lnTo>
                  <a:lnTo>
                    <a:pt x="210" y="274"/>
                  </a:lnTo>
                  <a:lnTo>
                    <a:pt x="212" y="274"/>
                  </a:lnTo>
                  <a:lnTo>
                    <a:pt x="212" y="272"/>
                  </a:lnTo>
                  <a:lnTo>
                    <a:pt x="212" y="270"/>
                  </a:lnTo>
                  <a:lnTo>
                    <a:pt x="212" y="272"/>
                  </a:lnTo>
                  <a:lnTo>
                    <a:pt x="214" y="272"/>
                  </a:lnTo>
                  <a:lnTo>
                    <a:pt x="214" y="270"/>
                  </a:lnTo>
                  <a:lnTo>
                    <a:pt x="216" y="270"/>
                  </a:lnTo>
                  <a:lnTo>
                    <a:pt x="218" y="272"/>
                  </a:lnTo>
                  <a:lnTo>
                    <a:pt x="216" y="272"/>
                  </a:lnTo>
                  <a:lnTo>
                    <a:pt x="218" y="272"/>
                  </a:lnTo>
                  <a:lnTo>
                    <a:pt x="216" y="272"/>
                  </a:lnTo>
                  <a:lnTo>
                    <a:pt x="218" y="272"/>
                  </a:lnTo>
                  <a:lnTo>
                    <a:pt x="218" y="274"/>
                  </a:lnTo>
                  <a:lnTo>
                    <a:pt x="220" y="274"/>
                  </a:lnTo>
                  <a:lnTo>
                    <a:pt x="222" y="274"/>
                  </a:lnTo>
                  <a:lnTo>
                    <a:pt x="224" y="274"/>
                  </a:lnTo>
                  <a:lnTo>
                    <a:pt x="224" y="276"/>
                  </a:lnTo>
                  <a:lnTo>
                    <a:pt x="224" y="274"/>
                  </a:lnTo>
                  <a:lnTo>
                    <a:pt x="224" y="276"/>
                  </a:lnTo>
                  <a:lnTo>
                    <a:pt x="224" y="276"/>
                  </a:lnTo>
                  <a:lnTo>
                    <a:pt x="224" y="274"/>
                  </a:lnTo>
                  <a:lnTo>
                    <a:pt x="224" y="276"/>
                  </a:lnTo>
                  <a:lnTo>
                    <a:pt x="226" y="274"/>
                  </a:lnTo>
                  <a:lnTo>
                    <a:pt x="226" y="276"/>
                  </a:lnTo>
                  <a:lnTo>
                    <a:pt x="228" y="276"/>
                  </a:lnTo>
                  <a:lnTo>
                    <a:pt x="228" y="278"/>
                  </a:lnTo>
                  <a:lnTo>
                    <a:pt x="230" y="278"/>
                  </a:lnTo>
                  <a:lnTo>
                    <a:pt x="232" y="278"/>
                  </a:lnTo>
                  <a:lnTo>
                    <a:pt x="234" y="278"/>
                  </a:lnTo>
                  <a:lnTo>
                    <a:pt x="236" y="278"/>
                  </a:lnTo>
                  <a:lnTo>
                    <a:pt x="238" y="280"/>
                  </a:lnTo>
                  <a:lnTo>
                    <a:pt x="238" y="278"/>
                  </a:lnTo>
                  <a:lnTo>
                    <a:pt x="238" y="280"/>
                  </a:lnTo>
                  <a:lnTo>
                    <a:pt x="240" y="280"/>
                  </a:lnTo>
                  <a:lnTo>
                    <a:pt x="240" y="282"/>
                  </a:lnTo>
                  <a:lnTo>
                    <a:pt x="242" y="280"/>
                  </a:lnTo>
                  <a:lnTo>
                    <a:pt x="242" y="282"/>
                  </a:lnTo>
                  <a:lnTo>
                    <a:pt x="242" y="280"/>
                  </a:lnTo>
                  <a:lnTo>
                    <a:pt x="242" y="278"/>
                  </a:lnTo>
                  <a:lnTo>
                    <a:pt x="242" y="276"/>
                  </a:lnTo>
                  <a:lnTo>
                    <a:pt x="244" y="276"/>
                  </a:lnTo>
                  <a:lnTo>
                    <a:pt x="244" y="274"/>
                  </a:lnTo>
                  <a:lnTo>
                    <a:pt x="244" y="272"/>
                  </a:lnTo>
                  <a:lnTo>
                    <a:pt x="246" y="272"/>
                  </a:lnTo>
                  <a:lnTo>
                    <a:pt x="246" y="274"/>
                  </a:lnTo>
                  <a:lnTo>
                    <a:pt x="248" y="274"/>
                  </a:lnTo>
                  <a:lnTo>
                    <a:pt x="248" y="272"/>
                  </a:lnTo>
                  <a:lnTo>
                    <a:pt x="250" y="272"/>
                  </a:lnTo>
                  <a:lnTo>
                    <a:pt x="250" y="274"/>
                  </a:lnTo>
                  <a:lnTo>
                    <a:pt x="250" y="272"/>
                  </a:lnTo>
                  <a:lnTo>
                    <a:pt x="250" y="274"/>
                  </a:lnTo>
                  <a:lnTo>
                    <a:pt x="252" y="274"/>
                  </a:lnTo>
                  <a:lnTo>
                    <a:pt x="252" y="276"/>
                  </a:lnTo>
                  <a:lnTo>
                    <a:pt x="252" y="278"/>
                  </a:lnTo>
                  <a:lnTo>
                    <a:pt x="252" y="280"/>
                  </a:lnTo>
                  <a:lnTo>
                    <a:pt x="252" y="282"/>
                  </a:lnTo>
                  <a:lnTo>
                    <a:pt x="254" y="282"/>
                  </a:lnTo>
                  <a:lnTo>
                    <a:pt x="254" y="282"/>
                  </a:lnTo>
                  <a:lnTo>
                    <a:pt x="254" y="284"/>
                  </a:lnTo>
                  <a:lnTo>
                    <a:pt x="254" y="286"/>
                  </a:lnTo>
                  <a:lnTo>
                    <a:pt x="256" y="286"/>
                  </a:lnTo>
                  <a:lnTo>
                    <a:pt x="256" y="288"/>
                  </a:lnTo>
                  <a:lnTo>
                    <a:pt x="256" y="290"/>
                  </a:lnTo>
                  <a:lnTo>
                    <a:pt x="256" y="292"/>
                  </a:lnTo>
                  <a:lnTo>
                    <a:pt x="254" y="294"/>
                  </a:lnTo>
                  <a:lnTo>
                    <a:pt x="254" y="296"/>
                  </a:lnTo>
                  <a:lnTo>
                    <a:pt x="254" y="298"/>
                  </a:lnTo>
                  <a:lnTo>
                    <a:pt x="252" y="300"/>
                  </a:lnTo>
                  <a:lnTo>
                    <a:pt x="252" y="306"/>
                  </a:lnTo>
                  <a:lnTo>
                    <a:pt x="250" y="306"/>
                  </a:lnTo>
                  <a:lnTo>
                    <a:pt x="250" y="308"/>
                  </a:lnTo>
                  <a:lnTo>
                    <a:pt x="250" y="310"/>
                  </a:lnTo>
                  <a:lnTo>
                    <a:pt x="250" y="312"/>
                  </a:lnTo>
                  <a:lnTo>
                    <a:pt x="248" y="312"/>
                  </a:lnTo>
                  <a:lnTo>
                    <a:pt x="248" y="314"/>
                  </a:lnTo>
                  <a:lnTo>
                    <a:pt x="248" y="316"/>
                  </a:lnTo>
                  <a:lnTo>
                    <a:pt x="248" y="318"/>
                  </a:lnTo>
                  <a:lnTo>
                    <a:pt x="246" y="320"/>
                  </a:lnTo>
                  <a:lnTo>
                    <a:pt x="246" y="322"/>
                  </a:lnTo>
                  <a:lnTo>
                    <a:pt x="246" y="324"/>
                  </a:lnTo>
                  <a:lnTo>
                    <a:pt x="246" y="326"/>
                  </a:lnTo>
                  <a:lnTo>
                    <a:pt x="244" y="326"/>
                  </a:lnTo>
                  <a:lnTo>
                    <a:pt x="244" y="328"/>
                  </a:lnTo>
                  <a:lnTo>
                    <a:pt x="244" y="330"/>
                  </a:lnTo>
                  <a:lnTo>
                    <a:pt x="242" y="334"/>
                  </a:lnTo>
                  <a:lnTo>
                    <a:pt x="242" y="336"/>
                  </a:lnTo>
                  <a:lnTo>
                    <a:pt x="240" y="336"/>
                  </a:lnTo>
                  <a:lnTo>
                    <a:pt x="240" y="338"/>
                  </a:lnTo>
                  <a:lnTo>
                    <a:pt x="240" y="340"/>
                  </a:lnTo>
                  <a:lnTo>
                    <a:pt x="240" y="342"/>
                  </a:lnTo>
                  <a:lnTo>
                    <a:pt x="238" y="344"/>
                  </a:lnTo>
                  <a:lnTo>
                    <a:pt x="238" y="348"/>
                  </a:lnTo>
                  <a:lnTo>
                    <a:pt x="236" y="350"/>
                  </a:lnTo>
                  <a:lnTo>
                    <a:pt x="236" y="352"/>
                  </a:lnTo>
                  <a:lnTo>
                    <a:pt x="236" y="354"/>
                  </a:lnTo>
                  <a:lnTo>
                    <a:pt x="236" y="356"/>
                  </a:lnTo>
                  <a:lnTo>
                    <a:pt x="234" y="356"/>
                  </a:lnTo>
                  <a:lnTo>
                    <a:pt x="234" y="358"/>
                  </a:lnTo>
                  <a:lnTo>
                    <a:pt x="234" y="360"/>
                  </a:lnTo>
                  <a:lnTo>
                    <a:pt x="234" y="362"/>
                  </a:lnTo>
                  <a:lnTo>
                    <a:pt x="232" y="362"/>
                  </a:lnTo>
                  <a:lnTo>
                    <a:pt x="232" y="366"/>
                  </a:lnTo>
                  <a:lnTo>
                    <a:pt x="232" y="368"/>
                  </a:lnTo>
                  <a:lnTo>
                    <a:pt x="230" y="368"/>
                  </a:lnTo>
                  <a:lnTo>
                    <a:pt x="230" y="370"/>
                  </a:lnTo>
                  <a:lnTo>
                    <a:pt x="230" y="372"/>
                  </a:lnTo>
                  <a:lnTo>
                    <a:pt x="230" y="374"/>
                  </a:lnTo>
                  <a:lnTo>
                    <a:pt x="228" y="377"/>
                  </a:lnTo>
                  <a:lnTo>
                    <a:pt x="228" y="379"/>
                  </a:lnTo>
                  <a:lnTo>
                    <a:pt x="228" y="379"/>
                  </a:lnTo>
                  <a:lnTo>
                    <a:pt x="226" y="381"/>
                  </a:lnTo>
                  <a:lnTo>
                    <a:pt x="226" y="383"/>
                  </a:lnTo>
                  <a:lnTo>
                    <a:pt x="226" y="385"/>
                  </a:lnTo>
                  <a:lnTo>
                    <a:pt x="224" y="387"/>
                  </a:lnTo>
                  <a:lnTo>
                    <a:pt x="224" y="389"/>
                  </a:lnTo>
                  <a:lnTo>
                    <a:pt x="224" y="393"/>
                  </a:lnTo>
                  <a:lnTo>
                    <a:pt x="224" y="395"/>
                  </a:lnTo>
                  <a:lnTo>
                    <a:pt x="224" y="397"/>
                  </a:lnTo>
                  <a:lnTo>
                    <a:pt x="224" y="399"/>
                  </a:lnTo>
                  <a:lnTo>
                    <a:pt x="222" y="399"/>
                  </a:lnTo>
                  <a:lnTo>
                    <a:pt x="222" y="401"/>
                  </a:lnTo>
                  <a:lnTo>
                    <a:pt x="222" y="403"/>
                  </a:lnTo>
                  <a:lnTo>
                    <a:pt x="222" y="405"/>
                  </a:lnTo>
                  <a:lnTo>
                    <a:pt x="220" y="405"/>
                  </a:lnTo>
                  <a:lnTo>
                    <a:pt x="220" y="407"/>
                  </a:lnTo>
                  <a:lnTo>
                    <a:pt x="220" y="409"/>
                  </a:lnTo>
                  <a:lnTo>
                    <a:pt x="220" y="411"/>
                  </a:lnTo>
                  <a:lnTo>
                    <a:pt x="218" y="411"/>
                  </a:lnTo>
                  <a:lnTo>
                    <a:pt x="216" y="411"/>
                  </a:lnTo>
                  <a:lnTo>
                    <a:pt x="214" y="411"/>
                  </a:lnTo>
                  <a:lnTo>
                    <a:pt x="212" y="409"/>
                  </a:lnTo>
                  <a:lnTo>
                    <a:pt x="210" y="409"/>
                  </a:lnTo>
                  <a:lnTo>
                    <a:pt x="208" y="409"/>
                  </a:lnTo>
                  <a:lnTo>
                    <a:pt x="206" y="407"/>
                  </a:lnTo>
                  <a:lnTo>
                    <a:pt x="204" y="407"/>
                  </a:lnTo>
                  <a:lnTo>
                    <a:pt x="202" y="407"/>
                  </a:lnTo>
                  <a:lnTo>
                    <a:pt x="200" y="407"/>
                  </a:lnTo>
                  <a:lnTo>
                    <a:pt x="200" y="405"/>
                  </a:lnTo>
                  <a:lnTo>
                    <a:pt x="198" y="405"/>
                  </a:lnTo>
                  <a:lnTo>
                    <a:pt x="196" y="405"/>
                  </a:lnTo>
                  <a:lnTo>
                    <a:pt x="194" y="403"/>
                  </a:lnTo>
                  <a:lnTo>
                    <a:pt x="192" y="403"/>
                  </a:lnTo>
                  <a:lnTo>
                    <a:pt x="190" y="403"/>
                  </a:lnTo>
                  <a:lnTo>
                    <a:pt x="188" y="403"/>
                  </a:lnTo>
                  <a:lnTo>
                    <a:pt x="188" y="401"/>
                  </a:lnTo>
                  <a:lnTo>
                    <a:pt x="186" y="401"/>
                  </a:lnTo>
                  <a:lnTo>
                    <a:pt x="184" y="401"/>
                  </a:lnTo>
                  <a:lnTo>
                    <a:pt x="182" y="399"/>
                  </a:lnTo>
                  <a:lnTo>
                    <a:pt x="180" y="399"/>
                  </a:lnTo>
                  <a:lnTo>
                    <a:pt x="178" y="399"/>
                  </a:lnTo>
                  <a:lnTo>
                    <a:pt x="176" y="399"/>
                  </a:lnTo>
                  <a:lnTo>
                    <a:pt x="176" y="397"/>
                  </a:lnTo>
                  <a:lnTo>
                    <a:pt x="176" y="397"/>
                  </a:lnTo>
                  <a:lnTo>
                    <a:pt x="174" y="397"/>
                  </a:lnTo>
                  <a:lnTo>
                    <a:pt x="170" y="395"/>
                  </a:lnTo>
                  <a:lnTo>
                    <a:pt x="168" y="395"/>
                  </a:lnTo>
                  <a:lnTo>
                    <a:pt x="166" y="395"/>
                  </a:lnTo>
                  <a:lnTo>
                    <a:pt x="164" y="393"/>
                  </a:lnTo>
                  <a:lnTo>
                    <a:pt x="162" y="393"/>
                  </a:lnTo>
                  <a:lnTo>
                    <a:pt x="160" y="393"/>
                  </a:lnTo>
                  <a:lnTo>
                    <a:pt x="160" y="391"/>
                  </a:lnTo>
                  <a:lnTo>
                    <a:pt x="158" y="391"/>
                  </a:lnTo>
                  <a:lnTo>
                    <a:pt x="156" y="391"/>
                  </a:lnTo>
                  <a:lnTo>
                    <a:pt x="154" y="391"/>
                  </a:lnTo>
                  <a:lnTo>
                    <a:pt x="154" y="389"/>
                  </a:lnTo>
                  <a:lnTo>
                    <a:pt x="152" y="389"/>
                  </a:lnTo>
                  <a:lnTo>
                    <a:pt x="150" y="389"/>
                  </a:lnTo>
                  <a:lnTo>
                    <a:pt x="148" y="389"/>
                  </a:lnTo>
                  <a:lnTo>
                    <a:pt x="148" y="387"/>
                  </a:lnTo>
                  <a:lnTo>
                    <a:pt x="146" y="387"/>
                  </a:lnTo>
                  <a:lnTo>
                    <a:pt x="144" y="387"/>
                  </a:lnTo>
                  <a:lnTo>
                    <a:pt x="142" y="387"/>
                  </a:lnTo>
                  <a:lnTo>
                    <a:pt x="142" y="385"/>
                  </a:lnTo>
                  <a:lnTo>
                    <a:pt x="140" y="385"/>
                  </a:lnTo>
                  <a:lnTo>
                    <a:pt x="138" y="385"/>
                  </a:lnTo>
                  <a:lnTo>
                    <a:pt x="136" y="385"/>
                  </a:lnTo>
                  <a:lnTo>
                    <a:pt x="136" y="383"/>
                  </a:lnTo>
                  <a:lnTo>
                    <a:pt x="134" y="383"/>
                  </a:lnTo>
                  <a:lnTo>
                    <a:pt x="132" y="383"/>
                  </a:lnTo>
                  <a:lnTo>
                    <a:pt x="130" y="383"/>
                  </a:lnTo>
                  <a:lnTo>
                    <a:pt x="130" y="381"/>
                  </a:lnTo>
                  <a:lnTo>
                    <a:pt x="128" y="381"/>
                  </a:lnTo>
                  <a:lnTo>
                    <a:pt x="128" y="381"/>
                  </a:lnTo>
                  <a:lnTo>
                    <a:pt x="126" y="381"/>
                  </a:lnTo>
                  <a:lnTo>
                    <a:pt x="126" y="379"/>
                  </a:lnTo>
                  <a:lnTo>
                    <a:pt x="124" y="379"/>
                  </a:lnTo>
                  <a:lnTo>
                    <a:pt x="122" y="379"/>
                  </a:lnTo>
                  <a:lnTo>
                    <a:pt x="120" y="379"/>
                  </a:lnTo>
                  <a:lnTo>
                    <a:pt x="118" y="379"/>
                  </a:lnTo>
                  <a:lnTo>
                    <a:pt x="116" y="379"/>
                  </a:lnTo>
                  <a:lnTo>
                    <a:pt x="114" y="379"/>
                  </a:lnTo>
                  <a:lnTo>
                    <a:pt x="114" y="377"/>
                  </a:lnTo>
                  <a:lnTo>
                    <a:pt x="112" y="377"/>
                  </a:lnTo>
                  <a:lnTo>
                    <a:pt x="110" y="377"/>
                  </a:lnTo>
                  <a:lnTo>
                    <a:pt x="108" y="374"/>
                  </a:lnTo>
                  <a:lnTo>
                    <a:pt x="106" y="374"/>
                  </a:lnTo>
                  <a:lnTo>
                    <a:pt x="104" y="372"/>
                  </a:lnTo>
                  <a:lnTo>
                    <a:pt x="102" y="372"/>
                  </a:lnTo>
                  <a:lnTo>
                    <a:pt x="100" y="372"/>
                  </a:lnTo>
                  <a:lnTo>
                    <a:pt x="98" y="370"/>
                  </a:lnTo>
                  <a:lnTo>
                    <a:pt x="96" y="370"/>
                  </a:lnTo>
                  <a:lnTo>
                    <a:pt x="94" y="370"/>
                  </a:lnTo>
                  <a:lnTo>
                    <a:pt x="94" y="368"/>
                  </a:lnTo>
                  <a:lnTo>
                    <a:pt x="92" y="368"/>
                  </a:lnTo>
                  <a:lnTo>
                    <a:pt x="90" y="368"/>
                  </a:lnTo>
                  <a:lnTo>
                    <a:pt x="88" y="368"/>
                  </a:lnTo>
                  <a:lnTo>
                    <a:pt x="88" y="366"/>
                  </a:lnTo>
                  <a:lnTo>
                    <a:pt x="86" y="366"/>
                  </a:lnTo>
                  <a:lnTo>
                    <a:pt x="84" y="366"/>
                  </a:lnTo>
                  <a:lnTo>
                    <a:pt x="84" y="364"/>
                  </a:lnTo>
                  <a:lnTo>
                    <a:pt x="82" y="364"/>
                  </a:lnTo>
                  <a:lnTo>
                    <a:pt x="80" y="364"/>
                  </a:lnTo>
                  <a:lnTo>
                    <a:pt x="80" y="364"/>
                  </a:lnTo>
                  <a:lnTo>
                    <a:pt x="80" y="362"/>
                  </a:lnTo>
                  <a:lnTo>
                    <a:pt x="78" y="362"/>
                  </a:lnTo>
                  <a:lnTo>
                    <a:pt x="76" y="362"/>
                  </a:lnTo>
                  <a:lnTo>
                    <a:pt x="74" y="360"/>
                  </a:lnTo>
                  <a:lnTo>
                    <a:pt x="72" y="360"/>
                  </a:lnTo>
                  <a:lnTo>
                    <a:pt x="70" y="360"/>
                  </a:lnTo>
                  <a:lnTo>
                    <a:pt x="70" y="358"/>
                  </a:lnTo>
                  <a:lnTo>
                    <a:pt x="68" y="358"/>
                  </a:lnTo>
                  <a:lnTo>
                    <a:pt x="64" y="358"/>
                  </a:lnTo>
                  <a:lnTo>
                    <a:pt x="64" y="356"/>
                  </a:lnTo>
                  <a:lnTo>
                    <a:pt x="62" y="356"/>
                  </a:lnTo>
                  <a:lnTo>
                    <a:pt x="60" y="356"/>
                  </a:lnTo>
                  <a:lnTo>
                    <a:pt x="58" y="354"/>
                  </a:lnTo>
                  <a:lnTo>
                    <a:pt x="56" y="354"/>
                  </a:lnTo>
                  <a:lnTo>
                    <a:pt x="54" y="354"/>
                  </a:lnTo>
                  <a:lnTo>
                    <a:pt x="54" y="352"/>
                  </a:lnTo>
                  <a:lnTo>
                    <a:pt x="52" y="352"/>
                  </a:lnTo>
                  <a:lnTo>
                    <a:pt x="50" y="352"/>
                  </a:lnTo>
                  <a:lnTo>
                    <a:pt x="48" y="352"/>
                  </a:lnTo>
                  <a:lnTo>
                    <a:pt x="48" y="350"/>
                  </a:lnTo>
                  <a:lnTo>
                    <a:pt x="46" y="350"/>
                  </a:lnTo>
                  <a:lnTo>
                    <a:pt x="42" y="348"/>
                  </a:lnTo>
                  <a:lnTo>
                    <a:pt x="40" y="348"/>
                  </a:lnTo>
                  <a:lnTo>
                    <a:pt x="38" y="348"/>
                  </a:lnTo>
                  <a:lnTo>
                    <a:pt x="38" y="346"/>
                  </a:lnTo>
                  <a:lnTo>
                    <a:pt x="36" y="346"/>
                  </a:lnTo>
                  <a:lnTo>
                    <a:pt x="34" y="346"/>
                  </a:lnTo>
                  <a:lnTo>
                    <a:pt x="34" y="344"/>
                  </a:lnTo>
                  <a:lnTo>
                    <a:pt x="32" y="344"/>
                  </a:lnTo>
                  <a:lnTo>
                    <a:pt x="32" y="344"/>
                  </a:lnTo>
                  <a:lnTo>
                    <a:pt x="30" y="342"/>
                  </a:lnTo>
                  <a:lnTo>
                    <a:pt x="28" y="342"/>
                  </a:lnTo>
                  <a:lnTo>
                    <a:pt x="26" y="342"/>
                  </a:lnTo>
                  <a:lnTo>
                    <a:pt x="26" y="340"/>
                  </a:lnTo>
                  <a:lnTo>
                    <a:pt x="24" y="340"/>
                  </a:lnTo>
                  <a:lnTo>
                    <a:pt x="22" y="340"/>
                  </a:lnTo>
                  <a:lnTo>
                    <a:pt x="20" y="340"/>
                  </a:lnTo>
                  <a:lnTo>
                    <a:pt x="20" y="338"/>
                  </a:lnTo>
                  <a:lnTo>
                    <a:pt x="18" y="338"/>
                  </a:lnTo>
                  <a:lnTo>
                    <a:pt x="16" y="338"/>
                  </a:lnTo>
                  <a:lnTo>
                    <a:pt x="16" y="336"/>
                  </a:lnTo>
                  <a:lnTo>
                    <a:pt x="14" y="336"/>
                  </a:lnTo>
                  <a:lnTo>
                    <a:pt x="12" y="336"/>
                  </a:lnTo>
                  <a:lnTo>
                    <a:pt x="12" y="334"/>
                  </a:lnTo>
                  <a:lnTo>
                    <a:pt x="10" y="334"/>
                  </a:lnTo>
                  <a:lnTo>
                    <a:pt x="8" y="334"/>
                  </a:lnTo>
                  <a:lnTo>
                    <a:pt x="6" y="334"/>
                  </a:lnTo>
                  <a:lnTo>
                    <a:pt x="6" y="332"/>
                  </a:lnTo>
                  <a:lnTo>
                    <a:pt x="4" y="332"/>
                  </a:lnTo>
                  <a:lnTo>
                    <a:pt x="2" y="332"/>
                  </a:lnTo>
                  <a:lnTo>
                    <a:pt x="2" y="330"/>
                  </a:lnTo>
                  <a:lnTo>
                    <a:pt x="0" y="330"/>
                  </a:lnTo>
                  <a:lnTo>
                    <a:pt x="0" y="330"/>
                  </a:lnTo>
                  <a:lnTo>
                    <a:pt x="2" y="328"/>
                  </a:lnTo>
                  <a:lnTo>
                    <a:pt x="2" y="326"/>
                  </a:lnTo>
                  <a:lnTo>
                    <a:pt x="4" y="324"/>
                  </a:lnTo>
                  <a:lnTo>
                    <a:pt x="4" y="322"/>
                  </a:lnTo>
                  <a:lnTo>
                    <a:pt x="4" y="320"/>
                  </a:lnTo>
                  <a:lnTo>
                    <a:pt x="6" y="320"/>
                  </a:lnTo>
                  <a:lnTo>
                    <a:pt x="6" y="318"/>
                  </a:lnTo>
                  <a:lnTo>
                    <a:pt x="6" y="316"/>
                  </a:lnTo>
                  <a:lnTo>
                    <a:pt x="8" y="314"/>
                  </a:lnTo>
                  <a:lnTo>
                    <a:pt x="8" y="312"/>
                  </a:lnTo>
                  <a:lnTo>
                    <a:pt x="10" y="310"/>
                  </a:lnTo>
                  <a:lnTo>
                    <a:pt x="10" y="308"/>
                  </a:lnTo>
                  <a:lnTo>
                    <a:pt x="12" y="302"/>
                  </a:lnTo>
                  <a:lnTo>
                    <a:pt x="14" y="300"/>
                  </a:lnTo>
                  <a:lnTo>
                    <a:pt x="14" y="298"/>
                  </a:lnTo>
                  <a:lnTo>
                    <a:pt x="14" y="296"/>
                  </a:lnTo>
                  <a:lnTo>
                    <a:pt x="16" y="296"/>
                  </a:lnTo>
                  <a:lnTo>
                    <a:pt x="16" y="294"/>
                  </a:lnTo>
                  <a:lnTo>
                    <a:pt x="16" y="292"/>
                  </a:lnTo>
                  <a:lnTo>
                    <a:pt x="18" y="290"/>
                  </a:lnTo>
                  <a:lnTo>
                    <a:pt x="18" y="288"/>
                  </a:lnTo>
                  <a:lnTo>
                    <a:pt x="18" y="286"/>
                  </a:lnTo>
                  <a:lnTo>
                    <a:pt x="20" y="284"/>
                  </a:lnTo>
                  <a:lnTo>
                    <a:pt x="20" y="282"/>
                  </a:lnTo>
                  <a:lnTo>
                    <a:pt x="22" y="282"/>
                  </a:lnTo>
                  <a:lnTo>
                    <a:pt x="22" y="282"/>
                  </a:lnTo>
                  <a:lnTo>
                    <a:pt x="22" y="280"/>
                  </a:lnTo>
                  <a:lnTo>
                    <a:pt x="24" y="278"/>
                  </a:lnTo>
                  <a:lnTo>
                    <a:pt x="24" y="276"/>
                  </a:lnTo>
                  <a:lnTo>
                    <a:pt x="24" y="274"/>
                  </a:lnTo>
                  <a:lnTo>
                    <a:pt x="26" y="274"/>
                  </a:lnTo>
                  <a:lnTo>
                    <a:pt x="28" y="270"/>
                  </a:lnTo>
                  <a:lnTo>
                    <a:pt x="28" y="268"/>
                  </a:lnTo>
                  <a:lnTo>
                    <a:pt x="28" y="266"/>
                  </a:lnTo>
                  <a:lnTo>
                    <a:pt x="32" y="258"/>
                  </a:lnTo>
                  <a:lnTo>
                    <a:pt x="32" y="256"/>
                  </a:lnTo>
                  <a:lnTo>
                    <a:pt x="32" y="254"/>
                  </a:lnTo>
                  <a:lnTo>
                    <a:pt x="32" y="252"/>
                  </a:lnTo>
                  <a:lnTo>
                    <a:pt x="32" y="250"/>
                  </a:lnTo>
                  <a:lnTo>
                    <a:pt x="34" y="250"/>
                  </a:lnTo>
                  <a:lnTo>
                    <a:pt x="34" y="248"/>
                  </a:lnTo>
                  <a:lnTo>
                    <a:pt x="34" y="246"/>
                  </a:lnTo>
                  <a:lnTo>
                    <a:pt x="36" y="244"/>
                  </a:lnTo>
                  <a:lnTo>
                    <a:pt x="36" y="242"/>
                  </a:lnTo>
                  <a:lnTo>
                    <a:pt x="38" y="242"/>
                  </a:lnTo>
                  <a:lnTo>
                    <a:pt x="38" y="240"/>
                  </a:lnTo>
                  <a:lnTo>
                    <a:pt x="40" y="240"/>
                  </a:lnTo>
                  <a:lnTo>
                    <a:pt x="40" y="238"/>
                  </a:lnTo>
                  <a:lnTo>
                    <a:pt x="42" y="238"/>
                  </a:lnTo>
                  <a:lnTo>
                    <a:pt x="42" y="236"/>
                  </a:lnTo>
                  <a:lnTo>
                    <a:pt x="44" y="236"/>
                  </a:lnTo>
                  <a:lnTo>
                    <a:pt x="44" y="234"/>
                  </a:lnTo>
                  <a:lnTo>
                    <a:pt x="42" y="234"/>
                  </a:lnTo>
                  <a:lnTo>
                    <a:pt x="42" y="234"/>
                  </a:lnTo>
                  <a:lnTo>
                    <a:pt x="44" y="234"/>
                  </a:lnTo>
                  <a:lnTo>
                    <a:pt x="46" y="232"/>
                  </a:lnTo>
                  <a:lnTo>
                    <a:pt x="48" y="232"/>
                  </a:lnTo>
                  <a:lnTo>
                    <a:pt x="48" y="230"/>
                  </a:lnTo>
                  <a:lnTo>
                    <a:pt x="48" y="228"/>
                  </a:lnTo>
                  <a:lnTo>
                    <a:pt x="46" y="228"/>
                  </a:lnTo>
                  <a:lnTo>
                    <a:pt x="46" y="226"/>
                  </a:lnTo>
                  <a:lnTo>
                    <a:pt x="46" y="224"/>
                  </a:lnTo>
                  <a:lnTo>
                    <a:pt x="44" y="224"/>
                  </a:lnTo>
                  <a:lnTo>
                    <a:pt x="44" y="226"/>
                  </a:lnTo>
                  <a:lnTo>
                    <a:pt x="44" y="224"/>
                  </a:lnTo>
                  <a:lnTo>
                    <a:pt x="42" y="224"/>
                  </a:lnTo>
                  <a:lnTo>
                    <a:pt x="42" y="222"/>
                  </a:lnTo>
                  <a:lnTo>
                    <a:pt x="40" y="222"/>
                  </a:lnTo>
                  <a:lnTo>
                    <a:pt x="40" y="220"/>
                  </a:lnTo>
                  <a:lnTo>
                    <a:pt x="38" y="220"/>
                  </a:lnTo>
                  <a:lnTo>
                    <a:pt x="38" y="218"/>
                  </a:lnTo>
                  <a:lnTo>
                    <a:pt x="40" y="218"/>
                  </a:lnTo>
                  <a:lnTo>
                    <a:pt x="40" y="216"/>
                  </a:lnTo>
                  <a:lnTo>
                    <a:pt x="40" y="214"/>
                  </a:lnTo>
                  <a:lnTo>
                    <a:pt x="42" y="214"/>
                  </a:lnTo>
                  <a:lnTo>
                    <a:pt x="42" y="212"/>
                  </a:lnTo>
                  <a:lnTo>
                    <a:pt x="42" y="210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6" y="208"/>
                  </a:lnTo>
                  <a:lnTo>
                    <a:pt x="46" y="206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50" y="204"/>
                  </a:lnTo>
                  <a:lnTo>
                    <a:pt x="50" y="202"/>
                  </a:lnTo>
                  <a:lnTo>
                    <a:pt x="52" y="202"/>
                  </a:lnTo>
                  <a:lnTo>
                    <a:pt x="52" y="200"/>
                  </a:lnTo>
                  <a:lnTo>
                    <a:pt x="54" y="200"/>
                  </a:lnTo>
                  <a:lnTo>
                    <a:pt x="56" y="200"/>
                  </a:lnTo>
                  <a:lnTo>
                    <a:pt x="58" y="200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2" y="198"/>
                  </a:lnTo>
                  <a:lnTo>
                    <a:pt x="62" y="196"/>
                  </a:lnTo>
                  <a:lnTo>
                    <a:pt x="64" y="196"/>
                  </a:lnTo>
                  <a:lnTo>
                    <a:pt x="64" y="194"/>
                  </a:lnTo>
                  <a:lnTo>
                    <a:pt x="66" y="194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70" y="188"/>
                  </a:lnTo>
                  <a:lnTo>
                    <a:pt x="70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8" y="182"/>
                  </a:lnTo>
                  <a:lnTo>
                    <a:pt x="78" y="180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80" y="176"/>
                  </a:lnTo>
                  <a:lnTo>
                    <a:pt x="80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4" y="174"/>
                  </a:lnTo>
                  <a:lnTo>
                    <a:pt x="84" y="172"/>
                  </a:lnTo>
                  <a:lnTo>
                    <a:pt x="86" y="172"/>
                  </a:lnTo>
                  <a:lnTo>
                    <a:pt x="86" y="170"/>
                  </a:lnTo>
                  <a:lnTo>
                    <a:pt x="88" y="170"/>
                  </a:lnTo>
                  <a:lnTo>
                    <a:pt x="88" y="168"/>
                  </a:lnTo>
                  <a:lnTo>
                    <a:pt x="90" y="168"/>
                  </a:lnTo>
                  <a:lnTo>
                    <a:pt x="90" y="166"/>
                  </a:lnTo>
                  <a:lnTo>
                    <a:pt x="90" y="164"/>
                  </a:lnTo>
                  <a:lnTo>
                    <a:pt x="90" y="162"/>
                  </a:lnTo>
                  <a:lnTo>
                    <a:pt x="90" y="160"/>
                  </a:lnTo>
                  <a:lnTo>
                    <a:pt x="90" y="158"/>
                  </a:lnTo>
                  <a:lnTo>
                    <a:pt x="88" y="156"/>
                  </a:lnTo>
                  <a:lnTo>
                    <a:pt x="86" y="156"/>
                  </a:lnTo>
                  <a:lnTo>
                    <a:pt x="86" y="154"/>
                  </a:lnTo>
                  <a:lnTo>
                    <a:pt x="86" y="152"/>
                  </a:lnTo>
                  <a:lnTo>
                    <a:pt x="84" y="152"/>
                  </a:lnTo>
                  <a:lnTo>
                    <a:pt x="84" y="150"/>
                  </a:lnTo>
                  <a:lnTo>
                    <a:pt x="84" y="148"/>
                  </a:lnTo>
                  <a:lnTo>
                    <a:pt x="82" y="148"/>
                  </a:lnTo>
                  <a:lnTo>
                    <a:pt x="82" y="146"/>
                  </a:lnTo>
                  <a:lnTo>
                    <a:pt x="82" y="144"/>
                  </a:lnTo>
                  <a:lnTo>
                    <a:pt x="82" y="142"/>
                  </a:lnTo>
                  <a:lnTo>
                    <a:pt x="82" y="140"/>
                  </a:lnTo>
                  <a:lnTo>
                    <a:pt x="82" y="138"/>
                  </a:lnTo>
                  <a:lnTo>
                    <a:pt x="82" y="138"/>
                  </a:lnTo>
                  <a:lnTo>
                    <a:pt x="84" y="138"/>
                  </a:lnTo>
                  <a:lnTo>
                    <a:pt x="84" y="136"/>
                  </a:lnTo>
                  <a:lnTo>
                    <a:pt x="86" y="136"/>
                  </a:lnTo>
                  <a:lnTo>
                    <a:pt x="86" y="134"/>
                  </a:lnTo>
                  <a:lnTo>
                    <a:pt x="84" y="134"/>
                  </a:lnTo>
                  <a:lnTo>
                    <a:pt x="84" y="132"/>
                  </a:lnTo>
                  <a:lnTo>
                    <a:pt x="86" y="132"/>
                  </a:lnTo>
                  <a:lnTo>
                    <a:pt x="86" y="130"/>
                  </a:lnTo>
                  <a:lnTo>
                    <a:pt x="86" y="128"/>
                  </a:lnTo>
                  <a:lnTo>
                    <a:pt x="86" y="126"/>
                  </a:lnTo>
                  <a:lnTo>
                    <a:pt x="84" y="124"/>
                  </a:lnTo>
                  <a:lnTo>
                    <a:pt x="86" y="124"/>
                  </a:lnTo>
                  <a:lnTo>
                    <a:pt x="86" y="122"/>
                  </a:lnTo>
                  <a:lnTo>
                    <a:pt x="86" y="120"/>
                  </a:lnTo>
                  <a:lnTo>
                    <a:pt x="88" y="120"/>
                  </a:lnTo>
                  <a:lnTo>
                    <a:pt x="88" y="118"/>
                  </a:lnTo>
                  <a:lnTo>
                    <a:pt x="90" y="116"/>
                  </a:lnTo>
                  <a:lnTo>
                    <a:pt x="92" y="112"/>
                  </a:lnTo>
                  <a:lnTo>
                    <a:pt x="92" y="110"/>
                  </a:lnTo>
                  <a:lnTo>
                    <a:pt x="92" y="108"/>
                  </a:lnTo>
                  <a:lnTo>
                    <a:pt x="92" y="106"/>
                  </a:lnTo>
                  <a:lnTo>
                    <a:pt x="94" y="106"/>
                  </a:lnTo>
                  <a:lnTo>
                    <a:pt x="94" y="104"/>
                  </a:lnTo>
                  <a:lnTo>
                    <a:pt x="94" y="102"/>
                  </a:lnTo>
                  <a:lnTo>
                    <a:pt x="96" y="102"/>
                  </a:lnTo>
                  <a:lnTo>
                    <a:pt x="96" y="100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98" y="92"/>
                  </a:lnTo>
                  <a:lnTo>
                    <a:pt x="100" y="92"/>
                  </a:lnTo>
                  <a:lnTo>
                    <a:pt x="100" y="90"/>
                  </a:lnTo>
                  <a:lnTo>
                    <a:pt x="100" y="90"/>
                  </a:lnTo>
                  <a:lnTo>
                    <a:pt x="102" y="88"/>
                  </a:lnTo>
                  <a:lnTo>
                    <a:pt x="102" y="86"/>
                  </a:lnTo>
                  <a:lnTo>
                    <a:pt x="104" y="84"/>
                  </a:lnTo>
                  <a:lnTo>
                    <a:pt x="104" y="82"/>
                  </a:lnTo>
                  <a:lnTo>
                    <a:pt x="104" y="80"/>
                  </a:lnTo>
                  <a:lnTo>
                    <a:pt x="106" y="78"/>
                  </a:lnTo>
                  <a:lnTo>
                    <a:pt x="106" y="76"/>
                  </a:lnTo>
                  <a:lnTo>
                    <a:pt x="108" y="74"/>
                  </a:lnTo>
                  <a:lnTo>
                    <a:pt x="108" y="72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0" y="68"/>
                  </a:lnTo>
                  <a:lnTo>
                    <a:pt x="110" y="66"/>
                  </a:lnTo>
                  <a:lnTo>
                    <a:pt x="112" y="64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4" y="60"/>
                  </a:lnTo>
                  <a:lnTo>
                    <a:pt x="114" y="58"/>
                  </a:lnTo>
                  <a:lnTo>
                    <a:pt x="114" y="56"/>
                  </a:lnTo>
                  <a:lnTo>
                    <a:pt x="116" y="56"/>
                  </a:lnTo>
                  <a:lnTo>
                    <a:pt x="116" y="54"/>
                  </a:lnTo>
                  <a:lnTo>
                    <a:pt x="116" y="52"/>
                  </a:lnTo>
                  <a:lnTo>
                    <a:pt x="118" y="50"/>
                  </a:lnTo>
                  <a:lnTo>
                    <a:pt x="118" y="48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0" y="44"/>
                  </a:lnTo>
                  <a:lnTo>
                    <a:pt x="120" y="42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38"/>
                  </a:lnTo>
                  <a:lnTo>
                    <a:pt x="124" y="38"/>
                  </a:lnTo>
                  <a:lnTo>
                    <a:pt x="124" y="36"/>
                  </a:lnTo>
                  <a:lnTo>
                    <a:pt x="124" y="34"/>
                  </a:lnTo>
                  <a:lnTo>
                    <a:pt x="126" y="34"/>
                  </a:lnTo>
                  <a:lnTo>
                    <a:pt x="126" y="32"/>
                  </a:lnTo>
                  <a:lnTo>
                    <a:pt x="126" y="30"/>
                  </a:lnTo>
                  <a:lnTo>
                    <a:pt x="128" y="30"/>
                  </a:lnTo>
                  <a:lnTo>
                    <a:pt x="128" y="28"/>
                  </a:lnTo>
                  <a:lnTo>
                    <a:pt x="128" y="26"/>
                  </a:lnTo>
                  <a:lnTo>
                    <a:pt x="128" y="24"/>
                  </a:lnTo>
                  <a:lnTo>
                    <a:pt x="128" y="24"/>
                  </a:lnTo>
                  <a:lnTo>
                    <a:pt x="128" y="22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16"/>
                  </a:lnTo>
                  <a:lnTo>
                    <a:pt x="132" y="14"/>
                  </a:lnTo>
                  <a:lnTo>
                    <a:pt x="132" y="12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4" y="8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8" y="0"/>
                  </a:lnTo>
                  <a:lnTo>
                    <a:pt x="140" y="0"/>
                  </a:lnTo>
                  <a:lnTo>
                    <a:pt x="142" y="2"/>
                  </a:lnTo>
                  <a:lnTo>
                    <a:pt x="144" y="2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6" y="6"/>
                  </a:lnTo>
                  <a:lnTo>
                    <a:pt x="156" y="8"/>
                  </a:lnTo>
                  <a:lnTo>
                    <a:pt x="158" y="8"/>
                  </a:lnTo>
                  <a:lnTo>
                    <a:pt x="160" y="8"/>
                  </a:lnTo>
                  <a:lnTo>
                    <a:pt x="162" y="10"/>
                  </a:lnTo>
                  <a:lnTo>
                    <a:pt x="164" y="10"/>
                  </a:lnTo>
                  <a:lnTo>
                    <a:pt x="166" y="12"/>
                  </a:lnTo>
                  <a:lnTo>
                    <a:pt x="168" y="1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09" name="Freeform 1811">
              <a:extLst>
                <a:ext uri="{FF2B5EF4-FFF2-40B4-BE49-F238E27FC236}">
                  <a16:creationId xmlns:a16="http://schemas.microsoft.com/office/drawing/2014/main" id="{D8635C21-A605-9286-D860-2CF1E13AA0FF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897369" y="3351965"/>
              <a:ext cx="641851" cy="354961"/>
            </a:xfrm>
            <a:custGeom>
              <a:avLst/>
              <a:gdLst>
                <a:gd name="T0" fmla="*/ 46 w 324"/>
                <a:gd name="T1" fmla="*/ 2 h 190"/>
                <a:gd name="T2" fmla="*/ 64 w 324"/>
                <a:gd name="T3" fmla="*/ 6 h 190"/>
                <a:gd name="T4" fmla="*/ 82 w 324"/>
                <a:gd name="T5" fmla="*/ 8 h 190"/>
                <a:gd name="T6" fmla="*/ 98 w 324"/>
                <a:gd name="T7" fmla="*/ 10 h 190"/>
                <a:gd name="T8" fmla="*/ 114 w 324"/>
                <a:gd name="T9" fmla="*/ 12 h 190"/>
                <a:gd name="T10" fmla="*/ 130 w 324"/>
                <a:gd name="T11" fmla="*/ 14 h 190"/>
                <a:gd name="T12" fmla="*/ 146 w 324"/>
                <a:gd name="T13" fmla="*/ 16 h 190"/>
                <a:gd name="T14" fmla="*/ 162 w 324"/>
                <a:gd name="T15" fmla="*/ 18 h 190"/>
                <a:gd name="T16" fmla="*/ 178 w 324"/>
                <a:gd name="T17" fmla="*/ 20 h 190"/>
                <a:gd name="T18" fmla="*/ 192 w 324"/>
                <a:gd name="T19" fmla="*/ 22 h 190"/>
                <a:gd name="T20" fmla="*/ 212 w 324"/>
                <a:gd name="T21" fmla="*/ 22 h 190"/>
                <a:gd name="T22" fmla="*/ 228 w 324"/>
                <a:gd name="T23" fmla="*/ 24 h 190"/>
                <a:gd name="T24" fmla="*/ 244 w 324"/>
                <a:gd name="T25" fmla="*/ 24 h 190"/>
                <a:gd name="T26" fmla="*/ 260 w 324"/>
                <a:gd name="T27" fmla="*/ 26 h 190"/>
                <a:gd name="T28" fmla="*/ 280 w 324"/>
                <a:gd name="T29" fmla="*/ 26 h 190"/>
                <a:gd name="T30" fmla="*/ 296 w 324"/>
                <a:gd name="T31" fmla="*/ 28 h 190"/>
                <a:gd name="T32" fmla="*/ 308 w 324"/>
                <a:gd name="T33" fmla="*/ 36 h 190"/>
                <a:gd name="T34" fmla="*/ 312 w 324"/>
                <a:gd name="T35" fmla="*/ 42 h 190"/>
                <a:gd name="T36" fmla="*/ 306 w 324"/>
                <a:gd name="T37" fmla="*/ 48 h 190"/>
                <a:gd name="T38" fmla="*/ 308 w 324"/>
                <a:gd name="T39" fmla="*/ 60 h 190"/>
                <a:gd name="T40" fmla="*/ 314 w 324"/>
                <a:gd name="T41" fmla="*/ 70 h 190"/>
                <a:gd name="T42" fmla="*/ 324 w 324"/>
                <a:gd name="T43" fmla="*/ 78 h 190"/>
                <a:gd name="T44" fmla="*/ 322 w 324"/>
                <a:gd name="T45" fmla="*/ 92 h 190"/>
                <a:gd name="T46" fmla="*/ 322 w 324"/>
                <a:gd name="T47" fmla="*/ 110 h 190"/>
                <a:gd name="T48" fmla="*/ 322 w 324"/>
                <a:gd name="T49" fmla="*/ 126 h 190"/>
                <a:gd name="T50" fmla="*/ 320 w 324"/>
                <a:gd name="T51" fmla="*/ 142 h 190"/>
                <a:gd name="T52" fmla="*/ 320 w 324"/>
                <a:gd name="T53" fmla="*/ 160 h 190"/>
                <a:gd name="T54" fmla="*/ 318 w 324"/>
                <a:gd name="T55" fmla="*/ 174 h 190"/>
                <a:gd name="T56" fmla="*/ 316 w 324"/>
                <a:gd name="T57" fmla="*/ 190 h 190"/>
                <a:gd name="T58" fmla="*/ 300 w 324"/>
                <a:gd name="T59" fmla="*/ 188 h 190"/>
                <a:gd name="T60" fmla="*/ 282 w 324"/>
                <a:gd name="T61" fmla="*/ 188 h 190"/>
                <a:gd name="T62" fmla="*/ 264 w 324"/>
                <a:gd name="T63" fmla="*/ 186 h 190"/>
                <a:gd name="T64" fmla="*/ 246 w 324"/>
                <a:gd name="T65" fmla="*/ 186 h 190"/>
                <a:gd name="T66" fmla="*/ 232 w 324"/>
                <a:gd name="T67" fmla="*/ 184 h 190"/>
                <a:gd name="T68" fmla="*/ 214 w 324"/>
                <a:gd name="T69" fmla="*/ 182 h 190"/>
                <a:gd name="T70" fmla="*/ 196 w 324"/>
                <a:gd name="T71" fmla="*/ 180 h 190"/>
                <a:gd name="T72" fmla="*/ 180 w 324"/>
                <a:gd name="T73" fmla="*/ 180 h 190"/>
                <a:gd name="T74" fmla="*/ 162 w 324"/>
                <a:gd name="T75" fmla="*/ 178 h 190"/>
                <a:gd name="T76" fmla="*/ 146 w 324"/>
                <a:gd name="T77" fmla="*/ 176 h 190"/>
                <a:gd name="T78" fmla="*/ 132 w 324"/>
                <a:gd name="T79" fmla="*/ 174 h 190"/>
                <a:gd name="T80" fmla="*/ 114 w 324"/>
                <a:gd name="T81" fmla="*/ 172 h 190"/>
                <a:gd name="T82" fmla="*/ 96 w 324"/>
                <a:gd name="T83" fmla="*/ 170 h 190"/>
                <a:gd name="T84" fmla="*/ 76 w 324"/>
                <a:gd name="T85" fmla="*/ 166 h 190"/>
                <a:gd name="T86" fmla="*/ 60 w 324"/>
                <a:gd name="T87" fmla="*/ 166 h 190"/>
                <a:gd name="T88" fmla="*/ 46 w 324"/>
                <a:gd name="T89" fmla="*/ 164 h 190"/>
                <a:gd name="T90" fmla="*/ 30 w 324"/>
                <a:gd name="T91" fmla="*/ 162 h 190"/>
                <a:gd name="T92" fmla="*/ 14 w 324"/>
                <a:gd name="T93" fmla="*/ 160 h 190"/>
                <a:gd name="T94" fmla="*/ 0 w 324"/>
                <a:gd name="T95" fmla="*/ 154 h 190"/>
                <a:gd name="T96" fmla="*/ 4 w 324"/>
                <a:gd name="T97" fmla="*/ 136 h 190"/>
                <a:gd name="T98" fmla="*/ 6 w 324"/>
                <a:gd name="T99" fmla="*/ 118 h 190"/>
                <a:gd name="T100" fmla="*/ 8 w 324"/>
                <a:gd name="T101" fmla="*/ 102 h 190"/>
                <a:gd name="T102" fmla="*/ 12 w 324"/>
                <a:gd name="T103" fmla="*/ 84 h 190"/>
                <a:gd name="T104" fmla="*/ 14 w 324"/>
                <a:gd name="T105" fmla="*/ 70 h 190"/>
                <a:gd name="T106" fmla="*/ 16 w 324"/>
                <a:gd name="T107" fmla="*/ 52 h 190"/>
                <a:gd name="T108" fmla="*/ 20 w 324"/>
                <a:gd name="T109" fmla="*/ 38 h 190"/>
                <a:gd name="T110" fmla="*/ 22 w 324"/>
                <a:gd name="T111" fmla="*/ 22 h 190"/>
                <a:gd name="T112" fmla="*/ 24 w 324"/>
                <a:gd name="T113" fmla="*/ 8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4" h="190">
                  <a:moveTo>
                    <a:pt x="32" y="0"/>
                  </a:moveTo>
                  <a:lnTo>
                    <a:pt x="34" y="0"/>
                  </a:lnTo>
                  <a:lnTo>
                    <a:pt x="36" y="0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100" y="10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16" y="14"/>
                  </a:lnTo>
                  <a:lnTo>
                    <a:pt x="118" y="14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30" y="14"/>
                  </a:lnTo>
                  <a:lnTo>
                    <a:pt x="132" y="14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52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2" y="18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66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0"/>
                  </a:lnTo>
                  <a:lnTo>
                    <a:pt x="174" y="20"/>
                  </a:lnTo>
                  <a:lnTo>
                    <a:pt x="176" y="20"/>
                  </a:lnTo>
                  <a:lnTo>
                    <a:pt x="178" y="20"/>
                  </a:lnTo>
                  <a:lnTo>
                    <a:pt x="180" y="20"/>
                  </a:lnTo>
                  <a:lnTo>
                    <a:pt x="182" y="20"/>
                  </a:lnTo>
                  <a:lnTo>
                    <a:pt x="184" y="20"/>
                  </a:lnTo>
                  <a:lnTo>
                    <a:pt x="186" y="20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90" y="22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4" y="22"/>
                  </a:lnTo>
                  <a:lnTo>
                    <a:pt x="196" y="22"/>
                  </a:lnTo>
                  <a:lnTo>
                    <a:pt x="200" y="22"/>
                  </a:lnTo>
                  <a:lnTo>
                    <a:pt x="202" y="22"/>
                  </a:lnTo>
                  <a:lnTo>
                    <a:pt x="204" y="22"/>
                  </a:lnTo>
                  <a:lnTo>
                    <a:pt x="206" y="22"/>
                  </a:lnTo>
                  <a:lnTo>
                    <a:pt x="208" y="22"/>
                  </a:lnTo>
                  <a:lnTo>
                    <a:pt x="210" y="22"/>
                  </a:lnTo>
                  <a:lnTo>
                    <a:pt x="212" y="22"/>
                  </a:lnTo>
                  <a:lnTo>
                    <a:pt x="214" y="22"/>
                  </a:lnTo>
                  <a:lnTo>
                    <a:pt x="216" y="22"/>
                  </a:lnTo>
                  <a:lnTo>
                    <a:pt x="218" y="22"/>
                  </a:lnTo>
                  <a:lnTo>
                    <a:pt x="220" y="22"/>
                  </a:lnTo>
                  <a:lnTo>
                    <a:pt x="222" y="22"/>
                  </a:lnTo>
                  <a:lnTo>
                    <a:pt x="224" y="22"/>
                  </a:lnTo>
                  <a:lnTo>
                    <a:pt x="226" y="22"/>
                  </a:lnTo>
                  <a:lnTo>
                    <a:pt x="228" y="22"/>
                  </a:lnTo>
                  <a:lnTo>
                    <a:pt x="228" y="24"/>
                  </a:lnTo>
                  <a:lnTo>
                    <a:pt x="230" y="24"/>
                  </a:lnTo>
                  <a:lnTo>
                    <a:pt x="232" y="24"/>
                  </a:lnTo>
                  <a:lnTo>
                    <a:pt x="234" y="24"/>
                  </a:lnTo>
                  <a:lnTo>
                    <a:pt x="236" y="24"/>
                  </a:lnTo>
                  <a:lnTo>
                    <a:pt x="238" y="24"/>
                  </a:lnTo>
                  <a:lnTo>
                    <a:pt x="238" y="24"/>
                  </a:lnTo>
                  <a:lnTo>
                    <a:pt x="240" y="24"/>
                  </a:lnTo>
                  <a:lnTo>
                    <a:pt x="242" y="24"/>
                  </a:lnTo>
                  <a:lnTo>
                    <a:pt x="244" y="24"/>
                  </a:lnTo>
                  <a:lnTo>
                    <a:pt x="246" y="24"/>
                  </a:lnTo>
                  <a:lnTo>
                    <a:pt x="248" y="24"/>
                  </a:lnTo>
                  <a:lnTo>
                    <a:pt x="250" y="24"/>
                  </a:lnTo>
                  <a:lnTo>
                    <a:pt x="252" y="24"/>
                  </a:lnTo>
                  <a:lnTo>
                    <a:pt x="252" y="26"/>
                  </a:lnTo>
                  <a:lnTo>
                    <a:pt x="254" y="26"/>
                  </a:lnTo>
                  <a:lnTo>
                    <a:pt x="256" y="26"/>
                  </a:lnTo>
                  <a:lnTo>
                    <a:pt x="258" y="26"/>
                  </a:lnTo>
                  <a:lnTo>
                    <a:pt x="260" y="26"/>
                  </a:lnTo>
                  <a:lnTo>
                    <a:pt x="262" y="26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68" y="26"/>
                  </a:lnTo>
                  <a:lnTo>
                    <a:pt x="270" y="26"/>
                  </a:lnTo>
                  <a:lnTo>
                    <a:pt x="274" y="26"/>
                  </a:lnTo>
                  <a:lnTo>
                    <a:pt x="276" y="26"/>
                  </a:lnTo>
                  <a:lnTo>
                    <a:pt x="278" y="26"/>
                  </a:lnTo>
                  <a:lnTo>
                    <a:pt x="280" y="26"/>
                  </a:lnTo>
                  <a:lnTo>
                    <a:pt x="282" y="26"/>
                  </a:lnTo>
                  <a:lnTo>
                    <a:pt x="282" y="28"/>
                  </a:lnTo>
                  <a:lnTo>
                    <a:pt x="284" y="28"/>
                  </a:lnTo>
                  <a:lnTo>
                    <a:pt x="286" y="28"/>
                  </a:lnTo>
                  <a:lnTo>
                    <a:pt x="288" y="28"/>
                  </a:lnTo>
                  <a:lnTo>
                    <a:pt x="290" y="28"/>
                  </a:lnTo>
                  <a:lnTo>
                    <a:pt x="292" y="28"/>
                  </a:lnTo>
                  <a:lnTo>
                    <a:pt x="294" y="28"/>
                  </a:lnTo>
                  <a:lnTo>
                    <a:pt x="296" y="28"/>
                  </a:lnTo>
                  <a:lnTo>
                    <a:pt x="296" y="30"/>
                  </a:lnTo>
                  <a:lnTo>
                    <a:pt x="298" y="30"/>
                  </a:lnTo>
                  <a:lnTo>
                    <a:pt x="298" y="32"/>
                  </a:lnTo>
                  <a:lnTo>
                    <a:pt x="300" y="32"/>
                  </a:lnTo>
                  <a:lnTo>
                    <a:pt x="300" y="34"/>
                  </a:lnTo>
                  <a:lnTo>
                    <a:pt x="302" y="34"/>
                  </a:lnTo>
                  <a:lnTo>
                    <a:pt x="304" y="36"/>
                  </a:lnTo>
                  <a:lnTo>
                    <a:pt x="306" y="36"/>
                  </a:lnTo>
                  <a:lnTo>
                    <a:pt x="308" y="36"/>
                  </a:lnTo>
                  <a:lnTo>
                    <a:pt x="308" y="34"/>
                  </a:lnTo>
                  <a:lnTo>
                    <a:pt x="310" y="34"/>
                  </a:lnTo>
                  <a:lnTo>
                    <a:pt x="312" y="34"/>
                  </a:lnTo>
                  <a:lnTo>
                    <a:pt x="312" y="36"/>
                  </a:lnTo>
                  <a:lnTo>
                    <a:pt x="312" y="38"/>
                  </a:lnTo>
                  <a:lnTo>
                    <a:pt x="314" y="38"/>
                  </a:lnTo>
                  <a:lnTo>
                    <a:pt x="314" y="40"/>
                  </a:lnTo>
                  <a:lnTo>
                    <a:pt x="312" y="40"/>
                  </a:lnTo>
                  <a:lnTo>
                    <a:pt x="312" y="42"/>
                  </a:lnTo>
                  <a:lnTo>
                    <a:pt x="314" y="42"/>
                  </a:lnTo>
                  <a:lnTo>
                    <a:pt x="314" y="44"/>
                  </a:lnTo>
                  <a:lnTo>
                    <a:pt x="312" y="44"/>
                  </a:lnTo>
                  <a:lnTo>
                    <a:pt x="310" y="42"/>
                  </a:lnTo>
                  <a:lnTo>
                    <a:pt x="310" y="44"/>
                  </a:lnTo>
                  <a:lnTo>
                    <a:pt x="310" y="46"/>
                  </a:lnTo>
                  <a:lnTo>
                    <a:pt x="308" y="46"/>
                  </a:lnTo>
                  <a:lnTo>
                    <a:pt x="306" y="46"/>
                  </a:lnTo>
                  <a:lnTo>
                    <a:pt x="306" y="48"/>
                  </a:lnTo>
                  <a:lnTo>
                    <a:pt x="306" y="50"/>
                  </a:lnTo>
                  <a:lnTo>
                    <a:pt x="306" y="52"/>
                  </a:lnTo>
                  <a:lnTo>
                    <a:pt x="304" y="52"/>
                  </a:lnTo>
                  <a:lnTo>
                    <a:pt x="304" y="54"/>
                  </a:lnTo>
                  <a:lnTo>
                    <a:pt x="304" y="56"/>
                  </a:lnTo>
                  <a:lnTo>
                    <a:pt x="306" y="56"/>
                  </a:lnTo>
                  <a:lnTo>
                    <a:pt x="306" y="58"/>
                  </a:lnTo>
                  <a:lnTo>
                    <a:pt x="308" y="58"/>
                  </a:lnTo>
                  <a:lnTo>
                    <a:pt x="308" y="60"/>
                  </a:lnTo>
                  <a:lnTo>
                    <a:pt x="310" y="60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6"/>
                  </a:lnTo>
                  <a:lnTo>
                    <a:pt x="312" y="68"/>
                  </a:lnTo>
                  <a:lnTo>
                    <a:pt x="314" y="68"/>
                  </a:lnTo>
                  <a:lnTo>
                    <a:pt x="314" y="70"/>
                  </a:lnTo>
                  <a:lnTo>
                    <a:pt x="314" y="70"/>
                  </a:lnTo>
                  <a:lnTo>
                    <a:pt x="316" y="70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22" y="72"/>
                  </a:lnTo>
                  <a:lnTo>
                    <a:pt x="322" y="74"/>
                  </a:lnTo>
                  <a:lnTo>
                    <a:pt x="324" y="74"/>
                  </a:lnTo>
                  <a:lnTo>
                    <a:pt x="324" y="76"/>
                  </a:lnTo>
                  <a:lnTo>
                    <a:pt x="324" y="78"/>
                  </a:lnTo>
                  <a:lnTo>
                    <a:pt x="324" y="80"/>
                  </a:lnTo>
                  <a:lnTo>
                    <a:pt x="324" y="82"/>
                  </a:lnTo>
                  <a:lnTo>
                    <a:pt x="324" y="84"/>
                  </a:lnTo>
                  <a:lnTo>
                    <a:pt x="324" y="86"/>
                  </a:lnTo>
                  <a:lnTo>
                    <a:pt x="322" y="88"/>
                  </a:lnTo>
                  <a:lnTo>
                    <a:pt x="324" y="88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2" y="92"/>
                  </a:lnTo>
                  <a:lnTo>
                    <a:pt x="322" y="94"/>
                  </a:lnTo>
                  <a:lnTo>
                    <a:pt x="322" y="96"/>
                  </a:lnTo>
                  <a:lnTo>
                    <a:pt x="322" y="98"/>
                  </a:lnTo>
                  <a:lnTo>
                    <a:pt x="322" y="100"/>
                  </a:lnTo>
                  <a:lnTo>
                    <a:pt x="322" y="102"/>
                  </a:lnTo>
                  <a:lnTo>
                    <a:pt x="322" y="104"/>
                  </a:lnTo>
                  <a:lnTo>
                    <a:pt x="322" y="106"/>
                  </a:lnTo>
                  <a:lnTo>
                    <a:pt x="322" y="108"/>
                  </a:lnTo>
                  <a:lnTo>
                    <a:pt x="322" y="110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2" y="116"/>
                  </a:lnTo>
                  <a:lnTo>
                    <a:pt x="322" y="118"/>
                  </a:lnTo>
                  <a:lnTo>
                    <a:pt x="322" y="118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2" y="124"/>
                  </a:lnTo>
                  <a:lnTo>
                    <a:pt x="322" y="126"/>
                  </a:lnTo>
                  <a:lnTo>
                    <a:pt x="320" y="126"/>
                  </a:lnTo>
                  <a:lnTo>
                    <a:pt x="320" y="128"/>
                  </a:lnTo>
                  <a:lnTo>
                    <a:pt x="320" y="130"/>
                  </a:lnTo>
                  <a:lnTo>
                    <a:pt x="320" y="132"/>
                  </a:lnTo>
                  <a:lnTo>
                    <a:pt x="320" y="134"/>
                  </a:lnTo>
                  <a:lnTo>
                    <a:pt x="320" y="136"/>
                  </a:lnTo>
                  <a:lnTo>
                    <a:pt x="320" y="138"/>
                  </a:lnTo>
                  <a:lnTo>
                    <a:pt x="320" y="140"/>
                  </a:lnTo>
                  <a:lnTo>
                    <a:pt x="320" y="142"/>
                  </a:lnTo>
                  <a:lnTo>
                    <a:pt x="320" y="144"/>
                  </a:lnTo>
                  <a:lnTo>
                    <a:pt x="320" y="146"/>
                  </a:lnTo>
                  <a:lnTo>
                    <a:pt x="320" y="148"/>
                  </a:lnTo>
                  <a:lnTo>
                    <a:pt x="320" y="150"/>
                  </a:lnTo>
                  <a:lnTo>
                    <a:pt x="320" y="152"/>
                  </a:lnTo>
                  <a:lnTo>
                    <a:pt x="320" y="154"/>
                  </a:lnTo>
                  <a:lnTo>
                    <a:pt x="320" y="156"/>
                  </a:lnTo>
                  <a:lnTo>
                    <a:pt x="320" y="158"/>
                  </a:lnTo>
                  <a:lnTo>
                    <a:pt x="320" y="160"/>
                  </a:lnTo>
                  <a:lnTo>
                    <a:pt x="320" y="162"/>
                  </a:lnTo>
                  <a:lnTo>
                    <a:pt x="320" y="164"/>
                  </a:lnTo>
                  <a:lnTo>
                    <a:pt x="320" y="166"/>
                  </a:lnTo>
                  <a:lnTo>
                    <a:pt x="320" y="166"/>
                  </a:lnTo>
                  <a:lnTo>
                    <a:pt x="318" y="166"/>
                  </a:lnTo>
                  <a:lnTo>
                    <a:pt x="318" y="168"/>
                  </a:lnTo>
                  <a:lnTo>
                    <a:pt x="318" y="170"/>
                  </a:lnTo>
                  <a:lnTo>
                    <a:pt x="318" y="172"/>
                  </a:lnTo>
                  <a:lnTo>
                    <a:pt x="318" y="174"/>
                  </a:lnTo>
                  <a:lnTo>
                    <a:pt x="318" y="176"/>
                  </a:lnTo>
                  <a:lnTo>
                    <a:pt x="318" y="178"/>
                  </a:lnTo>
                  <a:lnTo>
                    <a:pt x="318" y="180"/>
                  </a:lnTo>
                  <a:lnTo>
                    <a:pt x="318" y="182"/>
                  </a:lnTo>
                  <a:lnTo>
                    <a:pt x="318" y="184"/>
                  </a:lnTo>
                  <a:lnTo>
                    <a:pt x="318" y="186"/>
                  </a:lnTo>
                  <a:lnTo>
                    <a:pt x="318" y="188"/>
                  </a:lnTo>
                  <a:lnTo>
                    <a:pt x="318" y="190"/>
                  </a:lnTo>
                  <a:lnTo>
                    <a:pt x="316" y="190"/>
                  </a:lnTo>
                  <a:lnTo>
                    <a:pt x="314" y="190"/>
                  </a:lnTo>
                  <a:lnTo>
                    <a:pt x="314" y="188"/>
                  </a:lnTo>
                  <a:lnTo>
                    <a:pt x="312" y="188"/>
                  </a:lnTo>
                  <a:lnTo>
                    <a:pt x="310" y="188"/>
                  </a:lnTo>
                  <a:lnTo>
                    <a:pt x="308" y="188"/>
                  </a:lnTo>
                  <a:lnTo>
                    <a:pt x="306" y="188"/>
                  </a:lnTo>
                  <a:lnTo>
                    <a:pt x="304" y="188"/>
                  </a:lnTo>
                  <a:lnTo>
                    <a:pt x="302" y="188"/>
                  </a:lnTo>
                  <a:lnTo>
                    <a:pt x="300" y="188"/>
                  </a:lnTo>
                  <a:lnTo>
                    <a:pt x="298" y="188"/>
                  </a:lnTo>
                  <a:lnTo>
                    <a:pt x="294" y="188"/>
                  </a:lnTo>
                  <a:lnTo>
                    <a:pt x="292" y="188"/>
                  </a:lnTo>
                  <a:lnTo>
                    <a:pt x="290" y="188"/>
                  </a:lnTo>
                  <a:lnTo>
                    <a:pt x="288" y="188"/>
                  </a:lnTo>
                  <a:lnTo>
                    <a:pt x="286" y="188"/>
                  </a:lnTo>
                  <a:lnTo>
                    <a:pt x="286" y="188"/>
                  </a:lnTo>
                  <a:lnTo>
                    <a:pt x="284" y="188"/>
                  </a:lnTo>
                  <a:lnTo>
                    <a:pt x="282" y="188"/>
                  </a:lnTo>
                  <a:lnTo>
                    <a:pt x="280" y="188"/>
                  </a:lnTo>
                  <a:lnTo>
                    <a:pt x="278" y="188"/>
                  </a:lnTo>
                  <a:lnTo>
                    <a:pt x="276" y="186"/>
                  </a:lnTo>
                  <a:lnTo>
                    <a:pt x="274" y="186"/>
                  </a:lnTo>
                  <a:lnTo>
                    <a:pt x="272" y="186"/>
                  </a:lnTo>
                  <a:lnTo>
                    <a:pt x="270" y="186"/>
                  </a:lnTo>
                  <a:lnTo>
                    <a:pt x="268" y="186"/>
                  </a:lnTo>
                  <a:lnTo>
                    <a:pt x="266" y="186"/>
                  </a:lnTo>
                  <a:lnTo>
                    <a:pt x="264" y="186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6"/>
                  </a:lnTo>
                  <a:lnTo>
                    <a:pt x="256" y="186"/>
                  </a:lnTo>
                  <a:lnTo>
                    <a:pt x="254" y="186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48" y="186"/>
                  </a:lnTo>
                  <a:lnTo>
                    <a:pt x="246" y="186"/>
                  </a:lnTo>
                  <a:lnTo>
                    <a:pt x="246" y="184"/>
                  </a:lnTo>
                  <a:lnTo>
                    <a:pt x="244" y="184"/>
                  </a:lnTo>
                  <a:lnTo>
                    <a:pt x="242" y="184"/>
                  </a:lnTo>
                  <a:lnTo>
                    <a:pt x="240" y="184"/>
                  </a:lnTo>
                  <a:lnTo>
                    <a:pt x="238" y="184"/>
                  </a:lnTo>
                  <a:lnTo>
                    <a:pt x="238" y="184"/>
                  </a:lnTo>
                  <a:lnTo>
                    <a:pt x="236" y="184"/>
                  </a:lnTo>
                  <a:lnTo>
                    <a:pt x="234" y="184"/>
                  </a:lnTo>
                  <a:lnTo>
                    <a:pt x="232" y="184"/>
                  </a:lnTo>
                  <a:lnTo>
                    <a:pt x="230" y="184"/>
                  </a:lnTo>
                  <a:lnTo>
                    <a:pt x="228" y="184"/>
                  </a:lnTo>
                  <a:lnTo>
                    <a:pt x="226" y="184"/>
                  </a:lnTo>
                  <a:lnTo>
                    <a:pt x="224" y="184"/>
                  </a:lnTo>
                  <a:lnTo>
                    <a:pt x="222" y="184"/>
                  </a:lnTo>
                  <a:lnTo>
                    <a:pt x="220" y="182"/>
                  </a:lnTo>
                  <a:lnTo>
                    <a:pt x="218" y="182"/>
                  </a:lnTo>
                  <a:lnTo>
                    <a:pt x="216" y="182"/>
                  </a:lnTo>
                  <a:lnTo>
                    <a:pt x="214" y="182"/>
                  </a:lnTo>
                  <a:lnTo>
                    <a:pt x="212" y="182"/>
                  </a:lnTo>
                  <a:lnTo>
                    <a:pt x="210" y="182"/>
                  </a:lnTo>
                  <a:lnTo>
                    <a:pt x="208" y="182"/>
                  </a:lnTo>
                  <a:lnTo>
                    <a:pt x="206" y="182"/>
                  </a:lnTo>
                  <a:lnTo>
                    <a:pt x="204" y="182"/>
                  </a:lnTo>
                  <a:lnTo>
                    <a:pt x="202" y="182"/>
                  </a:lnTo>
                  <a:lnTo>
                    <a:pt x="200" y="182"/>
                  </a:lnTo>
                  <a:lnTo>
                    <a:pt x="198" y="182"/>
                  </a:lnTo>
                  <a:lnTo>
                    <a:pt x="196" y="180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82" y="180"/>
                  </a:lnTo>
                  <a:lnTo>
                    <a:pt x="180" y="180"/>
                  </a:lnTo>
                  <a:lnTo>
                    <a:pt x="178" y="180"/>
                  </a:lnTo>
                  <a:lnTo>
                    <a:pt x="176" y="178"/>
                  </a:lnTo>
                  <a:lnTo>
                    <a:pt x="174" y="178"/>
                  </a:lnTo>
                  <a:lnTo>
                    <a:pt x="172" y="178"/>
                  </a:lnTo>
                  <a:lnTo>
                    <a:pt x="170" y="178"/>
                  </a:lnTo>
                  <a:lnTo>
                    <a:pt x="168" y="178"/>
                  </a:lnTo>
                  <a:lnTo>
                    <a:pt x="166" y="178"/>
                  </a:lnTo>
                  <a:lnTo>
                    <a:pt x="164" y="178"/>
                  </a:lnTo>
                  <a:lnTo>
                    <a:pt x="162" y="178"/>
                  </a:lnTo>
                  <a:lnTo>
                    <a:pt x="160" y="178"/>
                  </a:lnTo>
                  <a:lnTo>
                    <a:pt x="158" y="178"/>
                  </a:lnTo>
                  <a:lnTo>
                    <a:pt x="156" y="178"/>
                  </a:lnTo>
                  <a:lnTo>
                    <a:pt x="156" y="176"/>
                  </a:lnTo>
                  <a:lnTo>
                    <a:pt x="154" y="176"/>
                  </a:lnTo>
                  <a:lnTo>
                    <a:pt x="152" y="176"/>
                  </a:lnTo>
                  <a:lnTo>
                    <a:pt x="150" y="176"/>
                  </a:lnTo>
                  <a:lnTo>
                    <a:pt x="148" y="176"/>
                  </a:lnTo>
                  <a:lnTo>
                    <a:pt x="146" y="176"/>
                  </a:lnTo>
                  <a:lnTo>
                    <a:pt x="144" y="176"/>
                  </a:lnTo>
                  <a:lnTo>
                    <a:pt x="142" y="176"/>
                  </a:lnTo>
                  <a:lnTo>
                    <a:pt x="142" y="176"/>
                  </a:lnTo>
                  <a:lnTo>
                    <a:pt x="140" y="176"/>
                  </a:lnTo>
                  <a:lnTo>
                    <a:pt x="140" y="174"/>
                  </a:lnTo>
                  <a:lnTo>
                    <a:pt x="138" y="174"/>
                  </a:lnTo>
                  <a:lnTo>
                    <a:pt x="136" y="174"/>
                  </a:lnTo>
                  <a:lnTo>
                    <a:pt x="134" y="174"/>
                  </a:lnTo>
                  <a:lnTo>
                    <a:pt x="132" y="174"/>
                  </a:lnTo>
                  <a:lnTo>
                    <a:pt x="130" y="174"/>
                  </a:lnTo>
                  <a:lnTo>
                    <a:pt x="128" y="174"/>
                  </a:lnTo>
                  <a:lnTo>
                    <a:pt x="126" y="174"/>
                  </a:lnTo>
                  <a:lnTo>
                    <a:pt x="124" y="174"/>
                  </a:lnTo>
                  <a:lnTo>
                    <a:pt x="122" y="174"/>
                  </a:lnTo>
                  <a:lnTo>
                    <a:pt x="120" y="172"/>
                  </a:lnTo>
                  <a:lnTo>
                    <a:pt x="118" y="172"/>
                  </a:lnTo>
                  <a:lnTo>
                    <a:pt x="116" y="172"/>
                  </a:lnTo>
                  <a:lnTo>
                    <a:pt x="114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6" y="172"/>
                  </a:lnTo>
                  <a:lnTo>
                    <a:pt x="104" y="170"/>
                  </a:lnTo>
                  <a:lnTo>
                    <a:pt x="102" y="170"/>
                  </a:lnTo>
                  <a:lnTo>
                    <a:pt x="100" y="170"/>
                  </a:lnTo>
                  <a:lnTo>
                    <a:pt x="98" y="170"/>
                  </a:lnTo>
                  <a:lnTo>
                    <a:pt x="96" y="170"/>
                  </a:lnTo>
                  <a:lnTo>
                    <a:pt x="94" y="170"/>
                  </a:lnTo>
                  <a:lnTo>
                    <a:pt x="94" y="170"/>
                  </a:lnTo>
                  <a:lnTo>
                    <a:pt x="88" y="168"/>
                  </a:lnTo>
                  <a:lnTo>
                    <a:pt x="86" y="168"/>
                  </a:lnTo>
                  <a:lnTo>
                    <a:pt x="84" y="168"/>
                  </a:lnTo>
                  <a:lnTo>
                    <a:pt x="82" y="168"/>
                  </a:lnTo>
                  <a:lnTo>
                    <a:pt x="80" y="168"/>
                  </a:lnTo>
                  <a:lnTo>
                    <a:pt x="78" y="168"/>
                  </a:lnTo>
                  <a:lnTo>
                    <a:pt x="76" y="166"/>
                  </a:lnTo>
                  <a:lnTo>
                    <a:pt x="74" y="166"/>
                  </a:lnTo>
                  <a:lnTo>
                    <a:pt x="72" y="166"/>
                  </a:lnTo>
                  <a:lnTo>
                    <a:pt x="70" y="166"/>
                  </a:lnTo>
                  <a:lnTo>
                    <a:pt x="68" y="166"/>
                  </a:lnTo>
                  <a:lnTo>
                    <a:pt x="66" y="166"/>
                  </a:lnTo>
                  <a:lnTo>
                    <a:pt x="64" y="166"/>
                  </a:lnTo>
                  <a:lnTo>
                    <a:pt x="62" y="166"/>
                  </a:lnTo>
                  <a:lnTo>
                    <a:pt x="62" y="166"/>
                  </a:lnTo>
                  <a:lnTo>
                    <a:pt x="60" y="166"/>
                  </a:lnTo>
                  <a:lnTo>
                    <a:pt x="58" y="166"/>
                  </a:lnTo>
                  <a:lnTo>
                    <a:pt x="56" y="166"/>
                  </a:lnTo>
                  <a:lnTo>
                    <a:pt x="54" y="166"/>
                  </a:lnTo>
                  <a:lnTo>
                    <a:pt x="52" y="166"/>
                  </a:lnTo>
                  <a:lnTo>
                    <a:pt x="50" y="166"/>
                  </a:lnTo>
                  <a:lnTo>
                    <a:pt x="48" y="166"/>
                  </a:lnTo>
                  <a:lnTo>
                    <a:pt x="46" y="166"/>
                  </a:lnTo>
                  <a:lnTo>
                    <a:pt x="46" y="164"/>
                  </a:lnTo>
                  <a:lnTo>
                    <a:pt x="46" y="164"/>
                  </a:lnTo>
                  <a:lnTo>
                    <a:pt x="44" y="164"/>
                  </a:lnTo>
                  <a:lnTo>
                    <a:pt x="42" y="164"/>
                  </a:lnTo>
                  <a:lnTo>
                    <a:pt x="40" y="164"/>
                  </a:lnTo>
                  <a:lnTo>
                    <a:pt x="38" y="164"/>
                  </a:lnTo>
                  <a:lnTo>
                    <a:pt x="36" y="164"/>
                  </a:lnTo>
                  <a:lnTo>
                    <a:pt x="34" y="164"/>
                  </a:lnTo>
                  <a:lnTo>
                    <a:pt x="34" y="162"/>
                  </a:lnTo>
                  <a:lnTo>
                    <a:pt x="32" y="162"/>
                  </a:lnTo>
                  <a:lnTo>
                    <a:pt x="30" y="162"/>
                  </a:lnTo>
                  <a:lnTo>
                    <a:pt x="28" y="162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2" y="162"/>
                  </a:lnTo>
                  <a:lnTo>
                    <a:pt x="20" y="162"/>
                  </a:lnTo>
                  <a:lnTo>
                    <a:pt x="20" y="160"/>
                  </a:lnTo>
                  <a:lnTo>
                    <a:pt x="18" y="160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8" y="160"/>
                  </a:lnTo>
                  <a:lnTo>
                    <a:pt x="6" y="158"/>
                  </a:lnTo>
                  <a:lnTo>
                    <a:pt x="4" y="158"/>
                  </a:lnTo>
                  <a:lnTo>
                    <a:pt x="2" y="158"/>
                  </a:lnTo>
                  <a:lnTo>
                    <a:pt x="0" y="158"/>
                  </a:lnTo>
                  <a:lnTo>
                    <a:pt x="0" y="156"/>
                  </a:lnTo>
                  <a:lnTo>
                    <a:pt x="0" y="154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6" y="122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6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10" y="90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2" y="84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4" y="66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8" y="52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8" y="46"/>
                  </a:lnTo>
                  <a:lnTo>
                    <a:pt x="18" y="44"/>
                  </a:lnTo>
                  <a:lnTo>
                    <a:pt x="18" y="42"/>
                  </a:lnTo>
                  <a:lnTo>
                    <a:pt x="18" y="40"/>
                  </a:lnTo>
                  <a:lnTo>
                    <a:pt x="20" y="40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2" y="16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4" y="8"/>
                  </a:lnTo>
                  <a:lnTo>
                    <a:pt x="24" y="6"/>
                  </a:lnTo>
                  <a:lnTo>
                    <a:pt x="24" y="4"/>
                  </a:lnTo>
                  <a:lnTo>
                    <a:pt x="26" y="2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0" name="Freeform 1813">
              <a:extLst>
                <a:ext uri="{FF2B5EF4-FFF2-40B4-BE49-F238E27FC236}">
                  <a16:creationId xmlns:a16="http://schemas.microsoft.com/office/drawing/2014/main" id="{F2AF794B-74A2-C270-4C5E-59F2AA733EA6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647553" y="4039380"/>
              <a:ext cx="485351" cy="431559"/>
            </a:xfrm>
            <a:custGeom>
              <a:avLst/>
              <a:gdLst>
                <a:gd name="T0" fmla="*/ 229 w 245"/>
                <a:gd name="T1" fmla="*/ 223 h 231"/>
                <a:gd name="T2" fmla="*/ 231 w 245"/>
                <a:gd name="T3" fmla="*/ 223 h 231"/>
                <a:gd name="T4" fmla="*/ 239 w 245"/>
                <a:gd name="T5" fmla="*/ 221 h 231"/>
                <a:gd name="T6" fmla="*/ 239 w 245"/>
                <a:gd name="T7" fmla="*/ 221 h 231"/>
                <a:gd name="T8" fmla="*/ 231 w 245"/>
                <a:gd name="T9" fmla="*/ 221 h 231"/>
                <a:gd name="T10" fmla="*/ 225 w 245"/>
                <a:gd name="T11" fmla="*/ 218 h 231"/>
                <a:gd name="T12" fmla="*/ 227 w 245"/>
                <a:gd name="T13" fmla="*/ 218 h 231"/>
                <a:gd name="T14" fmla="*/ 239 w 245"/>
                <a:gd name="T15" fmla="*/ 218 h 231"/>
                <a:gd name="T16" fmla="*/ 235 w 245"/>
                <a:gd name="T17" fmla="*/ 218 h 231"/>
                <a:gd name="T18" fmla="*/ 243 w 245"/>
                <a:gd name="T19" fmla="*/ 216 h 231"/>
                <a:gd name="T20" fmla="*/ 237 w 245"/>
                <a:gd name="T21" fmla="*/ 218 h 231"/>
                <a:gd name="T22" fmla="*/ 241 w 245"/>
                <a:gd name="T23" fmla="*/ 214 h 231"/>
                <a:gd name="T24" fmla="*/ 243 w 245"/>
                <a:gd name="T25" fmla="*/ 214 h 231"/>
                <a:gd name="T26" fmla="*/ 243 w 245"/>
                <a:gd name="T27" fmla="*/ 212 h 231"/>
                <a:gd name="T28" fmla="*/ 243 w 245"/>
                <a:gd name="T29" fmla="*/ 212 h 231"/>
                <a:gd name="T30" fmla="*/ 239 w 245"/>
                <a:gd name="T31" fmla="*/ 212 h 231"/>
                <a:gd name="T32" fmla="*/ 150 w 245"/>
                <a:gd name="T33" fmla="*/ 212 h 231"/>
                <a:gd name="T34" fmla="*/ 239 w 245"/>
                <a:gd name="T35" fmla="*/ 208 h 231"/>
                <a:gd name="T36" fmla="*/ 235 w 245"/>
                <a:gd name="T37" fmla="*/ 208 h 231"/>
                <a:gd name="T38" fmla="*/ 237 w 245"/>
                <a:gd name="T39" fmla="*/ 208 h 231"/>
                <a:gd name="T40" fmla="*/ 235 w 245"/>
                <a:gd name="T41" fmla="*/ 206 h 231"/>
                <a:gd name="T42" fmla="*/ 235 w 245"/>
                <a:gd name="T43" fmla="*/ 208 h 231"/>
                <a:gd name="T44" fmla="*/ 195 w 245"/>
                <a:gd name="T45" fmla="*/ 206 h 231"/>
                <a:gd name="T46" fmla="*/ 193 w 245"/>
                <a:gd name="T47" fmla="*/ 206 h 231"/>
                <a:gd name="T48" fmla="*/ 201 w 245"/>
                <a:gd name="T49" fmla="*/ 206 h 231"/>
                <a:gd name="T50" fmla="*/ 203 w 245"/>
                <a:gd name="T51" fmla="*/ 204 h 231"/>
                <a:gd name="T52" fmla="*/ 205 w 245"/>
                <a:gd name="T53" fmla="*/ 204 h 231"/>
                <a:gd name="T54" fmla="*/ 195 w 245"/>
                <a:gd name="T55" fmla="*/ 204 h 231"/>
                <a:gd name="T56" fmla="*/ 203 w 245"/>
                <a:gd name="T57" fmla="*/ 202 h 231"/>
                <a:gd name="T58" fmla="*/ 203 w 245"/>
                <a:gd name="T59" fmla="*/ 200 h 231"/>
                <a:gd name="T60" fmla="*/ 195 w 245"/>
                <a:gd name="T61" fmla="*/ 198 h 231"/>
                <a:gd name="T62" fmla="*/ 195 w 245"/>
                <a:gd name="T63" fmla="*/ 196 h 231"/>
                <a:gd name="T64" fmla="*/ 96 w 245"/>
                <a:gd name="T65" fmla="*/ 192 h 231"/>
                <a:gd name="T66" fmla="*/ 215 w 245"/>
                <a:gd name="T67" fmla="*/ 186 h 231"/>
                <a:gd name="T68" fmla="*/ 112 w 245"/>
                <a:gd name="T69" fmla="*/ 184 h 231"/>
                <a:gd name="T70" fmla="*/ 94 w 245"/>
                <a:gd name="T71" fmla="*/ 184 h 231"/>
                <a:gd name="T72" fmla="*/ 40 w 245"/>
                <a:gd name="T73" fmla="*/ 0 h 231"/>
                <a:gd name="T74" fmla="*/ 136 w 245"/>
                <a:gd name="T75" fmla="*/ 12 h 231"/>
                <a:gd name="T76" fmla="*/ 142 w 245"/>
                <a:gd name="T77" fmla="*/ 48 h 231"/>
                <a:gd name="T78" fmla="*/ 118 w 245"/>
                <a:gd name="T79" fmla="*/ 92 h 231"/>
                <a:gd name="T80" fmla="*/ 197 w 245"/>
                <a:gd name="T81" fmla="*/ 112 h 231"/>
                <a:gd name="T82" fmla="*/ 199 w 245"/>
                <a:gd name="T83" fmla="*/ 154 h 231"/>
                <a:gd name="T84" fmla="*/ 211 w 245"/>
                <a:gd name="T85" fmla="*/ 158 h 231"/>
                <a:gd name="T86" fmla="*/ 223 w 245"/>
                <a:gd name="T87" fmla="*/ 168 h 231"/>
                <a:gd name="T88" fmla="*/ 223 w 245"/>
                <a:gd name="T89" fmla="*/ 186 h 231"/>
                <a:gd name="T90" fmla="*/ 211 w 245"/>
                <a:gd name="T91" fmla="*/ 186 h 231"/>
                <a:gd name="T92" fmla="*/ 217 w 245"/>
                <a:gd name="T93" fmla="*/ 200 h 231"/>
                <a:gd name="T94" fmla="*/ 235 w 245"/>
                <a:gd name="T95" fmla="*/ 218 h 231"/>
                <a:gd name="T96" fmla="*/ 221 w 245"/>
                <a:gd name="T97" fmla="*/ 210 h 231"/>
                <a:gd name="T98" fmla="*/ 207 w 245"/>
                <a:gd name="T99" fmla="*/ 204 h 231"/>
                <a:gd name="T100" fmla="*/ 195 w 245"/>
                <a:gd name="T101" fmla="*/ 200 h 231"/>
                <a:gd name="T102" fmla="*/ 191 w 245"/>
                <a:gd name="T103" fmla="*/ 210 h 231"/>
                <a:gd name="T104" fmla="*/ 179 w 245"/>
                <a:gd name="T105" fmla="*/ 208 h 231"/>
                <a:gd name="T106" fmla="*/ 170 w 245"/>
                <a:gd name="T107" fmla="*/ 206 h 231"/>
                <a:gd name="T108" fmla="*/ 162 w 245"/>
                <a:gd name="T109" fmla="*/ 218 h 231"/>
                <a:gd name="T110" fmla="*/ 146 w 245"/>
                <a:gd name="T111" fmla="*/ 210 h 231"/>
                <a:gd name="T112" fmla="*/ 126 w 245"/>
                <a:gd name="T113" fmla="*/ 190 h 231"/>
                <a:gd name="T114" fmla="*/ 90 w 245"/>
                <a:gd name="T115" fmla="*/ 180 h 231"/>
                <a:gd name="T116" fmla="*/ 72 w 245"/>
                <a:gd name="T117" fmla="*/ 194 h 231"/>
                <a:gd name="T118" fmla="*/ 30 w 245"/>
                <a:gd name="T119" fmla="*/ 182 h 231"/>
                <a:gd name="T120" fmla="*/ 8 w 245"/>
                <a:gd name="T121" fmla="*/ 148 h 231"/>
                <a:gd name="T122" fmla="*/ 16 w 245"/>
                <a:gd name="T123" fmla="*/ 92 h 231"/>
                <a:gd name="T124" fmla="*/ 10 w 245"/>
                <a:gd name="T125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5" h="231">
                  <a:moveTo>
                    <a:pt x="225" y="231"/>
                  </a:moveTo>
                  <a:lnTo>
                    <a:pt x="225" y="229"/>
                  </a:lnTo>
                  <a:lnTo>
                    <a:pt x="225" y="231"/>
                  </a:lnTo>
                  <a:close/>
                  <a:moveTo>
                    <a:pt x="227" y="229"/>
                  </a:moveTo>
                  <a:lnTo>
                    <a:pt x="225" y="229"/>
                  </a:lnTo>
                  <a:lnTo>
                    <a:pt x="227" y="229"/>
                  </a:lnTo>
                  <a:close/>
                  <a:moveTo>
                    <a:pt x="225" y="229"/>
                  </a:moveTo>
                  <a:lnTo>
                    <a:pt x="227" y="229"/>
                  </a:lnTo>
                  <a:lnTo>
                    <a:pt x="225" y="229"/>
                  </a:lnTo>
                  <a:close/>
                  <a:moveTo>
                    <a:pt x="225" y="229"/>
                  </a:moveTo>
                  <a:lnTo>
                    <a:pt x="227" y="229"/>
                  </a:lnTo>
                  <a:lnTo>
                    <a:pt x="225" y="229"/>
                  </a:lnTo>
                  <a:close/>
                  <a:moveTo>
                    <a:pt x="225" y="229"/>
                  </a:moveTo>
                  <a:lnTo>
                    <a:pt x="227" y="229"/>
                  </a:lnTo>
                  <a:lnTo>
                    <a:pt x="225" y="229"/>
                  </a:lnTo>
                  <a:close/>
                  <a:moveTo>
                    <a:pt x="225" y="229"/>
                  </a:moveTo>
                  <a:lnTo>
                    <a:pt x="225" y="227"/>
                  </a:lnTo>
                  <a:lnTo>
                    <a:pt x="225" y="229"/>
                  </a:lnTo>
                  <a:close/>
                  <a:moveTo>
                    <a:pt x="227" y="229"/>
                  </a:moveTo>
                  <a:lnTo>
                    <a:pt x="227" y="227"/>
                  </a:lnTo>
                  <a:lnTo>
                    <a:pt x="227" y="229"/>
                  </a:lnTo>
                  <a:close/>
                  <a:moveTo>
                    <a:pt x="227" y="227"/>
                  </a:moveTo>
                  <a:lnTo>
                    <a:pt x="225" y="229"/>
                  </a:lnTo>
                  <a:lnTo>
                    <a:pt x="225" y="227"/>
                  </a:lnTo>
                  <a:lnTo>
                    <a:pt x="227" y="227"/>
                  </a:lnTo>
                  <a:close/>
                  <a:moveTo>
                    <a:pt x="227" y="227"/>
                  </a:moveTo>
                  <a:lnTo>
                    <a:pt x="227" y="229"/>
                  </a:lnTo>
                  <a:lnTo>
                    <a:pt x="227" y="227"/>
                  </a:lnTo>
                  <a:close/>
                  <a:moveTo>
                    <a:pt x="225" y="227"/>
                  </a:moveTo>
                  <a:lnTo>
                    <a:pt x="227" y="227"/>
                  </a:lnTo>
                  <a:lnTo>
                    <a:pt x="225" y="227"/>
                  </a:lnTo>
                  <a:close/>
                  <a:moveTo>
                    <a:pt x="225" y="227"/>
                  </a:moveTo>
                  <a:lnTo>
                    <a:pt x="227" y="227"/>
                  </a:lnTo>
                  <a:lnTo>
                    <a:pt x="225" y="227"/>
                  </a:lnTo>
                  <a:close/>
                  <a:moveTo>
                    <a:pt x="227" y="227"/>
                  </a:moveTo>
                  <a:lnTo>
                    <a:pt x="225" y="227"/>
                  </a:lnTo>
                  <a:lnTo>
                    <a:pt x="227" y="227"/>
                  </a:lnTo>
                  <a:lnTo>
                    <a:pt x="225" y="227"/>
                  </a:lnTo>
                  <a:lnTo>
                    <a:pt x="227" y="227"/>
                  </a:lnTo>
                  <a:close/>
                  <a:moveTo>
                    <a:pt x="229" y="225"/>
                  </a:moveTo>
                  <a:lnTo>
                    <a:pt x="229" y="227"/>
                  </a:lnTo>
                  <a:lnTo>
                    <a:pt x="229" y="225"/>
                  </a:lnTo>
                  <a:close/>
                  <a:moveTo>
                    <a:pt x="227" y="225"/>
                  </a:moveTo>
                  <a:lnTo>
                    <a:pt x="229" y="225"/>
                  </a:lnTo>
                  <a:lnTo>
                    <a:pt x="227" y="225"/>
                  </a:lnTo>
                  <a:close/>
                  <a:moveTo>
                    <a:pt x="229" y="225"/>
                  </a:moveTo>
                  <a:lnTo>
                    <a:pt x="227" y="225"/>
                  </a:lnTo>
                  <a:lnTo>
                    <a:pt x="229" y="225"/>
                  </a:lnTo>
                  <a:close/>
                  <a:moveTo>
                    <a:pt x="239" y="225"/>
                  </a:moveTo>
                  <a:lnTo>
                    <a:pt x="239" y="223"/>
                  </a:lnTo>
                  <a:lnTo>
                    <a:pt x="239" y="225"/>
                  </a:lnTo>
                  <a:close/>
                  <a:moveTo>
                    <a:pt x="239" y="225"/>
                  </a:moveTo>
                  <a:lnTo>
                    <a:pt x="239" y="223"/>
                  </a:lnTo>
                  <a:lnTo>
                    <a:pt x="239" y="225"/>
                  </a:lnTo>
                  <a:close/>
                  <a:moveTo>
                    <a:pt x="229" y="225"/>
                  </a:moveTo>
                  <a:lnTo>
                    <a:pt x="227" y="225"/>
                  </a:lnTo>
                  <a:lnTo>
                    <a:pt x="227" y="227"/>
                  </a:lnTo>
                  <a:lnTo>
                    <a:pt x="227" y="229"/>
                  </a:lnTo>
                  <a:lnTo>
                    <a:pt x="227" y="227"/>
                  </a:lnTo>
                  <a:lnTo>
                    <a:pt x="227" y="225"/>
                  </a:lnTo>
                  <a:lnTo>
                    <a:pt x="229" y="225"/>
                  </a:lnTo>
                  <a:close/>
                  <a:moveTo>
                    <a:pt x="239" y="225"/>
                  </a:moveTo>
                  <a:lnTo>
                    <a:pt x="239" y="223"/>
                  </a:lnTo>
                  <a:lnTo>
                    <a:pt x="239" y="225"/>
                  </a:lnTo>
                  <a:close/>
                  <a:moveTo>
                    <a:pt x="229" y="223"/>
                  </a:moveTo>
                  <a:lnTo>
                    <a:pt x="229" y="225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29" y="223"/>
                  </a:lnTo>
                  <a:close/>
                  <a:moveTo>
                    <a:pt x="231" y="223"/>
                  </a:moveTo>
                  <a:lnTo>
                    <a:pt x="229" y="223"/>
                  </a:lnTo>
                  <a:lnTo>
                    <a:pt x="231" y="223"/>
                  </a:lnTo>
                  <a:close/>
                  <a:moveTo>
                    <a:pt x="229" y="225"/>
                  </a:moveTo>
                  <a:lnTo>
                    <a:pt x="229" y="223"/>
                  </a:lnTo>
                  <a:lnTo>
                    <a:pt x="229" y="225"/>
                  </a:lnTo>
                  <a:close/>
                  <a:moveTo>
                    <a:pt x="231" y="225"/>
                  </a:moveTo>
                  <a:lnTo>
                    <a:pt x="231" y="223"/>
                  </a:lnTo>
                  <a:lnTo>
                    <a:pt x="231" y="225"/>
                  </a:lnTo>
                  <a:close/>
                  <a:moveTo>
                    <a:pt x="237" y="223"/>
                  </a:moveTo>
                  <a:lnTo>
                    <a:pt x="239" y="223"/>
                  </a:lnTo>
                  <a:lnTo>
                    <a:pt x="239" y="225"/>
                  </a:lnTo>
                  <a:lnTo>
                    <a:pt x="237" y="225"/>
                  </a:lnTo>
                  <a:lnTo>
                    <a:pt x="237" y="223"/>
                  </a:lnTo>
                  <a:close/>
                  <a:moveTo>
                    <a:pt x="239" y="223"/>
                  </a:moveTo>
                  <a:lnTo>
                    <a:pt x="237" y="223"/>
                  </a:lnTo>
                  <a:lnTo>
                    <a:pt x="239" y="223"/>
                  </a:lnTo>
                  <a:close/>
                  <a:moveTo>
                    <a:pt x="229" y="223"/>
                  </a:moveTo>
                  <a:lnTo>
                    <a:pt x="231" y="223"/>
                  </a:lnTo>
                  <a:lnTo>
                    <a:pt x="229" y="223"/>
                  </a:lnTo>
                  <a:close/>
                  <a:moveTo>
                    <a:pt x="229" y="223"/>
                  </a:moveTo>
                  <a:lnTo>
                    <a:pt x="229" y="225"/>
                  </a:lnTo>
                  <a:lnTo>
                    <a:pt x="229" y="223"/>
                  </a:lnTo>
                  <a:close/>
                  <a:moveTo>
                    <a:pt x="239" y="223"/>
                  </a:moveTo>
                  <a:lnTo>
                    <a:pt x="237" y="223"/>
                  </a:lnTo>
                  <a:lnTo>
                    <a:pt x="239" y="223"/>
                  </a:lnTo>
                  <a:close/>
                  <a:moveTo>
                    <a:pt x="239" y="223"/>
                  </a:moveTo>
                  <a:lnTo>
                    <a:pt x="237" y="223"/>
                  </a:lnTo>
                  <a:lnTo>
                    <a:pt x="239" y="223"/>
                  </a:lnTo>
                  <a:close/>
                  <a:moveTo>
                    <a:pt x="237" y="223"/>
                  </a:moveTo>
                  <a:lnTo>
                    <a:pt x="235" y="223"/>
                  </a:lnTo>
                  <a:lnTo>
                    <a:pt x="237" y="223"/>
                  </a:lnTo>
                  <a:close/>
                  <a:moveTo>
                    <a:pt x="239" y="223"/>
                  </a:moveTo>
                  <a:lnTo>
                    <a:pt x="237" y="223"/>
                  </a:lnTo>
                  <a:lnTo>
                    <a:pt x="239" y="223"/>
                  </a:lnTo>
                  <a:close/>
                  <a:moveTo>
                    <a:pt x="229" y="223"/>
                  </a:moveTo>
                  <a:lnTo>
                    <a:pt x="231" y="223"/>
                  </a:lnTo>
                  <a:lnTo>
                    <a:pt x="229" y="223"/>
                  </a:lnTo>
                  <a:close/>
                  <a:moveTo>
                    <a:pt x="239" y="223"/>
                  </a:moveTo>
                  <a:lnTo>
                    <a:pt x="239" y="221"/>
                  </a:lnTo>
                  <a:lnTo>
                    <a:pt x="239" y="223"/>
                  </a:lnTo>
                  <a:close/>
                  <a:moveTo>
                    <a:pt x="239" y="221"/>
                  </a:moveTo>
                  <a:lnTo>
                    <a:pt x="239" y="223"/>
                  </a:lnTo>
                  <a:lnTo>
                    <a:pt x="239" y="221"/>
                  </a:lnTo>
                  <a:close/>
                  <a:moveTo>
                    <a:pt x="235" y="223"/>
                  </a:moveTo>
                  <a:lnTo>
                    <a:pt x="237" y="223"/>
                  </a:lnTo>
                  <a:lnTo>
                    <a:pt x="235" y="223"/>
                  </a:lnTo>
                  <a:close/>
                  <a:moveTo>
                    <a:pt x="231" y="223"/>
                  </a:moveTo>
                  <a:lnTo>
                    <a:pt x="229" y="223"/>
                  </a:lnTo>
                  <a:lnTo>
                    <a:pt x="231" y="223"/>
                  </a:lnTo>
                  <a:close/>
                  <a:moveTo>
                    <a:pt x="237" y="223"/>
                  </a:moveTo>
                  <a:lnTo>
                    <a:pt x="237" y="221"/>
                  </a:lnTo>
                  <a:lnTo>
                    <a:pt x="237" y="223"/>
                  </a:lnTo>
                  <a:close/>
                  <a:moveTo>
                    <a:pt x="239" y="221"/>
                  </a:moveTo>
                  <a:lnTo>
                    <a:pt x="239" y="223"/>
                  </a:lnTo>
                  <a:lnTo>
                    <a:pt x="239" y="221"/>
                  </a:lnTo>
                  <a:close/>
                  <a:moveTo>
                    <a:pt x="235" y="223"/>
                  </a:moveTo>
                  <a:lnTo>
                    <a:pt x="235" y="221"/>
                  </a:lnTo>
                  <a:lnTo>
                    <a:pt x="235" y="223"/>
                  </a:lnTo>
                  <a:close/>
                  <a:moveTo>
                    <a:pt x="237" y="221"/>
                  </a:moveTo>
                  <a:lnTo>
                    <a:pt x="237" y="223"/>
                  </a:lnTo>
                  <a:lnTo>
                    <a:pt x="237" y="221"/>
                  </a:lnTo>
                  <a:close/>
                  <a:moveTo>
                    <a:pt x="231" y="223"/>
                  </a:moveTo>
                  <a:lnTo>
                    <a:pt x="231" y="221"/>
                  </a:lnTo>
                  <a:lnTo>
                    <a:pt x="231" y="223"/>
                  </a:lnTo>
                  <a:lnTo>
                    <a:pt x="231" y="221"/>
                  </a:lnTo>
                  <a:lnTo>
                    <a:pt x="231" y="223"/>
                  </a:lnTo>
                  <a:close/>
                  <a:moveTo>
                    <a:pt x="231" y="221"/>
                  </a:moveTo>
                  <a:lnTo>
                    <a:pt x="231" y="223"/>
                  </a:lnTo>
                  <a:lnTo>
                    <a:pt x="231" y="221"/>
                  </a:lnTo>
                  <a:close/>
                  <a:moveTo>
                    <a:pt x="229" y="223"/>
                  </a:moveTo>
                  <a:lnTo>
                    <a:pt x="229" y="221"/>
                  </a:lnTo>
                  <a:lnTo>
                    <a:pt x="229" y="223"/>
                  </a:lnTo>
                  <a:close/>
                  <a:moveTo>
                    <a:pt x="233" y="221"/>
                  </a:moveTo>
                  <a:lnTo>
                    <a:pt x="233" y="223"/>
                  </a:lnTo>
                  <a:lnTo>
                    <a:pt x="233" y="221"/>
                  </a:lnTo>
                  <a:close/>
                  <a:moveTo>
                    <a:pt x="229" y="223"/>
                  </a:moveTo>
                  <a:lnTo>
                    <a:pt x="229" y="221"/>
                  </a:lnTo>
                  <a:lnTo>
                    <a:pt x="229" y="223"/>
                  </a:lnTo>
                  <a:close/>
                  <a:moveTo>
                    <a:pt x="233" y="221"/>
                  </a:moveTo>
                  <a:lnTo>
                    <a:pt x="233" y="223"/>
                  </a:lnTo>
                  <a:lnTo>
                    <a:pt x="231" y="223"/>
                  </a:lnTo>
                  <a:lnTo>
                    <a:pt x="231" y="221"/>
                  </a:lnTo>
                  <a:lnTo>
                    <a:pt x="233" y="221"/>
                  </a:lnTo>
                  <a:close/>
                  <a:moveTo>
                    <a:pt x="239" y="221"/>
                  </a:moveTo>
                  <a:lnTo>
                    <a:pt x="239" y="223"/>
                  </a:lnTo>
                  <a:lnTo>
                    <a:pt x="239" y="221"/>
                  </a:lnTo>
                  <a:lnTo>
                    <a:pt x="239" y="223"/>
                  </a:lnTo>
                  <a:lnTo>
                    <a:pt x="239" y="221"/>
                  </a:lnTo>
                  <a:lnTo>
                    <a:pt x="239" y="223"/>
                  </a:lnTo>
                  <a:lnTo>
                    <a:pt x="237" y="223"/>
                  </a:lnTo>
                  <a:lnTo>
                    <a:pt x="237" y="221"/>
                  </a:lnTo>
                  <a:lnTo>
                    <a:pt x="239" y="221"/>
                  </a:lnTo>
                  <a:close/>
                  <a:moveTo>
                    <a:pt x="233" y="221"/>
                  </a:moveTo>
                  <a:lnTo>
                    <a:pt x="233" y="223"/>
                  </a:lnTo>
                  <a:lnTo>
                    <a:pt x="233" y="221"/>
                  </a:lnTo>
                  <a:close/>
                  <a:moveTo>
                    <a:pt x="231" y="223"/>
                  </a:moveTo>
                  <a:lnTo>
                    <a:pt x="231" y="221"/>
                  </a:lnTo>
                  <a:lnTo>
                    <a:pt x="231" y="223"/>
                  </a:lnTo>
                  <a:close/>
                  <a:moveTo>
                    <a:pt x="229" y="223"/>
                  </a:moveTo>
                  <a:lnTo>
                    <a:pt x="229" y="221"/>
                  </a:lnTo>
                  <a:lnTo>
                    <a:pt x="229" y="223"/>
                  </a:lnTo>
                  <a:close/>
                  <a:moveTo>
                    <a:pt x="239" y="221"/>
                  </a:moveTo>
                  <a:lnTo>
                    <a:pt x="237" y="221"/>
                  </a:lnTo>
                  <a:lnTo>
                    <a:pt x="239" y="221"/>
                  </a:lnTo>
                  <a:close/>
                  <a:moveTo>
                    <a:pt x="231" y="221"/>
                  </a:moveTo>
                  <a:lnTo>
                    <a:pt x="233" y="221"/>
                  </a:lnTo>
                  <a:lnTo>
                    <a:pt x="231" y="221"/>
                  </a:lnTo>
                  <a:lnTo>
                    <a:pt x="231" y="223"/>
                  </a:lnTo>
                  <a:lnTo>
                    <a:pt x="231" y="221"/>
                  </a:lnTo>
                  <a:lnTo>
                    <a:pt x="231" y="223"/>
                  </a:lnTo>
                  <a:lnTo>
                    <a:pt x="231" y="221"/>
                  </a:lnTo>
                  <a:close/>
                  <a:moveTo>
                    <a:pt x="237" y="221"/>
                  </a:moveTo>
                  <a:lnTo>
                    <a:pt x="235" y="221"/>
                  </a:lnTo>
                  <a:lnTo>
                    <a:pt x="237" y="221"/>
                  </a:lnTo>
                  <a:lnTo>
                    <a:pt x="235" y="221"/>
                  </a:lnTo>
                  <a:lnTo>
                    <a:pt x="237" y="221"/>
                  </a:lnTo>
                  <a:close/>
                  <a:moveTo>
                    <a:pt x="239" y="221"/>
                  </a:moveTo>
                  <a:lnTo>
                    <a:pt x="237" y="221"/>
                  </a:lnTo>
                  <a:lnTo>
                    <a:pt x="239" y="221"/>
                  </a:lnTo>
                  <a:close/>
                  <a:moveTo>
                    <a:pt x="237" y="221"/>
                  </a:moveTo>
                  <a:lnTo>
                    <a:pt x="239" y="221"/>
                  </a:lnTo>
                  <a:lnTo>
                    <a:pt x="237" y="221"/>
                  </a:lnTo>
                  <a:lnTo>
                    <a:pt x="239" y="221"/>
                  </a:lnTo>
                  <a:lnTo>
                    <a:pt x="237" y="221"/>
                  </a:lnTo>
                  <a:close/>
                  <a:moveTo>
                    <a:pt x="241" y="221"/>
                  </a:moveTo>
                  <a:lnTo>
                    <a:pt x="243" y="221"/>
                  </a:lnTo>
                  <a:lnTo>
                    <a:pt x="241" y="221"/>
                  </a:lnTo>
                  <a:close/>
                  <a:moveTo>
                    <a:pt x="237" y="221"/>
                  </a:moveTo>
                  <a:lnTo>
                    <a:pt x="239" y="221"/>
                  </a:lnTo>
                  <a:lnTo>
                    <a:pt x="237" y="221"/>
                  </a:lnTo>
                  <a:lnTo>
                    <a:pt x="239" y="221"/>
                  </a:lnTo>
                  <a:lnTo>
                    <a:pt x="237" y="221"/>
                  </a:lnTo>
                  <a:close/>
                  <a:moveTo>
                    <a:pt x="243" y="221"/>
                  </a:moveTo>
                  <a:lnTo>
                    <a:pt x="241" y="221"/>
                  </a:lnTo>
                  <a:lnTo>
                    <a:pt x="243" y="221"/>
                  </a:lnTo>
                  <a:close/>
                  <a:moveTo>
                    <a:pt x="241" y="221"/>
                  </a:moveTo>
                  <a:lnTo>
                    <a:pt x="239" y="221"/>
                  </a:lnTo>
                  <a:lnTo>
                    <a:pt x="241" y="221"/>
                  </a:lnTo>
                  <a:close/>
                  <a:moveTo>
                    <a:pt x="239" y="221"/>
                  </a:moveTo>
                  <a:lnTo>
                    <a:pt x="241" y="221"/>
                  </a:lnTo>
                  <a:lnTo>
                    <a:pt x="239" y="221"/>
                  </a:lnTo>
                  <a:close/>
                  <a:moveTo>
                    <a:pt x="233" y="221"/>
                  </a:moveTo>
                  <a:lnTo>
                    <a:pt x="231" y="221"/>
                  </a:lnTo>
                  <a:lnTo>
                    <a:pt x="233" y="221"/>
                  </a:lnTo>
                  <a:lnTo>
                    <a:pt x="231" y="221"/>
                  </a:lnTo>
                  <a:lnTo>
                    <a:pt x="231" y="223"/>
                  </a:lnTo>
                  <a:lnTo>
                    <a:pt x="231" y="221"/>
                  </a:lnTo>
                  <a:lnTo>
                    <a:pt x="233" y="221"/>
                  </a:lnTo>
                  <a:close/>
                  <a:moveTo>
                    <a:pt x="243" y="221"/>
                  </a:moveTo>
                  <a:lnTo>
                    <a:pt x="241" y="221"/>
                  </a:lnTo>
                  <a:lnTo>
                    <a:pt x="243" y="221"/>
                  </a:lnTo>
                  <a:close/>
                  <a:moveTo>
                    <a:pt x="239" y="221"/>
                  </a:moveTo>
                  <a:lnTo>
                    <a:pt x="237" y="221"/>
                  </a:lnTo>
                  <a:lnTo>
                    <a:pt x="239" y="221"/>
                  </a:lnTo>
                  <a:close/>
                  <a:moveTo>
                    <a:pt x="237" y="221"/>
                  </a:moveTo>
                  <a:lnTo>
                    <a:pt x="239" y="221"/>
                  </a:lnTo>
                  <a:lnTo>
                    <a:pt x="237" y="221"/>
                  </a:lnTo>
                  <a:close/>
                  <a:moveTo>
                    <a:pt x="239" y="221"/>
                  </a:moveTo>
                  <a:lnTo>
                    <a:pt x="237" y="221"/>
                  </a:lnTo>
                  <a:lnTo>
                    <a:pt x="239" y="221"/>
                  </a:lnTo>
                  <a:lnTo>
                    <a:pt x="237" y="221"/>
                  </a:lnTo>
                  <a:lnTo>
                    <a:pt x="239" y="221"/>
                  </a:lnTo>
                  <a:close/>
                  <a:moveTo>
                    <a:pt x="239" y="221"/>
                  </a:moveTo>
                  <a:lnTo>
                    <a:pt x="237" y="221"/>
                  </a:lnTo>
                  <a:lnTo>
                    <a:pt x="239" y="221"/>
                  </a:lnTo>
                  <a:close/>
                  <a:moveTo>
                    <a:pt x="229" y="221"/>
                  </a:moveTo>
                  <a:lnTo>
                    <a:pt x="227" y="221"/>
                  </a:lnTo>
                  <a:lnTo>
                    <a:pt x="229" y="221"/>
                  </a:lnTo>
                  <a:close/>
                  <a:moveTo>
                    <a:pt x="241" y="221"/>
                  </a:moveTo>
                  <a:lnTo>
                    <a:pt x="241" y="218"/>
                  </a:lnTo>
                  <a:lnTo>
                    <a:pt x="241" y="221"/>
                  </a:lnTo>
                  <a:close/>
                  <a:moveTo>
                    <a:pt x="241" y="221"/>
                  </a:moveTo>
                  <a:lnTo>
                    <a:pt x="241" y="218"/>
                  </a:lnTo>
                  <a:lnTo>
                    <a:pt x="241" y="221"/>
                  </a:lnTo>
                  <a:close/>
                  <a:moveTo>
                    <a:pt x="229" y="221"/>
                  </a:moveTo>
                  <a:lnTo>
                    <a:pt x="227" y="221"/>
                  </a:lnTo>
                  <a:lnTo>
                    <a:pt x="229" y="221"/>
                  </a:lnTo>
                  <a:close/>
                  <a:moveTo>
                    <a:pt x="241" y="221"/>
                  </a:moveTo>
                  <a:lnTo>
                    <a:pt x="239" y="221"/>
                  </a:lnTo>
                  <a:lnTo>
                    <a:pt x="239" y="218"/>
                  </a:lnTo>
                  <a:lnTo>
                    <a:pt x="241" y="218"/>
                  </a:lnTo>
                  <a:lnTo>
                    <a:pt x="241" y="221"/>
                  </a:lnTo>
                  <a:close/>
                  <a:moveTo>
                    <a:pt x="241" y="221"/>
                  </a:moveTo>
                  <a:lnTo>
                    <a:pt x="241" y="218"/>
                  </a:lnTo>
                  <a:lnTo>
                    <a:pt x="241" y="221"/>
                  </a:lnTo>
                  <a:close/>
                  <a:moveTo>
                    <a:pt x="239" y="221"/>
                  </a:move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39" y="221"/>
                  </a:move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39" y="221"/>
                  </a:moveTo>
                  <a:lnTo>
                    <a:pt x="241" y="221"/>
                  </a:lnTo>
                  <a:lnTo>
                    <a:pt x="239" y="221"/>
                  </a:lnTo>
                  <a:lnTo>
                    <a:pt x="241" y="221"/>
                  </a:lnTo>
                  <a:lnTo>
                    <a:pt x="239" y="221"/>
                  </a:ln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39" y="221"/>
                  </a:move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37" y="221"/>
                  </a:moveTo>
                  <a:lnTo>
                    <a:pt x="237" y="218"/>
                  </a:lnTo>
                  <a:lnTo>
                    <a:pt x="237" y="221"/>
                  </a:lnTo>
                  <a:close/>
                  <a:moveTo>
                    <a:pt x="239" y="221"/>
                  </a:move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37" y="221"/>
                  </a:moveTo>
                  <a:lnTo>
                    <a:pt x="237" y="218"/>
                  </a:lnTo>
                  <a:lnTo>
                    <a:pt x="237" y="221"/>
                  </a:lnTo>
                  <a:close/>
                  <a:moveTo>
                    <a:pt x="239" y="218"/>
                  </a:moveTo>
                  <a:lnTo>
                    <a:pt x="239" y="221"/>
                  </a:lnTo>
                  <a:lnTo>
                    <a:pt x="239" y="218"/>
                  </a:lnTo>
                  <a:lnTo>
                    <a:pt x="239" y="221"/>
                  </a:lnTo>
                  <a:lnTo>
                    <a:pt x="239" y="218"/>
                  </a:lnTo>
                  <a:close/>
                  <a:moveTo>
                    <a:pt x="239" y="218"/>
                  </a:moveTo>
                  <a:lnTo>
                    <a:pt x="241" y="218"/>
                  </a:lnTo>
                  <a:lnTo>
                    <a:pt x="239" y="218"/>
                  </a:lnTo>
                  <a:close/>
                  <a:moveTo>
                    <a:pt x="239" y="221"/>
                  </a:move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37" y="221"/>
                  </a:moveTo>
                  <a:lnTo>
                    <a:pt x="237" y="218"/>
                  </a:lnTo>
                  <a:lnTo>
                    <a:pt x="237" y="221"/>
                  </a:lnTo>
                  <a:close/>
                  <a:moveTo>
                    <a:pt x="241" y="218"/>
                  </a:moveTo>
                  <a:lnTo>
                    <a:pt x="241" y="221"/>
                  </a:lnTo>
                  <a:lnTo>
                    <a:pt x="241" y="218"/>
                  </a:lnTo>
                  <a:lnTo>
                    <a:pt x="241" y="221"/>
                  </a:lnTo>
                  <a:lnTo>
                    <a:pt x="241" y="218"/>
                  </a:lnTo>
                  <a:close/>
                  <a:moveTo>
                    <a:pt x="239" y="221"/>
                  </a:moveTo>
                  <a:lnTo>
                    <a:pt x="239" y="218"/>
                  </a:lnTo>
                  <a:lnTo>
                    <a:pt x="239" y="221"/>
                  </a:lnTo>
                  <a:close/>
                  <a:moveTo>
                    <a:pt x="241" y="218"/>
                  </a:moveTo>
                  <a:lnTo>
                    <a:pt x="239" y="218"/>
                  </a:lnTo>
                  <a:lnTo>
                    <a:pt x="241" y="218"/>
                  </a:lnTo>
                  <a:close/>
                  <a:moveTo>
                    <a:pt x="235" y="221"/>
                  </a:moveTo>
                  <a:lnTo>
                    <a:pt x="235" y="218"/>
                  </a:lnTo>
                  <a:lnTo>
                    <a:pt x="235" y="221"/>
                  </a:lnTo>
                  <a:close/>
                  <a:moveTo>
                    <a:pt x="241" y="218"/>
                  </a:moveTo>
                  <a:lnTo>
                    <a:pt x="239" y="218"/>
                  </a:lnTo>
                  <a:lnTo>
                    <a:pt x="241" y="218"/>
                  </a:lnTo>
                  <a:close/>
                  <a:moveTo>
                    <a:pt x="235" y="218"/>
                  </a:moveTo>
                  <a:lnTo>
                    <a:pt x="235" y="221"/>
                  </a:lnTo>
                  <a:lnTo>
                    <a:pt x="235" y="218"/>
                  </a:lnTo>
                  <a:close/>
                  <a:moveTo>
                    <a:pt x="233" y="221"/>
                  </a:moveTo>
                  <a:lnTo>
                    <a:pt x="233" y="218"/>
                  </a:lnTo>
                  <a:lnTo>
                    <a:pt x="233" y="221"/>
                  </a:lnTo>
                  <a:close/>
                  <a:moveTo>
                    <a:pt x="231" y="221"/>
                  </a:moveTo>
                  <a:lnTo>
                    <a:pt x="231" y="218"/>
                  </a:lnTo>
                  <a:lnTo>
                    <a:pt x="231" y="221"/>
                  </a:lnTo>
                  <a:close/>
                  <a:moveTo>
                    <a:pt x="231" y="221"/>
                  </a:moveTo>
                  <a:lnTo>
                    <a:pt x="231" y="218"/>
                  </a:lnTo>
                  <a:lnTo>
                    <a:pt x="231" y="221"/>
                  </a:lnTo>
                  <a:close/>
                  <a:moveTo>
                    <a:pt x="227" y="221"/>
                  </a:moveTo>
                  <a:lnTo>
                    <a:pt x="225" y="221"/>
                  </a:lnTo>
                  <a:lnTo>
                    <a:pt x="227" y="221"/>
                  </a:lnTo>
                  <a:close/>
                  <a:moveTo>
                    <a:pt x="239" y="218"/>
                  </a:moveTo>
                  <a:lnTo>
                    <a:pt x="239" y="221"/>
                  </a:lnTo>
                  <a:lnTo>
                    <a:pt x="239" y="218"/>
                  </a:lnTo>
                  <a:close/>
                  <a:moveTo>
                    <a:pt x="239" y="218"/>
                  </a:moveTo>
                  <a:lnTo>
                    <a:pt x="239" y="221"/>
                  </a:lnTo>
                  <a:lnTo>
                    <a:pt x="239" y="218"/>
                  </a:lnTo>
                  <a:close/>
                  <a:moveTo>
                    <a:pt x="233" y="218"/>
                  </a:moveTo>
                  <a:lnTo>
                    <a:pt x="233" y="221"/>
                  </a:lnTo>
                  <a:lnTo>
                    <a:pt x="231" y="221"/>
                  </a:lnTo>
                  <a:lnTo>
                    <a:pt x="231" y="223"/>
                  </a:lnTo>
                  <a:lnTo>
                    <a:pt x="229" y="223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7"/>
                  </a:lnTo>
                  <a:lnTo>
                    <a:pt x="229" y="227"/>
                  </a:lnTo>
                  <a:lnTo>
                    <a:pt x="227" y="227"/>
                  </a:lnTo>
                  <a:lnTo>
                    <a:pt x="227" y="229"/>
                  </a:lnTo>
                  <a:lnTo>
                    <a:pt x="227" y="227"/>
                  </a:lnTo>
                  <a:lnTo>
                    <a:pt x="229" y="227"/>
                  </a:lnTo>
                  <a:lnTo>
                    <a:pt x="229" y="225"/>
                  </a:lnTo>
                  <a:lnTo>
                    <a:pt x="229" y="223"/>
                  </a:lnTo>
                  <a:lnTo>
                    <a:pt x="231" y="223"/>
                  </a:lnTo>
                  <a:lnTo>
                    <a:pt x="231" y="221"/>
                  </a:lnTo>
                  <a:lnTo>
                    <a:pt x="233" y="221"/>
                  </a:lnTo>
                  <a:lnTo>
                    <a:pt x="233" y="218"/>
                  </a:lnTo>
                  <a:close/>
                  <a:moveTo>
                    <a:pt x="227" y="229"/>
                  </a:moveTo>
                  <a:lnTo>
                    <a:pt x="227" y="227"/>
                  </a:lnTo>
                  <a:lnTo>
                    <a:pt x="227" y="229"/>
                  </a:lnTo>
                  <a:lnTo>
                    <a:pt x="227" y="227"/>
                  </a:lnTo>
                  <a:lnTo>
                    <a:pt x="227" y="229"/>
                  </a:lnTo>
                  <a:close/>
                  <a:moveTo>
                    <a:pt x="239" y="218"/>
                  </a:moveTo>
                  <a:lnTo>
                    <a:pt x="239" y="221"/>
                  </a:lnTo>
                  <a:lnTo>
                    <a:pt x="239" y="218"/>
                  </a:lnTo>
                  <a:close/>
                  <a:moveTo>
                    <a:pt x="229" y="221"/>
                  </a:moveTo>
                  <a:lnTo>
                    <a:pt x="229" y="218"/>
                  </a:lnTo>
                  <a:lnTo>
                    <a:pt x="229" y="221"/>
                  </a:lnTo>
                  <a:close/>
                  <a:moveTo>
                    <a:pt x="233" y="218"/>
                  </a:moveTo>
                  <a:lnTo>
                    <a:pt x="233" y="221"/>
                  </a:lnTo>
                  <a:lnTo>
                    <a:pt x="233" y="218"/>
                  </a:lnTo>
                  <a:lnTo>
                    <a:pt x="233" y="221"/>
                  </a:lnTo>
                  <a:lnTo>
                    <a:pt x="233" y="218"/>
                  </a:lnTo>
                  <a:close/>
                  <a:moveTo>
                    <a:pt x="239" y="218"/>
                  </a:moveTo>
                  <a:lnTo>
                    <a:pt x="237" y="218"/>
                  </a:lnTo>
                  <a:lnTo>
                    <a:pt x="239" y="218"/>
                  </a:lnTo>
                  <a:close/>
                  <a:moveTo>
                    <a:pt x="237" y="218"/>
                  </a:moveTo>
                  <a:lnTo>
                    <a:pt x="237" y="221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7" y="218"/>
                  </a:lnTo>
                  <a:close/>
                  <a:moveTo>
                    <a:pt x="227" y="221"/>
                  </a:moveTo>
                  <a:lnTo>
                    <a:pt x="227" y="218"/>
                  </a:lnTo>
                  <a:lnTo>
                    <a:pt x="227" y="221"/>
                  </a:lnTo>
                  <a:close/>
                  <a:moveTo>
                    <a:pt x="233" y="221"/>
                  </a:moveTo>
                  <a:lnTo>
                    <a:pt x="233" y="218"/>
                  </a:lnTo>
                  <a:lnTo>
                    <a:pt x="233" y="221"/>
                  </a:lnTo>
                  <a:close/>
                  <a:moveTo>
                    <a:pt x="227" y="221"/>
                  </a:moveTo>
                  <a:lnTo>
                    <a:pt x="227" y="218"/>
                  </a:lnTo>
                  <a:lnTo>
                    <a:pt x="227" y="221"/>
                  </a:lnTo>
                  <a:close/>
                  <a:moveTo>
                    <a:pt x="227" y="218"/>
                  </a:moveTo>
                  <a:lnTo>
                    <a:pt x="227" y="221"/>
                  </a:lnTo>
                  <a:lnTo>
                    <a:pt x="227" y="218"/>
                  </a:lnTo>
                  <a:close/>
                  <a:moveTo>
                    <a:pt x="227" y="221"/>
                  </a:moveTo>
                  <a:lnTo>
                    <a:pt x="227" y="218"/>
                  </a:lnTo>
                  <a:lnTo>
                    <a:pt x="227" y="221"/>
                  </a:lnTo>
                  <a:close/>
                  <a:moveTo>
                    <a:pt x="243" y="218"/>
                  </a:moveTo>
                  <a:lnTo>
                    <a:pt x="243" y="218"/>
                  </a:lnTo>
                  <a:lnTo>
                    <a:pt x="243" y="218"/>
                  </a:lnTo>
                  <a:close/>
                  <a:moveTo>
                    <a:pt x="241" y="218"/>
                  </a:moveTo>
                  <a:lnTo>
                    <a:pt x="239" y="218"/>
                  </a:lnTo>
                  <a:lnTo>
                    <a:pt x="241" y="218"/>
                  </a:lnTo>
                  <a:close/>
                  <a:moveTo>
                    <a:pt x="227" y="218"/>
                  </a:moveTo>
                  <a:lnTo>
                    <a:pt x="225" y="218"/>
                  </a:lnTo>
                  <a:lnTo>
                    <a:pt x="227" y="218"/>
                  </a:lnTo>
                  <a:close/>
                  <a:moveTo>
                    <a:pt x="227" y="221"/>
                  </a:moveTo>
                  <a:lnTo>
                    <a:pt x="225" y="221"/>
                  </a:lnTo>
                  <a:lnTo>
                    <a:pt x="225" y="218"/>
                  </a:lnTo>
                  <a:lnTo>
                    <a:pt x="227" y="218"/>
                  </a:lnTo>
                  <a:lnTo>
                    <a:pt x="227" y="221"/>
                  </a:lnTo>
                  <a:lnTo>
                    <a:pt x="227" y="218"/>
                  </a:lnTo>
                  <a:lnTo>
                    <a:pt x="227" y="221"/>
                  </a:lnTo>
                  <a:close/>
                  <a:moveTo>
                    <a:pt x="227" y="218"/>
                  </a:moveTo>
                  <a:lnTo>
                    <a:pt x="227" y="221"/>
                  </a:lnTo>
                  <a:lnTo>
                    <a:pt x="227" y="218"/>
                  </a:lnTo>
                  <a:close/>
                  <a:moveTo>
                    <a:pt x="241" y="218"/>
                  </a:moveTo>
                  <a:lnTo>
                    <a:pt x="241" y="221"/>
                  </a:lnTo>
                  <a:lnTo>
                    <a:pt x="241" y="218"/>
                  </a:lnTo>
                  <a:close/>
                  <a:moveTo>
                    <a:pt x="241" y="218"/>
                  </a:moveTo>
                  <a:lnTo>
                    <a:pt x="239" y="218"/>
                  </a:lnTo>
                  <a:lnTo>
                    <a:pt x="241" y="218"/>
                  </a:lnTo>
                  <a:close/>
                  <a:moveTo>
                    <a:pt x="229" y="218"/>
                  </a:moveTo>
                  <a:lnTo>
                    <a:pt x="227" y="218"/>
                  </a:lnTo>
                  <a:lnTo>
                    <a:pt x="229" y="218"/>
                  </a:lnTo>
                  <a:close/>
                  <a:moveTo>
                    <a:pt x="243" y="218"/>
                  </a:moveTo>
                  <a:lnTo>
                    <a:pt x="243" y="221"/>
                  </a:lnTo>
                  <a:lnTo>
                    <a:pt x="243" y="218"/>
                  </a:lnTo>
                  <a:lnTo>
                    <a:pt x="243" y="221"/>
                  </a:lnTo>
                  <a:lnTo>
                    <a:pt x="243" y="218"/>
                  </a:lnTo>
                  <a:lnTo>
                    <a:pt x="243" y="221"/>
                  </a:lnTo>
                  <a:lnTo>
                    <a:pt x="243" y="218"/>
                  </a:lnTo>
                  <a:lnTo>
                    <a:pt x="243" y="221"/>
                  </a:lnTo>
                  <a:lnTo>
                    <a:pt x="243" y="218"/>
                  </a:lnTo>
                  <a:lnTo>
                    <a:pt x="243" y="221"/>
                  </a:lnTo>
                  <a:lnTo>
                    <a:pt x="243" y="218"/>
                  </a:lnTo>
                  <a:close/>
                  <a:moveTo>
                    <a:pt x="237" y="218"/>
                  </a:moveTo>
                  <a:lnTo>
                    <a:pt x="239" y="218"/>
                  </a:lnTo>
                  <a:lnTo>
                    <a:pt x="237" y="218"/>
                  </a:lnTo>
                  <a:close/>
                  <a:moveTo>
                    <a:pt x="237" y="218"/>
                  </a:moveTo>
                  <a:lnTo>
                    <a:pt x="235" y="218"/>
                  </a:lnTo>
                  <a:lnTo>
                    <a:pt x="237" y="218"/>
                  </a:lnTo>
                  <a:close/>
                  <a:moveTo>
                    <a:pt x="241" y="218"/>
                  </a:moveTo>
                  <a:lnTo>
                    <a:pt x="239" y="218"/>
                  </a:lnTo>
                  <a:lnTo>
                    <a:pt x="241" y="218"/>
                  </a:lnTo>
                  <a:close/>
                  <a:moveTo>
                    <a:pt x="239" y="218"/>
                  </a:moveTo>
                  <a:lnTo>
                    <a:pt x="237" y="218"/>
                  </a:lnTo>
                  <a:lnTo>
                    <a:pt x="239" y="218"/>
                  </a:lnTo>
                  <a:close/>
                  <a:moveTo>
                    <a:pt x="233" y="218"/>
                  </a:moveTo>
                  <a:lnTo>
                    <a:pt x="231" y="218"/>
                  </a:lnTo>
                  <a:lnTo>
                    <a:pt x="233" y="218"/>
                  </a:lnTo>
                  <a:lnTo>
                    <a:pt x="231" y="218"/>
                  </a:lnTo>
                  <a:lnTo>
                    <a:pt x="233" y="218"/>
                  </a:lnTo>
                  <a:lnTo>
                    <a:pt x="231" y="218"/>
                  </a:lnTo>
                  <a:lnTo>
                    <a:pt x="233" y="218"/>
                  </a:lnTo>
                  <a:lnTo>
                    <a:pt x="231" y="218"/>
                  </a:lnTo>
                  <a:lnTo>
                    <a:pt x="233" y="218"/>
                  </a:lnTo>
                  <a:close/>
                  <a:moveTo>
                    <a:pt x="233" y="218"/>
                  </a:moveTo>
                  <a:lnTo>
                    <a:pt x="235" y="218"/>
                  </a:lnTo>
                  <a:lnTo>
                    <a:pt x="233" y="218"/>
                  </a:lnTo>
                  <a:close/>
                  <a:moveTo>
                    <a:pt x="227" y="218"/>
                  </a:moveTo>
                  <a:lnTo>
                    <a:pt x="227" y="221"/>
                  </a:lnTo>
                  <a:lnTo>
                    <a:pt x="227" y="218"/>
                  </a:lnTo>
                  <a:lnTo>
                    <a:pt x="227" y="221"/>
                  </a:lnTo>
                  <a:lnTo>
                    <a:pt x="227" y="218"/>
                  </a:lnTo>
                  <a:lnTo>
                    <a:pt x="227" y="221"/>
                  </a:lnTo>
                  <a:lnTo>
                    <a:pt x="227" y="218"/>
                  </a:lnTo>
                  <a:close/>
                  <a:moveTo>
                    <a:pt x="241" y="218"/>
                  </a:moveTo>
                  <a:lnTo>
                    <a:pt x="243" y="218"/>
                  </a:lnTo>
                  <a:lnTo>
                    <a:pt x="241" y="218"/>
                  </a:lnTo>
                  <a:lnTo>
                    <a:pt x="241" y="221"/>
                  </a:lnTo>
                  <a:lnTo>
                    <a:pt x="243" y="221"/>
                  </a:lnTo>
                  <a:lnTo>
                    <a:pt x="241" y="221"/>
                  </a:lnTo>
                  <a:lnTo>
                    <a:pt x="241" y="218"/>
                  </a:lnTo>
                  <a:close/>
                  <a:moveTo>
                    <a:pt x="225" y="218"/>
                  </a:moveTo>
                  <a:lnTo>
                    <a:pt x="227" y="218"/>
                  </a:lnTo>
                  <a:lnTo>
                    <a:pt x="225" y="218"/>
                  </a:lnTo>
                  <a:close/>
                  <a:moveTo>
                    <a:pt x="231" y="218"/>
                  </a:moveTo>
                  <a:lnTo>
                    <a:pt x="233" y="218"/>
                  </a:lnTo>
                  <a:lnTo>
                    <a:pt x="231" y="218"/>
                  </a:lnTo>
                  <a:close/>
                  <a:moveTo>
                    <a:pt x="235" y="218"/>
                  </a:moveTo>
                  <a:lnTo>
                    <a:pt x="237" y="218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5" y="218"/>
                  </a:lnTo>
                  <a:close/>
                  <a:moveTo>
                    <a:pt x="233" y="218"/>
                  </a:moveTo>
                  <a:lnTo>
                    <a:pt x="231" y="218"/>
                  </a:lnTo>
                  <a:lnTo>
                    <a:pt x="233" y="218"/>
                  </a:lnTo>
                  <a:close/>
                  <a:moveTo>
                    <a:pt x="233" y="218"/>
                  </a:moveTo>
                  <a:lnTo>
                    <a:pt x="233" y="221"/>
                  </a:lnTo>
                  <a:lnTo>
                    <a:pt x="231" y="221"/>
                  </a:lnTo>
                  <a:lnTo>
                    <a:pt x="231" y="218"/>
                  </a:lnTo>
                  <a:lnTo>
                    <a:pt x="233" y="218"/>
                  </a:lnTo>
                  <a:close/>
                  <a:moveTo>
                    <a:pt x="237" y="218"/>
                  </a:moveTo>
                  <a:lnTo>
                    <a:pt x="239" y="218"/>
                  </a:lnTo>
                  <a:lnTo>
                    <a:pt x="237" y="218"/>
                  </a:lnTo>
                  <a:lnTo>
                    <a:pt x="239" y="218"/>
                  </a:lnTo>
                  <a:lnTo>
                    <a:pt x="237" y="218"/>
                  </a:lnTo>
                  <a:close/>
                  <a:moveTo>
                    <a:pt x="239" y="218"/>
                  </a:moveTo>
                  <a:lnTo>
                    <a:pt x="237" y="218"/>
                  </a:lnTo>
                  <a:lnTo>
                    <a:pt x="239" y="218"/>
                  </a:lnTo>
                  <a:close/>
                  <a:moveTo>
                    <a:pt x="227" y="221"/>
                  </a:moveTo>
                  <a:lnTo>
                    <a:pt x="227" y="218"/>
                  </a:lnTo>
                  <a:lnTo>
                    <a:pt x="227" y="221"/>
                  </a:lnTo>
                  <a:close/>
                  <a:moveTo>
                    <a:pt x="239" y="218"/>
                  </a:moveTo>
                  <a:lnTo>
                    <a:pt x="237" y="218"/>
                  </a:lnTo>
                  <a:lnTo>
                    <a:pt x="239" y="218"/>
                  </a:lnTo>
                  <a:close/>
                  <a:moveTo>
                    <a:pt x="243" y="218"/>
                  </a:moveTo>
                  <a:lnTo>
                    <a:pt x="243" y="216"/>
                  </a:lnTo>
                  <a:lnTo>
                    <a:pt x="243" y="218"/>
                  </a:lnTo>
                  <a:close/>
                  <a:moveTo>
                    <a:pt x="243" y="218"/>
                  </a:moveTo>
                  <a:lnTo>
                    <a:pt x="243" y="216"/>
                  </a:lnTo>
                  <a:lnTo>
                    <a:pt x="243" y="218"/>
                  </a:lnTo>
                  <a:close/>
                  <a:moveTo>
                    <a:pt x="231" y="218"/>
                  </a:moveTo>
                  <a:lnTo>
                    <a:pt x="229" y="218"/>
                  </a:lnTo>
                  <a:lnTo>
                    <a:pt x="231" y="218"/>
                  </a:lnTo>
                  <a:close/>
                  <a:moveTo>
                    <a:pt x="239" y="218"/>
                  </a:moveTo>
                  <a:lnTo>
                    <a:pt x="241" y="218"/>
                  </a:lnTo>
                  <a:lnTo>
                    <a:pt x="239" y="218"/>
                  </a:lnTo>
                  <a:close/>
                  <a:moveTo>
                    <a:pt x="189" y="221"/>
                  </a:moveTo>
                  <a:lnTo>
                    <a:pt x="189" y="218"/>
                  </a:lnTo>
                  <a:lnTo>
                    <a:pt x="189" y="221"/>
                  </a:lnTo>
                  <a:close/>
                  <a:moveTo>
                    <a:pt x="243" y="218"/>
                  </a:moveTo>
                  <a:lnTo>
                    <a:pt x="243" y="216"/>
                  </a:lnTo>
                  <a:lnTo>
                    <a:pt x="243" y="218"/>
                  </a:lnTo>
                  <a:close/>
                  <a:moveTo>
                    <a:pt x="243" y="216"/>
                  </a:moveTo>
                  <a:lnTo>
                    <a:pt x="243" y="218"/>
                  </a:lnTo>
                  <a:lnTo>
                    <a:pt x="243" y="216"/>
                  </a:lnTo>
                  <a:close/>
                  <a:moveTo>
                    <a:pt x="243" y="218"/>
                  </a:moveTo>
                  <a:lnTo>
                    <a:pt x="243" y="216"/>
                  </a:lnTo>
                  <a:lnTo>
                    <a:pt x="243" y="218"/>
                  </a:lnTo>
                  <a:close/>
                  <a:moveTo>
                    <a:pt x="227" y="218"/>
                  </a:moveTo>
                  <a:lnTo>
                    <a:pt x="225" y="218"/>
                  </a:lnTo>
                  <a:lnTo>
                    <a:pt x="227" y="218"/>
                  </a:lnTo>
                  <a:close/>
                  <a:moveTo>
                    <a:pt x="231" y="218"/>
                  </a:moveTo>
                  <a:lnTo>
                    <a:pt x="229" y="218"/>
                  </a:lnTo>
                  <a:lnTo>
                    <a:pt x="231" y="218"/>
                  </a:lnTo>
                  <a:lnTo>
                    <a:pt x="229" y="218"/>
                  </a:lnTo>
                  <a:lnTo>
                    <a:pt x="231" y="218"/>
                  </a:lnTo>
                  <a:close/>
                  <a:moveTo>
                    <a:pt x="239" y="216"/>
                  </a:moveTo>
                  <a:lnTo>
                    <a:pt x="239" y="218"/>
                  </a:lnTo>
                  <a:lnTo>
                    <a:pt x="239" y="216"/>
                  </a:lnTo>
                  <a:close/>
                  <a:moveTo>
                    <a:pt x="239" y="218"/>
                  </a:moveTo>
                  <a:lnTo>
                    <a:pt x="239" y="216"/>
                  </a:lnTo>
                  <a:lnTo>
                    <a:pt x="239" y="218"/>
                  </a:lnTo>
                  <a:close/>
                  <a:moveTo>
                    <a:pt x="239" y="216"/>
                  </a:moveTo>
                  <a:lnTo>
                    <a:pt x="239" y="218"/>
                  </a:lnTo>
                  <a:lnTo>
                    <a:pt x="239" y="216"/>
                  </a:lnTo>
                  <a:close/>
                  <a:moveTo>
                    <a:pt x="239" y="218"/>
                  </a:moveTo>
                  <a:lnTo>
                    <a:pt x="239" y="216"/>
                  </a:lnTo>
                  <a:lnTo>
                    <a:pt x="239" y="218"/>
                  </a:lnTo>
                  <a:close/>
                  <a:moveTo>
                    <a:pt x="227" y="218"/>
                  </a:moveTo>
                  <a:lnTo>
                    <a:pt x="225" y="218"/>
                  </a:lnTo>
                  <a:lnTo>
                    <a:pt x="227" y="218"/>
                  </a:lnTo>
                  <a:close/>
                  <a:moveTo>
                    <a:pt x="237" y="218"/>
                  </a:moveTo>
                  <a:lnTo>
                    <a:pt x="237" y="216"/>
                  </a:lnTo>
                  <a:lnTo>
                    <a:pt x="237" y="218"/>
                  </a:lnTo>
                  <a:close/>
                  <a:moveTo>
                    <a:pt x="225" y="218"/>
                  </a:moveTo>
                  <a:lnTo>
                    <a:pt x="227" y="218"/>
                  </a:lnTo>
                  <a:lnTo>
                    <a:pt x="225" y="218"/>
                  </a:lnTo>
                  <a:close/>
                  <a:moveTo>
                    <a:pt x="231" y="218"/>
                  </a:moveTo>
                  <a:lnTo>
                    <a:pt x="233" y="218"/>
                  </a:lnTo>
                  <a:lnTo>
                    <a:pt x="231" y="218"/>
                  </a:lnTo>
                  <a:close/>
                  <a:moveTo>
                    <a:pt x="241" y="218"/>
                  </a:moveTo>
                  <a:lnTo>
                    <a:pt x="241" y="216"/>
                  </a:lnTo>
                  <a:lnTo>
                    <a:pt x="241" y="218"/>
                  </a:lnTo>
                  <a:lnTo>
                    <a:pt x="241" y="216"/>
                  </a:lnTo>
                  <a:lnTo>
                    <a:pt x="241" y="218"/>
                  </a:lnTo>
                  <a:close/>
                  <a:moveTo>
                    <a:pt x="239" y="218"/>
                  </a:moveTo>
                  <a:lnTo>
                    <a:pt x="239" y="216"/>
                  </a:lnTo>
                  <a:lnTo>
                    <a:pt x="239" y="218"/>
                  </a:lnTo>
                  <a:close/>
                  <a:moveTo>
                    <a:pt x="239" y="216"/>
                  </a:moveTo>
                  <a:lnTo>
                    <a:pt x="239" y="218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9" y="216"/>
                  </a:lnTo>
                  <a:close/>
                  <a:moveTo>
                    <a:pt x="235" y="216"/>
                  </a:moveTo>
                  <a:lnTo>
                    <a:pt x="235" y="218"/>
                  </a:lnTo>
                  <a:lnTo>
                    <a:pt x="235" y="216"/>
                  </a:lnTo>
                  <a:close/>
                  <a:moveTo>
                    <a:pt x="231" y="218"/>
                  </a:moveTo>
                  <a:lnTo>
                    <a:pt x="233" y="218"/>
                  </a:lnTo>
                  <a:lnTo>
                    <a:pt x="231" y="218"/>
                  </a:lnTo>
                  <a:lnTo>
                    <a:pt x="231" y="216"/>
                  </a:lnTo>
                  <a:lnTo>
                    <a:pt x="231" y="218"/>
                  </a:lnTo>
                  <a:close/>
                  <a:moveTo>
                    <a:pt x="233" y="218"/>
                  </a:moveTo>
                  <a:lnTo>
                    <a:pt x="233" y="216"/>
                  </a:lnTo>
                  <a:lnTo>
                    <a:pt x="233" y="218"/>
                  </a:lnTo>
                  <a:close/>
                  <a:moveTo>
                    <a:pt x="237" y="218"/>
                  </a:moveTo>
                  <a:lnTo>
                    <a:pt x="237" y="216"/>
                  </a:lnTo>
                  <a:lnTo>
                    <a:pt x="237" y="218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8"/>
                  </a:lnTo>
                  <a:close/>
                  <a:moveTo>
                    <a:pt x="237" y="216"/>
                  </a:moveTo>
                  <a:lnTo>
                    <a:pt x="237" y="218"/>
                  </a:lnTo>
                  <a:lnTo>
                    <a:pt x="237" y="216"/>
                  </a:lnTo>
                  <a:close/>
                  <a:moveTo>
                    <a:pt x="243" y="216"/>
                  </a:moveTo>
                  <a:lnTo>
                    <a:pt x="243" y="216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3" y="218"/>
                  </a:lnTo>
                  <a:lnTo>
                    <a:pt x="243" y="216"/>
                  </a:lnTo>
                  <a:lnTo>
                    <a:pt x="243" y="216"/>
                  </a:lnTo>
                  <a:close/>
                  <a:moveTo>
                    <a:pt x="233" y="218"/>
                  </a:moveTo>
                  <a:lnTo>
                    <a:pt x="233" y="216"/>
                  </a:lnTo>
                  <a:lnTo>
                    <a:pt x="233" y="218"/>
                  </a:lnTo>
                  <a:close/>
                  <a:moveTo>
                    <a:pt x="235" y="216"/>
                  </a:moveTo>
                  <a:lnTo>
                    <a:pt x="235" y="218"/>
                  </a:lnTo>
                  <a:lnTo>
                    <a:pt x="235" y="216"/>
                  </a:lnTo>
                  <a:close/>
                  <a:moveTo>
                    <a:pt x="231" y="218"/>
                  </a:moveTo>
                  <a:lnTo>
                    <a:pt x="231" y="216"/>
                  </a:lnTo>
                  <a:lnTo>
                    <a:pt x="231" y="218"/>
                  </a:lnTo>
                  <a:close/>
                  <a:moveTo>
                    <a:pt x="239" y="216"/>
                  </a:moveTo>
                  <a:lnTo>
                    <a:pt x="241" y="216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9" y="216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8"/>
                  </a:lnTo>
                  <a:close/>
                  <a:moveTo>
                    <a:pt x="237" y="218"/>
                  </a:moveTo>
                  <a:lnTo>
                    <a:pt x="235" y="218"/>
                  </a:lnTo>
                  <a:lnTo>
                    <a:pt x="235" y="216"/>
                  </a:lnTo>
                  <a:lnTo>
                    <a:pt x="237" y="216"/>
                  </a:lnTo>
                  <a:lnTo>
                    <a:pt x="237" y="218"/>
                  </a:lnTo>
                  <a:close/>
                  <a:moveTo>
                    <a:pt x="235" y="216"/>
                  </a:moveTo>
                  <a:lnTo>
                    <a:pt x="235" y="218"/>
                  </a:lnTo>
                  <a:lnTo>
                    <a:pt x="235" y="216"/>
                  </a:lnTo>
                  <a:lnTo>
                    <a:pt x="235" y="218"/>
                  </a:lnTo>
                  <a:lnTo>
                    <a:pt x="235" y="216"/>
                  </a:lnTo>
                  <a:close/>
                  <a:moveTo>
                    <a:pt x="227" y="218"/>
                  </a:move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7" y="218"/>
                  </a:lnTo>
                  <a:close/>
                  <a:moveTo>
                    <a:pt x="237" y="216"/>
                  </a:moveTo>
                  <a:lnTo>
                    <a:pt x="237" y="218"/>
                  </a:lnTo>
                  <a:lnTo>
                    <a:pt x="237" y="216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8"/>
                  </a:lnTo>
                  <a:close/>
                  <a:moveTo>
                    <a:pt x="241" y="216"/>
                  </a:moveTo>
                  <a:lnTo>
                    <a:pt x="239" y="216"/>
                  </a:lnTo>
                  <a:lnTo>
                    <a:pt x="241" y="216"/>
                  </a:lnTo>
                  <a:close/>
                  <a:moveTo>
                    <a:pt x="241" y="216"/>
                  </a:moveTo>
                  <a:lnTo>
                    <a:pt x="239" y="216"/>
                  </a:lnTo>
                  <a:lnTo>
                    <a:pt x="241" y="216"/>
                  </a:lnTo>
                  <a:close/>
                  <a:moveTo>
                    <a:pt x="239" y="216"/>
                  </a:moveTo>
                  <a:lnTo>
                    <a:pt x="237" y="216"/>
                  </a:lnTo>
                  <a:lnTo>
                    <a:pt x="239" y="216"/>
                  </a:lnTo>
                  <a:close/>
                  <a:moveTo>
                    <a:pt x="237" y="216"/>
                  </a:moveTo>
                  <a:lnTo>
                    <a:pt x="235" y="216"/>
                  </a:lnTo>
                  <a:lnTo>
                    <a:pt x="237" y="216"/>
                  </a:lnTo>
                  <a:close/>
                  <a:moveTo>
                    <a:pt x="229" y="216"/>
                  </a:moveTo>
                  <a:lnTo>
                    <a:pt x="229" y="218"/>
                  </a:lnTo>
                  <a:lnTo>
                    <a:pt x="229" y="216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9" y="216"/>
                  </a:lnTo>
                  <a:close/>
                  <a:moveTo>
                    <a:pt x="241" y="216"/>
                  </a:moveTo>
                  <a:lnTo>
                    <a:pt x="239" y="216"/>
                  </a:lnTo>
                  <a:lnTo>
                    <a:pt x="241" y="216"/>
                  </a:lnTo>
                  <a:close/>
                  <a:moveTo>
                    <a:pt x="241" y="216"/>
                  </a:moveTo>
                  <a:lnTo>
                    <a:pt x="243" y="216"/>
                  </a:lnTo>
                  <a:lnTo>
                    <a:pt x="241" y="216"/>
                  </a:lnTo>
                  <a:lnTo>
                    <a:pt x="243" y="216"/>
                  </a:lnTo>
                  <a:lnTo>
                    <a:pt x="243" y="218"/>
                  </a:lnTo>
                  <a:lnTo>
                    <a:pt x="243" y="216"/>
                  </a:lnTo>
                  <a:lnTo>
                    <a:pt x="243" y="218"/>
                  </a:lnTo>
                  <a:lnTo>
                    <a:pt x="243" y="216"/>
                  </a:lnTo>
                  <a:lnTo>
                    <a:pt x="241" y="216"/>
                  </a:lnTo>
                  <a:close/>
                  <a:moveTo>
                    <a:pt x="243" y="216"/>
                  </a:moveTo>
                  <a:lnTo>
                    <a:pt x="243" y="216"/>
                  </a:lnTo>
                  <a:lnTo>
                    <a:pt x="243" y="216"/>
                  </a:lnTo>
                  <a:close/>
                  <a:moveTo>
                    <a:pt x="229" y="218"/>
                  </a:moveTo>
                  <a:lnTo>
                    <a:pt x="229" y="216"/>
                  </a:lnTo>
                  <a:lnTo>
                    <a:pt x="229" y="218"/>
                  </a:lnTo>
                  <a:close/>
                  <a:moveTo>
                    <a:pt x="243" y="216"/>
                  </a:moveTo>
                  <a:lnTo>
                    <a:pt x="243" y="216"/>
                  </a:lnTo>
                  <a:lnTo>
                    <a:pt x="243" y="216"/>
                  </a:lnTo>
                  <a:close/>
                  <a:moveTo>
                    <a:pt x="225" y="216"/>
                  </a:moveTo>
                  <a:lnTo>
                    <a:pt x="225" y="218"/>
                  </a:lnTo>
                  <a:lnTo>
                    <a:pt x="227" y="218"/>
                  </a:lnTo>
                  <a:lnTo>
                    <a:pt x="225" y="218"/>
                  </a:lnTo>
                  <a:lnTo>
                    <a:pt x="227" y="218"/>
                  </a:lnTo>
                  <a:lnTo>
                    <a:pt x="225" y="218"/>
                  </a:lnTo>
                  <a:lnTo>
                    <a:pt x="225" y="216"/>
                  </a:lnTo>
                  <a:lnTo>
                    <a:pt x="225" y="218"/>
                  </a:lnTo>
                  <a:lnTo>
                    <a:pt x="225" y="216"/>
                  </a:lnTo>
                  <a:close/>
                  <a:moveTo>
                    <a:pt x="227" y="216"/>
                  </a:moveTo>
                  <a:lnTo>
                    <a:pt x="227" y="218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close/>
                  <a:moveTo>
                    <a:pt x="229" y="216"/>
                  </a:moveTo>
                  <a:lnTo>
                    <a:pt x="227" y="216"/>
                  </a:lnTo>
                  <a:lnTo>
                    <a:pt x="227" y="218"/>
                  </a:lnTo>
                  <a:lnTo>
                    <a:pt x="227" y="216"/>
                  </a:lnTo>
                  <a:lnTo>
                    <a:pt x="229" y="216"/>
                  </a:lnTo>
                  <a:close/>
                  <a:moveTo>
                    <a:pt x="237" y="216"/>
                  </a:moveTo>
                  <a:lnTo>
                    <a:pt x="239" y="216"/>
                  </a:lnTo>
                  <a:lnTo>
                    <a:pt x="237" y="216"/>
                  </a:lnTo>
                  <a:close/>
                  <a:moveTo>
                    <a:pt x="229" y="216"/>
                  </a:moveTo>
                  <a:lnTo>
                    <a:pt x="227" y="216"/>
                  </a:lnTo>
                  <a:lnTo>
                    <a:pt x="229" y="216"/>
                  </a:lnTo>
                  <a:close/>
                  <a:moveTo>
                    <a:pt x="243" y="216"/>
                  </a:moveTo>
                  <a:lnTo>
                    <a:pt x="243" y="216"/>
                  </a:lnTo>
                  <a:lnTo>
                    <a:pt x="243" y="216"/>
                  </a:lnTo>
                  <a:close/>
                  <a:moveTo>
                    <a:pt x="231" y="216"/>
                  </a:moveTo>
                  <a:lnTo>
                    <a:pt x="229" y="216"/>
                  </a:lnTo>
                  <a:lnTo>
                    <a:pt x="231" y="216"/>
                  </a:lnTo>
                  <a:close/>
                  <a:moveTo>
                    <a:pt x="227" y="216"/>
                  </a:moveTo>
                  <a:lnTo>
                    <a:pt x="227" y="218"/>
                  </a:lnTo>
                  <a:lnTo>
                    <a:pt x="227" y="216"/>
                  </a:lnTo>
                  <a:lnTo>
                    <a:pt x="227" y="218"/>
                  </a:lnTo>
                  <a:lnTo>
                    <a:pt x="225" y="216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7" y="216"/>
                  </a:lnTo>
                  <a:close/>
                  <a:moveTo>
                    <a:pt x="239" y="216"/>
                  </a:moveTo>
                  <a:lnTo>
                    <a:pt x="237" y="216"/>
                  </a:lnTo>
                  <a:lnTo>
                    <a:pt x="239" y="216"/>
                  </a:lnTo>
                  <a:close/>
                  <a:moveTo>
                    <a:pt x="241" y="216"/>
                  </a:moveTo>
                  <a:lnTo>
                    <a:pt x="243" y="216"/>
                  </a:lnTo>
                  <a:lnTo>
                    <a:pt x="241" y="216"/>
                  </a:lnTo>
                  <a:lnTo>
                    <a:pt x="239" y="216"/>
                  </a:lnTo>
                  <a:lnTo>
                    <a:pt x="241" y="216"/>
                  </a:lnTo>
                  <a:close/>
                  <a:moveTo>
                    <a:pt x="237" y="216"/>
                  </a:moveTo>
                  <a:lnTo>
                    <a:pt x="239" y="216"/>
                  </a:lnTo>
                  <a:lnTo>
                    <a:pt x="237" y="216"/>
                  </a:lnTo>
                  <a:lnTo>
                    <a:pt x="239" y="216"/>
                  </a:lnTo>
                  <a:lnTo>
                    <a:pt x="239" y="218"/>
                  </a:lnTo>
                  <a:lnTo>
                    <a:pt x="237" y="218"/>
                  </a:lnTo>
                  <a:lnTo>
                    <a:pt x="239" y="218"/>
                  </a:lnTo>
                  <a:lnTo>
                    <a:pt x="237" y="218"/>
                  </a:lnTo>
                  <a:lnTo>
                    <a:pt x="239" y="218"/>
                  </a:lnTo>
                  <a:lnTo>
                    <a:pt x="237" y="218"/>
                  </a:lnTo>
                  <a:lnTo>
                    <a:pt x="237" y="216"/>
                  </a:lnTo>
                  <a:lnTo>
                    <a:pt x="237" y="218"/>
                  </a:lnTo>
                  <a:lnTo>
                    <a:pt x="237" y="216"/>
                  </a:lnTo>
                  <a:lnTo>
                    <a:pt x="237" y="218"/>
                  </a:lnTo>
                  <a:lnTo>
                    <a:pt x="237" y="216"/>
                  </a:lnTo>
                  <a:close/>
                  <a:moveTo>
                    <a:pt x="241" y="216"/>
                  </a:moveTo>
                  <a:lnTo>
                    <a:pt x="239" y="216"/>
                  </a:lnTo>
                  <a:lnTo>
                    <a:pt x="241" y="216"/>
                  </a:lnTo>
                  <a:lnTo>
                    <a:pt x="239" y="216"/>
                  </a:lnTo>
                  <a:lnTo>
                    <a:pt x="241" y="216"/>
                  </a:lnTo>
                  <a:close/>
                  <a:moveTo>
                    <a:pt x="227" y="216"/>
                  </a:moveTo>
                  <a:lnTo>
                    <a:pt x="225" y="216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7" y="216"/>
                  </a:lnTo>
                  <a:close/>
                  <a:moveTo>
                    <a:pt x="237" y="216"/>
                  </a:moveTo>
                  <a:lnTo>
                    <a:pt x="235" y="216"/>
                  </a:lnTo>
                  <a:lnTo>
                    <a:pt x="237" y="216"/>
                  </a:lnTo>
                  <a:lnTo>
                    <a:pt x="235" y="216"/>
                  </a:lnTo>
                  <a:lnTo>
                    <a:pt x="237" y="216"/>
                  </a:lnTo>
                  <a:close/>
                  <a:moveTo>
                    <a:pt x="235" y="216"/>
                  </a:moveTo>
                  <a:lnTo>
                    <a:pt x="235" y="218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3" y="218"/>
                  </a:lnTo>
                  <a:lnTo>
                    <a:pt x="233" y="216"/>
                  </a:lnTo>
                  <a:lnTo>
                    <a:pt x="235" y="216"/>
                  </a:lnTo>
                  <a:lnTo>
                    <a:pt x="233" y="216"/>
                  </a:lnTo>
                  <a:lnTo>
                    <a:pt x="233" y="218"/>
                  </a:lnTo>
                  <a:lnTo>
                    <a:pt x="233" y="221"/>
                  </a:lnTo>
                  <a:lnTo>
                    <a:pt x="233" y="218"/>
                  </a:lnTo>
                  <a:lnTo>
                    <a:pt x="233" y="216"/>
                  </a:lnTo>
                  <a:lnTo>
                    <a:pt x="235" y="216"/>
                  </a:lnTo>
                  <a:close/>
                  <a:moveTo>
                    <a:pt x="239" y="216"/>
                  </a:moveTo>
                  <a:lnTo>
                    <a:pt x="237" y="216"/>
                  </a:lnTo>
                  <a:lnTo>
                    <a:pt x="239" y="216"/>
                  </a:lnTo>
                  <a:close/>
                  <a:moveTo>
                    <a:pt x="229" y="216"/>
                  </a:moveTo>
                  <a:lnTo>
                    <a:pt x="227" y="216"/>
                  </a:lnTo>
                  <a:lnTo>
                    <a:pt x="229" y="216"/>
                  </a:lnTo>
                  <a:close/>
                  <a:moveTo>
                    <a:pt x="239" y="216"/>
                  </a:moveTo>
                  <a:lnTo>
                    <a:pt x="237" y="216"/>
                  </a:lnTo>
                  <a:lnTo>
                    <a:pt x="239" y="216"/>
                  </a:lnTo>
                  <a:close/>
                  <a:moveTo>
                    <a:pt x="243" y="214"/>
                  </a:moveTo>
                  <a:lnTo>
                    <a:pt x="243" y="216"/>
                  </a:lnTo>
                  <a:lnTo>
                    <a:pt x="243" y="214"/>
                  </a:lnTo>
                  <a:lnTo>
                    <a:pt x="243" y="216"/>
                  </a:lnTo>
                  <a:lnTo>
                    <a:pt x="243" y="214"/>
                  </a:lnTo>
                  <a:close/>
                  <a:moveTo>
                    <a:pt x="239" y="214"/>
                  </a:moveTo>
                  <a:lnTo>
                    <a:pt x="239" y="216"/>
                  </a:lnTo>
                  <a:lnTo>
                    <a:pt x="239" y="214"/>
                  </a:lnTo>
                  <a:lnTo>
                    <a:pt x="239" y="216"/>
                  </a:lnTo>
                  <a:lnTo>
                    <a:pt x="239" y="214"/>
                  </a:lnTo>
                  <a:close/>
                  <a:moveTo>
                    <a:pt x="227" y="216"/>
                  </a:moveTo>
                  <a:lnTo>
                    <a:pt x="225" y="216"/>
                  </a:lnTo>
                  <a:lnTo>
                    <a:pt x="227" y="216"/>
                  </a:lnTo>
                  <a:close/>
                  <a:moveTo>
                    <a:pt x="225" y="216"/>
                  </a:moveTo>
                  <a:lnTo>
                    <a:pt x="227" y="216"/>
                  </a:lnTo>
                  <a:lnTo>
                    <a:pt x="225" y="216"/>
                  </a:lnTo>
                  <a:close/>
                  <a:moveTo>
                    <a:pt x="241" y="214"/>
                  </a:moveTo>
                  <a:lnTo>
                    <a:pt x="241" y="216"/>
                  </a:lnTo>
                  <a:lnTo>
                    <a:pt x="241" y="214"/>
                  </a:lnTo>
                  <a:lnTo>
                    <a:pt x="241" y="216"/>
                  </a:lnTo>
                  <a:lnTo>
                    <a:pt x="241" y="214"/>
                  </a:lnTo>
                  <a:lnTo>
                    <a:pt x="241" y="216"/>
                  </a:lnTo>
                  <a:lnTo>
                    <a:pt x="239" y="216"/>
                  </a:lnTo>
                  <a:lnTo>
                    <a:pt x="239" y="214"/>
                  </a:lnTo>
                  <a:lnTo>
                    <a:pt x="241" y="214"/>
                  </a:lnTo>
                  <a:close/>
                  <a:moveTo>
                    <a:pt x="239" y="214"/>
                  </a:moveTo>
                  <a:lnTo>
                    <a:pt x="237" y="214"/>
                  </a:lnTo>
                  <a:lnTo>
                    <a:pt x="239" y="214"/>
                  </a:lnTo>
                  <a:lnTo>
                    <a:pt x="239" y="216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7" y="216"/>
                  </a:lnTo>
                  <a:lnTo>
                    <a:pt x="237" y="214"/>
                  </a:lnTo>
                  <a:lnTo>
                    <a:pt x="239" y="214"/>
                  </a:lnTo>
                  <a:close/>
                  <a:moveTo>
                    <a:pt x="227" y="216"/>
                  </a:moveTo>
                  <a:lnTo>
                    <a:pt x="225" y="216"/>
                  </a:lnTo>
                  <a:lnTo>
                    <a:pt x="227" y="216"/>
                  </a:lnTo>
                  <a:close/>
                  <a:moveTo>
                    <a:pt x="227" y="216"/>
                  </a:moveTo>
                  <a:lnTo>
                    <a:pt x="229" y="216"/>
                  </a:lnTo>
                  <a:lnTo>
                    <a:pt x="227" y="216"/>
                  </a:lnTo>
                  <a:close/>
                  <a:moveTo>
                    <a:pt x="229" y="216"/>
                  </a:moveTo>
                  <a:lnTo>
                    <a:pt x="229" y="214"/>
                  </a:lnTo>
                  <a:lnTo>
                    <a:pt x="229" y="216"/>
                  </a:lnTo>
                  <a:close/>
                  <a:moveTo>
                    <a:pt x="231" y="216"/>
                  </a:moveTo>
                  <a:lnTo>
                    <a:pt x="231" y="214"/>
                  </a:lnTo>
                  <a:lnTo>
                    <a:pt x="231" y="216"/>
                  </a:lnTo>
                  <a:close/>
                  <a:moveTo>
                    <a:pt x="225" y="214"/>
                  </a:moveTo>
                  <a:lnTo>
                    <a:pt x="225" y="216"/>
                  </a:lnTo>
                  <a:lnTo>
                    <a:pt x="225" y="214"/>
                  </a:lnTo>
                  <a:close/>
                  <a:moveTo>
                    <a:pt x="229" y="216"/>
                  </a:moveTo>
                  <a:lnTo>
                    <a:pt x="229" y="214"/>
                  </a:lnTo>
                  <a:lnTo>
                    <a:pt x="229" y="216"/>
                  </a:lnTo>
                  <a:close/>
                  <a:moveTo>
                    <a:pt x="239" y="214"/>
                  </a:moveTo>
                  <a:lnTo>
                    <a:pt x="239" y="216"/>
                  </a:lnTo>
                  <a:lnTo>
                    <a:pt x="239" y="214"/>
                  </a:lnTo>
                  <a:lnTo>
                    <a:pt x="239" y="216"/>
                  </a:lnTo>
                  <a:lnTo>
                    <a:pt x="239" y="214"/>
                  </a:lnTo>
                  <a:close/>
                  <a:moveTo>
                    <a:pt x="227" y="214"/>
                  </a:moveTo>
                  <a:lnTo>
                    <a:pt x="227" y="216"/>
                  </a:lnTo>
                  <a:lnTo>
                    <a:pt x="227" y="214"/>
                  </a:lnTo>
                  <a:close/>
                  <a:moveTo>
                    <a:pt x="227" y="216"/>
                  </a:moveTo>
                  <a:lnTo>
                    <a:pt x="227" y="214"/>
                  </a:lnTo>
                  <a:lnTo>
                    <a:pt x="227" y="216"/>
                  </a:lnTo>
                  <a:close/>
                  <a:moveTo>
                    <a:pt x="229" y="216"/>
                  </a:moveTo>
                  <a:lnTo>
                    <a:pt x="229" y="214"/>
                  </a:lnTo>
                  <a:lnTo>
                    <a:pt x="229" y="216"/>
                  </a:lnTo>
                  <a:close/>
                  <a:moveTo>
                    <a:pt x="239" y="214"/>
                  </a:moveTo>
                  <a:lnTo>
                    <a:pt x="237" y="214"/>
                  </a:lnTo>
                  <a:lnTo>
                    <a:pt x="239" y="214"/>
                  </a:lnTo>
                  <a:close/>
                  <a:moveTo>
                    <a:pt x="245" y="214"/>
                  </a:moveTo>
                  <a:lnTo>
                    <a:pt x="243" y="214"/>
                  </a:lnTo>
                  <a:lnTo>
                    <a:pt x="245" y="214"/>
                  </a:lnTo>
                  <a:close/>
                  <a:moveTo>
                    <a:pt x="227" y="214"/>
                  </a:moveTo>
                  <a:lnTo>
                    <a:pt x="227" y="216"/>
                  </a:lnTo>
                  <a:lnTo>
                    <a:pt x="227" y="214"/>
                  </a:lnTo>
                  <a:close/>
                  <a:moveTo>
                    <a:pt x="181" y="216"/>
                  </a:moveTo>
                  <a:lnTo>
                    <a:pt x="183" y="216"/>
                  </a:lnTo>
                  <a:lnTo>
                    <a:pt x="181" y="216"/>
                  </a:lnTo>
                  <a:close/>
                  <a:moveTo>
                    <a:pt x="239" y="214"/>
                  </a:moveTo>
                  <a:lnTo>
                    <a:pt x="237" y="214"/>
                  </a:lnTo>
                  <a:lnTo>
                    <a:pt x="239" y="214"/>
                  </a:lnTo>
                  <a:close/>
                  <a:moveTo>
                    <a:pt x="225" y="214"/>
                  </a:moveTo>
                  <a:lnTo>
                    <a:pt x="227" y="214"/>
                  </a:lnTo>
                  <a:lnTo>
                    <a:pt x="225" y="214"/>
                  </a:lnTo>
                  <a:close/>
                  <a:moveTo>
                    <a:pt x="227" y="214"/>
                  </a:moveTo>
                  <a:lnTo>
                    <a:pt x="229" y="214"/>
                  </a:lnTo>
                  <a:lnTo>
                    <a:pt x="227" y="214"/>
                  </a:lnTo>
                  <a:close/>
                  <a:moveTo>
                    <a:pt x="243" y="214"/>
                  </a:moveTo>
                  <a:lnTo>
                    <a:pt x="245" y="214"/>
                  </a:lnTo>
                  <a:lnTo>
                    <a:pt x="243" y="214"/>
                  </a:lnTo>
                  <a:lnTo>
                    <a:pt x="245" y="214"/>
                  </a:lnTo>
                  <a:lnTo>
                    <a:pt x="243" y="214"/>
                  </a:lnTo>
                  <a:close/>
                  <a:moveTo>
                    <a:pt x="243" y="214"/>
                  </a:moveTo>
                  <a:lnTo>
                    <a:pt x="243" y="214"/>
                  </a:lnTo>
                  <a:lnTo>
                    <a:pt x="243" y="214"/>
                  </a:lnTo>
                  <a:close/>
                  <a:moveTo>
                    <a:pt x="241" y="214"/>
                  </a:moveTo>
                  <a:lnTo>
                    <a:pt x="239" y="214"/>
                  </a:lnTo>
                  <a:lnTo>
                    <a:pt x="241" y="214"/>
                  </a:lnTo>
                  <a:close/>
                  <a:moveTo>
                    <a:pt x="243" y="214"/>
                  </a:moveTo>
                  <a:lnTo>
                    <a:pt x="241" y="214"/>
                  </a:lnTo>
                  <a:lnTo>
                    <a:pt x="243" y="214"/>
                  </a:lnTo>
                  <a:close/>
                  <a:moveTo>
                    <a:pt x="245" y="214"/>
                  </a:moveTo>
                  <a:lnTo>
                    <a:pt x="245" y="212"/>
                  </a:lnTo>
                  <a:lnTo>
                    <a:pt x="245" y="214"/>
                  </a:lnTo>
                  <a:close/>
                  <a:moveTo>
                    <a:pt x="245" y="212"/>
                  </a:moveTo>
                  <a:lnTo>
                    <a:pt x="245" y="214"/>
                  </a:lnTo>
                  <a:lnTo>
                    <a:pt x="245" y="212"/>
                  </a:lnTo>
                  <a:close/>
                  <a:moveTo>
                    <a:pt x="241" y="214"/>
                  </a:moveTo>
                  <a:lnTo>
                    <a:pt x="239" y="214"/>
                  </a:lnTo>
                  <a:lnTo>
                    <a:pt x="241" y="214"/>
                  </a:lnTo>
                  <a:close/>
                  <a:moveTo>
                    <a:pt x="227" y="214"/>
                  </a:moveTo>
                  <a:lnTo>
                    <a:pt x="225" y="214"/>
                  </a:lnTo>
                  <a:lnTo>
                    <a:pt x="227" y="214"/>
                  </a:lnTo>
                  <a:lnTo>
                    <a:pt x="225" y="214"/>
                  </a:lnTo>
                  <a:lnTo>
                    <a:pt x="227" y="214"/>
                  </a:lnTo>
                  <a:close/>
                  <a:moveTo>
                    <a:pt x="243" y="214"/>
                  </a:moveTo>
                  <a:lnTo>
                    <a:pt x="243" y="212"/>
                  </a:lnTo>
                  <a:lnTo>
                    <a:pt x="243" y="214"/>
                  </a:lnTo>
                  <a:close/>
                  <a:moveTo>
                    <a:pt x="241" y="214"/>
                  </a:moveTo>
                  <a:lnTo>
                    <a:pt x="239" y="214"/>
                  </a:lnTo>
                  <a:lnTo>
                    <a:pt x="241" y="214"/>
                  </a:lnTo>
                  <a:close/>
                  <a:moveTo>
                    <a:pt x="243" y="214"/>
                  </a:moveTo>
                  <a:lnTo>
                    <a:pt x="243" y="212"/>
                  </a:lnTo>
                  <a:lnTo>
                    <a:pt x="243" y="214"/>
                  </a:lnTo>
                  <a:close/>
                  <a:moveTo>
                    <a:pt x="239" y="214"/>
                  </a:moveTo>
                  <a:lnTo>
                    <a:pt x="239" y="212"/>
                  </a:lnTo>
                  <a:lnTo>
                    <a:pt x="239" y="214"/>
                  </a:lnTo>
                  <a:close/>
                  <a:moveTo>
                    <a:pt x="241" y="212"/>
                  </a:moveTo>
                  <a:lnTo>
                    <a:pt x="241" y="214"/>
                  </a:lnTo>
                  <a:lnTo>
                    <a:pt x="241" y="212"/>
                  </a:lnTo>
                  <a:close/>
                  <a:moveTo>
                    <a:pt x="183" y="216"/>
                  </a:moveTo>
                  <a:lnTo>
                    <a:pt x="183" y="214"/>
                  </a:lnTo>
                  <a:lnTo>
                    <a:pt x="183" y="216"/>
                  </a:lnTo>
                  <a:close/>
                  <a:moveTo>
                    <a:pt x="241" y="212"/>
                  </a:moveTo>
                  <a:lnTo>
                    <a:pt x="241" y="214"/>
                  </a:lnTo>
                  <a:lnTo>
                    <a:pt x="241" y="212"/>
                  </a:lnTo>
                  <a:close/>
                  <a:moveTo>
                    <a:pt x="243" y="212"/>
                  </a:moveTo>
                  <a:lnTo>
                    <a:pt x="243" y="214"/>
                  </a:lnTo>
                  <a:lnTo>
                    <a:pt x="241" y="214"/>
                  </a:lnTo>
                  <a:lnTo>
                    <a:pt x="243" y="214"/>
                  </a:lnTo>
                  <a:lnTo>
                    <a:pt x="241" y="214"/>
                  </a:lnTo>
                  <a:lnTo>
                    <a:pt x="243" y="214"/>
                  </a:lnTo>
                  <a:lnTo>
                    <a:pt x="241" y="214"/>
                  </a:lnTo>
                  <a:lnTo>
                    <a:pt x="243" y="214"/>
                  </a:lnTo>
                  <a:lnTo>
                    <a:pt x="241" y="214"/>
                  </a:lnTo>
                  <a:lnTo>
                    <a:pt x="243" y="214"/>
                  </a:lnTo>
                  <a:lnTo>
                    <a:pt x="241" y="214"/>
                  </a:lnTo>
                  <a:lnTo>
                    <a:pt x="243" y="212"/>
                  </a:lnTo>
                  <a:close/>
                  <a:moveTo>
                    <a:pt x="241" y="212"/>
                  </a:moveTo>
                  <a:lnTo>
                    <a:pt x="241" y="214"/>
                  </a:lnTo>
                  <a:lnTo>
                    <a:pt x="241" y="212"/>
                  </a:lnTo>
                  <a:close/>
                  <a:moveTo>
                    <a:pt x="243" y="212"/>
                  </a:moveTo>
                  <a:lnTo>
                    <a:pt x="243" y="212"/>
                  </a:lnTo>
                  <a:lnTo>
                    <a:pt x="243" y="214"/>
                  </a:lnTo>
                  <a:lnTo>
                    <a:pt x="243" y="212"/>
                  </a:lnTo>
                  <a:lnTo>
                    <a:pt x="243" y="212"/>
                  </a:lnTo>
                  <a:lnTo>
                    <a:pt x="243" y="214"/>
                  </a:lnTo>
                  <a:lnTo>
                    <a:pt x="243" y="212"/>
                  </a:lnTo>
                  <a:lnTo>
                    <a:pt x="243" y="214"/>
                  </a:lnTo>
                  <a:lnTo>
                    <a:pt x="243" y="212"/>
                  </a:lnTo>
                  <a:close/>
                  <a:moveTo>
                    <a:pt x="239" y="212"/>
                  </a:moveTo>
                  <a:lnTo>
                    <a:pt x="241" y="212"/>
                  </a:lnTo>
                  <a:lnTo>
                    <a:pt x="239" y="212"/>
                  </a:lnTo>
                  <a:close/>
                  <a:moveTo>
                    <a:pt x="241" y="212"/>
                  </a:moveTo>
                  <a:lnTo>
                    <a:pt x="239" y="212"/>
                  </a:lnTo>
                  <a:lnTo>
                    <a:pt x="241" y="212"/>
                  </a:lnTo>
                  <a:close/>
                  <a:moveTo>
                    <a:pt x="183" y="214"/>
                  </a:moveTo>
                  <a:lnTo>
                    <a:pt x="183" y="216"/>
                  </a:lnTo>
                  <a:lnTo>
                    <a:pt x="183" y="214"/>
                  </a:lnTo>
                  <a:lnTo>
                    <a:pt x="183" y="216"/>
                  </a:lnTo>
                  <a:lnTo>
                    <a:pt x="181" y="216"/>
                  </a:lnTo>
                  <a:lnTo>
                    <a:pt x="183" y="216"/>
                  </a:lnTo>
                  <a:lnTo>
                    <a:pt x="183" y="214"/>
                  </a:lnTo>
                  <a:close/>
                  <a:moveTo>
                    <a:pt x="243" y="212"/>
                  </a:moveTo>
                  <a:lnTo>
                    <a:pt x="241" y="212"/>
                  </a:lnTo>
                  <a:lnTo>
                    <a:pt x="243" y="212"/>
                  </a:lnTo>
                  <a:close/>
                  <a:moveTo>
                    <a:pt x="229" y="214"/>
                  </a:moveTo>
                  <a:lnTo>
                    <a:pt x="229" y="216"/>
                  </a:lnTo>
                  <a:lnTo>
                    <a:pt x="229" y="214"/>
                  </a:lnTo>
                  <a:close/>
                  <a:moveTo>
                    <a:pt x="164" y="216"/>
                  </a:moveTo>
                  <a:lnTo>
                    <a:pt x="164" y="214"/>
                  </a:lnTo>
                  <a:lnTo>
                    <a:pt x="164" y="216"/>
                  </a:lnTo>
                  <a:close/>
                  <a:moveTo>
                    <a:pt x="229" y="214"/>
                  </a:moveTo>
                  <a:lnTo>
                    <a:pt x="229" y="212"/>
                  </a:lnTo>
                  <a:lnTo>
                    <a:pt x="229" y="214"/>
                  </a:lnTo>
                  <a:close/>
                  <a:moveTo>
                    <a:pt x="239" y="212"/>
                  </a:moveTo>
                  <a:lnTo>
                    <a:pt x="239" y="214"/>
                  </a:lnTo>
                  <a:lnTo>
                    <a:pt x="239" y="212"/>
                  </a:lnTo>
                  <a:lnTo>
                    <a:pt x="239" y="214"/>
                  </a:lnTo>
                  <a:lnTo>
                    <a:pt x="239" y="212"/>
                  </a:lnTo>
                  <a:lnTo>
                    <a:pt x="239" y="214"/>
                  </a:lnTo>
                  <a:lnTo>
                    <a:pt x="239" y="212"/>
                  </a:lnTo>
                  <a:lnTo>
                    <a:pt x="239" y="214"/>
                  </a:lnTo>
                  <a:lnTo>
                    <a:pt x="239" y="212"/>
                  </a:lnTo>
                  <a:close/>
                  <a:moveTo>
                    <a:pt x="229" y="214"/>
                  </a:moveTo>
                  <a:lnTo>
                    <a:pt x="229" y="212"/>
                  </a:lnTo>
                  <a:lnTo>
                    <a:pt x="229" y="214"/>
                  </a:lnTo>
                  <a:close/>
                  <a:moveTo>
                    <a:pt x="243" y="212"/>
                  </a:moveTo>
                  <a:lnTo>
                    <a:pt x="245" y="212"/>
                  </a:lnTo>
                  <a:lnTo>
                    <a:pt x="243" y="212"/>
                  </a:lnTo>
                  <a:lnTo>
                    <a:pt x="245" y="212"/>
                  </a:lnTo>
                  <a:lnTo>
                    <a:pt x="243" y="212"/>
                  </a:lnTo>
                  <a:lnTo>
                    <a:pt x="245" y="212"/>
                  </a:lnTo>
                  <a:lnTo>
                    <a:pt x="243" y="212"/>
                  </a:lnTo>
                  <a:lnTo>
                    <a:pt x="245" y="212"/>
                  </a:lnTo>
                  <a:lnTo>
                    <a:pt x="243" y="212"/>
                  </a:lnTo>
                  <a:close/>
                  <a:moveTo>
                    <a:pt x="195" y="214"/>
                  </a:moveTo>
                  <a:lnTo>
                    <a:pt x="193" y="214"/>
                  </a:lnTo>
                  <a:lnTo>
                    <a:pt x="195" y="214"/>
                  </a:lnTo>
                  <a:close/>
                  <a:moveTo>
                    <a:pt x="241" y="212"/>
                  </a:moveTo>
                  <a:lnTo>
                    <a:pt x="239" y="212"/>
                  </a:lnTo>
                  <a:lnTo>
                    <a:pt x="241" y="212"/>
                  </a:lnTo>
                  <a:close/>
                  <a:moveTo>
                    <a:pt x="241" y="212"/>
                  </a:moveTo>
                  <a:lnTo>
                    <a:pt x="239" y="212"/>
                  </a:lnTo>
                  <a:lnTo>
                    <a:pt x="241" y="212"/>
                  </a:lnTo>
                  <a:close/>
                  <a:moveTo>
                    <a:pt x="243" y="212"/>
                  </a:moveTo>
                  <a:lnTo>
                    <a:pt x="241" y="212"/>
                  </a:lnTo>
                  <a:lnTo>
                    <a:pt x="243" y="212"/>
                  </a:lnTo>
                  <a:close/>
                  <a:moveTo>
                    <a:pt x="183" y="214"/>
                  </a:moveTo>
                  <a:lnTo>
                    <a:pt x="181" y="214"/>
                  </a:lnTo>
                  <a:lnTo>
                    <a:pt x="183" y="214"/>
                  </a:lnTo>
                  <a:close/>
                  <a:moveTo>
                    <a:pt x="243" y="212"/>
                  </a:moveTo>
                  <a:lnTo>
                    <a:pt x="241" y="212"/>
                  </a:lnTo>
                  <a:lnTo>
                    <a:pt x="243" y="212"/>
                  </a:lnTo>
                  <a:close/>
                  <a:moveTo>
                    <a:pt x="239" y="212"/>
                  </a:moveTo>
                  <a:lnTo>
                    <a:pt x="241" y="212"/>
                  </a:lnTo>
                  <a:lnTo>
                    <a:pt x="239" y="212"/>
                  </a:lnTo>
                  <a:lnTo>
                    <a:pt x="241" y="212"/>
                  </a:lnTo>
                  <a:lnTo>
                    <a:pt x="239" y="212"/>
                  </a:lnTo>
                  <a:close/>
                  <a:moveTo>
                    <a:pt x="241" y="212"/>
                  </a:moveTo>
                  <a:lnTo>
                    <a:pt x="243" y="212"/>
                  </a:lnTo>
                  <a:lnTo>
                    <a:pt x="241" y="212"/>
                  </a:lnTo>
                  <a:close/>
                  <a:moveTo>
                    <a:pt x="243" y="212"/>
                  </a:moveTo>
                  <a:lnTo>
                    <a:pt x="243" y="212"/>
                  </a:lnTo>
                  <a:lnTo>
                    <a:pt x="243" y="212"/>
                  </a:lnTo>
                  <a:close/>
                  <a:moveTo>
                    <a:pt x="239" y="212"/>
                  </a:moveTo>
                  <a:lnTo>
                    <a:pt x="239" y="214"/>
                  </a:lnTo>
                  <a:lnTo>
                    <a:pt x="237" y="214"/>
                  </a:lnTo>
                  <a:lnTo>
                    <a:pt x="237" y="212"/>
                  </a:lnTo>
                  <a:lnTo>
                    <a:pt x="239" y="212"/>
                  </a:lnTo>
                  <a:close/>
                  <a:moveTo>
                    <a:pt x="243" y="212"/>
                  </a:moveTo>
                  <a:lnTo>
                    <a:pt x="243" y="212"/>
                  </a:lnTo>
                  <a:lnTo>
                    <a:pt x="243" y="212"/>
                  </a:lnTo>
                  <a:close/>
                  <a:moveTo>
                    <a:pt x="241" y="212"/>
                  </a:moveTo>
                  <a:lnTo>
                    <a:pt x="239" y="212"/>
                  </a:lnTo>
                  <a:lnTo>
                    <a:pt x="241" y="212"/>
                  </a:lnTo>
                  <a:lnTo>
                    <a:pt x="239" y="212"/>
                  </a:lnTo>
                  <a:lnTo>
                    <a:pt x="241" y="212"/>
                  </a:lnTo>
                  <a:lnTo>
                    <a:pt x="239" y="212"/>
                  </a:lnTo>
                  <a:lnTo>
                    <a:pt x="241" y="212"/>
                  </a:lnTo>
                  <a:close/>
                  <a:moveTo>
                    <a:pt x="239" y="212"/>
                  </a:moveTo>
                  <a:lnTo>
                    <a:pt x="241" y="212"/>
                  </a:lnTo>
                  <a:lnTo>
                    <a:pt x="239" y="212"/>
                  </a:lnTo>
                  <a:close/>
                  <a:moveTo>
                    <a:pt x="235" y="212"/>
                  </a:moveTo>
                  <a:lnTo>
                    <a:pt x="233" y="212"/>
                  </a:lnTo>
                  <a:lnTo>
                    <a:pt x="235" y="212"/>
                  </a:lnTo>
                  <a:close/>
                  <a:moveTo>
                    <a:pt x="166" y="214"/>
                  </a:moveTo>
                  <a:lnTo>
                    <a:pt x="164" y="214"/>
                  </a:lnTo>
                  <a:lnTo>
                    <a:pt x="166" y="214"/>
                  </a:lnTo>
                  <a:close/>
                  <a:moveTo>
                    <a:pt x="241" y="212"/>
                  </a:moveTo>
                  <a:lnTo>
                    <a:pt x="239" y="212"/>
                  </a:lnTo>
                  <a:lnTo>
                    <a:pt x="241" y="212"/>
                  </a:lnTo>
                  <a:lnTo>
                    <a:pt x="239" y="212"/>
                  </a:lnTo>
                  <a:lnTo>
                    <a:pt x="241" y="212"/>
                  </a:lnTo>
                  <a:close/>
                  <a:moveTo>
                    <a:pt x="243" y="212"/>
                  </a:moveTo>
                  <a:lnTo>
                    <a:pt x="243" y="210"/>
                  </a:lnTo>
                  <a:lnTo>
                    <a:pt x="243" y="212"/>
                  </a:lnTo>
                  <a:close/>
                  <a:moveTo>
                    <a:pt x="243" y="210"/>
                  </a:moveTo>
                  <a:lnTo>
                    <a:pt x="243" y="212"/>
                  </a:lnTo>
                  <a:lnTo>
                    <a:pt x="243" y="210"/>
                  </a:lnTo>
                  <a:close/>
                  <a:moveTo>
                    <a:pt x="243" y="212"/>
                  </a:moveTo>
                  <a:lnTo>
                    <a:pt x="243" y="210"/>
                  </a:lnTo>
                  <a:lnTo>
                    <a:pt x="243" y="212"/>
                  </a:lnTo>
                  <a:close/>
                  <a:moveTo>
                    <a:pt x="243" y="212"/>
                  </a:moveTo>
                  <a:lnTo>
                    <a:pt x="243" y="212"/>
                  </a:lnTo>
                  <a:lnTo>
                    <a:pt x="243" y="212"/>
                  </a:lnTo>
                  <a:lnTo>
                    <a:pt x="243" y="210"/>
                  </a:lnTo>
                  <a:lnTo>
                    <a:pt x="243" y="212"/>
                  </a:lnTo>
                  <a:close/>
                  <a:moveTo>
                    <a:pt x="243" y="212"/>
                  </a:moveTo>
                  <a:lnTo>
                    <a:pt x="243" y="210"/>
                  </a:lnTo>
                  <a:lnTo>
                    <a:pt x="243" y="212"/>
                  </a:lnTo>
                  <a:close/>
                  <a:moveTo>
                    <a:pt x="243" y="212"/>
                  </a:moveTo>
                  <a:lnTo>
                    <a:pt x="243" y="210"/>
                  </a:lnTo>
                  <a:lnTo>
                    <a:pt x="243" y="212"/>
                  </a:lnTo>
                  <a:close/>
                  <a:moveTo>
                    <a:pt x="243" y="210"/>
                  </a:moveTo>
                  <a:lnTo>
                    <a:pt x="243" y="212"/>
                  </a:lnTo>
                  <a:lnTo>
                    <a:pt x="243" y="210"/>
                  </a:lnTo>
                  <a:close/>
                  <a:moveTo>
                    <a:pt x="241" y="212"/>
                  </a:moveTo>
                  <a:lnTo>
                    <a:pt x="239" y="212"/>
                  </a:lnTo>
                  <a:lnTo>
                    <a:pt x="241" y="212"/>
                  </a:lnTo>
                  <a:lnTo>
                    <a:pt x="241" y="210"/>
                  </a:lnTo>
                  <a:lnTo>
                    <a:pt x="241" y="212"/>
                  </a:lnTo>
                  <a:close/>
                  <a:moveTo>
                    <a:pt x="166" y="214"/>
                  </a:moveTo>
                  <a:lnTo>
                    <a:pt x="164" y="214"/>
                  </a:lnTo>
                  <a:lnTo>
                    <a:pt x="166" y="214"/>
                  </a:lnTo>
                  <a:lnTo>
                    <a:pt x="164" y="214"/>
                  </a:lnTo>
                  <a:lnTo>
                    <a:pt x="166" y="214"/>
                  </a:lnTo>
                  <a:close/>
                  <a:moveTo>
                    <a:pt x="152" y="214"/>
                  </a:moveTo>
                  <a:lnTo>
                    <a:pt x="150" y="214"/>
                  </a:lnTo>
                  <a:lnTo>
                    <a:pt x="152" y="214"/>
                  </a:lnTo>
                  <a:close/>
                  <a:moveTo>
                    <a:pt x="241" y="210"/>
                  </a:moveTo>
                  <a:lnTo>
                    <a:pt x="241" y="212"/>
                  </a:lnTo>
                  <a:lnTo>
                    <a:pt x="241" y="210"/>
                  </a:lnTo>
                  <a:lnTo>
                    <a:pt x="241" y="212"/>
                  </a:lnTo>
                  <a:lnTo>
                    <a:pt x="241" y="210"/>
                  </a:lnTo>
                  <a:close/>
                  <a:moveTo>
                    <a:pt x="241" y="212"/>
                  </a:moveTo>
                  <a:lnTo>
                    <a:pt x="241" y="210"/>
                  </a:lnTo>
                  <a:lnTo>
                    <a:pt x="241" y="212"/>
                  </a:lnTo>
                  <a:close/>
                  <a:moveTo>
                    <a:pt x="237" y="212"/>
                  </a:moveTo>
                  <a:lnTo>
                    <a:pt x="235" y="212"/>
                  </a:lnTo>
                  <a:lnTo>
                    <a:pt x="237" y="212"/>
                  </a:lnTo>
                  <a:lnTo>
                    <a:pt x="237" y="210"/>
                  </a:lnTo>
                  <a:lnTo>
                    <a:pt x="237" y="212"/>
                  </a:lnTo>
                  <a:close/>
                  <a:moveTo>
                    <a:pt x="193" y="212"/>
                  </a:moveTo>
                  <a:lnTo>
                    <a:pt x="191" y="212"/>
                  </a:lnTo>
                  <a:lnTo>
                    <a:pt x="193" y="212"/>
                  </a:lnTo>
                  <a:close/>
                  <a:moveTo>
                    <a:pt x="168" y="214"/>
                  </a:moveTo>
                  <a:lnTo>
                    <a:pt x="168" y="212"/>
                  </a:lnTo>
                  <a:lnTo>
                    <a:pt x="168" y="214"/>
                  </a:lnTo>
                  <a:close/>
                  <a:moveTo>
                    <a:pt x="241" y="212"/>
                  </a:moveTo>
                  <a:lnTo>
                    <a:pt x="241" y="210"/>
                  </a:lnTo>
                  <a:lnTo>
                    <a:pt x="241" y="212"/>
                  </a:lnTo>
                  <a:close/>
                  <a:moveTo>
                    <a:pt x="152" y="214"/>
                  </a:moveTo>
                  <a:lnTo>
                    <a:pt x="152" y="212"/>
                  </a:lnTo>
                  <a:lnTo>
                    <a:pt x="152" y="214"/>
                  </a:lnTo>
                  <a:close/>
                  <a:moveTo>
                    <a:pt x="239" y="210"/>
                  </a:moveTo>
                  <a:lnTo>
                    <a:pt x="241" y="210"/>
                  </a:lnTo>
                  <a:lnTo>
                    <a:pt x="241" y="212"/>
                  </a:lnTo>
                  <a:lnTo>
                    <a:pt x="239" y="212"/>
                  </a:lnTo>
                  <a:lnTo>
                    <a:pt x="237" y="212"/>
                  </a:lnTo>
                  <a:lnTo>
                    <a:pt x="239" y="212"/>
                  </a:lnTo>
                  <a:lnTo>
                    <a:pt x="237" y="212"/>
                  </a:lnTo>
                  <a:lnTo>
                    <a:pt x="237" y="214"/>
                  </a:lnTo>
                  <a:lnTo>
                    <a:pt x="235" y="214"/>
                  </a:lnTo>
                  <a:lnTo>
                    <a:pt x="233" y="214"/>
                  </a:lnTo>
                  <a:lnTo>
                    <a:pt x="233" y="212"/>
                  </a:lnTo>
                  <a:lnTo>
                    <a:pt x="235" y="212"/>
                  </a:lnTo>
                  <a:lnTo>
                    <a:pt x="237" y="212"/>
                  </a:lnTo>
                  <a:lnTo>
                    <a:pt x="235" y="212"/>
                  </a:lnTo>
                  <a:lnTo>
                    <a:pt x="237" y="212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7" y="210"/>
                  </a:lnTo>
                  <a:lnTo>
                    <a:pt x="239" y="210"/>
                  </a:lnTo>
                  <a:lnTo>
                    <a:pt x="237" y="210"/>
                  </a:lnTo>
                  <a:lnTo>
                    <a:pt x="239" y="210"/>
                  </a:lnTo>
                  <a:lnTo>
                    <a:pt x="237" y="210"/>
                  </a:lnTo>
                  <a:lnTo>
                    <a:pt x="239" y="210"/>
                  </a:lnTo>
                  <a:close/>
                  <a:moveTo>
                    <a:pt x="241" y="210"/>
                  </a:moveTo>
                  <a:lnTo>
                    <a:pt x="239" y="210"/>
                  </a:lnTo>
                  <a:lnTo>
                    <a:pt x="241" y="210"/>
                  </a:lnTo>
                  <a:close/>
                  <a:moveTo>
                    <a:pt x="150" y="212"/>
                  </a:moveTo>
                  <a:lnTo>
                    <a:pt x="152" y="212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2" y="214"/>
                  </a:lnTo>
                  <a:lnTo>
                    <a:pt x="150" y="214"/>
                  </a:lnTo>
                  <a:lnTo>
                    <a:pt x="150" y="212"/>
                  </a:lnTo>
                  <a:lnTo>
                    <a:pt x="150" y="214"/>
                  </a:lnTo>
                  <a:lnTo>
                    <a:pt x="150" y="212"/>
                  </a:lnTo>
                  <a:close/>
                  <a:moveTo>
                    <a:pt x="239" y="210"/>
                  </a:moveTo>
                  <a:lnTo>
                    <a:pt x="237" y="210"/>
                  </a:lnTo>
                  <a:lnTo>
                    <a:pt x="239" y="210"/>
                  </a:lnTo>
                  <a:lnTo>
                    <a:pt x="237" y="210"/>
                  </a:lnTo>
                  <a:lnTo>
                    <a:pt x="239" y="210"/>
                  </a:lnTo>
                  <a:close/>
                  <a:moveTo>
                    <a:pt x="239" y="210"/>
                  </a:moveTo>
                  <a:lnTo>
                    <a:pt x="241" y="210"/>
                  </a:lnTo>
                  <a:lnTo>
                    <a:pt x="239" y="210"/>
                  </a:lnTo>
                  <a:close/>
                  <a:moveTo>
                    <a:pt x="237" y="210"/>
                  </a:moveTo>
                  <a:lnTo>
                    <a:pt x="235" y="210"/>
                  </a:lnTo>
                  <a:lnTo>
                    <a:pt x="237" y="210"/>
                  </a:lnTo>
                  <a:lnTo>
                    <a:pt x="235" y="210"/>
                  </a:lnTo>
                  <a:lnTo>
                    <a:pt x="237" y="210"/>
                  </a:lnTo>
                  <a:close/>
                  <a:moveTo>
                    <a:pt x="142" y="212"/>
                  </a:moveTo>
                  <a:lnTo>
                    <a:pt x="144" y="212"/>
                  </a:lnTo>
                  <a:lnTo>
                    <a:pt x="142" y="212"/>
                  </a:lnTo>
                  <a:close/>
                  <a:moveTo>
                    <a:pt x="239" y="210"/>
                  </a:moveTo>
                  <a:lnTo>
                    <a:pt x="241" y="210"/>
                  </a:lnTo>
                  <a:lnTo>
                    <a:pt x="239" y="210"/>
                  </a:lnTo>
                  <a:close/>
                  <a:moveTo>
                    <a:pt x="237" y="210"/>
                  </a:moveTo>
                  <a:lnTo>
                    <a:pt x="239" y="210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7" y="210"/>
                  </a:lnTo>
                  <a:lnTo>
                    <a:pt x="237" y="212"/>
                  </a:lnTo>
                  <a:lnTo>
                    <a:pt x="237" y="210"/>
                  </a:lnTo>
                  <a:close/>
                  <a:moveTo>
                    <a:pt x="241" y="210"/>
                  </a:moveTo>
                  <a:lnTo>
                    <a:pt x="241" y="208"/>
                  </a:lnTo>
                  <a:lnTo>
                    <a:pt x="241" y="210"/>
                  </a:lnTo>
                  <a:close/>
                  <a:moveTo>
                    <a:pt x="235" y="210"/>
                  </a:moveTo>
                  <a:lnTo>
                    <a:pt x="237" y="210"/>
                  </a:lnTo>
                  <a:lnTo>
                    <a:pt x="235" y="210"/>
                  </a:lnTo>
                  <a:close/>
                  <a:moveTo>
                    <a:pt x="235" y="210"/>
                  </a:moveTo>
                  <a:lnTo>
                    <a:pt x="235" y="208"/>
                  </a:lnTo>
                  <a:lnTo>
                    <a:pt x="235" y="210"/>
                  </a:lnTo>
                  <a:close/>
                  <a:moveTo>
                    <a:pt x="235" y="210"/>
                  </a:moveTo>
                  <a:lnTo>
                    <a:pt x="235" y="208"/>
                  </a:lnTo>
                  <a:lnTo>
                    <a:pt x="235" y="210"/>
                  </a:lnTo>
                  <a:close/>
                  <a:moveTo>
                    <a:pt x="237" y="210"/>
                  </a:moveTo>
                  <a:lnTo>
                    <a:pt x="237" y="208"/>
                  </a:lnTo>
                  <a:lnTo>
                    <a:pt x="237" y="210"/>
                  </a:lnTo>
                  <a:close/>
                  <a:moveTo>
                    <a:pt x="239" y="208"/>
                  </a:moveTo>
                  <a:lnTo>
                    <a:pt x="239" y="210"/>
                  </a:lnTo>
                  <a:lnTo>
                    <a:pt x="239" y="208"/>
                  </a:lnTo>
                  <a:close/>
                  <a:moveTo>
                    <a:pt x="235" y="210"/>
                  </a:moveTo>
                  <a:lnTo>
                    <a:pt x="235" y="208"/>
                  </a:lnTo>
                  <a:lnTo>
                    <a:pt x="235" y="210"/>
                  </a:lnTo>
                  <a:close/>
                  <a:moveTo>
                    <a:pt x="193" y="210"/>
                  </a:moveTo>
                  <a:lnTo>
                    <a:pt x="195" y="210"/>
                  </a:lnTo>
                  <a:lnTo>
                    <a:pt x="193" y="210"/>
                  </a:lnTo>
                  <a:close/>
                  <a:moveTo>
                    <a:pt x="239" y="208"/>
                  </a:moveTo>
                  <a:lnTo>
                    <a:pt x="239" y="210"/>
                  </a:lnTo>
                  <a:lnTo>
                    <a:pt x="239" y="208"/>
                  </a:lnTo>
                  <a:lnTo>
                    <a:pt x="239" y="210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9" y="208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9" y="208"/>
                  </a:lnTo>
                  <a:close/>
                  <a:moveTo>
                    <a:pt x="237" y="208"/>
                  </a:move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close/>
                  <a:moveTo>
                    <a:pt x="197" y="210"/>
                  </a:moveTo>
                  <a:lnTo>
                    <a:pt x="197" y="212"/>
                  </a:lnTo>
                  <a:lnTo>
                    <a:pt x="195" y="212"/>
                  </a:lnTo>
                  <a:lnTo>
                    <a:pt x="195" y="212"/>
                  </a:lnTo>
                  <a:lnTo>
                    <a:pt x="195" y="214"/>
                  </a:lnTo>
                  <a:lnTo>
                    <a:pt x="195" y="212"/>
                  </a:lnTo>
                  <a:lnTo>
                    <a:pt x="195" y="212"/>
                  </a:lnTo>
                  <a:lnTo>
                    <a:pt x="195" y="210"/>
                  </a:lnTo>
                  <a:lnTo>
                    <a:pt x="197" y="210"/>
                  </a:lnTo>
                  <a:close/>
                  <a:moveTo>
                    <a:pt x="239" y="208"/>
                  </a:moveTo>
                  <a:lnTo>
                    <a:pt x="237" y="208"/>
                  </a:lnTo>
                  <a:lnTo>
                    <a:pt x="239" y="208"/>
                  </a:lnTo>
                  <a:lnTo>
                    <a:pt x="237" y="208"/>
                  </a:lnTo>
                  <a:lnTo>
                    <a:pt x="239" y="208"/>
                  </a:lnTo>
                  <a:close/>
                  <a:moveTo>
                    <a:pt x="235" y="208"/>
                  </a:moveTo>
                  <a:lnTo>
                    <a:pt x="237" y="208"/>
                  </a:lnTo>
                  <a:lnTo>
                    <a:pt x="235" y="208"/>
                  </a:lnTo>
                  <a:lnTo>
                    <a:pt x="237" y="208"/>
                  </a:lnTo>
                  <a:lnTo>
                    <a:pt x="235" y="208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7" y="208"/>
                  </a:lnTo>
                  <a:lnTo>
                    <a:pt x="237" y="210"/>
                  </a:lnTo>
                  <a:lnTo>
                    <a:pt x="235" y="210"/>
                  </a:lnTo>
                  <a:lnTo>
                    <a:pt x="237" y="210"/>
                  </a:lnTo>
                  <a:lnTo>
                    <a:pt x="235" y="210"/>
                  </a:lnTo>
                  <a:lnTo>
                    <a:pt x="235" y="208"/>
                  </a:lnTo>
                  <a:lnTo>
                    <a:pt x="235" y="210"/>
                  </a:lnTo>
                  <a:lnTo>
                    <a:pt x="235" y="208"/>
                  </a:lnTo>
                  <a:lnTo>
                    <a:pt x="235" y="210"/>
                  </a:lnTo>
                  <a:lnTo>
                    <a:pt x="235" y="208"/>
                  </a:lnTo>
                  <a:lnTo>
                    <a:pt x="237" y="208"/>
                  </a:lnTo>
                  <a:lnTo>
                    <a:pt x="235" y="208"/>
                  </a:lnTo>
                  <a:close/>
                  <a:moveTo>
                    <a:pt x="191" y="210"/>
                  </a:moveTo>
                  <a:lnTo>
                    <a:pt x="193" y="210"/>
                  </a:lnTo>
                  <a:lnTo>
                    <a:pt x="191" y="210"/>
                  </a:lnTo>
                  <a:close/>
                  <a:moveTo>
                    <a:pt x="237" y="208"/>
                  </a:moveTo>
                  <a:lnTo>
                    <a:pt x="235" y="208"/>
                  </a:lnTo>
                  <a:lnTo>
                    <a:pt x="237" y="208"/>
                  </a:lnTo>
                  <a:close/>
                  <a:moveTo>
                    <a:pt x="193" y="210"/>
                  </a:moveTo>
                  <a:lnTo>
                    <a:pt x="191" y="210"/>
                  </a:lnTo>
                  <a:lnTo>
                    <a:pt x="193" y="210"/>
                  </a:lnTo>
                  <a:close/>
                  <a:moveTo>
                    <a:pt x="235" y="208"/>
                  </a:moveTo>
                  <a:lnTo>
                    <a:pt x="233" y="208"/>
                  </a:lnTo>
                  <a:lnTo>
                    <a:pt x="235" y="208"/>
                  </a:lnTo>
                  <a:close/>
                  <a:moveTo>
                    <a:pt x="237" y="208"/>
                  </a:moveTo>
                  <a:lnTo>
                    <a:pt x="235" y="208"/>
                  </a:lnTo>
                  <a:lnTo>
                    <a:pt x="237" y="208"/>
                  </a:lnTo>
                  <a:close/>
                  <a:moveTo>
                    <a:pt x="235" y="208"/>
                  </a:moveTo>
                  <a:lnTo>
                    <a:pt x="235" y="210"/>
                  </a:lnTo>
                  <a:lnTo>
                    <a:pt x="233" y="210"/>
                  </a:lnTo>
                  <a:lnTo>
                    <a:pt x="235" y="210"/>
                  </a:lnTo>
                  <a:lnTo>
                    <a:pt x="233" y="210"/>
                  </a:lnTo>
                  <a:lnTo>
                    <a:pt x="235" y="210"/>
                  </a:lnTo>
                  <a:lnTo>
                    <a:pt x="233" y="210"/>
                  </a:lnTo>
                  <a:lnTo>
                    <a:pt x="235" y="210"/>
                  </a:lnTo>
                  <a:lnTo>
                    <a:pt x="237" y="210"/>
                  </a:lnTo>
                  <a:lnTo>
                    <a:pt x="235" y="210"/>
                  </a:lnTo>
                  <a:lnTo>
                    <a:pt x="237" y="210"/>
                  </a:lnTo>
                  <a:lnTo>
                    <a:pt x="235" y="210"/>
                  </a:lnTo>
                  <a:lnTo>
                    <a:pt x="235" y="212"/>
                  </a:lnTo>
                  <a:lnTo>
                    <a:pt x="233" y="212"/>
                  </a:lnTo>
                  <a:lnTo>
                    <a:pt x="233" y="210"/>
                  </a:lnTo>
                  <a:lnTo>
                    <a:pt x="235" y="210"/>
                  </a:lnTo>
                  <a:lnTo>
                    <a:pt x="235" y="208"/>
                  </a:lnTo>
                  <a:close/>
                  <a:moveTo>
                    <a:pt x="237" y="208"/>
                  </a:moveTo>
                  <a:lnTo>
                    <a:pt x="235" y="208"/>
                  </a:lnTo>
                  <a:lnTo>
                    <a:pt x="237" y="208"/>
                  </a:lnTo>
                  <a:close/>
                  <a:moveTo>
                    <a:pt x="239" y="208"/>
                  </a:moveTo>
                  <a:lnTo>
                    <a:pt x="237" y="208"/>
                  </a:lnTo>
                  <a:lnTo>
                    <a:pt x="239" y="208"/>
                  </a:lnTo>
                  <a:close/>
                  <a:moveTo>
                    <a:pt x="239" y="208"/>
                  </a:moveTo>
                  <a:lnTo>
                    <a:pt x="237" y="208"/>
                  </a:lnTo>
                  <a:lnTo>
                    <a:pt x="239" y="208"/>
                  </a:lnTo>
                  <a:close/>
                  <a:moveTo>
                    <a:pt x="170" y="210"/>
                  </a:moveTo>
                  <a:lnTo>
                    <a:pt x="172" y="210"/>
                  </a:lnTo>
                  <a:lnTo>
                    <a:pt x="170" y="210"/>
                  </a:lnTo>
                  <a:close/>
                  <a:moveTo>
                    <a:pt x="195" y="210"/>
                  </a:moveTo>
                  <a:lnTo>
                    <a:pt x="195" y="208"/>
                  </a:lnTo>
                  <a:lnTo>
                    <a:pt x="195" y="210"/>
                  </a:lnTo>
                  <a:close/>
                  <a:moveTo>
                    <a:pt x="191" y="208"/>
                  </a:moveTo>
                  <a:lnTo>
                    <a:pt x="193" y="208"/>
                  </a:lnTo>
                  <a:lnTo>
                    <a:pt x="193" y="210"/>
                  </a:lnTo>
                  <a:lnTo>
                    <a:pt x="193" y="208"/>
                  </a:lnTo>
                  <a:lnTo>
                    <a:pt x="191" y="208"/>
                  </a:lnTo>
                  <a:close/>
                  <a:moveTo>
                    <a:pt x="197" y="208"/>
                  </a:moveTo>
                  <a:lnTo>
                    <a:pt x="199" y="208"/>
                  </a:lnTo>
                  <a:lnTo>
                    <a:pt x="197" y="208"/>
                  </a:lnTo>
                  <a:close/>
                  <a:moveTo>
                    <a:pt x="239" y="208"/>
                  </a:moveTo>
                  <a:lnTo>
                    <a:pt x="237" y="208"/>
                  </a:lnTo>
                  <a:lnTo>
                    <a:pt x="239" y="208"/>
                  </a:lnTo>
                  <a:lnTo>
                    <a:pt x="237" y="208"/>
                  </a:lnTo>
                  <a:lnTo>
                    <a:pt x="239" y="208"/>
                  </a:lnTo>
                  <a:close/>
                  <a:moveTo>
                    <a:pt x="239" y="208"/>
                  </a:moveTo>
                  <a:lnTo>
                    <a:pt x="239" y="206"/>
                  </a:lnTo>
                  <a:lnTo>
                    <a:pt x="239" y="208"/>
                  </a:lnTo>
                  <a:close/>
                  <a:moveTo>
                    <a:pt x="239" y="208"/>
                  </a:moveTo>
                  <a:lnTo>
                    <a:pt x="239" y="206"/>
                  </a:lnTo>
                  <a:lnTo>
                    <a:pt x="239" y="208"/>
                  </a:lnTo>
                  <a:close/>
                  <a:moveTo>
                    <a:pt x="239" y="208"/>
                  </a:moveTo>
                  <a:lnTo>
                    <a:pt x="239" y="206"/>
                  </a:lnTo>
                  <a:lnTo>
                    <a:pt x="239" y="208"/>
                  </a:lnTo>
                  <a:close/>
                  <a:moveTo>
                    <a:pt x="237" y="208"/>
                  </a:moveTo>
                  <a:lnTo>
                    <a:pt x="237" y="206"/>
                  </a:lnTo>
                  <a:lnTo>
                    <a:pt x="237" y="208"/>
                  </a:lnTo>
                  <a:close/>
                  <a:moveTo>
                    <a:pt x="239" y="208"/>
                  </a:moveTo>
                  <a:lnTo>
                    <a:pt x="239" y="206"/>
                  </a:lnTo>
                  <a:lnTo>
                    <a:pt x="239" y="208"/>
                  </a:lnTo>
                  <a:close/>
                  <a:moveTo>
                    <a:pt x="237" y="206"/>
                  </a:moveTo>
                  <a:lnTo>
                    <a:pt x="237" y="208"/>
                  </a:lnTo>
                  <a:lnTo>
                    <a:pt x="237" y="206"/>
                  </a:lnTo>
                  <a:lnTo>
                    <a:pt x="237" y="208"/>
                  </a:lnTo>
                  <a:lnTo>
                    <a:pt x="237" y="206"/>
                  </a:lnTo>
                  <a:close/>
                  <a:moveTo>
                    <a:pt x="237" y="208"/>
                  </a:moveTo>
                  <a:lnTo>
                    <a:pt x="237" y="206"/>
                  </a:lnTo>
                  <a:lnTo>
                    <a:pt x="237" y="208"/>
                  </a:lnTo>
                  <a:close/>
                  <a:moveTo>
                    <a:pt x="237" y="208"/>
                  </a:moveTo>
                  <a:lnTo>
                    <a:pt x="237" y="206"/>
                  </a:lnTo>
                  <a:lnTo>
                    <a:pt x="237" y="208"/>
                  </a:lnTo>
                  <a:close/>
                  <a:moveTo>
                    <a:pt x="239" y="208"/>
                  </a:moveTo>
                  <a:lnTo>
                    <a:pt x="239" y="206"/>
                  </a:lnTo>
                  <a:lnTo>
                    <a:pt x="239" y="208"/>
                  </a:lnTo>
                  <a:close/>
                  <a:moveTo>
                    <a:pt x="237" y="208"/>
                  </a:moveTo>
                  <a:lnTo>
                    <a:pt x="237" y="206"/>
                  </a:lnTo>
                  <a:lnTo>
                    <a:pt x="237" y="208"/>
                  </a:lnTo>
                  <a:close/>
                  <a:moveTo>
                    <a:pt x="199" y="208"/>
                  </a:moveTo>
                  <a:lnTo>
                    <a:pt x="197" y="208"/>
                  </a:lnTo>
                  <a:lnTo>
                    <a:pt x="199" y="208"/>
                  </a:lnTo>
                  <a:close/>
                  <a:moveTo>
                    <a:pt x="237" y="208"/>
                  </a:moveTo>
                  <a:lnTo>
                    <a:pt x="237" y="206"/>
                  </a:lnTo>
                  <a:lnTo>
                    <a:pt x="237" y="208"/>
                  </a:lnTo>
                  <a:lnTo>
                    <a:pt x="237" y="206"/>
                  </a:lnTo>
                  <a:lnTo>
                    <a:pt x="237" y="208"/>
                  </a:lnTo>
                  <a:lnTo>
                    <a:pt x="237" y="206"/>
                  </a:lnTo>
                  <a:lnTo>
                    <a:pt x="237" y="208"/>
                  </a:lnTo>
                  <a:lnTo>
                    <a:pt x="237" y="206"/>
                  </a:lnTo>
                  <a:lnTo>
                    <a:pt x="237" y="208"/>
                  </a:lnTo>
                  <a:close/>
                  <a:moveTo>
                    <a:pt x="237" y="208"/>
                  </a:moveTo>
                  <a:lnTo>
                    <a:pt x="235" y="208"/>
                  </a:lnTo>
                  <a:lnTo>
                    <a:pt x="237" y="206"/>
                  </a:lnTo>
                  <a:lnTo>
                    <a:pt x="237" y="208"/>
                  </a:lnTo>
                  <a:close/>
                  <a:moveTo>
                    <a:pt x="170" y="210"/>
                  </a:moveTo>
                  <a:lnTo>
                    <a:pt x="172" y="210"/>
                  </a:lnTo>
                  <a:lnTo>
                    <a:pt x="170" y="210"/>
                  </a:lnTo>
                  <a:close/>
                  <a:moveTo>
                    <a:pt x="235" y="208"/>
                  </a:moveTo>
                  <a:lnTo>
                    <a:pt x="235" y="206"/>
                  </a:lnTo>
                  <a:lnTo>
                    <a:pt x="235" y="208"/>
                  </a:lnTo>
                  <a:close/>
                  <a:moveTo>
                    <a:pt x="193" y="208"/>
                  </a:moveTo>
                  <a:lnTo>
                    <a:pt x="193" y="210"/>
                  </a:lnTo>
                  <a:lnTo>
                    <a:pt x="193" y="208"/>
                  </a:lnTo>
                  <a:close/>
                  <a:moveTo>
                    <a:pt x="211" y="208"/>
                  </a:moveTo>
                  <a:lnTo>
                    <a:pt x="213" y="208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3" y="210"/>
                  </a:lnTo>
                  <a:lnTo>
                    <a:pt x="213" y="208"/>
                  </a:lnTo>
                  <a:lnTo>
                    <a:pt x="211" y="208"/>
                  </a:lnTo>
                  <a:close/>
                  <a:moveTo>
                    <a:pt x="235" y="208"/>
                  </a:moveTo>
                  <a:lnTo>
                    <a:pt x="235" y="206"/>
                  </a:lnTo>
                  <a:lnTo>
                    <a:pt x="235" y="208"/>
                  </a:lnTo>
                  <a:close/>
                  <a:moveTo>
                    <a:pt x="239" y="206"/>
                  </a:moveTo>
                  <a:lnTo>
                    <a:pt x="237" y="206"/>
                  </a:lnTo>
                  <a:lnTo>
                    <a:pt x="239" y="206"/>
                  </a:lnTo>
                  <a:lnTo>
                    <a:pt x="237" y="206"/>
                  </a:lnTo>
                  <a:lnTo>
                    <a:pt x="237" y="208"/>
                  </a:lnTo>
                  <a:lnTo>
                    <a:pt x="239" y="208"/>
                  </a:lnTo>
                  <a:lnTo>
                    <a:pt x="237" y="208"/>
                  </a:lnTo>
                  <a:lnTo>
                    <a:pt x="237" y="206"/>
                  </a:lnTo>
                  <a:lnTo>
                    <a:pt x="239" y="206"/>
                  </a:lnTo>
                  <a:close/>
                  <a:moveTo>
                    <a:pt x="235" y="208"/>
                  </a:moveTo>
                  <a:lnTo>
                    <a:pt x="235" y="206"/>
                  </a:lnTo>
                  <a:lnTo>
                    <a:pt x="235" y="208"/>
                  </a:lnTo>
                  <a:close/>
                  <a:moveTo>
                    <a:pt x="211" y="208"/>
                  </a:moveTo>
                  <a:lnTo>
                    <a:pt x="213" y="208"/>
                  </a:lnTo>
                  <a:lnTo>
                    <a:pt x="211" y="208"/>
                  </a:lnTo>
                  <a:close/>
                  <a:moveTo>
                    <a:pt x="239" y="206"/>
                  </a:moveTo>
                  <a:lnTo>
                    <a:pt x="239" y="208"/>
                  </a:lnTo>
                  <a:lnTo>
                    <a:pt x="239" y="206"/>
                  </a:lnTo>
                  <a:close/>
                  <a:moveTo>
                    <a:pt x="233" y="206"/>
                  </a:moveTo>
                  <a:lnTo>
                    <a:pt x="233" y="208"/>
                  </a:lnTo>
                  <a:lnTo>
                    <a:pt x="233" y="206"/>
                  </a:lnTo>
                  <a:close/>
                  <a:moveTo>
                    <a:pt x="235" y="208"/>
                  </a:moveTo>
                  <a:lnTo>
                    <a:pt x="235" y="206"/>
                  </a:lnTo>
                  <a:lnTo>
                    <a:pt x="235" y="208"/>
                  </a:lnTo>
                  <a:close/>
                  <a:moveTo>
                    <a:pt x="239" y="208"/>
                  </a:moveTo>
                  <a:lnTo>
                    <a:pt x="239" y="206"/>
                  </a:lnTo>
                  <a:lnTo>
                    <a:pt x="239" y="208"/>
                  </a:lnTo>
                  <a:close/>
                  <a:moveTo>
                    <a:pt x="168" y="208"/>
                  </a:moveTo>
                  <a:lnTo>
                    <a:pt x="168" y="210"/>
                  </a:lnTo>
                  <a:lnTo>
                    <a:pt x="168" y="208"/>
                  </a:lnTo>
                  <a:close/>
                  <a:moveTo>
                    <a:pt x="168" y="210"/>
                  </a:moveTo>
                  <a:lnTo>
                    <a:pt x="168" y="208"/>
                  </a:lnTo>
                  <a:lnTo>
                    <a:pt x="168" y="210"/>
                  </a:lnTo>
                  <a:close/>
                  <a:moveTo>
                    <a:pt x="197" y="208"/>
                  </a:moveTo>
                  <a:lnTo>
                    <a:pt x="197" y="210"/>
                  </a:lnTo>
                  <a:lnTo>
                    <a:pt x="195" y="210"/>
                  </a:lnTo>
                  <a:lnTo>
                    <a:pt x="197" y="210"/>
                  </a:lnTo>
                  <a:lnTo>
                    <a:pt x="195" y="210"/>
                  </a:lnTo>
                  <a:lnTo>
                    <a:pt x="195" y="208"/>
                  </a:lnTo>
                  <a:lnTo>
                    <a:pt x="197" y="208"/>
                  </a:lnTo>
                  <a:lnTo>
                    <a:pt x="195" y="208"/>
                  </a:lnTo>
                  <a:lnTo>
                    <a:pt x="197" y="208"/>
                  </a:lnTo>
                  <a:close/>
                  <a:moveTo>
                    <a:pt x="233" y="206"/>
                  </a:moveTo>
                  <a:lnTo>
                    <a:pt x="235" y="206"/>
                  </a:lnTo>
                  <a:lnTo>
                    <a:pt x="235" y="208"/>
                  </a:lnTo>
                  <a:lnTo>
                    <a:pt x="233" y="206"/>
                  </a:lnTo>
                  <a:lnTo>
                    <a:pt x="235" y="206"/>
                  </a:lnTo>
                  <a:lnTo>
                    <a:pt x="233" y="206"/>
                  </a:lnTo>
                  <a:lnTo>
                    <a:pt x="233" y="208"/>
                  </a:lnTo>
                  <a:lnTo>
                    <a:pt x="233" y="206"/>
                  </a:lnTo>
                  <a:lnTo>
                    <a:pt x="233" y="208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3" y="206"/>
                  </a:lnTo>
                  <a:close/>
                  <a:moveTo>
                    <a:pt x="237" y="206"/>
                  </a:moveTo>
                  <a:lnTo>
                    <a:pt x="237" y="208"/>
                  </a:lnTo>
                  <a:lnTo>
                    <a:pt x="237" y="206"/>
                  </a:lnTo>
                  <a:close/>
                  <a:moveTo>
                    <a:pt x="170" y="208"/>
                  </a:moveTo>
                  <a:lnTo>
                    <a:pt x="172" y="208"/>
                  </a:lnTo>
                  <a:lnTo>
                    <a:pt x="170" y="208"/>
                  </a:lnTo>
                  <a:lnTo>
                    <a:pt x="172" y="208"/>
                  </a:lnTo>
                  <a:lnTo>
                    <a:pt x="170" y="208"/>
                  </a:lnTo>
                  <a:lnTo>
                    <a:pt x="172" y="208"/>
                  </a:lnTo>
                  <a:lnTo>
                    <a:pt x="172" y="210"/>
                  </a:lnTo>
                  <a:lnTo>
                    <a:pt x="170" y="208"/>
                  </a:lnTo>
                  <a:close/>
                  <a:moveTo>
                    <a:pt x="170" y="208"/>
                  </a:moveTo>
                  <a:lnTo>
                    <a:pt x="170" y="210"/>
                  </a:lnTo>
                  <a:lnTo>
                    <a:pt x="170" y="208"/>
                  </a:lnTo>
                  <a:close/>
                  <a:moveTo>
                    <a:pt x="237" y="206"/>
                  </a:moveTo>
                  <a:lnTo>
                    <a:pt x="239" y="206"/>
                  </a:lnTo>
                  <a:lnTo>
                    <a:pt x="237" y="206"/>
                  </a:lnTo>
                  <a:close/>
                  <a:moveTo>
                    <a:pt x="233" y="206"/>
                  </a:moveTo>
                  <a:lnTo>
                    <a:pt x="233" y="208"/>
                  </a:lnTo>
                  <a:lnTo>
                    <a:pt x="233" y="206"/>
                  </a:lnTo>
                  <a:lnTo>
                    <a:pt x="233" y="208"/>
                  </a:lnTo>
                  <a:lnTo>
                    <a:pt x="233" y="206"/>
                  </a:lnTo>
                  <a:close/>
                  <a:moveTo>
                    <a:pt x="199" y="208"/>
                  </a:moveTo>
                  <a:lnTo>
                    <a:pt x="201" y="208"/>
                  </a:lnTo>
                  <a:lnTo>
                    <a:pt x="199" y="208"/>
                  </a:lnTo>
                  <a:close/>
                  <a:moveTo>
                    <a:pt x="191" y="208"/>
                  </a:moveTo>
                  <a:lnTo>
                    <a:pt x="193" y="208"/>
                  </a:lnTo>
                  <a:lnTo>
                    <a:pt x="191" y="208"/>
                  </a:lnTo>
                  <a:close/>
                  <a:moveTo>
                    <a:pt x="235" y="206"/>
                  </a:moveTo>
                  <a:lnTo>
                    <a:pt x="235" y="208"/>
                  </a:lnTo>
                  <a:lnTo>
                    <a:pt x="235" y="210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5" y="208"/>
                  </a:lnTo>
                  <a:lnTo>
                    <a:pt x="233" y="208"/>
                  </a:lnTo>
                  <a:lnTo>
                    <a:pt x="235" y="208"/>
                  </a:lnTo>
                  <a:lnTo>
                    <a:pt x="235" y="206"/>
                  </a:lnTo>
                  <a:lnTo>
                    <a:pt x="235" y="208"/>
                  </a:lnTo>
                  <a:lnTo>
                    <a:pt x="235" y="206"/>
                  </a:lnTo>
                  <a:lnTo>
                    <a:pt x="235" y="208"/>
                  </a:lnTo>
                  <a:lnTo>
                    <a:pt x="235" y="206"/>
                  </a:lnTo>
                  <a:close/>
                  <a:moveTo>
                    <a:pt x="201" y="208"/>
                  </a:moveTo>
                  <a:lnTo>
                    <a:pt x="199" y="208"/>
                  </a:lnTo>
                  <a:lnTo>
                    <a:pt x="201" y="208"/>
                  </a:lnTo>
                  <a:close/>
                  <a:moveTo>
                    <a:pt x="233" y="206"/>
                  </a:moveTo>
                  <a:lnTo>
                    <a:pt x="233" y="208"/>
                  </a:lnTo>
                  <a:lnTo>
                    <a:pt x="233" y="206"/>
                  </a:lnTo>
                  <a:lnTo>
                    <a:pt x="233" y="208"/>
                  </a:lnTo>
                  <a:lnTo>
                    <a:pt x="233" y="206"/>
                  </a:lnTo>
                  <a:close/>
                  <a:moveTo>
                    <a:pt x="209" y="206"/>
                  </a:moveTo>
                  <a:lnTo>
                    <a:pt x="209" y="208"/>
                  </a:lnTo>
                  <a:lnTo>
                    <a:pt x="211" y="208"/>
                  </a:lnTo>
                  <a:lnTo>
                    <a:pt x="209" y="208"/>
                  </a:lnTo>
                  <a:lnTo>
                    <a:pt x="209" y="206"/>
                  </a:lnTo>
                  <a:close/>
                  <a:moveTo>
                    <a:pt x="233" y="206"/>
                  </a:moveTo>
                  <a:lnTo>
                    <a:pt x="235" y="206"/>
                  </a:lnTo>
                  <a:lnTo>
                    <a:pt x="235" y="208"/>
                  </a:lnTo>
                  <a:lnTo>
                    <a:pt x="235" y="206"/>
                  </a:lnTo>
                  <a:lnTo>
                    <a:pt x="235" y="208"/>
                  </a:lnTo>
                  <a:lnTo>
                    <a:pt x="235" y="206"/>
                  </a:lnTo>
                  <a:lnTo>
                    <a:pt x="233" y="206"/>
                  </a:lnTo>
                  <a:close/>
                  <a:moveTo>
                    <a:pt x="213" y="208"/>
                  </a:moveTo>
                  <a:lnTo>
                    <a:pt x="213" y="206"/>
                  </a:lnTo>
                  <a:lnTo>
                    <a:pt x="213" y="208"/>
                  </a:lnTo>
                  <a:close/>
                  <a:moveTo>
                    <a:pt x="201" y="208"/>
                  </a:moveTo>
                  <a:lnTo>
                    <a:pt x="201" y="206"/>
                  </a:lnTo>
                  <a:lnTo>
                    <a:pt x="203" y="206"/>
                  </a:lnTo>
                  <a:lnTo>
                    <a:pt x="203" y="208"/>
                  </a:lnTo>
                  <a:lnTo>
                    <a:pt x="201" y="208"/>
                  </a:lnTo>
                  <a:close/>
                  <a:moveTo>
                    <a:pt x="195" y="208"/>
                  </a:moveTo>
                  <a:lnTo>
                    <a:pt x="195" y="206"/>
                  </a:lnTo>
                  <a:lnTo>
                    <a:pt x="195" y="208"/>
                  </a:lnTo>
                  <a:close/>
                  <a:moveTo>
                    <a:pt x="193" y="208"/>
                  </a:moveTo>
                  <a:lnTo>
                    <a:pt x="193" y="206"/>
                  </a:lnTo>
                  <a:lnTo>
                    <a:pt x="193" y="208"/>
                  </a:lnTo>
                  <a:close/>
                  <a:moveTo>
                    <a:pt x="193" y="208"/>
                  </a:moveTo>
                  <a:lnTo>
                    <a:pt x="193" y="206"/>
                  </a:lnTo>
                  <a:lnTo>
                    <a:pt x="193" y="208"/>
                  </a:lnTo>
                  <a:close/>
                  <a:moveTo>
                    <a:pt x="193" y="206"/>
                  </a:moveTo>
                  <a:lnTo>
                    <a:pt x="193" y="208"/>
                  </a:lnTo>
                  <a:lnTo>
                    <a:pt x="193" y="206"/>
                  </a:lnTo>
                  <a:close/>
                  <a:moveTo>
                    <a:pt x="195" y="206"/>
                  </a:moveTo>
                  <a:lnTo>
                    <a:pt x="197" y="206"/>
                  </a:lnTo>
                  <a:lnTo>
                    <a:pt x="197" y="208"/>
                  </a:lnTo>
                  <a:lnTo>
                    <a:pt x="195" y="208"/>
                  </a:lnTo>
                  <a:lnTo>
                    <a:pt x="195" y="206"/>
                  </a:lnTo>
                  <a:close/>
                  <a:moveTo>
                    <a:pt x="191" y="206"/>
                  </a:moveTo>
                  <a:lnTo>
                    <a:pt x="191" y="208"/>
                  </a:lnTo>
                  <a:lnTo>
                    <a:pt x="191" y="206"/>
                  </a:lnTo>
                  <a:close/>
                  <a:moveTo>
                    <a:pt x="193" y="206"/>
                  </a:moveTo>
                  <a:lnTo>
                    <a:pt x="193" y="208"/>
                  </a:lnTo>
                  <a:lnTo>
                    <a:pt x="193" y="206"/>
                  </a:lnTo>
                  <a:lnTo>
                    <a:pt x="193" y="208"/>
                  </a:lnTo>
                  <a:lnTo>
                    <a:pt x="191" y="208"/>
                  </a:lnTo>
                  <a:lnTo>
                    <a:pt x="191" y="206"/>
                  </a:lnTo>
                  <a:lnTo>
                    <a:pt x="193" y="206"/>
                  </a:lnTo>
                  <a:close/>
                  <a:moveTo>
                    <a:pt x="195" y="206"/>
                  </a:moveTo>
                  <a:lnTo>
                    <a:pt x="195" y="208"/>
                  </a:lnTo>
                  <a:lnTo>
                    <a:pt x="195" y="206"/>
                  </a:lnTo>
                  <a:lnTo>
                    <a:pt x="195" y="208"/>
                  </a:lnTo>
                  <a:lnTo>
                    <a:pt x="195" y="206"/>
                  </a:lnTo>
                  <a:close/>
                  <a:moveTo>
                    <a:pt x="172" y="208"/>
                  </a:moveTo>
                  <a:lnTo>
                    <a:pt x="170" y="208"/>
                  </a:lnTo>
                  <a:lnTo>
                    <a:pt x="172" y="208"/>
                  </a:lnTo>
                  <a:close/>
                  <a:moveTo>
                    <a:pt x="203" y="206"/>
                  </a:moveTo>
                  <a:lnTo>
                    <a:pt x="205" y="206"/>
                  </a:lnTo>
                  <a:lnTo>
                    <a:pt x="203" y="206"/>
                  </a:lnTo>
                  <a:close/>
                  <a:moveTo>
                    <a:pt x="170" y="208"/>
                  </a:moveTo>
                  <a:lnTo>
                    <a:pt x="172" y="208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70" y="208"/>
                  </a:lnTo>
                  <a:close/>
                  <a:moveTo>
                    <a:pt x="237" y="206"/>
                  </a:moveTo>
                  <a:lnTo>
                    <a:pt x="237" y="204"/>
                  </a:lnTo>
                  <a:lnTo>
                    <a:pt x="237" y="206"/>
                  </a:lnTo>
                  <a:close/>
                  <a:moveTo>
                    <a:pt x="170" y="208"/>
                  </a:moveTo>
                  <a:lnTo>
                    <a:pt x="172" y="208"/>
                  </a:lnTo>
                  <a:lnTo>
                    <a:pt x="170" y="208"/>
                  </a:lnTo>
                  <a:close/>
                  <a:moveTo>
                    <a:pt x="205" y="206"/>
                  </a:moveTo>
                  <a:lnTo>
                    <a:pt x="207" y="206"/>
                  </a:lnTo>
                  <a:lnTo>
                    <a:pt x="205" y="206"/>
                  </a:lnTo>
                  <a:close/>
                  <a:moveTo>
                    <a:pt x="233" y="206"/>
                  </a:moveTo>
                  <a:lnTo>
                    <a:pt x="233" y="204"/>
                  </a:lnTo>
                  <a:lnTo>
                    <a:pt x="233" y="206"/>
                  </a:lnTo>
                  <a:close/>
                  <a:moveTo>
                    <a:pt x="170" y="206"/>
                  </a:moveTo>
                  <a:lnTo>
                    <a:pt x="170" y="208"/>
                  </a:lnTo>
                  <a:lnTo>
                    <a:pt x="172" y="208"/>
                  </a:lnTo>
                  <a:lnTo>
                    <a:pt x="170" y="208"/>
                  </a:lnTo>
                  <a:lnTo>
                    <a:pt x="170" y="206"/>
                  </a:lnTo>
                  <a:close/>
                  <a:moveTo>
                    <a:pt x="205" y="206"/>
                  </a:moveTo>
                  <a:lnTo>
                    <a:pt x="203" y="206"/>
                  </a:lnTo>
                  <a:lnTo>
                    <a:pt x="205" y="206"/>
                  </a:lnTo>
                  <a:lnTo>
                    <a:pt x="203" y="206"/>
                  </a:lnTo>
                  <a:lnTo>
                    <a:pt x="205" y="206"/>
                  </a:lnTo>
                  <a:lnTo>
                    <a:pt x="203" y="206"/>
                  </a:lnTo>
                  <a:lnTo>
                    <a:pt x="205" y="206"/>
                  </a:lnTo>
                  <a:close/>
                  <a:moveTo>
                    <a:pt x="174" y="208"/>
                  </a:moveTo>
                  <a:lnTo>
                    <a:pt x="174" y="206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lnTo>
                    <a:pt x="172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4" y="208"/>
                  </a:lnTo>
                  <a:close/>
                  <a:moveTo>
                    <a:pt x="172" y="208"/>
                  </a:moveTo>
                  <a:lnTo>
                    <a:pt x="172" y="206"/>
                  </a:lnTo>
                  <a:lnTo>
                    <a:pt x="170" y="206"/>
                  </a:lnTo>
                  <a:lnTo>
                    <a:pt x="172" y="206"/>
                  </a:lnTo>
                  <a:lnTo>
                    <a:pt x="172" y="208"/>
                  </a:lnTo>
                  <a:close/>
                  <a:moveTo>
                    <a:pt x="195" y="206"/>
                  </a:moveTo>
                  <a:lnTo>
                    <a:pt x="197" y="206"/>
                  </a:lnTo>
                  <a:lnTo>
                    <a:pt x="195" y="206"/>
                  </a:lnTo>
                  <a:close/>
                  <a:moveTo>
                    <a:pt x="172" y="206"/>
                  </a:moveTo>
                  <a:lnTo>
                    <a:pt x="170" y="206"/>
                  </a:lnTo>
                  <a:lnTo>
                    <a:pt x="172" y="206"/>
                  </a:lnTo>
                  <a:close/>
                  <a:moveTo>
                    <a:pt x="172" y="206"/>
                  </a:moveTo>
                  <a:lnTo>
                    <a:pt x="170" y="206"/>
                  </a:lnTo>
                  <a:lnTo>
                    <a:pt x="172" y="206"/>
                  </a:lnTo>
                  <a:close/>
                  <a:moveTo>
                    <a:pt x="193" y="206"/>
                  </a:moveTo>
                  <a:lnTo>
                    <a:pt x="191" y="206"/>
                  </a:lnTo>
                  <a:lnTo>
                    <a:pt x="193" y="206"/>
                  </a:lnTo>
                  <a:lnTo>
                    <a:pt x="191" y="206"/>
                  </a:lnTo>
                  <a:lnTo>
                    <a:pt x="193" y="206"/>
                  </a:lnTo>
                  <a:close/>
                  <a:moveTo>
                    <a:pt x="207" y="206"/>
                  </a:moveTo>
                  <a:lnTo>
                    <a:pt x="205" y="206"/>
                  </a:lnTo>
                  <a:lnTo>
                    <a:pt x="207" y="206"/>
                  </a:lnTo>
                  <a:close/>
                  <a:moveTo>
                    <a:pt x="195" y="206"/>
                  </a:moveTo>
                  <a:lnTo>
                    <a:pt x="193" y="206"/>
                  </a:lnTo>
                  <a:lnTo>
                    <a:pt x="195" y="206"/>
                  </a:lnTo>
                  <a:close/>
                  <a:moveTo>
                    <a:pt x="235" y="206"/>
                  </a:moveTo>
                  <a:lnTo>
                    <a:pt x="235" y="204"/>
                  </a:lnTo>
                  <a:lnTo>
                    <a:pt x="235" y="206"/>
                  </a:lnTo>
                  <a:lnTo>
                    <a:pt x="235" y="204"/>
                  </a:lnTo>
                  <a:lnTo>
                    <a:pt x="235" y="206"/>
                  </a:lnTo>
                  <a:lnTo>
                    <a:pt x="235" y="204"/>
                  </a:lnTo>
                  <a:lnTo>
                    <a:pt x="235" y="206"/>
                  </a:lnTo>
                  <a:close/>
                  <a:moveTo>
                    <a:pt x="237" y="204"/>
                  </a:moveTo>
                  <a:lnTo>
                    <a:pt x="237" y="206"/>
                  </a:lnTo>
                  <a:lnTo>
                    <a:pt x="237" y="204"/>
                  </a:lnTo>
                  <a:close/>
                  <a:moveTo>
                    <a:pt x="207" y="206"/>
                  </a:moveTo>
                  <a:lnTo>
                    <a:pt x="205" y="206"/>
                  </a:lnTo>
                  <a:lnTo>
                    <a:pt x="207" y="206"/>
                  </a:lnTo>
                  <a:close/>
                  <a:moveTo>
                    <a:pt x="191" y="206"/>
                  </a:moveTo>
                  <a:lnTo>
                    <a:pt x="193" y="206"/>
                  </a:lnTo>
                  <a:lnTo>
                    <a:pt x="191" y="206"/>
                  </a:lnTo>
                  <a:close/>
                  <a:moveTo>
                    <a:pt x="170" y="206"/>
                  </a:moveTo>
                  <a:lnTo>
                    <a:pt x="170" y="208"/>
                  </a:lnTo>
                  <a:lnTo>
                    <a:pt x="170" y="206"/>
                  </a:lnTo>
                  <a:close/>
                  <a:moveTo>
                    <a:pt x="170" y="206"/>
                  </a:moveTo>
                  <a:lnTo>
                    <a:pt x="170" y="208"/>
                  </a:lnTo>
                  <a:lnTo>
                    <a:pt x="170" y="206"/>
                  </a:lnTo>
                  <a:close/>
                  <a:moveTo>
                    <a:pt x="191" y="206"/>
                  </a:moveTo>
                  <a:lnTo>
                    <a:pt x="191" y="208"/>
                  </a:lnTo>
                  <a:lnTo>
                    <a:pt x="191" y="206"/>
                  </a:lnTo>
                  <a:close/>
                  <a:moveTo>
                    <a:pt x="237" y="204"/>
                  </a:moveTo>
                  <a:lnTo>
                    <a:pt x="237" y="206"/>
                  </a:lnTo>
                  <a:lnTo>
                    <a:pt x="235" y="206"/>
                  </a:lnTo>
                  <a:lnTo>
                    <a:pt x="235" y="208"/>
                  </a:lnTo>
                  <a:lnTo>
                    <a:pt x="235" y="206"/>
                  </a:lnTo>
                  <a:lnTo>
                    <a:pt x="235" y="204"/>
                  </a:lnTo>
                  <a:lnTo>
                    <a:pt x="237" y="204"/>
                  </a:lnTo>
                  <a:close/>
                  <a:moveTo>
                    <a:pt x="172" y="206"/>
                  </a:moveTo>
                  <a:lnTo>
                    <a:pt x="170" y="206"/>
                  </a:lnTo>
                  <a:lnTo>
                    <a:pt x="172" y="206"/>
                  </a:lnTo>
                  <a:lnTo>
                    <a:pt x="170" y="206"/>
                  </a:lnTo>
                  <a:lnTo>
                    <a:pt x="172" y="206"/>
                  </a:lnTo>
                  <a:close/>
                  <a:moveTo>
                    <a:pt x="128" y="208"/>
                  </a:moveTo>
                  <a:lnTo>
                    <a:pt x="126" y="208"/>
                  </a:lnTo>
                  <a:lnTo>
                    <a:pt x="128" y="208"/>
                  </a:lnTo>
                  <a:close/>
                  <a:moveTo>
                    <a:pt x="207" y="206"/>
                  </a:moveTo>
                  <a:lnTo>
                    <a:pt x="205" y="206"/>
                  </a:lnTo>
                  <a:lnTo>
                    <a:pt x="207" y="206"/>
                  </a:lnTo>
                  <a:close/>
                  <a:moveTo>
                    <a:pt x="195" y="206"/>
                  </a:moveTo>
                  <a:lnTo>
                    <a:pt x="197" y="206"/>
                  </a:lnTo>
                  <a:lnTo>
                    <a:pt x="195" y="206"/>
                  </a:lnTo>
                  <a:close/>
                  <a:moveTo>
                    <a:pt x="172" y="206"/>
                  </a:moveTo>
                  <a:lnTo>
                    <a:pt x="172" y="208"/>
                  </a:lnTo>
                  <a:lnTo>
                    <a:pt x="170" y="208"/>
                  </a:lnTo>
                  <a:lnTo>
                    <a:pt x="172" y="208"/>
                  </a:lnTo>
                  <a:lnTo>
                    <a:pt x="170" y="208"/>
                  </a:lnTo>
                  <a:lnTo>
                    <a:pt x="172" y="208"/>
                  </a:lnTo>
                  <a:lnTo>
                    <a:pt x="172" y="206"/>
                  </a:lnTo>
                  <a:lnTo>
                    <a:pt x="172" y="208"/>
                  </a:lnTo>
                  <a:lnTo>
                    <a:pt x="172" y="206"/>
                  </a:lnTo>
                  <a:lnTo>
                    <a:pt x="172" y="208"/>
                  </a:lnTo>
                  <a:lnTo>
                    <a:pt x="172" y="206"/>
                  </a:lnTo>
                  <a:close/>
                  <a:moveTo>
                    <a:pt x="199" y="206"/>
                  </a:moveTo>
                  <a:lnTo>
                    <a:pt x="201" y="206"/>
                  </a:lnTo>
                  <a:lnTo>
                    <a:pt x="199" y="206"/>
                  </a:lnTo>
                  <a:close/>
                  <a:moveTo>
                    <a:pt x="201" y="206"/>
                  </a:moveTo>
                  <a:lnTo>
                    <a:pt x="201" y="208"/>
                  </a:lnTo>
                  <a:lnTo>
                    <a:pt x="201" y="206"/>
                  </a:lnTo>
                  <a:lnTo>
                    <a:pt x="199" y="206"/>
                  </a:lnTo>
                  <a:lnTo>
                    <a:pt x="201" y="206"/>
                  </a:lnTo>
                  <a:close/>
                  <a:moveTo>
                    <a:pt x="209" y="206"/>
                  </a:moveTo>
                  <a:lnTo>
                    <a:pt x="209" y="204"/>
                  </a:lnTo>
                  <a:lnTo>
                    <a:pt x="209" y="206"/>
                  </a:lnTo>
                  <a:close/>
                  <a:moveTo>
                    <a:pt x="235" y="204"/>
                  </a:moveTo>
                  <a:lnTo>
                    <a:pt x="237" y="204"/>
                  </a:lnTo>
                  <a:lnTo>
                    <a:pt x="235" y="204"/>
                  </a:lnTo>
                  <a:close/>
                  <a:moveTo>
                    <a:pt x="207" y="206"/>
                  </a:moveTo>
                  <a:lnTo>
                    <a:pt x="207" y="204"/>
                  </a:lnTo>
                  <a:lnTo>
                    <a:pt x="207" y="206"/>
                  </a:lnTo>
                  <a:close/>
                  <a:moveTo>
                    <a:pt x="205" y="204"/>
                  </a:moveTo>
                  <a:lnTo>
                    <a:pt x="205" y="206"/>
                  </a:lnTo>
                  <a:lnTo>
                    <a:pt x="205" y="204"/>
                  </a:lnTo>
                  <a:close/>
                  <a:moveTo>
                    <a:pt x="207" y="204"/>
                  </a:moveTo>
                  <a:lnTo>
                    <a:pt x="207" y="206"/>
                  </a:lnTo>
                  <a:lnTo>
                    <a:pt x="207" y="204"/>
                  </a:lnTo>
                  <a:close/>
                  <a:moveTo>
                    <a:pt x="229" y="204"/>
                  </a:moveTo>
                  <a:lnTo>
                    <a:pt x="227" y="204"/>
                  </a:lnTo>
                  <a:lnTo>
                    <a:pt x="229" y="204"/>
                  </a:lnTo>
                  <a:close/>
                  <a:moveTo>
                    <a:pt x="170" y="206"/>
                  </a:moveTo>
                  <a:lnTo>
                    <a:pt x="172" y="206"/>
                  </a:lnTo>
                  <a:lnTo>
                    <a:pt x="170" y="206"/>
                  </a:lnTo>
                  <a:lnTo>
                    <a:pt x="172" y="206"/>
                  </a:lnTo>
                  <a:lnTo>
                    <a:pt x="170" y="206"/>
                  </a:lnTo>
                  <a:close/>
                  <a:moveTo>
                    <a:pt x="205" y="204"/>
                  </a:moveTo>
                  <a:lnTo>
                    <a:pt x="205" y="206"/>
                  </a:lnTo>
                  <a:lnTo>
                    <a:pt x="205" y="204"/>
                  </a:lnTo>
                  <a:close/>
                  <a:moveTo>
                    <a:pt x="227" y="204"/>
                  </a:moveTo>
                  <a:lnTo>
                    <a:pt x="225" y="204"/>
                  </a:lnTo>
                  <a:lnTo>
                    <a:pt x="227" y="204"/>
                  </a:lnTo>
                  <a:close/>
                  <a:moveTo>
                    <a:pt x="201" y="204"/>
                  </a:moveTo>
                  <a:lnTo>
                    <a:pt x="201" y="206"/>
                  </a:lnTo>
                  <a:lnTo>
                    <a:pt x="201" y="204"/>
                  </a:lnTo>
                  <a:close/>
                  <a:moveTo>
                    <a:pt x="205" y="204"/>
                  </a:moveTo>
                  <a:lnTo>
                    <a:pt x="205" y="206"/>
                  </a:lnTo>
                  <a:lnTo>
                    <a:pt x="203" y="206"/>
                  </a:lnTo>
                  <a:lnTo>
                    <a:pt x="205" y="206"/>
                  </a:lnTo>
                  <a:lnTo>
                    <a:pt x="203" y="206"/>
                  </a:lnTo>
                  <a:lnTo>
                    <a:pt x="203" y="204"/>
                  </a:lnTo>
                  <a:lnTo>
                    <a:pt x="205" y="204"/>
                  </a:lnTo>
                  <a:lnTo>
                    <a:pt x="205" y="206"/>
                  </a:lnTo>
                  <a:lnTo>
                    <a:pt x="205" y="204"/>
                  </a:lnTo>
                  <a:lnTo>
                    <a:pt x="205" y="206"/>
                  </a:lnTo>
                  <a:lnTo>
                    <a:pt x="205" y="204"/>
                  </a:lnTo>
                  <a:close/>
                  <a:moveTo>
                    <a:pt x="227" y="204"/>
                  </a:moveTo>
                  <a:lnTo>
                    <a:pt x="229" y="204"/>
                  </a:lnTo>
                  <a:lnTo>
                    <a:pt x="227" y="204"/>
                  </a:lnTo>
                  <a:close/>
                  <a:moveTo>
                    <a:pt x="235" y="204"/>
                  </a:moveTo>
                  <a:lnTo>
                    <a:pt x="237" y="204"/>
                  </a:lnTo>
                  <a:lnTo>
                    <a:pt x="235" y="204"/>
                  </a:lnTo>
                  <a:close/>
                  <a:moveTo>
                    <a:pt x="205" y="204"/>
                  </a:moveTo>
                  <a:lnTo>
                    <a:pt x="207" y="204"/>
                  </a:lnTo>
                  <a:lnTo>
                    <a:pt x="207" y="206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5" y="206"/>
                  </a:lnTo>
                  <a:lnTo>
                    <a:pt x="205" y="204"/>
                  </a:lnTo>
                  <a:lnTo>
                    <a:pt x="205" y="206"/>
                  </a:lnTo>
                  <a:lnTo>
                    <a:pt x="207" y="206"/>
                  </a:lnTo>
                  <a:lnTo>
                    <a:pt x="205" y="206"/>
                  </a:lnTo>
                  <a:lnTo>
                    <a:pt x="205" y="204"/>
                  </a:lnTo>
                  <a:lnTo>
                    <a:pt x="207" y="204"/>
                  </a:lnTo>
                  <a:lnTo>
                    <a:pt x="205" y="204"/>
                  </a:lnTo>
                  <a:close/>
                  <a:moveTo>
                    <a:pt x="203" y="204"/>
                  </a:moveTo>
                  <a:lnTo>
                    <a:pt x="203" y="206"/>
                  </a:lnTo>
                  <a:lnTo>
                    <a:pt x="203" y="204"/>
                  </a:lnTo>
                  <a:lnTo>
                    <a:pt x="205" y="204"/>
                  </a:lnTo>
                  <a:lnTo>
                    <a:pt x="203" y="204"/>
                  </a:lnTo>
                  <a:lnTo>
                    <a:pt x="203" y="206"/>
                  </a:lnTo>
                  <a:lnTo>
                    <a:pt x="203" y="204"/>
                  </a:lnTo>
                  <a:close/>
                  <a:moveTo>
                    <a:pt x="170" y="206"/>
                  </a:moveTo>
                  <a:lnTo>
                    <a:pt x="170" y="204"/>
                  </a:lnTo>
                  <a:lnTo>
                    <a:pt x="170" y="206"/>
                  </a:lnTo>
                  <a:close/>
                  <a:moveTo>
                    <a:pt x="225" y="204"/>
                  </a:moveTo>
                  <a:lnTo>
                    <a:pt x="227" y="204"/>
                  </a:lnTo>
                  <a:lnTo>
                    <a:pt x="225" y="204"/>
                  </a:lnTo>
                  <a:close/>
                  <a:moveTo>
                    <a:pt x="170" y="206"/>
                  </a:moveTo>
                  <a:lnTo>
                    <a:pt x="170" y="204"/>
                  </a:lnTo>
                  <a:lnTo>
                    <a:pt x="170" y="206"/>
                  </a:lnTo>
                  <a:close/>
                  <a:moveTo>
                    <a:pt x="231" y="204"/>
                  </a:moveTo>
                  <a:lnTo>
                    <a:pt x="231" y="202"/>
                  </a:lnTo>
                  <a:lnTo>
                    <a:pt x="231" y="204"/>
                  </a:lnTo>
                  <a:close/>
                  <a:moveTo>
                    <a:pt x="231" y="202"/>
                  </a:moveTo>
                  <a:lnTo>
                    <a:pt x="231" y="204"/>
                  </a:lnTo>
                  <a:lnTo>
                    <a:pt x="231" y="202"/>
                  </a:lnTo>
                  <a:lnTo>
                    <a:pt x="231" y="204"/>
                  </a:lnTo>
                  <a:lnTo>
                    <a:pt x="231" y="202"/>
                  </a:lnTo>
                  <a:close/>
                  <a:moveTo>
                    <a:pt x="207" y="204"/>
                  </a:moveTo>
                  <a:lnTo>
                    <a:pt x="205" y="204"/>
                  </a:lnTo>
                  <a:lnTo>
                    <a:pt x="207" y="204"/>
                  </a:lnTo>
                  <a:close/>
                  <a:moveTo>
                    <a:pt x="231" y="204"/>
                  </a:moveTo>
                  <a:lnTo>
                    <a:pt x="231" y="202"/>
                  </a:lnTo>
                  <a:lnTo>
                    <a:pt x="231" y="204"/>
                  </a:lnTo>
                  <a:close/>
                  <a:moveTo>
                    <a:pt x="128" y="206"/>
                  </a:moveTo>
                  <a:lnTo>
                    <a:pt x="128" y="208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06"/>
                  </a:lnTo>
                  <a:lnTo>
                    <a:pt x="128" y="208"/>
                  </a:lnTo>
                  <a:lnTo>
                    <a:pt x="128" y="206"/>
                  </a:lnTo>
                  <a:close/>
                  <a:moveTo>
                    <a:pt x="126" y="206"/>
                  </a:moveTo>
                  <a:lnTo>
                    <a:pt x="128" y="206"/>
                  </a:lnTo>
                  <a:lnTo>
                    <a:pt x="126" y="206"/>
                  </a:lnTo>
                  <a:close/>
                  <a:moveTo>
                    <a:pt x="227" y="204"/>
                  </a:moveTo>
                  <a:lnTo>
                    <a:pt x="227" y="202"/>
                  </a:lnTo>
                  <a:lnTo>
                    <a:pt x="227" y="204"/>
                  </a:lnTo>
                  <a:close/>
                  <a:moveTo>
                    <a:pt x="227" y="204"/>
                  </a:moveTo>
                  <a:lnTo>
                    <a:pt x="225" y="204"/>
                  </a:lnTo>
                  <a:lnTo>
                    <a:pt x="227" y="204"/>
                  </a:lnTo>
                  <a:lnTo>
                    <a:pt x="227" y="202"/>
                  </a:lnTo>
                  <a:lnTo>
                    <a:pt x="227" y="204"/>
                  </a:lnTo>
                  <a:close/>
                  <a:moveTo>
                    <a:pt x="195" y="204"/>
                  </a:moveTo>
                  <a:lnTo>
                    <a:pt x="195" y="206"/>
                  </a:lnTo>
                  <a:lnTo>
                    <a:pt x="195" y="204"/>
                  </a:lnTo>
                  <a:close/>
                  <a:moveTo>
                    <a:pt x="203" y="204"/>
                  </a:moveTo>
                  <a:lnTo>
                    <a:pt x="201" y="204"/>
                  </a:lnTo>
                  <a:lnTo>
                    <a:pt x="203" y="204"/>
                  </a:lnTo>
                  <a:lnTo>
                    <a:pt x="201" y="204"/>
                  </a:lnTo>
                  <a:lnTo>
                    <a:pt x="203" y="204"/>
                  </a:lnTo>
                  <a:close/>
                  <a:moveTo>
                    <a:pt x="227" y="202"/>
                  </a:moveTo>
                  <a:lnTo>
                    <a:pt x="225" y="202"/>
                  </a:lnTo>
                  <a:lnTo>
                    <a:pt x="227" y="202"/>
                  </a:lnTo>
                  <a:close/>
                  <a:moveTo>
                    <a:pt x="207" y="204"/>
                  </a:moveTo>
                  <a:lnTo>
                    <a:pt x="209" y="204"/>
                  </a:lnTo>
                  <a:lnTo>
                    <a:pt x="207" y="204"/>
                  </a:lnTo>
                  <a:close/>
                  <a:moveTo>
                    <a:pt x="126" y="206"/>
                  </a:moveTo>
                  <a:lnTo>
                    <a:pt x="126" y="204"/>
                  </a:lnTo>
                  <a:lnTo>
                    <a:pt x="126" y="206"/>
                  </a:lnTo>
                  <a:close/>
                  <a:moveTo>
                    <a:pt x="205" y="204"/>
                  </a:moveTo>
                  <a:lnTo>
                    <a:pt x="203" y="204"/>
                  </a:lnTo>
                  <a:lnTo>
                    <a:pt x="205" y="204"/>
                  </a:lnTo>
                  <a:close/>
                  <a:moveTo>
                    <a:pt x="205" y="204"/>
                  </a:moveTo>
                  <a:lnTo>
                    <a:pt x="203" y="204"/>
                  </a:lnTo>
                  <a:lnTo>
                    <a:pt x="205" y="204"/>
                  </a:lnTo>
                  <a:close/>
                  <a:moveTo>
                    <a:pt x="128" y="204"/>
                  </a:moveTo>
                  <a:lnTo>
                    <a:pt x="128" y="206"/>
                  </a:lnTo>
                  <a:lnTo>
                    <a:pt x="126" y="206"/>
                  </a:lnTo>
                  <a:lnTo>
                    <a:pt x="126" y="204"/>
                  </a:lnTo>
                  <a:lnTo>
                    <a:pt x="128" y="204"/>
                  </a:lnTo>
                  <a:close/>
                  <a:moveTo>
                    <a:pt x="205" y="204"/>
                  </a:moveTo>
                  <a:lnTo>
                    <a:pt x="203" y="204"/>
                  </a:lnTo>
                  <a:lnTo>
                    <a:pt x="205" y="204"/>
                  </a:lnTo>
                  <a:close/>
                  <a:moveTo>
                    <a:pt x="227" y="202"/>
                  </a:moveTo>
                  <a:lnTo>
                    <a:pt x="229" y="202"/>
                  </a:lnTo>
                  <a:lnTo>
                    <a:pt x="227" y="202"/>
                  </a:lnTo>
                  <a:close/>
                  <a:moveTo>
                    <a:pt x="227" y="202"/>
                  </a:moveTo>
                  <a:lnTo>
                    <a:pt x="225" y="202"/>
                  </a:lnTo>
                  <a:lnTo>
                    <a:pt x="227" y="202"/>
                  </a:lnTo>
                  <a:close/>
                  <a:moveTo>
                    <a:pt x="134" y="204"/>
                  </a:moveTo>
                  <a:lnTo>
                    <a:pt x="134" y="206"/>
                  </a:lnTo>
                  <a:lnTo>
                    <a:pt x="134" y="208"/>
                  </a:lnTo>
                  <a:lnTo>
                    <a:pt x="136" y="208"/>
                  </a:lnTo>
                  <a:lnTo>
                    <a:pt x="138" y="208"/>
                  </a:lnTo>
                  <a:lnTo>
                    <a:pt x="138" y="210"/>
                  </a:lnTo>
                  <a:lnTo>
                    <a:pt x="138" y="212"/>
                  </a:lnTo>
                  <a:lnTo>
                    <a:pt x="140" y="212"/>
                  </a:lnTo>
                  <a:lnTo>
                    <a:pt x="138" y="212"/>
                  </a:lnTo>
                  <a:lnTo>
                    <a:pt x="138" y="214"/>
                  </a:lnTo>
                  <a:lnTo>
                    <a:pt x="140" y="214"/>
                  </a:lnTo>
                  <a:lnTo>
                    <a:pt x="138" y="214"/>
                  </a:lnTo>
                  <a:lnTo>
                    <a:pt x="136" y="214"/>
                  </a:lnTo>
                  <a:lnTo>
                    <a:pt x="134" y="214"/>
                  </a:lnTo>
                  <a:lnTo>
                    <a:pt x="134" y="212"/>
                  </a:lnTo>
                  <a:lnTo>
                    <a:pt x="132" y="212"/>
                  </a:lnTo>
                  <a:lnTo>
                    <a:pt x="130" y="212"/>
                  </a:lnTo>
                  <a:lnTo>
                    <a:pt x="130" y="210"/>
                  </a:lnTo>
                  <a:lnTo>
                    <a:pt x="128" y="210"/>
                  </a:lnTo>
                  <a:lnTo>
                    <a:pt x="128" y="208"/>
                  </a:lnTo>
                  <a:lnTo>
                    <a:pt x="130" y="208"/>
                  </a:lnTo>
                  <a:lnTo>
                    <a:pt x="132" y="208"/>
                  </a:lnTo>
                  <a:lnTo>
                    <a:pt x="132" y="206"/>
                  </a:lnTo>
                  <a:lnTo>
                    <a:pt x="132" y="204"/>
                  </a:lnTo>
                  <a:lnTo>
                    <a:pt x="132" y="206"/>
                  </a:lnTo>
                  <a:lnTo>
                    <a:pt x="132" y="204"/>
                  </a:lnTo>
                  <a:lnTo>
                    <a:pt x="134" y="204"/>
                  </a:lnTo>
                  <a:close/>
                  <a:moveTo>
                    <a:pt x="207" y="202"/>
                  </a:moveTo>
                  <a:lnTo>
                    <a:pt x="207" y="204"/>
                  </a:lnTo>
                  <a:lnTo>
                    <a:pt x="207" y="202"/>
                  </a:lnTo>
                  <a:close/>
                  <a:moveTo>
                    <a:pt x="203" y="204"/>
                  </a:moveTo>
                  <a:lnTo>
                    <a:pt x="203" y="202"/>
                  </a:lnTo>
                  <a:lnTo>
                    <a:pt x="203" y="204"/>
                  </a:lnTo>
                  <a:close/>
                  <a:moveTo>
                    <a:pt x="227" y="202"/>
                  </a:moveTo>
                  <a:lnTo>
                    <a:pt x="225" y="202"/>
                  </a:lnTo>
                  <a:lnTo>
                    <a:pt x="227" y="202"/>
                  </a:lnTo>
                  <a:close/>
                  <a:moveTo>
                    <a:pt x="195" y="204"/>
                  </a:moveTo>
                  <a:lnTo>
                    <a:pt x="195" y="206"/>
                  </a:lnTo>
                  <a:lnTo>
                    <a:pt x="195" y="204"/>
                  </a:lnTo>
                  <a:lnTo>
                    <a:pt x="195" y="206"/>
                  </a:lnTo>
                  <a:lnTo>
                    <a:pt x="195" y="204"/>
                  </a:lnTo>
                  <a:lnTo>
                    <a:pt x="195" y="206"/>
                  </a:lnTo>
                  <a:lnTo>
                    <a:pt x="195" y="206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4"/>
                  </a:lnTo>
                  <a:close/>
                  <a:moveTo>
                    <a:pt x="225" y="202"/>
                  </a:moveTo>
                  <a:lnTo>
                    <a:pt x="227" y="202"/>
                  </a:lnTo>
                  <a:lnTo>
                    <a:pt x="225" y="202"/>
                  </a:lnTo>
                  <a:close/>
                  <a:moveTo>
                    <a:pt x="227" y="202"/>
                  </a:moveTo>
                  <a:lnTo>
                    <a:pt x="229" y="202"/>
                  </a:lnTo>
                  <a:lnTo>
                    <a:pt x="227" y="202"/>
                  </a:lnTo>
                  <a:close/>
                  <a:moveTo>
                    <a:pt x="207" y="202"/>
                  </a:moveTo>
                  <a:lnTo>
                    <a:pt x="207" y="204"/>
                  </a:lnTo>
                  <a:lnTo>
                    <a:pt x="207" y="202"/>
                  </a:lnTo>
                  <a:close/>
                  <a:moveTo>
                    <a:pt x="227" y="202"/>
                  </a:moveTo>
                  <a:lnTo>
                    <a:pt x="225" y="202"/>
                  </a:lnTo>
                  <a:lnTo>
                    <a:pt x="227" y="202"/>
                  </a:lnTo>
                  <a:close/>
                  <a:moveTo>
                    <a:pt x="229" y="202"/>
                  </a:moveTo>
                  <a:lnTo>
                    <a:pt x="227" y="202"/>
                  </a:lnTo>
                  <a:lnTo>
                    <a:pt x="229" y="202"/>
                  </a:lnTo>
                  <a:close/>
                  <a:moveTo>
                    <a:pt x="201" y="204"/>
                  </a:moveTo>
                  <a:lnTo>
                    <a:pt x="201" y="202"/>
                  </a:lnTo>
                  <a:lnTo>
                    <a:pt x="201" y="204"/>
                  </a:lnTo>
                  <a:close/>
                  <a:moveTo>
                    <a:pt x="201" y="204"/>
                  </a:moveTo>
                  <a:lnTo>
                    <a:pt x="201" y="202"/>
                  </a:lnTo>
                  <a:lnTo>
                    <a:pt x="201" y="204"/>
                  </a:lnTo>
                  <a:close/>
                  <a:moveTo>
                    <a:pt x="203" y="202"/>
                  </a:moveTo>
                  <a:lnTo>
                    <a:pt x="203" y="204"/>
                  </a:lnTo>
                  <a:lnTo>
                    <a:pt x="203" y="202"/>
                  </a:lnTo>
                  <a:close/>
                  <a:moveTo>
                    <a:pt x="203" y="202"/>
                  </a:moveTo>
                  <a:lnTo>
                    <a:pt x="201" y="202"/>
                  </a:lnTo>
                  <a:lnTo>
                    <a:pt x="203" y="202"/>
                  </a:lnTo>
                  <a:lnTo>
                    <a:pt x="203" y="204"/>
                  </a:lnTo>
                  <a:lnTo>
                    <a:pt x="201" y="204"/>
                  </a:lnTo>
                  <a:lnTo>
                    <a:pt x="201" y="202"/>
                  </a:lnTo>
                  <a:lnTo>
                    <a:pt x="203" y="202"/>
                  </a:lnTo>
                  <a:close/>
                  <a:moveTo>
                    <a:pt x="227" y="202"/>
                  </a:moveTo>
                  <a:lnTo>
                    <a:pt x="225" y="202"/>
                  </a:lnTo>
                  <a:lnTo>
                    <a:pt x="227" y="202"/>
                  </a:lnTo>
                  <a:close/>
                  <a:moveTo>
                    <a:pt x="207" y="202"/>
                  </a:moveTo>
                  <a:lnTo>
                    <a:pt x="207" y="204"/>
                  </a:lnTo>
                  <a:lnTo>
                    <a:pt x="207" y="202"/>
                  </a:lnTo>
                  <a:close/>
                  <a:moveTo>
                    <a:pt x="225" y="202"/>
                  </a:moveTo>
                  <a:lnTo>
                    <a:pt x="223" y="202"/>
                  </a:lnTo>
                  <a:lnTo>
                    <a:pt x="225" y="202"/>
                  </a:lnTo>
                  <a:close/>
                  <a:moveTo>
                    <a:pt x="124" y="204"/>
                  </a:moveTo>
                  <a:lnTo>
                    <a:pt x="126" y="204"/>
                  </a:lnTo>
                  <a:lnTo>
                    <a:pt x="124" y="204"/>
                  </a:lnTo>
                  <a:lnTo>
                    <a:pt x="126" y="204"/>
                  </a:lnTo>
                  <a:lnTo>
                    <a:pt x="124" y="204"/>
                  </a:lnTo>
                  <a:close/>
                  <a:moveTo>
                    <a:pt x="227" y="202"/>
                  </a:moveTo>
                  <a:lnTo>
                    <a:pt x="225" y="202"/>
                  </a:lnTo>
                  <a:lnTo>
                    <a:pt x="227" y="202"/>
                  </a:lnTo>
                  <a:close/>
                  <a:moveTo>
                    <a:pt x="195" y="202"/>
                  </a:move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4"/>
                  </a:lnTo>
                  <a:lnTo>
                    <a:pt x="195" y="204"/>
                  </a:lnTo>
                  <a:lnTo>
                    <a:pt x="195" y="202"/>
                  </a:lnTo>
                  <a:lnTo>
                    <a:pt x="195" y="204"/>
                  </a:lnTo>
                  <a:lnTo>
                    <a:pt x="195" y="202"/>
                  </a:lnTo>
                  <a:close/>
                  <a:moveTo>
                    <a:pt x="122" y="204"/>
                  </a:moveTo>
                  <a:lnTo>
                    <a:pt x="124" y="204"/>
                  </a:lnTo>
                  <a:lnTo>
                    <a:pt x="122" y="204"/>
                  </a:lnTo>
                  <a:close/>
                  <a:moveTo>
                    <a:pt x="201" y="202"/>
                  </a:moveTo>
                  <a:lnTo>
                    <a:pt x="203" y="202"/>
                  </a:lnTo>
                  <a:lnTo>
                    <a:pt x="201" y="202"/>
                  </a:lnTo>
                  <a:close/>
                  <a:moveTo>
                    <a:pt x="203" y="202"/>
                  </a:moveTo>
                  <a:lnTo>
                    <a:pt x="201" y="202"/>
                  </a:lnTo>
                  <a:lnTo>
                    <a:pt x="203" y="202"/>
                  </a:lnTo>
                  <a:close/>
                  <a:moveTo>
                    <a:pt x="205" y="202"/>
                  </a:moveTo>
                  <a:lnTo>
                    <a:pt x="203" y="202"/>
                  </a:lnTo>
                  <a:lnTo>
                    <a:pt x="205" y="202"/>
                  </a:lnTo>
                  <a:close/>
                  <a:moveTo>
                    <a:pt x="221" y="202"/>
                  </a:moveTo>
                  <a:lnTo>
                    <a:pt x="221" y="200"/>
                  </a:lnTo>
                  <a:lnTo>
                    <a:pt x="223" y="200"/>
                  </a:lnTo>
                  <a:lnTo>
                    <a:pt x="223" y="202"/>
                  </a:lnTo>
                  <a:lnTo>
                    <a:pt x="221" y="202"/>
                  </a:lnTo>
                  <a:close/>
                  <a:moveTo>
                    <a:pt x="205" y="202"/>
                  </a:moveTo>
                  <a:lnTo>
                    <a:pt x="203" y="202"/>
                  </a:lnTo>
                  <a:lnTo>
                    <a:pt x="205" y="202"/>
                  </a:lnTo>
                  <a:close/>
                  <a:moveTo>
                    <a:pt x="219" y="200"/>
                  </a:moveTo>
                  <a:lnTo>
                    <a:pt x="219" y="202"/>
                  </a:lnTo>
                  <a:lnTo>
                    <a:pt x="219" y="200"/>
                  </a:lnTo>
                  <a:close/>
                  <a:moveTo>
                    <a:pt x="205" y="202"/>
                  </a:moveTo>
                  <a:lnTo>
                    <a:pt x="207" y="202"/>
                  </a:lnTo>
                  <a:lnTo>
                    <a:pt x="205" y="202"/>
                  </a:lnTo>
                  <a:close/>
                  <a:moveTo>
                    <a:pt x="195" y="202"/>
                  </a:move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close/>
                  <a:moveTo>
                    <a:pt x="219" y="200"/>
                  </a:moveTo>
                  <a:lnTo>
                    <a:pt x="217" y="200"/>
                  </a:lnTo>
                  <a:lnTo>
                    <a:pt x="219" y="200"/>
                  </a:lnTo>
                  <a:close/>
                  <a:moveTo>
                    <a:pt x="205" y="202"/>
                  </a:moveTo>
                  <a:lnTo>
                    <a:pt x="203" y="202"/>
                  </a:lnTo>
                  <a:lnTo>
                    <a:pt x="205" y="202"/>
                  </a:lnTo>
                  <a:close/>
                  <a:moveTo>
                    <a:pt x="195" y="202"/>
                  </a:move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lnTo>
                    <a:pt x="195" y="202"/>
                  </a:lnTo>
                  <a:close/>
                  <a:moveTo>
                    <a:pt x="207" y="202"/>
                  </a:moveTo>
                  <a:lnTo>
                    <a:pt x="207" y="200"/>
                  </a:lnTo>
                  <a:lnTo>
                    <a:pt x="207" y="202"/>
                  </a:lnTo>
                  <a:close/>
                  <a:moveTo>
                    <a:pt x="203" y="202"/>
                  </a:moveTo>
                  <a:lnTo>
                    <a:pt x="205" y="202"/>
                  </a:lnTo>
                  <a:lnTo>
                    <a:pt x="203" y="202"/>
                  </a:lnTo>
                  <a:lnTo>
                    <a:pt x="203" y="200"/>
                  </a:lnTo>
                  <a:lnTo>
                    <a:pt x="203" y="202"/>
                  </a:lnTo>
                  <a:close/>
                  <a:moveTo>
                    <a:pt x="219" y="200"/>
                  </a:moveTo>
                  <a:lnTo>
                    <a:pt x="217" y="200"/>
                  </a:lnTo>
                  <a:lnTo>
                    <a:pt x="219" y="200"/>
                  </a:lnTo>
                  <a:close/>
                  <a:moveTo>
                    <a:pt x="195" y="202"/>
                  </a:moveTo>
                  <a:lnTo>
                    <a:pt x="195" y="202"/>
                  </a:lnTo>
                  <a:lnTo>
                    <a:pt x="195" y="202"/>
                  </a:lnTo>
                  <a:close/>
                  <a:moveTo>
                    <a:pt x="207" y="200"/>
                  </a:moveTo>
                  <a:lnTo>
                    <a:pt x="207" y="202"/>
                  </a:lnTo>
                  <a:lnTo>
                    <a:pt x="209" y="202"/>
                  </a:lnTo>
                  <a:lnTo>
                    <a:pt x="207" y="202"/>
                  </a:lnTo>
                  <a:lnTo>
                    <a:pt x="207" y="200"/>
                  </a:lnTo>
                  <a:close/>
                  <a:moveTo>
                    <a:pt x="217" y="200"/>
                  </a:moveTo>
                  <a:lnTo>
                    <a:pt x="219" y="200"/>
                  </a:lnTo>
                  <a:lnTo>
                    <a:pt x="217" y="200"/>
                  </a:lnTo>
                  <a:close/>
                  <a:moveTo>
                    <a:pt x="205" y="200"/>
                  </a:moveTo>
                  <a:lnTo>
                    <a:pt x="205" y="202"/>
                  </a:lnTo>
                  <a:lnTo>
                    <a:pt x="205" y="200"/>
                  </a:lnTo>
                  <a:close/>
                  <a:moveTo>
                    <a:pt x="201" y="200"/>
                  </a:moveTo>
                  <a:lnTo>
                    <a:pt x="201" y="202"/>
                  </a:lnTo>
                  <a:lnTo>
                    <a:pt x="201" y="200"/>
                  </a:lnTo>
                  <a:lnTo>
                    <a:pt x="201" y="202"/>
                  </a:lnTo>
                  <a:lnTo>
                    <a:pt x="201" y="200"/>
                  </a:lnTo>
                  <a:close/>
                  <a:moveTo>
                    <a:pt x="205" y="200"/>
                  </a:moveTo>
                  <a:lnTo>
                    <a:pt x="203" y="200"/>
                  </a:lnTo>
                  <a:lnTo>
                    <a:pt x="205" y="200"/>
                  </a:lnTo>
                  <a:close/>
                  <a:moveTo>
                    <a:pt x="203" y="200"/>
                  </a:moveTo>
                  <a:lnTo>
                    <a:pt x="205" y="200"/>
                  </a:lnTo>
                  <a:lnTo>
                    <a:pt x="203" y="200"/>
                  </a:lnTo>
                  <a:close/>
                  <a:moveTo>
                    <a:pt x="203" y="200"/>
                  </a:moveTo>
                  <a:lnTo>
                    <a:pt x="201" y="200"/>
                  </a:lnTo>
                  <a:lnTo>
                    <a:pt x="203" y="200"/>
                  </a:lnTo>
                  <a:close/>
                  <a:moveTo>
                    <a:pt x="195" y="200"/>
                  </a:moveTo>
                  <a:lnTo>
                    <a:pt x="195" y="202"/>
                  </a:lnTo>
                  <a:lnTo>
                    <a:pt x="195" y="200"/>
                  </a:lnTo>
                  <a:close/>
                  <a:moveTo>
                    <a:pt x="219" y="200"/>
                  </a:moveTo>
                  <a:lnTo>
                    <a:pt x="217" y="200"/>
                  </a:lnTo>
                  <a:lnTo>
                    <a:pt x="219" y="200"/>
                  </a:lnTo>
                  <a:close/>
                  <a:moveTo>
                    <a:pt x="195" y="200"/>
                  </a:moveTo>
                  <a:lnTo>
                    <a:pt x="195" y="202"/>
                  </a:lnTo>
                  <a:lnTo>
                    <a:pt x="195" y="200"/>
                  </a:lnTo>
                  <a:close/>
                  <a:moveTo>
                    <a:pt x="219" y="200"/>
                  </a:moveTo>
                  <a:lnTo>
                    <a:pt x="217" y="200"/>
                  </a:lnTo>
                  <a:lnTo>
                    <a:pt x="219" y="200"/>
                  </a:lnTo>
                  <a:close/>
                  <a:moveTo>
                    <a:pt x="203" y="200"/>
                  </a:moveTo>
                  <a:lnTo>
                    <a:pt x="201" y="200"/>
                  </a:lnTo>
                  <a:lnTo>
                    <a:pt x="203" y="200"/>
                  </a:lnTo>
                  <a:close/>
                  <a:moveTo>
                    <a:pt x="203" y="200"/>
                  </a:moveTo>
                  <a:lnTo>
                    <a:pt x="201" y="200"/>
                  </a:lnTo>
                  <a:lnTo>
                    <a:pt x="203" y="200"/>
                  </a:lnTo>
                  <a:close/>
                  <a:moveTo>
                    <a:pt x="219" y="200"/>
                  </a:moveTo>
                  <a:lnTo>
                    <a:pt x="217" y="200"/>
                  </a:lnTo>
                  <a:lnTo>
                    <a:pt x="219" y="200"/>
                  </a:lnTo>
                  <a:close/>
                  <a:moveTo>
                    <a:pt x="219" y="198"/>
                  </a:moveTo>
                  <a:lnTo>
                    <a:pt x="219" y="200"/>
                  </a:lnTo>
                  <a:lnTo>
                    <a:pt x="219" y="198"/>
                  </a:lnTo>
                  <a:close/>
                  <a:moveTo>
                    <a:pt x="104" y="202"/>
                  </a:moveTo>
                  <a:lnTo>
                    <a:pt x="102" y="202"/>
                  </a:lnTo>
                  <a:lnTo>
                    <a:pt x="104" y="202"/>
                  </a:lnTo>
                  <a:lnTo>
                    <a:pt x="104" y="200"/>
                  </a:lnTo>
                  <a:lnTo>
                    <a:pt x="104" y="202"/>
                  </a:lnTo>
                  <a:close/>
                  <a:moveTo>
                    <a:pt x="128" y="200"/>
                  </a:moveTo>
                  <a:lnTo>
                    <a:pt x="130" y="200"/>
                  </a:lnTo>
                  <a:lnTo>
                    <a:pt x="128" y="200"/>
                  </a:lnTo>
                  <a:close/>
                  <a:moveTo>
                    <a:pt x="197" y="198"/>
                  </a:moveTo>
                  <a:lnTo>
                    <a:pt x="197" y="200"/>
                  </a:lnTo>
                  <a:lnTo>
                    <a:pt x="197" y="198"/>
                  </a:lnTo>
                  <a:lnTo>
                    <a:pt x="197" y="200"/>
                  </a:lnTo>
                  <a:lnTo>
                    <a:pt x="197" y="198"/>
                  </a:lnTo>
                  <a:lnTo>
                    <a:pt x="199" y="198"/>
                  </a:lnTo>
                  <a:lnTo>
                    <a:pt x="199" y="200"/>
                  </a:lnTo>
                  <a:lnTo>
                    <a:pt x="197" y="200"/>
                  </a:lnTo>
                  <a:lnTo>
                    <a:pt x="197" y="198"/>
                  </a:lnTo>
                  <a:close/>
                  <a:moveTo>
                    <a:pt x="199" y="198"/>
                  </a:moveTo>
                  <a:lnTo>
                    <a:pt x="197" y="198"/>
                  </a:lnTo>
                  <a:lnTo>
                    <a:pt x="199" y="198"/>
                  </a:lnTo>
                  <a:close/>
                  <a:moveTo>
                    <a:pt x="195" y="198"/>
                  </a:moveTo>
                  <a:lnTo>
                    <a:pt x="195" y="198"/>
                  </a:lnTo>
                  <a:lnTo>
                    <a:pt x="195" y="198"/>
                  </a:lnTo>
                  <a:close/>
                  <a:moveTo>
                    <a:pt x="201" y="198"/>
                  </a:moveTo>
                  <a:lnTo>
                    <a:pt x="199" y="198"/>
                  </a:lnTo>
                  <a:lnTo>
                    <a:pt x="199" y="200"/>
                  </a:lnTo>
                  <a:lnTo>
                    <a:pt x="199" y="198"/>
                  </a:lnTo>
                  <a:lnTo>
                    <a:pt x="199" y="200"/>
                  </a:lnTo>
                  <a:lnTo>
                    <a:pt x="199" y="198"/>
                  </a:lnTo>
                  <a:lnTo>
                    <a:pt x="199" y="200"/>
                  </a:lnTo>
                  <a:lnTo>
                    <a:pt x="199" y="198"/>
                  </a:lnTo>
                  <a:lnTo>
                    <a:pt x="201" y="198"/>
                  </a:lnTo>
                  <a:close/>
                  <a:moveTo>
                    <a:pt x="197" y="198"/>
                  </a:moveTo>
                  <a:lnTo>
                    <a:pt x="199" y="198"/>
                  </a:lnTo>
                  <a:lnTo>
                    <a:pt x="197" y="198"/>
                  </a:lnTo>
                  <a:close/>
                  <a:moveTo>
                    <a:pt x="195" y="198"/>
                  </a:moveTo>
                  <a:lnTo>
                    <a:pt x="195" y="200"/>
                  </a:lnTo>
                  <a:lnTo>
                    <a:pt x="195" y="198"/>
                  </a:lnTo>
                  <a:close/>
                  <a:moveTo>
                    <a:pt x="104" y="200"/>
                  </a:moveTo>
                  <a:lnTo>
                    <a:pt x="104" y="198"/>
                  </a:lnTo>
                  <a:lnTo>
                    <a:pt x="104" y="200"/>
                  </a:lnTo>
                  <a:close/>
                  <a:moveTo>
                    <a:pt x="217" y="196"/>
                  </a:moveTo>
                  <a:lnTo>
                    <a:pt x="217" y="198"/>
                  </a:lnTo>
                  <a:lnTo>
                    <a:pt x="217" y="196"/>
                  </a:lnTo>
                  <a:lnTo>
                    <a:pt x="217" y="198"/>
                  </a:lnTo>
                  <a:lnTo>
                    <a:pt x="217" y="196"/>
                  </a:lnTo>
                  <a:close/>
                  <a:moveTo>
                    <a:pt x="201" y="198"/>
                  </a:moveTo>
                  <a:lnTo>
                    <a:pt x="201" y="200"/>
                  </a:lnTo>
                  <a:lnTo>
                    <a:pt x="201" y="198"/>
                  </a:lnTo>
                  <a:lnTo>
                    <a:pt x="201" y="200"/>
                  </a:lnTo>
                  <a:lnTo>
                    <a:pt x="199" y="200"/>
                  </a:lnTo>
                  <a:lnTo>
                    <a:pt x="199" y="198"/>
                  </a:lnTo>
                  <a:lnTo>
                    <a:pt x="201" y="198"/>
                  </a:lnTo>
                  <a:lnTo>
                    <a:pt x="201" y="200"/>
                  </a:lnTo>
                  <a:lnTo>
                    <a:pt x="201" y="198"/>
                  </a:lnTo>
                  <a:lnTo>
                    <a:pt x="201" y="200"/>
                  </a:lnTo>
                  <a:lnTo>
                    <a:pt x="201" y="198"/>
                  </a:lnTo>
                  <a:close/>
                  <a:moveTo>
                    <a:pt x="201" y="196"/>
                  </a:moveTo>
                  <a:lnTo>
                    <a:pt x="201" y="198"/>
                  </a:lnTo>
                  <a:lnTo>
                    <a:pt x="201" y="196"/>
                  </a:lnTo>
                  <a:close/>
                  <a:moveTo>
                    <a:pt x="201" y="198"/>
                  </a:moveTo>
                  <a:lnTo>
                    <a:pt x="201" y="196"/>
                  </a:lnTo>
                  <a:lnTo>
                    <a:pt x="201" y="198"/>
                  </a:lnTo>
                  <a:close/>
                  <a:moveTo>
                    <a:pt x="199" y="198"/>
                  </a:moveTo>
                  <a:lnTo>
                    <a:pt x="199" y="196"/>
                  </a:lnTo>
                  <a:lnTo>
                    <a:pt x="199" y="198"/>
                  </a:lnTo>
                  <a:close/>
                  <a:moveTo>
                    <a:pt x="197" y="198"/>
                  </a:moveTo>
                  <a:lnTo>
                    <a:pt x="197" y="196"/>
                  </a:lnTo>
                  <a:lnTo>
                    <a:pt x="197" y="198"/>
                  </a:lnTo>
                  <a:close/>
                  <a:moveTo>
                    <a:pt x="195" y="196"/>
                  </a:moveTo>
                  <a:lnTo>
                    <a:pt x="195" y="198"/>
                  </a:lnTo>
                  <a:lnTo>
                    <a:pt x="195" y="196"/>
                  </a:lnTo>
                  <a:close/>
                  <a:moveTo>
                    <a:pt x="195" y="196"/>
                  </a:moveTo>
                  <a:lnTo>
                    <a:pt x="195" y="198"/>
                  </a:lnTo>
                  <a:lnTo>
                    <a:pt x="195" y="196"/>
                  </a:lnTo>
                  <a:close/>
                  <a:moveTo>
                    <a:pt x="197" y="196"/>
                  </a:moveTo>
                  <a:lnTo>
                    <a:pt x="199" y="196"/>
                  </a:lnTo>
                  <a:lnTo>
                    <a:pt x="197" y="196"/>
                  </a:lnTo>
                  <a:close/>
                  <a:moveTo>
                    <a:pt x="195" y="196"/>
                  </a:moveTo>
                  <a:lnTo>
                    <a:pt x="195" y="198"/>
                  </a:lnTo>
                  <a:lnTo>
                    <a:pt x="195" y="196"/>
                  </a:lnTo>
                  <a:close/>
                  <a:moveTo>
                    <a:pt x="197" y="196"/>
                  </a:moveTo>
                  <a:lnTo>
                    <a:pt x="197" y="198"/>
                  </a:lnTo>
                  <a:lnTo>
                    <a:pt x="195" y="198"/>
                  </a:lnTo>
                  <a:lnTo>
                    <a:pt x="197" y="198"/>
                  </a:lnTo>
                  <a:lnTo>
                    <a:pt x="195" y="198"/>
                  </a:lnTo>
                  <a:lnTo>
                    <a:pt x="195" y="196"/>
                  </a:lnTo>
                  <a:lnTo>
                    <a:pt x="197" y="196"/>
                  </a:lnTo>
                  <a:lnTo>
                    <a:pt x="197" y="198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7" y="196"/>
                  </a:lnTo>
                  <a:close/>
                  <a:moveTo>
                    <a:pt x="132" y="198"/>
                  </a:moveTo>
                  <a:lnTo>
                    <a:pt x="130" y="198"/>
                  </a:lnTo>
                  <a:lnTo>
                    <a:pt x="130" y="196"/>
                  </a:lnTo>
                  <a:lnTo>
                    <a:pt x="132" y="196"/>
                  </a:lnTo>
                  <a:lnTo>
                    <a:pt x="132" y="198"/>
                  </a:lnTo>
                  <a:close/>
                  <a:moveTo>
                    <a:pt x="195" y="194"/>
                  </a:moveTo>
                  <a:lnTo>
                    <a:pt x="195" y="196"/>
                  </a:lnTo>
                  <a:lnTo>
                    <a:pt x="195" y="194"/>
                  </a:lnTo>
                  <a:lnTo>
                    <a:pt x="195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5" y="194"/>
                  </a:lnTo>
                  <a:close/>
                  <a:moveTo>
                    <a:pt x="98" y="196"/>
                  </a:moveTo>
                  <a:lnTo>
                    <a:pt x="96" y="196"/>
                  </a:lnTo>
                  <a:lnTo>
                    <a:pt x="98" y="196"/>
                  </a:lnTo>
                  <a:close/>
                  <a:moveTo>
                    <a:pt x="197" y="194"/>
                  </a:moveTo>
                  <a:lnTo>
                    <a:pt x="197" y="196"/>
                  </a:lnTo>
                  <a:lnTo>
                    <a:pt x="195" y="196"/>
                  </a:lnTo>
                  <a:lnTo>
                    <a:pt x="195" y="194"/>
                  </a:lnTo>
                  <a:lnTo>
                    <a:pt x="195" y="196"/>
                  </a:lnTo>
                  <a:lnTo>
                    <a:pt x="195" y="194"/>
                  </a:lnTo>
                  <a:lnTo>
                    <a:pt x="195" y="196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5" y="194"/>
                  </a:lnTo>
                  <a:lnTo>
                    <a:pt x="197" y="194"/>
                  </a:lnTo>
                  <a:lnTo>
                    <a:pt x="195" y="194"/>
                  </a:lnTo>
                  <a:lnTo>
                    <a:pt x="197" y="194"/>
                  </a:lnTo>
                  <a:lnTo>
                    <a:pt x="197" y="196"/>
                  </a:lnTo>
                  <a:lnTo>
                    <a:pt x="197" y="194"/>
                  </a:lnTo>
                  <a:lnTo>
                    <a:pt x="197" y="196"/>
                  </a:lnTo>
                  <a:lnTo>
                    <a:pt x="195" y="196"/>
                  </a:lnTo>
                  <a:lnTo>
                    <a:pt x="197" y="196"/>
                  </a:lnTo>
                  <a:lnTo>
                    <a:pt x="197" y="194"/>
                  </a:lnTo>
                  <a:lnTo>
                    <a:pt x="197" y="196"/>
                  </a:lnTo>
                  <a:lnTo>
                    <a:pt x="197" y="194"/>
                  </a:lnTo>
                  <a:close/>
                  <a:moveTo>
                    <a:pt x="122" y="194"/>
                  </a:moveTo>
                  <a:lnTo>
                    <a:pt x="122" y="196"/>
                  </a:lnTo>
                  <a:lnTo>
                    <a:pt x="122" y="194"/>
                  </a:lnTo>
                  <a:lnTo>
                    <a:pt x="122" y="196"/>
                  </a:lnTo>
                  <a:lnTo>
                    <a:pt x="122" y="194"/>
                  </a:lnTo>
                  <a:close/>
                  <a:moveTo>
                    <a:pt x="96" y="194"/>
                  </a:moveTo>
                  <a:lnTo>
                    <a:pt x="98" y="194"/>
                  </a:lnTo>
                  <a:lnTo>
                    <a:pt x="96" y="194"/>
                  </a:lnTo>
                  <a:close/>
                  <a:moveTo>
                    <a:pt x="124" y="194"/>
                  </a:moveTo>
                  <a:lnTo>
                    <a:pt x="126" y="194"/>
                  </a:lnTo>
                  <a:lnTo>
                    <a:pt x="126" y="196"/>
                  </a:lnTo>
                  <a:lnTo>
                    <a:pt x="124" y="196"/>
                  </a:lnTo>
                  <a:lnTo>
                    <a:pt x="124" y="194"/>
                  </a:lnTo>
                  <a:close/>
                  <a:moveTo>
                    <a:pt x="100" y="192"/>
                  </a:moveTo>
                  <a:lnTo>
                    <a:pt x="102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4"/>
                  </a:lnTo>
                  <a:lnTo>
                    <a:pt x="104" y="192"/>
                  </a:lnTo>
                  <a:lnTo>
                    <a:pt x="104" y="194"/>
                  </a:lnTo>
                  <a:lnTo>
                    <a:pt x="104" y="192"/>
                  </a:lnTo>
                  <a:lnTo>
                    <a:pt x="106" y="192"/>
                  </a:lnTo>
                  <a:lnTo>
                    <a:pt x="106" y="194"/>
                  </a:lnTo>
                  <a:lnTo>
                    <a:pt x="106" y="192"/>
                  </a:lnTo>
                  <a:lnTo>
                    <a:pt x="108" y="192"/>
                  </a:lnTo>
                  <a:lnTo>
                    <a:pt x="108" y="194"/>
                  </a:lnTo>
                  <a:lnTo>
                    <a:pt x="110" y="194"/>
                  </a:lnTo>
                  <a:lnTo>
                    <a:pt x="108" y="194"/>
                  </a:lnTo>
                  <a:lnTo>
                    <a:pt x="108" y="196"/>
                  </a:lnTo>
                  <a:lnTo>
                    <a:pt x="106" y="196"/>
                  </a:lnTo>
                  <a:lnTo>
                    <a:pt x="106" y="198"/>
                  </a:lnTo>
                  <a:lnTo>
                    <a:pt x="104" y="198"/>
                  </a:lnTo>
                  <a:lnTo>
                    <a:pt x="102" y="198"/>
                  </a:lnTo>
                  <a:lnTo>
                    <a:pt x="100" y="198"/>
                  </a:lnTo>
                  <a:lnTo>
                    <a:pt x="100" y="196"/>
                  </a:lnTo>
                  <a:lnTo>
                    <a:pt x="98" y="196"/>
                  </a:lnTo>
                  <a:lnTo>
                    <a:pt x="98" y="196"/>
                  </a:lnTo>
                  <a:lnTo>
                    <a:pt x="98" y="194"/>
                  </a:lnTo>
                  <a:lnTo>
                    <a:pt x="96" y="194"/>
                  </a:lnTo>
                  <a:lnTo>
                    <a:pt x="94" y="194"/>
                  </a:lnTo>
                  <a:lnTo>
                    <a:pt x="94" y="192"/>
                  </a:lnTo>
                  <a:lnTo>
                    <a:pt x="96" y="192"/>
                  </a:lnTo>
                  <a:lnTo>
                    <a:pt x="96" y="192"/>
                  </a:lnTo>
                  <a:lnTo>
                    <a:pt x="98" y="192"/>
                  </a:lnTo>
                  <a:lnTo>
                    <a:pt x="96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96" y="192"/>
                  </a:lnTo>
                  <a:lnTo>
                    <a:pt x="98" y="192"/>
                  </a:lnTo>
                  <a:lnTo>
                    <a:pt x="98" y="192"/>
                  </a:lnTo>
                  <a:lnTo>
                    <a:pt x="100" y="192"/>
                  </a:lnTo>
                  <a:close/>
                  <a:moveTo>
                    <a:pt x="219" y="188"/>
                  </a:moveTo>
                  <a:lnTo>
                    <a:pt x="219" y="190"/>
                  </a:lnTo>
                  <a:lnTo>
                    <a:pt x="219" y="188"/>
                  </a:lnTo>
                  <a:close/>
                  <a:moveTo>
                    <a:pt x="217" y="188"/>
                  </a:moveTo>
                  <a:lnTo>
                    <a:pt x="219" y="188"/>
                  </a:lnTo>
                  <a:lnTo>
                    <a:pt x="217" y="188"/>
                  </a:lnTo>
                  <a:close/>
                  <a:moveTo>
                    <a:pt x="221" y="188"/>
                  </a:moveTo>
                  <a:lnTo>
                    <a:pt x="223" y="188"/>
                  </a:lnTo>
                  <a:lnTo>
                    <a:pt x="221" y="188"/>
                  </a:lnTo>
                  <a:close/>
                  <a:moveTo>
                    <a:pt x="211" y="188"/>
                  </a:moveTo>
                  <a:lnTo>
                    <a:pt x="213" y="188"/>
                  </a:lnTo>
                  <a:lnTo>
                    <a:pt x="211" y="188"/>
                  </a:lnTo>
                  <a:close/>
                  <a:moveTo>
                    <a:pt x="223" y="188"/>
                  </a:moveTo>
                  <a:lnTo>
                    <a:pt x="221" y="188"/>
                  </a:lnTo>
                  <a:lnTo>
                    <a:pt x="223" y="188"/>
                  </a:lnTo>
                  <a:close/>
                  <a:moveTo>
                    <a:pt x="211" y="188"/>
                  </a:moveTo>
                  <a:lnTo>
                    <a:pt x="209" y="188"/>
                  </a:lnTo>
                  <a:lnTo>
                    <a:pt x="211" y="188"/>
                  </a:lnTo>
                  <a:close/>
                  <a:moveTo>
                    <a:pt x="221" y="186"/>
                  </a:moveTo>
                  <a:lnTo>
                    <a:pt x="221" y="188"/>
                  </a:lnTo>
                  <a:lnTo>
                    <a:pt x="221" y="186"/>
                  </a:lnTo>
                  <a:close/>
                  <a:moveTo>
                    <a:pt x="223" y="186"/>
                  </a:moveTo>
                  <a:lnTo>
                    <a:pt x="223" y="188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3" y="186"/>
                  </a:lnTo>
                  <a:close/>
                  <a:moveTo>
                    <a:pt x="223" y="188"/>
                  </a:moveTo>
                  <a:lnTo>
                    <a:pt x="221" y="188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1" y="188"/>
                  </a:lnTo>
                  <a:lnTo>
                    <a:pt x="223" y="188"/>
                  </a:lnTo>
                  <a:close/>
                  <a:moveTo>
                    <a:pt x="215" y="186"/>
                  </a:moveTo>
                  <a:lnTo>
                    <a:pt x="215" y="184"/>
                  </a:lnTo>
                  <a:lnTo>
                    <a:pt x="215" y="186"/>
                  </a:lnTo>
                  <a:close/>
                  <a:moveTo>
                    <a:pt x="215" y="186"/>
                  </a:moveTo>
                  <a:lnTo>
                    <a:pt x="213" y="186"/>
                  </a:lnTo>
                  <a:lnTo>
                    <a:pt x="215" y="186"/>
                  </a:lnTo>
                  <a:lnTo>
                    <a:pt x="213" y="186"/>
                  </a:lnTo>
                  <a:lnTo>
                    <a:pt x="213" y="184"/>
                  </a:lnTo>
                  <a:lnTo>
                    <a:pt x="213" y="186"/>
                  </a:lnTo>
                  <a:lnTo>
                    <a:pt x="215" y="186"/>
                  </a:lnTo>
                  <a:close/>
                  <a:moveTo>
                    <a:pt x="217" y="186"/>
                  </a:moveTo>
                  <a:lnTo>
                    <a:pt x="215" y="186"/>
                  </a:lnTo>
                  <a:lnTo>
                    <a:pt x="217" y="186"/>
                  </a:lnTo>
                  <a:lnTo>
                    <a:pt x="217" y="184"/>
                  </a:lnTo>
                  <a:lnTo>
                    <a:pt x="217" y="186"/>
                  </a:lnTo>
                  <a:close/>
                  <a:moveTo>
                    <a:pt x="215" y="184"/>
                  </a:moveTo>
                  <a:lnTo>
                    <a:pt x="215" y="186"/>
                  </a:lnTo>
                  <a:lnTo>
                    <a:pt x="215" y="184"/>
                  </a:lnTo>
                  <a:close/>
                  <a:moveTo>
                    <a:pt x="215" y="186"/>
                  </a:moveTo>
                  <a:lnTo>
                    <a:pt x="215" y="184"/>
                  </a:lnTo>
                  <a:lnTo>
                    <a:pt x="215" y="186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5" y="186"/>
                  </a:lnTo>
                  <a:close/>
                  <a:moveTo>
                    <a:pt x="219" y="184"/>
                  </a:moveTo>
                  <a:lnTo>
                    <a:pt x="217" y="184"/>
                  </a:lnTo>
                  <a:lnTo>
                    <a:pt x="219" y="184"/>
                  </a:lnTo>
                  <a:close/>
                  <a:moveTo>
                    <a:pt x="217" y="184"/>
                  </a:moveTo>
                  <a:lnTo>
                    <a:pt x="215" y="184"/>
                  </a:lnTo>
                  <a:lnTo>
                    <a:pt x="217" y="184"/>
                  </a:lnTo>
                  <a:close/>
                  <a:moveTo>
                    <a:pt x="219" y="184"/>
                  </a:moveTo>
                  <a:lnTo>
                    <a:pt x="217" y="184"/>
                  </a:lnTo>
                  <a:lnTo>
                    <a:pt x="219" y="184"/>
                  </a:lnTo>
                  <a:lnTo>
                    <a:pt x="217" y="184"/>
                  </a:lnTo>
                  <a:lnTo>
                    <a:pt x="219" y="184"/>
                  </a:lnTo>
                  <a:close/>
                  <a:moveTo>
                    <a:pt x="90" y="186"/>
                  </a:moveTo>
                  <a:lnTo>
                    <a:pt x="90" y="184"/>
                  </a:lnTo>
                  <a:lnTo>
                    <a:pt x="90" y="186"/>
                  </a:lnTo>
                  <a:close/>
                  <a:moveTo>
                    <a:pt x="90" y="186"/>
                  </a:moveTo>
                  <a:lnTo>
                    <a:pt x="88" y="186"/>
                  </a:lnTo>
                  <a:lnTo>
                    <a:pt x="90" y="186"/>
                  </a:lnTo>
                  <a:lnTo>
                    <a:pt x="90" y="184"/>
                  </a:lnTo>
                  <a:lnTo>
                    <a:pt x="90" y="186"/>
                  </a:lnTo>
                  <a:close/>
                  <a:moveTo>
                    <a:pt x="114" y="184"/>
                  </a:moveTo>
                  <a:lnTo>
                    <a:pt x="112" y="184"/>
                  </a:lnTo>
                  <a:lnTo>
                    <a:pt x="114" y="184"/>
                  </a:lnTo>
                  <a:close/>
                  <a:moveTo>
                    <a:pt x="44" y="184"/>
                  </a:moveTo>
                  <a:lnTo>
                    <a:pt x="46" y="184"/>
                  </a:lnTo>
                  <a:lnTo>
                    <a:pt x="44" y="184"/>
                  </a:lnTo>
                  <a:close/>
                  <a:moveTo>
                    <a:pt x="44" y="184"/>
                  </a:moveTo>
                  <a:lnTo>
                    <a:pt x="46" y="184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2" y="184"/>
                  </a:lnTo>
                  <a:lnTo>
                    <a:pt x="40" y="184"/>
                  </a:lnTo>
                  <a:lnTo>
                    <a:pt x="42" y="184"/>
                  </a:lnTo>
                  <a:lnTo>
                    <a:pt x="44" y="184"/>
                  </a:lnTo>
                  <a:close/>
                  <a:moveTo>
                    <a:pt x="88" y="184"/>
                  </a:moveTo>
                  <a:lnTo>
                    <a:pt x="88" y="186"/>
                  </a:lnTo>
                  <a:lnTo>
                    <a:pt x="86" y="186"/>
                  </a:lnTo>
                  <a:lnTo>
                    <a:pt x="86" y="184"/>
                  </a:lnTo>
                  <a:lnTo>
                    <a:pt x="88" y="184"/>
                  </a:lnTo>
                  <a:lnTo>
                    <a:pt x="88" y="182"/>
                  </a:lnTo>
                  <a:lnTo>
                    <a:pt x="88" y="184"/>
                  </a:lnTo>
                  <a:close/>
                  <a:moveTo>
                    <a:pt x="88" y="182"/>
                  </a:moveTo>
                  <a:lnTo>
                    <a:pt x="90" y="182"/>
                  </a:lnTo>
                  <a:lnTo>
                    <a:pt x="90" y="184"/>
                  </a:lnTo>
                  <a:lnTo>
                    <a:pt x="88" y="184"/>
                  </a:lnTo>
                  <a:lnTo>
                    <a:pt x="90" y="184"/>
                  </a:lnTo>
                  <a:lnTo>
                    <a:pt x="88" y="184"/>
                  </a:lnTo>
                  <a:lnTo>
                    <a:pt x="88" y="182"/>
                  </a:lnTo>
                  <a:close/>
                  <a:moveTo>
                    <a:pt x="90" y="182"/>
                  </a:moveTo>
                  <a:lnTo>
                    <a:pt x="88" y="182"/>
                  </a:lnTo>
                  <a:lnTo>
                    <a:pt x="90" y="182"/>
                  </a:lnTo>
                  <a:close/>
                  <a:moveTo>
                    <a:pt x="104" y="182"/>
                  </a:moveTo>
                  <a:lnTo>
                    <a:pt x="104" y="184"/>
                  </a:lnTo>
                  <a:lnTo>
                    <a:pt x="106" y="184"/>
                  </a:lnTo>
                  <a:lnTo>
                    <a:pt x="108" y="184"/>
                  </a:lnTo>
                  <a:lnTo>
                    <a:pt x="110" y="184"/>
                  </a:lnTo>
                  <a:lnTo>
                    <a:pt x="112" y="184"/>
                  </a:lnTo>
                  <a:lnTo>
                    <a:pt x="114" y="184"/>
                  </a:lnTo>
                  <a:lnTo>
                    <a:pt x="114" y="186"/>
                  </a:lnTo>
                  <a:lnTo>
                    <a:pt x="112" y="186"/>
                  </a:lnTo>
                  <a:lnTo>
                    <a:pt x="112" y="184"/>
                  </a:lnTo>
                  <a:lnTo>
                    <a:pt x="110" y="184"/>
                  </a:lnTo>
                  <a:lnTo>
                    <a:pt x="110" y="186"/>
                  </a:lnTo>
                  <a:lnTo>
                    <a:pt x="108" y="186"/>
                  </a:lnTo>
                  <a:lnTo>
                    <a:pt x="108" y="184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6" y="184"/>
                  </a:lnTo>
                  <a:lnTo>
                    <a:pt x="106" y="186"/>
                  </a:lnTo>
                  <a:lnTo>
                    <a:pt x="104" y="186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2" y="188"/>
                  </a:lnTo>
                  <a:lnTo>
                    <a:pt x="102" y="186"/>
                  </a:lnTo>
                  <a:lnTo>
                    <a:pt x="100" y="186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2" y="186"/>
                  </a:lnTo>
                  <a:lnTo>
                    <a:pt x="102" y="184"/>
                  </a:lnTo>
                  <a:lnTo>
                    <a:pt x="100" y="184"/>
                  </a:lnTo>
                  <a:lnTo>
                    <a:pt x="102" y="184"/>
                  </a:lnTo>
                  <a:lnTo>
                    <a:pt x="100" y="184"/>
                  </a:lnTo>
                  <a:lnTo>
                    <a:pt x="102" y="184"/>
                  </a:lnTo>
                  <a:lnTo>
                    <a:pt x="102" y="182"/>
                  </a:lnTo>
                  <a:lnTo>
                    <a:pt x="102" y="184"/>
                  </a:lnTo>
                  <a:lnTo>
                    <a:pt x="102" y="182"/>
                  </a:lnTo>
                  <a:lnTo>
                    <a:pt x="104" y="182"/>
                  </a:lnTo>
                  <a:lnTo>
                    <a:pt x="104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4" y="180"/>
                  </a:lnTo>
                  <a:lnTo>
                    <a:pt x="104" y="182"/>
                  </a:lnTo>
                  <a:close/>
                  <a:moveTo>
                    <a:pt x="227" y="178"/>
                  </a:moveTo>
                  <a:lnTo>
                    <a:pt x="225" y="178"/>
                  </a:lnTo>
                  <a:lnTo>
                    <a:pt x="223" y="178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5" y="178"/>
                  </a:lnTo>
                  <a:lnTo>
                    <a:pt x="227" y="178"/>
                  </a:lnTo>
                  <a:close/>
                  <a:moveTo>
                    <a:pt x="98" y="180"/>
                  </a:moveTo>
                  <a:lnTo>
                    <a:pt x="98" y="180"/>
                  </a:lnTo>
                  <a:lnTo>
                    <a:pt x="98" y="180"/>
                  </a:lnTo>
                  <a:close/>
                  <a:moveTo>
                    <a:pt x="229" y="176"/>
                  </a:moveTo>
                  <a:lnTo>
                    <a:pt x="229" y="178"/>
                  </a:lnTo>
                  <a:lnTo>
                    <a:pt x="229" y="176"/>
                  </a:lnTo>
                  <a:close/>
                  <a:moveTo>
                    <a:pt x="102" y="180"/>
                  </a:moveTo>
                  <a:lnTo>
                    <a:pt x="104" y="180"/>
                  </a:lnTo>
                  <a:lnTo>
                    <a:pt x="102" y="180"/>
                  </a:lnTo>
                  <a:close/>
                  <a:moveTo>
                    <a:pt x="102" y="180"/>
                  </a:moveTo>
                  <a:lnTo>
                    <a:pt x="104" y="180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8" y="180"/>
                  </a:lnTo>
                  <a:lnTo>
                    <a:pt x="100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6" y="180"/>
                  </a:lnTo>
                  <a:lnTo>
                    <a:pt x="98" y="180"/>
                  </a:lnTo>
                  <a:lnTo>
                    <a:pt x="98" y="182"/>
                  </a:lnTo>
                  <a:lnTo>
                    <a:pt x="96" y="182"/>
                  </a:lnTo>
                  <a:lnTo>
                    <a:pt x="94" y="182"/>
                  </a:lnTo>
                  <a:lnTo>
                    <a:pt x="94" y="184"/>
                  </a:lnTo>
                  <a:lnTo>
                    <a:pt x="92" y="184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90" y="184"/>
                  </a:lnTo>
                  <a:lnTo>
                    <a:pt x="90" y="182"/>
                  </a:lnTo>
                  <a:lnTo>
                    <a:pt x="92" y="182"/>
                  </a:lnTo>
                  <a:lnTo>
                    <a:pt x="94" y="182"/>
                  </a:lnTo>
                  <a:lnTo>
                    <a:pt x="94" y="180"/>
                  </a:lnTo>
                  <a:lnTo>
                    <a:pt x="96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100" y="180"/>
                  </a:lnTo>
                  <a:lnTo>
                    <a:pt x="102" y="180"/>
                  </a:lnTo>
                  <a:close/>
                  <a:moveTo>
                    <a:pt x="227" y="176"/>
                  </a:moveTo>
                  <a:lnTo>
                    <a:pt x="229" y="176"/>
                  </a:lnTo>
                  <a:lnTo>
                    <a:pt x="229" y="178"/>
                  </a:lnTo>
                  <a:lnTo>
                    <a:pt x="227" y="178"/>
                  </a:lnTo>
                  <a:lnTo>
                    <a:pt x="227" y="176"/>
                  </a:lnTo>
                  <a:close/>
                  <a:moveTo>
                    <a:pt x="231" y="176"/>
                  </a:moveTo>
                  <a:lnTo>
                    <a:pt x="229" y="176"/>
                  </a:lnTo>
                  <a:lnTo>
                    <a:pt x="231" y="176"/>
                  </a:lnTo>
                  <a:close/>
                  <a:moveTo>
                    <a:pt x="227" y="176"/>
                  </a:moveTo>
                  <a:lnTo>
                    <a:pt x="229" y="176"/>
                  </a:lnTo>
                  <a:lnTo>
                    <a:pt x="227" y="176"/>
                  </a:lnTo>
                  <a:close/>
                  <a:moveTo>
                    <a:pt x="229" y="174"/>
                  </a:moveTo>
                  <a:lnTo>
                    <a:pt x="231" y="174"/>
                  </a:lnTo>
                  <a:lnTo>
                    <a:pt x="229" y="174"/>
                  </a:lnTo>
                  <a:close/>
                  <a:moveTo>
                    <a:pt x="231" y="174"/>
                  </a:moveTo>
                  <a:lnTo>
                    <a:pt x="229" y="174"/>
                  </a:lnTo>
                  <a:lnTo>
                    <a:pt x="231" y="174"/>
                  </a:lnTo>
                  <a:lnTo>
                    <a:pt x="229" y="174"/>
                  </a:lnTo>
                  <a:lnTo>
                    <a:pt x="231" y="174"/>
                  </a:lnTo>
                  <a:close/>
                  <a:moveTo>
                    <a:pt x="233" y="174"/>
                  </a:moveTo>
                  <a:lnTo>
                    <a:pt x="231" y="174"/>
                  </a:lnTo>
                  <a:lnTo>
                    <a:pt x="231" y="176"/>
                  </a:lnTo>
                  <a:lnTo>
                    <a:pt x="231" y="174"/>
                  </a:lnTo>
                  <a:lnTo>
                    <a:pt x="233" y="174"/>
                  </a:lnTo>
                  <a:close/>
                  <a:moveTo>
                    <a:pt x="229" y="174"/>
                  </a:moveTo>
                  <a:lnTo>
                    <a:pt x="227" y="174"/>
                  </a:lnTo>
                  <a:lnTo>
                    <a:pt x="229" y="174"/>
                  </a:lnTo>
                  <a:close/>
                  <a:moveTo>
                    <a:pt x="227" y="172"/>
                  </a:moveTo>
                  <a:lnTo>
                    <a:pt x="227" y="174"/>
                  </a:lnTo>
                  <a:lnTo>
                    <a:pt x="227" y="172"/>
                  </a:lnTo>
                  <a:close/>
                  <a:moveTo>
                    <a:pt x="223" y="168"/>
                  </a:moveTo>
                  <a:lnTo>
                    <a:pt x="221" y="168"/>
                  </a:lnTo>
                  <a:lnTo>
                    <a:pt x="223" y="168"/>
                  </a:lnTo>
                  <a:close/>
                  <a:moveTo>
                    <a:pt x="225" y="164"/>
                  </a:moveTo>
                  <a:lnTo>
                    <a:pt x="225" y="166"/>
                  </a:lnTo>
                  <a:lnTo>
                    <a:pt x="225" y="164"/>
                  </a:lnTo>
                  <a:lnTo>
                    <a:pt x="223" y="164"/>
                  </a:lnTo>
                  <a:lnTo>
                    <a:pt x="225" y="164"/>
                  </a:lnTo>
                  <a:close/>
                  <a:moveTo>
                    <a:pt x="201" y="128"/>
                  </a:moveTo>
                  <a:lnTo>
                    <a:pt x="201" y="126"/>
                  </a:lnTo>
                  <a:lnTo>
                    <a:pt x="201" y="128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6" y="0"/>
                  </a:lnTo>
                  <a:lnTo>
                    <a:pt x="28" y="0"/>
                  </a:lnTo>
                  <a:lnTo>
                    <a:pt x="30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0" y="0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6" y="0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2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8" y="2"/>
                  </a:lnTo>
                  <a:lnTo>
                    <a:pt x="120" y="2"/>
                  </a:lnTo>
                  <a:lnTo>
                    <a:pt x="122" y="2"/>
                  </a:lnTo>
                  <a:lnTo>
                    <a:pt x="124" y="2"/>
                  </a:lnTo>
                  <a:lnTo>
                    <a:pt x="126" y="2"/>
                  </a:lnTo>
                  <a:lnTo>
                    <a:pt x="128" y="2"/>
                  </a:lnTo>
                  <a:lnTo>
                    <a:pt x="130" y="2"/>
                  </a:lnTo>
                  <a:lnTo>
                    <a:pt x="132" y="2"/>
                  </a:lnTo>
                  <a:lnTo>
                    <a:pt x="134" y="2"/>
                  </a:lnTo>
                  <a:lnTo>
                    <a:pt x="134" y="4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6" y="6"/>
                  </a:lnTo>
                  <a:lnTo>
                    <a:pt x="136" y="4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38" y="4"/>
                  </a:lnTo>
                  <a:lnTo>
                    <a:pt x="140" y="4"/>
                  </a:lnTo>
                  <a:lnTo>
                    <a:pt x="140" y="6"/>
                  </a:lnTo>
                  <a:lnTo>
                    <a:pt x="140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6" y="12"/>
                  </a:lnTo>
                  <a:lnTo>
                    <a:pt x="136" y="14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0" y="18"/>
                  </a:lnTo>
                  <a:lnTo>
                    <a:pt x="140" y="20"/>
                  </a:lnTo>
                  <a:lnTo>
                    <a:pt x="138" y="20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8" y="26"/>
                  </a:lnTo>
                  <a:lnTo>
                    <a:pt x="138" y="24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2" y="24"/>
                  </a:lnTo>
                  <a:lnTo>
                    <a:pt x="142" y="26"/>
                  </a:lnTo>
                  <a:lnTo>
                    <a:pt x="140" y="26"/>
                  </a:lnTo>
                  <a:lnTo>
                    <a:pt x="140" y="28"/>
                  </a:lnTo>
                  <a:lnTo>
                    <a:pt x="142" y="28"/>
                  </a:lnTo>
                  <a:lnTo>
                    <a:pt x="142" y="30"/>
                  </a:lnTo>
                  <a:lnTo>
                    <a:pt x="144" y="30"/>
                  </a:lnTo>
                  <a:lnTo>
                    <a:pt x="144" y="32"/>
                  </a:lnTo>
                  <a:lnTo>
                    <a:pt x="142" y="32"/>
                  </a:lnTo>
                  <a:lnTo>
                    <a:pt x="142" y="30"/>
                  </a:lnTo>
                  <a:lnTo>
                    <a:pt x="140" y="30"/>
                  </a:lnTo>
                  <a:lnTo>
                    <a:pt x="140" y="28"/>
                  </a:lnTo>
                  <a:lnTo>
                    <a:pt x="138" y="28"/>
                  </a:lnTo>
                  <a:lnTo>
                    <a:pt x="138" y="30"/>
                  </a:lnTo>
                  <a:lnTo>
                    <a:pt x="138" y="32"/>
                  </a:lnTo>
                  <a:lnTo>
                    <a:pt x="140" y="34"/>
                  </a:lnTo>
                  <a:lnTo>
                    <a:pt x="142" y="34"/>
                  </a:lnTo>
                  <a:lnTo>
                    <a:pt x="144" y="34"/>
                  </a:lnTo>
                  <a:lnTo>
                    <a:pt x="146" y="34"/>
                  </a:lnTo>
                  <a:lnTo>
                    <a:pt x="146" y="36"/>
                  </a:lnTo>
                  <a:lnTo>
                    <a:pt x="144" y="36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46" y="40"/>
                  </a:lnTo>
                  <a:lnTo>
                    <a:pt x="146" y="38"/>
                  </a:lnTo>
                  <a:lnTo>
                    <a:pt x="148" y="38"/>
                  </a:lnTo>
                  <a:lnTo>
                    <a:pt x="146" y="40"/>
                  </a:lnTo>
                  <a:lnTo>
                    <a:pt x="146" y="42"/>
                  </a:lnTo>
                  <a:lnTo>
                    <a:pt x="146" y="42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8"/>
                  </a:lnTo>
                  <a:lnTo>
                    <a:pt x="144" y="46"/>
                  </a:lnTo>
                  <a:lnTo>
                    <a:pt x="142" y="46"/>
                  </a:lnTo>
                  <a:lnTo>
                    <a:pt x="140" y="46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36" y="48"/>
                  </a:lnTo>
                  <a:lnTo>
                    <a:pt x="136" y="48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2" y="50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4" y="48"/>
                  </a:lnTo>
                  <a:lnTo>
                    <a:pt x="144" y="50"/>
                  </a:lnTo>
                  <a:lnTo>
                    <a:pt x="142" y="50"/>
                  </a:lnTo>
                  <a:lnTo>
                    <a:pt x="142" y="52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6" y="52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38" y="56"/>
                  </a:lnTo>
                  <a:lnTo>
                    <a:pt x="140" y="56"/>
                  </a:lnTo>
                  <a:lnTo>
                    <a:pt x="140" y="58"/>
                  </a:lnTo>
                  <a:lnTo>
                    <a:pt x="138" y="58"/>
                  </a:lnTo>
                  <a:lnTo>
                    <a:pt x="136" y="58"/>
                  </a:lnTo>
                  <a:lnTo>
                    <a:pt x="134" y="60"/>
                  </a:lnTo>
                  <a:lnTo>
                    <a:pt x="134" y="62"/>
                  </a:lnTo>
                  <a:lnTo>
                    <a:pt x="134" y="64"/>
                  </a:lnTo>
                  <a:lnTo>
                    <a:pt x="132" y="64"/>
                  </a:lnTo>
                  <a:lnTo>
                    <a:pt x="130" y="66"/>
                  </a:lnTo>
                  <a:lnTo>
                    <a:pt x="132" y="66"/>
                  </a:lnTo>
                  <a:lnTo>
                    <a:pt x="132" y="68"/>
                  </a:lnTo>
                  <a:lnTo>
                    <a:pt x="130" y="68"/>
                  </a:lnTo>
                  <a:lnTo>
                    <a:pt x="130" y="66"/>
                  </a:lnTo>
                  <a:lnTo>
                    <a:pt x="128" y="66"/>
                  </a:lnTo>
                  <a:lnTo>
                    <a:pt x="126" y="66"/>
                  </a:lnTo>
                  <a:lnTo>
                    <a:pt x="126" y="68"/>
                  </a:lnTo>
                  <a:lnTo>
                    <a:pt x="126" y="70"/>
                  </a:lnTo>
                  <a:lnTo>
                    <a:pt x="126" y="72"/>
                  </a:lnTo>
                  <a:lnTo>
                    <a:pt x="128" y="72"/>
                  </a:lnTo>
                  <a:lnTo>
                    <a:pt x="128" y="70"/>
                  </a:lnTo>
                  <a:lnTo>
                    <a:pt x="130" y="70"/>
                  </a:lnTo>
                  <a:lnTo>
                    <a:pt x="132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4" y="74"/>
                  </a:lnTo>
                  <a:lnTo>
                    <a:pt x="124" y="76"/>
                  </a:lnTo>
                  <a:lnTo>
                    <a:pt x="124" y="78"/>
                  </a:lnTo>
                  <a:lnTo>
                    <a:pt x="124" y="80"/>
                  </a:lnTo>
                  <a:lnTo>
                    <a:pt x="122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18" y="78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2" y="80"/>
                  </a:lnTo>
                  <a:lnTo>
                    <a:pt x="124" y="80"/>
                  </a:lnTo>
                  <a:lnTo>
                    <a:pt x="124" y="82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0" y="84"/>
                  </a:lnTo>
                  <a:lnTo>
                    <a:pt x="118" y="84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90"/>
                  </a:lnTo>
                  <a:lnTo>
                    <a:pt x="120" y="90"/>
                  </a:lnTo>
                  <a:lnTo>
                    <a:pt x="120" y="92"/>
                  </a:lnTo>
                  <a:lnTo>
                    <a:pt x="122" y="92"/>
                  </a:lnTo>
                  <a:lnTo>
                    <a:pt x="122" y="94"/>
                  </a:lnTo>
                  <a:lnTo>
                    <a:pt x="120" y="94"/>
                  </a:lnTo>
                  <a:lnTo>
                    <a:pt x="118" y="94"/>
                  </a:lnTo>
                  <a:lnTo>
                    <a:pt x="118" y="92"/>
                  </a:lnTo>
                  <a:lnTo>
                    <a:pt x="118" y="90"/>
                  </a:lnTo>
                  <a:lnTo>
                    <a:pt x="116" y="90"/>
                  </a:lnTo>
                  <a:lnTo>
                    <a:pt x="116" y="92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8" y="96"/>
                  </a:lnTo>
                  <a:lnTo>
                    <a:pt x="118" y="96"/>
                  </a:lnTo>
                  <a:lnTo>
                    <a:pt x="118" y="98"/>
                  </a:lnTo>
                  <a:lnTo>
                    <a:pt x="116" y="98"/>
                  </a:lnTo>
                  <a:lnTo>
                    <a:pt x="114" y="98"/>
                  </a:lnTo>
                  <a:lnTo>
                    <a:pt x="112" y="98"/>
                  </a:lnTo>
                  <a:lnTo>
                    <a:pt x="112" y="100"/>
                  </a:lnTo>
                  <a:lnTo>
                    <a:pt x="114" y="100"/>
                  </a:lnTo>
                  <a:lnTo>
                    <a:pt x="114" y="102"/>
                  </a:lnTo>
                  <a:lnTo>
                    <a:pt x="114" y="104"/>
                  </a:lnTo>
                  <a:lnTo>
                    <a:pt x="114" y="106"/>
                  </a:lnTo>
                  <a:lnTo>
                    <a:pt x="114" y="108"/>
                  </a:lnTo>
                  <a:lnTo>
                    <a:pt x="116" y="108"/>
                  </a:lnTo>
                  <a:lnTo>
                    <a:pt x="116" y="110"/>
                  </a:lnTo>
                  <a:lnTo>
                    <a:pt x="116" y="112"/>
                  </a:lnTo>
                  <a:lnTo>
                    <a:pt x="114" y="112"/>
                  </a:lnTo>
                  <a:lnTo>
                    <a:pt x="114" y="114"/>
                  </a:lnTo>
                  <a:lnTo>
                    <a:pt x="112" y="114"/>
                  </a:lnTo>
                  <a:lnTo>
                    <a:pt x="114" y="114"/>
                  </a:lnTo>
                  <a:lnTo>
                    <a:pt x="116" y="114"/>
                  </a:lnTo>
                  <a:lnTo>
                    <a:pt x="118" y="114"/>
                  </a:lnTo>
                  <a:lnTo>
                    <a:pt x="120" y="114"/>
                  </a:lnTo>
                  <a:lnTo>
                    <a:pt x="122" y="114"/>
                  </a:lnTo>
                  <a:lnTo>
                    <a:pt x="124" y="114"/>
                  </a:lnTo>
                  <a:lnTo>
                    <a:pt x="126" y="114"/>
                  </a:lnTo>
                  <a:lnTo>
                    <a:pt x="128" y="114"/>
                  </a:lnTo>
                  <a:lnTo>
                    <a:pt x="130" y="114"/>
                  </a:lnTo>
                  <a:lnTo>
                    <a:pt x="132" y="114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8" y="114"/>
                  </a:lnTo>
                  <a:lnTo>
                    <a:pt x="142" y="114"/>
                  </a:lnTo>
                  <a:lnTo>
                    <a:pt x="144" y="114"/>
                  </a:lnTo>
                  <a:lnTo>
                    <a:pt x="146" y="114"/>
                  </a:lnTo>
                  <a:lnTo>
                    <a:pt x="146" y="114"/>
                  </a:lnTo>
                  <a:lnTo>
                    <a:pt x="148" y="114"/>
                  </a:lnTo>
                  <a:lnTo>
                    <a:pt x="150" y="114"/>
                  </a:lnTo>
                  <a:lnTo>
                    <a:pt x="152" y="114"/>
                  </a:lnTo>
                  <a:lnTo>
                    <a:pt x="154" y="114"/>
                  </a:lnTo>
                  <a:lnTo>
                    <a:pt x="156" y="114"/>
                  </a:lnTo>
                  <a:lnTo>
                    <a:pt x="158" y="114"/>
                  </a:lnTo>
                  <a:lnTo>
                    <a:pt x="162" y="112"/>
                  </a:lnTo>
                  <a:lnTo>
                    <a:pt x="164" y="112"/>
                  </a:lnTo>
                  <a:lnTo>
                    <a:pt x="166" y="112"/>
                  </a:lnTo>
                  <a:lnTo>
                    <a:pt x="168" y="112"/>
                  </a:lnTo>
                  <a:lnTo>
                    <a:pt x="170" y="112"/>
                  </a:lnTo>
                  <a:lnTo>
                    <a:pt x="172" y="112"/>
                  </a:lnTo>
                  <a:lnTo>
                    <a:pt x="174" y="112"/>
                  </a:lnTo>
                  <a:lnTo>
                    <a:pt x="176" y="112"/>
                  </a:lnTo>
                  <a:lnTo>
                    <a:pt x="179" y="112"/>
                  </a:lnTo>
                  <a:lnTo>
                    <a:pt x="181" y="112"/>
                  </a:lnTo>
                  <a:lnTo>
                    <a:pt x="183" y="112"/>
                  </a:lnTo>
                  <a:lnTo>
                    <a:pt x="185" y="112"/>
                  </a:lnTo>
                  <a:lnTo>
                    <a:pt x="187" y="112"/>
                  </a:lnTo>
                  <a:lnTo>
                    <a:pt x="189" y="112"/>
                  </a:lnTo>
                  <a:lnTo>
                    <a:pt x="191" y="112"/>
                  </a:lnTo>
                  <a:lnTo>
                    <a:pt x="193" y="112"/>
                  </a:lnTo>
                  <a:lnTo>
                    <a:pt x="195" y="112"/>
                  </a:lnTo>
                  <a:lnTo>
                    <a:pt x="195" y="112"/>
                  </a:lnTo>
                  <a:lnTo>
                    <a:pt x="197" y="112"/>
                  </a:lnTo>
                  <a:lnTo>
                    <a:pt x="199" y="112"/>
                  </a:lnTo>
                  <a:lnTo>
                    <a:pt x="201" y="112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5" y="116"/>
                  </a:lnTo>
                  <a:lnTo>
                    <a:pt x="203" y="116"/>
                  </a:lnTo>
                  <a:lnTo>
                    <a:pt x="203" y="118"/>
                  </a:lnTo>
                  <a:lnTo>
                    <a:pt x="205" y="118"/>
                  </a:lnTo>
                  <a:lnTo>
                    <a:pt x="203" y="118"/>
                  </a:lnTo>
                  <a:lnTo>
                    <a:pt x="203" y="120"/>
                  </a:lnTo>
                  <a:lnTo>
                    <a:pt x="203" y="122"/>
                  </a:lnTo>
                  <a:lnTo>
                    <a:pt x="201" y="124"/>
                  </a:lnTo>
                  <a:lnTo>
                    <a:pt x="201" y="126"/>
                  </a:lnTo>
                  <a:lnTo>
                    <a:pt x="201" y="128"/>
                  </a:lnTo>
                  <a:lnTo>
                    <a:pt x="199" y="130"/>
                  </a:lnTo>
                  <a:lnTo>
                    <a:pt x="201" y="130"/>
                  </a:lnTo>
                  <a:lnTo>
                    <a:pt x="199" y="130"/>
                  </a:lnTo>
                  <a:lnTo>
                    <a:pt x="201" y="130"/>
                  </a:lnTo>
                  <a:lnTo>
                    <a:pt x="199" y="132"/>
                  </a:lnTo>
                  <a:lnTo>
                    <a:pt x="201" y="132"/>
                  </a:lnTo>
                  <a:lnTo>
                    <a:pt x="201" y="130"/>
                  </a:lnTo>
                  <a:lnTo>
                    <a:pt x="201" y="132"/>
                  </a:lnTo>
                  <a:lnTo>
                    <a:pt x="199" y="132"/>
                  </a:lnTo>
                  <a:lnTo>
                    <a:pt x="201" y="132"/>
                  </a:lnTo>
                  <a:lnTo>
                    <a:pt x="201" y="134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1" y="136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36"/>
                  </a:lnTo>
                  <a:lnTo>
                    <a:pt x="203" y="138"/>
                  </a:lnTo>
                  <a:lnTo>
                    <a:pt x="203" y="140"/>
                  </a:lnTo>
                  <a:lnTo>
                    <a:pt x="205" y="140"/>
                  </a:lnTo>
                  <a:lnTo>
                    <a:pt x="205" y="142"/>
                  </a:lnTo>
                  <a:lnTo>
                    <a:pt x="207" y="142"/>
                  </a:lnTo>
                  <a:lnTo>
                    <a:pt x="209" y="144"/>
                  </a:lnTo>
                  <a:lnTo>
                    <a:pt x="209" y="144"/>
                  </a:lnTo>
                  <a:lnTo>
                    <a:pt x="209" y="146"/>
                  </a:lnTo>
                  <a:lnTo>
                    <a:pt x="211" y="146"/>
                  </a:lnTo>
                  <a:lnTo>
                    <a:pt x="211" y="148"/>
                  </a:lnTo>
                  <a:lnTo>
                    <a:pt x="211" y="150"/>
                  </a:lnTo>
                  <a:lnTo>
                    <a:pt x="211" y="152"/>
                  </a:lnTo>
                  <a:lnTo>
                    <a:pt x="211" y="154"/>
                  </a:lnTo>
                  <a:lnTo>
                    <a:pt x="213" y="154"/>
                  </a:lnTo>
                  <a:lnTo>
                    <a:pt x="213" y="156"/>
                  </a:lnTo>
                  <a:lnTo>
                    <a:pt x="215" y="156"/>
                  </a:lnTo>
                  <a:lnTo>
                    <a:pt x="215" y="158"/>
                  </a:lnTo>
                  <a:lnTo>
                    <a:pt x="215" y="156"/>
                  </a:lnTo>
                  <a:lnTo>
                    <a:pt x="217" y="156"/>
                  </a:lnTo>
                  <a:lnTo>
                    <a:pt x="217" y="158"/>
                  </a:lnTo>
                  <a:lnTo>
                    <a:pt x="215" y="158"/>
                  </a:lnTo>
                  <a:lnTo>
                    <a:pt x="215" y="160"/>
                  </a:lnTo>
                  <a:lnTo>
                    <a:pt x="213" y="160"/>
                  </a:lnTo>
                  <a:lnTo>
                    <a:pt x="213" y="158"/>
                  </a:lnTo>
                  <a:lnTo>
                    <a:pt x="215" y="158"/>
                  </a:lnTo>
                  <a:lnTo>
                    <a:pt x="213" y="158"/>
                  </a:lnTo>
                  <a:lnTo>
                    <a:pt x="211" y="158"/>
                  </a:lnTo>
                  <a:lnTo>
                    <a:pt x="209" y="158"/>
                  </a:lnTo>
                  <a:lnTo>
                    <a:pt x="207" y="158"/>
                  </a:lnTo>
                  <a:lnTo>
                    <a:pt x="205" y="158"/>
                  </a:lnTo>
                  <a:lnTo>
                    <a:pt x="205" y="156"/>
                  </a:lnTo>
                  <a:lnTo>
                    <a:pt x="203" y="156"/>
                  </a:lnTo>
                  <a:lnTo>
                    <a:pt x="201" y="156"/>
                  </a:lnTo>
                  <a:lnTo>
                    <a:pt x="201" y="154"/>
                  </a:lnTo>
                  <a:lnTo>
                    <a:pt x="199" y="154"/>
                  </a:lnTo>
                  <a:lnTo>
                    <a:pt x="197" y="154"/>
                  </a:lnTo>
                  <a:lnTo>
                    <a:pt x="195" y="154"/>
                  </a:lnTo>
                  <a:lnTo>
                    <a:pt x="195" y="154"/>
                  </a:lnTo>
                  <a:lnTo>
                    <a:pt x="195" y="152"/>
                  </a:lnTo>
                  <a:lnTo>
                    <a:pt x="195" y="150"/>
                  </a:lnTo>
                  <a:lnTo>
                    <a:pt x="193" y="150"/>
                  </a:lnTo>
                  <a:lnTo>
                    <a:pt x="193" y="148"/>
                  </a:lnTo>
                  <a:lnTo>
                    <a:pt x="191" y="148"/>
                  </a:lnTo>
                  <a:lnTo>
                    <a:pt x="189" y="148"/>
                  </a:lnTo>
                  <a:lnTo>
                    <a:pt x="187" y="148"/>
                  </a:lnTo>
                  <a:lnTo>
                    <a:pt x="187" y="146"/>
                  </a:lnTo>
                  <a:lnTo>
                    <a:pt x="185" y="146"/>
                  </a:lnTo>
                  <a:lnTo>
                    <a:pt x="183" y="146"/>
                  </a:lnTo>
                  <a:lnTo>
                    <a:pt x="183" y="148"/>
                  </a:lnTo>
                  <a:lnTo>
                    <a:pt x="181" y="148"/>
                  </a:lnTo>
                  <a:lnTo>
                    <a:pt x="181" y="150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76" y="154"/>
                  </a:lnTo>
                  <a:lnTo>
                    <a:pt x="176" y="156"/>
                  </a:lnTo>
                  <a:lnTo>
                    <a:pt x="174" y="156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72" y="160"/>
                  </a:lnTo>
                  <a:lnTo>
                    <a:pt x="172" y="162"/>
                  </a:lnTo>
                  <a:lnTo>
                    <a:pt x="172" y="164"/>
                  </a:lnTo>
                  <a:lnTo>
                    <a:pt x="174" y="164"/>
                  </a:lnTo>
                  <a:lnTo>
                    <a:pt x="174" y="166"/>
                  </a:lnTo>
                  <a:lnTo>
                    <a:pt x="176" y="166"/>
                  </a:lnTo>
                  <a:lnTo>
                    <a:pt x="179" y="166"/>
                  </a:lnTo>
                  <a:lnTo>
                    <a:pt x="181" y="166"/>
                  </a:lnTo>
                  <a:lnTo>
                    <a:pt x="183" y="166"/>
                  </a:lnTo>
                  <a:lnTo>
                    <a:pt x="185" y="166"/>
                  </a:lnTo>
                  <a:lnTo>
                    <a:pt x="185" y="168"/>
                  </a:lnTo>
                  <a:lnTo>
                    <a:pt x="187" y="168"/>
                  </a:lnTo>
                  <a:lnTo>
                    <a:pt x="189" y="168"/>
                  </a:lnTo>
                  <a:lnTo>
                    <a:pt x="191" y="168"/>
                  </a:lnTo>
                  <a:lnTo>
                    <a:pt x="191" y="166"/>
                  </a:lnTo>
                  <a:lnTo>
                    <a:pt x="191" y="168"/>
                  </a:lnTo>
                  <a:lnTo>
                    <a:pt x="191" y="166"/>
                  </a:lnTo>
                  <a:lnTo>
                    <a:pt x="193" y="166"/>
                  </a:lnTo>
                  <a:lnTo>
                    <a:pt x="195" y="166"/>
                  </a:lnTo>
                  <a:lnTo>
                    <a:pt x="195" y="166"/>
                  </a:lnTo>
                  <a:lnTo>
                    <a:pt x="195" y="164"/>
                  </a:lnTo>
                  <a:lnTo>
                    <a:pt x="197" y="164"/>
                  </a:lnTo>
                  <a:lnTo>
                    <a:pt x="197" y="162"/>
                  </a:lnTo>
                  <a:lnTo>
                    <a:pt x="199" y="162"/>
                  </a:lnTo>
                  <a:lnTo>
                    <a:pt x="199" y="160"/>
                  </a:lnTo>
                  <a:lnTo>
                    <a:pt x="201" y="160"/>
                  </a:lnTo>
                  <a:lnTo>
                    <a:pt x="201" y="162"/>
                  </a:lnTo>
                  <a:lnTo>
                    <a:pt x="203" y="162"/>
                  </a:lnTo>
                  <a:lnTo>
                    <a:pt x="205" y="162"/>
                  </a:lnTo>
                  <a:lnTo>
                    <a:pt x="205" y="160"/>
                  </a:lnTo>
                  <a:lnTo>
                    <a:pt x="207" y="160"/>
                  </a:lnTo>
                  <a:lnTo>
                    <a:pt x="207" y="158"/>
                  </a:lnTo>
                  <a:lnTo>
                    <a:pt x="205" y="158"/>
                  </a:lnTo>
                  <a:lnTo>
                    <a:pt x="207" y="158"/>
                  </a:lnTo>
                  <a:lnTo>
                    <a:pt x="207" y="160"/>
                  </a:lnTo>
                  <a:lnTo>
                    <a:pt x="207" y="158"/>
                  </a:lnTo>
                  <a:lnTo>
                    <a:pt x="207" y="160"/>
                  </a:lnTo>
                  <a:lnTo>
                    <a:pt x="207" y="158"/>
                  </a:lnTo>
                  <a:lnTo>
                    <a:pt x="209" y="158"/>
                  </a:lnTo>
                  <a:lnTo>
                    <a:pt x="211" y="158"/>
                  </a:lnTo>
                  <a:lnTo>
                    <a:pt x="211" y="160"/>
                  </a:lnTo>
                  <a:lnTo>
                    <a:pt x="211" y="158"/>
                  </a:lnTo>
                  <a:lnTo>
                    <a:pt x="211" y="160"/>
                  </a:lnTo>
                  <a:lnTo>
                    <a:pt x="211" y="158"/>
                  </a:lnTo>
                  <a:lnTo>
                    <a:pt x="211" y="160"/>
                  </a:lnTo>
                  <a:lnTo>
                    <a:pt x="211" y="158"/>
                  </a:lnTo>
                  <a:lnTo>
                    <a:pt x="211" y="160"/>
                  </a:lnTo>
                  <a:lnTo>
                    <a:pt x="213" y="160"/>
                  </a:lnTo>
                  <a:lnTo>
                    <a:pt x="211" y="160"/>
                  </a:lnTo>
                  <a:lnTo>
                    <a:pt x="211" y="162"/>
                  </a:lnTo>
                  <a:lnTo>
                    <a:pt x="209" y="162"/>
                  </a:lnTo>
                  <a:lnTo>
                    <a:pt x="209" y="164"/>
                  </a:lnTo>
                  <a:lnTo>
                    <a:pt x="207" y="164"/>
                  </a:lnTo>
                  <a:lnTo>
                    <a:pt x="207" y="166"/>
                  </a:lnTo>
                  <a:lnTo>
                    <a:pt x="205" y="166"/>
                  </a:lnTo>
                  <a:lnTo>
                    <a:pt x="203" y="166"/>
                  </a:lnTo>
                  <a:lnTo>
                    <a:pt x="201" y="166"/>
                  </a:lnTo>
                  <a:lnTo>
                    <a:pt x="201" y="168"/>
                  </a:lnTo>
                  <a:lnTo>
                    <a:pt x="201" y="170"/>
                  </a:lnTo>
                  <a:lnTo>
                    <a:pt x="201" y="172"/>
                  </a:lnTo>
                  <a:lnTo>
                    <a:pt x="203" y="172"/>
                  </a:lnTo>
                  <a:lnTo>
                    <a:pt x="205" y="172"/>
                  </a:lnTo>
                  <a:lnTo>
                    <a:pt x="207" y="172"/>
                  </a:lnTo>
                  <a:lnTo>
                    <a:pt x="207" y="170"/>
                  </a:lnTo>
                  <a:lnTo>
                    <a:pt x="209" y="172"/>
                  </a:lnTo>
                  <a:lnTo>
                    <a:pt x="207" y="172"/>
                  </a:lnTo>
                  <a:lnTo>
                    <a:pt x="205" y="172"/>
                  </a:lnTo>
                  <a:lnTo>
                    <a:pt x="207" y="172"/>
                  </a:lnTo>
                  <a:lnTo>
                    <a:pt x="207" y="174"/>
                  </a:lnTo>
                  <a:lnTo>
                    <a:pt x="207" y="172"/>
                  </a:lnTo>
                  <a:lnTo>
                    <a:pt x="205" y="172"/>
                  </a:lnTo>
                  <a:lnTo>
                    <a:pt x="207" y="172"/>
                  </a:lnTo>
                  <a:lnTo>
                    <a:pt x="207" y="174"/>
                  </a:lnTo>
                  <a:lnTo>
                    <a:pt x="209" y="174"/>
                  </a:lnTo>
                  <a:lnTo>
                    <a:pt x="209" y="176"/>
                  </a:lnTo>
                  <a:lnTo>
                    <a:pt x="209" y="174"/>
                  </a:lnTo>
                  <a:lnTo>
                    <a:pt x="207" y="174"/>
                  </a:lnTo>
                  <a:lnTo>
                    <a:pt x="209" y="174"/>
                  </a:lnTo>
                  <a:lnTo>
                    <a:pt x="209" y="176"/>
                  </a:lnTo>
                  <a:lnTo>
                    <a:pt x="211" y="176"/>
                  </a:lnTo>
                  <a:lnTo>
                    <a:pt x="213" y="176"/>
                  </a:lnTo>
                  <a:lnTo>
                    <a:pt x="213" y="174"/>
                  </a:lnTo>
                  <a:lnTo>
                    <a:pt x="215" y="174"/>
                  </a:lnTo>
                  <a:lnTo>
                    <a:pt x="215" y="172"/>
                  </a:lnTo>
                  <a:lnTo>
                    <a:pt x="215" y="170"/>
                  </a:lnTo>
                  <a:lnTo>
                    <a:pt x="215" y="172"/>
                  </a:lnTo>
                  <a:lnTo>
                    <a:pt x="215" y="170"/>
                  </a:lnTo>
                  <a:lnTo>
                    <a:pt x="215" y="168"/>
                  </a:lnTo>
                  <a:lnTo>
                    <a:pt x="217" y="168"/>
                  </a:lnTo>
                  <a:lnTo>
                    <a:pt x="217" y="166"/>
                  </a:lnTo>
                  <a:lnTo>
                    <a:pt x="219" y="166"/>
                  </a:lnTo>
                  <a:lnTo>
                    <a:pt x="219" y="164"/>
                  </a:lnTo>
                  <a:lnTo>
                    <a:pt x="219" y="162"/>
                  </a:lnTo>
                  <a:lnTo>
                    <a:pt x="219" y="164"/>
                  </a:lnTo>
                  <a:lnTo>
                    <a:pt x="221" y="164"/>
                  </a:lnTo>
                  <a:lnTo>
                    <a:pt x="223" y="164"/>
                  </a:lnTo>
                  <a:lnTo>
                    <a:pt x="221" y="164"/>
                  </a:lnTo>
                  <a:lnTo>
                    <a:pt x="221" y="166"/>
                  </a:lnTo>
                  <a:lnTo>
                    <a:pt x="223" y="166"/>
                  </a:lnTo>
                  <a:lnTo>
                    <a:pt x="223" y="164"/>
                  </a:lnTo>
                  <a:lnTo>
                    <a:pt x="223" y="166"/>
                  </a:lnTo>
                  <a:lnTo>
                    <a:pt x="225" y="166"/>
                  </a:lnTo>
                  <a:lnTo>
                    <a:pt x="223" y="166"/>
                  </a:lnTo>
                  <a:lnTo>
                    <a:pt x="225" y="168"/>
                  </a:lnTo>
                  <a:lnTo>
                    <a:pt x="223" y="168"/>
                  </a:lnTo>
                  <a:lnTo>
                    <a:pt x="223" y="166"/>
                  </a:lnTo>
                  <a:lnTo>
                    <a:pt x="221" y="166"/>
                  </a:lnTo>
                  <a:lnTo>
                    <a:pt x="221" y="168"/>
                  </a:lnTo>
                  <a:lnTo>
                    <a:pt x="221" y="166"/>
                  </a:lnTo>
                  <a:lnTo>
                    <a:pt x="221" y="168"/>
                  </a:lnTo>
                  <a:lnTo>
                    <a:pt x="223" y="168"/>
                  </a:lnTo>
                  <a:lnTo>
                    <a:pt x="221" y="168"/>
                  </a:lnTo>
                  <a:lnTo>
                    <a:pt x="221" y="170"/>
                  </a:lnTo>
                  <a:lnTo>
                    <a:pt x="223" y="170"/>
                  </a:lnTo>
                  <a:lnTo>
                    <a:pt x="223" y="168"/>
                  </a:lnTo>
                  <a:lnTo>
                    <a:pt x="223" y="170"/>
                  </a:lnTo>
                  <a:lnTo>
                    <a:pt x="225" y="170"/>
                  </a:lnTo>
                  <a:lnTo>
                    <a:pt x="225" y="172"/>
                  </a:lnTo>
                  <a:lnTo>
                    <a:pt x="225" y="174"/>
                  </a:lnTo>
                  <a:lnTo>
                    <a:pt x="227" y="174"/>
                  </a:lnTo>
                  <a:lnTo>
                    <a:pt x="225" y="174"/>
                  </a:lnTo>
                  <a:lnTo>
                    <a:pt x="227" y="174"/>
                  </a:lnTo>
                  <a:lnTo>
                    <a:pt x="227" y="172"/>
                  </a:lnTo>
                  <a:lnTo>
                    <a:pt x="227" y="174"/>
                  </a:lnTo>
                  <a:lnTo>
                    <a:pt x="229" y="174"/>
                  </a:lnTo>
                  <a:lnTo>
                    <a:pt x="227" y="174"/>
                  </a:lnTo>
                  <a:lnTo>
                    <a:pt x="227" y="176"/>
                  </a:lnTo>
                  <a:lnTo>
                    <a:pt x="229" y="176"/>
                  </a:lnTo>
                  <a:lnTo>
                    <a:pt x="229" y="174"/>
                  </a:lnTo>
                  <a:lnTo>
                    <a:pt x="229" y="176"/>
                  </a:lnTo>
                  <a:lnTo>
                    <a:pt x="227" y="176"/>
                  </a:lnTo>
                  <a:lnTo>
                    <a:pt x="229" y="176"/>
                  </a:lnTo>
                  <a:lnTo>
                    <a:pt x="229" y="174"/>
                  </a:lnTo>
                  <a:lnTo>
                    <a:pt x="229" y="176"/>
                  </a:lnTo>
                  <a:lnTo>
                    <a:pt x="229" y="174"/>
                  </a:lnTo>
                  <a:lnTo>
                    <a:pt x="229" y="176"/>
                  </a:lnTo>
                  <a:lnTo>
                    <a:pt x="231" y="176"/>
                  </a:lnTo>
                  <a:lnTo>
                    <a:pt x="231" y="174"/>
                  </a:lnTo>
                  <a:lnTo>
                    <a:pt x="231" y="176"/>
                  </a:lnTo>
                  <a:lnTo>
                    <a:pt x="229" y="176"/>
                  </a:lnTo>
                  <a:lnTo>
                    <a:pt x="231" y="176"/>
                  </a:lnTo>
                  <a:lnTo>
                    <a:pt x="229" y="176"/>
                  </a:lnTo>
                  <a:lnTo>
                    <a:pt x="227" y="176"/>
                  </a:lnTo>
                  <a:lnTo>
                    <a:pt x="225" y="176"/>
                  </a:lnTo>
                  <a:lnTo>
                    <a:pt x="225" y="178"/>
                  </a:lnTo>
                  <a:lnTo>
                    <a:pt x="223" y="178"/>
                  </a:lnTo>
                  <a:lnTo>
                    <a:pt x="225" y="178"/>
                  </a:lnTo>
                  <a:lnTo>
                    <a:pt x="225" y="180"/>
                  </a:lnTo>
                  <a:lnTo>
                    <a:pt x="225" y="178"/>
                  </a:lnTo>
                  <a:lnTo>
                    <a:pt x="227" y="178"/>
                  </a:lnTo>
                  <a:lnTo>
                    <a:pt x="227" y="180"/>
                  </a:lnTo>
                  <a:lnTo>
                    <a:pt x="229" y="180"/>
                  </a:lnTo>
                  <a:lnTo>
                    <a:pt x="229" y="178"/>
                  </a:lnTo>
                  <a:lnTo>
                    <a:pt x="231" y="178"/>
                  </a:lnTo>
                  <a:lnTo>
                    <a:pt x="231" y="180"/>
                  </a:lnTo>
                  <a:lnTo>
                    <a:pt x="229" y="180"/>
                  </a:lnTo>
                  <a:lnTo>
                    <a:pt x="231" y="180"/>
                  </a:lnTo>
                  <a:lnTo>
                    <a:pt x="231" y="182"/>
                  </a:lnTo>
                  <a:lnTo>
                    <a:pt x="229" y="182"/>
                  </a:lnTo>
                  <a:lnTo>
                    <a:pt x="229" y="180"/>
                  </a:lnTo>
                  <a:lnTo>
                    <a:pt x="227" y="180"/>
                  </a:lnTo>
                  <a:lnTo>
                    <a:pt x="225" y="180"/>
                  </a:lnTo>
                  <a:lnTo>
                    <a:pt x="225" y="182"/>
                  </a:lnTo>
                  <a:lnTo>
                    <a:pt x="223" y="182"/>
                  </a:lnTo>
                  <a:lnTo>
                    <a:pt x="223" y="180"/>
                  </a:lnTo>
                  <a:lnTo>
                    <a:pt x="221" y="180"/>
                  </a:lnTo>
                  <a:lnTo>
                    <a:pt x="221" y="178"/>
                  </a:lnTo>
                  <a:lnTo>
                    <a:pt x="221" y="180"/>
                  </a:lnTo>
                  <a:lnTo>
                    <a:pt x="221" y="182"/>
                  </a:lnTo>
                  <a:lnTo>
                    <a:pt x="223" y="182"/>
                  </a:lnTo>
                  <a:lnTo>
                    <a:pt x="223" y="184"/>
                  </a:lnTo>
                  <a:lnTo>
                    <a:pt x="223" y="182"/>
                  </a:lnTo>
                  <a:lnTo>
                    <a:pt x="221" y="182"/>
                  </a:lnTo>
                  <a:lnTo>
                    <a:pt x="221" y="184"/>
                  </a:lnTo>
                  <a:lnTo>
                    <a:pt x="223" y="184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3" y="186"/>
                  </a:lnTo>
                  <a:lnTo>
                    <a:pt x="221" y="186"/>
                  </a:lnTo>
                  <a:lnTo>
                    <a:pt x="221" y="184"/>
                  </a:lnTo>
                  <a:lnTo>
                    <a:pt x="221" y="186"/>
                  </a:lnTo>
                  <a:lnTo>
                    <a:pt x="221" y="184"/>
                  </a:lnTo>
                  <a:lnTo>
                    <a:pt x="219" y="184"/>
                  </a:lnTo>
                  <a:lnTo>
                    <a:pt x="219" y="182"/>
                  </a:lnTo>
                  <a:lnTo>
                    <a:pt x="219" y="184"/>
                  </a:lnTo>
                  <a:lnTo>
                    <a:pt x="219" y="182"/>
                  </a:lnTo>
                  <a:lnTo>
                    <a:pt x="217" y="182"/>
                  </a:lnTo>
                  <a:lnTo>
                    <a:pt x="217" y="184"/>
                  </a:lnTo>
                  <a:lnTo>
                    <a:pt x="217" y="182"/>
                  </a:lnTo>
                  <a:lnTo>
                    <a:pt x="215" y="182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5" y="184"/>
                  </a:lnTo>
                  <a:lnTo>
                    <a:pt x="213" y="184"/>
                  </a:lnTo>
                  <a:lnTo>
                    <a:pt x="213" y="182"/>
                  </a:lnTo>
                  <a:lnTo>
                    <a:pt x="211" y="182"/>
                  </a:lnTo>
                  <a:lnTo>
                    <a:pt x="211" y="184"/>
                  </a:lnTo>
                  <a:lnTo>
                    <a:pt x="213" y="184"/>
                  </a:lnTo>
                  <a:lnTo>
                    <a:pt x="211" y="184"/>
                  </a:lnTo>
                  <a:lnTo>
                    <a:pt x="213" y="184"/>
                  </a:lnTo>
                  <a:lnTo>
                    <a:pt x="211" y="184"/>
                  </a:lnTo>
                  <a:lnTo>
                    <a:pt x="213" y="184"/>
                  </a:lnTo>
                  <a:lnTo>
                    <a:pt x="213" y="186"/>
                  </a:lnTo>
                  <a:lnTo>
                    <a:pt x="213" y="184"/>
                  </a:lnTo>
                  <a:lnTo>
                    <a:pt x="213" y="186"/>
                  </a:lnTo>
                  <a:lnTo>
                    <a:pt x="213" y="184"/>
                  </a:lnTo>
                  <a:lnTo>
                    <a:pt x="213" y="186"/>
                  </a:lnTo>
                  <a:lnTo>
                    <a:pt x="215" y="186"/>
                  </a:lnTo>
                  <a:lnTo>
                    <a:pt x="213" y="186"/>
                  </a:lnTo>
                  <a:lnTo>
                    <a:pt x="215" y="186"/>
                  </a:lnTo>
                  <a:lnTo>
                    <a:pt x="215" y="188"/>
                  </a:lnTo>
                  <a:lnTo>
                    <a:pt x="217" y="188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4"/>
                  </a:lnTo>
                  <a:lnTo>
                    <a:pt x="219" y="184"/>
                  </a:lnTo>
                  <a:lnTo>
                    <a:pt x="217" y="184"/>
                  </a:lnTo>
                  <a:lnTo>
                    <a:pt x="219" y="184"/>
                  </a:lnTo>
                  <a:lnTo>
                    <a:pt x="219" y="186"/>
                  </a:lnTo>
                  <a:lnTo>
                    <a:pt x="219" y="188"/>
                  </a:lnTo>
                  <a:lnTo>
                    <a:pt x="219" y="186"/>
                  </a:lnTo>
                  <a:lnTo>
                    <a:pt x="217" y="186"/>
                  </a:lnTo>
                  <a:lnTo>
                    <a:pt x="217" y="188"/>
                  </a:lnTo>
                  <a:lnTo>
                    <a:pt x="219" y="188"/>
                  </a:lnTo>
                  <a:lnTo>
                    <a:pt x="219" y="190"/>
                  </a:lnTo>
                  <a:lnTo>
                    <a:pt x="221" y="190"/>
                  </a:lnTo>
                  <a:lnTo>
                    <a:pt x="219" y="190"/>
                  </a:lnTo>
                  <a:lnTo>
                    <a:pt x="219" y="188"/>
                  </a:lnTo>
                  <a:lnTo>
                    <a:pt x="217" y="188"/>
                  </a:lnTo>
                  <a:lnTo>
                    <a:pt x="215" y="188"/>
                  </a:lnTo>
                  <a:lnTo>
                    <a:pt x="213" y="188"/>
                  </a:lnTo>
                  <a:lnTo>
                    <a:pt x="213" y="186"/>
                  </a:lnTo>
                  <a:lnTo>
                    <a:pt x="213" y="188"/>
                  </a:lnTo>
                  <a:lnTo>
                    <a:pt x="213" y="186"/>
                  </a:lnTo>
                  <a:lnTo>
                    <a:pt x="211" y="188"/>
                  </a:lnTo>
                  <a:lnTo>
                    <a:pt x="211" y="186"/>
                  </a:lnTo>
                  <a:lnTo>
                    <a:pt x="209" y="186"/>
                  </a:lnTo>
                  <a:lnTo>
                    <a:pt x="211" y="186"/>
                  </a:lnTo>
                  <a:lnTo>
                    <a:pt x="209" y="186"/>
                  </a:lnTo>
                  <a:lnTo>
                    <a:pt x="211" y="186"/>
                  </a:lnTo>
                  <a:lnTo>
                    <a:pt x="211" y="188"/>
                  </a:lnTo>
                  <a:lnTo>
                    <a:pt x="211" y="186"/>
                  </a:lnTo>
                  <a:lnTo>
                    <a:pt x="211" y="188"/>
                  </a:lnTo>
                  <a:lnTo>
                    <a:pt x="211" y="186"/>
                  </a:lnTo>
                  <a:lnTo>
                    <a:pt x="209" y="186"/>
                  </a:lnTo>
                  <a:lnTo>
                    <a:pt x="211" y="186"/>
                  </a:lnTo>
                  <a:lnTo>
                    <a:pt x="211" y="188"/>
                  </a:lnTo>
                  <a:lnTo>
                    <a:pt x="209" y="188"/>
                  </a:lnTo>
                  <a:lnTo>
                    <a:pt x="211" y="188"/>
                  </a:lnTo>
                  <a:lnTo>
                    <a:pt x="213" y="188"/>
                  </a:lnTo>
                  <a:lnTo>
                    <a:pt x="211" y="188"/>
                  </a:lnTo>
                  <a:lnTo>
                    <a:pt x="213" y="188"/>
                  </a:lnTo>
                  <a:lnTo>
                    <a:pt x="211" y="188"/>
                  </a:lnTo>
                  <a:lnTo>
                    <a:pt x="211" y="190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11" y="190"/>
                  </a:lnTo>
                  <a:lnTo>
                    <a:pt x="209" y="190"/>
                  </a:lnTo>
                  <a:lnTo>
                    <a:pt x="209" y="192"/>
                  </a:lnTo>
                  <a:lnTo>
                    <a:pt x="207" y="192"/>
                  </a:lnTo>
                  <a:lnTo>
                    <a:pt x="207" y="190"/>
                  </a:lnTo>
                  <a:lnTo>
                    <a:pt x="207" y="192"/>
                  </a:lnTo>
                  <a:lnTo>
                    <a:pt x="207" y="190"/>
                  </a:lnTo>
                  <a:lnTo>
                    <a:pt x="207" y="192"/>
                  </a:lnTo>
                  <a:lnTo>
                    <a:pt x="209" y="192"/>
                  </a:lnTo>
                  <a:lnTo>
                    <a:pt x="207" y="192"/>
                  </a:lnTo>
                  <a:lnTo>
                    <a:pt x="209" y="192"/>
                  </a:lnTo>
                  <a:lnTo>
                    <a:pt x="207" y="192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09" y="192"/>
                  </a:lnTo>
                  <a:lnTo>
                    <a:pt x="211" y="192"/>
                  </a:lnTo>
                  <a:lnTo>
                    <a:pt x="211" y="194"/>
                  </a:lnTo>
                  <a:lnTo>
                    <a:pt x="211" y="192"/>
                  </a:lnTo>
                  <a:lnTo>
                    <a:pt x="211" y="194"/>
                  </a:lnTo>
                  <a:lnTo>
                    <a:pt x="211" y="192"/>
                  </a:lnTo>
                  <a:lnTo>
                    <a:pt x="211" y="194"/>
                  </a:lnTo>
                  <a:lnTo>
                    <a:pt x="209" y="194"/>
                  </a:lnTo>
                  <a:lnTo>
                    <a:pt x="209" y="192"/>
                  </a:lnTo>
                  <a:lnTo>
                    <a:pt x="209" y="194"/>
                  </a:lnTo>
                  <a:lnTo>
                    <a:pt x="211" y="194"/>
                  </a:lnTo>
                  <a:lnTo>
                    <a:pt x="211" y="192"/>
                  </a:lnTo>
                  <a:lnTo>
                    <a:pt x="211" y="194"/>
                  </a:lnTo>
                  <a:lnTo>
                    <a:pt x="213" y="194"/>
                  </a:lnTo>
                  <a:lnTo>
                    <a:pt x="213" y="196"/>
                  </a:lnTo>
                  <a:lnTo>
                    <a:pt x="213" y="194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5" y="198"/>
                  </a:lnTo>
                  <a:lnTo>
                    <a:pt x="217" y="198"/>
                  </a:lnTo>
                  <a:lnTo>
                    <a:pt x="219" y="198"/>
                  </a:lnTo>
                  <a:lnTo>
                    <a:pt x="217" y="198"/>
                  </a:lnTo>
                  <a:lnTo>
                    <a:pt x="219" y="198"/>
                  </a:lnTo>
                  <a:lnTo>
                    <a:pt x="217" y="198"/>
                  </a:lnTo>
                  <a:lnTo>
                    <a:pt x="219" y="198"/>
                  </a:lnTo>
                  <a:lnTo>
                    <a:pt x="217" y="198"/>
                  </a:lnTo>
                  <a:lnTo>
                    <a:pt x="217" y="200"/>
                  </a:lnTo>
                  <a:lnTo>
                    <a:pt x="217" y="198"/>
                  </a:lnTo>
                  <a:lnTo>
                    <a:pt x="217" y="200"/>
                  </a:lnTo>
                  <a:lnTo>
                    <a:pt x="219" y="200"/>
                  </a:lnTo>
                  <a:lnTo>
                    <a:pt x="217" y="200"/>
                  </a:lnTo>
                  <a:lnTo>
                    <a:pt x="217" y="202"/>
                  </a:lnTo>
                  <a:lnTo>
                    <a:pt x="217" y="200"/>
                  </a:lnTo>
                  <a:lnTo>
                    <a:pt x="217" y="202"/>
                  </a:lnTo>
                  <a:lnTo>
                    <a:pt x="217" y="200"/>
                  </a:lnTo>
                  <a:lnTo>
                    <a:pt x="217" y="202"/>
                  </a:lnTo>
                  <a:lnTo>
                    <a:pt x="219" y="202"/>
                  </a:lnTo>
                  <a:lnTo>
                    <a:pt x="221" y="202"/>
                  </a:lnTo>
                  <a:lnTo>
                    <a:pt x="223" y="202"/>
                  </a:lnTo>
                  <a:lnTo>
                    <a:pt x="225" y="202"/>
                  </a:lnTo>
                  <a:lnTo>
                    <a:pt x="223" y="202"/>
                  </a:lnTo>
                  <a:lnTo>
                    <a:pt x="225" y="202"/>
                  </a:lnTo>
                  <a:lnTo>
                    <a:pt x="223" y="202"/>
                  </a:lnTo>
                  <a:lnTo>
                    <a:pt x="225" y="202"/>
                  </a:lnTo>
                  <a:lnTo>
                    <a:pt x="223" y="202"/>
                  </a:lnTo>
                  <a:lnTo>
                    <a:pt x="225" y="202"/>
                  </a:lnTo>
                  <a:lnTo>
                    <a:pt x="225" y="204"/>
                  </a:lnTo>
                  <a:lnTo>
                    <a:pt x="225" y="202"/>
                  </a:lnTo>
                  <a:lnTo>
                    <a:pt x="225" y="204"/>
                  </a:lnTo>
                  <a:lnTo>
                    <a:pt x="225" y="202"/>
                  </a:lnTo>
                  <a:lnTo>
                    <a:pt x="225" y="204"/>
                  </a:lnTo>
                  <a:lnTo>
                    <a:pt x="227" y="204"/>
                  </a:lnTo>
                  <a:lnTo>
                    <a:pt x="225" y="204"/>
                  </a:lnTo>
                  <a:lnTo>
                    <a:pt x="227" y="204"/>
                  </a:lnTo>
                  <a:lnTo>
                    <a:pt x="225" y="204"/>
                  </a:lnTo>
                  <a:lnTo>
                    <a:pt x="227" y="204"/>
                  </a:lnTo>
                  <a:lnTo>
                    <a:pt x="227" y="206"/>
                  </a:lnTo>
                  <a:lnTo>
                    <a:pt x="229" y="206"/>
                  </a:lnTo>
                  <a:lnTo>
                    <a:pt x="227" y="204"/>
                  </a:lnTo>
                  <a:lnTo>
                    <a:pt x="229" y="204"/>
                  </a:lnTo>
                  <a:lnTo>
                    <a:pt x="229" y="206"/>
                  </a:lnTo>
                  <a:lnTo>
                    <a:pt x="229" y="204"/>
                  </a:lnTo>
                  <a:lnTo>
                    <a:pt x="229" y="206"/>
                  </a:lnTo>
                  <a:lnTo>
                    <a:pt x="229" y="204"/>
                  </a:lnTo>
                  <a:lnTo>
                    <a:pt x="229" y="206"/>
                  </a:lnTo>
                  <a:lnTo>
                    <a:pt x="229" y="204"/>
                  </a:lnTo>
                  <a:lnTo>
                    <a:pt x="231" y="204"/>
                  </a:lnTo>
                  <a:lnTo>
                    <a:pt x="233" y="204"/>
                  </a:lnTo>
                  <a:lnTo>
                    <a:pt x="233" y="206"/>
                  </a:lnTo>
                  <a:lnTo>
                    <a:pt x="233" y="204"/>
                  </a:lnTo>
                  <a:lnTo>
                    <a:pt x="233" y="206"/>
                  </a:lnTo>
                  <a:lnTo>
                    <a:pt x="231" y="206"/>
                  </a:lnTo>
                  <a:lnTo>
                    <a:pt x="231" y="208"/>
                  </a:lnTo>
                  <a:lnTo>
                    <a:pt x="233" y="208"/>
                  </a:lnTo>
                  <a:lnTo>
                    <a:pt x="233" y="206"/>
                  </a:lnTo>
                  <a:lnTo>
                    <a:pt x="233" y="208"/>
                  </a:lnTo>
                  <a:lnTo>
                    <a:pt x="231" y="208"/>
                  </a:lnTo>
                  <a:lnTo>
                    <a:pt x="233" y="208"/>
                  </a:lnTo>
                  <a:lnTo>
                    <a:pt x="235" y="208"/>
                  </a:lnTo>
                  <a:lnTo>
                    <a:pt x="235" y="210"/>
                  </a:lnTo>
                  <a:lnTo>
                    <a:pt x="233" y="210"/>
                  </a:lnTo>
                  <a:lnTo>
                    <a:pt x="233" y="212"/>
                  </a:lnTo>
                  <a:lnTo>
                    <a:pt x="233" y="210"/>
                  </a:lnTo>
                  <a:lnTo>
                    <a:pt x="233" y="212"/>
                  </a:lnTo>
                  <a:lnTo>
                    <a:pt x="233" y="214"/>
                  </a:lnTo>
                  <a:lnTo>
                    <a:pt x="235" y="214"/>
                  </a:lnTo>
                  <a:lnTo>
                    <a:pt x="237" y="214"/>
                  </a:lnTo>
                  <a:lnTo>
                    <a:pt x="239" y="214"/>
                  </a:lnTo>
                  <a:lnTo>
                    <a:pt x="237" y="214"/>
                  </a:lnTo>
                  <a:lnTo>
                    <a:pt x="237" y="216"/>
                  </a:lnTo>
                  <a:lnTo>
                    <a:pt x="235" y="216"/>
                  </a:lnTo>
                  <a:lnTo>
                    <a:pt x="235" y="214"/>
                  </a:lnTo>
                  <a:lnTo>
                    <a:pt x="235" y="216"/>
                  </a:lnTo>
                  <a:lnTo>
                    <a:pt x="233" y="216"/>
                  </a:lnTo>
                  <a:lnTo>
                    <a:pt x="235" y="216"/>
                  </a:lnTo>
                  <a:lnTo>
                    <a:pt x="235" y="218"/>
                  </a:lnTo>
                  <a:lnTo>
                    <a:pt x="235" y="216"/>
                  </a:lnTo>
                  <a:lnTo>
                    <a:pt x="235" y="218"/>
                  </a:lnTo>
                  <a:lnTo>
                    <a:pt x="235" y="221"/>
                  </a:lnTo>
                  <a:lnTo>
                    <a:pt x="237" y="221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37" y="223"/>
                  </a:lnTo>
                  <a:lnTo>
                    <a:pt x="237" y="221"/>
                  </a:lnTo>
                  <a:lnTo>
                    <a:pt x="237" y="223"/>
                  </a:lnTo>
                  <a:lnTo>
                    <a:pt x="237" y="221"/>
                  </a:lnTo>
                  <a:lnTo>
                    <a:pt x="237" y="223"/>
                  </a:lnTo>
                  <a:lnTo>
                    <a:pt x="237" y="221"/>
                  </a:lnTo>
                  <a:lnTo>
                    <a:pt x="237" y="223"/>
                  </a:lnTo>
                  <a:lnTo>
                    <a:pt x="237" y="221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37" y="223"/>
                  </a:lnTo>
                  <a:lnTo>
                    <a:pt x="239" y="223"/>
                  </a:lnTo>
                  <a:lnTo>
                    <a:pt x="237" y="223"/>
                  </a:lnTo>
                  <a:lnTo>
                    <a:pt x="237" y="221"/>
                  </a:lnTo>
                  <a:lnTo>
                    <a:pt x="235" y="221"/>
                  </a:lnTo>
                  <a:lnTo>
                    <a:pt x="235" y="218"/>
                  </a:lnTo>
                  <a:lnTo>
                    <a:pt x="235" y="216"/>
                  </a:lnTo>
                  <a:lnTo>
                    <a:pt x="233" y="216"/>
                  </a:lnTo>
                  <a:lnTo>
                    <a:pt x="233" y="214"/>
                  </a:lnTo>
                  <a:lnTo>
                    <a:pt x="233" y="216"/>
                  </a:lnTo>
                  <a:lnTo>
                    <a:pt x="231" y="216"/>
                  </a:lnTo>
                  <a:lnTo>
                    <a:pt x="233" y="216"/>
                  </a:lnTo>
                  <a:lnTo>
                    <a:pt x="233" y="214"/>
                  </a:lnTo>
                  <a:lnTo>
                    <a:pt x="231" y="216"/>
                  </a:lnTo>
                  <a:lnTo>
                    <a:pt x="231" y="214"/>
                  </a:lnTo>
                  <a:lnTo>
                    <a:pt x="233" y="214"/>
                  </a:lnTo>
                  <a:lnTo>
                    <a:pt x="231" y="214"/>
                  </a:lnTo>
                  <a:lnTo>
                    <a:pt x="231" y="216"/>
                  </a:lnTo>
                  <a:lnTo>
                    <a:pt x="231" y="214"/>
                  </a:lnTo>
                  <a:lnTo>
                    <a:pt x="231" y="216"/>
                  </a:lnTo>
                  <a:lnTo>
                    <a:pt x="231" y="214"/>
                  </a:lnTo>
                  <a:lnTo>
                    <a:pt x="231" y="216"/>
                  </a:lnTo>
                  <a:lnTo>
                    <a:pt x="231" y="214"/>
                  </a:lnTo>
                  <a:lnTo>
                    <a:pt x="231" y="216"/>
                  </a:lnTo>
                  <a:lnTo>
                    <a:pt x="231" y="214"/>
                  </a:lnTo>
                  <a:lnTo>
                    <a:pt x="229" y="214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9" y="212"/>
                  </a:lnTo>
                  <a:lnTo>
                    <a:pt x="229" y="214"/>
                  </a:lnTo>
                  <a:lnTo>
                    <a:pt x="227" y="214"/>
                  </a:lnTo>
                  <a:lnTo>
                    <a:pt x="225" y="214"/>
                  </a:lnTo>
                  <a:lnTo>
                    <a:pt x="225" y="216"/>
                  </a:lnTo>
                  <a:lnTo>
                    <a:pt x="227" y="216"/>
                  </a:lnTo>
                  <a:lnTo>
                    <a:pt x="225" y="216"/>
                  </a:lnTo>
                  <a:lnTo>
                    <a:pt x="223" y="214"/>
                  </a:lnTo>
                  <a:lnTo>
                    <a:pt x="223" y="212"/>
                  </a:lnTo>
                  <a:lnTo>
                    <a:pt x="221" y="212"/>
                  </a:lnTo>
                  <a:lnTo>
                    <a:pt x="221" y="210"/>
                  </a:lnTo>
                  <a:lnTo>
                    <a:pt x="223" y="210"/>
                  </a:lnTo>
                  <a:lnTo>
                    <a:pt x="221" y="210"/>
                  </a:lnTo>
                  <a:lnTo>
                    <a:pt x="223" y="210"/>
                  </a:lnTo>
                  <a:lnTo>
                    <a:pt x="221" y="210"/>
                  </a:lnTo>
                  <a:lnTo>
                    <a:pt x="219" y="210"/>
                  </a:lnTo>
                  <a:lnTo>
                    <a:pt x="221" y="210"/>
                  </a:lnTo>
                  <a:lnTo>
                    <a:pt x="221" y="212"/>
                  </a:lnTo>
                  <a:lnTo>
                    <a:pt x="221" y="210"/>
                  </a:lnTo>
                  <a:lnTo>
                    <a:pt x="221" y="212"/>
                  </a:lnTo>
                  <a:lnTo>
                    <a:pt x="219" y="212"/>
                  </a:lnTo>
                  <a:lnTo>
                    <a:pt x="219" y="210"/>
                  </a:lnTo>
                  <a:lnTo>
                    <a:pt x="217" y="210"/>
                  </a:lnTo>
                  <a:lnTo>
                    <a:pt x="215" y="210"/>
                  </a:lnTo>
                  <a:lnTo>
                    <a:pt x="213" y="210"/>
                  </a:lnTo>
                  <a:lnTo>
                    <a:pt x="215" y="210"/>
                  </a:lnTo>
                  <a:lnTo>
                    <a:pt x="215" y="208"/>
                  </a:lnTo>
                  <a:lnTo>
                    <a:pt x="213" y="208"/>
                  </a:lnTo>
                  <a:lnTo>
                    <a:pt x="215" y="208"/>
                  </a:lnTo>
                  <a:lnTo>
                    <a:pt x="215" y="210"/>
                  </a:lnTo>
                  <a:lnTo>
                    <a:pt x="215" y="208"/>
                  </a:lnTo>
                  <a:lnTo>
                    <a:pt x="213" y="208"/>
                  </a:lnTo>
                  <a:lnTo>
                    <a:pt x="213" y="206"/>
                  </a:lnTo>
                  <a:lnTo>
                    <a:pt x="215" y="206"/>
                  </a:lnTo>
                  <a:lnTo>
                    <a:pt x="213" y="206"/>
                  </a:lnTo>
                  <a:lnTo>
                    <a:pt x="215" y="206"/>
                  </a:lnTo>
                  <a:lnTo>
                    <a:pt x="213" y="206"/>
                  </a:lnTo>
                  <a:lnTo>
                    <a:pt x="211" y="206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11" y="208"/>
                  </a:lnTo>
                  <a:lnTo>
                    <a:pt x="211" y="206"/>
                  </a:lnTo>
                  <a:lnTo>
                    <a:pt x="209" y="206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9" y="208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9" y="206"/>
                  </a:lnTo>
                  <a:lnTo>
                    <a:pt x="207" y="206"/>
                  </a:lnTo>
                  <a:lnTo>
                    <a:pt x="205" y="206"/>
                  </a:lnTo>
                  <a:lnTo>
                    <a:pt x="207" y="206"/>
                  </a:lnTo>
                  <a:lnTo>
                    <a:pt x="205" y="206"/>
                  </a:lnTo>
                  <a:lnTo>
                    <a:pt x="207" y="206"/>
                  </a:lnTo>
                  <a:lnTo>
                    <a:pt x="205" y="206"/>
                  </a:lnTo>
                  <a:lnTo>
                    <a:pt x="207" y="206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7" y="204"/>
                  </a:lnTo>
                  <a:lnTo>
                    <a:pt x="207" y="206"/>
                  </a:lnTo>
                  <a:lnTo>
                    <a:pt x="209" y="206"/>
                  </a:lnTo>
                  <a:lnTo>
                    <a:pt x="209" y="204"/>
                  </a:lnTo>
                  <a:lnTo>
                    <a:pt x="209" y="206"/>
                  </a:lnTo>
                  <a:lnTo>
                    <a:pt x="209" y="204"/>
                  </a:lnTo>
                  <a:lnTo>
                    <a:pt x="209" y="202"/>
                  </a:lnTo>
                  <a:lnTo>
                    <a:pt x="209" y="204"/>
                  </a:lnTo>
                  <a:lnTo>
                    <a:pt x="209" y="202"/>
                  </a:lnTo>
                  <a:lnTo>
                    <a:pt x="209" y="204"/>
                  </a:lnTo>
                  <a:lnTo>
                    <a:pt x="207" y="204"/>
                  </a:lnTo>
                  <a:lnTo>
                    <a:pt x="209" y="204"/>
                  </a:lnTo>
                  <a:lnTo>
                    <a:pt x="207" y="204"/>
                  </a:lnTo>
                  <a:lnTo>
                    <a:pt x="209" y="202"/>
                  </a:lnTo>
                  <a:lnTo>
                    <a:pt x="209" y="204"/>
                  </a:lnTo>
                  <a:lnTo>
                    <a:pt x="209" y="202"/>
                  </a:lnTo>
                  <a:lnTo>
                    <a:pt x="209" y="200"/>
                  </a:lnTo>
                  <a:lnTo>
                    <a:pt x="207" y="200"/>
                  </a:lnTo>
                  <a:lnTo>
                    <a:pt x="207" y="202"/>
                  </a:lnTo>
                  <a:lnTo>
                    <a:pt x="207" y="204"/>
                  </a:lnTo>
                  <a:lnTo>
                    <a:pt x="207" y="202"/>
                  </a:lnTo>
                  <a:lnTo>
                    <a:pt x="207" y="204"/>
                  </a:lnTo>
                  <a:lnTo>
                    <a:pt x="207" y="202"/>
                  </a:lnTo>
                  <a:lnTo>
                    <a:pt x="207" y="204"/>
                  </a:lnTo>
                  <a:lnTo>
                    <a:pt x="207" y="202"/>
                  </a:lnTo>
                  <a:lnTo>
                    <a:pt x="205" y="202"/>
                  </a:lnTo>
                  <a:lnTo>
                    <a:pt x="207" y="202"/>
                  </a:lnTo>
                  <a:lnTo>
                    <a:pt x="205" y="202"/>
                  </a:lnTo>
                  <a:lnTo>
                    <a:pt x="205" y="204"/>
                  </a:lnTo>
                  <a:lnTo>
                    <a:pt x="207" y="204"/>
                  </a:lnTo>
                  <a:lnTo>
                    <a:pt x="207" y="202"/>
                  </a:lnTo>
                  <a:lnTo>
                    <a:pt x="207" y="204"/>
                  </a:lnTo>
                  <a:lnTo>
                    <a:pt x="205" y="204"/>
                  </a:lnTo>
                  <a:lnTo>
                    <a:pt x="205" y="202"/>
                  </a:lnTo>
                  <a:lnTo>
                    <a:pt x="207" y="202"/>
                  </a:lnTo>
                  <a:lnTo>
                    <a:pt x="205" y="202"/>
                  </a:lnTo>
                  <a:lnTo>
                    <a:pt x="205" y="200"/>
                  </a:lnTo>
                  <a:lnTo>
                    <a:pt x="207" y="200"/>
                  </a:lnTo>
                  <a:lnTo>
                    <a:pt x="207" y="202"/>
                  </a:lnTo>
                  <a:lnTo>
                    <a:pt x="207" y="200"/>
                  </a:lnTo>
                  <a:lnTo>
                    <a:pt x="207" y="202"/>
                  </a:lnTo>
                  <a:lnTo>
                    <a:pt x="207" y="200"/>
                  </a:lnTo>
                  <a:lnTo>
                    <a:pt x="207" y="202"/>
                  </a:lnTo>
                  <a:lnTo>
                    <a:pt x="207" y="200"/>
                  </a:lnTo>
                  <a:lnTo>
                    <a:pt x="205" y="200"/>
                  </a:lnTo>
                  <a:lnTo>
                    <a:pt x="205" y="202"/>
                  </a:lnTo>
                  <a:lnTo>
                    <a:pt x="203" y="202"/>
                  </a:lnTo>
                  <a:lnTo>
                    <a:pt x="203" y="200"/>
                  </a:lnTo>
                  <a:lnTo>
                    <a:pt x="205" y="200"/>
                  </a:lnTo>
                  <a:lnTo>
                    <a:pt x="203" y="200"/>
                  </a:lnTo>
                  <a:lnTo>
                    <a:pt x="205" y="200"/>
                  </a:lnTo>
                  <a:lnTo>
                    <a:pt x="203" y="200"/>
                  </a:lnTo>
                  <a:lnTo>
                    <a:pt x="203" y="198"/>
                  </a:lnTo>
                  <a:lnTo>
                    <a:pt x="201" y="198"/>
                  </a:lnTo>
                  <a:lnTo>
                    <a:pt x="201" y="196"/>
                  </a:lnTo>
                  <a:lnTo>
                    <a:pt x="201" y="198"/>
                  </a:lnTo>
                  <a:lnTo>
                    <a:pt x="199" y="198"/>
                  </a:lnTo>
                  <a:lnTo>
                    <a:pt x="201" y="198"/>
                  </a:lnTo>
                  <a:lnTo>
                    <a:pt x="199" y="198"/>
                  </a:lnTo>
                  <a:lnTo>
                    <a:pt x="201" y="198"/>
                  </a:lnTo>
                  <a:lnTo>
                    <a:pt x="201" y="196"/>
                  </a:lnTo>
                  <a:lnTo>
                    <a:pt x="199" y="196"/>
                  </a:lnTo>
                  <a:lnTo>
                    <a:pt x="199" y="198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9" y="196"/>
                  </a:lnTo>
                  <a:lnTo>
                    <a:pt x="197" y="196"/>
                  </a:lnTo>
                  <a:lnTo>
                    <a:pt x="197" y="198"/>
                  </a:lnTo>
                  <a:lnTo>
                    <a:pt x="197" y="196"/>
                  </a:lnTo>
                  <a:lnTo>
                    <a:pt x="197" y="198"/>
                  </a:lnTo>
                  <a:lnTo>
                    <a:pt x="197" y="196"/>
                  </a:lnTo>
                  <a:lnTo>
                    <a:pt x="197" y="198"/>
                  </a:lnTo>
                  <a:lnTo>
                    <a:pt x="199" y="198"/>
                  </a:lnTo>
                  <a:lnTo>
                    <a:pt x="197" y="198"/>
                  </a:lnTo>
                  <a:lnTo>
                    <a:pt x="197" y="196"/>
                  </a:lnTo>
                  <a:lnTo>
                    <a:pt x="197" y="194"/>
                  </a:lnTo>
                  <a:lnTo>
                    <a:pt x="195" y="194"/>
                  </a:lnTo>
                  <a:lnTo>
                    <a:pt x="197" y="194"/>
                  </a:lnTo>
                  <a:lnTo>
                    <a:pt x="195" y="194"/>
                  </a:lnTo>
                  <a:lnTo>
                    <a:pt x="195" y="194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6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198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198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5" y="200"/>
                  </a:lnTo>
                  <a:lnTo>
                    <a:pt x="195" y="202"/>
                  </a:lnTo>
                  <a:lnTo>
                    <a:pt x="195" y="204"/>
                  </a:lnTo>
                  <a:lnTo>
                    <a:pt x="193" y="204"/>
                  </a:lnTo>
                  <a:lnTo>
                    <a:pt x="195" y="204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5" y="206"/>
                  </a:lnTo>
                  <a:lnTo>
                    <a:pt x="195" y="204"/>
                  </a:lnTo>
                  <a:lnTo>
                    <a:pt x="195" y="206"/>
                  </a:lnTo>
                  <a:lnTo>
                    <a:pt x="195" y="204"/>
                  </a:lnTo>
                  <a:lnTo>
                    <a:pt x="195" y="206"/>
                  </a:lnTo>
                  <a:lnTo>
                    <a:pt x="193" y="206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3" y="204"/>
                  </a:lnTo>
                  <a:lnTo>
                    <a:pt x="193" y="206"/>
                  </a:lnTo>
                  <a:lnTo>
                    <a:pt x="195" y="206"/>
                  </a:lnTo>
                  <a:lnTo>
                    <a:pt x="193" y="206"/>
                  </a:lnTo>
                  <a:lnTo>
                    <a:pt x="195" y="206"/>
                  </a:lnTo>
                  <a:lnTo>
                    <a:pt x="195" y="208"/>
                  </a:lnTo>
                  <a:lnTo>
                    <a:pt x="195" y="206"/>
                  </a:lnTo>
                  <a:lnTo>
                    <a:pt x="193" y="206"/>
                  </a:lnTo>
                  <a:lnTo>
                    <a:pt x="195" y="206"/>
                  </a:lnTo>
                  <a:lnTo>
                    <a:pt x="195" y="208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8"/>
                  </a:lnTo>
                  <a:lnTo>
                    <a:pt x="195" y="208"/>
                  </a:lnTo>
                  <a:lnTo>
                    <a:pt x="193" y="208"/>
                  </a:lnTo>
                  <a:lnTo>
                    <a:pt x="195" y="208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3" y="208"/>
                  </a:lnTo>
                  <a:lnTo>
                    <a:pt x="193" y="206"/>
                  </a:lnTo>
                  <a:lnTo>
                    <a:pt x="191" y="206"/>
                  </a:lnTo>
                  <a:lnTo>
                    <a:pt x="191" y="204"/>
                  </a:lnTo>
                  <a:lnTo>
                    <a:pt x="191" y="206"/>
                  </a:lnTo>
                  <a:lnTo>
                    <a:pt x="193" y="206"/>
                  </a:lnTo>
                  <a:lnTo>
                    <a:pt x="191" y="206"/>
                  </a:lnTo>
                  <a:lnTo>
                    <a:pt x="189" y="206"/>
                  </a:lnTo>
                  <a:lnTo>
                    <a:pt x="191" y="206"/>
                  </a:lnTo>
                  <a:lnTo>
                    <a:pt x="189" y="206"/>
                  </a:lnTo>
                  <a:lnTo>
                    <a:pt x="189" y="204"/>
                  </a:lnTo>
                  <a:lnTo>
                    <a:pt x="189" y="206"/>
                  </a:lnTo>
                  <a:lnTo>
                    <a:pt x="191" y="206"/>
                  </a:lnTo>
                  <a:lnTo>
                    <a:pt x="189" y="206"/>
                  </a:lnTo>
                  <a:lnTo>
                    <a:pt x="191" y="206"/>
                  </a:lnTo>
                  <a:lnTo>
                    <a:pt x="191" y="208"/>
                  </a:lnTo>
                  <a:lnTo>
                    <a:pt x="189" y="208"/>
                  </a:lnTo>
                  <a:lnTo>
                    <a:pt x="189" y="206"/>
                  </a:lnTo>
                  <a:lnTo>
                    <a:pt x="189" y="208"/>
                  </a:lnTo>
                  <a:lnTo>
                    <a:pt x="191" y="208"/>
                  </a:lnTo>
                  <a:lnTo>
                    <a:pt x="191" y="210"/>
                  </a:lnTo>
                  <a:lnTo>
                    <a:pt x="191" y="208"/>
                  </a:lnTo>
                  <a:lnTo>
                    <a:pt x="191" y="210"/>
                  </a:lnTo>
                  <a:lnTo>
                    <a:pt x="191" y="212"/>
                  </a:lnTo>
                  <a:lnTo>
                    <a:pt x="193" y="212"/>
                  </a:lnTo>
                  <a:lnTo>
                    <a:pt x="191" y="212"/>
                  </a:lnTo>
                  <a:lnTo>
                    <a:pt x="191" y="214"/>
                  </a:lnTo>
                  <a:lnTo>
                    <a:pt x="193" y="214"/>
                  </a:lnTo>
                  <a:lnTo>
                    <a:pt x="193" y="212"/>
                  </a:lnTo>
                  <a:lnTo>
                    <a:pt x="193" y="214"/>
                  </a:lnTo>
                  <a:lnTo>
                    <a:pt x="193" y="212"/>
                  </a:lnTo>
                  <a:lnTo>
                    <a:pt x="193" y="214"/>
                  </a:lnTo>
                  <a:lnTo>
                    <a:pt x="195" y="214"/>
                  </a:lnTo>
                  <a:lnTo>
                    <a:pt x="195" y="212"/>
                  </a:lnTo>
                  <a:lnTo>
                    <a:pt x="195" y="214"/>
                  </a:lnTo>
                  <a:lnTo>
                    <a:pt x="195" y="212"/>
                  </a:lnTo>
                  <a:lnTo>
                    <a:pt x="195" y="214"/>
                  </a:lnTo>
                  <a:lnTo>
                    <a:pt x="193" y="214"/>
                  </a:lnTo>
                  <a:lnTo>
                    <a:pt x="193" y="216"/>
                  </a:lnTo>
                  <a:lnTo>
                    <a:pt x="193" y="214"/>
                  </a:lnTo>
                  <a:lnTo>
                    <a:pt x="195" y="214"/>
                  </a:lnTo>
                  <a:lnTo>
                    <a:pt x="193" y="214"/>
                  </a:lnTo>
                  <a:lnTo>
                    <a:pt x="195" y="214"/>
                  </a:lnTo>
                  <a:lnTo>
                    <a:pt x="193" y="214"/>
                  </a:lnTo>
                  <a:lnTo>
                    <a:pt x="193" y="216"/>
                  </a:lnTo>
                  <a:lnTo>
                    <a:pt x="191" y="216"/>
                  </a:lnTo>
                  <a:lnTo>
                    <a:pt x="191" y="218"/>
                  </a:lnTo>
                  <a:lnTo>
                    <a:pt x="189" y="218"/>
                  </a:lnTo>
                  <a:lnTo>
                    <a:pt x="187" y="218"/>
                  </a:lnTo>
                  <a:lnTo>
                    <a:pt x="189" y="218"/>
                  </a:lnTo>
                  <a:lnTo>
                    <a:pt x="187" y="218"/>
                  </a:lnTo>
                  <a:lnTo>
                    <a:pt x="187" y="221"/>
                  </a:lnTo>
                  <a:lnTo>
                    <a:pt x="189" y="221"/>
                  </a:lnTo>
                  <a:lnTo>
                    <a:pt x="187" y="221"/>
                  </a:lnTo>
                  <a:lnTo>
                    <a:pt x="189" y="221"/>
                  </a:lnTo>
                  <a:lnTo>
                    <a:pt x="189" y="218"/>
                  </a:lnTo>
                  <a:lnTo>
                    <a:pt x="189" y="221"/>
                  </a:lnTo>
                  <a:lnTo>
                    <a:pt x="187" y="221"/>
                  </a:lnTo>
                  <a:lnTo>
                    <a:pt x="185" y="221"/>
                  </a:lnTo>
                  <a:lnTo>
                    <a:pt x="187" y="221"/>
                  </a:lnTo>
                  <a:lnTo>
                    <a:pt x="187" y="218"/>
                  </a:lnTo>
                  <a:lnTo>
                    <a:pt x="185" y="218"/>
                  </a:lnTo>
                  <a:lnTo>
                    <a:pt x="187" y="221"/>
                  </a:lnTo>
                  <a:lnTo>
                    <a:pt x="185" y="221"/>
                  </a:lnTo>
                  <a:lnTo>
                    <a:pt x="183" y="221"/>
                  </a:lnTo>
                  <a:lnTo>
                    <a:pt x="185" y="221"/>
                  </a:lnTo>
                  <a:lnTo>
                    <a:pt x="185" y="218"/>
                  </a:lnTo>
                  <a:lnTo>
                    <a:pt x="183" y="218"/>
                  </a:lnTo>
                  <a:lnTo>
                    <a:pt x="185" y="218"/>
                  </a:lnTo>
                  <a:lnTo>
                    <a:pt x="185" y="216"/>
                  </a:lnTo>
                  <a:lnTo>
                    <a:pt x="183" y="216"/>
                  </a:lnTo>
                  <a:lnTo>
                    <a:pt x="181" y="216"/>
                  </a:lnTo>
                  <a:lnTo>
                    <a:pt x="183" y="216"/>
                  </a:lnTo>
                  <a:lnTo>
                    <a:pt x="183" y="214"/>
                  </a:lnTo>
                  <a:lnTo>
                    <a:pt x="183" y="216"/>
                  </a:lnTo>
                  <a:lnTo>
                    <a:pt x="183" y="214"/>
                  </a:lnTo>
                  <a:lnTo>
                    <a:pt x="183" y="212"/>
                  </a:lnTo>
                  <a:lnTo>
                    <a:pt x="183" y="214"/>
                  </a:lnTo>
                  <a:lnTo>
                    <a:pt x="181" y="212"/>
                  </a:lnTo>
                  <a:lnTo>
                    <a:pt x="181" y="210"/>
                  </a:lnTo>
                  <a:lnTo>
                    <a:pt x="181" y="212"/>
                  </a:lnTo>
                  <a:lnTo>
                    <a:pt x="181" y="210"/>
                  </a:lnTo>
                  <a:lnTo>
                    <a:pt x="179" y="210"/>
                  </a:lnTo>
                  <a:lnTo>
                    <a:pt x="181" y="210"/>
                  </a:lnTo>
                  <a:lnTo>
                    <a:pt x="179" y="210"/>
                  </a:lnTo>
                  <a:lnTo>
                    <a:pt x="179" y="208"/>
                  </a:lnTo>
                  <a:lnTo>
                    <a:pt x="179" y="210"/>
                  </a:lnTo>
                  <a:lnTo>
                    <a:pt x="179" y="208"/>
                  </a:lnTo>
                  <a:lnTo>
                    <a:pt x="179" y="210"/>
                  </a:lnTo>
                  <a:lnTo>
                    <a:pt x="179" y="208"/>
                  </a:lnTo>
                  <a:lnTo>
                    <a:pt x="179" y="210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79" y="208"/>
                  </a:lnTo>
                  <a:lnTo>
                    <a:pt x="179" y="206"/>
                  </a:lnTo>
                  <a:lnTo>
                    <a:pt x="179" y="208"/>
                  </a:lnTo>
                  <a:lnTo>
                    <a:pt x="176" y="208"/>
                  </a:lnTo>
                  <a:lnTo>
                    <a:pt x="179" y="208"/>
                  </a:lnTo>
                  <a:lnTo>
                    <a:pt x="176" y="208"/>
                  </a:lnTo>
                  <a:lnTo>
                    <a:pt x="179" y="208"/>
                  </a:lnTo>
                  <a:lnTo>
                    <a:pt x="179" y="210"/>
                  </a:lnTo>
                  <a:lnTo>
                    <a:pt x="176" y="210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6" y="212"/>
                  </a:lnTo>
                  <a:lnTo>
                    <a:pt x="174" y="212"/>
                  </a:lnTo>
                  <a:lnTo>
                    <a:pt x="174" y="210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lnTo>
                    <a:pt x="174" y="210"/>
                  </a:lnTo>
                  <a:lnTo>
                    <a:pt x="176" y="210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6" y="208"/>
                  </a:lnTo>
                  <a:lnTo>
                    <a:pt x="176" y="210"/>
                  </a:lnTo>
                  <a:lnTo>
                    <a:pt x="176" y="208"/>
                  </a:lnTo>
                  <a:lnTo>
                    <a:pt x="174" y="208"/>
                  </a:lnTo>
                  <a:lnTo>
                    <a:pt x="174" y="206"/>
                  </a:lnTo>
                  <a:lnTo>
                    <a:pt x="172" y="206"/>
                  </a:lnTo>
                  <a:lnTo>
                    <a:pt x="172" y="204"/>
                  </a:lnTo>
                  <a:lnTo>
                    <a:pt x="172" y="206"/>
                  </a:lnTo>
                  <a:lnTo>
                    <a:pt x="170" y="206"/>
                  </a:lnTo>
                  <a:lnTo>
                    <a:pt x="172" y="206"/>
                  </a:lnTo>
                  <a:lnTo>
                    <a:pt x="172" y="204"/>
                  </a:lnTo>
                  <a:lnTo>
                    <a:pt x="170" y="204"/>
                  </a:lnTo>
                  <a:lnTo>
                    <a:pt x="172" y="204"/>
                  </a:lnTo>
                  <a:lnTo>
                    <a:pt x="172" y="206"/>
                  </a:lnTo>
                  <a:lnTo>
                    <a:pt x="170" y="206"/>
                  </a:lnTo>
                  <a:lnTo>
                    <a:pt x="172" y="206"/>
                  </a:lnTo>
                  <a:lnTo>
                    <a:pt x="170" y="206"/>
                  </a:lnTo>
                  <a:lnTo>
                    <a:pt x="172" y="206"/>
                  </a:lnTo>
                  <a:lnTo>
                    <a:pt x="170" y="206"/>
                  </a:lnTo>
                  <a:lnTo>
                    <a:pt x="170" y="204"/>
                  </a:lnTo>
                  <a:lnTo>
                    <a:pt x="170" y="206"/>
                  </a:lnTo>
                  <a:lnTo>
                    <a:pt x="170" y="204"/>
                  </a:lnTo>
                  <a:lnTo>
                    <a:pt x="170" y="206"/>
                  </a:lnTo>
                  <a:lnTo>
                    <a:pt x="170" y="204"/>
                  </a:lnTo>
                  <a:lnTo>
                    <a:pt x="170" y="206"/>
                  </a:lnTo>
                  <a:lnTo>
                    <a:pt x="170" y="204"/>
                  </a:lnTo>
                  <a:lnTo>
                    <a:pt x="170" y="206"/>
                  </a:lnTo>
                  <a:lnTo>
                    <a:pt x="168" y="206"/>
                  </a:lnTo>
                  <a:lnTo>
                    <a:pt x="168" y="204"/>
                  </a:lnTo>
                  <a:lnTo>
                    <a:pt x="168" y="206"/>
                  </a:lnTo>
                  <a:lnTo>
                    <a:pt x="168" y="204"/>
                  </a:lnTo>
                  <a:lnTo>
                    <a:pt x="168" y="206"/>
                  </a:lnTo>
                  <a:lnTo>
                    <a:pt x="168" y="204"/>
                  </a:lnTo>
                  <a:lnTo>
                    <a:pt x="168" y="206"/>
                  </a:lnTo>
                  <a:lnTo>
                    <a:pt x="168" y="204"/>
                  </a:lnTo>
                  <a:lnTo>
                    <a:pt x="168" y="206"/>
                  </a:lnTo>
                  <a:lnTo>
                    <a:pt x="168" y="208"/>
                  </a:lnTo>
                  <a:lnTo>
                    <a:pt x="168" y="206"/>
                  </a:lnTo>
                  <a:lnTo>
                    <a:pt x="168" y="208"/>
                  </a:lnTo>
                  <a:lnTo>
                    <a:pt x="170" y="208"/>
                  </a:lnTo>
                  <a:lnTo>
                    <a:pt x="170" y="206"/>
                  </a:lnTo>
                  <a:lnTo>
                    <a:pt x="170" y="208"/>
                  </a:lnTo>
                  <a:lnTo>
                    <a:pt x="170" y="210"/>
                  </a:lnTo>
                  <a:lnTo>
                    <a:pt x="170" y="208"/>
                  </a:lnTo>
                  <a:lnTo>
                    <a:pt x="168" y="210"/>
                  </a:lnTo>
                  <a:lnTo>
                    <a:pt x="168" y="208"/>
                  </a:lnTo>
                  <a:lnTo>
                    <a:pt x="168" y="210"/>
                  </a:lnTo>
                  <a:lnTo>
                    <a:pt x="166" y="210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66" y="212"/>
                  </a:lnTo>
                  <a:lnTo>
                    <a:pt x="168" y="212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8" y="214"/>
                  </a:lnTo>
                  <a:lnTo>
                    <a:pt x="168" y="212"/>
                  </a:lnTo>
                  <a:lnTo>
                    <a:pt x="168" y="214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6" y="214"/>
                  </a:lnTo>
                  <a:lnTo>
                    <a:pt x="166" y="212"/>
                  </a:lnTo>
                  <a:lnTo>
                    <a:pt x="164" y="212"/>
                  </a:lnTo>
                  <a:lnTo>
                    <a:pt x="162" y="212"/>
                  </a:lnTo>
                  <a:lnTo>
                    <a:pt x="164" y="212"/>
                  </a:lnTo>
                  <a:lnTo>
                    <a:pt x="164" y="214"/>
                  </a:lnTo>
                  <a:lnTo>
                    <a:pt x="166" y="214"/>
                  </a:lnTo>
                  <a:lnTo>
                    <a:pt x="164" y="214"/>
                  </a:lnTo>
                  <a:lnTo>
                    <a:pt x="164" y="212"/>
                  </a:lnTo>
                  <a:lnTo>
                    <a:pt x="164" y="214"/>
                  </a:lnTo>
                  <a:lnTo>
                    <a:pt x="164" y="212"/>
                  </a:lnTo>
                  <a:lnTo>
                    <a:pt x="162" y="212"/>
                  </a:lnTo>
                  <a:lnTo>
                    <a:pt x="164" y="212"/>
                  </a:lnTo>
                  <a:lnTo>
                    <a:pt x="162" y="212"/>
                  </a:lnTo>
                  <a:lnTo>
                    <a:pt x="164" y="212"/>
                  </a:lnTo>
                  <a:lnTo>
                    <a:pt x="164" y="214"/>
                  </a:lnTo>
                  <a:lnTo>
                    <a:pt x="162" y="214"/>
                  </a:lnTo>
                  <a:lnTo>
                    <a:pt x="162" y="212"/>
                  </a:lnTo>
                  <a:lnTo>
                    <a:pt x="162" y="214"/>
                  </a:lnTo>
                  <a:lnTo>
                    <a:pt x="164" y="214"/>
                  </a:lnTo>
                  <a:lnTo>
                    <a:pt x="162" y="214"/>
                  </a:lnTo>
                  <a:lnTo>
                    <a:pt x="164" y="214"/>
                  </a:lnTo>
                  <a:lnTo>
                    <a:pt x="162" y="214"/>
                  </a:lnTo>
                  <a:lnTo>
                    <a:pt x="162" y="216"/>
                  </a:lnTo>
                  <a:lnTo>
                    <a:pt x="162" y="218"/>
                  </a:lnTo>
                  <a:lnTo>
                    <a:pt x="162" y="216"/>
                  </a:lnTo>
                  <a:lnTo>
                    <a:pt x="162" y="218"/>
                  </a:lnTo>
                  <a:lnTo>
                    <a:pt x="162" y="216"/>
                  </a:lnTo>
                  <a:lnTo>
                    <a:pt x="162" y="218"/>
                  </a:lnTo>
                  <a:lnTo>
                    <a:pt x="160" y="218"/>
                  </a:lnTo>
                  <a:lnTo>
                    <a:pt x="162" y="218"/>
                  </a:lnTo>
                  <a:lnTo>
                    <a:pt x="160" y="218"/>
                  </a:lnTo>
                  <a:lnTo>
                    <a:pt x="160" y="221"/>
                  </a:lnTo>
                  <a:lnTo>
                    <a:pt x="160" y="218"/>
                  </a:lnTo>
                  <a:lnTo>
                    <a:pt x="160" y="221"/>
                  </a:lnTo>
                  <a:lnTo>
                    <a:pt x="158" y="221"/>
                  </a:lnTo>
                  <a:lnTo>
                    <a:pt x="158" y="218"/>
                  </a:lnTo>
                  <a:lnTo>
                    <a:pt x="158" y="221"/>
                  </a:lnTo>
                  <a:lnTo>
                    <a:pt x="156" y="221"/>
                  </a:lnTo>
                  <a:lnTo>
                    <a:pt x="154" y="221"/>
                  </a:lnTo>
                  <a:lnTo>
                    <a:pt x="152" y="221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2" y="223"/>
                  </a:lnTo>
                  <a:lnTo>
                    <a:pt x="152" y="221"/>
                  </a:lnTo>
                  <a:lnTo>
                    <a:pt x="150" y="221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8" y="216"/>
                  </a:lnTo>
                  <a:lnTo>
                    <a:pt x="146" y="216"/>
                  </a:lnTo>
                  <a:lnTo>
                    <a:pt x="148" y="216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52" y="214"/>
                  </a:lnTo>
                  <a:lnTo>
                    <a:pt x="152" y="212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50" y="212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0"/>
                  </a:lnTo>
                  <a:lnTo>
                    <a:pt x="148" y="208"/>
                  </a:lnTo>
                  <a:lnTo>
                    <a:pt x="148" y="206"/>
                  </a:lnTo>
                  <a:lnTo>
                    <a:pt x="148" y="208"/>
                  </a:lnTo>
                  <a:lnTo>
                    <a:pt x="146" y="206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46" y="206"/>
                  </a:lnTo>
                  <a:lnTo>
                    <a:pt x="146" y="208"/>
                  </a:lnTo>
                  <a:lnTo>
                    <a:pt x="146" y="210"/>
                  </a:lnTo>
                  <a:lnTo>
                    <a:pt x="146" y="208"/>
                  </a:lnTo>
                  <a:lnTo>
                    <a:pt x="146" y="210"/>
                  </a:lnTo>
                  <a:lnTo>
                    <a:pt x="146" y="208"/>
                  </a:lnTo>
                  <a:lnTo>
                    <a:pt x="146" y="208"/>
                  </a:lnTo>
                  <a:lnTo>
                    <a:pt x="146" y="210"/>
                  </a:lnTo>
                  <a:lnTo>
                    <a:pt x="146" y="208"/>
                  </a:lnTo>
                  <a:lnTo>
                    <a:pt x="146" y="210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6" y="212"/>
                  </a:lnTo>
                  <a:lnTo>
                    <a:pt x="146" y="214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2"/>
                  </a:lnTo>
                  <a:lnTo>
                    <a:pt x="146" y="210"/>
                  </a:lnTo>
                  <a:lnTo>
                    <a:pt x="146" y="212"/>
                  </a:lnTo>
                  <a:lnTo>
                    <a:pt x="146" y="210"/>
                  </a:lnTo>
                  <a:lnTo>
                    <a:pt x="146" y="210"/>
                  </a:lnTo>
                  <a:lnTo>
                    <a:pt x="146" y="212"/>
                  </a:lnTo>
                  <a:lnTo>
                    <a:pt x="146" y="214"/>
                  </a:lnTo>
                  <a:lnTo>
                    <a:pt x="146" y="214"/>
                  </a:lnTo>
                  <a:lnTo>
                    <a:pt x="148" y="214"/>
                  </a:lnTo>
                  <a:lnTo>
                    <a:pt x="150" y="214"/>
                  </a:lnTo>
                  <a:lnTo>
                    <a:pt x="148" y="214"/>
                  </a:lnTo>
                  <a:lnTo>
                    <a:pt x="148" y="216"/>
                  </a:lnTo>
                  <a:lnTo>
                    <a:pt x="146" y="216"/>
                  </a:lnTo>
                  <a:lnTo>
                    <a:pt x="146" y="216"/>
                  </a:lnTo>
                  <a:lnTo>
                    <a:pt x="144" y="216"/>
                  </a:lnTo>
                  <a:lnTo>
                    <a:pt x="144" y="214"/>
                  </a:lnTo>
                  <a:lnTo>
                    <a:pt x="144" y="212"/>
                  </a:lnTo>
                  <a:lnTo>
                    <a:pt x="146" y="212"/>
                  </a:lnTo>
                  <a:lnTo>
                    <a:pt x="144" y="212"/>
                  </a:lnTo>
                  <a:lnTo>
                    <a:pt x="144" y="210"/>
                  </a:lnTo>
                  <a:lnTo>
                    <a:pt x="144" y="212"/>
                  </a:lnTo>
                  <a:lnTo>
                    <a:pt x="142" y="212"/>
                  </a:lnTo>
                  <a:lnTo>
                    <a:pt x="142" y="214"/>
                  </a:lnTo>
                  <a:lnTo>
                    <a:pt x="142" y="212"/>
                  </a:lnTo>
                  <a:lnTo>
                    <a:pt x="142" y="214"/>
                  </a:lnTo>
                  <a:lnTo>
                    <a:pt x="144" y="214"/>
                  </a:lnTo>
                  <a:lnTo>
                    <a:pt x="144" y="212"/>
                  </a:lnTo>
                  <a:lnTo>
                    <a:pt x="144" y="214"/>
                  </a:lnTo>
                  <a:lnTo>
                    <a:pt x="144" y="212"/>
                  </a:lnTo>
                  <a:lnTo>
                    <a:pt x="144" y="214"/>
                  </a:lnTo>
                  <a:lnTo>
                    <a:pt x="144" y="216"/>
                  </a:lnTo>
                  <a:lnTo>
                    <a:pt x="142" y="216"/>
                  </a:lnTo>
                  <a:lnTo>
                    <a:pt x="140" y="216"/>
                  </a:lnTo>
                  <a:lnTo>
                    <a:pt x="140" y="214"/>
                  </a:lnTo>
                  <a:lnTo>
                    <a:pt x="138" y="212"/>
                  </a:lnTo>
                  <a:lnTo>
                    <a:pt x="140" y="212"/>
                  </a:lnTo>
                  <a:lnTo>
                    <a:pt x="140" y="210"/>
                  </a:lnTo>
                  <a:lnTo>
                    <a:pt x="138" y="210"/>
                  </a:lnTo>
                  <a:lnTo>
                    <a:pt x="140" y="210"/>
                  </a:lnTo>
                  <a:lnTo>
                    <a:pt x="140" y="208"/>
                  </a:lnTo>
                  <a:lnTo>
                    <a:pt x="140" y="206"/>
                  </a:lnTo>
                  <a:lnTo>
                    <a:pt x="138" y="206"/>
                  </a:lnTo>
                  <a:lnTo>
                    <a:pt x="136" y="206"/>
                  </a:lnTo>
                  <a:lnTo>
                    <a:pt x="136" y="204"/>
                  </a:lnTo>
                  <a:lnTo>
                    <a:pt x="134" y="204"/>
                  </a:lnTo>
                  <a:lnTo>
                    <a:pt x="134" y="202"/>
                  </a:lnTo>
                  <a:lnTo>
                    <a:pt x="134" y="200"/>
                  </a:lnTo>
                  <a:lnTo>
                    <a:pt x="132" y="200"/>
                  </a:lnTo>
                  <a:lnTo>
                    <a:pt x="132" y="198"/>
                  </a:lnTo>
                  <a:lnTo>
                    <a:pt x="132" y="196"/>
                  </a:lnTo>
                  <a:lnTo>
                    <a:pt x="132" y="194"/>
                  </a:lnTo>
                  <a:lnTo>
                    <a:pt x="130" y="194"/>
                  </a:lnTo>
                  <a:lnTo>
                    <a:pt x="130" y="196"/>
                  </a:lnTo>
                  <a:lnTo>
                    <a:pt x="132" y="196"/>
                  </a:lnTo>
                  <a:lnTo>
                    <a:pt x="130" y="196"/>
                  </a:lnTo>
                  <a:lnTo>
                    <a:pt x="130" y="198"/>
                  </a:lnTo>
                  <a:lnTo>
                    <a:pt x="128" y="198"/>
                  </a:lnTo>
                  <a:lnTo>
                    <a:pt x="130" y="198"/>
                  </a:lnTo>
                  <a:lnTo>
                    <a:pt x="128" y="198"/>
                  </a:lnTo>
                  <a:lnTo>
                    <a:pt x="128" y="196"/>
                  </a:lnTo>
                  <a:lnTo>
                    <a:pt x="126" y="196"/>
                  </a:lnTo>
                  <a:lnTo>
                    <a:pt x="124" y="196"/>
                  </a:lnTo>
                  <a:lnTo>
                    <a:pt x="126" y="196"/>
                  </a:lnTo>
                  <a:lnTo>
                    <a:pt x="126" y="194"/>
                  </a:lnTo>
                  <a:lnTo>
                    <a:pt x="124" y="194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6" y="192"/>
                  </a:lnTo>
                  <a:lnTo>
                    <a:pt x="126" y="190"/>
                  </a:lnTo>
                  <a:lnTo>
                    <a:pt x="126" y="192"/>
                  </a:lnTo>
                  <a:lnTo>
                    <a:pt x="124" y="192"/>
                  </a:lnTo>
                  <a:lnTo>
                    <a:pt x="124" y="192"/>
                  </a:lnTo>
                  <a:lnTo>
                    <a:pt x="124" y="194"/>
                  </a:lnTo>
                  <a:lnTo>
                    <a:pt x="122" y="194"/>
                  </a:lnTo>
                  <a:lnTo>
                    <a:pt x="124" y="194"/>
                  </a:lnTo>
                  <a:lnTo>
                    <a:pt x="122" y="194"/>
                  </a:lnTo>
                  <a:lnTo>
                    <a:pt x="120" y="194"/>
                  </a:lnTo>
                  <a:lnTo>
                    <a:pt x="120" y="196"/>
                  </a:lnTo>
                  <a:lnTo>
                    <a:pt x="118" y="196"/>
                  </a:lnTo>
                  <a:lnTo>
                    <a:pt x="118" y="194"/>
                  </a:lnTo>
                  <a:lnTo>
                    <a:pt x="118" y="192"/>
                  </a:lnTo>
                  <a:lnTo>
                    <a:pt x="118" y="192"/>
                  </a:lnTo>
                  <a:lnTo>
                    <a:pt x="116" y="192"/>
                  </a:lnTo>
                  <a:lnTo>
                    <a:pt x="116" y="190"/>
                  </a:lnTo>
                  <a:lnTo>
                    <a:pt x="116" y="192"/>
                  </a:lnTo>
                  <a:lnTo>
                    <a:pt x="114" y="192"/>
                  </a:lnTo>
                  <a:lnTo>
                    <a:pt x="112" y="192"/>
                  </a:lnTo>
                  <a:lnTo>
                    <a:pt x="112" y="190"/>
                  </a:lnTo>
                  <a:lnTo>
                    <a:pt x="114" y="190"/>
                  </a:lnTo>
                  <a:lnTo>
                    <a:pt x="114" y="188"/>
                  </a:lnTo>
                  <a:lnTo>
                    <a:pt x="114" y="186"/>
                  </a:lnTo>
                  <a:lnTo>
                    <a:pt x="114" y="184"/>
                  </a:lnTo>
                  <a:lnTo>
                    <a:pt x="116" y="184"/>
                  </a:lnTo>
                  <a:lnTo>
                    <a:pt x="116" y="186"/>
                  </a:lnTo>
                  <a:lnTo>
                    <a:pt x="118" y="186"/>
                  </a:lnTo>
                  <a:lnTo>
                    <a:pt x="118" y="188"/>
                  </a:lnTo>
                  <a:lnTo>
                    <a:pt x="120" y="188"/>
                  </a:lnTo>
                  <a:lnTo>
                    <a:pt x="122" y="188"/>
                  </a:lnTo>
                  <a:lnTo>
                    <a:pt x="122" y="190"/>
                  </a:lnTo>
                  <a:lnTo>
                    <a:pt x="124" y="190"/>
                  </a:lnTo>
                  <a:lnTo>
                    <a:pt x="126" y="190"/>
                  </a:lnTo>
                  <a:lnTo>
                    <a:pt x="124" y="190"/>
                  </a:lnTo>
                  <a:lnTo>
                    <a:pt x="126" y="190"/>
                  </a:lnTo>
                  <a:lnTo>
                    <a:pt x="124" y="190"/>
                  </a:lnTo>
                  <a:lnTo>
                    <a:pt x="122" y="190"/>
                  </a:lnTo>
                  <a:lnTo>
                    <a:pt x="122" y="188"/>
                  </a:lnTo>
                  <a:lnTo>
                    <a:pt x="120" y="188"/>
                  </a:lnTo>
                  <a:lnTo>
                    <a:pt x="118" y="188"/>
                  </a:lnTo>
                  <a:lnTo>
                    <a:pt x="118" y="186"/>
                  </a:lnTo>
                  <a:lnTo>
                    <a:pt x="116" y="186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16" y="184"/>
                  </a:lnTo>
                  <a:lnTo>
                    <a:pt x="114" y="184"/>
                  </a:lnTo>
                  <a:lnTo>
                    <a:pt x="112" y="184"/>
                  </a:lnTo>
                  <a:lnTo>
                    <a:pt x="110" y="184"/>
                  </a:lnTo>
                  <a:lnTo>
                    <a:pt x="108" y="184"/>
                  </a:lnTo>
                  <a:lnTo>
                    <a:pt x="106" y="184"/>
                  </a:lnTo>
                  <a:lnTo>
                    <a:pt x="104" y="182"/>
                  </a:lnTo>
                  <a:lnTo>
                    <a:pt x="104" y="180"/>
                  </a:lnTo>
                  <a:lnTo>
                    <a:pt x="104" y="178"/>
                  </a:lnTo>
                  <a:lnTo>
                    <a:pt x="104" y="180"/>
                  </a:lnTo>
                  <a:lnTo>
                    <a:pt x="102" y="180"/>
                  </a:lnTo>
                  <a:lnTo>
                    <a:pt x="102" y="178"/>
                  </a:lnTo>
                  <a:lnTo>
                    <a:pt x="102" y="180"/>
                  </a:lnTo>
                  <a:lnTo>
                    <a:pt x="100" y="180"/>
                  </a:lnTo>
                  <a:lnTo>
                    <a:pt x="98" y="180"/>
                  </a:lnTo>
                  <a:lnTo>
                    <a:pt x="98" y="180"/>
                  </a:lnTo>
                  <a:lnTo>
                    <a:pt x="96" y="180"/>
                  </a:lnTo>
                  <a:lnTo>
                    <a:pt x="94" y="180"/>
                  </a:lnTo>
                  <a:lnTo>
                    <a:pt x="94" y="182"/>
                  </a:lnTo>
                  <a:lnTo>
                    <a:pt x="92" y="182"/>
                  </a:lnTo>
                  <a:lnTo>
                    <a:pt x="90" y="182"/>
                  </a:lnTo>
                  <a:lnTo>
                    <a:pt x="88" y="182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0" y="178"/>
                  </a:lnTo>
                  <a:lnTo>
                    <a:pt x="90" y="180"/>
                  </a:lnTo>
                  <a:lnTo>
                    <a:pt x="88" y="180"/>
                  </a:lnTo>
                  <a:lnTo>
                    <a:pt x="88" y="178"/>
                  </a:lnTo>
                  <a:lnTo>
                    <a:pt x="88" y="180"/>
                  </a:lnTo>
                  <a:lnTo>
                    <a:pt x="90" y="180"/>
                  </a:lnTo>
                  <a:lnTo>
                    <a:pt x="90" y="182"/>
                  </a:lnTo>
                  <a:lnTo>
                    <a:pt x="90" y="180"/>
                  </a:lnTo>
                  <a:lnTo>
                    <a:pt x="90" y="182"/>
                  </a:lnTo>
                  <a:lnTo>
                    <a:pt x="88" y="182"/>
                  </a:lnTo>
                  <a:lnTo>
                    <a:pt x="88" y="184"/>
                  </a:lnTo>
                  <a:lnTo>
                    <a:pt x="88" y="182"/>
                  </a:lnTo>
                  <a:lnTo>
                    <a:pt x="88" y="184"/>
                  </a:lnTo>
                  <a:lnTo>
                    <a:pt x="88" y="182"/>
                  </a:lnTo>
                  <a:lnTo>
                    <a:pt x="86" y="182"/>
                  </a:lnTo>
                  <a:lnTo>
                    <a:pt x="86" y="184"/>
                  </a:lnTo>
                  <a:lnTo>
                    <a:pt x="88" y="184"/>
                  </a:lnTo>
                  <a:lnTo>
                    <a:pt x="86" y="184"/>
                  </a:lnTo>
                  <a:lnTo>
                    <a:pt x="86" y="186"/>
                  </a:lnTo>
                  <a:lnTo>
                    <a:pt x="88" y="186"/>
                  </a:lnTo>
                  <a:lnTo>
                    <a:pt x="88" y="188"/>
                  </a:lnTo>
                  <a:lnTo>
                    <a:pt x="90" y="188"/>
                  </a:lnTo>
                  <a:lnTo>
                    <a:pt x="92" y="188"/>
                  </a:lnTo>
                  <a:lnTo>
                    <a:pt x="90" y="188"/>
                  </a:lnTo>
                  <a:lnTo>
                    <a:pt x="90" y="190"/>
                  </a:lnTo>
                  <a:lnTo>
                    <a:pt x="90" y="188"/>
                  </a:lnTo>
                  <a:lnTo>
                    <a:pt x="88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6" y="188"/>
                  </a:lnTo>
                  <a:lnTo>
                    <a:pt x="88" y="188"/>
                  </a:lnTo>
                  <a:lnTo>
                    <a:pt x="88" y="190"/>
                  </a:lnTo>
                  <a:lnTo>
                    <a:pt x="88" y="188"/>
                  </a:lnTo>
                  <a:lnTo>
                    <a:pt x="88" y="190"/>
                  </a:lnTo>
                  <a:lnTo>
                    <a:pt x="90" y="190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92" y="192"/>
                  </a:lnTo>
                  <a:lnTo>
                    <a:pt x="94" y="192"/>
                  </a:lnTo>
                  <a:lnTo>
                    <a:pt x="96" y="192"/>
                  </a:lnTo>
                  <a:lnTo>
                    <a:pt x="94" y="192"/>
                  </a:lnTo>
                  <a:lnTo>
                    <a:pt x="94" y="192"/>
                  </a:lnTo>
                  <a:lnTo>
                    <a:pt x="92" y="192"/>
                  </a:lnTo>
                  <a:lnTo>
                    <a:pt x="94" y="192"/>
                  </a:lnTo>
                  <a:lnTo>
                    <a:pt x="92" y="192"/>
                  </a:lnTo>
                  <a:lnTo>
                    <a:pt x="90" y="192"/>
                  </a:lnTo>
                  <a:lnTo>
                    <a:pt x="88" y="192"/>
                  </a:lnTo>
                  <a:lnTo>
                    <a:pt x="86" y="192"/>
                  </a:lnTo>
                  <a:lnTo>
                    <a:pt x="86" y="194"/>
                  </a:lnTo>
                  <a:lnTo>
                    <a:pt x="84" y="194"/>
                  </a:lnTo>
                  <a:lnTo>
                    <a:pt x="84" y="196"/>
                  </a:lnTo>
                  <a:lnTo>
                    <a:pt x="82" y="196"/>
                  </a:lnTo>
                  <a:lnTo>
                    <a:pt x="80" y="196"/>
                  </a:lnTo>
                  <a:lnTo>
                    <a:pt x="78" y="196"/>
                  </a:lnTo>
                  <a:lnTo>
                    <a:pt x="78" y="194"/>
                  </a:lnTo>
                  <a:lnTo>
                    <a:pt x="76" y="194"/>
                  </a:lnTo>
                  <a:lnTo>
                    <a:pt x="74" y="194"/>
                  </a:lnTo>
                  <a:lnTo>
                    <a:pt x="72" y="194"/>
                  </a:lnTo>
                  <a:lnTo>
                    <a:pt x="70" y="194"/>
                  </a:lnTo>
                  <a:lnTo>
                    <a:pt x="68" y="194"/>
                  </a:lnTo>
                  <a:lnTo>
                    <a:pt x="68" y="192"/>
                  </a:lnTo>
                  <a:lnTo>
                    <a:pt x="66" y="192"/>
                  </a:lnTo>
                  <a:lnTo>
                    <a:pt x="64" y="192"/>
                  </a:lnTo>
                  <a:lnTo>
                    <a:pt x="62" y="192"/>
                  </a:lnTo>
                  <a:lnTo>
                    <a:pt x="60" y="192"/>
                  </a:lnTo>
                  <a:lnTo>
                    <a:pt x="60" y="192"/>
                  </a:lnTo>
                  <a:lnTo>
                    <a:pt x="58" y="192"/>
                  </a:lnTo>
                  <a:lnTo>
                    <a:pt x="56" y="192"/>
                  </a:lnTo>
                  <a:lnTo>
                    <a:pt x="56" y="190"/>
                  </a:lnTo>
                  <a:lnTo>
                    <a:pt x="54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50" y="188"/>
                  </a:lnTo>
                  <a:lnTo>
                    <a:pt x="50" y="186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6" y="184"/>
                  </a:lnTo>
                  <a:lnTo>
                    <a:pt x="44" y="184"/>
                  </a:lnTo>
                  <a:lnTo>
                    <a:pt x="44" y="182"/>
                  </a:lnTo>
                  <a:lnTo>
                    <a:pt x="44" y="184"/>
                  </a:lnTo>
                  <a:lnTo>
                    <a:pt x="42" y="184"/>
                  </a:lnTo>
                  <a:lnTo>
                    <a:pt x="40" y="184"/>
                  </a:lnTo>
                  <a:lnTo>
                    <a:pt x="38" y="184"/>
                  </a:lnTo>
                  <a:lnTo>
                    <a:pt x="38" y="182"/>
                  </a:lnTo>
                  <a:lnTo>
                    <a:pt x="36" y="182"/>
                  </a:lnTo>
                  <a:lnTo>
                    <a:pt x="34" y="182"/>
                  </a:lnTo>
                  <a:lnTo>
                    <a:pt x="32" y="182"/>
                  </a:lnTo>
                  <a:lnTo>
                    <a:pt x="30" y="182"/>
                  </a:lnTo>
                  <a:lnTo>
                    <a:pt x="30" y="180"/>
                  </a:lnTo>
                  <a:lnTo>
                    <a:pt x="30" y="178"/>
                  </a:lnTo>
                  <a:lnTo>
                    <a:pt x="32" y="178"/>
                  </a:lnTo>
                  <a:lnTo>
                    <a:pt x="34" y="178"/>
                  </a:lnTo>
                  <a:lnTo>
                    <a:pt x="36" y="178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6" y="176"/>
                  </a:lnTo>
                  <a:lnTo>
                    <a:pt x="36" y="174"/>
                  </a:lnTo>
                  <a:lnTo>
                    <a:pt x="34" y="174"/>
                  </a:lnTo>
                  <a:lnTo>
                    <a:pt x="34" y="172"/>
                  </a:lnTo>
                  <a:lnTo>
                    <a:pt x="34" y="170"/>
                  </a:lnTo>
                  <a:lnTo>
                    <a:pt x="34" y="168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0" y="166"/>
                  </a:lnTo>
                  <a:lnTo>
                    <a:pt x="30" y="168"/>
                  </a:lnTo>
                  <a:lnTo>
                    <a:pt x="30" y="170"/>
                  </a:lnTo>
                  <a:lnTo>
                    <a:pt x="30" y="172"/>
                  </a:lnTo>
                  <a:lnTo>
                    <a:pt x="30" y="174"/>
                  </a:lnTo>
                  <a:lnTo>
                    <a:pt x="30" y="172"/>
                  </a:lnTo>
                  <a:lnTo>
                    <a:pt x="30" y="174"/>
                  </a:lnTo>
                  <a:lnTo>
                    <a:pt x="30" y="176"/>
                  </a:lnTo>
                  <a:lnTo>
                    <a:pt x="30" y="178"/>
                  </a:lnTo>
                  <a:lnTo>
                    <a:pt x="30" y="176"/>
                  </a:lnTo>
                  <a:lnTo>
                    <a:pt x="28" y="176"/>
                  </a:lnTo>
                  <a:lnTo>
                    <a:pt x="26" y="176"/>
                  </a:lnTo>
                  <a:lnTo>
                    <a:pt x="24" y="176"/>
                  </a:lnTo>
                  <a:lnTo>
                    <a:pt x="24" y="178"/>
                  </a:lnTo>
                  <a:lnTo>
                    <a:pt x="26" y="178"/>
                  </a:lnTo>
                  <a:lnTo>
                    <a:pt x="28" y="178"/>
                  </a:lnTo>
                  <a:lnTo>
                    <a:pt x="28" y="180"/>
                  </a:lnTo>
                  <a:lnTo>
                    <a:pt x="30" y="180"/>
                  </a:lnTo>
                  <a:lnTo>
                    <a:pt x="30" y="182"/>
                  </a:lnTo>
                  <a:lnTo>
                    <a:pt x="30" y="184"/>
                  </a:lnTo>
                  <a:lnTo>
                    <a:pt x="28" y="184"/>
                  </a:lnTo>
                  <a:lnTo>
                    <a:pt x="28" y="182"/>
                  </a:lnTo>
                  <a:lnTo>
                    <a:pt x="28" y="184"/>
                  </a:lnTo>
                  <a:lnTo>
                    <a:pt x="28" y="182"/>
                  </a:lnTo>
                  <a:lnTo>
                    <a:pt x="26" y="182"/>
                  </a:lnTo>
                  <a:lnTo>
                    <a:pt x="24" y="182"/>
                  </a:lnTo>
                  <a:lnTo>
                    <a:pt x="22" y="182"/>
                  </a:lnTo>
                  <a:lnTo>
                    <a:pt x="20" y="182"/>
                  </a:lnTo>
                  <a:lnTo>
                    <a:pt x="18" y="182"/>
                  </a:lnTo>
                  <a:lnTo>
                    <a:pt x="18" y="184"/>
                  </a:lnTo>
                  <a:lnTo>
                    <a:pt x="16" y="184"/>
                  </a:lnTo>
                  <a:lnTo>
                    <a:pt x="14" y="184"/>
                  </a:lnTo>
                  <a:lnTo>
                    <a:pt x="12" y="184"/>
                  </a:lnTo>
                  <a:lnTo>
                    <a:pt x="10" y="184"/>
                  </a:lnTo>
                  <a:lnTo>
                    <a:pt x="8" y="184"/>
                  </a:lnTo>
                  <a:lnTo>
                    <a:pt x="6" y="184"/>
                  </a:lnTo>
                  <a:lnTo>
                    <a:pt x="6" y="186"/>
                  </a:lnTo>
                  <a:lnTo>
                    <a:pt x="4" y="186"/>
                  </a:lnTo>
                  <a:lnTo>
                    <a:pt x="4" y="184"/>
                  </a:lnTo>
                  <a:lnTo>
                    <a:pt x="4" y="186"/>
                  </a:lnTo>
                  <a:lnTo>
                    <a:pt x="4" y="184"/>
                  </a:lnTo>
                  <a:lnTo>
                    <a:pt x="2" y="184"/>
                  </a:lnTo>
                  <a:lnTo>
                    <a:pt x="2" y="182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2" y="180"/>
                  </a:lnTo>
                  <a:lnTo>
                    <a:pt x="4" y="180"/>
                  </a:lnTo>
                  <a:lnTo>
                    <a:pt x="4" y="178"/>
                  </a:lnTo>
                  <a:lnTo>
                    <a:pt x="6" y="178"/>
                  </a:lnTo>
                  <a:lnTo>
                    <a:pt x="6" y="180"/>
                  </a:lnTo>
                  <a:lnTo>
                    <a:pt x="6" y="178"/>
                  </a:lnTo>
                  <a:lnTo>
                    <a:pt x="6" y="176"/>
                  </a:lnTo>
                  <a:lnTo>
                    <a:pt x="8" y="176"/>
                  </a:lnTo>
                  <a:lnTo>
                    <a:pt x="8" y="174"/>
                  </a:lnTo>
                  <a:lnTo>
                    <a:pt x="8" y="172"/>
                  </a:lnTo>
                  <a:lnTo>
                    <a:pt x="8" y="170"/>
                  </a:lnTo>
                  <a:lnTo>
                    <a:pt x="8" y="168"/>
                  </a:lnTo>
                  <a:lnTo>
                    <a:pt x="8" y="170"/>
                  </a:lnTo>
                  <a:lnTo>
                    <a:pt x="6" y="170"/>
                  </a:lnTo>
                  <a:lnTo>
                    <a:pt x="8" y="170"/>
                  </a:lnTo>
                  <a:lnTo>
                    <a:pt x="8" y="168"/>
                  </a:lnTo>
                  <a:lnTo>
                    <a:pt x="10" y="168"/>
                  </a:lnTo>
                  <a:lnTo>
                    <a:pt x="10" y="166"/>
                  </a:lnTo>
                  <a:lnTo>
                    <a:pt x="10" y="164"/>
                  </a:lnTo>
                  <a:lnTo>
                    <a:pt x="10" y="166"/>
                  </a:lnTo>
                  <a:lnTo>
                    <a:pt x="12" y="166"/>
                  </a:lnTo>
                  <a:lnTo>
                    <a:pt x="12" y="164"/>
                  </a:lnTo>
                  <a:lnTo>
                    <a:pt x="10" y="164"/>
                  </a:lnTo>
                  <a:lnTo>
                    <a:pt x="10" y="162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12" y="158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0" y="156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2" y="152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8" y="150"/>
                  </a:lnTo>
                  <a:lnTo>
                    <a:pt x="8" y="148"/>
                  </a:lnTo>
                  <a:lnTo>
                    <a:pt x="10" y="148"/>
                  </a:lnTo>
                  <a:lnTo>
                    <a:pt x="8" y="148"/>
                  </a:lnTo>
                  <a:lnTo>
                    <a:pt x="10" y="148"/>
                  </a:lnTo>
                  <a:lnTo>
                    <a:pt x="8" y="148"/>
                  </a:lnTo>
                  <a:lnTo>
                    <a:pt x="10" y="148"/>
                  </a:lnTo>
                  <a:lnTo>
                    <a:pt x="8" y="148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0" y="144"/>
                  </a:lnTo>
                  <a:lnTo>
                    <a:pt x="12" y="144"/>
                  </a:lnTo>
                  <a:lnTo>
                    <a:pt x="12" y="144"/>
                  </a:lnTo>
                  <a:lnTo>
                    <a:pt x="12" y="142"/>
                  </a:lnTo>
                  <a:lnTo>
                    <a:pt x="12" y="140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12" y="138"/>
                  </a:lnTo>
                  <a:lnTo>
                    <a:pt x="12" y="136"/>
                  </a:lnTo>
                  <a:lnTo>
                    <a:pt x="14" y="136"/>
                  </a:lnTo>
                  <a:lnTo>
                    <a:pt x="12" y="136"/>
                  </a:lnTo>
                  <a:lnTo>
                    <a:pt x="14" y="136"/>
                  </a:lnTo>
                  <a:lnTo>
                    <a:pt x="14" y="134"/>
                  </a:lnTo>
                  <a:lnTo>
                    <a:pt x="14" y="132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8"/>
                  </a:lnTo>
                  <a:lnTo>
                    <a:pt x="18" y="128"/>
                  </a:lnTo>
                  <a:lnTo>
                    <a:pt x="16" y="128"/>
                  </a:lnTo>
                  <a:lnTo>
                    <a:pt x="18" y="128"/>
                  </a:lnTo>
                  <a:lnTo>
                    <a:pt x="18" y="126"/>
                  </a:lnTo>
                  <a:lnTo>
                    <a:pt x="18" y="124"/>
                  </a:lnTo>
                  <a:lnTo>
                    <a:pt x="20" y="124"/>
                  </a:lnTo>
                  <a:lnTo>
                    <a:pt x="20" y="122"/>
                  </a:lnTo>
                  <a:lnTo>
                    <a:pt x="20" y="120"/>
                  </a:lnTo>
                  <a:lnTo>
                    <a:pt x="20" y="118"/>
                  </a:lnTo>
                  <a:lnTo>
                    <a:pt x="20" y="116"/>
                  </a:lnTo>
                  <a:lnTo>
                    <a:pt x="20" y="118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0" y="114"/>
                  </a:lnTo>
                  <a:lnTo>
                    <a:pt x="20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2" y="102"/>
                  </a:lnTo>
                  <a:lnTo>
                    <a:pt x="20" y="102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6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16" y="96"/>
                  </a:lnTo>
                  <a:lnTo>
                    <a:pt x="14" y="96"/>
                  </a:lnTo>
                  <a:lnTo>
                    <a:pt x="14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4" y="92"/>
                  </a:lnTo>
                  <a:lnTo>
                    <a:pt x="14" y="90"/>
                  </a:lnTo>
                  <a:lnTo>
                    <a:pt x="14" y="88"/>
                  </a:lnTo>
                  <a:lnTo>
                    <a:pt x="12" y="88"/>
                  </a:lnTo>
                  <a:lnTo>
                    <a:pt x="12" y="86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2" y="84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8" y="78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8" y="76"/>
                  </a:lnTo>
                  <a:lnTo>
                    <a:pt x="8" y="74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4" y="64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62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54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close/>
                  <a:moveTo>
                    <a:pt x="170" y="150"/>
                  </a:moveTo>
                  <a:lnTo>
                    <a:pt x="168" y="150"/>
                  </a:lnTo>
                  <a:lnTo>
                    <a:pt x="166" y="150"/>
                  </a:lnTo>
                  <a:lnTo>
                    <a:pt x="166" y="152"/>
                  </a:lnTo>
                  <a:lnTo>
                    <a:pt x="164" y="152"/>
                  </a:lnTo>
                  <a:lnTo>
                    <a:pt x="164" y="154"/>
                  </a:lnTo>
                  <a:lnTo>
                    <a:pt x="164" y="156"/>
                  </a:lnTo>
                  <a:lnTo>
                    <a:pt x="164" y="158"/>
                  </a:lnTo>
                  <a:lnTo>
                    <a:pt x="164" y="160"/>
                  </a:lnTo>
                  <a:lnTo>
                    <a:pt x="166" y="160"/>
                  </a:lnTo>
                  <a:lnTo>
                    <a:pt x="168" y="160"/>
                  </a:lnTo>
                  <a:lnTo>
                    <a:pt x="170" y="158"/>
                  </a:lnTo>
                  <a:lnTo>
                    <a:pt x="172" y="158"/>
                  </a:lnTo>
                  <a:lnTo>
                    <a:pt x="172" y="156"/>
                  </a:lnTo>
                  <a:lnTo>
                    <a:pt x="172" y="154"/>
                  </a:lnTo>
                  <a:lnTo>
                    <a:pt x="174" y="154"/>
                  </a:lnTo>
                  <a:lnTo>
                    <a:pt x="174" y="152"/>
                  </a:lnTo>
                  <a:lnTo>
                    <a:pt x="172" y="152"/>
                  </a:lnTo>
                  <a:lnTo>
                    <a:pt x="172" y="150"/>
                  </a:lnTo>
                  <a:lnTo>
                    <a:pt x="170" y="15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1" name="Freeform 2796">
              <a:extLst>
                <a:ext uri="{FF2B5EF4-FFF2-40B4-BE49-F238E27FC236}">
                  <a16:creationId xmlns:a16="http://schemas.microsoft.com/office/drawing/2014/main" id="{4F093CB1-50E9-74F4-1105-2961D9C3F8E0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315544" y="2455174"/>
              <a:ext cx="521009" cy="569807"/>
            </a:xfrm>
            <a:custGeom>
              <a:avLst/>
              <a:gdLst>
                <a:gd name="T0" fmla="*/ 174 w 263"/>
                <a:gd name="T1" fmla="*/ 138 h 305"/>
                <a:gd name="T2" fmla="*/ 106 w 263"/>
                <a:gd name="T3" fmla="*/ 40 h 305"/>
                <a:gd name="T4" fmla="*/ 124 w 263"/>
                <a:gd name="T5" fmla="*/ 46 h 305"/>
                <a:gd name="T6" fmla="*/ 144 w 263"/>
                <a:gd name="T7" fmla="*/ 42 h 305"/>
                <a:gd name="T8" fmla="*/ 160 w 263"/>
                <a:gd name="T9" fmla="*/ 52 h 305"/>
                <a:gd name="T10" fmla="*/ 172 w 263"/>
                <a:gd name="T11" fmla="*/ 54 h 305"/>
                <a:gd name="T12" fmla="*/ 184 w 263"/>
                <a:gd name="T13" fmla="*/ 66 h 305"/>
                <a:gd name="T14" fmla="*/ 196 w 263"/>
                <a:gd name="T15" fmla="*/ 72 h 305"/>
                <a:gd name="T16" fmla="*/ 214 w 263"/>
                <a:gd name="T17" fmla="*/ 60 h 305"/>
                <a:gd name="T18" fmla="*/ 224 w 263"/>
                <a:gd name="T19" fmla="*/ 68 h 305"/>
                <a:gd name="T20" fmla="*/ 244 w 263"/>
                <a:gd name="T21" fmla="*/ 72 h 305"/>
                <a:gd name="T22" fmla="*/ 263 w 263"/>
                <a:gd name="T23" fmla="*/ 72 h 305"/>
                <a:gd name="T24" fmla="*/ 254 w 263"/>
                <a:gd name="T25" fmla="*/ 74 h 305"/>
                <a:gd name="T26" fmla="*/ 236 w 263"/>
                <a:gd name="T27" fmla="*/ 84 h 305"/>
                <a:gd name="T28" fmla="*/ 224 w 263"/>
                <a:gd name="T29" fmla="*/ 90 h 305"/>
                <a:gd name="T30" fmla="*/ 208 w 263"/>
                <a:gd name="T31" fmla="*/ 102 h 305"/>
                <a:gd name="T32" fmla="*/ 198 w 263"/>
                <a:gd name="T33" fmla="*/ 112 h 305"/>
                <a:gd name="T34" fmla="*/ 184 w 263"/>
                <a:gd name="T35" fmla="*/ 126 h 305"/>
                <a:gd name="T36" fmla="*/ 174 w 263"/>
                <a:gd name="T37" fmla="*/ 136 h 305"/>
                <a:gd name="T38" fmla="*/ 168 w 263"/>
                <a:gd name="T39" fmla="*/ 142 h 305"/>
                <a:gd name="T40" fmla="*/ 166 w 263"/>
                <a:gd name="T41" fmla="*/ 158 h 305"/>
                <a:gd name="T42" fmla="*/ 160 w 263"/>
                <a:gd name="T43" fmla="*/ 176 h 305"/>
                <a:gd name="T44" fmla="*/ 148 w 263"/>
                <a:gd name="T45" fmla="*/ 186 h 305"/>
                <a:gd name="T46" fmla="*/ 144 w 263"/>
                <a:gd name="T47" fmla="*/ 198 h 305"/>
                <a:gd name="T48" fmla="*/ 148 w 263"/>
                <a:gd name="T49" fmla="*/ 210 h 305"/>
                <a:gd name="T50" fmla="*/ 148 w 263"/>
                <a:gd name="T51" fmla="*/ 230 h 305"/>
                <a:gd name="T52" fmla="*/ 152 w 263"/>
                <a:gd name="T53" fmla="*/ 245 h 305"/>
                <a:gd name="T54" fmla="*/ 170 w 263"/>
                <a:gd name="T55" fmla="*/ 257 h 305"/>
                <a:gd name="T56" fmla="*/ 180 w 263"/>
                <a:gd name="T57" fmla="*/ 271 h 305"/>
                <a:gd name="T58" fmla="*/ 198 w 263"/>
                <a:gd name="T59" fmla="*/ 281 h 305"/>
                <a:gd name="T60" fmla="*/ 202 w 263"/>
                <a:gd name="T61" fmla="*/ 299 h 305"/>
                <a:gd name="T62" fmla="*/ 184 w 263"/>
                <a:gd name="T63" fmla="*/ 305 h 305"/>
                <a:gd name="T64" fmla="*/ 156 w 263"/>
                <a:gd name="T65" fmla="*/ 305 h 305"/>
                <a:gd name="T66" fmla="*/ 128 w 263"/>
                <a:gd name="T67" fmla="*/ 305 h 305"/>
                <a:gd name="T68" fmla="*/ 86 w 263"/>
                <a:gd name="T69" fmla="*/ 303 h 305"/>
                <a:gd name="T70" fmla="*/ 54 w 263"/>
                <a:gd name="T71" fmla="*/ 301 h 305"/>
                <a:gd name="T72" fmla="*/ 24 w 263"/>
                <a:gd name="T73" fmla="*/ 299 h 305"/>
                <a:gd name="T74" fmla="*/ 8 w 263"/>
                <a:gd name="T75" fmla="*/ 287 h 305"/>
                <a:gd name="T76" fmla="*/ 10 w 263"/>
                <a:gd name="T77" fmla="*/ 259 h 305"/>
                <a:gd name="T78" fmla="*/ 12 w 263"/>
                <a:gd name="T79" fmla="*/ 230 h 305"/>
                <a:gd name="T80" fmla="*/ 14 w 263"/>
                <a:gd name="T81" fmla="*/ 204 h 305"/>
                <a:gd name="T82" fmla="*/ 2 w 263"/>
                <a:gd name="T83" fmla="*/ 190 h 305"/>
                <a:gd name="T84" fmla="*/ 12 w 263"/>
                <a:gd name="T85" fmla="*/ 174 h 305"/>
                <a:gd name="T86" fmla="*/ 14 w 263"/>
                <a:gd name="T87" fmla="*/ 160 h 305"/>
                <a:gd name="T88" fmla="*/ 14 w 263"/>
                <a:gd name="T89" fmla="*/ 156 h 305"/>
                <a:gd name="T90" fmla="*/ 14 w 263"/>
                <a:gd name="T91" fmla="*/ 152 h 305"/>
                <a:gd name="T92" fmla="*/ 8 w 263"/>
                <a:gd name="T93" fmla="*/ 140 h 305"/>
                <a:gd name="T94" fmla="*/ 8 w 263"/>
                <a:gd name="T95" fmla="*/ 124 h 305"/>
                <a:gd name="T96" fmla="*/ 8 w 263"/>
                <a:gd name="T97" fmla="*/ 108 h 305"/>
                <a:gd name="T98" fmla="*/ 8 w 263"/>
                <a:gd name="T99" fmla="*/ 90 h 305"/>
                <a:gd name="T100" fmla="*/ 8 w 263"/>
                <a:gd name="T101" fmla="*/ 86 h 305"/>
                <a:gd name="T102" fmla="*/ 6 w 263"/>
                <a:gd name="T103" fmla="*/ 76 h 305"/>
                <a:gd name="T104" fmla="*/ 2 w 263"/>
                <a:gd name="T105" fmla="*/ 56 h 305"/>
                <a:gd name="T106" fmla="*/ 2 w 263"/>
                <a:gd name="T107" fmla="*/ 46 h 305"/>
                <a:gd name="T108" fmla="*/ 2 w 263"/>
                <a:gd name="T109" fmla="*/ 38 h 305"/>
                <a:gd name="T110" fmla="*/ 2 w 263"/>
                <a:gd name="T111" fmla="*/ 26 h 305"/>
                <a:gd name="T112" fmla="*/ 2 w 263"/>
                <a:gd name="T113" fmla="*/ 18 h 305"/>
                <a:gd name="T114" fmla="*/ 54 w 263"/>
                <a:gd name="T115" fmla="*/ 20 h 305"/>
                <a:gd name="T116" fmla="*/ 82 w 263"/>
                <a:gd name="T117" fmla="*/ 4 h 305"/>
                <a:gd name="T118" fmla="*/ 86 w 263"/>
                <a:gd name="T119" fmla="*/ 34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3" h="305">
                  <a:moveTo>
                    <a:pt x="168" y="140"/>
                  </a:moveTo>
                  <a:lnTo>
                    <a:pt x="168" y="142"/>
                  </a:lnTo>
                  <a:lnTo>
                    <a:pt x="168" y="140"/>
                  </a:lnTo>
                  <a:close/>
                  <a:moveTo>
                    <a:pt x="174" y="138"/>
                  </a:moveTo>
                  <a:lnTo>
                    <a:pt x="176" y="140"/>
                  </a:lnTo>
                  <a:lnTo>
                    <a:pt x="174" y="138"/>
                  </a:lnTo>
                  <a:close/>
                  <a:moveTo>
                    <a:pt x="174" y="138"/>
                  </a:moveTo>
                  <a:lnTo>
                    <a:pt x="176" y="140"/>
                  </a:lnTo>
                  <a:lnTo>
                    <a:pt x="174" y="140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4" y="136"/>
                  </a:lnTo>
                  <a:lnTo>
                    <a:pt x="174" y="138"/>
                  </a:lnTo>
                  <a:close/>
                  <a:moveTo>
                    <a:pt x="261" y="74"/>
                  </a:moveTo>
                  <a:lnTo>
                    <a:pt x="259" y="74"/>
                  </a:lnTo>
                  <a:lnTo>
                    <a:pt x="261" y="74"/>
                  </a:lnTo>
                  <a:close/>
                  <a:moveTo>
                    <a:pt x="94" y="38"/>
                  </a:moveTo>
                  <a:lnTo>
                    <a:pt x="94" y="36"/>
                  </a:lnTo>
                  <a:lnTo>
                    <a:pt x="94" y="38"/>
                  </a:lnTo>
                  <a:lnTo>
                    <a:pt x="96" y="36"/>
                  </a:lnTo>
                  <a:lnTo>
                    <a:pt x="96" y="38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0" y="40"/>
                  </a:lnTo>
                  <a:lnTo>
                    <a:pt x="102" y="40"/>
                  </a:lnTo>
                  <a:lnTo>
                    <a:pt x="104" y="40"/>
                  </a:lnTo>
                  <a:lnTo>
                    <a:pt x="106" y="40"/>
                  </a:lnTo>
                  <a:lnTo>
                    <a:pt x="108" y="42"/>
                  </a:lnTo>
                  <a:lnTo>
                    <a:pt x="110" y="42"/>
                  </a:lnTo>
                  <a:lnTo>
                    <a:pt x="112" y="42"/>
                  </a:lnTo>
                  <a:lnTo>
                    <a:pt x="114" y="42"/>
                  </a:lnTo>
                  <a:lnTo>
                    <a:pt x="114" y="44"/>
                  </a:lnTo>
                  <a:lnTo>
                    <a:pt x="116" y="44"/>
                  </a:lnTo>
                  <a:lnTo>
                    <a:pt x="116" y="46"/>
                  </a:lnTo>
                  <a:lnTo>
                    <a:pt x="114" y="46"/>
                  </a:lnTo>
                  <a:lnTo>
                    <a:pt x="114" y="46"/>
                  </a:lnTo>
                  <a:lnTo>
                    <a:pt x="116" y="46"/>
                  </a:lnTo>
                  <a:lnTo>
                    <a:pt x="118" y="46"/>
                  </a:lnTo>
                  <a:lnTo>
                    <a:pt x="120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28" y="44"/>
                  </a:lnTo>
                  <a:lnTo>
                    <a:pt x="128" y="44"/>
                  </a:lnTo>
                  <a:lnTo>
                    <a:pt x="130" y="44"/>
                  </a:lnTo>
                  <a:lnTo>
                    <a:pt x="130" y="42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50" y="46"/>
                  </a:lnTo>
                  <a:lnTo>
                    <a:pt x="152" y="46"/>
                  </a:lnTo>
                  <a:lnTo>
                    <a:pt x="154" y="46"/>
                  </a:lnTo>
                  <a:lnTo>
                    <a:pt x="154" y="48"/>
                  </a:lnTo>
                  <a:lnTo>
                    <a:pt x="152" y="48"/>
                  </a:lnTo>
                  <a:lnTo>
                    <a:pt x="152" y="50"/>
                  </a:lnTo>
                  <a:lnTo>
                    <a:pt x="154" y="50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2"/>
                  </a:lnTo>
                  <a:lnTo>
                    <a:pt x="160" y="54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4" y="62"/>
                  </a:lnTo>
                  <a:lnTo>
                    <a:pt x="166" y="62"/>
                  </a:lnTo>
                  <a:lnTo>
                    <a:pt x="166" y="60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8" y="56"/>
                  </a:lnTo>
                  <a:lnTo>
                    <a:pt x="170" y="56"/>
                  </a:lnTo>
                  <a:lnTo>
                    <a:pt x="172" y="54"/>
                  </a:lnTo>
                  <a:lnTo>
                    <a:pt x="172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6" y="58"/>
                  </a:lnTo>
                  <a:lnTo>
                    <a:pt x="176" y="60"/>
                  </a:lnTo>
                  <a:lnTo>
                    <a:pt x="176" y="62"/>
                  </a:lnTo>
                  <a:lnTo>
                    <a:pt x="176" y="60"/>
                  </a:lnTo>
                  <a:lnTo>
                    <a:pt x="176" y="62"/>
                  </a:lnTo>
                  <a:lnTo>
                    <a:pt x="178" y="62"/>
                  </a:lnTo>
                  <a:lnTo>
                    <a:pt x="180" y="62"/>
                  </a:lnTo>
                  <a:lnTo>
                    <a:pt x="180" y="64"/>
                  </a:lnTo>
                  <a:lnTo>
                    <a:pt x="182" y="64"/>
                  </a:lnTo>
                  <a:lnTo>
                    <a:pt x="184" y="64"/>
                  </a:lnTo>
                  <a:lnTo>
                    <a:pt x="184" y="66"/>
                  </a:lnTo>
                  <a:lnTo>
                    <a:pt x="186" y="66"/>
                  </a:lnTo>
                  <a:lnTo>
                    <a:pt x="184" y="66"/>
                  </a:lnTo>
                  <a:lnTo>
                    <a:pt x="184" y="68"/>
                  </a:lnTo>
                  <a:lnTo>
                    <a:pt x="186" y="68"/>
                  </a:lnTo>
                  <a:lnTo>
                    <a:pt x="188" y="70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0" y="70"/>
                  </a:lnTo>
                  <a:lnTo>
                    <a:pt x="190" y="72"/>
                  </a:lnTo>
                  <a:lnTo>
                    <a:pt x="192" y="72"/>
                  </a:lnTo>
                  <a:lnTo>
                    <a:pt x="192" y="70"/>
                  </a:lnTo>
                  <a:lnTo>
                    <a:pt x="194" y="70"/>
                  </a:lnTo>
                  <a:lnTo>
                    <a:pt x="194" y="72"/>
                  </a:lnTo>
                  <a:lnTo>
                    <a:pt x="196" y="72"/>
                  </a:lnTo>
                  <a:lnTo>
                    <a:pt x="196" y="70"/>
                  </a:lnTo>
                  <a:lnTo>
                    <a:pt x="198" y="70"/>
                  </a:lnTo>
                  <a:lnTo>
                    <a:pt x="200" y="70"/>
                  </a:lnTo>
                  <a:lnTo>
                    <a:pt x="202" y="70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6" y="64"/>
                  </a:lnTo>
                  <a:lnTo>
                    <a:pt x="208" y="64"/>
                  </a:lnTo>
                  <a:lnTo>
                    <a:pt x="210" y="64"/>
                  </a:lnTo>
                  <a:lnTo>
                    <a:pt x="210" y="62"/>
                  </a:lnTo>
                  <a:lnTo>
                    <a:pt x="212" y="62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16" y="62"/>
                  </a:lnTo>
                  <a:lnTo>
                    <a:pt x="216" y="64"/>
                  </a:lnTo>
                  <a:lnTo>
                    <a:pt x="216" y="66"/>
                  </a:lnTo>
                  <a:lnTo>
                    <a:pt x="218" y="66"/>
                  </a:lnTo>
                  <a:lnTo>
                    <a:pt x="216" y="66"/>
                  </a:lnTo>
                  <a:lnTo>
                    <a:pt x="218" y="66"/>
                  </a:lnTo>
                  <a:lnTo>
                    <a:pt x="218" y="68"/>
                  </a:lnTo>
                  <a:lnTo>
                    <a:pt x="218" y="70"/>
                  </a:lnTo>
                  <a:lnTo>
                    <a:pt x="218" y="68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4" y="68"/>
                  </a:lnTo>
                  <a:lnTo>
                    <a:pt x="226" y="68"/>
                  </a:lnTo>
                  <a:lnTo>
                    <a:pt x="228" y="68"/>
                  </a:lnTo>
                  <a:lnTo>
                    <a:pt x="230" y="68"/>
                  </a:lnTo>
                  <a:lnTo>
                    <a:pt x="232" y="68"/>
                  </a:lnTo>
                  <a:lnTo>
                    <a:pt x="234" y="68"/>
                  </a:lnTo>
                  <a:lnTo>
                    <a:pt x="236" y="68"/>
                  </a:lnTo>
                  <a:lnTo>
                    <a:pt x="238" y="68"/>
                  </a:lnTo>
                  <a:lnTo>
                    <a:pt x="240" y="68"/>
                  </a:lnTo>
                  <a:lnTo>
                    <a:pt x="242" y="68"/>
                  </a:lnTo>
                  <a:lnTo>
                    <a:pt x="242" y="70"/>
                  </a:lnTo>
                  <a:lnTo>
                    <a:pt x="244" y="70"/>
                  </a:lnTo>
                  <a:lnTo>
                    <a:pt x="244" y="72"/>
                  </a:lnTo>
                  <a:lnTo>
                    <a:pt x="246" y="72"/>
                  </a:lnTo>
                  <a:lnTo>
                    <a:pt x="246" y="74"/>
                  </a:lnTo>
                  <a:lnTo>
                    <a:pt x="248" y="74"/>
                  </a:lnTo>
                  <a:lnTo>
                    <a:pt x="248" y="72"/>
                  </a:lnTo>
                  <a:lnTo>
                    <a:pt x="248" y="74"/>
                  </a:lnTo>
                  <a:lnTo>
                    <a:pt x="250" y="74"/>
                  </a:lnTo>
                  <a:lnTo>
                    <a:pt x="250" y="72"/>
                  </a:lnTo>
                  <a:lnTo>
                    <a:pt x="252" y="72"/>
                  </a:lnTo>
                  <a:lnTo>
                    <a:pt x="254" y="72"/>
                  </a:lnTo>
                  <a:lnTo>
                    <a:pt x="252" y="72"/>
                  </a:lnTo>
                  <a:lnTo>
                    <a:pt x="254" y="72"/>
                  </a:lnTo>
                  <a:lnTo>
                    <a:pt x="257" y="72"/>
                  </a:lnTo>
                  <a:lnTo>
                    <a:pt x="259" y="72"/>
                  </a:lnTo>
                  <a:lnTo>
                    <a:pt x="263" y="72"/>
                  </a:lnTo>
                  <a:lnTo>
                    <a:pt x="261" y="72"/>
                  </a:lnTo>
                  <a:lnTo>
                    <a:pt x="261" y="74"/>
                  </a:lnTo>
                  <a:lnTo>
                    <a:pt x="261" y="72"/>
                  </a:lnTo>
                  <a:lnTo>
                    <a:pt x="261" y="74"/>
                  </a:lnTo>
                  <a:lnTo>
                    <a:pt x="261" y="72"/>
                  </a:lnTo>
                  <a:lnTo>
                    <a:pt x="259" y="74"/>
                  </a:lnTo>
                  <a:lnTo>
                    <a:pt x="257" y="74"/>
                  </a:lnTo>
                  <a:lnTo>
                    <a:pt x="259" y="74"/>
                  </a:lnTo>
                  <a:lnTo>
                    <a:pt x="257" y="74"/>
                  </a:lnTo>
                  <a:lnTo>
                    <a:pt x="257" y="72"/>
                  </a:lnTo>
                  <a:lnTo>
                    <a:pt x="257" y="74"/>
                  </a:lnTo>
                  <a:lnTo>
                    <a:pt x="257" y="76"/>
                  </a:lnTo>
                  <a:lnTo>
                    <a:pt x="257" y="74"/>
                  </a:lnTo>
                  <a:lnTo>
                    <a:pt x="254" y="74"/>
                  </a:lnTo>
                  <a:lnTo>
                    <a:pt x="254" y="76"/>
                  </a:lnTo>
                  <a:lnTo>
                    <a:pt x="252" y="76"/>
                  </a:lnTo>
                  <a:lnTo>
                    <a:pt x="252" y="78"/>
                  </a:lnTo>
                  <a:lnTo>
                    <a:pt x="250" y="78"/>
                  </a:lnTo>
                  <a:lnTo>
                    <a:pt x="250" y="80"/>
                  </a:lnTo>
                  <a:lnTo>
                    <a:pt x="248" y="80"/>
                  </a:lnTo>
                  <a:lnTo>
                    <a:pt x="246" y="80"/>
                  </a:lnTo>
                  <a:lnTo>
                    <a:pt x="246" y="82"/>
                  </a:lnTo>
                  <a:lnTo>
                    <a:pt x="244" y="82"/>
                  </a:lnTo>
                  <a:lnTo>
                    <a:pt x="242" y="82"/>
                  </a:lnTo>
                  <a:lnTo>
                    <a:pt x="242" y="84"/>
                  </a:lnTo>
                  <a:lnTo>
                    <a:pt x="240" y="84"/>
                  </a:lnTo>
                  <a:lnTo>
                    <a:pt x="238" y="84"/>
                  </a:lnTo>
                  <a:lnTo>
                    <a:pt x="236" y="84"/>
                  </a:lnTo>
                  <a:lnTo>
                    <a:pt x="236" y="86"/>
                  </a:lnTo>
                  <a:lnTo>
                    <a:pt x="234" y="86"/>
                  </a:lnTo>
                  <a:lnTo>
                    <a:pt x="232" y="86"/>
                  </a:lnTo>
                  <a:lnTo>
                    <a:pt x="232" y="88"/>
                  </a:lnTo>
                  <a:lnTo>
                    <a:pt x="232" y="86"/>
                  </a:lnTo>
                  <a:lnTo>
                    <a:pt x="232" y="88"/>
                  </a:lnTo>
                  <a:lnTo>
                    <a:pt x="232" y="86"/>
                  </a:lnTo>
                  <a:lnTo>
                    <a:pt x="232" y="88"/>
                  </a:lnTo>
                  <a:lnTo>
                    <a:pt x="230" y="88"/>
                  </a:lnTo>
                  <a:lnTo>
                    <a:pt x="228" y="88"/>
                  </a:lnTo>
                  <a:lnTo>
                    <a:pt x="226" y="88"/>
                  </a:lnTo>
                  <a:lnTo>
                    <a:pt x="226" y="90"/>
                  </a:lnTo>
                  <a:lnTo>
                    <a:pt x="224" y="90"/>
                  </a:lnTo>
                  <a:lnTo>
                    <a:pt x="224" y="90"/>
                  </a:lnTo>
                  <a:lnTo>
                    <a:pt x="224" y="92"/>
                  </a:lnTo>
                  <a:lnTo>
                    <a:pt x="222" y="92"/>
                  </a:lnTo>
                  <a:lnTo>
                    <a:pt x="220" y="92"/>
                  </a:lnTo>
                  <a:lnTo>
                    <a:pt x="220" y="94"/>
                  </a:lnTo>
                  <a:lnTo>
                    <a:pt x="218" y="94"/>
                  </a:lnTo>
                  <a:lnTo>
                    <a:pt x="218" y="94"/>
                  </a:lnTo>
                  <a:lnTo>
                    <a:pt x="216" y="94"/>
                  </a:lnTo>
                  <a:lnTo>
                    <a:pt x="216" y="96"/>
                  </a:lnTo>
                  <a:lnTo>
                    <a:pt x="214" y="96"/>
                  </a:lnTo>
                  <a:lnTo>
                    <a:pt x="212" y="98"/>
                  </a:lnTo>
                  <a:lnTo>
                    <a:pt x="210" y="98"/>
                  </a:lnTo>
                  <a:lnTo>
                    <a:pt x="210" y="100"/>
                  </a:lnTo>
                  <a:lnTo>
                    <a:pt x="208" y="100"/>
                  </a:lnTo>
                  <a:lnTo>
                    <a:pt x="208" y="102"/>
                  </a:lnTo>
                  <a:lnTo>
                    <a:pt x="206" y="102"/>
                  </a:lnTo>
                  <a:lnTo>
                    <a:pt x="206" y="104"/>
                  </a:lnTo>
                  <a:lnTo>
                    <a:pt x="204" y="104"/>
                  </a:lnTo>
                  <a:lnTo>
                    <a:pt x="204" y="106"/>
                  </a:lnTo>
                  <a:lnTo>
                    <a:pt x="204" y="108"/>
                  </a:lnTo>
                  <a:lnTo>
                    <a:pt x="202" y="108"/>
                  </a:lnTo>
                  <a:lnTo>
                    <a:pt x="202" y="110"/>
                  </a:lnTo>
                  <a:lnTo>
                    <a:pt x="200" y="110"/>
                  </a:lnTo>
                  <a:lnTo>
                    <a:pt x="202" y="110"/>
                  </a:lnTo>
                  <a:lnTo>
                    <a:pt x="200" y="110"/>
                  </a:lnTo>
                  <a:lnTo>
                    <a:pt x="200" y="112"/>
                  </a:lnTo>
                  <a:lnTo>
                    <a:pt x="198" y="112"/>
                  </a:lnTo>
                  <a:lnTo>
                    <a:pt x="200" y="112"/>
                  </a:lnTo>
                  <a:lnTo>
                    <a:pt x="198" y="112"/>
                  </a:lnTo>
                  <a:lnTo>
                    <a:pt x="198" y="114"/>
                  </a:lnTo>
                  <a:lnTo>
                    <a:pt x="196" y="114"/>
                  </a:lnTo>
                  <a:lnTo>
                    <a:pt x="196" y="116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2" y="118"/>
                  </a:lnTo>
                  <a:lnTo>
                    <a:pt x="192" y="120"/>
                  </a:lnTo>
                  <a:lnTo>
                    <a:pt x="190" y="120"/>
                  </a:lnTo>
                  <a:lnTo>
                    <a:pt x="190" y="122"/>
                  </a:lnTo>
                  <a:lnTo>
                    <a:pt x="188" y="122"/>
                  </a:lnTo>
                  <a:lnTo>
                    <a:pt x="188" y="124"/>
                  </a:lnTo>
                  <a:lnTo>
                    <a:pt x="186" y="124"/>
                  </a:lnTo>
                  <a:lnTo>
                    <a:pt x="184" y="124"/>
                  </a:lnTo>
                  <a:lnTo>
                    <a:pt x="184" y="126"/>
                  </a:lnTo>
                  <a:lnTo>
                    <a:pt x="182" y="126"/>
                  </a:lnTo>
                  <a:lnTo>
                    <a:pt x="182" y="128"/>
                  </a:lnTo>
                  <a:lnTo>
                    <a:pt x="180" y="128"/>
                  </a:lnTo>
                  <a:lnTo>
                    <a:pt x="180" y="130"/>
                  </a:lnTo>
                  <a:lnTo>
                    <a:pt x="180" y="128"/>
                  </a:lnTo>
                  <a:lnTo>
                    <a:pt x="180" y="130"/>
                  </a:lnTo>
                  <a:lnTo>
                    <a:pt x="178" y="130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6" y="134"/>
                  </a:lnTo>
                  <a:lnTo>
                    <a:pt x="174" y="134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74" y="136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2" y="136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70" y="140"/>
                  </a:lnTo>
                  <a:lnTo>
                    <a:pt x="168" y="140"/>
                  </a:lnTo>
                  <a:lnTo>
                    <a:pt x="168" y="142"/>
                  </a:lnTo>
                  <a:lnTo>
                    <a:pt x="170" y="142"/>
                  </a:lnTo>
                  <a:lnTo>
                    <a:pt x="168" y="142"/>
                  </a:lnTo>
                  <a:lnTo>
                    <a:pt x="170" y="142"/>
                  </a:lnTo>
                  <a:lnTo>
                    <a:pt x="168" y="142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8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2"/>
                  </a:lnTo>
                  <a:lnTo>
                    <a:pt x="166" y="144"/>
                  </a:lnTo>
                  <a:lnTo>
                    <a:pt x="166" y="146"/>
                  </a:lnTo>
                  <a:lnTo>
                    <a:pt x="166" y="148"/>
                  </a:lnTo>
                  <a:lnTo>
                    <a:pt x="166" y="150"/>
                  </a:lnTo>
                  <a:lnTo>
                    <a:pt x="166" y="152"/>
                  </a:lnTo>
                  <a:lnTo>
                    <a:pt x="166" y="154"/>
                  </a:lnTo>
                  <a:lnTo>
                    <a:pt x="166" y="156"/>
                  </a:lnTo>
                  <a:lnTo>
                    <a:pt x="166" y="158"/>
                  </a:lnTo>
                  <a:lnTo>
                    <a:pt x="166" y="160"/>
                  </a:lnTo>
                  <a:lnTo>
                    <a:pt x="166" y="162"/>
                  </a:lnTo>
                  <a:lnTo>
                    <a:pt x="166" y="164"/>
                  </a:lnTo>
                  <a:lnTo>
                    <a:pt x="166" y="166"/>
                  </a:lnTo>
                  <a:lnTo>
                    <a:pt x="166" y="168"/>
                  </a:lnTo>
                  <a:lnTo>
                    <a:pt x="166" y="170"/>
                  </a:lnTo>
                  <a:lnTo>
                    <a:pt x="166" y="172"/>
                  </a:lnTo>
                  <a:lnTo>
                    <a:pt x="164" y="172"/>
                  </a:lnTo>
                  <a:lnTo>
                    <a:pt x="164" y="174"/>
                  </a:lnTo>
                  <a:lnTo>
                    <a:pt x="164" y="176"/>
                  </a:lnTo>
                  <a:lnTo>
                    <a:pt x="162" y="176"/>
                  </a:lnTo>
                  <a:lnTo>
                    <a:pt x="162" y="174"/>
                  </a:lnTo>
                  <a:lnTo>
                    <a:pt x="160" y="174"/>
                  </a:lnTo>
                  <a:lnTo>
                    <a:pt x="160" y="176"/>
                  </a:lnTo>
                  <a:lnTo>
                    <a:pt x="158" y="176"/>
                  </a:lnTo>
                  <a:lnTo>
                    <a:pt x="160" y="178"/>
                  </a:lnTo>
                  <a:lnTo>
                    <a:pt x="158" y="178"/>
                  </a:lnTo>
                  <a:lnTo>
                    <a:pt x="158" y="176"/>
                  </a:lnTo>
                  <a:lnTo>
                    <a:pt x="156" y="176"/>
                  </a:lnTo>
                  <a:lnTo>
                    <a:pt x="156" y="178"/>
                  </a:lnTo>
                  <a:lnTo>
                    <a:pt x="154" y="178"/>
                  </a:lnTo>
                  <a:lnTo>
                    <a:pt x="154" y="180"/>
                  </a:lnTo>
                  <a:lnTo>
                    <a:pt x="152" y="180"/>
                  </a:lnTo>
                  <a:lnTo>
                    <a:pt x="150" y="180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8" y="184"/>
                  </a:lnTo>
                  <a:lnTo>
                    <a:pt x="148" y="186"/>
                  </a:lnTo>
                  <a:lnTo>
                    <a:pt x="148" y="188"/>
                  </a:lnTo>
                  <a:lnTo>
                    <a:pt x="146" y="188"/>
                  </a:lnTo>
                  <a:lnTo>
                    <a:pt x="146" y="190"/>
                  </a:lnTo>
                  <a:lnTo>
                    <a:pt x="144" y="190"/>
                  </a:lnTo>
                  <a:lnTo>
                    <a:pt x="144" y="190"/>
                  </a:lnTo>
                  <a:lnTo>
                    <a:pt x="144" y="192"/>
                  </a:lnTo>
                  <a:lnTo>
                    <a:pt x="142" y="192"/>
                  </a:lnTo>
                  <a:lnTo>
                    <a:pt x="142" y="194"/>
                  </a:lnTo>
                  <a:lnTo>
                    <a:pt x="144" y="194"/>
                  </a:lnTo>
                  <a:lnTo>
                    <a:pt x="142" y="196"/>
                  </a:lnTo>
                  <a:lnTo>
                    <a:pt x="144" y="196"/>
                  </a:lnTo>
                  <a:lnTo>
                    <a:pt x="142" y="196"/>
                  </a:lnTo>
                  <a:lnTo>
                    <a:pt x="144" y="196"/>
                  </a:lnTo>
                  <a:lnTo>
                    <a:pt x="144" y="198"/>
                  </a:lnTo>
                  <a:lnTo>
                    <a:pt x="146" y="198"/>
                  </a:lnTo>
                  <a:lnTo>
                    <a:pt x="146" y="196"/>
                  </a:lnTo>
                  <a:lnTo>
                    <a:pt x="148" y="196"/>
                  </a:lnTo>
                  <a:lnTo>
                    <a:pt x="148" y="198"/>
                  </a:lnTo>
                  <a:lnTo>
                    <a:pt x="148" y="200"/>
                  </a:lnTo>
                  <a:lnTo>
                    <a:pt x="150" y="200"/>
                  </a:lnTo>
                  <a:lnTo>
                    <a:pt x="150" y="202"/>
                  </a:lnTo>
                  <a:lnTo>
                    <a:pt x="152" y="202"/>
                  </a:lnTo>
                  <a:lnTo>
                    <a:pt x="152" y="204"/>
                  </a:lnTo>
                  <a:lnTo>
                    <a:pt x="152" y="206"/>
                  </a:lnTo>
                  <a:lnTo>
                    <a:pt x="150" y="206"/>
                  </a:lnTo>
                  <a:lnTo>
                    <a:pt x="150" y="208"/>
                  </a:lnTo>
                  <a:lnTo>
                    <a:pt x="150" y="210"/>
                  </a:lnTo>
                  <a:lnTo>
                    <a:pt x="148" y="210"/>
                  </a:lnTo>
                  <a:lnTo>
                    <a:pt x="148" y="212"/>
                  </a:lnTo>
                  <a:lnTo>
                    <a:pt x="148" y="214"/>
                  </a:lnTo>
                  <a:lnTo>
                    <a:pt x="148" y="216"/>
                  </a:lnTo>
                  <a:lnTo>
                    <a:pt x="148" y="218"/>
                  </a:lnTo>
                  <a:lnTo>
                    <a:pt x="148" y="220"/>
                  </a:lnTo>
                  <a:lnTo>
                    <a:pt x="148" y="222"/>
                  </a:lnTo>
                  <a:lnTo>
                    <a:pt x="146" y="222"/>
                  </a:lnTo>
                  <a:lnTo>
                    <a:pt x="146" y="224"/>
                  </a:lnTo>
                  <a:lnTo>
                    <a:pt x="146" y="226"/>
                  </a:lnTo>
                  <a:lnTo>
                    <a:pt x="148" y="226"/>
                  </a:lnTo>
                  <a:lnTo>
                    <a:pt x="146" y="226"/>
                  </a:lnTo>
                  <a:lnTo>
                    <a:pt x="146" y="228"/>
                  </a:lnTo>
                  <a:lnTo>
                    <a:pt x="148" y="228"/>
                  </a:lnTo>
                  <a:lnTo>
                    <a:pt x="148" y="230"/>
                  </a:lnTo>
                  <a:lnTo>
                    <a:pt x="148" y="232"/>
                  </a:lnTo>
                  <a:lnTo>
                    <a:pt x="146" y="232"/>
                  </a:lnTo>
                  <a:lnTo>
                    <a:pt x="146" y="234"/>
                  </a:lnTo>
                  <a:lnTo>
                    <a:pt x="148" y="234"/>
                  </a:lnTo>
                  <a:lnTo>
                    <a:pt x="146" y="234"/>
                  </a:lnTo>
                  <a:lnTo>
                    <a:pt x="146" y="237"/>
                  </a:lnTo>
                  <a:lnTo>
                    <a:pt x="146" y="239"/>
                  </a:lnTo>
                  <a:lnTo>
                    <a:pt x="146" y="239"/>
                  </a:lnTo>
                  <a:lnTo>
                    <a:pt x="146" y="241"/>
                  </a:lnTo>
                  <a:lnTo>
                    <a:pt x="148" y="241"/>
                  </a:lnTo>
                  <a:lnTo>
                    <a:pt x="148" y="243"/>
                  </a:lnTo>
                  <a:lnTo>
                    <a:pt x="150" y="243"/>
                  </a:lnTo>
                  <a:lnTo>
                    <a:pt x="150" y="245"/>
                  </a:lnTo>
                  <a:lnTo>
                    <a:pt x="152" y="245"/>
                  </a:lnTo>
                  <a:lnTo>
                    <a:pt x="152" y="247"/>
                  </a:lnTo>
                  <a:lnTo>
                    <a:pt x="154" y="247"/>
                  </a:lnTo>
                  <a:lnTo>
                    <a:pt x="154" y="249"/>
                  </a:lnTo>
                  <a:lnTo>
                    <a:pt x="156" y="249"/>
                  </a:lnTo>
                  <a:lnTo>
                    <a:pt x="158" y="249"/>
                  </a:lnTo>
                  <a:lnTo>
                    <a:pt x="160" y="249"/>
                  </a:lnTo>
                  <a:lnTo>
                    <a:pt x="162" y="249"/>
                  </a:lnTo>
                  <a:lnTo>
                    <a:pt x="162" y="251"/>
                  </a:lnTo>
                  <a:lnTo>
                    <a:pt x="164" y="251"/>
                  </a:lnTo>
                  <a:lnTo>
                    <a:pt x="164" y="253"/>
                  </a:lnTo>
                  <a:lnTo>
                    <a:pt x="164" y="255"/>
                  </a:lnTo>
                  <a:lnTo>
                    <a:pt x="166" y="255"/>
                  </a:lnTo>
                  <a:lnTo>
                    <a:pt x="168" y="257"/>
                  </a:lnTo>
                  <a:lnTo>
                    <a:pt x="170" y="257"/>
                  </a:lnTo>
                  <a:lnTo>
                    <a:pt x="172" y="257"/>
                  </a:lnTo>
                  <a:lnTo>
                    <a:pt x="172" y="259"/>
                  </a:lnTo>
                  <a:lnTo>
                    <a:pt x="174" y="259"/>
                  </a:lnTo>
                  <a:lnTo>
                    <a:pt x="176" y="259"/>
                  </a:lnTo>
                  <a:lnTo>
                    <a:pt x="176" y="261"/>
                  </a:lnTo>
                  <a:lnTo>
                    <a:pt x="176" y="261"/>
                  </a:lnTo>
                  <a:lnTo>
                    <a:pt x="176" y="263"/>
                  </a:lnTo>
                  <a:lnTo>
                    <a:pt x="178" y="263"/>
                  </a:lnTo>
                  <a:lnTo>
                    <a:pt x="176" y="265"/>
                  </a:lnTo>
                  <a:lnTo>
                    <a:pt x="178" y="265"/>
                  </a:lnTo>
                  <a:lnTo>
                    <a:pt x="178" y="267"/>
                  </a:lnTo>
                  <a:lnTo>
                    <a:pt x="178" y="269"/>
                  </a:lnTo>
                  <a:lnTo>
                    <a:pt x="180" y="269"/>
                  </a:lnTo>
                  <a:lnTo>
                    <a:pt x="180" y="271"/>
                  </a:lnTo>
                  <a:lnTo>
                    <a:pt x="182" y="271"/>
                  </a:lnTo>
                  <a:lnTo>
                    <a:pt x="182" y="273"/>
                  </a:lnTo>
                  <a:lnTo>
                    <a:pt x="184" y="273"/>
                  </a:lnTo>
                  <a:lnTo>
                    <a:pt x="186" y="273"/>
                  </a:lnTo>
                  <a:lnTo>
                    <a:pt x="186" y="275"/>
                  </a:lnTo>
                  <a:lnTo>
                    <a:pt x="188" y="275"/>
                  </a:lnTo>
                  <a:lnTo>
                    <a:pt x="188" y="277"/>
                  </a:lnTo>
                  <a:lnTo>
                    <a:pt x="190" y="277"/>
                  </a:lnTo>
                  <a:lnTo>
                    <a:pt x="190" y="279"/>
                  </a:lnTo>
                  <a:lnTo>
                    <a:pt x="192" y="279"/>
                  </a:lnTo>
                  <a:lnTo>
                    <a:pt x="194" y="279"/>
                  </a:lnTo>
                  <a:lnTo>
                    <a:pt x="196" y="279"/>
                  </a:lnTo>
                  <a:lnTo>
                    <a:pt x="196" y="281"/>
                  </a:lnTo>
                  <a:lnTo>
                    <a:pt x="198" y="281"/>
                  </a:lnTo>
                  <a:lnTo>
                    <a:pt x="198" y="283"/>
                  </a:lnTo>
                  <a:lnTo>
                    <a:pt x="198" y="285"/>
                  </a:lnTo>
                  <a:lnTo>
                    <a:pt x="200" y="285"/>
                  </a:lnTo>
                  <a:lnTo>
                    <a:pt x="200" y="287"/>
                  </a:lnTo>
                  <a:lnTo>
                    <a:pt x="202" y="287"/>
                  </a:lnTo>
                  <a:lnTo>
                    <a:pt x="202" y="287"/>
                  </a:lnTo>
                  <a:lnTo>
                    <a:pt x="202" y="289"/>
                  </a:lnTo>
                  <a:lnTo>
                    <a:pt x="204" y="289"/>
                  </a:lnTo>
                  <a:lnTo>
                    <a:pt x="204" y="291"/>
                  </a:lnTo>
                  <a:lnTo>
                    <a:pt x="202" y="291"/>
                  </a:lnTo>
                  <a:lnTo>
                    <a:pt x="202" y="293"/>
                  </a:lnTo>
                  <a:lnTo>
                    <a:pt x="202" y="295"/>
                  </a:lnTo>
                  <a:lnTo>
                    <a:pt x="202" y="297"/>
                  </a:lnTo>
                  <a:lnTo>
                    <a:pt x="202" y="299"/>
                  </a:lnTo>
                  <a:lnTo>
                    <a:pt x="204" y="299"/>
                  </a:lnTo>
                  <a:lnTo>
                    <a:pt x="204" y="301"/>
                  </a:lnTo>
                  <a:lnTo>
                    <a:pt x="204" y="303"/>
                  </a:lnTo>
                  <a:lnTo>
                    <a:pt x="204" y="305"/>
                  </a:lnTo>
                  <a:lnTo>
                    <a:pt x="202" y="305"/>
                  </a:lnTo>
                  <a:lnTo>
                    <a:pt x="200" y="305"/>
                  </a:lnTo>
                  <a:lnTo>
                    <a:pt x="198" y="305"/>
                  </a:lnTo>
                  <a:lnTo>
                    <a:pt x="196" y="305"/>
                  </a:lnTo>
                  <a:lnTo>
                    <a:pt x="194" y="305"/>
                  </a:lnTo>
                  <a:lnTo>
                    <a:pt x="192" y="305"/>
                  </a:lnTo>
                  <a:lnTo>
                    <a:pt x="190" y="305"/>
                  </a:lnTo>
                  <a:lnTo>
                    <a:pt x="188" y="305"/>
                  </a:lnTo>
                  <a:lnTo>
                    <a:pt x="186" y="305"/>
                  </a:lnTo>
                  <a:lnTo>
                    <a:pt x="184" y="305"/>
                  </a:lnTo>
                  <a:lnTo>
                    <a:pt x="182" y="305"/>
                  </a:lnTo>
                  <a:lnTo>
                    <a:pt x="180" y="305"/>
                  </a:lnTo>
                  <a:lnTo>
                    <a:pt x="176" y="305"/>
                  </a:lnTo>
                  <a:lnTo>
                    <a:pt x="176" y="305"/>
                  </a:lnTo>
                  <a:lnTo>
                    <a:pt x="174" y="305"/>
                  </a:lnTo>
                  <a:lnTo>
                    <a:pt x="172" y="305"/>
                  </a:lnTo>
                  <a:lnTo>
                    <a:pt x="170" y="305"/>
                  </a:lnTo>
                  <a:lnTo>
                    <a:pt x="168" y="305"/>
                  </a:lnTo>
                  <a:lnTo>
                    <a:pt x="166" y="305"/>
                  </a:lnTo>
                  <a:lnTo>
                    <a:pt x="164" y="305"/>
                  </a:lnTo>
                  <a:lnTo>
                    <a:pt x="162" y="305"/>
                  </a:lnTo>
                  <a:lnTo>
                    <a:pt x="160" y="305"/>
                  </a:lnTo>
                  <a:lnTo>
                    <a:pt x="158" y="305"/>
                  </a:lnTo>
                  <a:lnTo>
                    <a:pt x="156" y="305"/>
                  </a:lnTo>
                  <a:lnTo>
                    <a:pt x="154" y="305"/>
                  </a:lnTo>
                  <a:lnTo>
                    <a:pt x="152" y="305"/>
                  </a:lnTo>
                  <a:lnTo>
                    <a:pt x="150" y="305"/>
                  </a:lnTo>
                  <a:lnTo>
                    <a:pt x="148" y="305"/>
                  </a:lnTo>
                  <a:lnTo>
                    <a:pt x="146" y="305"/>
                  </a:lnTo>
                  <a:lnTo>
                    <a:pt x="144" y="305"/>
                  </a:lnTo>
                  <a:lnTo>
                    <a:pt x="142" y="305"/>
                  </a:lnTo>
                  <a:lnTo>
                    <a:pt x="140" y="305"/>
                  </a:lnTo>
                  <a:lnTo>
                    <a:pt x="138" y="305"/>
                  </a:lnTo>
                  <a:lnTo>
                    <a:pt x="136" y="305"/>
                  </a:lnTo>
                  <a:lnTo>
                    <a:pt x="134" y="305"/>
                  </a:lnTo>
                  <a:lnTo>
                    <a:pt x="132" y="305"/>
                  </a:lnTo>
                  <a:lnTo>
                    <a:pt x="130" y="305"/>
                  </a:lnTo>
                  <a:lnTo>
                    <a:pt x="128" y="305"/>
                  </a:lnTo>
                  <a:lnTo>
                    <a:pt x="128" y="305"/>
                  </a:lnTo>
                  <a:lnTo>
                    <a:pt x="124" y="305"/>
                  </a:lnTo>
                  <a:lnTo>
                    <a:pt x="120" y="305"/>
                  </a:lnTo>
                  <a:lnTo>
                    <a:pt x="114" y="303"/>
                  </a:lnTo>
                  <a:lnTo>
                    <a:pt x="112" y="303"/>
                  </a:lnTo>
                  <a:lnTo>
                    <a:pt x="110" y="303"/>
                  </a:lnTo>
                  <a:lnTo>
                    <a:pt x="104" y="303"/>
                  </a:lnTo>
                  <a:lnTo>
                    <a:pt x="100" y="303"/>
                  </a:lnTo>
                  <a:lnTo>
                    <a:pt x="98" y="303"/>
                  </a:lnTo>
                  <a:lnTo>
                    <a:pt x="96" y="303"/>
                  </a:lnTo>
                  <a:lnTo>
                    <a:pt x="94" y="303"/>
                  </a:lnTo>
                  <a:lnTo>
                    <a:pt x="90" y="303"/>
                  </a:lnTo>
                  <a:lnTo>
                    <a:pt x="88" y="303"/>
                  </a:lnTo>
                  <a:lnTo>
                    <a:pt x="86" y="303"/>
                  </a:lnTo>
                  <a:lnTo>
                    <a:pt x="84" y="303"/>
                  </a:lnTo>
                  <a:lnTo>
                    <a:pt x="82" y="303"/>
                  </a:lnTo>
                  <a:lnTo>
                    <a:pt x="80" y="303"/>
                  </a:lnTo>
                  <a:lnTo>
                    <a:pt x="78" y="303"/>
                  </a:lnTo>
                  <a:lnTo>
                    <a:pt x="78" y="303"/>
                  </a:lnTo>
                  <a:lnTo>
                    <a:pt x="76" y="303"/>
                  </a:lnTo>
                  <a:lnTo>
                    <a:pt x="74" y="303"/>
                  </a:lnTo>
                  <a:lnTo>
                    <a:pt x="70" y="303"/>
                  </a:lnTo>
                  <a:lnTo>
                    <a:pt x="68" y="303"/>
                  </a:lnTo>
                  <a:lnTo>
                    <a:pt x="66" y="301"/>
                  </a:lnTo>
                  <a:lnTo>
                    <a:pt x="62" y="301"/>
                  </a:lnTo>
                  <a:lnTo>
                    <a:pt x="58" y="301"/>
                  </a:lnTo>
                  <a:lnTo>
                    <a:pt x="56" y="301"/>
                  </a:lnTo>
                  <a:lnTo>
                    <a:pt x="54" y="301"/>
                  </a:lnTo>
                  <a:lnTo>
                    <a:pt x="52" y="301"/>
                  </a:lnTo>
                  <a:lnTo>
                    <a:pt x="50" y="301"/>
                  </a:lnTo>
                  <a:lnTo>
                    <a:pt x="48" y="301"/>
                  </a:lnTo>
                  <a:lnTo>
                    <a:pt x="46" y="301"/>
                  </a:lnTo>
                  <a:lnTo>
                    <a:pt x="44" y="301"/>
                  </a:lnTo>
                  <a:lnTo>
                    <a:pt x="42" y="301"/>
                  </a:lnTo>
                  <a:lnTo>
                    <a:pt x="38" y="301"/>
                  </a:lnTo>
                  <a:lnTo>
                    <a:pt x="36" y="301"/>
                  </a:lnTo>
                  <a:lnTo>
                    <a:pt x="34" y="301"/>
                  </a:lnTo>
                  <a:lnTo>
                    <a:pt x="32" y="301"/>
                  </a:lnTo>
                  <a:lnTo>
                    <a:pt x="30" y="301"/>
                  </a:lnTo>
                  <a:lnTo>
                    <a:pt x="30" y="299"/>
                  </a:lnTo>
                  <a:lnTo>
                    <a:pt x="26" y="299"/>
                  </a:lnTo>
                  <a:lnTo>
                    <a:pt x="24" y="299"/>
                  </a:lnTo>
                  <a:lnTo>
                    <a:pt x="22" y="299"/>
                  </a:lnTo>
                  <a:lnTo>
                    <a:pt x="20" y="299"/>
                  </a:lnTo>
                  <a:lnTo>
                    <a:pt x="18" y="299"/>
                  </a:lnTo>
                  <a:lnTo>
                    <a:pt x="16" y="299"/>
                  </a:lnTo>
                  <a:lnTo>
                    <a:pt x="14" y="299"/>
                  </a:lnTo>
                  <a:lnTo>
                    <a:pt x="12" y="299"/>
                  </a:lnTo>
                  <a:lnTo>
                    <a:pt x="10" y="299"/>
                  </a:lnTo>
                  <a:lnTo>
                    <a:pt x="8" y="299"/>
                  </a:lnTo>
                  <a:lnTo>
                    <a:pt x="8" y="297"/>
                  </a:lnTo>
                  <a:lnTo>
                    <a:pt x="8" y="295"/>
                  </a:lnTo>
                  <a:lnTo>
                    <a:pt x="8" y="293"/>
                  </a:lnTo>
                  <a:lnTo>
                    <a:pt x="8" y="291"/>
                  </a:lnTo>
                  <a:lnTo>
                    <a:pt x="8" y="289"/>
                  </a:lnTo>
                  <a:lnTo>
                    <a:pt x="8" y="287"/>
                  </a:lnTo>
                  <a:lnTo>
                    <a:pt x="8" y="287"/>
                  </a:lnTo>
                  <a:lnTo>
                    <a:pt x="8" y="285"/>
                  </a:lnTo>
                  <a:lnTo>
                    <a:pt x="8" y="283"/>
                  </a:lnTo>
                  <a:lnTo>
                    <a:pt x="8" y="281"/>
                  </a:lnTo>
                  <a:lnTo>
                    <a:pt x="10" y="279"/>
                  </a:lnTo>
                  <a:lnTo>
                    <a:pt x="10" y="277"/>
                  </a:lnTo>
                  <a:lnTo>
                    <a:pt x="10" y="275"/>
                  </a:lnTo>
                  <a:lnTo>
                    <a:pt x="10" y="273"/>
                  </a:lnTo>
                  <a:lnTo>
                    <a:pt x="10" y="271"/>
                  </a:lnTo>
                  <a:lnTo>
                    <a:pt x="10" y="269"/>
                  </a:lnTo>
                  <a:lnTo>
                    <a:pt x="10" y="267"/>
                  </a:lnTo>
                  <a:lnTo>
                    <a:pt x="10" y="265"/>
                  </a:lnTo>
                  <a:lnTo>
                    <a:pt x="10" y="261"/>
                  </a:lnTo>
                  <a:lnTo>
                    <a:pt x="10" y="259"/>
                  </a:lnTo>
                  <a:lnTo>
                    <a:pt x="10" y="257"/>
                  </a:lnTo>
                  <a:lnTo>
                    <a:pt x="10" y="255"/>
                  </a:lnTo>
                  <a:lnTo>
                    <a:pt x="12" y="253"/>
                  </a:lnTo>
                  <a:lnTo>
                    <a:pt x="12" y="251"/>
                  </a:lnTo>
                  <a:lnTo>
                    <a:pt x="12" y="249"/>
                  </a:lnTo>
                  <a:lnTo>
                    <a:pt x="12" y="247"/>
                  </a:lnTo>
                  <a:lnTo>
                    <a:pt x="12" y="245"/>
                  </a:lnTo>
                  <a:lnTo>
                    <a:pt x="12" y="243"/>
                  </a:lnTo>
                  <a:lnTo>
                    <a:pt x="12" y="241"/>
                  </a:lnTo>
                  <a:lnTo>
                    <a:pt x="12" y="239"/>
                  </a:lnTo>
                  <a:lnTo>
                    <a:pt x="12" y="237"/>
                  </a:lnTo>
                  <a:lnTo>
                    <a:pt x="12" y="234"/>
                  </a:lnTo>
                  <a:lnTo>
                    <a:pt x="12" y="232"/>
                  </a:lnTo>
                  <a:lnTo>
                    <a:pt x="12" y="230"/>
                  </a:lnTo>
                  <a:lnTo>
                    <a:pt x="12" y="228"/>
                  </a:lnTo>
                  <a:lnTo>
                    <a:pt x="14" y="228"/>
                  </a:lnTo>
                  <a:lnTo>
                    <a:pt x="14" y="226"/>
                  </a:lnTo>
                  <a:lnTo>
                    <a:pt x="14" y="224"/>
                  </a:lnTo>
                  <a:lnTo>
                    <a:pt x="14" y="222"/>
                  </a:lnTo>
                  <a:lnTo>
                    <a:pt x="14" y="220"/>
                  </a:lnTo>
                  <a:lnTo>
                    <a:pt x="14" y="218"/>
                  </a:lnTo>
                  <a:lnTo>
                    <a:pt x="14" y="216"/>
                  </a:lnTo>
                  <a:lnTo>
                    <a:pt x="14" y="214"/>
                  </a:lnTo>
                  <a:lnTo>
                    <a:pt x="14" y="212"/>
                  </a:lnTo>
                  <a:lnTo>
                    <a:pt x="14" y="210"/>
                  </a:lnTo>
                  <a:lnTo>
                    <a:pt x="14" y="208"/>
                  </a:lnTo>
                  <a:lnTo>
                    <a:pt x="14" y="206"/>
                  </a:lnTo>
                  <a:lnTo>
                    <a:pt x="14" y="204"/>
                  </a:lnTo>
                  <a:lnTo>
                    <a:pt x="14" y="202"/>
                  </a:lnTo>
                  <a:lnTo>
                    <a:pt x="12" y="202"/>
                  </a:lnTo>
                  <a:lnTo>
                    <a:pt x="12" y="200"/>
                  </a:lnTo>
                  <a:lnTo>
                    <a:pt x="10" y="200"/>
                  </a:lnTo>
                  <a:lnTo>
                    <a:pt x="8" y="200"/>
                  </a:lnTo>
                  <a:lnTo>
                    <a:pt x="8" y="198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4" y="192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2" y="190"/>
                  </a:lnTo>
                  <a:lnTo>
                    <a:pt x="0" y="190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4" y="186"/>
                  </a:lnTo>
                  <a:lnTo>
                    <a:pt x="6" y="186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8" y="182"/>
                  </a:lnTo>
                  <a:lnTo>
                    <a:pt x="10" y="182"/>
                  </a:lnTo>
                  <a:lnTo>
                    <a:pt x="10" y="180"/>
                  </a:lnTo>
                  <a:lnTo>
                    <a:pt x="12" y="180"/>
                  </a:lnTo>
                  <a:lnTo>
                    <a:pt x="12" y="178"/>
                  </a:lnTo>
                  <a:lnTo>
                    <a:pt x="12" y="176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4" y="172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4" y="168"/>
                  </a:lnTo>
                  <a:lnTo>
                    <a:pt x="14" y="166"/>
                  </a:lnTo>
                  <a:lnTo>
                    <a:pt x="14" y="164"/>
                  </a:lnTo>
                  <a:lnTo>
                    <a:pt x="14" y="162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4" y="160"/>
                  </a:lnTo>
                  <a:lnTo>
                    <a:pt x="14" y="158"/>
                  </a:lnTo>
                  <a:lnTo>
                    <a:pt x="12" y="158"/>
                  </a:lnTo>
                  <a:lnTo>
                    <a:pt x="14" y="158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2" y="156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4" y="154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4" y="152"/>
                  </a:lnTo>
                  <a:lnTo>
                    <a:pt x="12" y="152"/>
                  </a:lnTo>
                  <a:lnTo>
                    <a:pt x="12" y="150"/>
                  </a:lnTo>
                  <a:lnTo>
                    <a:pt x="10" y="150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8" y="144"/>
                  </a:lnTo>
                  <a:lnTo>
                    <a:pt x="8" y="142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40"/>
                  </a:lnTo>
                  <a:lnTo>
                    <a:pt x="8" y="138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2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8" y="114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4"/>
                  </a:lnTo>
                  <a:lnTo>
                    <a:pt x="10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10" y="92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8" y="90"/>
                  </a:lnTo>
                  <a:lnTo>
                    <a:pt x="10" y="90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10" y="88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2" y="40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4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0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4" y="18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72" y="20"/>
                  </a:lnTo>
                  <a:lnTo>
                    <a:pt x="72" y="0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2" y="6"/>
                  </a:lnTo>
                  <a:lnTo>
                    <a:pt x="82" y="10"/>
                  </a:lnTo>
                  <a:lnTo>
                    <a:pt x="82" y="14"/>
                  </a:lnTo>
                  <a:lnTo>
                    <a:pt x="84" y="16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84" y="30"/>
                  </a:lnTo>
                  <a:lnTo>
                    <a:pt x="84" y="32"/>
                  </a:lnTo>
                  <a:lnTo>
                    <a:pt x="84" y="34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6" y="34"/>
                  </a:lnTo>
                  <a:lnTo>
                    <a:pt x="86" y="36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90" y="36"/>
                  </a:lnTo>
                  <a:lnTo>
                    <a:pt x="90" y="38"/>
                  </a:lnTo>
                  <a:lnTo>
                    <a:pt x="92" y="38"/>
                  </a:lnTo>
                  <a:lnTo>
                    <a:pt x="94" y="38"/>
                  </a:lnTo>
                  <a:close/>
                  <a:moveTo>
                    <a:pt x="138" y="44"/>
                  </a:moveTo>
                  <a:lnTo>
                    <a:pt x="138" y="46"/>
                  </a:lnTo>
                  <a:lnTo>
                    <a:pt x="138" y="44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2" name="Freeform 2952">
              <a:extLst>
                <a:ext uri="{FF2B5EF4-FFF2-40B4-BE49-F238E27FC236}">
                  <a16:creationId xmlns:a16="http://schemas.microsoft.com/office/drawing/2014/main" id="{B53D69BE-CF7E-CBBD-E472-BFB35D634821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803987" y="2487412"/>
              <a:ext cx="526952" cy="351224"/>
            </a:xfrm>
            <a:custGeom>
              <a:avLst/>
              <a:gdLst>
                <a:gd name="T0" fmla="*/ 254 w 266"/>
                <a:gd name="T1" fmla="*/ 38 h 188"/>
                <a:gd name="T2" fmla="*/ 256 w 266"/>
                <a:gd name="T3" fmla="*/ 42 h 188"/>
                <a:gd name="T4" fmla="*/ 256 w 266"/>
                <a:gd name="T5" fmla="*/ 52 h 188"/>
                <a:gd name="T6" fmla="*/ 254 w 266"/>
                <a:gd name="T7" fmla="*/ 56 h 188"/>
                <a:gd name="T8" fmla="*/ 256 w 266"/>
                <a:gd name="T9" fmla="*/ 60 h 188"/>
                <a:gd name="T10" fmla="*/ 254 w 266"/>
                <a:gd name="T11" fmla="*/ 66 h 188"/>
                <a:gd name="T12" fmla="*/ 254 w 266"/>
                <a:gd name="T13" fmla="*/ 76 h 188"/>
                <a:gd name="T14" fmla="*/ 258 w 266"/>
                <a:gd name="T15" fmla="*/ 90 h 188"/>
                <a:gd name="T16" fmla="*/ 258 w 266"/>
                <a:gd name="T17" fmla="*/ 96 h 188"/>
                <a:gd name="T18" fmla="*/ 262 w 266"/>
                <a:gd name="T19" fmla="*/ 102 h 188"/>
                <a:gd name="T20" fmla="*/ 262 w 266"/>
                <a:gd name="T21" fmla="*/ 104 h 188"/>
                <a:gd name="T22" fmla="*/ 260 w 266"/>
                <a:gd name="T23" fmla="*/ 110 h 188"/>
                <a:gd name="T24" fmla="*/ 260 w 266"/>
                <a:gd name="T25" fmla="*/ 128 h 188"/>
                <a:gd name="T26" fmla="*/ 260 w 266"/>
                <a:gd name="T27" fmla="*/ 138 h 188"/>
                <a:gd name="T28" fmla="*/ 260 w 266"/>
                <a:gd name="T29" fmla="*/ 144 h 188"/>
                <a:gd name="T30" fmla="*/ 260 w 266"/>
                <a:gd name="T31" fmla="*/ 156 h 188"/>
                <a:gd name="T32" fmla="*/ 264 w 266"/>
                <a:gd name="T33" fmla="*/ 166 h 188"/>
                <a:gd name="T34" fmla="*/ 264 w 266"/>
                <a:gd name="T35" fmla="*/ 168 h 188"/>
                <a:gd name="T36" fmla="*/ 264 w 266"/>
                <a:gd name="T37" fmla="*/ 170 h 188"/>
                <a:gd name="T38" fmla="*/ 266 w 266"/>
                <a:gd name="T39" fmla="*/ 174 h 188"/>
                <a:gd name="T40" fmla="*/ 266 w 266"/>
                <a:gd name="T41" fmla="*/ 176 h 188"/>
                <a:gd name="T42" fmla="*/ 264 w 266"/>
                <a:gd name="T43" fmla="*/ 188 h 188"/>
                <a:gd name="T44" fmla="*/ 246 w 266"/>
                <a:gd name="T45" fmla="*/ 186 h 188"/>
                <a:gd name="T46" fmla="*/ 230 w 266"/>
                <a:gd name="T47" fmla="*/ 184 h 188"/>
                <a:gd name="T48" fmla="*/ 212 w 266"/>
                <a:gd name="T49" fmla="*/ 182 h 188"/>
                <a:gd name="T50" fmla="*/ 194 w 266"/>
                <a:gd name="T51" fmla="*/ 180 h 188"/>
                <a:gd name="T52" fmla="*/ 180 w 266"/>
                <a:gd name="T53" fmla="*/ 178 h 188"/>
                <a:gd name="T54" fmla="*/ 162 w 266"/>
                <a:gd name="T55" fmla="*/ 176 h 188"/>
                <a:gd name="T56" fmla="*/ 146 w 266"/>
                <a:gd name="T57" fmla="*/ 174 h 188"/>
                <a:gd name="T58" fmla="*/ 132 w 266"/>
                <a:gd name="T59" fmla="*/ 172 h 188"/>
                <a:gd name="T60" fmla="*/ 116 w 266"/>
                <a:gd name="T61" fmla="*/ 170 h 188"/>
                <a:gd name="T62" fmla="*/ 98 w 266"/>
                <a:gd name="T63" fmla="*/ 168 h 188"/>
                <a:gd name="T64" fmla="*/ 84 w 266"/>
                <a:gd name="T65" fmla="*/ 166 h 188"/>
                <a:gd name="T66" fmla="*/ 70 w 266"/>
                <a:gd name="T67" fmla="*/ 162 h 188"/>
                <a:gd name="T68" fmla="*/ 52 w 266"/>
                <a:gd name="T69" fmla="*/ 160 h 188"/>
                <a:gd name="T70" fmla="*/ 38 w 266"/>
                <a:gd name="T71" fmla="*/ 158 h 188"/>
                <a:gd name="T72" fmla="*/ 20 w 266"/>
                <a:gd name="T73" fmla="*/ 156 h 188"/>
                <a:gd name="T74" fmla="*/ 6 w 266"/>
                <a:gd name="T75" fmla="*/ 152 h 188"/>
                <a:gd name="T76" fmla="*/ 2 w 266"/>
                <a:gd name="T77" fmla="*/ 142 h 188"/>
                <a:gd name="T78" fmla="*/ 6 w 266"/>
                <a:gd name="T79" fmla="*/ 126 h 188"/>
                <a:gd name="T80" fmla="*/ 8 w 266"/>
                <a:gd name="T81" fmla="*/ 108 h 188"/>
                <a:gd name="T82" fmla="*/ 12 w 266"/>
                <a:gd name="T83" fmla="*/ 96 h 188"/>
                <a:gd name="T84" fmla="*/ 14 w 266"/>
                <a:gd name="T85" fmla="*/ 78 h 188"/>
                <a:gd name="T86" fmla="*/ 18 w 266"/>
                <a:gd name="T87" fmla="*/ 64 h 188"/>
                <a:gd name="T88" fmla="*/ 20 w 266"/>
                <a:gd name="T89" fmla="*/ 48 h 188"/>
                <a:gd name="T90" fmla="*/ 24 w 266"/>
                <a:gd name="T91" fmla="*/ 32 h 188"/>
                <a:gd name="T92" fmla="*/ 26 w 266"/>
                <a:gd name="T93" fmla="*/ 16 h 188"/>
                <a:gd name="T94" fmla="*/ 30 w 266"/>
                <a:gd name="T95" fmla="*/ 2 h 188"/>
                <a:gd name="T96" fmla="*/ 46 w 266"/>
                <a:gd name="T97" fmla="*/ 2 h 188"/>
                <a:gd name="T98" fmla="*/ 68 w 266"/>
                <a:gd name="T99" fmla="*/ 6 h 188"/>
                <a:gd name="T100" fmla="*/ 84 w 266"/>
                <a:gd name="T101" fmla="*/ 10 h 188"/>
                <a:gd name="T102" fmla="*/ 106 w 266"/>
                <a:gd name="T103" fmla="*/ 12 h 188"/>
                <a:gd name="T104" fmla="*/ 124 w 266"/>
                <a:gd name="T105" fmla="*/ 14 h 188"/>
                <a:gd name="T106" fmla="*/ 138 w 266"/>
                <a:gd name="T107" fmla="*/ 16 h 188"/>
                <a:gd name="T108" fmla="*/ 158 w 266"/>
                <a:gd name="T109" fmla="*/ 18 h 188"/>
                <a:gd name="T110" fmla="*/ 174 w 266"/>
                <a:gd name="T111" fmla="*/ 22 h 188"/>
                <a:gd name="T112" fmla="*/ 194 w 266"/>
                <a:gd name="T113" fmla="*/ 2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6" h="188">
                  <a:moveTo>
                    <a:pt x="254" y="30"/>
                  </a:moveTo>
                  <a:lnTo>
                    <a:pt x="254" y="32"/>
                  </a:lnTo>
                  <a:lnTo>
                    <a:pt x="254" y="34"/>
                  </a:lnTo>
                  <a:lnTo>
                    <a:pt x="254" y="36"/>
                  </a:lnTo>
                  <a:lnTo>
                    <a:pt x="256" y="36"/>
                  </a:lnTo>
                  <a:lnTo>
                    <a:pt x="254" y="36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4" y="38"/>
                  </a:lnTo>
                  <a:lnTo>
                    <a:pt x="256" y="38"/>
                  </a:lnTo>
                  <a:lnTo>
                    <a:pt x="254" y="38"/>
                  </a:lnTo>
                  <a:lnTo>
                    <a:pt x="254" y="40"/>
                  </a:lnTo>
                  <a:lnTo>
                    <a:pt x="256" y="40"/>
                  </a:lnTo>
                  <a:lnTo>
                    <a:pt x="254" y="40"/>
                  </a:lnTo>
                  <a:lnTo>
                    <a:pt x="256" y="40"/>
                  </a:lnTo>
                  <a:lnTo>
                    <a:pt x="254" y="40"/>
                  </a:lnTo>
                  <a:lnTo>
                    <a:pt x="256" y="40"/>
                  </a:lnTo>
                  <a:lnTo>
                    <a:pt x="256" y="42"/>
                  </a:lnTo>
                  <a:lnTo>
                    <a:pt x="256" y="44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56" y="46"/>
                  </a:lnTo>
                  <a:lnTo>
                    <a:pt x="256" y="48"/>
                  </a:lnTo>
                  <a:lnTo>
                    <a:pt x="256" y="50"/>
                  </a:lnTo>
                  <a:lnTo>
                    <a:pt x="254" y="50"/>
                  </a:lnTo>
                  <a:lnTo>
                    <a:pt x="256" y="50"/>
                  </a:lnTo>
                  <a:lnTo>
                    <a:pt x="256" y="52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54" y="52"/>
                  </a:lnTo>
                  <a:lnTo>
                    <a:pt x="254" y="54"/>
                  </a:lnTo>
                  <a:lnTo>
                    <a:pt x="256" y="54"/>
                  </a:lnTo>
                  <a:lnTo>
                    <a:pt x="254" y="54"/>
                  </a:lnTo>
                  <a:lnTo>
                    <a:pt x="254" y="56"/>
                  </a:lnTo>
                  <a:lnTo>
                    <a:pt x="256" y="56"/>
                  </a:lnTo>
                  <a:lnTo>
                    <a:pt x="254" y="56"/>
                  </a:lnTo>
                  <a:lnTo>
                    <a:pt x="256" y="56"/>
                  </a:lnTo>
                  <a:lnTo>
                    <a:pt x="254" y="56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6" y="58"/>
                  </a:lnTo>
                  <a:lnTo>
                    <a:pt x="254" y="58"/>
                  </a:lnTo>
                  <a:lnTo>
                    <a:pt x="254" y="60"/>
                  </a:lnTo>
                  <a:lnTo>
                    <a:pt x="256" y="60"/>
                  </a:lnTo>
                  <a:lnTo>
                    <a:pt x="254" y="60"/>
                  </a:lnTo>
                  <a:lnTo>
                    <a:pt x="256" y="60"/>
                  </a:lnTo>
                  <a:lnTo>
                    <a:pt x="254" y="60"/>
                  </a:lnTo>
                  <a:lnTo>
                    <a:pt x="254" y="60"/>
                  </a:lnTo>
                  <a:lnTo>
                    <a:pt x="254" y="62"/>
                  </a:lnTo>
                  <a:lnTo>
                    <a:pt x="254" y="60"/>
                  </a:lnTo>
                  <a:lnTo>
                    <a:pt x="254" y="62"/>
                  </a:lnTo>
                  <a:lnTo>
                    <a:pt x="254" y="64"/>
                  </a:lnTo>
                  <a:lnTo>
                    <a:pt x="254" y="66"/>
                  </a:lnTo>
                  <a:lnTo>
                    <a:pt x="254" y="64"/>
                  </a:lnTo>
                  <a:lnTo>
                    <a:pt x="254" y="66"/>
                  </a:lnTo>
                  <a:lnTo>
                    <a:pt x="254" y="68"/>
                  </a:lnTo>
                  <a:lnTo>
                    <a:pt x="254" y="70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2"/>
                  </a:lnTo>
                  <a:lnTo>
                    <a:pt x="254" y="74"/>
                  </a:lnTo>
                  <a:lnTo>
                    <a:pt x="254" y="76"/>
                  </a:lnTo>
                  <a:lnTo>
                    <a:pt x="254" y="78"/>
                  </a:lnTo>
                  <a:lnTo>
                    <a:pt x="256" y="78"/>
                  </a:lnTo>
                  <a:lnTo>
                    <a:pt x="256" y="80"/>
                  </a:lnTo>
                  <a:lnTo>
                    <a:pt x="256" y="82"/>
                  </a:lnTo>
                  <a:lnTo>
                    <a:pt x="256" y="84"/>
                  </a:lnTo>
                  <a:lnTo>
                    <a:pt x="256" y="86"/>
                  </a:lnTo>
                  <a:lnTo>
                    <a:pt x="256" y="88"/>
                  </a:lnTo>
                  <a:lnTo>
                    <a:pt x="258" y="88"/>
                  </a:lnTo>
                  <a:lnTo>
                    <a:pt x="258" y="90"/>
                  </a:lnTo>
                  <a:lnTo>
                    <a:pt x="256" y="90"/>
                  </a:lnTo>
                  <a:lnTo>
                    <a:pt x="258" y="90"/>
                  </a:lnTo>
                  <a:lnTo>
                    <a:pt x="258" y="92"/>
                  </a:lnTo>
                  <a:lnTo>
                    <a:pt x="258" y="94"/>
                  </a:lnTo>
                  <a:lnTo>
                    <a:pt x="260" y="94"/>
                  </a:lnTo>
                  <a:lnTo>
                    <a:pt x="258" y="94"/>
                  </a:lnTo>
                  <a:lnTo>
                    <a:pt x="260" y="94"/>
                  </a:lnTo>
                  <a:lnTo>
                    <a:pt x="258" y="94"/>
                  </a:lnTo>
                  <a:lnTo>
                    <a:pt x="258" y="96"/>
                  </a:lnTo>
                  <a:lnTo>
                    <a:pt x="260" y="96"/>
                  </a:lnTo>
                  <a:lnTo>
                    <a:pt x="258" y="96"/>
                  </a:lnTo>
                  <a:lnTo>
                    <a:pt x="260" y="96"/>
                  </a:lnTo>
                  <a:lnTo>
                    <a:pt x="260" y="98"/>
                  </a:lnTo>
                  <a:lnTo>
                    <a:pt x="260" y="100"/>
                  </a:lnTo>
                  <a:lnTo>
                    <a:pt x="260" y="102"/>
                  </a:lnTo>
                  <a:lnTo>
                    <a:pt x="262" y="102"/>
                  </a:lnTo>
                  <a:lnTo>
                    <a:pt x="260" y="102"/>
                  </a:lnTo>
                  <a:lnTo>
                    <a:pt x="262" y="102"/>
                  </a:lnTo>
                  <a:lnTo>
                    <a:pt x="260" y="102"/>
                  </a:lnTo>
                  <a:lnTo>
                    <a:pt x="262" y="102"/>
                  </a:lnTo>
                  <a:lnTo>
                    <a:pt x="262" y="104"/>
                  </a:lnTo>
                  <a:lnTo>
                    <a:pt x="260" y="104"/>
                  </a:lnTo>
                  <a:lnTo>
                    <a:pt x="262" y="104"/>
                  </a:lnTo>
                  <a:lnTo>
                    <a:pt x="260" y="104"/>
                  </a:lnTo>
                  <a:lnTo>
                    <a:pt x="262" y="104"/>
                  </a:lnTo>
                  <a:lnTo>
                    <a:pt x="260" y="104"/>
                  </a:lnTo>
                  <a:lnTo>
                    <a:pt x="262" y="104"/>
                  </a:lnTo>
                  <a:lnTo>
                    <a:pt x="260" y="104"/>
                  </a:lnTo>
                  <a:lnTo>
                    <a:pt x="260" y="106"/>
                  </a:lnTo>
                  <a:lnTo>
                    <a:pt x="262" y="106"/>
                  </a:lnTo>
                  <a:lnTo>
                    <a:pt x="260" y="106"/>
                  </a:lnTo>
                  <a:lnTo>
                    <a:pt x="260" y="108"/>
                  </a:lnTo>
                  <a:lnTo>
                    <a:pt x="262" y="108"/>
                  </a:lnTo>
                  <a:lnTo>
                    <a:pt x="260" y="108"/>
                  </a:lnTo>
                  <a:lnTo>
                    <a:pt x="260" y="108"/>
                  </a:lnTo>
                  <a:lnTo>
                    <a:pt x="260" y="110"/>
                  </a:lnTo>
                  <a:lnTo>
                    <a:pt x="260" y="112"/>
                  </a:lnTo>
                  <a:lnTo>
                    <a:pt x="260" y="114"/>
                  </a:lnTo>
                  <a:lnTo>
                    <a:pt x="260" y="116"/>
                  </a:lnTo>
                  <a:lnTo>
                    <a:pt x="260" y="118"/>
                  </a:lnTo>
                  <a:lnTo>
                    <a:pt x="260" y="120"/>
                  </a:lnTo>
                  <a:lnTo>
                    <a:pt x="260" y="122"/>
                  </a:lnTo>
                  <a:lnTo>
                    <a:pt x="260" y="124"/>
                  </a:lnTo>
                  <a:lnTo>
                    <a:pt x="260" y="126"/>
                  </a:lnTo>
                  <a:lnTo>
                    <a:pt x="260" y="128"/>
                  </a:lnTo>
                  <a:lnTo>
                    <a:pt x="260" y="130"/>
                  </a:lnTo>
                  <a:lnTo>
                    <a:pt x="260" y="132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0" y="134"/>
                  </a:lnTo>
                  <a:lnTo>
                    <a:pt x="260" y="136"/>
                  </a:lnTo>
                  <a:lnTo>
                    <a:pt x="262" y="136"/>
                  </a:lnTo>
                  <a:lnTo>
                    <a:pt x="262" y="138"/>
                  </a:lnTo>
                  <a:lnTo>
                    <a:pt x="260" y="138"/>
                  </a:lnTo>
                  <a:lnTo>
                    <a:pt x="262" y="138"/>
                  </a:lnTo>
                  <a:lnTo>
                    <a:pt x="260" y="138"/>
                  </a:lnTo>
                  <a:lnTo>
                    <a:pt x="262" y="138"/>
                  </a:lnTo>
                  <a:lnTo>
                    <a:pt x="260" y="138"/>
                  </a:lnTo>
                  <a:lnTo>
                    <a:pt x="260" y="140"/>
                  </a:lnTo>
                  <a:lnTo>
                    <a:pt x="260" y="142"/>
                  </a:lnTo>
                  <a:lnTo>
                    <a:pt x="260" y="144"/>
                  </a:lnTo>
                  <a:lnTo>
                    <a:pt x="260" y="146"/>
                  </a:lnTo>
                  <a:lnTo>
                    <a:pt x="260" y="144"/>
                  </a:lnTo>
                  <a:lnTo>
                    <a:pt x="260" y="146"/>
                  </a:lnTo>
                  <a:lnTo>
                    <a:pt x="260" y="148"/>
                  </a:lnTo>
                  <a:lnTo>
                    <a:pt x="260" y="150"/>
                  </a:lnTo>
                  <a:lnTo>
                    <a:pt x="260" y="152"/>
                  </a:lnTo>
                  <a:lnTo>
                    <a:pt x="260" y="154"/>
                  </a:lnTo>
                  <a:lnTo>
                    <a:pt x="260" y="152"/>
                  </a:lnTo>
                  <a:lnTo>
                    <a:pt x="260" y="154"/>
                  </a:lnTo>
                  <a:lnTo>
                    <a:pt x="260" y="156"/>
                  </a:lnTo>
                  <a:lnTo>
                    <a:pt x="260" y="156"/>
                  </a:lnTo>
                  <a:lnTo>
                    <a:pt x="260" y="158"/>
                  </a:lnTo>
                  <a:lnTo>
                    <a:pt x="262" y="158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2" y="160"/>
                  </a:lnTo>
                  <a:lnTo>
                    <a:pt x="262" y="162"/>
                  </a:lnTo>
                  <a:lnTo>
                    <a:pt x="262" y="164"/>
                  </a:lnTo>
                  <a:lnTo>
                    <a:pt x="264" y="164"/>
                  </a:lnTo>
                  <a:lnTo>
                    <a:pt x="264" y="166"/>
                  </a:lnTo>
                  <a:lnTo>
                    <a:pt x="266" y="166"/>
                  </a:lnTo>
                  <a:lnTo>
                    <a:pt x="264" y="166"/>
                  </a:lnTo>
                  <a:lnTo>
                    <a:pt x="266" y="166"/>
                  </a:lnTo>
                  <a:lnTo>
                    <a:pt x="266" y="168"/>
                  </a:lnTo>
                  <a:lnTo>
                    <a:pt x="264" y="168"/>
                  </a:lnTo>
                  <a:lnTo>
                    <a:pt x="266" y="168"/>
                  </a:lnTo>
                  <a:lnTo>
                    <a:pt x="264" y="168"/>
                  </a:lnTo>
                  <a:lnTo>
                    <a:pt x="266" y="168"/>
                  </a:lnTo>
                  <a:lnTo>
                    <a:pt x="264" y="168"/>
                  </a:lnTo>
                  <a:lnTo>
                    <a:pt x="266" y="168"/>
                  </a:lnTo>
                  <a:lnTo>
                    <a:pt x="264" y="168"/>
                  </a:lnTo>
                  <a:lnTo>
                    <a:pt x="266" y="168"/>
                  </a:lnTo>
                  <a:lnTo>
                    <a:pt x="266" y="170"/>
                  </a:lnTo>
                  <a:lnTo>
                    <a:pt x="264" y="170"/>
                  </a:lnTo>
                  <a:lnTo>
                    <a:pt x="266" y="170"/>
                  </a:lnTo>
                  <a:lnTo>
                    <a:pt x="264" y="170"/>
                  </a:lnTo>
                  <a:lnTo>
                    <a:pt x="266" y="170"/>
                  </a:lnTo>
                  <a:lnTo>
                    <a:pt x="264" y="170"/>
                  </a:lnTo>
                  <a:lnTo>
                    <a:pt x="266" y="170"/>
                  </a:lnTo>
                  <a:lnTo>
                    <a:pt x="264" y="170"/>
                  </a:lnTo>
                  <a:lnTo>
                    <a:pt x="264" y="172"/>
                  </a:lnTo>
                  <a:lnTo>
                    <a:pt x="266" y="172"/>
                  </a:lnTo>
                  <a:lnTo>
                    <a:pt x="264" y="172"/>
                  </a:lnTo>
                  <a:lnTo>
                    <a:pt x="266" y="172"/>
                  </a:lnTo>
                  <a:lnTo>
                    <a:pt x="266" y="174"/>
                  </a:lnTo>
                  <a:lnTo>
                    <a:pt x="264" y="174"/>
                  </a:lnTo>
                  <a:lnTo>
                    <a:pt x="266" y="174"/>
                  </a:lnTo>
                  <a:lnTo>
                    <a:pt x="264" y="174"/>
                  </a:lnTo>
                  <a:lnTo>
                    <a:pt x="266" y="174"/>
                  </a:lnTo>
                  <a:lnTo>
                    <a:pt x="264" y="174"/>
                  </a:lnTo>
                  <a:lnTo>
                    <a:pt x="266" y="174"/>
                  </a:lnTo>
                  <a:lnTo>
                    <a:pt x="264" y="174"/>
                  </a:lnTo>
                  <a:lnTo>
                    <a:pt x="266" y="174"/>
                  </a:lnTo>
                  <a:lnTo>
                    <a:pt x="264" y="174"/>
                  </a:lnTo>
                  <a:lnTo>
                    <a:pt x="266" y="174"/>
                  </a:lnTo>
                  <a:lnTo>
                    <a:pt x="266" y="176"/>
                  </a:lnTo>
                  <a:lnTo>
                    <a:pt x="266" y="178"/>
                  </a:lnTo>
                  <a:lnTo>
                    <a:pt x="266" y="180"/>
                  </a:lnTo>
                  <a:lnTo>
                    <a:pt x="266" y="182"/>
                  </a:lnTo>
                  <a:lnTo>
                    <a:pt x="264" y="182"/>
                  </a:lnTo>
                  <a:lnTo>
                    <a:pt x="264" y="184"/>
                  </a:lnTo>
                  <a:lnTo>
                    <a:pt x="264" y="186"/>
                  </a:lnTo>
                  <a:lnTo>
                    <a:pt x="266" y="186"/>
                  </a:lnTo>
                  <a:lnTo>
                    <a:pt x="264" y="186"/>
                  </a:lnTo>
                  <a:lnTo>
                    <a:pt x="264" y="188"/>
                  </a:lnTo>
                  <a:lnTo>
                    <a:pt x="262" y="186"/>
                  </a:lnTo>
                  <a:lnTo>
                    <a:pt x="260" y="186"/>
                  </a:lnTo>
                  <a:lnTo>
                    <a:pt x="258" y="186"/>
                  </a:lnTo>
                  <a:lnTo>
                    <a:pt x="256" y="186"/>
                  </a:lnTo>
                  <a:lnTo>
                    <a:pt x="254" y="186"/>
                  </a:lnTo>
                  <a:lnTo>
                    <a:pt x="252" y="186"/>
                  </a:lnTo>
                  <a:lnTo>
                    <a:pt x="250" y="186"/>
                  </a:lnTo>
                  <a:lnTo>
                    <a:pt x="248" y="186"/>
                  </a:lnTo>
                  <a:lnTo>
                    <a:pt x="246" y="186"/>
                  </a:lnTo>
                  <a:lnTo>
                    <a:pt x="244" y="186"/>
                  </a:lnTo>
                  <a:lnTo>
                    <a:pt x="242" y="186"/>
                  </a:lnTo>
                  <a:lnTo>
                    <a:pt x="240" y="186"/>
                  </a:lnTo>
                  <a:lnTo>
                    <a:pt x="238" y="186"/>
                  </a:lnTo>
                  <a:lnTo>
                    <a:pt x="238" y="184"/>
                  </a:lnTo>
                  <a:lnTo>
                    <a:pt x="236" y="184"/>
                  </a:lnTo>
                  <a:lnTo>
                    <a:pt x="234" y="184"/>
                  </a:lnTo>
                  <a:lnTo>
                    <a:pt x="232" y="184"/>
                  </a:lnTo>
                  <a:lnTo>
                    <a:pt x="230" y="184"/>
                  </a:lnTo>
                  <a:lnTo>
                    <a:pt x="228" y="184"/>
                  </a:lnTo>
                  <a:lnTo>
                    <a:pt x="226" y="184"/>
                  </a:lnTo>
                  <a:lnTo>
                    <a:pt x="224" y="184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18" y="184"/>
                  </a:lnTo>
                  <a:lnTo>
                    <a:pt x="218" y="182"/>
                  </a:lnTo>
                  <a:lnTo>
                    <a:pt x="214" y="182"/>
                  </a:lnTo>
                  <a:lnTo>
                    <a:pt x="212" y="182"/>
                  </a:lnTo>
                  <a:lnTo>
                    <a:pt x="210" y="182"/>
                  </a:lnTo>
                  <a:lnTo>
                    <a:pt x="208" y="182"/>
                  </a:lnTo>
                  <a:lnTo>
                    <a:pt x="206" y="182"/>
                  </a:lnTo>
                  <a:lnTo>
                    <a:pt x="204" y="182"/>
                  </a:lnTo>
                  <a:lnTo>
                    <a:pt x="202" y="182"/>
                  </a:lnTo>
                  <a:lnTo>
                    <a:pt x="200" y="182"/>
                  </a:lnTo>
                  <a:lnTo>
                    <a:pt x="198" y="180"/>
                  </a:lnTo>
                  <a:lnTo>
                    <a:pt x="196" y="180"/>
                  </a:lnTo>
                  <a:lnTo>
                    <a:pt x="194" y="180"/>
                  </a:lnTo>
                  <a:lnTo>
                    <a:pt x="192" y="180"/>
                  </a:lnTo>
                  <a:lnTo>
                    <a:pt x="190" y="180"/>
                  </a:lnTo>
                  <a:lnTo>
                    <a:pt x="188" y="180"/>
                  </a:lnTo>
                  <a:lnTo>
                    <a:pt x="186" y="180"/>
                  </a:lnTo>
                  <a:lnTo>
                    <a:pt x="186" y="180"/>
                  </a:lnTo>
                  <a:lnTo>
                    <a:pt x="184" y="180"/>
                  </a:lnTo>
                  <a:lnTo>
                    <a:pt x="184" y="178"/>
                  </a:lnTo>
                  <a:lnTo>
                    <a:pt x="182" y="178"/>
                  </a:lnTo>
                  <a:lnTo>
                    <a:pt x="180" y="178"/>
                  </a:lnTo>
                  <a:lnTo>
                    <a:pt x="178" y="178"/>
                  </a:lnTo>
                  <a:lnTo>
                    <a:pt x="176" y="178"/>
                  </a:lnTo>
                  <a:lnTo>
                    <a:pt x="174" y="178"/>
                  </a:lnTo>
                  <a:lnTo>
                    <a:pt x="172" y="178"/>
                  </a:lnTo>
                  <a:lnTo>
                    <a:pt x="170" y="178"/>
                  </a:lnTo>
                  <a:lnTo>
                    <a:pt x="168" y="178"/>
                  </a:lnTo>
                  <a:lnTo>
                    <a:pt x="166" y="176"/>
                  </a:lnTo>
                  <a:lnTo>
                    <a:pt x="164" y="176"/>
                  </a:lnTo>
                  <a:lnTo>
                    <a:pt x="162" y="176"/>
                  </a:lnTo>
                  <a:lnTo>
                    <a:pt x="160" y="176"/>
                  </a:lnTo>
                  <a:lnTo>
                    <a:pt x="158" y="176"/>
                  </a:lnTo>
                  <a:lnTo>
                    <a:pt x="156" y="176"/>
                  </a:lnTo>
                  <a:lnTo>
                    <a:pt x="154" y="176"/>
                  </a:lnTo>
                  <a:lnTo>
                    <a:pt x="152" y="176"/>
                  </a:lnTo>
                  <a:lnTo>
                    <a:pt x="150" y="176"/>
                  </a:lnTo>
                  <a:lnTo>
                    <a:pt x="150" y="174"/>
                  </a:lnTo>
                  <a:lnTo>
                    <a:pt x="148" y="174"/>
                  </a:lnTo>
                  <a:lnTo>
                    <a:pt x="146" y="174"/>
                  </a:lnTo>
                  <a:lnTo>
                    <a:pt x="144" y="174"/>
                  </a:lnTo>
                  <a:lnTo>
                    <a:pt x="142" y="174"/>
                  </a:lnTo>
                  <a:lnTo>
                    <a:pt x="140" y="174"/>
                  </a:lnTo>
                  <a:lnTo>
                    <a:pt x="138" y="174"/>
                  </a:lnTo>
                  <a:lnTo>
                    <a:pt x="138" y="174"/>
                  </a:lnTo>
                  <a:lnTo>
                    <a:pt x="138" y="172"/>
                  </a:lnTo>
                  <a:lnTo>
                    <a:pt x="136" y="172"/>
                  </a:lnTo>
                  <a:lnTo>
                    <a:pt x="134" y="172"/>
                  </a:lnTo>
                  <a:lnTo>
                    <a:pt x="132" y="172"/>
                  </a:lnTo>
                  <a:lnTo>
                    <a:pt x="130" y="172"/>
                  </a:lnTo>
                  <a:lnTo>
                    <a:pt x="128" y="172"/>
                  </a:lnTo>
                  <a:lnTo>
                    <a:pt x="126" y="172"/>
                  </a:lnTo>
                  <a:lnTo>
                    <a:pt x="124" y="172"/>
                  </a:lnTo>
                  <a:lnTo>
                    <a:pt x="122" y="172"/>
                  </a:lnTo>
                  <a:lnTo>
                    <a:pt x="122" y="170"/>
                  </a:lnTo>
                  <a:lnTo>
                    <a:pt x="120" y="170"/>
                  </a:lnTo>
                  <a:lnTo>
                    <a:pt x="118" y="170"/>
                  </a:lnTo>
                  <a:lnTo>
                    <a:pt x="116" y="170"/>
                  </a:lnTo>
                  <a:lnTo>
                    <a:pt x="114" y="170"/>
                  </a:lnTo>
                  <a:lnTo>
                    <a:pt x="112" y="170"/>
                  </a:lnTo>
                  <a:lnTo>
                    <a:pt x="110" y="170"/>
                  </a:lnTo>
                  <a:lnTo>
                    <a:pt x="108" y="170"/>
                  </a:lnTo>
                  <a:lnTo>
                    <a:pt x="108" y="168"/>
                  </a:lnTo>
                  <a:lnTo>
                    <a:pt x="104" y="168"/>
                  </a:lnTo>
                  <a:lnTo>
                    <a:pt x="102" y="168"/>
                  </a:lnTo>
                  <a:lnTo>
                    <a:pt x="100" y="168"/>
                  </a:lnTo>
                  <a:lnTo>
                    <a:pt x="98" y="168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94" y="166"/>
                  </a:lnTo>
                  <a:lnTo>
                    <a:pt x="92" y="166"/>
                  </a:lnTo>
                  <a:lnTo>
                    <a:pt x="90" y="166"/>
                  </a:lnTo>
                  <a:lnTo>
                    <a:pt x="90" y="166"/>
                  </a:lnTo>
                  <a:lnTo>
                    <a:pt x="88" y="166"/>
                  </a:lnTo>
                  <a:lnTo>
                    <a:pt x="86" y="166"/>
                  </a:lnTo>
                  <a:lnTo>
                    <a:pt x="84" y="166"/>
                  </a:lnTo>
                  <a:lnTo>
                    <a:pt x="84" y="164"/>
                  </a:lnTo>
                  <a:lnTo>
                    <a:pt x="82" y="164"/>
                  </a:lnTo>
                  <a:lnTo>
                    <a:pt x="80" y="164"/>
                  </a:lnTo>
                  <a:lnTo>
                    <a:pt x="78" y="164"/>
                  </a:lnTo>
                  <a:lnTo>
                    <a:pt x="76" y="164"/>
                  </a:lnTo>
                  <a:lnTo>
                    <a:pt x="74" y="164"/>
                  </a:lnTo>
                  <a:lnTo>
                    <a:pt x="72" y="164"/>
                  </a:lnTo>
                  <a:lnTo>
                    <a:pt x="72" y="162"/>
                  </a:lnTo>
                  <a:lnTo>
                    <a:pt x="70" y="162"/>
                  </a:lnTo>
                  <a:lnTo>
                    <a:pt x="68" y="162"/>
                  </a:lnTo>
                  <a:lnTo>
                    <a:pt x="66" y="162"/>
                  </a:lnTo>
                  <a:lnTo>
                    <a:pt x="64" y="162"/>
                  </a:lnTo>
                  <a:lnTo>
                    <a:pt x="62" y="162"/>
                  </a:lnTo>
                  <a:lnTo>
                    <a:pt x="60" y="162"/>
                  </a:lnTo>
                  <a:lnTo>
                    <a:pt x="58" y="160"/>
                  </a:lnTo>
                  <a:lnTo>
                    <a:pt x="56" y="160"/>
                  </a:lnTo>
                  <a:lnTo>
                    <a:pt x="54" y="160"/>
                  </a:lnTo>
                  <a:lnTo>
                    <a:pt x="52" y="160"/>
                  </a:lnTo>
                  <a:lnTo>
                    <a:pt x="50" y="160"/>
                  </a:lnTo>
                  <a:lnTo>
                    <a:pt x="48" y="160"/>
                  </a:lnTo>
                  <a:lnTo>
                    <a:pt x="48" y="158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2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38" y="158"/>
                  </a:lnTo>
                  <a:lnTo>
                    <a:pt x="38" y="156"/>
                  </a:lnTo>
                  <a:lnTo>
                    <a:pt x="34" y="156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8" y="156"/>
                  </a:lnTo>
                  <a:lnTo>
                    <a:pt x="26" y="156"/>
                  </a:lnTo>
                  <a:lnTo>
                    <a:pt x="24" y="156"/>
                  </a:lnTo>
                  <a:lnTo>
                    <a:pt x="22" y="156"/>
                  </a:lnTo>
                  <a:lnTo>
                    <a:pt x="20" y="156"/>
                  </a:lnTo>
                  <a:lnTo>
                    <a:pt x="18" y="156"/>
                  </a:lnTo>
                  <a:lnTo>
                    <a:pt x="16" y="156"/>
                  </a:lnTo>
                  <a:lnTo>
                    <a:pt x="16" y="154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8" y="154"/>
                  </a:lnTo>
                  <a:lnTo>
                    <a:pt x="6" y="154"/>
                  </a:lnTo>
                  <a:lnTo>
                    <a:pt x="6" y="152"/>
                  </a:lnTo>
                  <a:lnTo>
                    <a:pt x="4" y="152"/>
                  </a:lnTo>
                  <a:lnTo>
                    <a:pt x="2" y="152"/>
                  </a:lnTo>
                  <a:lnTo>
                    <a:pt x="0" y="152"/>
                  </a:lnTo>
                  <a:lnTo>
                    <a:pt x="0" y="150"/>
                  </a:lnTo>
                  <a:lnTo>
                    <a:pt x="0" y="148"/>
                  </a:lnTo>
                  <a:lnTo>
                    <a:pt x="0" y="146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6" y="126"/>
                  </a:lnTo>
                  <a:lnTo>
                    <a:pt x="6" y="124"/>
                  </a:lnTo>
                  <a:lnTo>
                    <a:pt x="6" y="122"/>
                  </a:lnTo>
                  <a:lnTo>
                    <a:pt x="6" y="120"/>
                  </a:lnTo>
                  <a:lnTo>
                    <a:pt x="6" y="118"/>
                  </a:lnTo>
                  <a:lnTo>
                    <a:pt x="6" y="116"/>
                  </a:lnTo>
                  <a:lnTo>
                    <a:pt x="8" y="114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2" y="96"/>
                  </a:lnTo>
                  <a:lnTo>
                    <a:pt x="12" y="94"/>
                  </a:lnTo>
                  <a:lnTo>
                    <a:pt x="12" y="92"/>
                  </a:lnTo>
                  <a:lnTo>
                    <a:pt x="12" y="90"/>
                  </a:lnTo>
                  <a:lnTo>
                    <a:pt x="12" y="88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0"/>
                  </a:lnTo>
                  <a:lnTo>
                    <a:pt x="18" y="60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20" y="52"/>
                  </a:lnTo>
                  <a:lnTo>
                    <a:pt x="20" y="50"/>
                  </a:lnTo>
                  <a:lnTo>
                    <a:pt x="20" y="48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0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28" y="8"/>
                  </a:lnTo>
                  <a:lnTo>
                    <a:pt x="30" y="6"/>
                  </a:lnTo>
                  <a:lnTo>
                    <a:pt x="30" y="4"/>
                  </a:lnTo>
                  <a:lnTo>
                    <a:pt x="30" y="2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8" y="0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80" y="8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90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6" y="12"/>
                  </a:lnTo>
                  <a:lnTo>
                    <a:pt x="108" y="12"/>
                  </a:lnTo>
                  <a:lnTo>
                    <a:pt x="110" y="12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6" y="12"/>
                  </a:lnTo>
                  <a:lnTo>
                    <a:pt x="118" y="14"/>
                  </a:lnTo>
                  <a:lnTo>
                    <a:pt x="120" y="14"/>
                  </a:lnTo>
                  <a:lnTo>
                    <a:pt x="122" y="14"/>
                  </a:lnTo>
                  <a:lnTo>
                    <a:pt x="124" y="14"/>
                  </a:lnTo>
                  <a:lnTo>
                    <a:pt x="126" y="14"/>
                  </a:lnTo>
                  <a:lnTo>
                    <a:pt x="128" y="14"/>
                  </a:lnTo>
                  <a:lnTo>
                    <a:pt x="130" y="14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4" y="18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50" y="18"/>
                  </a:lnTo>
                  <a:lnTo>
                    <a:pt x="154" y="18"/>
                  </a:lnTo>
                  <a:lnTo>
                    <a:pt x="156" y="18"/>
                  </a:lnTo>
                  <a:lnTo>
                    <a:pt x="158" y="18"/>
                  </a:lnTo>
                  <a:lnTo>
                    <a:pt x="158" y="20"/>
                  </a:lnTo>
                  <a:lnTo>
                    <a:pt x="160" y="20"/>
                  </a:lnTo>
                  <a:lnTo>
                    <a:pt x="162" y="20"/>
                  </a:lnTo>
                  <a:lnTo>
                    <a:pt x="164" y="20"/>
                  </a:lnTo>
                  <a:lnTo>
                    <a:pt x="166" y="20"/>
                  </a:lnTo>
                  <a:lnTo>
                    <a:pt x="168" y="20"/>
                  </a:lnTo>
                  <a:lnTo>
                    <a:pt x="170" y="20"/>
                  </a:lnTo>
                  <a:lnTo>
                    <a:pt x="172" y="20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4" y="22"/>
                  </a:lnTo>
                  <a:lnTo>
                    <a:pt x="186" y="22"/>
                  </a:lnTo>
                  <a:lnTo>
                    <a:pt x="186" y="22"/>
                  </a:lnTo>
                  <a:lnTo>
                    <a:pt x="188" y="24"/>
                  </a:lnTo>
                  <a:lnTo>
                    <a:pt x="190" y="24"/>
                  </a:lnTo>
                  <a:lnTo>
                    <a:pt x="194" y="24"/>
                  </a:lnTo>
                  <a:lnTo>
                    <a:pt x="196" y="24"/>
                  </a:lnTo>
                  <a:lnTo>
                    <a:pt x="232" y="28"/>
                  </a:lnTo>
                  <a:lnTo>
                    <a:pt x="254" y="3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3" name="Freeform 2953">
              <a:extLst>
                <a:ext uri="{FF2B5EF4-FFF2-40B4-BE49-F238E27FC236}">
                  <a16:creationId xmlns:a16="http://schemas.microsoft.com/office/drawing/2014/main" id="{5AEA2734-0D06-DCFD-4E5D-AB7F7CEADDA6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771053" y="3048668"/>
              <a:ext cx="677509" cy="366170"/>
            </a:xfrm>
            <a:custGeom>
              <a:avLst/>
              <a:gdLst>
                <a:gd name="T0" fmla="*/ 42 w 342"/>
                <a:gd name="T1" fmla="*/ 2 h 196"/>
                <a:gd name="T2" fmla="*/ 60 w 342"/>
                <a:gd name="T3" fmla="*/ 6 h 196"/>
                <a:gd name="T4" fmla="*/ 80 w 342"/>
                <a:gd name="T5" fmla="*/ 10 h 196"/>
                <a:gd name="T6" fmla="*/ 100 w 342"/>
                <a:gd name="T7" fmla="*/ 14 h 196"/>
                <a:gd name="T8" fmla="*/ 122 w 342"/>
                <a:gd name="T9" fmla="*/ 16 h 196"/>
                <a:gd name="T10" fmla="*/ 146 w 342"/>
                <a:gd name="T11" fmla="*/ 20 h 196"/>
                <a:gd name="T12" fmla="*/ 164 w 342"/>
                <a:gd name="T13" fmla="*/ 24 h 196"/>
                <a:gd name="T14" fmla="*/ 182 w 342"/>
                <a:gd name="T15" fmla="*/ 26 h 196"/>
                <a:gd name="T16" fmla="*/ 202 w 342"/>
                <a:gd name="T17" fmla="*/ 28 h 196"/>
                <a:gd name="T18" fmla="*/ 224 w 342"/>
                <a:gd name="T19" fmla="*/ 30 h 196"/>
                <a:gd name="T20" fmla="*/ 236 w 342"/>
                <a:gd name="T21" fmla="*/ 38 h 196"/>
                <a:gd name="T22" fmla="*/ 250 w 342"/>
                <a:gd name="T23" fmla="*/ 46 h 196"/>
                <a:gd name="T24" fmla="*/ 266 w 342"/>
                <a:gd name="T25" fmla="*/ 42 h 196"/>
                <a:gd name="T26" fmla="*/ 278 w 342"/>
                <a:gd name="T27" fmla="*/ 44 h 196"/>
                <a:gd name="T28" fmla="*/ 288 w 342"/>
                <a:gd name="T29" fmla="*/ 50 h 196"/>
                <a:gd name="T30" fmla="*/ 296 w 342"/>
                <a:gd name="T31" fmla="*/ 58 h 196"/>
                <a:gd name="T32" fmla="*/ 308 w 342"/>
                <a:gd name="T33" fmla="*/ 66 h 196"/>
                <a:gd name="T34" fmla="*/ 310 w 342"/>
                <a:gd name="T35" fmla="*/ 76 h 196"/>
                <a:gd name="T36" fmla="*/ 314 w 342"/>
                <a:gd name="T37" fmla="*/ 88 h 196"/>
                <a:gd name="T38" fmla="*/ 316 w 342"/>
                <a:gd name="T39" fmla="*/ 96 h 196"/>
                <a:gd name="T40" fmla="*/ 318 w 342"/>
                <a:gd name="T41" fmla="*/ 106 h 196"/>
                <a:gd name="T42" fmla="*/ 320 w 342"/>
                <a:gd name="T43" fmla="*/ 116 h 196"/>
                <a:gd name="T44" fmla="*/ 322 w 342"/>
                <a:gd name="T45" fmla="*/ 126 h 196"/>
                <a:gd name="T46" fmla="*/ 322 w 342"/>
                <a:gd name="T47" fmla="*/ 134 h 196"/>
                <a:gd name="T48" fmla="*/ 326 w 342"/>
                <a:gd name="T49" fmla="*/ 142 h 196"/>
                <a:gd name="T50" fmla="*/ 322 w 342"/>
                <a:gd name="T51" fmla="*/ 158 h 196"/>
                <a:gd name="T52" fmla="*/ 328 w 342"/>
                <a:gd name="T53" fmla="*/ 168 h 196"/>
                <a:gd name="T54" fmla="*/ 330 w 342"/>
                <a:gd name="T55" fmla="*/ 174 h 196"/>
                <a:gd name="T56" fmla="*/ 334 w 342"/>
                <a:gd name="T57" fmla="*/ 184 h 196"/>
                <a:gd name="T58" fmla="*/ 342 w 342"/>
                <a:gd name="T59" fmla="*/ 194 h 196"/>
                <a:gd name="T60" fmla="*/ 326 w 342"/>
                <a:gd name="T61" fmla="*/ 194 h 196"/>
                <a:gd name="T62" fmla="*/ 304 w 342"/>
                <a:gd name="T63" fmla="*/ 194 h 196"/>
                <a:gd name="T64" fmla="*/ 286 w 342"/>
                <a:gd name="T65" fmla="*/ 192 h 196"/>
                <a:gd name="T66" fmla="*/ 270 w 342"/>
                <a:gd name="T67" fmla="*/ 190 h 196"/>
                <a:gd name="T68" fmla="*/ 250 w 342"/>
                <a:gd name="T69" fmla="*/ 190 h 196"/>
                <a:gd name="T70" fmla="*/ 232 w 342"/>
                <a:gd name="T71" fmla="*/ 188 h 196"/>
                <a:gd name="T72" fmla="*/ 212 w 342"/>
                <a:gd name="T73" fmla="*/ 188 h 196"/>
                <a:gd name="T74" fmla="*/ 194 w 342"/>
                <a:gd name="T75" fmla="*/ 186 h 196"/>
                <a:gd name="T76" fmla="*/ 178 w 342"/>
                <a:gd name="T77" fmla="*/ 182 h 196"/>
                <a:gd name="T78" fmla="*/ 160 w 342"/>
                <a:gd name="T79" fmla="*/ 180 h 196"/>
                <a:gd name="T80" fmla="*/ 142 w 342"/>
                <a:gd name="T81" fmla="*/ 178 h 196"/>
                <a:gd name="T82" fmla="*/ 124 w 342"/>
                <a:gd name="T83" fmla="*/ 176 h 196"/>
                <a:gd name="T84" fmla="*/ 100 w 342"/>
                <a:gd name="T85" fmla="*/ 172 h 196"/>
                <a:gd name="T86" fmla="*/ 84 w 342"/>
                <a:gd name="T87" fmla="*/ 170 h 196"/>
                <a:gd name="T88" fmla="*/ 72 w 342"/>
                <a:gd name="T89" fmla="*/ 160 h 196"/>
                <a:gd name="T90" fmla="*/ 76 w 342"/>
                <a:gd name="T91" fmla="*/ 142 h 196"/>
                <a:gd name="T92" fmla="*/ 78 w 342"/>
                <a:gd name="T93" fmla="*/ 126 h 196"/>
                <a:gd name="T94" fmla="*/ 74 w 342"/>
                <a:gd name="T95" fmla="*/ 114 h 196"/>
                <a:gd name="T96" fmla="*/ 54 w 342"/>
                <a:gd name="T97" fmla="*/ 112 h 196"/>
                <a:gd name="T98" fmla="*/ 36 w 342"/>
                <a:gd name="T99" fmla="*/ 108 h 196"/>
                <a:gd name="T100" fmla="*/ 20 w 342"/>
                <a:gd name="T101" fmla="*/ 104 h 196"/>
                <a:gd name="T102" fmla="*/ 0 w 342"/>
                <a:gd name="T103" fmla="*/ 102 h 196"/>
                <a:gd name="T104" fmla="*/ 4 w 342"/>
                <a:gd name="T105" fmla="*/ 86 h 196"/>
                <a:gd name="T106" fmla="*/ 8 w 342"/>
                <a:gd name="T107" fmla="*/ 68 h 196"/>
                <a:gd name="T108" fmla="*/ 12 w 342"/>
                <a:gd name="T109" fmla="*/ 50 h 196"/>
                <a:gd name="T110" fmla="*/ 14 w 342"/>
                <a:gd name="T111" fmla="*/ 32 h 196"/>
                <a:gd name="T112" fmla="*/ 18 w 342"/>
                <a:gd name="T113" fmla="*/ 12 h 196"/>
                <a:gd name="T114" fmla="*/ 24 w 342"/>
                <a:gd name="T11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42" h="196">
                  <a:moveTo>
                    <a:pt x="26" y="0"/>
                  </a:moveTo>
                  <a:lnTo>
                    <a:pt x="28" y="0"/>
                  </a:lnTo>
                  <a:lnTo>
                    <a:pt x="30" y="0"/>
                  </a:lnTo>
                  <a:lnTo>
                    <a:pt x="32" y="0"/>
                  </a:lnTo>
                  <a:lnTo>
                    <a:pt x="34" y="0"/>
                  </a:ln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6" y="8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10"/>
                  </a:lnTo>
                  <a:lnTo>
                    <a:pt x="80" y="10"/>
                  </a:lnTo>
                  <a:lnTo>
                    <a:pt x="82" y="10"/>
                  </a:lnTo>
                  <a:lnTo>
                    <a:pt x="84" y="10"/>
                  </a:lnTo>
                  <a:lnTo>
                    <a:pt x="86" y="10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0" y="14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8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6" y="18"/>
                  </a:lnTo>
                  <a:lnTo>
                    <a:pt x="138" y="20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6" y="20"/>
                  </a:lnTo>
                  <a:lnTo>
                    <a:pt x="148" y="20"/>
                  </a:lnTo>
                  <a:lnTo>
                    <a:pt x="150" y="22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6" y="22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4" y="24"/>
                  </a:lnTo>
                  <a:lnTo>
                    <a:pt x="166" y="24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174" y="24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80" y="24"/>
                  </a:lnTo>
                  <a:lnTo>
                    <a:pt x="180" y="26"/>
                  </a:lnTo>
                  <a:lnTo>
                    <a:pt x="182" y="26"/>
                  </a:lnTo>
                  <a:lnTo>
                    <a:pt x="184" y="26"/>
                  </a:lnTo>
                  <a:lnTo>
                    <a:pt x="186" y="26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90" y="26"/>
                  </a:lnTo>
                  <a:lnTo>
                    <a:pt x="192" y="26"/>
                  </a:lnTo>
                  <a:lnTo>
                    <a:pt x="196" y="28"/>
                  </a:lnTo>
                  <a:lnTo>
                    <a:pt x="198" y="28"/>
                  </a:lnTo>
                  <a:lnTo>
                    <a:pt x="200" y="28"/>
                  </a:lnTo>
                  <a:lnTo>
                    <a:pt x="202" y="28"/>
                  </a:lnTo>
                  <a:lnTo>
                    <a:pt x="204" y="28"/>
                  </a:lnTo>
                  <a:lnTo>
                    <a:pt x="206" y="28"/>
                  </a:lnTo>
                  <a:lnTo>
                    <a:pt x="208" y="28"/>
                  </a:lnTo>
                  <a:lnTo>
                    <a:pt x="212" y="30"/>
                  </a:lnTo>
                  <a:lnTo>
                    <a:pt x="214" y="30"/>
                  </a:lnTo>
                  <a:lnTo>
                    <a:pt x="216" y="30"/>
                  </a:lnTo>
                  <a:lnTo>
                    <a:pt x="218" y="30"/>
                  </a:lnTo>
                  <a:lnTo>
                    <a:pt x="220" y="30"/>
                  </a:lnTo>
                  <a:lnTo>
                    <a:pt x="222" y="30"/>
                  </a:lnTo>
                  <a:lnTo>
                    <a:pt x="224" y="30"/>
                  </a:lnTo>
                  <a:lnTo>
                    <a:pt x="226" y="30"/>
                  </a:lnTo>
                  <a:lnTo>
                    <a:pt x="228" y="30"/>
                  </a:lnTo>
                  <a:lnTo>
                    <a:pt x="230" y="32"/>
                  </a:lnTo>
                  <a:lnTo>
                    <a:pt x="232" y="32"/>
                  </a:lnTo>
                  <a:lnTo>
                    <a:pt x="232" y="34"/>
                  </a:lnTo>
                  <a:lnTo>
                    <a:pt x="232" y="36"/>
                  </a:lnTo>
                  <a:lnTo>
                    <a:pt x="234" y="36"/>
                  </a:lnTo>
                  <a:lnTo>
                    <a:pt x="236" y="36"/>
                  </a:lnTo>
                  <a:lnTo>
                    <a:pt x="236" y="38"/>
                  </a:lnTo>
                  <a:lnTo>
                    <a:pt x="236" y="38"/>
                  </a:lnTo>
                  <a:lnTo>
                    <a:pt x="238" y="38"/>
                  </a:lnTo>
                  <a:lnTo>
                    <a:pt x="238" y="40"/>
                  </a:lnTo>
                  <a:lnTo>
                    <a:pt x="240" y="40"/>
                  </a:lnTo>
                  <a:lnTo>
                    <a:pt x="242" y="42"/>
                  </a:lnTo>
                  <a:lnTo>
                    <a:pt x="244" y="42"/>
                  </a:lnTo>
                  <a:lnTo>
                    <a:pt x="244" y="44"/>
                  </a:lnTo>
                  <a:lnTo>
                    <a:pt x="246" y="44"/>
                  </a:lnTo>
                  <a:lnTo>
                    <a:pt x="246" y="46"/>
                  </a:lnTo>
                  <a:lnTo>
                    <a:pt x="248" y="46"/>
                  </a:lnTo>
                  <a:lnTo>
                    <a:pt x="250" y="46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2"/>
                  </a:lnTo>
                  <a:lnTo>
                    <a:pt x="254" y="40"/>
                  </a:lnTo>
                  <a:lnTo>
                    <a:pt x="256" y="42"/>
                  </a:lnTo>
                  <a:lnTo>
                    <a:pt x="258" y="42"/>
                  </a:lnTo>
                  <a:lnTo>
                    <a:pt x="260" y="42"/>
                  </a:lnTo>
                  <a:lnTo>
                    <a:pt x="262" y="42"/>
                  </a:lnTo>
                  <a:lnTo>
                    <a:pt x="264" y="42"/>
                  </a:lnTo>
                  <a:lnTo>
                    <a:pt x="266" y="42"/>
                  </a:lnTo>
                  <a:lnTo>
                    <a:pt x="268" y="42"/>
                  </a:lnTo>
                  <a:lnTo>
                    <a:pt x="268" y="44"/>
                  </a:lnTo>
                  <a:lnTo>
                    <a:pt x="270" y="44"/>
                  </a:lnTo>
                  <a:lnTo>
                    <a:pt x="270" y="42"/>
                  </a:lnTo>
                  <a:lnTo>
                    <a:pt x="272" y="42"/>
                  </a:lnTo>
                  <a:lnTo>
                    <a:pt x="274" y="44"/>
                  </a:lnTo>
                  <a:lnTo>
                    <a:pt x="274" y="42"/>
                  </a:lnTo>
                  <a:lnTo>
                    <a:pt x="276" y="42"/>
                  </a:lnTo>
                  <a:lnTo>
                    <a:pt x="276" y="44"/>
                  </a:lnTo>
                  <a:lnTo>
                    <a:pt x="278" y="44"/>
                  </a:lnTo>
                  <a:lnTo>
                    <a:pt x="278" y="46"/>
                  </a:lnTo>
                  <a:lnTo>
                    <a:pt x="280" y="46"/>
                  </a:lnTo>
                  <a:lnTo>
                    <a:pt x="282" y="46"/>
                  </a:lnTo>
                  <a:lnTo>
                    <a:pt x="282" y="46"/>
                  </a:lnTo>
                  <a:lnTo>
                    <a:pt x="284" y="46"/>
                  </a:lnTo>
                  <a:lnTo>
                    <a:pt x="284" y="46"/>
                  </a:lnTo>
                  <a:lnTo>
                    <a:pt x="284" y="48"/>
                  </a:lnTo>
                  <a:lnTo>
                    <a:pt x="286" y="48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2" y="54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296" y="54"/>
                  </a:lnTo>
                  <a:lnTo>
                    <a:pt x="296" y="56"/>
                  </a:lnTo>
                  <a:lnTo>
                    <a:pt x="296" y="58"/>
                  </a:lnTo>
                  <a:lnTo>
                    <a:pt x="298" y="58"/>
                  </a:lnTo>
                  <a:lnTo>
                    <a:pt x="298" y="60"/>
                  </a:lnTo>
                  <a:lnTo>
                    <a:pt x="298" y="62"/>
                  </a:lnTo>
                  <a:lnTo>
                    <a:pt x="300" y="62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4" y="64"/>
                  </a:lnTo>
                  <a:lnTo>
                    <a:pt x="306" y="64"/>
                  </a:lnTo>
                  <a:lnTo>
                    <a:pt x="308" y="64"/>
                  </a:lnTo>
                  <a:lnTo>
                    <a:pt x="308" y="66"/>
                  </a:lnTo>
                  <a:lnTo>
                    <a:pt x="308" y="68"/>
                  </a:lnTo>
                  <a:lnTo>
                    <a:pt x="306" y="68"/>
                  </a:lnTo>
                  <a:lnTo>
                    <a:pt x="306" y="70"/>
                  </a:lnTo>
                  <a:lnTo>
                    <a:pt x="308" y="70"/>
                  </a:lnTo>
                  <a:lnTo>
                    <a:pt x="306" y="70"/>
                  </a:lnTo>
                  <a:lnTo>
                    <a:pt x="306" y="72"/>
                  </a:lnTo>
                  <a:lnTo>
                    <a:pt x="308" y="72"/>
                  </a:lnTo>
                  <a:lnTo>
                    <a:pt x="308" y="74"/>
                  </a:lnTo>
                  <a:lnTo>
                    <a:pt x="308" y="76"/>
                  </a:lnTo>
                  <a:lnTo>
                    <a:pt x="310" y="76"/>
                  </a:lnTo>
                  <a:lnTo>
                    <a:pt x="310" y="78"/>
                  </a:lnTo>
                  <a:lnTo>
                    <a:pt x="308" y="78"/>
                  </a:lnTo>
                  <a:lnTo>
                    <a:pt x="308" y="80"/>
                  </a:lnTo>
                  <a:lnTo>
                    <a:pt x="308" y="82"/>
                  </a:lnTo>
                  <a:lnTo>
                    <a:pt x="310" y="82"/>
                  </a:lnTo>
                  <a:lnTo>
                    <a:pt x="310" y="84"/>
                  </a:lnTo>
                  <a:lnTo>
                    <a:pt x="312" y="84"/>
                  </a:lnTo>
                  <a:lnTo>
                    <a:pt x="312" y="86"/>
                  </a:lnTo>
                  <a:lnTo>
                    <a:pt x="312" y="88"/>
                  </a:lnTo>
                  <a:lnTo>
                    <a:pt x="314" y="88"/>
                  </a:lnTo>
                  <a:lnTo>
                    <a:pt x="314" y="90"/>
                  </a:lnTo>
                  <a:lnTo>
                    <a:pt x="312" y="90"/>
                  </a:lnTo>
                  <a:lnTo>
                    <a:pt x="312" y="92"/>
                  </a:lnTo>
                  <a:lnTo>
                    <a:pt x="314" y="92"/>
                  </a:lnTo>
                  <a:lnTo>
                    <a:pt x="314" y="90"/>
                  </a:lnTo>
                  <a:lnTo>
                    <a:pt x="314" y="92"/>
                  </a:lnTo>
                  <a:lnTo>
                    <a:pt x="316" y="92"/>
                  </a:lnTo>
                  <a:lnTo>
                    <a:pt x="316" y="94"/>
                  </a:lnTo>
                  <a:lnTo>
                    <a:pt x="316" y="94"/>
                  </a:lnTo>
                  <a:lnTo>
                    <a:pt x="316" y="96"/>
                  </a:lnTo>
                  <a:lnTo>
                    <a:pt x="316" y="98"/>
                  </a:lnTo>
                  <a:lnTo>
                    <a:pt x="318" y="98"/>
                  </a:lnTo>
                  <a:lnTo>
                    <a:pt x="316" y="98"/>
                  </a:lnTo>
                  <a:lnTo>
                    <a:pt x="318" y="98"/>
                  </a:lnTo>
                  <a:lnTo>
                    <a:pt x="318" y="100"/>
                  </a:lnTo>
                  <a:lnTo>
                    <a:pt x="318" y="102"/>
                  </a:lnTo>
                  <a:lnTo>
                    <a:pt x="316" y="102"/>
                  </a:lnTo>
                  <a:lnTo>
                    <a:pt x="316" y="104"/>
                  </a:lnTo>
                  <a:lnTo>
                    <a:pt x="318" y="104"/>
                  </a:lnTo>
                  <a:lnTo>
                    <a:pt x="318" y="106"/>
                  </a:lnTo>
                  <a:lnTo>
                    <a:pt x="316" y="106"/>
                  </a:lnTo>
                  <a:lnTo>
                    <a:pt x="316" y="108"/>
                  </a:lnTo>
                  <a:lnTo>
                    <a:pt x="316" y="110"/>
                  </a:lnTo>
                  <a:lnTo>
                    <a:pt x="316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8" y="116"/>
                  </a:lnTo>
                  <a:lnTo>
                    <a:pt x="320" y="116"/>
                  </a:lnTo>
                  <a:lnTo>
                    <a:pt x="320" y="114"/>
                  </a:lnTo>
                  <a:lnTo>
                    <a:pt x="320" y="116"/>
                  </a:lnTo>
                  <a:lnTo>
                    <a:pt x="320" y="118"/>
                  </a:lnTo>
                  <a:lnTo>
                    <a:pt x="322" y="118"/>
                  </a:lnTo>
                  <a:lnTo>
                    <a:pt x="324" y="118"/>
                  </a:lnTo>
                  <a:lnTo>
                    <a:pt x="324" y="120"/>
                  </a:lnTo>
                  <a:lnTo>
                    <a:pt x="322" y="120"/>
                  </a:lnTo>
                  <a:lnTo>
                    <a:pt x="322" y="122"/>
                  </a:lnTo>
                  <a:lnTo>
                    <a:pt x="322" y="124"/>
                  </a:lnTo>
                  <a:lnTo>
                    <a:pt x="322" y="126"/>
                  </a:lnTo>
                  <a:lnTo>
                    <a:pt x="324" y="126"/>
                  </a:lnTo>
                  <a:lnTo>
                    <a:pt x="324" y="128"/>
                  </a:lnTo>
                  <a:lnTo>
                    <a:pt x="324" y="130"/>
                  </a:lnTo>
                  <a:lnTo>
                    <a:pt x="324" y="128"/>
                  </a:lnTo>
                  <a:lnTo>
                    <a:pt x="322" y="128"/>
                  </a:lnTo>
                  <a:lnTo>
                    <a:pt x="322" y="130"/>
                  </a:lnTo>
                  <a:lnTo>
                    <a:pt x="324" y="130"/>
                  </a:lnTo>
                  <a:lnTo>
                    <a:pt x="324" y="132"/>
                  </a:lnTo>
                  <a:lnTo>
                    <a:pt x="322" y="132"/>
                  </a:lnTo>
                  <a:lnTo>
                    <a:pt x="322" y="134"/>
                  </a:lnTo>
                  <a:lnTo>
                    <a:pt x="324" y="134"/>
                  </a:lnTo>
                  <a:lnTo>
                    <a:pt x="326" y="134"/>
                  </a:lnTo>
                  <a:lnTo>
                    <a:pt x="326" y="136"/>
                  </a:lnTo>
                  <a:lnTo>
                    <a:pt x="324" y="134"/>
                  </a:lnTo>
                  <a:lnTo>
                    <a:pt x="324" y="136"/>
                  </a:lnTo>
                  <a:lnTo>
                    <a:pt x="324" y="138"/>
                  </a:lnTo>
                  <a:lnTo>
                    <a:pt x="324" y="140"/>
                  </a:lnTo>
                  <a:lnTo>
                    <a:pt x="324" y="142"/>
                  </a:lnTo>
                  <a:lnTo>
                    <a:pt x="324" y="142"/>
                  </a:lnTo>
                  <a:lnTo>
                    <a:pt x="326" y="142"/>
                  </a:lnTo>
                  <a:lnTo>
                    <a:pt x="326" y="144"/>
                  </a:lnTo>
                  <a:lnTo>
                    <a:pt x="324" y="146"/>
                  </a:lnTo>
                  <a:lnTo>
                    <a:pt x="326" y="146"/>
                  </a:lnTo>
                  <a:lnTo>
                    <a:pt x="326" y="148"/>
                  </a:lnTo>
                  <a:lnTo>
                    <a:pt x="324" y="150"/>
                  </a:lnTo>
                  <a:lnTo>
                    <a:pt x="324" y="152"/>
                  </a:lnTo>
                  <a:lnTo>
                    <a:pt x="324" y="154"/>
                  </a:lnTo>
                  <a:lnTo>
                    <a:pt x="324" y="156"/>
                  </a:lnTo>
                  <a:lnTo>
                    <a:pt x="322" y="156"/>
                  </a:lnTo>
                  <a:lnTo>
                    <a:pt x="322" y="158"/>
                  </a:lnTo>
                  <a:lnTo>
                    <a:pt x="324" y="158"/>
                  </a:lnTo>
                  <a:lnTo>
                    <a:pt x="324" y="160"/>
                  </a:lnTo>
                  <a:lnTo>
                    <a:pt x="326" y="160"/>
                  </a:lnTo>
                  <a:lnTo>
                    <a:pt x="326" y="162"/>
                  </a:lnTo>
                  <a:lnTo>
                    <a:pt x="326" y="164"/>
                  </a:lnTo>
                  <a:lnTo>
                    <a:pt x="328" y="164"/>
                  </a:lnTo>
                  <a:lnTo>
                    <a:pt x="326" y="164"/>
                  </a:lnTo>
                  <a:lnTo>
                    <a:pt x="326" y="166"/>
                  </a:lnTo>
                  <a:lnTo>
                    <a:pt x="326" y="168"/>
                  </a:lnTo>
                  <a:lnTo>
                    <a:pt x="328" y="168"/>
                  </a:lnTo>
                  <a:lnTo>
                    <a:pt x="330" y="168"/>
                  </a:lnTo>
                  <a:lnTo>
                    <a:pt x="330" y="166"/>
                  </a:lnTo>
                  <a:lnTo>
                    <a:pt x="330" y="168"/>
                  </a:lnTo>
                  <a:lnTo>
                    <a:pt x="332" y="168"/>
                  </a:lnTo>
                  <a:lnTo>
                    <a:pt x="330" y="168"/>
                  </a:lnTo>
                  <a:lnTo>
                    <a:pt x="330" y="170"/>
                  </a:lnTo>
                  <a:lnTo>
                    <a:pt x="330" y="172"/>
                  </a:lnTo>
                  <a:lnTo>
                    <a:pt x="332" y="172"/>
                  </a:lnTo>
                  <a:lnTo>
                    <a:pt x="332" y="174"/>
                  </a:lnTo>
                  <a:lnTo>
                    <a:pt x="330" y="174"/>
                  </a:lnTo>
                  <a:lnTo>
                    <a:pt x="330" y="176"/>
                  </a:lnTo>
                  <a:lnTo>
                    <a:pt x="332" y="176"/>
                  </a:lnTo>
                  <a:lnTo>
                    <a:pt x="332" y="178"/>
                  </a:lnTo>
                  <a:lnTo>
                    <a:pt x="332" y="180"/>
                  </a:lnTo>
                  <a:lnTo>
                    <a:pt x="330" y="180"/>
                  </a:lnTo>
                  <a:lnTo>
                    <a:pt x="332" y="180"/>
                  </a:lnTo>
                  <a:lnTo>
                    <a:pt x="332" y="180"/>
                  </a:lnTo>
                  <a:lnTo>
                    <a:pt x="332" y="182"/>
                  </a:lnTo>
                  <a:lnTo>
                    <a:pt x="332" y="184"/>
                  </a:lnTo>
                  <a:lnTo>
                    <a:pt x="334" y="184"/>
                  </a:lnTo>
                  <a:lnTo>
                    <a:pt x="336" y="184"/>
                  </a:lnTo>
                  <a:lnTo>
                    <a:pt x="336" y="186"/>
                  </a:lnTo>
                  <a:lnTo>
                    <a:pt x="336" y="188"/>
                  </a:lnTo>
                  <a:lnTo>
                    <a:pt x="338" y="188"/>
                  </a:lnTo>
                  <a:lnTo>
                    <a:pt x="338" y="190"/>
                  </a:lnTo>
                  <a:lnTo>
                    <a:pt x="338" y="190"/>
                  </a:lnTo>
                  <a:lnTo>
                    <a:pt x="338" y="192"/>
                  </a:lnTo>
                  <a:lnTo>
                    <a:pt x="338" y="194"/>
                  </a:lnTo>
                  <a:lnTo>
                    <a:pt x="340" y="194"/>
                  </a:lnTo>
                  <a:lnTo>
                    <a:pt x="342" y="194"/>
                  </a:lnTo>
                  <a:lnTo>
                    <a:pt x="342" y="196"/>
                  </a:lnTo>
                  <a:lnTo>
                    <a:pt x="340" y="196"/>
                  </a:lnTo>
                  <a:lnTo>
                    <a:pt x="338" y="196"/>
                  </a:lnTo>
                  <a:lnTo>
                    <a:pt x="336" y="196"/>
                  </a:lnTo>
                  <a:lnTo>
                    <a:pt x="334" y="196"/>
                  </a:lnTo>
                  <a:lnTo>
                    <a:pt x="332" y="196"/>
                  </a:lnTo>
                  <a:lnTo>
                    <a:pt x="330" y="196"/>
                  </a:lnTo>
                  <a:lnTo>
                    <a:pt x="328" y="196"/>
                  </a:lnTo>
                  <a:lnTo>
                    <a:pt x="328" y="194"/>
                  </a:lnTo>
                  <a:lnTo>
                    <a:pt x="326" y="194"/>
                  </a:lnTo>
                  <a:lnTo>
                    <a:pt x="324" y="194"/>
                  </a:lnTo>
                  <a:lnTo>
                    <a:pt x="322" y="194"/>
                  </a:lnTo>
                  <a:lnTo>
                    <a:pt x="320" y="194"/>
                  </a:lnTo>
                  <a:lnTo>
                    <a:pt x="316" y="194"/>
                  </a:lnTo>
                  <a:lnTo>
                    <a:pt x="314" y="194"/>
                  </a:lnTo>
                  <a:lnTo>
                    <a:pt x="312" y="194"/>
                  </a:lnTo>
                  <a:lnTo>
                    <a:pt x="310" y="194"/>
                  </a:lnTo>
                  <a:lnTo>
                    <a:pt x="308" y="194"/>
                  </a:lnTo>
                  <a:lnTo>
                    <a:pt x="306" y="194"/>
                  </a:lnTo>
                  <a:lnTo>
                    <a:pt x="304" y="194"/>
                  </a:lnTo>
                  <a:lnTo>
                    <a:pt x="302" y="194"/>
                  </a:lnTo>
                  <a:lnTo>
                    <a:pt x="300" y="194"/>
                  </a:lnTo>
                  <a:lnTo>
                    <a:pt x="298" y="194"/>
                  </a:lnTo>
                  <a:lnTo>
                    <a:pt x="298" y="192"/>
                  </a:lnTo>
                  <a:lnTo>
                    <a:pt x="296" y="192"/>
                  </a:lnTo>
                  <a:lnTo>
                    <a:pt x="294" y="192"/>
                  </a:lnTo>
                  <a:lnTo>
                    <a:pt x="292" y="192"/>
                  </a:lnTo>
                  <a:lnTo>
                    <a:pt x="290" y="192"/>
                  </a:lnTo>
                  <a:lnTo>
                    <a:pt x="288" y="192"/>
                  </a:lnTo>
                  <a:lnTo>
                    <a:pt x="286" y="192"/>
                  </a:lnTo>
                  <a:lnTo>
                    <a:pt x="284" y="192"/>
                  </a:lnTo>
                  <a:lnTo>
                    <a:pt x="284" y="192"/>
                  </a:lnTo>
                  <a:lnTo>
                    <a:pt x="282" y="192"/>
                  </a:lnTo>
                  <a:lnTo>
                    <a:pt x="280" y="192"/>
                  </a:lnTo>
                  <a:lnTo>
                    <a:pt x="278" y="192"/>
                  </a:lnTo>
                  <a:lnTo>
                    <a:pt x="276" y="192"/>
                  </a:lnTo>
                  <a:lnTo>
                    <a:pt x="274" y="192"/>
                  </a:lnTo>
                  <a:lnTo>
                    <a:pt x="274" y="190"/>
                  </a:lnTo>
                  <a:lnTo>
                    <a:pt x="272" y="190"/>
                  </a:lnTo>
                  <a:lnTo>
                    <a:pt x="270" y="190"/>
                  </a:lnTo>
                  <a:lnTo>
                    <a:pt x="268" y="190"/>
                  </a:lnTo>
                  <a:lnTo>
                    <a:pt x="266" y="190"/>
                  </a:lnTo>
                  <a:lnTo>
                    <a:pt x="264" y="190"/>
                  </a:lnTo>
                  <a:lnTo>
                    <a:pt x="262" y="190"/>
                  </a:lnTo>
                  <a:lnTo>
                    <a:pt x="260" y="190"/>
                  </a:lnTo>
                  <a:lnTo>
                    <a:pt x="258" y="190"/>
                  </a:lnTo>
                  <a:lnTo>
                    <a:pt x="256" y="190"/>
                  </a:lnTo>
                  <a:lnTo>
                    <a:pt x="254" y="190"/>
                  </a:lnTo>
                  <a:lnTo>
                    <a:pt x="252" y="190"/>
                  </a:lnTo>
                  <a:lnTo>
                    <a:pt x="250" y="190"/>
                  </a:lnTo>
                  <a:lnTo>
                    <a:pt x="248" y="190"/>
                  </a:lnTo>
                  <a:lnTo>
                    <a:pt x="246" y="190"/>
                  </a:lnTo>
                  <a:lnTo>
                    <a:pt x="242" y="190"/>
                  </a:lnTo>
                  <a:lnTo>
                    <a:pt x="240" y="190"/>
                  </a:lnTo>
                  <a:lnTo>
                    <a:pt x="238" y="190"/>
                  </a:lnTo>
                  <a:lnTo>
                    <a:pt x="236" y="190"/>
                  </a:lnTo>
                  <a:lnTo>
                    <a:pt x="236" y="190"/>
                  </a:lnTo>
                  <a:lnTo>
                    <a:pt x="234" y="190"/>
                  </a:lnTo>
                  <a:lnTo>
                    <a:pt x="232" y="190"/>
                  </a:lnTo>
                  <a:lnTo>
                    <a:pt x="232" y="188"/>
                  </a:lnTo>
                  <a:lnTo>
                    <a:pt x="230" y="188"/>
                  </a:lnTo>
                  <a:lnTo>
                    <a:pt x="228" y="188"/>
                  </a:lnTo>
                  <a:lnTo>
                    <a:pt x="226" y="188"/>
                  </a:lnTo>
                  <a:lnTo>
                    <a:pt x="224" y="188"/>
                  </a:lnTo>
                  <a:lnTo>
                    <a:pt x="222" y="188"/>
                  </a:lnTo>
                  <a:lnTo>
                    <a:pt x="220" y="188"/>
                  </a:lnTo>
                  <a:lnTo>
                    <a:pt x="218" y="188"/>
                  </a:lnTo>
                  <a:lnTo>
                    <a:pt x="216" y="188"/>
                  </a:lnTo>
                  <a:lnTo>
                    <a:pt x="214" y="188"/>
                  </a:lnTo>
                  <a:lnTo>
                    <a:pt x="212" y="188"/>
                  </a:lnTo>
                  <a:lnTo>
                    <a:pt x="212" y="186"/>
                  </a:lnTo>
                  <a:lnTo>
                    <a:pt x="210" y="186"/>
                  </a:lnTo>
                  <a:lnTo>
                    <a:pt x="208" y="186"/>
                  </a:lnTo>
                  <a:lnTo>
                    <a:pt x="206" y="186"/>
                  </a:lnTo>
                  <a:lnTo>
                    <a:pt x="204" y="186"/>
                  </a:lnTo>
                  <a:lnTo>
                    <a:pt x="202" y="186"/>
                  </a:lnTo>
                  <a:lnTo>
                    <a:pt x="200" y="186"/>
                  </a:lnTo>
                  <a:lnTo>
                    <a:pt x="198" y="186"/>
                  </a:lnTo>
                  <a:lnTo>
                    <a:pt x="196" y="186"/>
                  </a:lnTo>
                  <a:lnTo>
                    <a:pt x="194" y="186"/>
                  </a:lnTo>
                  <a:lnTo>
                    <a:pt x="194" y="184"/>
                  </a:lnTo>
                  <a:lnTo>
                    <a:pt x="192" y="184"/>
                  </a:lnTo>
                  <a:lnTo>
                    <a:pt x="190" y="184"/>
                  </a:lnTo>
                  <a:lnTo>
                    <a:pt x="188" y="184"/>
                  </a:lnTo>
                  <a:lnTo>
                    <a:pt x="188" y="184"/>
                  </a:lnTo>
                  <a:lnTo>
                    <a:pt x="184" y="184"/>
                  </a:lnTo>
                  <a:lnTo>
                    <a:pt x="182" y="184"/>
                  </a:lnTo>
                  <a:lnTo>
                    <a:pt x="180" y="184"/>
                  </a:lnTo>
                  <a:lnTo>
                    <a:pt x="178" y="184"/>
                  </a:lnTo>
                  <a:lnTo>
                    <a:pt x="178" y="182"/>
                  </a:lnTo>
                  <a:lnTo>
                    <a:pt x="176" y="182"/>
                  </a:lnTo>
                  <a:lnTo>
                    <a:pt x="174" y="182"/>
                  </a:lnTo>
                  <a:lnTo>
                    <a:pt x="172" y="182"/>
                  </a:lnTo>
                  <a:lnTo>
                    <a:pt x="170" y="182"/>
                  </a:lnTo>
                  <a:lnTo>
                    <a:pt x="168" y="182"/>
                  </a:lnTo>
                  <a:lnTo>
                    <a:pt x="166" y="182"/>
                  </a:lnTo>
                  <a:lnTo>
                    <a:pt x="164" y="182"/>
                  </a:lnTo>
                  <a:lnTo>
                    <a:pt x="162" y="182"/>
                  </a:lnTo>
                  <a:lnTo>
                    <a:pt x="162" y="180"/>
                  </a:lnTo>
                  <a:lnTo>
                    <a:pt x="160" y="180"/>
                  </a:lnTo>
                  <a:lnTo>
                    <a:pt x="158" y="180"/>
                  </a:lnTo>
                  <a:lnTo>
                    <a:pt x="156" y="180"/>
                  </a:lnTo>
                  <a:lnTo>
                    <a:pt x="154" y="180"/>
                  </a:lnTo>
                  <a:lnTo>
                    <a:pt x="150" y="180"/>
                  </a:lnTo>
                  <a:lnTo>
                    <a:pt x="148" y="180"/>
                  </a:lnTo>
                  <a:lnTo>
                    <a:pt x="146" y="178"/>
                  </a:lnTo>
                  <a:lnTo>
                    <a:pt x="146" y="180"/>
                  </a:lnTo>
                  <a:lnTo>
                    <a:pt x="146" y="178"/>
                  </a:lnTo>
                  <a:lnTo>
                    <a:pt x="144" y="178"/>
                  </a:lnTo>
                  <a:lnTo>
                    <a:pt x="142" y="178"/>
                  </a:lnTo>
                  <a:lnTo>
                    <a:pt x="140" y="178"/>
                  </a:lnTo>
                  <a:lnTo>
                    <a:pt x="140" y="178"/>
                  </a:lnTo>
                  <a:lnTo>
                    <a:pt x="138" y="178"/>
                  </a:lnTo>
                  <a:lnTo>
                    <a:pt x="136" y="178"/>
                  </a:lnTo>
                  <a:lnTo>
                    <a:pt x="134" y="178"/>
                  </a:lnTo>
                  <a:lnTo>
                    <a:pt x="132" y="176"/>
                  </a:lnTo>
                  <a:lnTo>
                    <a:pt x="130" y="176"/>
                  </a:lnTo>
                  <a:lnTo>
                    <a:pt x="128" y="176"/>
                  </a:lnTo>
                  <a:lnTo>
                    <a:pt x="126" y="176"/>
                  </a:lnTo>
                  <a:lnTo>
                    <a:pt x="124" y="176"/>
                  </a:lnTo>
                  <a:lnTo>
                    <a:pt x="122" y="176"/>
                  </a:lnTo>
                  <a:lnTo>
                    <a:pt x="120" y="176"/>
                  </a:lnTo>
                  <a:lnTo>
                    <a:pt x="118" y="174"/>
                  </a:lnTo>
                  <a:lnTo>
                    <a:pt x="116" y="174"/>
                  </a:lnTo>
                  <a:lnTo>
                    <a:pt x="114" y="174"/>
                  </a:lnTo>
                  <a:lnTo>
                    <a:pt x="112" y="174"/>
                  </a:lnTo>
                  <a:lnTo>
                    <a:pt x="110" y="174"/>
                  </a:lnTo>
                  <a:lnTo>
                    <a:pt x="108" y="174"/>
                  </a:lnTo>
                  <a:lnTo>
                    <a:pt x="102" y="172"/>
                  </a:lnTo>
                  <a:lnTo>
                    <a:pt x="100" y="172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4" y="172"/>
                  </a:lnTo>
                  <a:lnTo>
                    <a:pt x="92" y="172"/>
                  </a:lnTo>
                  <a:lnTo>
                    <a:pt x="92" y="170"/>
                  </a:lnTo>
                  <a:lnTo>
                    <a:pt x="92" y="170"/>
                  </a:lnTo>
                  <a:lnTo>
                    <a:pt x="90" y="170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0"/>
                  </a:lnTo>
                  <a:lnTo>
                    <a:pt x="82" y="170"/>
                  </a:lnTo>
                  <a:lnTo>
                    <a:pt x="82" y="168"/>
                  </a:lnTo>
                  <a:lnTo>
                    <a:pt x="80" y="168"/>
                  </a:lnTo>
                  <a:lnTo>
                    <a:pt x="78" y="168"/>
                  </a:lnTo>
                  <a:lnTo>
                    <a:pt x="74" y="168"/>
                  </a:lnTo>
                  <a:lnTo>
                    <a:pt x="72" y="168"/>
                  </a:lnTo>
                  <a:lnTo>
                    <a:pt x="72" y="166"/>
                  </a:lnTo>
                  <a:lnTo>
                    <a:pt x="72" y="164"/>
                  </a:lnTo>
                  <a:lnTo>
                    <a:pt x="72" y="162"/>
                  </a:lnTo>
                  <a:lnTo>
                    <a:pt x="72" y="160"/>
                  </a:lnTo>
                  <a:lnTo>
                    <a:pt x="72" y="158"/>
                  </a:lnTo>
                  <a:lnTo>
                    <a:pt x="74" y="158"/>
                  </a:lnTo>
                  <a:lnTo>
                    <a:pt x="74" y="156"/>
                  </a:lnTo>
                  <a:lnTo>
                    <a:pt x="74" y="154"/>
                  </a:lnTo>
                  <a:lnTo>
                    <a:pt x="74" y="152"/>
                  </a:lnTo>
                  <a:lnTo>
                    <a:pt x="74" y="150"/>
                  </a:lnTo>
                  <a:lnTo>
                    <a:pt x="74" y="148"/>
                  </a:lnTo>
                  <a:lnTo>
                    <a:pt x="76" y="146"/>
                  </a:lnTo>
                  <a:lnTo>
                    <a:pt x="76" y="144"/>
                  </a:lnTo>
                  <a:lnTo>
                    <a:pt x="76" y="142"/>
                  </a:lnTo>
                  <a:lnTo>
                    <a:pt x="76" y="142"/>
                  </a:lnTo>
                  <a:lnTo>
                    <a:pt x="76" y="140"/>
                  </a:lnTo>
                  <a:lnTo>
                    <a:pt x="76" y="138"/>
                  </a:lnTo>
                  <a:lnTo>
                    <a:pt x="76" y="136"/>
                  </a:lnTo>
                  <a:lnTo>
                    <a:pt x="78" y="136"/>
                  </a:lnTo>
                  <a:lnTo>
                    <a:pt x="78" y="134"/>
                  </a:lnTo>
                  <a:lnTo>
                    <a:pt x="78" y="132"/>
                  </a:lnTo>
                  <a:lnTo>
                    <a:pt x="78" y="130"/>
                  </a:lnTo>
                  <a:lnTo>
                    <a:pt x="78" y="128"/>
                  </a:lnTo>
                  <a:lnTo>
                    <a:pt x="78" y="126"/>
                  </a:lnTo>
                  <a:lnTo>
                    <a:pt x="78" y="124"/>
                  </a:lnTo>
                  <a:lnTo>
                    <a:pt x="80" y="124"/>
                  </a:lnTo>
                  <a:lnTo>
                    <a:pt x="80" y="122"/>
                  </a:lnTo>
                  <a:lnTo>
                    <a:pt x="80" y="120"/>
                  </a:lnTo>
                  <a:lnTo>
                    <a:pt x="80" y="118"/>
                  </a:lnTo>
                  <a:lnTo>
                    <a:pt x="80" y="116"/>
                  </a:lnTo>
                  <a:lnTo>
                    <a:pt x="78" y="116"/>
                  </a:lnTo>
                  <a:lnTo>
                    <a:pt x="78" y="114"/>
                  </a:lnTo>
                  <a:lnTo>
                    <a:pt x="76" y="114"/>
                  </a:lnTo>
                  <a:lnTo>
                    <a:pt x="74" y="114"/>
                  </a:lnTo>
                  <a:lnTo>
                    <a:pt x="72" y="114"/>
                  </a:lnTo>
                  <a:lnTo>
                    <a:pt x="70" y="114"/>
                  </a:lnTo>
                  <a:lnTo>
                    <a:pt x="68" y="114"/>
                  </a:lnTo>
                  <a:lnTo>
                    <a:pt x="66" y="114"/>
                  </a:lnTo>
                  <a:lnTo>
                    <a:pt x="64" y="112"/>
                  </a:lnTo>
                  <a:lnTo>
                    <a:pt x="62" y="112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6" y="112"/>
                  </a:lnTo>
                  <a:lnTo>
                    <a:pt x="54" y="112"/>
                  </a:lnTo>
                  <a:lnTo>
                    <a:pt x="52" y="110"/>
                  </a:lnTo>
                  <a:lnTo>
                    <a:pt x="48" y="110"/>
                  </a:lnTo>
                  <a:lnTo>
                    <a:pt x="46" y="110"/>
                  </a:lnTo>
                  <a:lnTo>
                    <a:pt x="44" y="110"/>
                  </a:lnTo>
                  <a:lnTo>
                    <a:pt x="44" y="110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0" y="108"/>
                  </a:lnTo>
                  <a:lnTo>
                    <a:pt x="38" y="108"/>
                  </a:lnTo>
                  <a:lnTo>
                    <a:pt x="36" y="108"/>
                  </a:lnTo>
                  <a:lnTo>
                    <a:pt x="34" y="108"/>
                  </a:lnTo>
                  <a:lnTo>
                    <a:pt x="32" y="108"/>
                  </a:lnTo>
                  <a:lnTo>
                    <a:pt x="32" y="106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6" y="106"/>
                  </a:lnTo>
                  <a:lnTo>
                    <a:pt x="24" y="106"/>
                  </a:lnTo>
                  <a:lnTo>
                    <a:pt x="22" y="106"/>
                  </a:lnTo>
                  <a:lnTo>
                    <a:pt x="22" y="104"/>
                  </a:lnTo>
                  <a:lnTo>
                    <a:pt x="20" y="104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2" y="104"/>
                  </a:lnTo>
                  <a:lnTo>
                    <a:pt x="10" y="102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2"/>
                  </a:lnTo>
                  <a:lnTo>
                    <a:pt x="2" y="102"/>
                  </a:lnTo>
                  <a:lnTo>
                    <a:pt x="0" y="102"/>
                  </a:lnTo>
                  <a:lnTo>
                    <a:pt x="2" y="100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2" y="94"/>
                  </a:lnTo>
                  <a:lnTo>
                    <a:pt x="2" y="92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4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10" y="62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8" y="22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18" y="16"/>
                  </a:lnTo>
                  <a:lnTo>
                    <a:pt x="18" y="14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20" y="4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24" y="0"/>
                  </a:lnTo>
                  <a:lnTo>
                    <a:pt x="24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4" name="Freeform 3179">
              <a:extLst>
                <a:ext uri="{FF2B5EF4-FFF2-40B4-BE49-F238E27FC236}">
                  <a16:creationId xmlns:a16="http://schemas.microsoft.com/office/drawing/2014/main" id="{9A3C7643-9689-D616-A965-74559DDCD2E5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3842568" y="3635613"/>
              <a:ext cx="729015" cy="416613"/>
            </a:xfrm>
            <a:custGeom>
              <a:avLst/>
              <a:gdLst>
                <a:gd name="T0" fmla="*/ 152 w 368"/>
                <a:gd name="T1" fmla="*/ 22 h 223"/>
                <a:gd name="T2" fmla="*/ 174 w 368"/>
                <a:gd name="T3" fmla="*/ 24 h 223"/>
                <a:gd name="T4" fmla="*/ 192 w 368"/>
                <a:gd name="T5" fmla="*/ 26 h 223"/>
                <a:gd name="T6" fmla="*/ 212 w 368"/>
                <a:gd name="T7" fmla="*/ 28 h 223"/>
                <a:gd name="T8" fmla="*/ 234 w 368"/>
                <a:gd name="T9" fmla="*/ 30 h 223"/>
                <a:gd name="T10" fmla="*/ 254 w 368"/>
                <a:gd name="T11" fmla="*/ 32 h 223"/>
                <a:gd name="T12" fmla="*/ 276 w 368"/>
                <a:gd name="T13" fmla="*/ 34 h 223"/>
                <a:gd name="T14" fmla="*/ 294 w 368"/>
                <a:gd name="T15" fmla="*/ 36 h 223"/>
                <a:gd name="T16" fmla="*/ 316 w 368"/>
                <a:gd name="T17" fmla="*/ 36 h 223"/>
                <a:gd name="T18" fmla="*/ 336 w 368"/>
                <a:gd name="T19" fmla="*/ 38 h 223"/>
                <a:gd name="T20" fmla="*/ 360 w 368"/>
                <a:gd name="T21" fmla="*/ 38 h 223"/>
                <a:gd name="T22" fmla="*/ 364 w 368"/>
                <a:gd name="T23" fmla="*/ 57 h 223"/>
                <a:gd name="T24" fmla="*/ 364 w 368"/>
                <a:gd name="T25" fmla="*/ 73 h 223"/>
                <a:gd name="T26" fmla="*/ 366 w 368"/>
                <a:gd name="T27" fmla="*/ 93 h 223"/>
                <a:gd name="T28" fmla="*/ 368 w 368"/>
                <a:gd name="T29" fmla="*/ 113 h 223"/>
                <a:gd name="T30" fmla="*/ 368 w 368"/>
                <a:gd name="T31" fmla="*/ 133 h 223"/>
                <a:gd name="T32" fmla="*/ 366 w 368"/>
                <a:gd name="T33" fmla="*/ 153 h 223"/>
                <a:gd name="T34" fmla="*/ 366 w 368"/>
                <a:gd name="T35" fmla="*/ 173 h 223"/>
                <a:gd name="T36" fmla="*/ 364 w 368"/>
                <a:gd name="T37" fmla="*/ 193 h 223"/>
                <a:gd name="T38" fmla="*/ 362 w 368"/>
                <a:gd name="T39" fmla="*/ 213 h 223"/>
                <a:gd name="T40" fmla="*/ 360 w 368"/>
                <a:gd name="T41" fmla="*/ 221 h 223"/>
                <a:gd name="T42" fmla="*/ 350 w 368"/>
                <a:gd name="T43" fmla="*/ 217 h 223"/>
                <a:gd name="T44" fmla="*/ 342 w 368"/>
                <a:gd name="T45" fmla="*/ 211 h 223"/>
                <a:gd name="T46" fmla="*/ 334 w 368"/>
                <a:gd name="T47" fmla="*/ 207 h 223"/>
                <a:gd name="T48" fmla="*/ 326 w 368"/>
                <a:gd name="T49" fmla="*/ 207 h 223"/>
                <a:gd name="T50" fmla="*/ 316 w 368"/>
                <a:gd name="T51" fmla="*/ 207 h 223"/>
                <a:gd name="T52" fmla="*/ 302 w 368"/>
                <a:gd name="T53" fmla="*/ 207 h 223"/>
                <a:gd name="T54" fmla="*/ 290 w 368"/>
                <a:gd name="T55" fmla="*/ 209 h 223"/>
                <a:gd name="T56" fmla="*/ 284 w 368"/>
                <a:gd name="T57" fmla="*/ 211 h 223"/>
                <a:gd name="T58" fmla="*/ 276 w 368"/>
                <a:gd name="T59" fmla="*/ 211 h 223"/>
                <a:gd name="T60" fmla="*/ 266 w 368"/>
                <a:gd name="T61" fmla="*/ 205 h 223"/>
                <a:gd name="T62" fmla="*/ 258 w 368"/>
                <a:gd name="T63" fmla="*/ 205 h 223"/>
                <a:gd name="T64" fmla="*/ 246 w 368"/>
                <a:gd name="T65" fmla="*/ 203 h 223"/>
                <a:gd name="T66" fmla="*/ 240 w 368"/>
                <a:gd name="T67" fmla="*/ 209 h 223"/>
                <a:gd name="T68" fmla="*/ 236 w 368"/>
                <a:gd name="T69" fmla="*/ 201 h 223"/>
                <a:gd name="T70" fmla="*/ 228 w 368"/>
                <a:gd name="T71" fmla="*/ 205 h 223"/>
                <a:gd name="T72" fmla="*/ 218 w 368"/>
                <a:gd name="T73" fmla="*/ 193 h 223"/>
                <a:gd name="T74" fmla="*/ 206 w 368"/>
                <a:gd name="T75" fmla="*/ 199 h 223"/>
                <a:gd name="T76" fmla="*/ 200 w 368"/>
                <a:gd name="T77" fmla="*/ 193 h 223"/>
                <a:gd name="T78" fmla="*/ 194 w 368"/>
                <a:gd name="T79" fmla="*/ 185 h 223"/>
                <a:gd name="T80" fmla="*/ 182 w 368"/>
                <a:gd name="T81" fmla="*/ 185 h 223"/>
                <a:gd name="T82" fmla="*/ 176 w 368"/>
                <a:gd name="T83" fmla="*/ 179 h 223"/>
                <a:gd name="T84" fmla="*/ 164 w 368"/>
                <a:gd name="T85" fmla="*/ 177 h 223"/>
                <a:gd name="T86" fmla="*/ 150 w 368"/>
                <a:gd name="T87" fmla="*/ 173 h 223"/>
                <a:gd name="T88" fmla="*/ 146 w 368"/>
                <a:gd name="T89" fmla="*/ 161 h 223"/>
                <a:gd name="T90" fmla="*/ 134 w 368"/>
                <a:gd name="T91" fmla="*/ 161 h 223"/>
                <a:gd name="T92" fmla="*/ 124 w 368"/>
                <a:gd name="T93" fmla="*/ 159 h 223"/>
                <a:gd name="T94" fmla="*/ 120 w 368"/>
                <a:gd name="T95" fmla="*/ 117 h 223"/>
                <a:gd name="T96" fmla="*/ 122 w 368"/>
                <a:gd name="T97" fmla="*/ 46 h 223"/>
                <a:gd name="T98" fmla="*/ 102 w 368"/>
                <a:gd name="T99" fmla="*/ 42 h 223"/>
                <a:gd name="T100" fmla="*/ 80 w 368"/>
                <a:gd name="T101" fmla="*/ 40 h 223"/>
                <a:gd name="T102" fmla="*/ 54 w 368"/>
                <a:gd name="T103" fmla="*/ 36 h 223"/>
                <a:gd name="T104" fmla="*/ 34 w 368"/>
                <a:gd name="T105" fmla="*/ 32 h 223"/>
                <a:gd name="T106" fmla="*/ 6 w 368"/>
                <a:gd name="T107" fmla="*/ 26 h 223"/>
                <a:gd name="T108" fmla="*/ 4 w 368"/>
                <a:gd name="T109" fmla="*/ 8 h 223"/>
                <a:gd name="T110" fmla="*/ 20 w 368"/>
                <a:gd name="T111" fmla="*/ 4 h 223"/>
                <a:gd name="T112" fmla="*/ 42 w 368"/>
                <a:gd name="T113" fmla="*/ 6 h 223"/>
                <a:gd name="T114" fmla="*/ 60 w 368"/>
                <a:gd name="T115" fmla="*/ 10 h 223"/>
                <a:gd name="T116" fmla="*/ 80 w 368"/>
                <a:gd name="T117" fmla="*/ 12 h 223"/>
                <a:gd name="T118" fmla="*/ 96 w 368"/>
                <a:gd name="T119" fmla="*/ 16 h 223"/>
                <a:gd name="T120" fmla="*/ 116 w 368"/>
                <a:gd name="T121" fmla="*/ 1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68" h="223">
                  <a:moveTo>
                    <a:pt x="130" y="18"/>
                  </a:moveTo>
                  <a:lnTo>
                    <a:pt x="132" y="18"/>
                  </a:lnTo>
                  <a:lnTo>
                    <a:pt x="134" y="18"/>
                  </a:lnTo>
                  <a:lnTo>
                    <a:pt x="140" y="20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6" y="20"/>
                  </a:lnTo>
                  <a:lnTo>
                    <a:pt x="148" y="20"/>
                  </a:lnTo>
                  <a:lnTo>
                    <a:pt x="150" y="20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6" y="22"/>
                  </a:lnTo>
                  <a:lnTo>
                    <a:pt x="158" y="22"/>
                  </a:lnTo>
                  <a:lnTo>
                    <a:pt x="160" y="22"/>
                  </a:lnTo>
                  <a:lnTo>
                    <a:pt x="162" y="22"/>
                  </a:lnTo>
                  <a:lnTo>
                    <a:pt x="164" y="22"/>
                  </a:lnTo>
                  <a:lnTo>
                    <a:pt x="166" y="22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174" y="24"/>
                  </a:lnTo>
                  <a:lnTo>
                    <a:pt x="176" y="24"/>
                  </a:lnTo>
                  <a:lnTo>
                    <a:pt x="178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4" y="24"/>
                  </a:lnTo>
                  <a:lnTo>
                    <a:pt x="186" y="24"/>
                  </a:lnTo>
                  <a:lnTo>
                    <a:pt x="186" y="26"/>
                  </a:lnTo>
                  <a:lnTo>
                    <a:pt x="188" y="26"/>
                  </a:lnTo>
                  <a:lnTo>
                    <a:pt x="188" y="26"/>
                  </a:lnTo>
                  <a:lnTo>
                    <a:pt x="190" y="26"/>
                  </a:lnTo>
                  <a:lnTo>
                    <a:pt x="192" y="26"/>
                  </a:lnTo>
                  <a:lnTo>
                    <a:pt x="194" y="26"/>
                  </a:lnTo>
                  <a:lnTo>
                    <a:pt x="196" y="26"/>
                  </a:lnTo>
                  <a:lnTo>
                    <a:pt x="198" y="26"/>
                  </a:lnTo>
                  <a:lnTo>
                    <a:pt x="200" y="26"/>
                  </a:lnTo>
                  <a:lnTo>
                    <a:pt x="202" y="26"/>
                  </a:lnTo>
                  <a:lnTo>
                    <a:pt x="202" y="28"/>
                  </a:lnTo>
                  <a:lnTo>
                    <a:pt x="204" y="28"/>
                  </a:lnTo>
                  <a:lnTo>
                    <a:pt x="206" y="28"/>
                  </a:lnTo>
                  <a:lnTo>
                    <a:pt x="208" y="28"/>
                  </a:lnTo>
                  <a:lnTo>
                    <a:pt x="210" y="28"/>
                  </a:lnTo>
                  <a:lnTo>
                    <a:pt x="212" y="28"/>
                  </a:lnTo>
                  <a:lnTo>
                    <a:pt x="214" y="28"/>
                  </a:lnTo>
                  <a:lnTo>
                    <a:pt x="216" y="28"/>
                  </a:lnTo>
                  <a:lnTo>
                    <a:pt x="218" y="28"/>
                  </a:lnTo>
                  <a:lnTo>
                    <a:pt x="220" y="28"/>
                  </a:lnTo>
                  <a:lnTo>
                    <a:pt x="222" y="28"/>
                  </a:lnTo>
                  <a:lnTo>
                    <a:pt x="224" y="30"/>
                  </a:lnTo>
                  <a:lnTo>
                    <a:pt x="226" y="30"/>
                  </a:lnTo>
                  <a:lnTo>
                    <a:pt x="228" y="30"/>
                  </a:lnTo>
                  <a:lnTo>
                    <a:pt x="230" y="30"/>
                  </a:lnTo>
                  <a:lnTo>
                    <a:pt x="232" y="30"/>
                  </a:lnTo>
                  <a:lnTo>
                    <a:pt x="234" y="30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38" y="30"/>
                  </a:lnTo>
                  <a:lnTo>
                    <a:pt x="240" y="30"/>
                  </a:lnTo>
                  <a:lnTo>
                    <a:pt x="242" y="30"/>
                  </a:lnTo>
                  <a:lnTo>
                    <a:pt x="244" y="32"/>
                  </a:lnTo>
                  <a:lnTo>
                    <a:pt x="246" y="32"/>
                  </a:lnTo>
                  <a:lnTo>
                    <a:pt x="248" y="32"/>
                  </a:lnTo>
                  <a:lnTo>
                    <a:pt x="250" y="32"/>
                  </a:lnTo>
                  <a:lnTo>
                    <a:pt x="252" y="32"/>
                  </a:lnTo>
                  <a:lnTo>
                    <a:pt x="254" y="32"/>
                  </a:lnTo>
                  <a:lnTo>
                    <a:pt x="256" y="32"/>
                  </a:lnTo>
                  <a:lnTo>
                    <a:pt x="258" y="32"/>
                  </a:lnTo>
                  <a:lnTo>
                    <a:pt x="260" y="32"/>
                  </a:lnTo>
                  <a:lnTo>
                    <a:pt x="262" y="32"/>
                  </a:lnTo>
                  <a:lnTo>
                    <a:pt x="264" y="32"/>
                  </a:lnTo>
                  <a:lnTo>
                    <a:pt x="266" y="32"/>
                  </a:lnTo>
                  <a:lnTo>
                    <a:pt x="268" y="34"/>
                  </a:lnTo>
                  <a:lnTo>
                    <a:pt x="270" y="34"/>
                  </a:lnTo>
                  <a:lnTo>
                    <a:pt x="272" y="34"/>
                  </a:lnTo>
                  <a:lnTo>
                    <a:pt x="274" y="34"/>
                  </a:lnTo>
                  <a:lnTo>
                    <a:pt x="276" y="34"/>
                  </a:lnTo>
                  <a:lnTo>
                    <a:pt x="278" y="34"/>
                  </a:lnTo>
                  <a:lnTo>
                    <a:pt x="280" y="34"/>
                  </a:lnTo>
                  <a:lnTo>
                    <a:pt x="282" y="34"/>
                  </a:lnTo>
                  <a:lnTo>
                    <a:pt x="284" y="34"/>
                  </a:lnTo>
                  <a:lnTo>
                    <a:pt x="284" y="34"/>
                  </a:lnTo>
                  <a:lnTo>
                    <a:pt x="286" y="34"/>
                  </a:lnTo>
                  <a:lnTo>
                    <a:pt x="288" y="34"/>
                  </a:lnTo>
                  <a:lnTo>
                    <a:pt x="290" y="34"/>
                  </a:lnTo>
                  <a:lnTo>
                    <a:pt x="292" y="34"/>
                  </a:lnTo>
                  <a:lnTo>
                    <a:pt x="292" y="36"/>
                  </a:lnTo>
                  <a:lnTo>
                    <a:pt x="294" y="36"/>
                  </a:lnTo>
                  <a:lnTo>
                    <a:pt x="296" y="36"/>
                  </a:lnTo>
                  <a:lnTo>
                    <a:pt x="298" y="36"/>
                  </a:lnTo>
                  <a:lnTo>
                    <a:pt x="300" y="36"/>
                  </a:lnTo>
                  <a:lnTo>
                    <a:pt x="302" y="36"/>
                  </a:lnTo>
                  <a:lnTo>
                    <a:pt x="304" y="36"/>
                  </a:lnTo>
                  <a:lnTo>
                    <a:pt x="306" y="36"/>
                  </a:lnTo>
                  <a:lnTo>
                    <a:pt x="308" y="36"/>
                  </a:lnTo>
                  <a:lnTo>
                    <a:pt x="310" y="36"/>
                  </a:lnTo>
                  <a:lnTo>
                    <a:pt x="312" y="36"/>
                  </a:lnTo>
                  <a:lnTo>
                    <a:pt x="314" y="36"/>
                  </a:lnTo>
                  <a:lnTo>
                    <a:pt x="316" y="36"/>
                  </a:lnTo>
                  <a:lnTo>
                    <a:pt x="318" y="36"/>
                  </a:lnTo>
                  <a:lnTo>
                    <a:pt x="320" y="36"/>
                  </a:lnTo>
                  <a:lnTo>
                    <a:pt x="322" y="36"/>
                  </a:lnTo>
                  <a:lnTo>
                    <a:pt x="324" y="38"/>
                  </a:lnTo>
                  <a:lnTo>
                    <a:pt x="326" y="38"/>
                  </a:lnTo>
                  <a:lnTo>
                    <a:pt x="328" y="38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6" y="38"/>
                  </a:lnTo>
                  <a:lnTo>
                    <a:pt x="338" y="38"/>
                  </a:lnTo>
                  <a:lnTo>
                    <a:pt x="340" y="38"/>
                  </a:lnTo>
                  <a:lnTo>
                    <a:pt x="344" y="38"/>
                  </a:lnTo>
                  <a:lnTo>
                    <a:pt x="346" y="38"/>
                  </a:lnTo>
                  <a:lnTo>
                    <a:pt x="348" y="38"/>
                  </a:lnTo>
                  <a:lnTo>
                    <a:pt x="350" y="38"/>
                  </a:lnTo>
                  <a:lnTo>
                    <a:pt x="352" y="38"/>
                  </a:lnTo>
                  <a:lnTo>
                    <a:pt x="354" y="38"/>
                  </a:lnTo>
                  <a:lnTo>
                    <a:pt x="356" y="38"/>
                  </a:lnTo>
                  <a:lnTo>
                    <a:pt x="358" y="38"/>
                  </a:lnTo>
                  <a:lnTo>
                    <a:pt x="360" y="38"/>
                  </a:lnTo>
                  <a:lnTo>
                    <a:pt x="360" y="40"/>
                  </a:lnTo>
                  <a:lnTo>
                    <a:pt x="362" y="40"/>
                  </a:lnTo>
                  <a:lnTo>
                    <a:pt x="364" y="40"/>
                  </a:lnTo>
                  <a:lnTo>
                    <a:pt x="364" y="42"/>
                  </a:lnTo>
                  <a:lnTo>
                    <a:pt x="364" y="44"/>
                  </a:lnTo>
                  <a:lnTo>
                    <a:pt x="364" y="46"/>
                  </a:lnTo>
                  <a:lnTo>
                    <a:pt x="364" y="48"/>
                  </a:lnTo>
                  <a:lnTo>
                    <a:pt x="364" y="50"/>
                  </a:lnTo>
                  <a:lnTo>
                    <a:pt x="364" y="52"/>
                  </a:lnTo>
                  <a:lnTo>
                    <a:pt x="364" y="55"/>
                  </a:lnTo>
                  <a:lnTo>
                    <a:pt x="364" y="57"/>
                  </a:lnTo>
                  <a:lnTo>
                    <a:pt x="364" y="59"/>
                  </a:lnTo>
                  <a:lnTo>
                    <a:pt x="364" y="61"/>
                  </a:lnTo>
                  <a:lnTo>
                    <a:pt x="364" y="63"/>
                  </a:lnTo>
                  <a:lnTo>
                    <a:pt x="362" y="63"/>
                  </a:lnTo>
                  <a:lnTo>
                    <a:pt x="362" y="65"/>
                  </a:lnTo>
                  <a:lnTo>
                    <a:pt x="362" y="65"/>
                  </a:lnTo>
                  <a:lnTo>
                    <a:pt x="362" y="67"/>
                  </a:lnTo>
                  <a:lnTo>
                    <a:pt x="362" y="69"/>
                  </a:lnTo>
                  <a:lnTo>
                    <a:pt x="364" y="69"/>
                  </a:lnTo>
                  <a:lnTo>
                    <a:pt x="364" y="71"/>
                  </a:lnTo>
                  <a:lnTo>
                    <a:pt x="364" y="73"/>
                  </a:lnTo>
                  <a:lnTo>
                    <a:pt x="364" y="75"/>
                  </a:lnTo>
                  <a:lnTo>
                    <a:pt x="364" y="77"/>
                  </a:lnTo>
                  <a:lnTo>
                    <a:pt x="364" y="79"/>
                  </a:lnTo>
                  <a:lnTo>
                    <a:pt x="364" y="81"/>
                  </a:lnTo>
                  <a:lnTo>
                    <a:pt x="364" y="83"/>
                  </a:lnTo>
                  <a:lnTo>
                    <a:pt x="364" y="85"/>
                  </a:lnTo>
                  <a:lnTo>
                    <a:pt x="364" y="87"/>
                  </a:lnTo>
                  <a:lnTo>
                    <a:pt x="364" y="89"/>
                  </a:lnTo>
                  <a:lnTo>
                    <a:pt x="364" y="91"/>
                  </a:lnTo>
                  <a:lnTo>
                    <a:pt x="366" y="91"/>
                  </a:lnTo>
                  <a:lnTo>
                    <a:pt x="366" y="93"/>
                  </a:lnTo>
                  <a:lnTo>
                    <a:pt x="366" y="95"/>
                  </a:lnTo>
                  <a:lnTo>
                    <a:pt x="366" y="97"/>
                  </a:lnTo>
                  <a:lnTo>
                    <a:pt x="366" y="99"/>
                  </a:lnTo>
                  <a:lnTo>
                    <a:pt x="366" y="101"/>
                  </a:lnTo>
                  <a:lnTo>
                    <a:pt x="366" y="103"/>
                  </a:lnTo>
                  <a:lnTo>
                    <a:pt x="366" y="105"/>
                  </a:lnTo>
                  <a:lnTo>
                    <a:pt x="366" y="107"/>
                  </a:lnTo>
                  <a:lnTo>
                    <a:pt x="366" y="109"/>
                  </a:lnTo>
                  <a:lnTo>
                    <a:pt x="366" y="111"/>
                  </a:lnTo>
                  <a:lnTo>
                    <a:pt x="368" y="111"/>
                  </a:lnTo>
                  <a:lnTo>
                    <a:pt x="368" y="113"/>
                  </a:lnTo>
                  <a:lnTo>
                    <a:pt x="368" y="113"/>
                  </a:lnTo>
                  <a:lnTo>
                    <a:pt x="368" y="115"/>
                  </a:lnTo>
                  <a:lnTo>
                    <a:pt x="368" y="117"/>
                  </a:lnTo>
                  <a:lnTo>
                    <a:pt x="368" y="119"/>
                  </a:lnTo>
                  <a:lnTo>
                    <a:pt x="368" y="121"/>
                  </a:lnTo>
                  <a:lnTo>
                    <a:pt x="368" y="123"/>
                  </a:lnTo>
                  <a:lnTo>
                    <a:pt x="368" y="125"/>
                  </a:lnTo>
                  <a:lnTo>
                    <a:pt x="368" y="127"/>
                  </a:lnTo>
                  <a:lnTo>
                    <a:pt x="368" y="129"/>
                  </a:lnTo>
                  <a:lnTo>
                    <a:pt x="368" y="131"/>
                  </a:lnTo>
                  <a:lnTo>
                    <a:pt x="368" y="133"/>
                  </a:lnTo>
                  <a:lnTo>
                    <a:pt x="368" y="135"/>
                  </a:lnTo>
                  <a:lnTo>
                    <a:pt x="368" y="137"/>
                  </a:lnTo>
                  <a:lnTo>
                    <a:pt x="368" y="139"/>
                  </a:lnTo>
                  <a:lnTo>
                    <a:pt x="368" y="141"/>
                  </a:lnTo>
                  <a:lnTo>
                    <a:pt x="368" y="143"/>
                  </a:lnTo>
                  <a:lnTo>
                    <a:pt x="368" y="145"/>
                  </a:lnTo>
                  <a:lnTo>
                    <a:pt x="368" y="147"/>
                  </a:lnTo>
                  <a:lnTo>
                    <a:pt x="368" y="149"/>
                  </a:lnTo>
                  <a:lnTo>
                    <a:pt x="368" y="151"/>
                  </a:lnTo>
                  <a:lnTo>
                    <a:pt x="366" y="151"/>
                  </a:lnTo>
                  <a:lnTo>
                    <a:pt x="366" y="153"/>
                  </a:lnTo>
                  <a:lnTo>
                    <a:pt x="366" y="155"/>
                  </a:lnTo>
                  <a:lnTo>
                    <a:pt x="366" y="157"/>
                  </a:lnTo>
                  <a:lnTo>
                    <a:pt x="366" y="159"/>
                  </a:lnTo>
                  <a:lnTo>
                    <a:pt x="366" y="161"/>
                  </a:lnTo>
                  <a:lnTo>
                    <a:pt x="366" y="161"/>
                  </a:lnTo>
                  <a:lnTo>
                    <a:pt x="366" y="163"/>
                  </a:lnTo>
                  <a:lnTo>
                    <a:pt x="366" y="165"/>
                  </a:lnTo>
                  <a:lnTo>
                    <a:pt x="366" y="167"/>
                  </a:lnTo>
                  <a:lnTo>
                    <a:pt x="366" y="169"/>
                  </a:lnTo>
                  <a:lnTo>
                    <a:pt x="366" y="171"/>
                  </a:lnTo>
                  <a:lnTo>
                    <a:pt x="366" y="173"/>
                  </a:lnTo>
                  <a:lnTo>
                    <a:pt x="366" y="175"/>
                  </a:lnTo>
                  <a:lnTo>
                    <a:pt x="366" y="177"/>
                  </a:lnTo>
                  <a:lnTo>
                    <a:pt x="366" y="179"/>
                  </a:lnTo>
                  <a:lnTo>
                    <a:pt x="364" y="179"/>
                  </a:lnTo>
                  <a:lnTo>
                    <a:pt x="364" y="181"/>
                  </a:lnTo>
                  <a:lnTo>
                    <a:pt x="364" y="183"/>
                  </a:lnTo>
                  <a:lnTo>
                    <a:pt x="364" y="185"/>
                  </a:lnTo>
                  <a:lnTo>
                    <a:pt x="364" y="187"/>
                  </a:lnTo>
                  <a:lnTo>
                    <a:pt x="364" y="189"/>
                  </a:lnTo>
                  <a:lnTo>
                    <a:pt x="364" y="191"/>
                  </a:lnTo>
                  <a:lnTo>
                    <a:pt x="364" y="193"/>
                  </a:lnTo>
                  <a:lnTo>
                    <a:pt x="364" y="195"/>
                  </a:lnTo>
                  <a:lnTo>
                    <a:pt x="364" y="197"/>
                  </a:lnTo>
                  <a:lnTo>
                    <a:pt x="364" y="199"/>
                  </a:lnTo>
                  <a:lnTo>
                    <a:pt x="364" y="201"/>
                  </a:lnTo>
                  <a:lnTo>
                    <a:pt x="364" y="203"/>
                  </a:lnTo>
                  <a:lnTo>
                    <a:pt x="364" y="205"/>
                  </a:lnTo>
                  <a:lnTo>
                    <a:pt x="364" y="207"/>
                  </a:lnTo>
                  <a:lnTo>
                    <a:pt x="364" y="209"/>
                  </a:lnTo>
                  <a:lnTo>
                    <a:pt x="362" y="209"/>
                  </a:lnTo>
                  <a:lnTo>
                    <a:pt x="362" y="211"/>
                  </a:lnTo>
                  <a:lnTo>
                    <a:pt x="362" y="213"/>
                  </a:lnTo>
                  <a:lnTo>
                    <a:pt x="362" y="215"/>
                  </a:lnTo>
                  <a:lnTo>
                    <a:pt x="362" y="217"/>
                  </a:lnTo>
                  <a:lnTo>
                    <a:pt x="362" y="219"/>
                  </a:lnTo>
                  <a:lnTo>
                    <a:pt x="362" y="221"/>
                  </a:lnTo>
                  <a:lnTo>
                    <a:pt x="362" y="223"/>
                  </a:lnTo>
                  <a:lnTo>
                    <a:pt x="360" y="223"/>
                  </a:lnTo>
                  <a:lnTo>
                    <a:pt x="360" y="221"/>
                  </a:lnTo>
                  <a:lnTo>
                    <a:pt x="360" y="223"/>
                  </a:lnTo>
                  <a:lnTo>
                    <a:pt x="358" y="223"/>
                  </a:lnTo>
                  <a:lnTo>
                    <a:pt x="358" y="221"/>
                  </a:lnTo>
                  <a:lnTo>
                    <a:pt x="360" y="221"/>
                  </a:lnTo>
                  <a:lnTo>
                    <a:pt x="358" y="221"/>
                  </a:lnTo>
                  <a:lnTo>
                    <a:pt x="358" y="219"/>
                  </a:lnTo>
                  <a:lnTo>
                    <a:pt x="358" y="221"/>
                  </a:lnTo>
                  <a:lnTo>
                    <a:pt x="356" y="221"/>
                  </a:lnTo>
                  <a:lnTo>
                    <a:pt x="356" y="219"/>
                  </a:lnTo>
                  <a:lnTo>
                    <a:pt x="354" y="219"/>
                  </a:lnTo>
                  <a:lnTo>
                    <a:pt x="354" y="221"/>
                  </a:lnTo>
                  <a:lnTo>
                    <a:pt x="354" y="219"/>
                  </a:lnTo>
                  <a:lnTo>
                    <a:pt x="352" y="219"/>
                  </a:lnTo>
                  <a:lnTo>
                    <a:pt x="350" y="219"/>
                  </a:lnTo>
                  <a:lnTo>
                    <a:pt x="350" y="217"/>
                  </a:lnTo>
                  <a:lnTo>
                    <a:pt x="350" y="215"/>
                  </a:lnTo>
                  <a:lnTo>
                    <a:pt x="350" y="217"/>
                  </a:lnTo>
                  <a:lnTo>
                    <a:pt x="348" y="217"/>
                  </a:lnTo>
                  <a:lnTo>
                    <a:pt x="348" y="215"/>
                  </a:lnTo>
                  <a:lnTo>
                    <a:pt x="346" y="215"/>
                  </a:lnTo>
                  <a:lnTo>
                    <a:pt x="346" y="213"/>
                  </a:lnTo>
                  <a:lnTo>
                    <a:pt x="346" y="215"/>
                  </a:lnTo>
                  <a:lnTo>
                    <a:pt x="344" y="215"/>
                  </a:lnTo>
                  <a:lnTo>
                    <a:pt x="344" y="213"/>
                  </a:lnTo>
                  <a:lnTo>
                    <a:pt x="342" y="213"/>
                  </a:lnTo>
                  <a:lnTo>
                    <a:pt x="342" y="211"/>
                  </a:lnTo>
                  <a:lnTo>
                    <a:pt x="340" y="211"/>
                  </a:lnTo>
                  <a:lnTo>
                    <a:pt x="340" y="209"/>
                  </a:lnTo>
                  <a:lnTo>
                    <a:pt x="338" y="209"/>
                  </a:lnTo>
                  <a:lnTo>
                    <a:pt x="338" y="209"/>
                  </a:lnTo>
                  <a:lnTo>
                    <a:pt x="338" y="209"/>
                  </a:lnTo>
                  <a:lnTo>
                    <a:pt x="336" y="209"/>
                  </a:lnTo>
                  <a:lnTo>
                    <a:pt x="336" y="209"/>
                  </a:lnTo>
                  <a:lnTo>
                    <a:pt x="336" y="207"/>
                  </a:lnTo>
                  <a:lnTo>
                    <a:pt x="334" y="207"/>
                  </a:lnTo>
                  <a:lnTo>
                    <a:pt x="334" y="209"/>
                  </a:lnTo>
                  <a:lnTo>
                    <a:pt x="334" y="207"/>
                  </a:lnTo>
                  <a:lnTo>
                    <a:pt x="332" y="207"/>
                  </a:lnTo>
                  <a:lnTo>
                    <a:pt x="332" y="205"/>
                  </a:lnTo>
                  <a:lnTo>
                    <a:pt x="332" y="205"/>
                  </a:lnTo>
                  <a:lnTo>
                    <a:pt x="330" y="205"/>
                  </a:lnTo>
                  <a:lnTo>
                    <a:pt x="330" y="203"/>
                  </a:lnTo>
                  <a:lnTo>
                    <a:pt x="330" y="205"/>
                  </a:lnTo>
                  <a:lnTo>
                    <a:pt x="328" y="205"/>
                  </a:lnTo>
                  <a:lnTo>
                    <a:pt x="328" y="207"/>
                  </a:lnTo>
                  <a:lnTo>
                    <a:pt x="328" y="209"/>
                  </a:lnTo>
                  <a:lnTo>
                    <a:pt x="328" y="207"/>
                  </a:lnTo>
                  <a:lnTo>
                    <a:pt x="326" y="207"/>
                  </a:lnTo>
                  <a:lnTo>
                    <a:pt x="326" y="209"/>
                  </a:lnTo>
                  <a:lnTo>
                    <a:pt x="324" y="209"/>
                  </a:lnTo>
                  <a:lnTo>
                    <a:pt x="324" y="207"/>
                  </a:lnTo>
                  <a:lnTo>
                    <a:pt x="324" y="209"/>
                  </a:lnTo>
                  <a:lnTo>
                    <a:pt x="322" y="209"/>
                  </a:lnTo>
                  <a:lnTo>
                    <a:pt x="320" y="209"/>
                  </a:lnTo>
                  <a:lnTo>
                    <a:pt x="318" y="209"/>
                  </a:lnTo>
                  <a:lnTo>
                    <a:pt x="318" y="207"/>
                  </a:lnTo>
                  <a:lnTo>
                    <a:pt x="318" y="209"/>
                  </a:lnTo>
                  <a:lnTo>
                    <a:pt x="316" y="209"/>
                  </a:lnTo>
                  <a:lnTo>
                    <a:pt x="316" y="207"/>
                  </a:lnTo>
                  <a:lnTo>
                    <a:pt x="314" y="207"/>
                  </a:lnTo>
                  <a:lnTo>
                    <a:pt x="314" y="205"/>
                  </a:lnTo>
                  <a:lnTo>
                    <a:pt x="312" y="205"/>
                  </a:lnTo>
                  <a:lnTo>
                    <a:pt x="310" y="205"/>
                  </a:lnTo>
                  <a:lnTo>
                    <a:pt x="308" y="205"/>
                  </a:lnTo>
                  <a:lnTo>
                    <a:pt x="308" y="207"/>
                  </a:lnTo>
                  <a:lnTo>
                    <a:pt x="306" y="207"/>
                  </a:lnTo>
                  <a:lnTo>
                    <a:pt x="304" y="207"/>
                  </a:lnTo>
                  <a:lnTo>
                    <a:pt x="304" y="209"/>
                  </a:lnTo>
                  <a:lnTo>
                    <a:pt x="302" y="209"/>
                  </a:lnTo>
                  <a:lnTo>
                    <a:pt x="302" y="207"/>
                  </a:lnTo>
                  <a:lnTo>
                    <a:pt x="302" y="209"/>
                  </a:lnTo>
                  <a:lnTo>
                    <a:pt x="300" y="209"/>
                  </a:lnTo>
                  <a:lnTo>
                    <a:pt x="298" y="209"/>
                  </a:lnTo>
                  <a:lnTo>
                    <a:pt x="298" y="207"/>
                  </a:lnTo>
                  <a:lnTo>
                    <a:pt x="296" y="207"/>
                  </a:lnTo>
                  <a:lnTo>
                    <a:pt x="294" y="207"/>
                  </a:lnTo>
                  <a:lnTo>
                    <a:pt x="292" y="207"/>
                  </a:lnTo>
                  <a:lnTo>
                    <a:pt x="292" y="209"/>
                  </a:lnTo>
                  <a:lnTo>
                    <a:pt x="292" y="207"/>
                  </a:lnTo>
                  <a:lnTo>
                    <a:pt x="292" y="209"/>
                  </a:lnTo>
                  <a:lnTo>
                    <a:pt x="290" y="209"/>
                  </a:lnTo>
                  <a:lnTo>
                    <a:pt x="288" y="209"/>
                  </a:lnTo>
                  <a:lnTo>
                    <a:pt x="288" y="207"/>
                  </a:lnTo>
                  <a:lnTo>
                    <a:pt x="288" y="209"/>
                  </a:lnTo>
                  <a:lnTo>
                    <a:pt x="286" y="209"/>
                  </a:lnTo>
                  <a:lnTo>
                    <a:pt x="284" y="209"/>
                  </a:lnTo>
                  <a:lnTo>
                    <a:pt x="284" y="209"/>
                  </a:lnTo>
                  <a:lnTo>
                    <a:pt x="284" y="209"/>
                  </a:lnTo>
                  <a:lnTo>
                    <a:pt x="286" y="209"/>
                  </a:lnTo>
                  <a:lnTo>
                    <a:pt x="284" y="209"/>
                  </a:lnTo>
                  <a:lnTo>
                    <a:pt x="284" y="209"/>
                  </a:lnTo>
                  <a:lnTo>
                    <a:pt x="284" y="211"/>
                  </a:lnTo>
                  <a:lnTo>
                    <a:pt x="284" y="211"/>
                  </a:lnTo>
                  <a:lnTo>
                    <a:pt x="282" y="211"/>
                  </a:lnTo>
                  <a:lnTo>
                    <a:pt x="282" y="209"/>
                  </a:lnTo>
                  <a:lnTo>
                    <a:pt x="280" y="209"/>
                  </a:lnTo>
                  <a:lnTo>
                    <a:pt x="280" y="211"/>
                  </a:lnTo>
                  <a:lnTo>
                    <a:pt x="280" y="213"/>
                  </a:lnTo>
                  <a:lnTo>
                    <a:pt x="278" y="213"/>
                  </a:lnTo>
                  <a:lnTo>
                    <a:pt x="278" y="215"/>
                  </a:lnTo>
                  <a:lnTo>
                    <a:pt x="276" y="215"/>
                  </a:lnTo>
                  <a:lnTo>
                    <a:pt x="276" y="213"/>
                  </a:lnTo>
                  <a:lnTo>
                    <a:pt x="276" y="211"/>
                  </a:lnTo>
                  <a:lnTo>
                    <a:pt x="274" y="211"/>
                  </a:lnTo>
                  <a:lnTo>
                    <a:pt x="274" y="209"/>
                  </a:lnTo>
                  <a:lnTo>
                    <a:pt x="272" y="209"/>
                  </a:lnTo>
                  <a:lnTo>
                    <a:pt x="270" y="209"/>
                  </a:lnTo>
                  <a:lnTo>
                    <a:pt x="270" y="209"/>
                  </a:lnTo>
                  <a:lnTo>
                    <a:pt x="270" y="207"/>
                  </a:lnTo>
                  <a:lnTo>
                    <a:pt x="268" y="207"/>
                  </a:lnTo>
                  <a:lnTo>
                    <a:pt x="266" y="207"/>
                  </a:lnTo>
                  <a:lnTo>
                    <a:pt x="264" y="207"/>
                  </a:lnTo>
                  <a:lnTo>
                    <a:pt x="264" y="205"/>
                  </a:lnTo>
                  <a:lnTo>
                    <a:pt x="266" y="205"/>
                  </a:lnTo>
                  <a:lnTo>
                    <a:pt x="268" y="203"/>
                  </a:lnTo>
                  <a:lnTo>
                    <a:pt x="266" y="203"/>
                  </a:lnTo>
                  <a:lnTo>
                    <a:pt x="264" y="203"/>
                  </a:lnTo>
                  <a:lnTo>
                    <a:pt x="264" y="201"/>
                  </a:lnTo>
                  <a:lnTo>
                    <a:pt x="264" y="203"/>
                  </a:lnTo>
                  <a:lnTo>
                    <a:pt x="262" y="203"/>
                  </a:lnTo>
                  <a:lnTo>
                    <a:pt x="262" y="205"/>
                  </a:lnTo>
                  <a:lnTo>
                    <a:pt x="262" y="207"/>
                  </a:lnTo>
                  <a:lnTo>
                    <a:pt x="260" y="207"/>
                  </a:lnTo>
                  <a:lnTo>
                    <a:pt x="258" y="207"/>
                  </a:lnTo>
                  <a:lnTo>
                    <a:pt x="258" y="205"/>
                  </a:lnTo>
                  <a:lnTo>
                    <a:pt x="256" y="205"/>
                  </a:lnTo>
                  <a:lnTo>
                    <a:pt x="256" y="203"/>
                  </a:lnTo>
                  <a:lnTo>
                    <a:pt x="254" y="205"/>
                  </a:lnTo>
                  <a:lnTo>
                    <a:pt x="252" y="203"/>
                  </a:lnTo>
                  <a:lnTo>
                    <a:pt x="252" y="201"/>
                  </a:lnTo>
                  <a:lnTo>
                    <a:pt x="252" y="199"/>
                  </a:lnTo>
                  <a:lnTo>
                    <a:pt x="250" y="199"/>
                  </a:lnTo>
                  <a:lnTo>
                    <a:pt x="248" y="199"/>
                  </a:lnTo>
                  <a:lnTo>
                    <a:pt x="248" y="201"/>
                  </a:lnTo>
                  <a:lnTo>
                    <a:pt x="248" y="203"/>
                  </a:lnTo>
                  <a:lnTo>
                    <a:pt x="246" y="203"/>
                  </a:lnTo>
                  <a:lnTo>
                    <a:pt x="246" y="205"/>
                  </a:lnTo>
                  <a:lnTo>
                    <a:pt x="244" y="205"/>
                  </a:lnTo>
                  <a:lnTo>
                    <a:pt x="244" y="203"/>
                  </a:lnTo>
                  <a:lnTo>
                    <a:pt x="244" y="205"/>
                  </a:lnTo>
                  <a:lnTo>
                    <a:pt x="242" y="205"/>
                  </a:lnTo>
                  <a:lnTo>
                    <a:pt x="244" y="205"/>
                  </a:lnTo>
                  <a:lnTo>
                    <a:pt x="244" y="207"/>
                  </a:lnTo>
                  <a:lnTo>
                    <a:pt x="242" y="207"/>
                  </a:lnTo>
                  <a:lnTo>
                    <a:pt x="242" y="209"/>
                  </a:lnTo>
                  <a:lnTo>
                    <a:pt x="242" y="209"/>
                  </a:lnTo>
                  <a:lnTo>
                    <a:pt x="240" y="209"/>
                  </a:lnTo>
                  <a:lnTo>
                    <a:pt x="238" y="209"/>
                  </a:lnTo>
                  <a:lnTo>
                    <a:pt x="238" y="209"/>
                  </a:lnTo>
                  <a:lnTo>
                    <a:pt x="238" y="207"/>
                  </a:lnTo>
                  <a:lnTo>
                    <a:pt x="238" y="205"/>
                  </a:lnTo>
                  <a:lnTo>
                    <a:pt x="240" y="205"/>
                  </a:lnTo>
                  <a:lnTo>
                    <a:pt x="240" y="203"/>
                  </a:lnTo>
                  <a:lnTo>
                    <a:pt x="238" y="203"/>
                  </a:lnTo>
                  <a:lnTo>
                    <a:pt x="238" y="201"/>
                  </a:lnTo>
                  <a:lnTo>
                    <a:pt x="238" y="199"/>
                  </a:lnTo>
                  <a:lnTo>
                    <a:pt x="238" y="201"/>
                  </a:lnTo>
                  <a:lnTo>
                    <a:pt x="236" y="201"/>
                  </a:lnTo>
                  <a:lnTo>
                    <a:pt x="236" y="203"/>
                  </a:lnTo>
                  <a:lnTo>
                    <a:pt x="236" y="203"/>
                  </a:lnTo>
                  <a:lnTo>
                    <a:pt x="236" y="201"/>
                  </a:lnTo>
                  <a:lnTo>
                    <a:pt x="234" y="201"/>
                  </a:lnTo>
                  <a:lnTo>
                    <a:pt x="234" y="203"/>
                  </a:lnTo>
                  <a:lnTo>
                    <a:pt x="234" y="201"/>
                  </a:lnTo>
                  <a:lnTo>
                    <a:pt x="234" y="203"/>
                  </a:lnTo>
                  <a:lnTo>
                    <a:pt x="232" y="203"/>
                  </a:lnTo>
                  <a:lnTo>
                    <a:pt x="232" y="205"/>
                  </a:lnTo>
                  <a:lnTo>
                    <a:pt x="230" y="205"/>
                  </a:lnTo>
                  <a:lnTo>
                    <a:pt x="228" y="205"/>
                  </a:lnTo>
                  <a:lnTo>
                    <a:pt x="228" y="203"/>
                  </a:lnTo>
                  <a:lnTo>
                    <a:pt x="228" y="201"/>
                  </a:lnTo>
                  <a:lnTo>
                    <a:pt x="228" y="199"/>
                  </a:lnTo>
                  <a:lnTo>
                    <a:pt x="226" y="199"/>
                  </a:lnTo>
                  <a:lnTo>
                    <a:pt x="224" y="199"/>
                  </a:lnTo>
                  <a:lnTo>
                    <a:pt x="222" y="199"/>
                  </a:lnTo>
                  <a:lnTo>
                    <a:pt x="222" y="197"/>
                  </a:lnTo>
                  <a:lnTo>
                    <a:pt x="222" y="195"/>
                  </a:lnTo>
                  <a:lnTo>
                    <a:pt x="220" y="195"/>
                  </a:lnTo>
                  <a:lnTo>
                    <a:pt x="218" y="195"/>
                  </a:lnTo>
                  <a:lnTo>
                    <a:pt x="218" y="193"/>
                  </a:lnTo>
                  <a:lnTo>
                    <a:pt x="218" y="195"/>
                  </a:lnTo>
                  <a:lnTo>
                    <a:pt x="216" y="195"/>
                  </a:lnTo>
                  <a:lnTo>
                    <a:pt x="216" y="197"/>
                  </a:lnTo>
                  <a:lnTo>
                    <a:pt x="214" y="197"/>
                  </a:lnTo>
                  <a:lnTo>
                    <a:pt x="212" y="197"/>
                  </a:lnTo>
                  <a:lnTo>
                    <a:pt x="212" y="199"/>
                  </a:lnTo>
                  <a:lnTo>
                    <a:pt x="210" y="199"/>
                  </a:lnTo>
                  <a:lnTo>
                    <a:pt x="210" y="201"/>
                  </a:lnTo>
                  <a:lnTo>
                    <a:pt x="208" y="201"/>
                  </a:lnTo>
                  <a:lnTo>
                    <a:pt x="206" y="201"/>
                  </a:lnTo>
                  <a:lnTo>
                    <a:pt x="206" y="199"/>
                  </a:lnTo>
                  <a:lnTo>
                    <a:pt x="204" y="199"/>
                  </a:lnTo>
                  <a:lnTo>
                    <a:pt x="202" y="197"/>
                  </a:lnTo>
                  <a:lnTo>
                    <a:pt x="204" y="197"/>
                  </a:lnTo>
                  <a:lnTo>
                    <a:pt x="204" y="195"/>
                  </a:lnTo>
                  <a:lnTo>
                    <a:pt x="204" y="193"/>
                  </a:lnTo>
                  <a:lnTo>
                    <a:pt x="206" y="193"/>
                  </a:lnTo>
                  <a:lnTo>
                    <a:pt x="204" y="193"/>
                  </a:lnTo>
                  <a:lnTo>
                    <a:pt x="204" y="191"/>
                  </a:lnTo>
                  <a:lnTo>
                    <a:pt x="202" y="191"/>
                  </a:lnTo>
                  <a:lnTo>
                    <a:pt x="202" y="193"/>
                  </a:lnTo>
                  <a:lnTo>
                    <a:pt x="200" y="193"/>
                  </a:lnTo>
                  <a:lnTo>
                    <a:pt x="200" y="191"/>
                  </a:lnTo>
                  <a:lnTo>
                    <a:pt x="198" y="191"/>
                  </a:lnTo>
                  <a:lnTo>
                    <a:pt x="198" y="189"/>
                  </a:lnTo>
                  <a:lnTo>
                    <a:pt x="198" y="187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6" y="183"/>
                  </a:lnTo>
                  <a:lnTo>
                    <a:pt x="196" y="185"/>
                  </a:lnTo>
                  <a:lnTo>
                    <a:pt x="194" y="185"/>
                  </a:lnTo>
                  <a:lnTo>
                    <a:pt x="194" y="183"/>
                  </a:lnTo>
                  <a:lnTo>
                    <a:pt x="192" y="183"/>
                  </a:lnTo>
                  <a:lnTo>
                    <a:pt x="190" y="183"/>
                  </a:lnTo>
                  <a:lnTo>
                    <a:pt x="188" y="183"/>
                  </a:lnTo>
                  <a:lnTo>
                    <a:pt x="188" y="181"/>
                  </a:lnTo>
                  <a:lnTo>
                    <a:pt x="188" y="181"/>
                  </a:lnTo>
                  <a:lnTo>
                    <a:pt x="188" y="183"/>
                  </a:lnTo>
                  <a:lnTo>
                    <a:pt x="186" y="183"/>
                  </a:lnTo>
                  <a:lnTo>
                    <a:pt x="186" y="185"/>
                  </a:lnTo>
                  <a:lnTo>
                    <a:pt x="184" y="185"/>
                  </a:lnTo>
                  <a:lnTo>
                    <a:pt x="182" y="185"/>
                  </a:lnTo>
                  <a:lnTo>
                    <a:pt x="182" y="187"/>
                  </a:lnTo>
                  <a:lnTo>
                    <a:pt x="182" y="185"/>
                  </a:lnTo>
                  <a:lnTo>
                    <a:pt x="180" y="185"/>
                  </a:lnTo>
                  <a:lnTo>
                    <a:pt x="180" y="183"/>
                  </a:lnTo>
                  <a:lnTo>
                    <a:pt x="178" y="183"/>
                  </a:lnTo>
                  <a:lnTo>
                    <a:pt x="180" y="181"/>
                  </a:lnTo>
                  <a:lnTo>
                    <a:pt x="180" y="183"/>
                  </a:lnTo>
                  <a:lnTo>
                    <a:pt x="180" y="181"/>
                  </a:lnTo>
                  <a:lnTo>
                    <a:pt x="178" y="181"/>
                  </a:lnTo>
                  <a:lnTo>
                    <a:pt x="178" y="179"/>
                  </a:lnTo>
                  <a:lnTo>
                    <a:pt x="176" y="179"/>
                  </a:lnTo>
                  <a:lnTo>
                    <a:pt x="176" y="181"/>
                  </a:lnTo>
                  <a:lnTo>
                    <a:pt x="176" y="179"/>
                  </a:lnTo>
                  <a:lnTo>
                    <a:pt x="174" y="179"/>
                  </a:lnTo>
                  <a:lnTo>
                    <a:pt x="174" y="181"/>
                  </a:lnTo>
                  <a:lnTo>
                    <a:pt x="172" y="181"/>
                  </a:lnTo>
                  <a:lnTo>
                    <a:pt x="170" y="181"/>
                  </a:lnTo>
                  <a:lnTo>
                    <a:pt x="168" y="181"/>
                  </a:lnTo>
                  <a:lnTo>
                    <a:pt x="168" y="179"/>
                  </a:lnTo>
                  <a:lnTo>
                    <a:pt x="166" y="179"/>
                  </a:lnTo>
                  <a:lnTo>
                    <a:pt x="164" y="179"/>
                  </a:lnTo>
                  <a:lnTo>
                    <a:pt x="164" y="177"/>
                  </a:lnTo>
                  <a:lnTo>
                    <a:pt x="162" y="177"/>
                  </a:lnTo>
                  <a:lnTo>
                    <a:pt x="162" y="175"/>
                  </a:lnTo>
                  <a:lnTo>
                    <a:pt x="160" y="175"/>
                  </a:lnTo>
                  <a:lnTo>
                    <a:pt x="158" y="175"/>
                  </a:lnTo>
                  <a:lnTo>
                    <a:pt x="156" y="175"/>
                  </a:lnTo>
                  <a:lnTo>
                    <a:pt x="154" y="175"/>
                  </a:lnTo>
                  <a:lnTo>
                    <a:pt x="152" y="175"/>
                  </a:lnTo>
                  <a:lnTo>
                    <a:pt x="152" y="173"/>
                  </a:lnTo>
                  <a:lnTo>
                    <a:pt x="152" y="175"/>
                  </a:lnTo>
                  <a:lnTo>
                    <a:pt x="150" y="175"/>
                  </a:lnTo>
                  <a:lnTo>
                    <a:pt x="150" y="173"/>
                  </a:lnTo>
                  <a:lnTo>
                    <a:pt x="150" y="171"/>
                  </a:lnTo>
                  <a:lnTo>
                    <a:pt x="150" y="169"/>
                  </a:lnTo>
                  <a:lnTo>
                    <a:pt x="150" y="167"/>
                  </a:lnTo>
                  <a:lnTo>
                    <a:pt x="148" y="167"/>
                  </a:lnTo>
                  <a:lnTo>
                    <a:pt x="150" y="165"/>
                  </a:lnTo>
                  <a:lnTo>
                    <a:pt x="148" y="165"/>
                  </a:lnTo>
                  <a:lnTo>
                    <a:pt x="148" y="163"/>
                  </a:lnTo>
                  <a:lnTo>
                    <a:pt x="146" y="163"/>
                  </a:lnTo>
                  <a:lnTo>
                    <a:pt x="146" y="161"/>
                  </a:lnTo>
                  <a:lnTo>
                    <a:pt x="146" y="163"/>
                  </a:lnTo>
                  <a:lnTo>
                    <a:pt x="146" y="161"/>
                  </a:lnTo>
                  <a:lnTo>
                    <a:pt x="144" y="161"/>
                  </a:lnTo>
                  <a:lnTo>
                    <a:pt x="144" y="161"/>
                  </a:lnTo>
                  <a:lnTo>
                    <a:pt x="142" y="161"/>
                  </a:lnTo>
                  <a:lnTo>
                    <a:pt x="142" y="161"/>
                  </a:lnTo>
                  <a:lnTo>
                    <a:pt x="142" y="163"/>
                  </a:lnTo>
                  <a:lnTo>
                    <a:pt x="140" y="163"/>
                  </a:lnTo>
                  <a:lnTo>
                    <a:pt x="140" y="163"/>
                  </a:lnTo>
                  <a:lnTo>
                    <a:pt x="140" y="161"/>
                  </a:lnTo>
                  <a:lnTo>
                    <a:pt x="138" y="161"/>
                  </a:lnTo>
                  <a:lnTo>
                    <a:pt x="136" y="161"/>
                  </a:lnTo>
                  <a:lnTo>
                    <a:pt x="134" y="161"/>
                  </a:lnTo>
                  <a:lnTo>
                    <a:pt x="134" y="163"/>
                  </a:lnTo>
                  <a:lnTo>
                    <a:pt x="132" y="163"/>
                  </a:lnTo>
                  <a:lnTo>
                    <a:pt x="132" y="161"/>
                  </a:lnTo>
                  <a:lnTo>
                    <a:pt x="132" y="163"/>
                  </a:lnTo>
                  <a:lnTo>
                    <a:pt x="130" y="163"/>
                  </a:lnTo>
                  <a:lnTo>
                    <a:pt x="130" y="161"/>
                  </a:lnTo>
                  <a:lnTo>
                    <a:pt x="128" y="161"/>
                  </a:lnTo>
                  <a:lnTo>
                    <a:pt x="128" y="161"/>
                  </a:lnTo>
                  <a:lnTo>
                    <a:pt x="126" y="161"/>
                  </a:lnTo>
                  <a:lnTo>
                    <a:pt x="126" y="159"/>
                  </a:lnTo>
                  <a:lnTo>
                    <a:pt x="124" y="159"/>
                  </a:lnTo>
                  <a:lnTo>
                    <a:pt x="124" y="157"/>
                  </a:lnTo>
                  <a:lnTo>
                    <a:pt x="124" y="155"/>
                  </a:lnTo>
                  <a:lnTo>
                    <a:pt x="122" y="155"/>
                  </a:lnTo>
                  <a:lnTo>
                    <a:pt x="122" y="153"/>
                  </a:lnTo>
                  <a:lnTo>
                    <a:pt x="120" y="153"/>
                  </a:lnTo>
                  <a:lnTo>
                    <a:pt x="120" y="151"/>
                  </a:lnTo>
                  <a:lnTo>
                    <a:pt x="118" y="151"/>
                  </a:lnTo>
                  <a:lnTo>
                    <a:pt x="116" y="151"/>
                  </a:lnTo>
                  <a:lnTo>
                    <a:pt x="118" y="141"/>
                  </a:lnTo>
                  <a:lnTo>
                    <a:pt x="120" y="125"/>
                  </a:lnTo>
                  <a:lnTo>
                    <a:pt x="120" y="117"/>
                  </a:lnTo>
                  <a:lnTo>
                    <a:pt x="122" y="107"/>
                  </a:lnTo>
                  <a:lnTo>
                    <a:pt x="122" y="105"/>
                  </a:lnTo>
                  <a:lnTo>
                    <a:pt x="124" y="95"/>
                  </a:lnTo>
                  <a:lnTo>
                    <a:pt x="126" y="79"/>
                  </a:lnTo>
                  <a:lnTo>
                    <a:pt x="128" y="71"/>
                  </a:lnTo>
                  <a:lnTo>
                    <a:pt x="128" y="69"/>
                  </a:lnTo>
                  <a:lnTo>
                    <a:pt x="130" y="46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4" y="46"/>
                  </a:lnTo>
                  <a:lnTo>
                    <a:pt x="122" y="46"/>
                  </a:lnTo>
                  <a:lnTo>
                    <a:pt x="120" y="44"/>
                  </a:lnTo>
                  <a:lnTo>
                    <a:pt x="118" y="44"/>
                  </a:lnTo>
                  <a:lnTo>
                    <a:pt x="116" y="44"/>
                  </a:lnTo>
                  <a:lnTo>
                    <a:pt x="114" y="44"/>
                  </a:lnTo>
                  <a:lnTo>
                    <a:pt x="112" y="44"/>
                  </a:lnTo>
                  <a:lnTo>
                    <a:pt x="110" y="44"/>
                  </a:lnTo>
                  <a:lnTo>
                    <a:pt x="108" y="44"/>
                  </a:lnTo>
                  <a:lnTo>
                    <a:pt x="106" y="44"/>
                  </a:lnTo>
                  <a:lnTo>
                    <a:pt x="106" y="42"/>
                  </a:lnTo>
                  <a:lnTo>
                    <a:pt x="104" y="42"/>
                  </a:lnTo>
                  <a:lnTo>
                    <a:pt x="102" y="42"/>
                  </a:lnTo>
                  <a:lnTo>
                    <a:pt x="98" y="42"/>
                  </a:lnTo>
                  <a:lnTo>
                    <a:pt x="94" y="42"/>
                  </a:lnTo>
                  <a:lnTo>
                    <a:pt x="92" y="42"/>
                  </a:lnTo>
                  <a:lnTo>
                    <a:pt x="92" y="40"/>
                  </a:lnTo>
                  <a:lnTo>
                    <a:pt x="92" y="40"/>
                  </a:lnTo>
                  <a:lnTo>
                    <a:pt x="90" y="40"/>
                  </a:lnTo>
                  <a:lnTo>
                    <a:pt x="88" y="40"/>
                  </a:lnTo>
                  <a:lnTo>
                    <a:pt x="86" y="40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78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6" y="36"/>
                  </a:lnTo>
                  <a:lnTo>
                    <a:pt x="54" y="36"/>
                  </a:lnTo>
                  <a:lnTo>
                    <a:pt x="52" y="34"/>
                  </a:lnTo>
                  <a:lnTo>
                    <a:pt x="50" y="34"/>
                  </a:lnTo>
                  <a:lnTo>
                    <a:pt x="48" y="34"/>
                  </a:lnTo>
                  <a:lnTo>
                    <a:pt x="46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2" y="32"/>
                  </a:lnTo>
                  <a:lnTo>
                    <a:pt x="40" y="32"/>
                  </a:lnTo>
                  <a:lnTo>
                    <a:pt x="38" y="32"/>
                  </a:lnTo>
                  <a:lnTo>
                    <a:pt x="36" y="32"/>
                  </a:lnTo>
                  <a:lnTo>
                    <a:pt x="34" y="32"/>
                  </a:lnTo>
                  <a:lnTo>
                    <a:pt x="28" y="30"/>
                  </a:lnTo>
                  <a:lnTo>
                    <a:pt x="24" y="30"/>
                  </a:lnTo>
                  <a:lnTo>
                    <a:pt x="22" y="30"/>
                  </a:lnTo>
                  <a:lnTo>
                    <a:pt x="18" y="28"/>
                  </a:lnTo>
                  <a:lnTo>
                    <a:pt x="16" y="28"/>
                  </a:lnTo>
                  <a:lnTo>
                    <a:pt x="14" y="28"/>
                  </a:lnTo>
                  <a:lnTo>
                    <a:pt x="12" y="28"/>
                  </a:lnTo>
                  <a:lnTo>
                    <a:pt x="10" y="28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6" y="26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0" y="4"/>
                  </a:lnTo>
                  <a:lnTo>
                    <a:pt x="22" y="4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8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4" y="10"/>
                  </a:lnTo>
                  <a:lnTo>
                    <a:pt x="56" y="10"/>
                  </a:lnTo>
                  <a:lnTo>
                    <a:pt x="58" y="10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4" y="10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8" y="12"/>
                  </a:lnTo>
                  <a:lnTo>
                    <a:pt x="70" y="12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6" y="12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2" y="14"/>
                  </a:lnTo>
                  <a:lnTo>
                    <a:pt x="92" y="14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6" y="16"/>
                  </a:lnTo>
                  <a:lnTo>
                    <a:pt x="98" y="16"/>
                  </a:lnTo>
                  <a:lnTo>
                    <a:pt x="100" y="16"/>
                  </a:lnTo>
                  <a:lnTo>
                    <a:pt x="102" y="16"/>
                  </a:lnTo>
                  <a:lnTo>
                    <a:pt x="104" y="16"/>
                  </a:lnTo>
                  <a:lnTo>
                    <a:pt x="106" y="16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8" y="16"/>
                  </a:lnTo>
                  <a:lnTo>
                    <a:pt x="120" y="16"/>
                  </a:lnTo>
                  <a:lnTo>
                    <a:pt x="122" y="16"/>
                  </a:lnTo>
                  <a:lnTo>
                    <a:pt x="124" y="18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0" y="18"/>
                  </a:lnTo>
                  <a:close/>
                  <a:moveTo>
                    <a:pt x="348" y="215"/>
                  </a:moveTo>
                  <a:lnTo>
                    <a:pt x="350" y="215"/>
                  </a:lnTo>
                  <a:lnTo>
                    <a:pt x="348" y="215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5" name="Freeform 3537">
              <a:extLst>
                <a:ext uri="{FF2B5EF4-FFF2-40B4-BE49-F238E27FC236}">
                  <a16:creationId xmlns:a16="http://schemas.microsoft.com/office/drawing/2014/main" id="{0A71CB17-FDA4-CEC3-A87B-532B17018ADC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2883393" y="3062712"/>
              <a:ext cx="515065" cy="584752"/>
            </a:xfrm>
            <a:custGeom>
              <a:avLst/>
              <a:gdLst>
                <a:gd name="T0" fmla="*/ 198 w 260"/>
                <a:gd name="T1" fmla="*/ 47 h 313"/>
                <a:gd name="T2" fmla="*/ 192 w 260"/>
                <a:gd name="T3" fmla="*/ 63 h 313"/>
                <a:gd name="T4" fmla="*/ 188 w 260"/>
                <a:gd name="T5" fmla="*/ 77 h 313"/>
                <a:gd name="T6" fmla="*/ 190 w 260"/>
                <a:gd name="T7" fmla="*/ 89 h 313"/>
                <a:gd name="T8" fmla="*/ 202 w 260"/>
                <a:gd name="T9" fmla="*/ 93 h 313"/>
                <a:gd name="T10" fmla="*/ 216 w 260"/>
                <a:gd name="T11" fmla="*/ 97 h 313"/>
                <a:gd name="T12" fmla="*/ 228 w 260"/>
                <a:gd name="T13" fmla="*/ 99 h 313"/>
                <a:gd name="T14" fmla="*/ 240 w 260"/>
                <a:gd name="T15" fmla="*/ 103 h 313"/>
                <a:gd name="T16" fmla="*/ 254 w 260"/>
                <a:gd name="T17" fmla="*/ 107 h 313"/>
                <a:gd name="T18" fmla="*/ 258 w 260"/>
                <a:gd name="T19" fmla="*/ 117 h 313"/>
                <a:gd name="T20" fmla="*/ 254 w 260"/>
                <a:gd name="T21" fmla="*/ 133 h 313"/>
                <a:gd name="T22" fmla="*/ 252 w 260"/>
                <a:gd name="T23" fmla="*/ 147 h 313"/>
                <a:gd name="T24" fmla="*/ 248 w 260"/>
                <a:gd name="T25" fmla="*/ 161 h 313"/>
                <a:gd name="T26" fmla="*/ 244 w 260"/>
                <a:gd name="T27" fmla="*/ 175 h 313"/>
                <a:gd name="T28" fmla="*/ 238 w 260"/>
                <a:gd name="T29" fmla="*/ 191 h 313"/>
                <a:gd name="T30" fmla="*/ 234 w 260"/>
                <a:gd name="T31" fmla="*/ 203 h 313"/>
                <a:gd name="T32" fmla="*/ 232 w 260"/>
                <a:gd name="T33" fmla="*/ 217 h 313"/>
                <a:gd name="T34" fmla="*/ 228 w 260"/>
                <a:gd name="T35" fmla="*/ 229 h 313"/>
                <a:gd name="T36" fmla="*/ 222 w 260"/>
                <a:gd name="T37" fmla="*/ 243 h 313"/>
                <a:gd name="T38" fmla="*/ 220 w 260"/>
                <a:gd name="T39" fmla="*/ 259 h 313"/>
                <a:gd name="T40" fmla="*/ 216 w 260"/>
                <a:gd name="T41" fmla="*/ 275 h 313"/>
                <a:gd name="T42" fmla="*/ 212 w 260"/>
                <a:gd name="T43" fmla="*/ 287 h 313"/>
                <a:gd name="T44" fmla="*/ 208 w 260"/>
                <a:gd name="T45" fmla="*/ 299 h 313"/>
                <a:gd name="T46" fmla="*/ 206 w 260"/>
                <a:gd name="T47" fmla="*/ 313 h 313"/>
                <a:gd name="T48" fmla="*/ 184 w 260"/>
                <a:gd name="T49" fmla="*/ 307 h 313"/>
                <a:gd name="T50" fmla="*/ 170 w 260"/>
                <a:gd name="T51" fmla="*/ 303 h 313"/>
                <a:gd name="T52" fmla="*/ 154 w 260"/>
                <a:gd name="T53" fmla="*/ 299 h 313"/>
                <a:gd name="T54" fmla="*/ 138 w 260"/>
                <a:gd name="T55" fmla="*/ 293 h 313"/>
                <a:gd name="T56" fmla="*/ 124 w 260"/>
                <a:gd name="T57" fmla="*/ 291 h 313"/>
                <a:gd name="T58" fmla="*/ 110 w 260"/>
                <a:gd name="T59" fmla="*/ 287 h 313"/>
                <a:gd name="T60" fmla="*/ 96 w 260"/>
                <a:gd name="T61" fmla="*/ 281 h 313"/>
                <a:gd name="T62" fmla="*/ 70 w 260"/>
                <a:gd name="T63" fmla="*/ 273 h 313"/>
                <a:gd name="T64" fmla="*/ 48 w 260"/>
                <a:gd name="T65" fmla="*/ 265 h 313"/>
                <a:gd name="T66" fmla="*/ 0 w 260"/>
                <a:gd name="T67" fmla="*/ 247 h 313"/>
                <a:gd name="T68" fmla="*/ 4 w 260"/>
                <a:gd name="T69" fmla="*/ 235 h 313"/>
                <a:gd name="T70" fmla="*/ 10 w 260"/>
                <a:gd name="T71" fmla="*/ 221 h 313"/>
                <a:gd name="T72" fmla="*/ 14 w 260"/>
                <a:gd name="T73" fmla="*/ 209 h 313"/>
                <a:gd name="T74" fmla="*/ 18 w 260"/>
                <a:gd name="T75" fmla="*/ 197 h 313"/>
                <a:gd name="T76" fmla="*/ 22 w 260"/>
                <a:gd name="T77" fmla="*/ 183 h 313"/>
                <a:gd name="T78" fmla="*/ 26 w 260"/>
                <a:gd name="T79" fmla="*/ 171 h 313"/>
                <a:gd name="T80" fmla="*/ 32 w 260"/>
                <a:gd name="T81" fmla="*/ 159 h 313"/>
                <a:gd name="T82" fmla="*/ 38 w 260"/>
                <a:gd name="T83" fmla="*/ 147 h 313"/>
                <a:gd name="T84" fmla="*/ 42 w 260"/>
                <a:gd name="T85" fmla="*/ 131 h 313"/>
                <a:gd name="T86" fmla="*/ 48 w 260"/>
                <a:gd name="T87" fmla="*/ 117 h 313"/>
                <a:gd name="T88" fmla="*/ 54 w 260"/>
                <a:gd name="T89" fmla="*/ 103 h 313"/>
                <a:gd name="T90" fmla="*/ 58 w 260"/>
                <a:gd name="T91" fmla="*/ 91 h 313"/>
                <a:gd name="T92" fmla="*/ 62 w 260"/>
                <a:gd name="T93" fmla="*/ 77 h 313"/>
                <a:gd name="T94" fmla="*/ 66 w 260"/>
                <a:gd name="T95" fmla="*/ 61 h 313"/>
                <a:gd name="T96" fmla="*/ 72 w 260"/>
                <a:gd name="T97" fmla="*/ 49 h 313"/>
                <a:gd name="T98" fmla="*/ 76 w 260"/>
                <a:gd name="T99" fmla="*/ 35 h 313"/>
                <a:gd name="T100" fmla="*/ 82 w 260"/>
                <a:gd name="T101" fmla="*/ 23 h 313"/>
                <a:gd name="T102" fmla="*/ 88 w 260"/>
                <a:gd name="T103" fmla="*/ 5 h 313"/>
                <a:gd name="T104" fmla="*/ 98 w 260"/>
                <a:gd name="T105" fmla="*/ 5 h 313"/>
                <a:gd name="T106" fmla="*/ 110 w 260"/>
                <a:gd name="T107" fmla="*/ 7 h 313"/>
                <a:gd name="T108" fmla="*/ 122 w 260"/>
                <a:gd name="T109" fmla="*/ 11 h 313"/>
                <a:gd name="T110" fmla="*/ 134 w 260"/>
                <a:gd name="T111" fmla="*/ 15 h 313"/>
                <a:gd name="T112" fmla="*/ 146 w 260"/>
                <a:gd name="T113" fmla="*/ 19 h 313"/>
                <a:gd name="T114" fmla="*/ 160 w 260"/>
                <a:gd name="T115" fmla="*/ 25 h 313"/>
                <a:gd name="T116" fmla="*/ 174 w 260"/>
                <a:gd name="T117" fmla="*/ 29 h 313"/>
                <a:gd name="T118" fmla="*/ 188 w 260"/>
                <a:gd name="T119" fmla="*/ 33 h 3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60" h="313">
                  <a:moveTo>
                    <a:pt x="202" y="37"/>
                  </a:moveTo>
                  <a:lnTo>
                    <a:pt x="202" y="39"/>
                  </a:lnTo>
                  <a:lnTo>
                    <a:pt x="200" y="39"/>
                  </a:lnTo>
                  <a:lnTo>
                    <a:pt x="200" y="41"/>
                  </a:lnTo>
                  <a:lnTo>
                    <a:pt x="200" y="43"/>
                  </a:lnTo>
                  <a:lnTo>
                    <a:pt x="200" y="45"/>
                  </a:lnTo>
                  <a:lnTo>
                    <a:pt x="198" y="45"/>
                  </a:lnTo>
                  <a:lnTo>
                    <a:pt x="198" y="47"/>
                  </a:lnTo>
                  <a:lnTo>
                    <a:pt x="198" y="49"/>
                  </a:lnTo>
                  <a:lnTo>
                    <a:pt x="198" y="51"/>
                  </a:lnTo>
                  <a:lnTo>
                    <a:pt x="196" y="53"/>
                  </a:lnTo>
                  <a:lnTo>
                    <a:pt x="196" y="53"/>
                  </a:lnTo>
                  <a:lnTo>
                    <a:pt x="196" y="55"/>
                  </a:lnTo>
                  <a:lnTo>
                    <a:pt x="194" y="57"/>
                  </a:lnTo>
                  <a:lnTo>
                    <a:pt x="194" y="61"/>
                  </a:lnTo>
                  <a:lnTo>
                    <a:pt x="192" y="63"/>
                  </a:lnTo>
                  <a:lnTo>
                    <a:pt x="192" y="65"/>
                  </a:lnTo>
                  <a:lnTo>
                    <a:pt x="192" y="67"/>
                  </a:lnTo>
                  <a:lnTo>
                    <a:pt x="192" y="69"/>
                  </a:lnTo>
                  <a:lnTo>
                    <a:pt x="190" y="69"/>
                  </a:lnTo>
                  <a:lnTo>
                    <a:pt x="190" y="71"/>
                  </a:lnTo>
                  <a:lnTo>
                    <a:pt x="190" y="73"/>
                  </a:lnTo>
                  <a:lnTo>
                    <a:pt x="190" y="75"/>
                  </a:lnTo>
                  <a:lnTo>
                    <a:pt x="188" y="77"/>
                  </a:lnTo>
                  <a:lnTo>
                    <a:pt x="188" y="81"/>
                  </a:lnTo>
                  <a:lnTo>
                    <a:pt x="186" y="81"/>
                  </a:lnTo>
                  <a:lnTo>
                    <a:pt x="186" y="87"/>
                  </a:lnTo>
                  <a:lnTo>
                    <a:pt x="184" y="87"/>
                  </a:lnTo>
                  <a:lnTo>
                    <a:pt x="186" y="87"/>
                  </a:lnTo>
                  <a:lnTo>
                    <a:pt x="186" y="89"/>
                  </a:lnTo>
                  <a:lnTo>
                    <a:pt x="188" y="89"/>
                  </a:lnTo>
                  <a:lnTo>
                    <a:pt x="190" y="89"/>
                  </a:lnTo>
                  <a:lnTo>
                    <a:pt x="192" y="89"/>
                  </a:lnTo>
                  <a:lnTo>
                    <a:pt x="192" y="91"/>
                  </a:lnTo>
                  <a:lnTo>
                    <a:pt x="194" y="91"/>
                  </a:lnTo>
                  <a:lnTo>
                    <a:pt x="196" y="91"/>
                  </a:lnTo>
                  <a:lnTo>
                    <a:pt x="198" y="91"/>
                  </a:lnTo>
                  <a:lnTo>
                    <a:pt x="198" y="93"/>
                  </a:lnTo>
                  <a:lnTo>
                    <a:pt x="200" y="93"/>
                  </a:lnTo>
                  <a:lnTo>
                    <a:pt x="202" y="93"/>
                  </a:lnTo>
                  <a:lnTo>
                    <a:pt x="204" y="95"/>
                  </a:lnTo>
                  <a:lnTo>
                    <a:pt x="206" y="95"/>
                  </a:lnTo>
                  <a:lnTo>
                    <a:pt x="206" y="95"/>
                  </a:lnTo>
                  <a:lnTo>
                    <a:pt x="208" y="95"/>
                  </a:lnTo>
                  <a:lnTo>
                    <a:pt x="210" y="97"/>
                  </a:lnTo>
                  <a:lnTo>
                    <a:pt x="212" y="97"/>
                  </a:lnTo>
                  <a:lnTo>
                    <a:pt x="214" y="97"/>
                  </a:lnTo>
                  <a:lnTo>
                    <a:pt x="216" y="97"/>
                  </a:lnTo>
                  <a:lnTo>
                    <a:pt x="216" y="99"/>
                  </a:lnTo>
                  <a:lnTo>
                    <a:pt x="218" y="99"/>
                  </a:lnTo>
                  <a:lnTo>
                    <a:pt x="220" y="99"/>
                  </a:lnTo>
                  <a:lnTo>
                    <a:pt x="222" y="99"/>
                  </a:lnTo>
                  <a:lnTo>
                    <a:pt x="224" y="99"/>
                  </a:lnTo>
                  <a:lnTo>
                    <a:pt x="224" y="99"/>
                  </a:lnTo>
                  <a:lnTo>
                    <a:pt x="226" y="99"/>
                  </a:lnTo>
                  <a:lnTo>
                    <a:pt x="228" y="99"/>
                  </a:lnTo>
                  <a:lnTo>
                    <a:pt x="230" y="99"/>
                  </a:lnTo>
                  <a:lnTo>
                    <a:pt x="230" y="101"/>
                  </a:lnTo>
                  <a:lnTo>
                    <a:pt x="232" y="101"/>
                  </a:lnTo>
                  <a:lnTo>
                    <a:pt x="234" y="101"/>
                  </a:lnTo>
                  <a:lnTo>
                    <a:pt x="236" y="101"/>
                  </a:lnTo>
                  <a:lnTo>
                    <a:pt x="238" y="101"/>
                  </a:lnTo>
                  <a:lnTo>
                    <a:pt x="238" y="103"/>
                  </a:lnTo>
                  <a:lnTo>
                    <a:pt x="240" y="103"/>
                  </a:lnTo>
                  <a:lnTo>
                    <a:pt x="242" y="103"/>
                  </a:lnTo>
                  <a:lnTo>
                    <a:pt x="244" y="103"/>
                  </a:lnTo>
                  <a:lnTo>
                    <a:pt x="246" y="105"/>
                  </a:lnTo>
                  <a:lnTo>
                    <a:pt x="248" y="105"/>
                  </a:lnTo>
                  <a:lnTo>
                    <a:pt x="250" y="105"/>
                  </a:lnTo>
                  <a:lnTo>
                    <a:pt x="252" y="105"/>
                  </a:lnTo>
                  <a:lnTo>
                    <a:pt x="252" y="107"/>
                  </a:lnTo>
                  <a:lnTo>
                    <a:pt x="254" y="107"/>
                  </a:lnTo>
                  <a:lnTo>
                    <a:pt x="254" y="107"/>
                  </a:lnTo>
                  <a:lnTo>
                    <a:pt x="256" y="107"/>
                  </a:lnTo>
                  <a:lnTo>
                    <a:pt x="258" y="109"/>
                  </a:lnTo>
                  <a:lnTo>
                    <a:pt x="260" y="109"/>
                  </a:lnTo>
                  <a:lnTo>
                    <a:pt x="260" y="111"/>
                  </a:lnTo>
                  <a:lnTo>
                    <a:pt x="258" y="113"/>
                  </a:lnTo>
                  <a:lnTo>
                    <a:pt x="258" y="115"/>
                  </a:lnTo>
                  <a:lnTo>
                    <a:pt x="258" y="117"/>
                  </a:lnTo>
                  <a:lnTo>
                    <a:pt x="258" y="119"/>
                  </a:lnTo>
                  <a:lnTo>
                    <a:pt x="256" y="121"/>
                  </a:lnTo>
                  <a:lnTo>
                    <a:pt x="256" y="123"/>
                  </a:lnTo>
                  <a:lnTo>
                    <a:pt x="256" y="125"/>
                  </a:lnTo>
                  <a:lnTo>
                    <a:pt x="256" y="127"/>
                  </a:lnTo>
                  <a:lnTo>
                    <a:pt x="254" y="129"/>
                  </a:lnTo>
                  <a:lnTo>
                    <a:pt x="254" y="131"/>
                  </a:lnTo>
                  <a:lnTo>
                    <a:pt x="254" y="133"/>
                  </a:lnTo>
                  <a:lnTo>
                    <a:pt x="254" y="135"/>
                  </a:lnTo>
                  <a:lnTo>
                    <a:pt x="254" y="135"/>
                  </a:lnTo>
                  <a:lnTo>
                    <a:pt x="254" y="137"/>
                  </a:lnTo>
                  <a:lnTo>
                    <a:pt x="254" y="139"/>
                  </a:lnTo>
                  <a:lnTo>
                    <a:pt x="254" y="141"/>
                  </a:lnTo>
                  <a:lnTo>
                    <a:pt x="252" y="141"/>
                  </a:lnTo>
                  <a:lnTo>
                    <a:pt x="252" y="143"/>
                  </a:lnTo>
                  <a:lnTo>
                    <a:pt x="252" y="147"/>
                  </a:lnTo>
                  <a:lnTo>
                    <a:pt x="250" y="147"/>
                  </a:lnTo>
                  <a:lnTo>
                    <a:pt x="250" y="149"/>
                  </a:lnTo>
                  <a:lnTo>
                    <a:pt x="250" y="151"/>
                  </a:lnTo>
                  <a:lnTo>
                    <a:pt x="250" y="153"/>
                  </a:lnTo>
                  <a:lnTo>
                    <a:pt x="248" y="155"/>
                  </a:lnTo>
                  <a:lnTo>
                    <a:pt x="248" y="157"/>
                  </a:lnTo>
                  <a:lnTo>
                    <a:pt x="248" y="159"/>
                  </a:lnTo>
                  <a:lnTo>
                    <a:pt x="248" y="161"/>
                  </a:lnTo>
                  <a:lnTo>
                    <a:pt x="246" y="161"/>
                  </a:lnTo>
                  <a:lnTo>
                    <a:pt x="246" y="163"/>
                  </a:lnTo>
                  <a:lnTo>
                    <a:pt x="246" y="165"/>
                  </a:lnTo>
                  <a:lnTo>
                    <a:pt x="246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4" y="173"/>
                  </a:lnTo>
                  <a:lnTo>
                    <a:pt x="244" y="175"/>
                  </a:lnTo>
                  <a:lnTo>
                    <a:pt x="242" y="177"/>
                  </a:lnTo>
                  <a:lnTo>
                    <a:pt x="242" y="179"/>
                  </a:lnTo>
                  <a:lnTo>
                    <a:pt x="242" y="181"/>
                  </a:lnTo>
                  <a:lnTo>
                    <a:pt x="242" y="183"/>
                  </a:lnTo>
                  <a:lnTo>
                    <a:pt x="240" y="183"/>
                  </a:lnTo>
                  <a:lnTo>
                    <a:pt x="240" y="187"/>
                  </a:lnTo>
                  <a:lnTo>
                    <a:pt x="240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8" y="195"/>
                  </a:lnTo>
                  <a:lnTo>
                    <a:pt x="238" y="195"/>
                  </a:lnTo>
                  <a:lnTo>
                    <a:pt x="236" y="197"/>
                  </a:lnTo>
                  <a:lnTo>
                    <a:pt x="236" y="199"/>
                  </a:lnTo>
                  <a:lnTo>
                    <a:pt x="236" y="201"/>
                  </a:lnTo>
                  <a:lnTo>
                    <a:pt x="236" y="203"/>
                  </a:lnTo>
                  <a:lnTo>
                    <a:pt x="234" y="203"/>
                  </a:lnTo>
                  <a:lnTo>
                    <a:pt x="234" y="205"/>
                  </a:lnTo>
                  <a:lnTo>
                    <a:pt x="234" y="207"/>
                  </a:lnTo>
                  <a:lnTo>
                    <a:pt x="234" y="209"/>
                  </a:lnTo>
                  <a:lnTo>
                    <a:pt x="232" y="209"/>
                  </a:lnTo>
                  <a:lnTo>
                    <a:pt x="232" y="211"/>
                  </a:lnTo>
                  <a:lnTo>
                    <a:pt x="232" y="213"/>
                  </a:lnTo>
                  <a:lnTo>
                    <a:pt x="232" y="215"/>
                  </a:lnTo>
                  <a:lnTo>
                    <a:pt x="232" y="217"/>
                  </a:lnTo>
                  <a:lnTo>
                    <a:pt x="230" y="217"/>
                  </a:lnTo>
                  <a:lnTo>
                    <a:pt x="230" y="219"/>
                  </a:lnTo>
                  <a:lnTo>
                    <a:pt x="230" y="221"/>
                  </a:lnTo>
                  <a:lnTo>
                    <a:pt x="230" y="223"/>
                  </a:lnTo>
                  <a:lnTo>
                    <a:pt x="228" y="223"/>
                  </a:lnTo>
                  <a:lnTo>
                    <a:pt x="228" y="225"/>
                  </a:lnTo>
                  <a:lnTo>
                    <a:pt x="228" y="227"/>
                  </a:lnTo>
                  <a:lnTo>
                    <a:pt x="228" y="229"/>
                  </a:lnTo>
                  <a:lnTo>
                    <a:pt x="226" y="231"/>
                  </a:lnTo>
                  <a:lnTo>
                    <a:pt x="226" y="233"/>
                  </a:lnTo>
                  <a:lnTo>
                    <a:pt x="226" y="235"/>
                  </a:lnTo>
                  <a:lnTo>
                    <a:pt x="226" y="237"/>
                  </a:lnTo>
                  <a:lnTo>
                    <a:pt x="224" y="237"/>
                  </a:lnTo>
                  <a:lnTo>
                    <a:pt x="224" y="239"/>
                  </a:lnTo>
                  <a:lnTo>
                    <a:pt x="224" y="243"/>
                  </a:lnTo>
                  <a:lnTo>
                    <a:pt x="222" y="243"/>
                  </a:lnTo>
                  <a:lnTo>
                    <a:pt x="222" y="245"/>
                  </a:lnTo>
                  <a:lnTo>
                    <a:pt x="222" y="247"/>
                  </a:lnTo>
                  <a:lnTo>
                    <a:pt x="222" y="249"/>
                  </a:lnTo>
                  <a:lnTo>
                    <a:pt x="222" y="251"/>
                  </a:lnTo>
                  <a:lnTo>
                    <a:pt x="220" y="253"/>
                  </a:lnTo>
                  <a:lnTo>
                    <a:pt x="220" y="255"/>
                  </a:lnTo>
                  <a:lnTo>
                    <a:pt x="220" y="257"/>
                  </a:lnTo>
                  <a:lnTo>
                    <a:pt x="220" y="259"/>
                  </a:lnTo>
                  <a:lnTo>
                    <a:pt x="218" y="261"/>
                  </a:lnTo>
                  <a:lnTo>
                    <a:pt x="218" y="263"/>
                  </a:lnTo>
                  <a:lnTo>
                    <a:pt x="218" y="265"/>
                  </a:lnTo>
                  <a:lnTo>
                    <a:pt x="218" y="267"/>
                  </a:lnTo>
                  <a:lnTo>
                    <a:pt x="216" y="269"/>
                  </a:lnTo>
                  <a:lnTo>
                    <a:pt x="216" y="271"/>
                  </a:lnTo>
                  <a:lnTo>
                    <a:pt x="216" y="273"/>
                  </a:lnTo>
                  <a:lnTo>
                    <a:pt x="216" y="275"/>
                  </a:lnTo>
                  <a:lnTo>
                    <a:pt x="214" y="275"/>
                  </a:lnTo>
                  <a:lnTo>
                    <a:pt x="214" y="277"/>
                  </a:lnTo>
                  <a:lnTo>
                    <a:pt x="214" y="279"/>
                  </a:lnTo>
                  <a:lnTo>
                    <a:pt x="214" y="281"/>
                  </a:lnTo>
                  <a:lnTo>
                    <a:pt x="212" y="281"/>
                  </a:lnTo>
                  <a:lnTo>
                    <a:pt x="212" y="283"/>
                  </a:lnTo>
                  <a:lnTo>
                    <a:pt x="212" y="285"/>
                  </a:lnTo>
                  <a:lnTo>
                    <a:pt x="212" y="287"/>
                  </a:lnTo>
                  <a:lnTo>
                    <a:pt x="210" y="289"/>
                  </a:lnTo>
                  <a:lnTo>
                    <a:pt x="210" y="291"/>
                  </a:lnTo>
                  <a:lnTo>
                    <a:pt x="210" y="291"/>
                  </a:lnTo>
                  <a:lnTo>
                    <a:pt x="210" y="293"/>
                  </a:lnTo>
                  <a:lnTo>
                    <a:pt x="208" y="293"/>
                  </a:lnTo>
                  <a:lnTo>
                    <a:pt x="208" y="295"/>
                  </a:lnTo>
                  <a:lnTo>
                    <a:pt x="208" y="297"/>
                  </a:lnTo>
                  <a:lnTo>
                    <a:pt x="208" y="299"/>
                  </a:lnTo>
                  <a:lnTo>
                    <a:pt x="208" y="301"/>
                  </a:lnTo>
                  <a:lnTo>
                    <a:pt x="206" y="301"/>
                  </a:lnTo>
                  <a:lnTo>
                    <a:pt x="206" y="303"/>
                  </a:lnTo>
                  <a:lnTo>
                    <a:pt x="206" y="305"/>
                  </a:lnTo>
                  <a:lnTo>
                    <a:pt x="206" y="307"/>
                  </a:lnTo>
                  <a:lnTo>
                    <a:pt x="206" y="309"/>
                  </a:lnTo>
                  <a:lnTo>
                    <a:pt x="206" y="311"/>
                  </a:lnTo>
                  <a:lnTo>
                    <a:pt x="206" y="313"/>
                  </a:lnTo>
                  <a:lnTo>
                    <a:pt x="202" y="313"/>
                  </a:lnTo>
                  <a:lnTo>
                    <a:pt x="200" y="313"/>
                  </a:lnTo>
                  <a:lnTo>
                    <a:pt x="200" y="311"/>
                  </a:lnTo>
                  <a:lnTo>
                    <a:pt x="198" y="311"/>
                  </a:lnTo>
                  <a:lnTo>
                    <a:pt x="196" y="311"/>
                  </a:lnTo>
                  <a:lnTo>
                    <a:pt x="192" y="309"/>
                  </a:lnTo>
                  <a:lnTo>
                    <a:pt x="186" y="309"/>
                  </a:lnTo>
                  <a:lnTo>
                    <a:pt x="184" y="307"/>
                  </a:lnTo>
                  <a:lnTo>
                    <a:pt x="182" y="307"/>
                  </a:lnTo>
                  <a:lnTo>
                    <a:pt x="180" y="307"/>
                  </a:lnTo>
                  <a:lnTo>
                    <a:pt x="178" y="307"/>
                  </a:lnTo>
                  <a:lnTo>
                    <a:pt x="178" y="305"/>
                  </a:lnTo>
                  <a:lnTo>
                    <a:pt x="176" y="305"/>
                  </a:lnTo>
                  <a:lnTo>
                    <a:pt x="174" y="305"/>
                  </a:lnTo>
                  <a:lnTo>
                    <a:pt x="172" y="305"/>
                  </a:lnTo>
                  <a:lnTo>
                    <a:pt x="170" y="303"/>
                  </a:lnTo>
                  <a:lnTo>
                    <a:pt x="168" y="303"/>
                  </a:lnTo>
                  <a:lnTo>
                    <a:pt x="166" y="303"/>
                  </a:lnTo>
                  <a:lnTo>
                    <a:pt x="164" y="303"/>
                  </a:lnTo>
                  <a:lnTo>
                    <a:pt x="164" y="301"/>
                  </a:lnTo>
                  <a:lnTo>
                    <a:pt x="162" y="301"/>
                  </a:lnTo>
                  <a:lnTo>
                    <a:pt x="158" y="301"/>
                  </a:lnTo>
                  <a:lnTo>
                    <a:pt x="158" y="299"/>
                  </a:lnTo>
                  <a:lnTo>
                    <a:pt x="154" y="299"/>
                  </a:lnTo>
                  <a:lnTo>
                    <a:pt x="152" y="299"/>
                  </a:lnTo>
                  <a:lnTo>
                    <a:pt x="150" y="297"/>
                  </a:lnTo>
                  <a:lnTo>
                    <a:pt x="148" y="297"/>
                  </a:lnTo>
                  <a:lnTo>
                    <a:pt x="146" y="295"/>
                  </a:lnTo>
                  <a:lnTo>
                    <a:pt x="144" y="295"/>
                  </a:lnTo>
                  <a:lnTo>
                    <a:pt x="142" y="295"/>
                  </a:lnTo>
                  <a:lnTo>
                    <a:pt x="140" y="293"/>
                  </a:lnTo>
                  <a:lnTo>
                    <a:pt x="138" y="293"/>
                  </a:lnTo>
                  <a:lnTo>
                    <a:pt x="136" y="293"/>
                  </a:lnTo>
                  <a:lnTo>
                    <a:pt x="134" y="293"/>
                  </a:lnTo>
                  <a:lnTo>
                    <a:pt x="134" y="291"/>
                  </a:lnTo>
                  <a:lnTo>
                    <a:pt x="132" y="291"/>
                  </a:lnTo>
                  <a:lnTo>
                    <a:pt x="128" y="291"/>
                  </a:lnTo>
                  <a:lnTo>
                    <a:pt x="128" y="291"/>
                  </a:lnTo>
                  <a:lnTo>
                    <a:pt x="126" y="291"/>
                  </a:lnTo>
                  <a:lnTo>
                    <a:pt x="124" y="291"/>
                  </a:lnTo>
                  <a:lnTo>
                    <a:pt x="122" y="291"/>
                  </a:lnTo>
                  <a:lnTo>
                    <a:pt x="120" y="289"/>
                  </a:lnTo>
                  <a:lnTo>
                    <a:pt x="118" y="289"/>
                  </a:lnTo>
                  <a:lnTo>
                    <a:pt x="116" y="289"/>
                  </a:lnTo>
                  <a:lnTo>
                    <a:pt x="114" y="289"/>
                  </a:lnTo>
                  <a:lnTo>
                    <a:pt x="114" y="287"/>
                  </a:lnTo>
                  <a:lnTo>
                    <a:pt x="112" y="287"/>
                  </a:lnTo>
                  <a:lnTo>
                    <a:pt x="110" y="287"/>
                  </a:lnTo>
                  <a:lnTo>
                    <a:pt x="110" y="287"/>
                  </a:lnTo>
                  <a:lnTo>
                    <a:pt x="110" y="285"/>
                  </a:lnTo>
                  <a:lnTo>
                    <a:pt x="108" y="285"/>
                  </a:lnTo>
                  <a:lnTo>
                    <a:pt x="104" y="285"/>
                  </a:lnTo>
                  <a:lnTo>
                    <a:pt x="102" y="283"/>
                  </a:lnTo>
                  <a:lnTo>
                    <a:pt x="100" y="283"/>
                  </a:lnTo>
                  <a:lnTo>
                    <a:pt x="98" y="283"/>
                  </a:lnTo>
                  <a:lnTo>
                    <a:pt x="96" y="281"/>
                  </a:lnTo>
                  <a:lnTo>
                    <a:pt x="94" y="281"/>
                  </a:lnTo>
                  <a:lnTo>
                    <a:pt x="88" y="279"/>
                  </a:lnTo>
                  <a:lnTo>
                    <a:pt x="86" y="279"/>
                  </a:lnTo>
                  <a:lnTo>
                    <a:pt x="82" y="277"/>
                  </a:lnTo>
                  <a:lnTo>
                    <a:pt x="78" y="275"/>
                  </a:lnTo>
                  <a:lnTo>
                    <a:pt x="76" y="275"/>
                  </a:lnTo>
                  <a:lnTo>
                    <a:pt x="72" y="273"/>
                  </a:lnTo>
                  <a:lnTo>
                    <a:pt x="70" y="273"/>
                  </a:lnTo>
                  <a:lnTo>
                    <a:pt x="68" y="273"/>
                  </a:lnTo>
                  <a:lnTo>
                    <a:pt x="66" y="271"/>
                  </a:lnTo>
                  <a:lnTo>
                    <a:pt x="62" y="271"/>
                  </a:lnTo>
                  <a:lnTo>
                    <a:pt x="62" y="269"/>
                  </a:lnTo>
                  <a:lnTo>
                    <a:pt x="58" y="269"/>
                  </a:lnTo>
                  <a:lnTo>
                    <a:pt x="54" y="267"/>
                  </a:lnTo>
                  <a:lnTo>
                    <a:pt x="52" y="267"/>
                  </a:lnTo>
                  <a:lnTo>
                    <a:pt x="48" y="265"/>
                  </a:lnTo>
                  <a:lnTo>
                    <a:pt x="46" y="265"/>
                  </a:lnTo>
                  <a:lnTo>
                    <a:pt x="46" y="263"/>
                  </a:lnTo>
                  <a:lnTo>
                    <a:pt x="44" y="263"/>
                  </a:lnTo>
                  <a:lnTo>
                    <a:pt x="42" y="263"/>
                  </a:lnTo>
                  <a:lnTo>
                    <a:pt x="4" y="249"/>
                  </a:lnTo>
                  <a:lnTo>
                    <a:pt x="2" y="249"/>
                  </a:lnTo>
                  <a:lnTo>
                    <a:pt x="2" y="247"/>
                  </a:lnTo>
                  <a:lnTo>
                    <a:pt x="0" y="247"/>
                  </a:lnTo>
                  <a:lnTo>
                    <a:pt x="0" y="245"/>
                  </a:lnTo>
                  <a:lnTo>
                    <a:pt x="2" y="243"/>
                  </a:lnTo>
                  <a:lnTo>
                    <a:pt x="2" y="243"/>
                  </a:lnTo>
                  <a:lnTo>
                    <a:pt x="2" y="241"/>
                  </a:lnTo>
                  <a:lnTo>
                    <a:pt x="4" y="241"/>
                  </a:lnTo>
                  <a:lnTo>
                    <a:pt x="4" y="239"/>
                  </a:lnTo>
                  <a:lnTo>
                    <a:pt x="4" y="237"/>
                  </a:lnTo>
                  <a:lnTo>
                    <a:pt x="4" y="235"/>
                  </a:lnTo>
                  <a:lnTo>
                    <a:pt x="6" y="235"/>
                  </a:lnTo>
                  <a:lnTo>
                    <a:pt x="6" y="233"/>
                  </a:lnTo>
                  <a:lnTo>
                    <a:pt x="6" y="231"/>
                  </a:lnTo>
                  <a:lnTo>
                    <a:pt x="8" y="229"/>
                  </a:lnTo>
                  <a:lnTo>
                    <a:pt x="8" y="227"/>
                  </a:lnTo>
                  <a:lnTo>
                    <a:pt x="8" y="225"/>
                  </a:lnTo>
                  <a:lnTo>
                    <a:pt x="10" y="223"/>
                  </a:lnTo>
                  <a:lnTo>
                    <a:pt x="10" y="221"/>
                  </a:lnTo>
                  <a:lnTo>
                    <a:pt x="10" y="219"/>
                  </a:lnTo>
                  <a:lnTo>
                    <a:pt x="12" y="219"/>
                  </a:lnTo>
                  <a:lnTo>
                    <a:pt x="12" y="217"/>
                  </a:lnTo>
                  <a:lnTo>
                    <a:pt x="12" y="215"/>
                  </a:lnTo>
                  <a:lnTo>
                    <a:pt x="12" y="213"/>
                  </a:lnTo>
                  <a:lnTo>
                    <a:pt x="14" y="213"/>
                  </a:lnTo>
                  <a:lnTo>
                    <a:pt x="14" y="211"/>
                  </a:lnTo>
                  <a:lnTo>
                    <a:pt x="14" y="209"/>
                  </a:lnTo>
                  <a:lnTo>
                    <a:pt x="14" y="209"/>
                  </a:lnTo>
                  <a:lnTo>
                    <a:pt x="14" y="207"/>
                  </a:lnTo>
                  <a:lnTo>
                    <a:pt x="14" y="205"/>
                  </a:lnTo>
                  <a:lnTo>
                    <a:pt x="14" y="203"/>
                  </a:lnTo>
                  <a:lnTo>
                    <a:pt x="16" y="203"/>
                  </a:lnTo>
                  <a:lnTo>
                    <a:pt x="16" y="201"/>
                  </a:lnTo>
                  <a:lnTo>
                    <a:pt x="16" y="199"/>
                  </a:lnTo>
                  <a:lnTo>
                    <a:pt x="18" y="197"/>
                  </a:lnTo>
                  <a:lnTo>
                    <a:pt x="18" y="195"/>
                  </a:lnTo>
                  <a:lnTo>
                    <a:pt x="18" y="195"/>
                  </a:lnTo>
                  <a:lnTo>
                    <a:pt x="20" y="193"/>
                  </a:lnTo>
                  <a:lnTo>
                    <a:pt x="20" y="191"/>
                  </a:lnTo>
                  <a:lnTo>
                    <a:pt x="20" y="189"/>
                  </a:lnTo>
                  <a:lnTo>
                    <a:pt x="22" y="187"/>
                  </a:lnTo>
                  <a:lnTo>
                    <a:pt x="22" y="185"/>
                  </a:lnTo>
                  <a:lnTo>
                    <a:pt x="22" y="183"/>
                  </a:lnTo>
                  <a:lnTo>
                    <a:pt x="24" y="183"/>
                  </a:lnTo>
                  <a:lnTo>
                    <a:pt x="24" y="181"/>
                  </a:lnTo>
                  <a:lnTo>
                    <a:pt x="24" y="179"/>
                  </a:lnTo>
                  <a:lnTo>
                    <a:pt x="24" y="177"/>
                  </a:lnTo>
                  <a:lnTo>
                    <a:pt x="26" y="177"/>
                  </a:lnTo>
                  <a:lnTo>
                    <a:pt x="26" y="175"/>
                  </a:lnTo>
                  <a:lnTo>
                    <a:pt x="26" y="173"/>
                  </a:lnTo>
                  <a:lnTo>
                    <a:pt x="26" y="171"/>
                  </a:lnTo>
                  <a:lnTo>
                    <a:pt x="28" y="171"/>
                  </a:lnTo>
                  <a:lnTo>
                    <a:pt x="28" y="169"/>
                  </a:lnTo>
                  <a:lnTo>
                    <a:pt x="28" y="167"/>
                  </a:lnTo>
                  <a:lnTo>
                    <a:pt x="30" y="165"/>
                  </a:lnTo>
                  <a:lnTo>
                    <a:pt x="30" y="163"/>
                  </a:lnTo>
                  <a:lnTo>
                    <a:pt x="30" y="161"/>
                  </a:lnTo>
                  <a:lnTo>
                    <a:pt x="32" y="161"/>
                  </a:lnTo>
                  <a:lnTo>
                    <a:pt x="32" y="159"/>
                  </a:lnTo>
                  <a:lnTo>
                    <a:pt x="32" y="157"/>
                  </a:lnTo>
                  <a:lnTo>
                    <a:pt x="34" y="155"/>
                  </a:lnTo>
                  <a:lnTo>
                    <a:pt x="34" y="153"/>
                  </a:lnTo>
                  <a:lnTo>
                    <a:pt x="34" y="151"/>
                  </a:lnTo>
                  <a:lnTo>
                    <a:pt x="36" y="149"/>
                  </a:lnTo>
                  <a:lnTo>
                    <a:pt x="36" y="147"/>
                  </a:lnTo>
                  <a:lnTo>
                    <a:pt x="36" y="147"/>
                  </a:lnTo>
                  <a:lnTo>
                    <a:pt x="38" y="147"/>
                  </a:lnTo>
                  <a:lnTo>
                    <a:pt x="38" y="145"/>
                  </a:lnTo>
                  <a:lnTo>
                    <a:pt x="40" y="141"/>
                  </a:lnTo>
                  <a:lnTo>
                    <a:pt x="40" y="139"/>
                  </a:lnTo>
                  <a:lnTo>
                    <a:pt x="40" y="137"/>
                  </a:lnTo>
                  <a:lnTo>
                    <a:pt x="40" y="135"/>
                  </a:lnTo>
                  <a:lnTo>
                    <a:pt x="42" y="135"/>
                  </a:lnTo>
                  <a:lnTo>
                    <a:pt x="42" y="133"/>
                  </a:lnTo>
                  <a:lnTo>
                    <a:pt x="42" y="131"/>
                  </a:lnTo>
                  <a:lnTo>
                    <a:pt x="44" y="131"/>
                  </a:lnTo>
                  <a:lnTo>
                    <a:pt x="44" y="129"/>
                  </a:lnTo>
                  <a:lnTo>
                    <a:pt x="44" y="127"/>
                  </a:lnTo>
                  <a:lnTo>
                    <a:pt x="44" y="125"/>
                  </a:lnTo>
                  <a:lnTo>
                    <a:pt x="46" y="125"/>
                  </a:lnTo>
                  <a:lnTo>
                    <a:pt x="46" y="123"/>
                  </a:lnTo>
                  <a:lnTo>
                    <a:pt x="46" y="121"/>
                  </a:lnTo>
                  <a:lnTo>
                    <a:pt x="48" y="117"/>
                  </a:lnTo>
                  <a:lnTo>
                    <a:pt x="48" y="115"/>
                  </a:lnTo>
                  <a:lnTo>
                    <a:pt x="50" y="113"/>
                  </a:lnTo>
                  <a:lnTo>
                    <a:pt x="50" y="111"/>
                  </a:lnTo>
                  <a:lnTo>
                    <a:pt x="50" y="109"/>
                  </a:lnTo>
                  <a:lnTo>
                    <a:pt x="52" y="109"/>
                  </a:lnTo>
                  <a:lnTo>
                    <a:pt x="52" y="107"/>
                  </a:lnTo>
                  <a:lnTo>
                    <a:pt x="52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6" y="97"/>
                  </a:lnTo>
                  <a:lnTo>
                    <a:pt x="56" y="95"/>
                  </a:lnTo>
                  <a:lnTo>
                    <a:pt x="58" y="93"/>
                  </a:lnTo>
                  <a:lnTo>
                    <a:pt x="58" y="91"/>
                  </a:lnTo>
                  <a:lnTo>
                    <a:pt x="58" y="89"/>
                  </a:lnTo>
                  <a:lnTo>
                    <a:pt x="60" y="89"/>
                  </a:lnTo>
                  <a:lnTo>
                    <a:pt x="60" y="87"/>
                  </a:lnTo>
                  <a:lnTo>
                    <a:pt x="60" y="85"/>
                  </a:lnTo>
                  <a:lnTo>
                    <a:pt x="62" y="83"/>
                  </a:lnTo>
                  <a:lnTo>
                    <a:pt x="62" y="81"/>
                  </a:lnTo>
                  <a:lnTo>
                    <a:pt x="62" y="79"/>
                  </a:lnTo>
                  <a:lnTo>
                    <a:pt x="62" y="77"/>
                  </a:lnTo>
                  <a:lnTo>
                    <a:pt x="62" y="77"/>
                  </a:lnTo>
                  <a:lnTo>
                    <a:pt x="62" y="75"/>
                  </a:lnTo>
                  <a:lnTo>
                    <a:pt x="62" y="73"/>
                  </a:lnTo>
                  <a:lnTo>
                    <a:pt x="64" y="69"/>
                  </a:lnTo>
                  <a:lnTo>
                    <a:pt x="64" y="67"/>
                  </a:lnTo>
                  <a:lnTo>
                    <a:pt x="66" y="65"/>
                  </a:lnTo>
                  <a:lnTo>
                    <a:pt x="66" y="63"/>
                  </a:lnTo>
                  <a:lnTo>
                    <a:pt x="66" y="61"/>
                  </a:lnTo>
                  <a:lnTo>
                    <a:pt x="68" y="61"/>
                  </a:lnTo>
                  <a:lnTo>
                    <a:pt x="68" y="59"/>
                  </a:lnTo>
                  <a:lnTo>
                    <a:pt x="68" y="57"/>
                  </a:lnTo>
                  <a:lnTo>
                    <a:pt x="70" y="55"/>
                  </a:lnTo>
                  <a:lnTo>
                    <a:pt x="70" y="53"/>
                  </a:lnTo>
                  <a:lnTo>
                    <a:pt x="70" y="53"/>
                  </a:lnTo>
                  <a:lnTo>
                    <a:pt x="72" y="51"/>
                  </a:lnTo>
                  <a:lnTo>
                    <a:pt x="72" y="49"/>
                  </a:lnTo>
                  <a:lnTo>
                    <a:pt x="72" y="47"/>
                  </a:lnTo>
                  <a:lnTo>
                    <a:pt x="74" y="47"/>
                  </a:lnTo>
                  <a:lnTo>
                    <a:pt x="74" y="45"/>
                  </a:lnTo>
                  <a:lnTo>
                    <a:pt x="74" y="43"/>
                  </a:lnTo>
                  <a:lnTo>
                    <a:pt x="74" y="41"/>
                  </a:lnTo>
                  <a:lnTo>
                    <a:pt x="76" y="39"/>
                  </a:lnTo>
                  <a:lnTo>
                    <a:pt x="76" y="37"/>
                  </a:lnTo>
                  <a:lnTo>
                    <a:pt x="76" y="35"/>
                  </a:lnTo>
                  <a:lnTo>
                    <a:pt x="78" y="35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80" y="29"/>
                  </a:lnTo>
                  <a:lnTo>
                    <a:pt x="80" y="27"/>
                  </a:lnTo>
                  <a:lnTo>
                    <a:pt x="80" y="25"/>
                  </a:lnTo>
                  <a:lnTo>
                    <a:pt x="82" y="25"/>
                  </a:lnTo>
                  <a:lnTo>
                    <a:pt x="82" y="23"/>
                  </a:lnTo>
                  <a:lnTo>
                    <a:pt x="82" y="21"/>
                  </a:lnTo>
                  <a:lnTo>
                    <a:pt x="82" y="19"/>
                  </a:lnTo>
                  <a:lnTo>
                    <a:pt x="84" y="19"/>
                  </a:lnTo>
                  <a:lnTo>
                    <a:pt x="86" y="13"/>
                  </a:lnTo>
                  <a:lnTo>
                    <a:pt x="86" y="11"/>
                  </a:lnTo>
                  <a:lnTo>
                    <a:pt x="88" y="7"/>
                  </a:lnTo>
                  <a:lnTo>
                    <a:pt x="88" y="5"/>
                  </a:lnTo>
                  <a:lnTo>
                    <a:pt x="88" y="5"/>
                  </a:lnTo>
                  <a:lnTo>
                    <a:pt x="90" y="5"/>
                  </a:lnTo>
                  <a:lnTo>
                    <a:pt x="90" y="3"/>
                  </a:lnTo>
                  <a:lnTo>
                    <a:pt x="90" y="0"/>
                  </a:lnTo>
                  <a:lnTo>
                    <a:pt x="92" y="3"/>
                  </a:lnTo>
                  <a:lnTo>
                    <a:pt x="94" y="3"/>
                  </a:lnTo>
                  <a:lnTo>
                    <a:pt x="96" y="3"/>
                  </a:lnTo>
                  <a:lnTo>
                    <a:pt x="96" y="5"/>
                  </a:lnTo>
                  <a:lnTo>
                    <a:pt x="98" y="5"/>
                  </a:lnTo>
                  <a:lnTo>
                    <a:pt x="100" y="5"/>
                  </a:lnTo>
                  <a:lnTo>
                    <a:pt x="102" y="5"/>
                  </a:lnTo>
                  <a:lnTo>
                    <a:pt x="104" y="5"/>
                  </a:lnTo>
                  <a:lnTo>
                    <a:pt x="106" y="5"/>
                  </a:lnTo>
                  <a:lnTo>
                    <a:pt x="108" y="5"/>
                  </a:lnTo>
                  <a:lnTo>
                    <a:pt x="108" y="7"/>
                  </a:lnTo>
                  <a:lnTo>
                    <a:pt x="110" y="7"/>
                  </a:lnTo>
                  <a:lnTo>
                    <a:pt x="110" y="7"/>
                  </a:lnTo>
                  <a:lnTo>
                    <a:pt x="112" y="7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6" y="9"/>
                  </a:lnTo>
                  <a:lnTo>
                    <a:pt x="118" y="9"/>
                  </a:lnTo>
                  <a:lnTo>
                    <a:pt x="118" y="11"/>
                  </a:lnTo>
                  <a:lnTo>
                    <a:pt x="120" y="11"/>
                  </a:lnTo>
                  <a:lnTo>
                    <a:pt x="122" y="11"/>
                  </a:lnTo>
                  <a:lnTo>
                    <a:pt x="124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8" y="13"/>
                  </a:lnTo>
                  <a:lnTo>
                    <a:pt x="130" y="13"/>
                  </a:lnTo>
                  <a:lnTo>
                    <a:pt x="130" y="15"/>
                  </a:lnTo>
                  <a:lnTo>
                    <a:pt x="132" y="15"/>
                  </a:lnTo>
                  <a:lnTo>
                    <a:pt x="134" y="15"/>
                  </a:lnTo>
                  <a:lnTo>
                    <a:pt x="136" y="15"/>
                  </a:lnTo>
                  <a:lnTo>
                    <a:pt x="136" y="17"/>
                  </a:lnTo>
                  <a:lnTo>
                    <a:pt x="138" y="17"/>
                  </a:lnTo>
                  <a:lnTo>
                    <a:pt x="140" y="17"/>
                  </a:lnTo>
                  <a:lnTo>
                    <a:pt x="142" y="17"/>
                  </a:lnTo>
                  <a:lnTo>
                    <a:pt x="142" y="19"/>
                  </a:lnTo>
                  <a:lnTo>
                    <a:pt x="144" y="19"/>
                  </a:lnTo>
                  <a:lnTo>
                    <a:pt x="146" y="19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2" y="21"/>
                  </a:lnTo>
                  <a:lnTo>
                    <a:pt x="156" y="23"/>
                  </a:lnTo>
                  <a:lnTo>
                    <a:pt x="158" y="23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2" y="25"/>
                  </a:lnTo>
                  <a:lnTo>
                    <a:pt x="164" y="25"/>
                  </a:lnTo>
                  <a:lnTo>
                    <a:pt x="166" y="27"/>
                  </a:lnTo>
                  <a:lnTo>
                    <a:pt x="168" y="27"/>
                  </a:lnTo>
                  <a:lnTo>
                    <a:pt x="170" y="27"/>
                  </a:lnTo>
                  <a:lnTo>
                    <a:pt x="170" y="29"/>
                  </a:lnTo>
                  <a:lnTo>
                    <a:pt x="172" y="29"/>
                  </a:lnTo>
                  <a:lnTo>
                    <a:pt x="174" y="29"/>
                  </a:lnTo>
                  <a:lnTo>
                    <a:pt x="176" y="29"/>
                  </a:lnTo>
                  <a:lnTo>
                    <a:pt x="178" y="31"/>
                  </a:lnTo>
                  <a:lnTo>
                    <a:pt x="180" y="31"/>
                  </a:lnTo>
                  <a:lnTo>
                    <a:pt x="182" y="31"/>
                  </a:lnTo>
                  <a:lnTo>
                    <a:pt x="182" y="33"/>
                  </a:lnTo>
                  <a:lnTo>
                    <a:pt x="184" y="33"/>
                  </a:lnTo>
                  <a:lnTo>
                    <a:pt x="186" y="33"/>
                  </a:lnTo>
                  <a:lnTo>
                    <a:pt x="188" y="33"/>
                  </a:lnTo>
                  <a:lnTo>
                    <a:pt x="190" y="35"/>
                  </a:lnTo>
                  <a:lnTo>
                    <a:pt x="192" y="35"/>
                  </a:lnTo>
                  <a:lnTo>
                    <a:pt x="194" y="35"/>
                  </a:lnTo>
                  <a:lnTo>
                    <a:pt x="196" y="37"/>
                  </a:lnTo>
                  <a:lnTo>
                    <a:pt x="198" y="37"/>
                  </a:lnTo>
                  <a:lnTo>
                    <a:pt x="200" y="37"/>
                  </a:lnTo>
                  <a:lnTo>
                    <a:pt x="202" y="37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6" name="Freeform 3780">
              <a:extLst>
                <a:ext uri="{FF2B5EF4-FFF2-40B4-BE49-F238E27FC236}">
                  <a16:creationId xmlns:a16="http://schemas.microsoft.com/office/drawing/2014/main" id="{70D7DD16-A13A-3EF7-A0EA-F2FEBD1A6AF5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215921" y="2807210"/>
              <a:ext cx="614116" cy="498815"/>
            </a:xfrm>
            <a:custGeom>
              <a:avLst/>
              <a:gdLst>
                <a:gd name="T0" fmla="*/ 148 w 310"/>
                <a:gd name="T1" fmla="*/ 24 h 267"/>
                <a:gd name="T2" fmla="*/ 160 w 310"/>
                <a:gd name="T3" fmla="*/ 28 h 267"/>
                <a:gd name="T4" fmla="*/ 172 w 310"/>
                <a:gd name="T5" fmla="*/ 32 h 267"/>
                <a:gd name="T6" fmla="*/ 190 w 310"/>
                <a:gd name="T7" fmla="*/ 36 h 267"/>
                <a:gd name="T8" fmla="*/ 204 w 310"/>
                <a:gd name="T9" fmla="*/ 40 h 267"/>
                <a:gd name="T10" fmla="*/ 216 w 310"/>
                <a:gd name="T11" fmla="*/ 42 h 267"/>
                <a:gd name="T12" fmla="*/ 228 w 310"/>
                <a:gd name="T13" fmla="*/ 46 h 267"/>
                <a:gd name="T14" fmla="*/ 242 w 310"/>
                <a:gd name="T15" fmla="*/ 48 h 267"/>
                <a:gd name="T16" fmla="*/ 260 w 310"/>
                <a:gd name="T17" fmla="*/ 52 h 267"/>
                <a:gd name="T18" fmla="*/ 282 w 310"/>
                <a:gd name="T19" fmla="*/ 58 h 267"/>
                <a:gd name="T20" fmla="*/ 296 w 310"/>
                <a:gd name="T21" fmla="*/ 60 h 267"/>
                <a:gd name="T22" fmla="*/ 310 w 310"/>
                <a:gd name="T23" fmla="*/ 64 h 267"/>
                <a:gd name="T24" fmla="*/ 308 w 310"/>
                <a:gd name="T25" fmla="*/ 76 h 267"/>
                <a:gd name="T26" fmla="*/ 304 w 310"/>
                <a:gd name="T27" fmla="*/ 88 h 267"/>
                <a:gd name="T28" fmla="*/ 302 w 310"/>
                <a:gd name="T29" fmla="*/ 106 h 267"/>
                <a:gd name="T30" fmla="*/ 298 w 310"/>
                <a:gd name="T31" fmla="*/ 121 h 267"/>
                <a:gd name="T32" fmla="*/ 294 w 310"/>
                <a:gd name="T33" fmla="*/ 137 h 267"/>
                <a:gd name="T34" fmla="*/ 292 w 310"/>
                <a:gd name="T35" fmla="*/ 153 h 267"/>
                <a:gd name="T36" fmla="*/ 290 w 310"/>
                <a:gd name="T37" fmla="*/ 167 h 267"/>
                <a:gd name="T38" fmla="*/ 286 w 310"/>
                <a:gd name="T39" fmla="*/ 179 h 267"/>
                <a:gd name="T40" fmla="*/ 284 w 310"/>
                <a:gd name="T41" fmla="*/ 197 h 267"/>
                <a:gd name="T42" fmla="*/ 280 w 310"/>
                <a:gd name="T43" fmla="*/ 211 h 267"/>
                <a:gd name="T44" fmla="*/ 278 w 310"/>
                <a:gd name="T45" fmla="*/ 223 h 267"/>
                <a:gd name="T46" fmla="*/ 274 w 310"/>
                <a:gd name="T47" fmla="*/ 237 h 267"/>
                <a:gd name="T48" fmla="*/ 272 w 310"/>
                <a:gd name="T49" fmla="*/ 253 h 267"/>
                <a:gd name="T50" fmla="*/ 270 w 310"/>
                <a:gd name="T51" fmla="*/ 265 h 267"/>
                <a:gd name="T52" fmla="*/ 258 w 310"/>
                <a:gd name="T53" fmla="*/ 263 h 267"/>
                <a:gd name="T54" fmla="*/ 240 w 310"/>
                <a:gd name="T55" fmla="*/ 261 h 267"/>
                <a:gd name="T56" fmla="*/ 222 w 310"/>
                <a:gd name="T57" fmla="*/ 259 h 267"/>
                <a:gd name="T58" fmla="*/ 208 w 310"/>
                <a:gd name="T59" fmla="*/ 255 h 267"/>
                <a:gd name="T60" fmla="*/ 192 w 310"/>
                <a:gd name="T61" fmla="*/ 251 h 267"/>
                <a:gd name="T62" fmla="*/ 178 w 310"/>
                <a:gd name="T63" fmla="*/ 249 h 267"/>
                <a:gd name="T64" fmla="*/ 162 w 310"/>
                <a:gd name="T65" fmla="*/ 243 h 267"/>
                <a:gd name="T66" fmla="*/ 146 w 310"/>
                <a:gd name="T67" fmla="*/ 239 h 267"/>
                <a:gd name="T68" fmla="*/ 130 w 310"/>
                <a:gd name="T69" fmla="*/ 235 h 267"/>
                <a:gd name="T70" fmla="*/ 118 w 310"/>
                <a:gd name="T71" fmla="*/ 231 h 267"/>
                <a:gd name="T72" fmla="*/ 104 w 310"/>
                <a:gd name="T73" fmla="*/ 229 h 267"/>
                <a:gd name="T74" fmla="*/ 82 w 310"/>
                <a:gd name="T75" fmla="*/ 223 h 267"/>
                <a:gd name="T76" fmla="*/ 70 w 310"/>
                <a:gd name="T77" fmla="*/ 219 h 267"/>
                <a:gd name="T78" fmla="*/ 56 w 310"/>
                <a:gd name="T79" fmla="*/ 215 h 267"/>
                <a:gd name="T80" fmla="*/ 44 w 310"/>
                <a:gd name="T81" fmla="*/ 211 h 267"/>
                <a:gd name="T82" fmla="*/ 32 w 310"/>
                <a:gd name="T83" fmla="*/ 209 h 267"/>
                <a:gd name="T84" fmla="*/ 18 w 310"/>
                <a:gd name="T85" fmla="*/ 205 h 267"/>
                <a:gd name="T86" fmla="*/ 6 w 310"/>
                <a:gd name="T87" fmla="*/ 201 h 267"/>
                <a:gd name="T88" fmla="*/ 4 w 310"/>
                <a:gd name="T89" fmla="*/ 189 h 267"/>
                <a:gd name="T90" fmla="*/ 8 w 310"/>
                <a:gd name="T91" fmla="*/ 175 h 267"/>
                <a:gd name="T92" fmla="*/ 14 w 310"/>
                <a:gd name="T93" fmla="*/ 159 h 267"/>
                <a:gd name="T94" fmla="*/ 18 w 310"/>
                <a:gd name="T95" fmla="*/ 147 h 267"/>
                <a:gd name="T96" fmla="*/ 22 w 310"/>
                <a:gd name="T97" fmla="*/ 135 h 267"/>
                <a:gd name="T98" fmla="*/ 26 w 310"/>
                <a:gd name="T99" fmla="*/ 117 h 267"/>
                <a:gd name="T100" fmla="*/ 30 w 310"/>
                <a:gd name="T101" fmla="*/ 104 h 267"/>
                <a:gd name="T102" fmla="*/ 34 w 310"/>
                <a:gd name="T103" fmla="*/ 90 h 267"/>
                <a:gd name="T104" fmla="*/ 40 w 310"/>
                <a:gd name="T105" fmla="*/ 74 h 267"/>
                <a:gd name="T106" fmla="*/ 44 w 310"/>
                <a:gd name="T107" fmla="*/ 58 h 267"/>
                <a:gd name="T108" fmla="*/ 48 w 310"/>
                <a:gd name="T109" fmla="*/ 44 h 267"/>
                <a:gd name="T110" fmla="*/ 54 w 310"/>
                <a:gd name="T111" fmla="*/ 26 h 267"/>
                <a:gd name="T112" fmla="*/ 62 w 310"/>
                <a:gd name="T113" fmla="*/ 6 h 267"/>
                <a:gd name="T114" fmla="*/ 74 w 310"/>
                <a:gd name="T115" fmla="*/ 6 h 267"/>
                <a:gd name="T116" fmla="*/ 90 w 310"/>
                <a:gd name="T117" fmla="*/ 10 h 267"/>
                <a:gd name="T118" fmla="*/ 106 w 310"/>
                <a:gd name="T119" fmla="*/ 14 h 267"/>
                <a:gd name="T120" fmla="*/ 118 w 310"/>
                <a:gd name="T121" fmla="*/ 18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0" h="267">
                  <a:moveTo>
                    <a:pt x="130" y="20"/>
                  </a:moveTo>
                  <a:lnTo>
                    <a:pt x="134" y="20"/>
                  </a:lnTo>
                  <a:lnTo>
                    <a:pt x="136" y="22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4" y="24"/>
                  </a:lnTo>
                  <a:lnTo>
                    <a:pt x="146" y="24"/>
                  </a:lnTo>
                  <a:lnTo>
                    <a:pt x="148" y="24"/>
                  </a:lnTo>
                  <a:lnTo>
                    <a:pt x="150" y="24"/>
                  </a:lnTo>
                  <a:lnTo>
                    <a:pt x="150" y="26"/>
                  </a:lnTo>
                  <a:lnTo>
                    <a:pt x="152" y="26"/>
                  </a:lnTo>
                  <a:lnTo>
                    <a:pt x="154" y="26"/>
                  </a:lnTo>
                  <a:lnTo>
                    <a:pt x="156" y="26"/>
                  </a:lnTo>
                  <a:lnTo>
                    <a:pt x="158" y="26"/>
                  </a:lnTo>
                  <a:lnTo>
                    <a:pt x="158" y="28"/>
                  </a:lnTo>
                  <a:lnTo>
                    <a:pt x="160" y="28"/>
                  </a:lnTo>
                  <a:lnTo>
                    <a:pt x="162" y="28"/>
                  </a:lnTo>
                  <a:lnTo>
                    <a:pt x="164" y="28"/>
                  </a:lnTo>
                  <a:lnTo>
                    <a:pt x="166" y="28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2" y="32"/>
                  </a:lnTo>
                  <a:lnTo>
                    <a:pt x="174" y="32"/>
                  </a:lnTo>
                  <a:lnTo>
                    <a:pt x="176" y="32"/>
                  </a:lnTo>
                  <a:lnTo>
                    <a:pt x="178" y="32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6" y="34"/>
                  </a:lnTo>
                  <a:lnTo>
                    <a:pt x="188" y="36"/>
                  </a:lnTo>
                  <a:lnTo>
                    <a:pt x="190" y="36"/>
                  </a:lnTo>
                  <a:lnTo>
                    <a:pt x="192" y="36"/>
                  </a:lnTo>
                  <a:lnTo>
                    <a:pt x="194" y="36"/>
                  </a:lnTo>
                  <a:lnTo>
                    <a:pt x="196" y="38"/>
                  </a:lnTo>
                  <a:lnTo>
                    <a:pt x="198" y="38"/>
                  </a:lnTo>
                  <a:lnTo>
                    <a:pt x="200" y="38"/>
                  </a:lnTo>
                  <a:lnTo>
                    <a:pt x="202" y="38"/>
                  </a:lnTo>
                  <a:lnTo>
                    <a:pt x="202" y="40"/>
                  </a:lnTo>
                  <a:lnTo>
                    <a:pt x="204" y="40"/>
                  </a:lnTo>
                  <a:lnTo>
                    <a:pt x="206" y="40"/>
                  </a:lnTo>
                  <a:lnTo>
                    <a:pt x="208" y="40"/>
                  </a:lnTo>
                  <a:lnTo>
                    <a:pt x="210" y="40"/>
                  </a:lnTo>
                  <a:lnTo>
                    <a:pt x="210" y="42"/>
                  </a:lnTo>
                  <a:lnTo>
                    <a:pt x="212" y="42"/>
                  </a:lnTo>
                  <a:lnTo>
                    <a:pt x="214" y="42"/>
                  </a:lnTo>
                  <a:lnTo>
                    <a:pt x="216" y="42"/>
                  </a:lnTo>
                  <a:lnTo>
                    <a:pt x="216" y="42"/>
                  </a:lnTo>
                  <a:lnTo>
                    <a:pt x="216" y="44"/>
                  </a:lnTo>
                  <a:lnTo>
                    <a:pt x="218" y="44"/>
                  </a:lnTo>
                  <a:lnTo>
                    <a:pt x="220" y="44"/>
                  </a:lnTo>
                  <a:lnTo>
                    <a:pt x="222" y="44"/>
                  </a:lnTo>
                  <a:lnTo>
                    <a:pt x="224" y="44"/>
                  </a:lnTo>
                  <a:lnTo>
                    <a:pt x="224" y="46"/>
                  </a:lnTo>
                  <a:lnTo>
                    <a:pt x="226" y="46"/>
                  </a:lnTo>
                  <a:lnTo>
                    <a:pt x="228" y="46"/>
                  </a:lnTo>
                  <a:lnTo>
                    <a:pt x="230" y="46"/>
                  </a:lnTo>
                  <a:lnTo>
                    <a:pt x="232" y="46"/>
                  </a:lnTo>
                  <a:lnTo>
                    <a:pt x="234" y="48"/>
                  </a:lnTo>
                  <a:lnTo>
                    <a:pt x="236" y="48"/>
                  </a:lnTo>
                  <a:lnTo>
                    <a:pt x="238" y="48"/>
                  </a:lnTo>
                  <a:lnTo>
                    <a:pt x="240" y="48"/>
                  </a:lnTo>
                  <a:lnTo>
                    <a:pt x="242" y="50"/>
                  </a:lnTo>
                  <a:lnTo>
                    <a:pt x="242" y="48"/>
                  </a:lnTo>
                  <a:lnTo>
                    <a:pt x="244" y="48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8" y="50"/>
                  </a:lnTo>
                  <a:lnTo>
                    <a:pt x="250" y="50"/>
                  </a:lnTo>
                  <a:lnTo>
                    <a:pt x="254" y="52"/>
                  </a:lnTo>
                  <a:lnTo>
                    <a:pt x="256" y="52"/>
                  </a:lnTo>
                  <a:lnTo>
                    <a:pt x="260" y="52"/>
                  </a:lnTo>
                  <a:lnTo>
                    <a:pt x="266" y="54"/>
                  </a:lnTo>
                  <a:lnTo>
                    <a:pt x="268" y="54"/>
                  </a:lnTo>
                  <a:lnTo>
                    <a:pt x="270" y="56"/>
                  </a:lnTo>
                  <a:lnTo>
                    <a:pt x="272" y="56"/>
                  </a:lnTo>
                  <a:lnTo>
                    <a:pt x="274" y="56"/>
                  </a:lnTo>
                  <a:lnTo>
                    <a:pt x="276" y="56"/>
                  </a:lnTo>
                  <a:lnTo>
                    <a:pt x="280" y="58"/>
                  </a:lnTo>
                  <a:lnTo>
                    <a:pt x="282" y="58"/>
                  </a:lnTo>
                  <a:lnTo>
                    <a:pt x="284" y="58"/>
                  </a:lnTo>
                  <a:lnTo>
                    <a:pt x="286" y="58"/>
                  </a:lnTo>
                  <a:lnTo>
                    <a:pt x="288" y="58"/>
                  </a:lnTo>
                  <a:lnTo>
                    <a:pt x="288" y="60"/>
                  </a:lnTo>
                  <a:lnTo>
                    <a:pt x="290" y="60"/>
                  </a:lnTo>
                  <a:lnTo>
                    <a:pt x="292" y="60"/>
                  </a:lnTo>
                  <a:lnTo>
                    <a:pt x="294" y="60"/>
                  </a:lnTo>
                  <a:lnTo>
                    <a:pt x="296" y="60"/>
                  </a:lnTo>
                  <a:lnTo>
                    <a:pt x="298" y="62"/>
                  </a:lnTo>
                  <a:lnTo>
                    <a:pt x="300" y="62"/>
                  </a:lnTo>
                  <a:lnTo>
                    <a:pt x="302" y="62"/>
                  </a:lnTo>
                  <a:lnTo>
                    <a:pt x="304" y="62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10" y="64"/>
                  </a:lnTo>
                  <a:lnTo>
                    <a:pt x="310" y="66"/>
                  </a:lnTo>
                  <a:lnTo>
                    <a:pt x="310" y="68"/>
                  </a:lnTo>
                  <a:lnTo>
                    <a:pt x="308" y="68"/>
                  </a:lnTo>
                  <a:lnTo>
                    <a:pt x="308" y="68"/>
                  </a:lnTo>
                  <a:lnTo>
                    <a:pt x="308" y="70"/>
                  </a:lnTo>
                  <a:lnTo>
                    <a:pt x="308" y="72"/>
                  </a:lnTo>
                  <a:lnTo>
                    <a:pt x="308" y="74"/>
                  </a:lnTo>
                  <a:lnTo>
                    <a:pt x="308" y="76"/>
                  </a:lnTo>
                  <a:lnTo>
                    <a:pt x="306" y="76"/>
                  </a:lnTo>
                  <a:lnTo>
                    <a:pt x="306" y="78"/>
                  </a:lnTo>
                  <a:lnTo>
                    <a:pt x="306" y="80"/>
                  </a:lnTo>
                  <a:lnTo>
                    <a:pt x="306" y="82"/>
                  </a:lnTo>
                  <a:lnTo>
                    <a:pt x="306" y="84"/>
                  </a:lnTo>
                  <a:lnTo>
                    <a:pt x="306" y="86"/>
                  </a:lnTo>
                  <a:lnTo>
                    <a:pt x="304" y="86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4" y="92"/>
                  </a:lnTo>
                  <a:lnTo>
                    <a:pt x="304" y="94"/>
                  </a:lnTo>
                  <a:lnTo>
                    <a:pt x="304" y="96"/>
                  </a:lnTo>
                  <a:lnTo>
                    <a:pt x="302" y="100"/>
                  </a:lnTo>
                  <a:lnTo>
                    <a:pt x="302" y="102"/>
                  </a:lnTo>
                  <a:lnTo>
                    <a:pt x="302" y="104"/>
                  </a:lnTo>
                  <a:lnTo>
                    <a:pt x="302" y="106"/>
                  </a:lnTo>
                  <a:lnTo>
                    <a:pt x="302" y="108"/>
                  </a:lnTo>
                  <a:lnTo>
                    <a:pt x="300" y="110"/>
                  </a:lnTo>
                  <a:lnTo>
                    <a:pt x="300" y="115"/>
                  </a:lnTo>
                  <a:lnTo>
                    <a:pt x="300" y="117"/>
                  </a:lnTo>
                  <a:lnTo>
                    <a:pt x="300" y="117"/>
                  </a:lnTo>
                  <a:lnTo>
                    <a:pt x="298" y="117"/>
                  </a:lnTo>
                  <a:lnTo>
                    <a:pt x="298" y="119"/>
                  </a:lnTo>
                  <a:lnTo>
                    <a:pt x="298" y="121"/>
                  </a:lnTo>
                  <a:lnTo>
                    <a:pt x="298" y="125"/>
                  </a:lnTo>
                  <a:lnTo>
                    <a:pt x="298" y="127"/>
                  </a:lnTo>
                  <a:lnTo>
                    <a:pt x="296" y="129"/>
                  </a:lnTo>
                  <a:lnTo>
                    <a:pt x="296" y="131"/>
                  </a:lnTo>
                  <a:lnTo>
                    <a:pt x="296" y="133"/>
                  </a:lnTo>
                  <a:lnTo>
                    <a:pt x="296" y="135"/>
                  </a:lnTo>
                  <a:lnTo>
                    <a:pt x="296" y="137"/>
                  </a:lnTo>
                  <a:lnTo>
                    <a:pt x="294" y="137"/>
                  </a:lnTo>
                  <a:lnTo>
                    <a:pt x="294" y="139"/>
                  </a:lnTo>
                  <a:lnTo>
                    <a:pt x="294" y="141"/>
                  </a:lnTo>
                  <a:lnTo>
                    <a:pt x="294" y="143"/>
                  </a:lnTo>
                  <a:lnTo>
                    <a:pt x="294" y="145"/>
                  </a:lnTo>
                  <a:lnTo>
                    <a:pt x="294" y="147"/>
                  </a:lnTo>
                  <a:lnTo>
                    <a:pt x="292" y="147"/>
                  </a:lnTo>
                  <a:lnTo>
                    <a:pt x="292" y="149"/>
                  </a:lnTo>
                  <a:lnTo>
                    <a:pt x="292" y="153"/>
                  </a:lnTo>
                  <a:lnTo>
                    <a:pt x="292" y="155"/>
                  </a:lnTo>
                  <a:lnTo>
                    <a:pt x="292" y="157"/>
                  </a:lnTo>
                  <a:lnTo>
                    <a:pt x="290" y="159"/>
                  </a:lnTo>
                  <a:lnTo>
                    <a:pt x="290" y="161"/>
                  </a:lnTo>
                  <a:lnTo>
                    <a:pt x="290" y="163"/>
                  </a:lnTo>
                  <a:lnTo>
                    <a:pt x="290" y="165"/>
                  </a:lnTo>
                  <a:lnTo>
                    <a:pt x="290" y="165"/>
                  </a:lnTo>
                  <a:lnTo>
                    <a:pt x="290" y="167"/>
                  </a:lnTo>
                  <a:lnTo>
                    <a:pt x="288" y="167"/>
                  </a:lnTo>
                  <a:lnTo>
                    <a:pt x="288" y="169"/>
                  </a:lnTo>
                  <a:lnTo>
                    <a:pt x="288" y="171"/>
                  </a:lnTo>
                  <a:lnTo>
                    <a:pt x="288" y="173"/>
                  </a:lnTo>
                  <a:lnTo>
                    <a:pt x="288" y="175"/>
                  </a:lnTo>
                  <a:lnTo>
                    <a:pt x="288" y="177"/>
                  </a:lnTo>
                  <a:lnTo>
                    <a:pt x="286" y="177"/>
                  </a:lnTo>
                  <a:lnTo>
                    <a:pt x="286" y="179"/>
                  </a:lnTo>
                  <a:lnTo>
                    <a:pt x="286" y="181"/>
                  </a:lnTo>
                  <a:lnTo>
                    <a:pt x="286" y="183"/>
                  </a:lnTo>
                  <a:lnTo>
                    <a:pt x="286" y="185"/>
                  </a:lnTo>
                  <a:lnTo>
                    <a:pt x="286" y="187"/>
                  </a:lnTo>
                  <a:lnTo>
                    <a:pt x="284" y="189"/>
                  </a:lnTo>
                  <a:lnTo>
                    <a:pt x="284" y="191"/>
                  </a:lnTo>
                  <a:lnTo>
                    <a:pt x="284" y="195"/>
                  </a:lnTo>
                  <a:lnTo>
                    <a:pt x="284" y="197"/>
                  </a:lnTo>
                  <a:lnTo>
                    <a:pt x="282" y="197"/>
                  </a:lnTo>
                  <a:lnTo>
                    <a:pt x="282" y="199"/>
                  </a:lnTo>
                  <a:lnTo>
                    <a:pt x="282" y="201"/>
                  </a:lnTo>
                  <a:lnTo>
                    <a:pt x="282" y="203"/>
                  </a:lnTo>
                  <a:lnTo>
                    <a:pt x="282" y="205"/>
                  </a:lnTo>
                  <a:lnTo>
                    <a:pt x="282" y="207"/>
                  </a:lnTo>
                  <a:lnTo>
                    <a:pt x="280" y="209"/>
                  </a:lnTo>
                  <a:lnTo>
                    <a:pt x="280" y="211"/>
                  </a:lnTo>
                  <a:lnTo>
                    <a:pt x="280" y="211"/>
                  </a:ln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78" y="217"/>
                  </a:lnTo>
                  <a:lnTo>
                    <a:pt x="278" y="219"/>
                  </a:lnTo>
                  <a:lnTo>
                    <a:pt x="278" y="221"/>
                  </a:lnTo>
                  <a:lnTo>
                    <a:pt x="278" y="223"/>
                  </a:lnTo>
                  <a:lnTo>
                    <a:pt x="278" y="227"/>
                  </a:lnTo>
                  <a:lnTo>
                    <a:pt x="276" y="227"/>
                  </a:lnTo>
                  <a:lnTo>
                    <a:pt x="276" y="229"/>
                  </a:lnTo>
                  <a:lnTo>
                    <a:pt x="276" y="231"/>
                  </a:lnTo>
                  <a:lnTo>
                    <a:pt x="276" y="233"/>
                  </a:lnTo>
                  <a:lnTo>
                    <a:pt x="276" y="235"/>
                  </a:lnTo>
                  <a:lnTo>
                    <a:pt x="276" y="237"/>
                  </a:lnTo>
                  <a:lnTo>
                    <a:pt x="274" y="237"/>
                  </a:lnTo>
                  <a:lnTo>
                    <a:pt x="274" y="239"/>
                  </a:lnTo>
                  <a:lnTo>
                    <a:pt x="274" y="241"/>
                  </a:lnTo>
                  <a:lnTo>
                    <a:pt x="274" y="243"/>
                  </a:lnTo>
                  <a:lnTo>
                    <a:pt x="274" y="245"/>
                  </a:lnTo>
                  <a:lnTo>
                    <a:pt x="274" y="247"/>
                  </a:lnTo>
                  <a:lnTo>
                    <a:pt x="272" y="249"/>
                  </a:lnTo>
                  <a:lnTo>
                    <a:pt x="272" y="251"/>
                  </a:lnTo>
                  <a:lnTo>
                    <a:pt x="272" y="253"/>
                  </a:lnTo>
                  <a:lnTo>
                    <a:pt x="272" y="255"/>
                  </a:lnTo>
                  <a:lnTo>
                    <a:pt x="272" y="257"/>
                  </a:lnTo>
                  <a:lnTo>
                    <a:pt x="270" y="257"/>
                  </a:lnTo>
                  <a:lnTo>
                    <a:pt x="270" y="259"/>
                  </a:lnTo>
                  <a:lnTo>
                    <a:pt x="270" y="259"/>
                  </a:lnTo>
                  <a:lnTo>
                    <a:pt x="270" y="261"/>
                  </a:lnTo>
                  <a:lnTo>
                    <a:pt x="270" y="263"/>
                  </a:lnTo>
                  <a:lnTo>
                    <a:pt x="270" y="265"/>
                  </a:lnTo>
                  <a:lnTo>
                    <a:pt x="268" y="267"/>
                  </a:lnTo>
                  <a:lnTo>
                    <a:pt x="268" y="265"/>
                  </a:lnTo>
                  <a:lnTo>
                    <a:pt x="266" y="265"/>
                  </a:lnTo>
                  <a:lnTo>
                    <a:pt x="264" y="265"/>
                  </a:lnTo>
                  <a:lnTo>
                    <a:pt x="264" y="265"/>
                  </a:lnTo>
                  <a:lnTo>
                    <a:pt x="262" y="265"/>
                  </a:lnTo>
                  <a:lnTo>
                    <a:pt x="260" y="263"/>
                  </a:lnTo>
                  <a:lnTo>
                    <a:pt x="258" y="263"/>
                  </a:lnTo>
                  <a:lnTo>
                    <a:pt x="256" y="263"/>
                  </a:lnTo>
                  <a:lnTo>
                    <a:pt x="254" y="263"/>
                  </a:lnTo>
                  <a:lnTo>
                    <a:pt x="252" y="263"/>
                  </a:lnTo>
                  <a:lnTo>
                    <a:pt x="248" y="261"/>
                  </a:lnTo>
                  <a:lnTo>
                    <a:pt x="246" y="261"/>
                  </a:lnTo>
                  <a:lnTo>
                    <a:pt x="244" y="261"/>
                  </a:lnTo>
                  <a:lnTo>
                    <a:pt x="242" y="261"/>
                  </a:lnTo>
                  <a:lnTo>
                    <a:pt x="240" y="261"/>
                  </a:lnTo>
                  <a:lnTo>
                    <a:pt x="240" y="259"/>
                  </a:lnTo>
                  <a:lnTo>
                    <a:pt x="238" y="259"/>
                  </a:lnTo>
                  <a:lnTo>
                    <a:pt x="234" y="259"/>
                  </a:lnTo>
                  <a:lnTo>
                    <a:pt x="232" y="259"/>
                  </a:lnTo>
                  <a:lnTo>
                    <a:pt x="228" y="259"/>
                  </a:lnTo>
                  <a:lnTo>
                    <a:pt x="226" y="259"/>
                  </a:lnTo>
                  <a:lnTo>
                    <a:pt x="224" y="259"/>
                  </a:lnTo>
                  <a:lnTo>
                    <a:pt x="222" y="259"/>
                  </a:lnTo>
                  <a:lnTo>
                    <a:pt x="220" y="257"/>
                  </a:lnTo>
                  <a:lnTo>
                    <a:pt x="218" y="257"/>
                  </a:lnTo>
                  <a:lnTo>
                    <a:pt x="216" y="257"/>
                  </a:lnTo>
                  <a:lnTo>
                    <a:pt x="216" y="257"/>
                  </a:lnTo>
                  <a:lnTo>
                    <a:pt x="214" y="257"/>
                  </a:lnTo>
                  <a:lnTo>
                    <a:pt x="212" y="255"/>
                  </a:lnTo>
                  <a:lnTo>
                    <a:pt x="210" y="255"/>
                  </a:lnTo>
                  <a:lnTo>
                    <a:pt x="208" y="255"/>
                  </a:lnTo>
                  <a:lnTo>
                    <a:pt x="206" y="255"/>
                  </a:lnTo>
                  <a:lnTo>
                    <a:pt x="204" y="253"/>
                  </a:lnTo>
                  <a:lnTo>
                    <a:pt x="202" y="253"/>
                  </a:lnTo>
                  <a:lnTo>
                    <a:pt x="200" y="253"/>
                  </a:lnTo>
                  <a:lnTo>
                    <a:pt x="198" y="253"/>
                  </a:lnTo>
                  <a:lnTo>
                    <a:pt x="196" y="253"/>
                  </a:lnTo>
                  <a:lnTo>
                    <a:pt x="194" y="251"/>
                  </a:lnTo>
                  <a:lnTo>
                    <a:pt x="192" y="251"/>
                  </a:lnTo>
                  <a:lnTo>
                    <a:pt x="190" y="251"/>
                  </a:lnTo>
                  <a:lnTo>
                    <a:pt x="188" y="251"/>
                  </a:lnTo>
                  <a:lnTo>
                    <a:pt x="186" y="251"/>
                  </a:lnTo>
                  <a:lnTo>
                    <a:pt x="186" y="249"/>
                  </a:lnTo>
                  <a:lnTo>
                    <a:pt x="184" y="249"/>
                  </a:lnTo>
                  <a:lnTo>
                    <a:pt x="182" y="249"/>
                  </a:lnTo>
                  <a:lnTo>
                    <a:pt x="180" y="249"/>
                  </a:lnTo>
                  <a:lnTo>
                    <a:pt x="178" y="249"/>
                  </a:lnTo>
                  <a:lnTo>
                    <a:pt x="178" y="247"/>
                  </a:lnTo>
                  <a:lnTo>
                    <a:pt x="176" y="247"/>
                  </a:lnTo>
                  <a:lnTo>
                    <a:pt x="174" y="247"/>
                  </a:lnTo>
                  <a:lnTo>
                    <a:pt x="172" y="247"/>
                  </a:lnTo>
                  <a:lnTo>
                    <a:pt x="168" y="245"/>
                  </a:lnTo>
                  <a:lnTo>
                    <a:pt x="168" y="245"/>
                  </a:lnTo>
                  <a:lnTo>
                    <a:pt x="166" y="245"/>
                  </a:lnTo>
                  <a:lnTo>
                    <a:pt x="162" y="243"/>
                  </a:lnTo>
                  <a:lnTo>
                    <a:pt x="160" y="243"/>
                  </a:lnTo>
                  <a:lnTo>
                    <a:pt x="158" y="243"/>
                  </a:lnTo>
                  <a:lnTo>
                    <a:pt x="154" y="241"/>
                  </a:lnTo>
                  <a:lnTo>
                    <a:pt x="152" y="241"/>
                  </a:lnTo>
                  <a:lnTo>
                    <a:pt x="150" y="241"/>
                  </a:lnTo>
                  <a:lnTo>
                    <a:pt x="148" y="241"/>
                  </a:lnTo>
                  <a:lnTo>
                    <a:pt x="148" y="239"/>
                  </a:lnTo>
                  <a:lnTo>
                    <a:pt x="146" y="239"/>
                  </a:lnTo>
                  <a:lnTo>
                    <a:pt x="144" y="239"/>
                  </a:lnTo>
                  <a:lnTo>
                    <a:pt x="142" y="239"/>
                  </a:lnTo>
                  <a:lnTo>
                    <a:pt x="140" y="239"/>
                  </a:lnTo>
                  <a:lnTo>
                    <a:pt x="140" y="237"/>
                  </a:lnTo>
                  <a:lnTo>
                    <a:pt x="138" y="237"/>
                  </a:lnTo>
                  <a:lnTo>
                    <a:pt x="136" y="237"/>
                  </a:lnTo>
                  <a:lnTo>
                    <a:pt x="134" y="237"/>
                  </a:lnTo>
                  <a:lnTo>
                    <a:pt x="130" y="235"/>
                  </a:lnTo>
                  <a:lnTo>
                    <a:pt x="128" y="235"/>
                  </a:lnTo>
                  <a:lnTo>
                    <a:pt x="126" y="235"/>
                  </a:lnTo>
                  <a:lnTo>
                    <a:pt x="124" y="235"/>
                  </a:lnTo>
                  <a:lnTo>
                    <a:pt x="122" y="233"/>
                  </a:lnTo>
                  <a:lnTo>
                    <a:pt x="120" y="233"/>
                  </a:lnTo>
                  <a:lnTo>
                    <a:pt x="118" y="233"/>
                  </a:lnTo>
                  <a:lnTo>
                    <a:pt x="118" y="233"/>
                  </a:lnTo>
                  <a:lnTo>
                    <a:pt x="118" y="231"/>
                  </a:lnTo>
                  <a:lnTo>
                    <a:pt x="116" y="231"/>
                  </a:lnTo>
                  <a:lnTo>
                    <a:pt x="114" y="231"/>
                  </a:lnTo>
                  <a:lnTo>
                    <a:pt x="112" y="231"/>
                  </a:lnTo>
                  <a:lnTo>
                    <a:pt x="110" y="231"/>
                  </a:lnTo>
                  <a:lnTo>
                    <a:pt x="110" y="229"/>
                  </a:lnTo>
                  <a:lnTo>
                    <a:pt x="108" y="229"/>
                  </a:lnTo>
                  <a:lnTo>
                    <a:pt x="106" y="229"/>
                  </a:lnTo>
                  <a:lnTo>
                    <a:pt x="104" y="229"/>
                  </a:lnTo>
                  <a:lnTo>
                    <a:pt x="100" y="227"/>
                  </a:lnTo>
                  <a:lnTo>
                    <a:pt x="98" y="227"/>
                  </a:lnTo>
                  <a:lnTo>
                    <a:pt x="96" y="227"/>
                  </a:lnTo>
                  <a:lnTo>
                    <a:pt x="92" y="225"/>
                  </a:lnTo>
                  <a:lnTo>
                    <a:pt x="88" y="225"/>
                  </a:lnTo>
                  <a:lnTo>
                    <a:pt x="86" y="223"/>
                  </a:lnTo>
                  <a:lnTo>
                    <a:pt x="84" y="223"/>
                  </a:lnTo>
                  <a:lnTo>
                    <a:pt x="82" y="223"/>
                  </a:lnTo>
                  <a:lnTo>
                    <a:pt x="80" y="223"/>
                  </a:lnTo>
                  <a:lnTo>
                    <a:pt x="80" y="221"/>
                  </a:lnTo>
                  <a:lnTo>
                    <a:pt x="78" y="221"/>
                  </a:lnTo>
                  <a:lnTo>
                    <a:pt x="76" y="221"/>
                  </a:lnTo>
                  <a:lnTo>
                    <a:pt x="74" y="221"/>
                  </a:lnTo>
                  <a:lnTo>
                    <a:pt x="72" y="219"/>
                  </a:lnTo>
                  <a:lnTo>
                    <a:pt x="70" y="219"/>
                  </a:lnTo>
                  <a:lnTo>
                    <a:pt x="70" y="219"/>
                  </a:lnTo>
                  <a:lnTo>
                    <a:pt x="68" y="219"/>
                  </a:lnTo>
                  <a:lnTo>
                    <a:pt x="68" y="217"/>
                  </a:lnTo>
                  <a:lnTo>
                    <a:pt x="66" y="217"/>
                  </a:lnTo>
                  <a:lnTo>
                    <a:pt x="64" y="217"/>
                  </a:lnTo>
                  <a:lnTo>
                    <a:pt x="62" y="217"/>
                  </a:lnTo>
                  <a:lnTo>
                    <a:pt x="60" y="215"/>
                  </a:lnTo>
                  <a:lnTo>
                    <a:pt x="58" y="215"/>
                  </a:lnTo>
                  <a:lnTo>
                    <a:pt x="56" y="215"/>
                  </a:lnTo>
                  <a:lnTo>
                    <a:pt x="54" y="215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48" y="213"/>
                  </a:lnTo>
                  <a:lnTo>
                    <a:pt x="46" y="213"/>
                  </a:lnTo>
                  <a:lnTo>
                    <a:pt x="46" y="211"/>
                  </a:lnTo>
                  <a:lnTo>
                    <a:pt x="44" y="211"/>
                  </a:lnTo>
                  <a:lnTo>
                    <a:pt x="42" y="211"/>
                  </a:lnTo>
                  <a:lnTo>
                    <a:pt x="40" y="211"/>
                  </a:lnTo>
                  <a:lnTo>
                    <a:pt x="40" y="211"/>
                  </a:lnTo>
                  <a:lnTo>
                    <a:pt x="38" y="211"/>
                  </a:lnTo>
                  <a:lnTo>
                    <a:pt x="36" y="211"/>
                  </a:lnTo>
                  <a:lnTo>
                    <a:pt x="34" y="211"/>
                  </a:lnTo>
                  <a:lnTo>
                    <a:pt x="32" y="211"/>
                  </a:lnTo>
                  <a:lnTo>
                    <a:pt x="32" y="209"/>
                  </a:lnTo>
                  <a:lnTo>
                    <a:pt x="30" y="209"/>
                  </a:lnTo>
                  <a:lnTo>
                    <a:pt x="28" y="209"/>
                  </a:lnTo>
                  <a:lnTo>
                    <a:pt x="26" y="209"/>
                  </a:lnTo>
                  <a:lnTo>
                    <a:pt x="24" y="207"/>
                  </a:lnTo>
                  <a:lnTo>
                    <a:pt x="22" y="207"/>
                  </a:lnTo>
                  <a:lnTo>
                    <a:pt x="22" y="207"/>
                  </a:lnTo>
                  <a:lnTo>
                    <a:pt x="20" y="207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4" y="205"/>
                  </a:lnTo>
                  <a:lnTo>
                    <a:pt x="14" y="203"/>
                  </a:lnTo>
                  <a:lnTo>
                    <a:pt x="12" y="203"/>
                  </a:lnTo>
                  <a:lnTo>
                    <a:pt x="10" y="203"/>
                  </a:lnTo>
                  <a:lnTo>
                    <a:pt x="8" y="203"/>
                  </a:lnTo>
                  <a:lnTo>
                    <a:pt x="8" y="201"/>
                  </a:lnTo>
                  <a:lnTo>
                    <a:pt x="6" y="201"/>
                  </a:lnTo>
                  <a:lnTo>
                    <a:pt x="4" y="201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0" y="199"/>
                  </a:lnTo>
                  <a:lnTo>
                    <a:pt x="2" y="199"/>
                  </a:lnTo>
                  <a:lnTo>
                    <a:pt x="2" y="193"/>
                  </a:lnTo>
                  <a:lnTo>
                    <a:pt x="4" y="193"/>
                  </a:lnTo>
                  <a:lnTo>
                    <a:pt x="4" y="189"/>
                  </a:lnTo>
                  <a:lnTo>
                    <a:pt x="6" y="187"/>
                  </a:lnTo>
                  <a:lnTo>
                    <a:pt x="6" y="185"/>
                  </a:lnTo>
                  <a:lnTo>
                    <a:pt x="6" y="183"/>
                  </a:lnTo>
                  <a:lnTo>
                    <a:pt x="6" y="181"/>
                  </a:lnTo>
                  <a:lnTo>
                    <a:pt x="8" y="181"/>
                  </a:lnTo>
                  <a:lnTo>
                    <a:pt x="8" y="179"/>
                  </a:lnTo>
                  <a:lnTo>
                    <a:pt x="8" y="177"/>
                  </a:lnTo>
                  <a:lnTo>
                    <a:pt x="8" y="175"/>
                  </a:lnTo>
                  <a:lnTo>
                    <a:pt x="10" y="173"/>
                  </a:lnTo>
                  <a:lnTo>
                    <a:pt x="10" y="169"/>
                  </a:lnTo>
                  <a:lnTo>
                    <a:pt x="12" y="167"/>
                  </a:lnTo>
                  <a:lnTo>
                    <a:pt x="12" y="165"/>
                  </a:lnTo>
                  <a:lnTo>
                    <a:pt x="12" y="165"/>
                  </a:lnTo>
                  <a:lnTo>
                    <a:pt x="14" y="163"/>
                  </a:lnTo>
                  <a:lnTo>
                    <a:pt x="14" y="161"/>
                  </a:lnTo>
                  <a:lnTo>
                    <a:pt x="14" y="159"/>
                  </a:lnTo>
                  <a:lnTo>
                    <a:pt x="14" y="157"/>
                  </a:lnTo>
                  <a:lnTo>
                    <a:pt x="16" y="157"/>
                  </a:lnTo>
                  <a:lnTo>
                    <a:pt x="16" y="155"/>
                  </a:lnTo>
                  <a:lnTo>
                    <a:pt x="16" y="153"/>
                  </a:lnTo>
                  <a:lnTo>
                    <a:pt x="16" y="151"/>
                  </a:lnTo>
                  <a:lnTo>
                    <a:pt x="18" y="151"/>
                  </a:lnTo>
                  <a:lnTo>
                    <a:pt x="18" y="149"/>
                  </a:lnTo>
                  <a:lnTo>
                    <a:pt x="18" y="147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20" y="143"/>
                  </a:lnTo>
                  <a:lnTo>
                    <a:pt x="20" y="141"/>
                  </a:lnTo>
                  <a:lnTo>
                    <a:pt x="20" y="139"/>
                  </a:lnTo>
                  <a:lnTo>
                    <a:pt x="20" y="137"/>
                  </a:lnTo>
                  <a:lnTo>
                    <a:pt x="22" y="137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2" y="127"/>
                  </a:lnTo>
                  <a:lnTo>
                    <a:pt x="22" y="125"/>
                  </a:lnTo>
                  <a:lnTo>
                    <a:pt x="24" y="123"/>
                  </a:lnTo>
                  <a:lnTo>
                    <a:pt x="24" y="121"/>
                  </a:lnTo>
                  <a:lnTo>
                    <a:pt x="24" y="119"/>
                  </a:lnTo>
                  <a:lnTo>
                    <a:pt x="26" y="117"/>
                  </a:lnTo>
                  <a:lnTo>
                    <a:pt x="26" y="117"/>
                  </a:lnTo>
                  <a:lnTo>
                    <a:pt x="26" y="115"/>
                  </a:lnTo>
                  <a:lnTo>
                    <a:pt x="28" y="112"/>
                  </a:lnTo>
                  <a:lnTo>
                    <a:pt x="28" y="110"/>
                  </a:lnTo>
                  <a:lnTo>
                    <a:pt x="28" y="108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30" y="104"/>
                  </a:lnTo>
                  <a:lnTo>
                    <a:pt x="30" y="100"/>
                  </a:lnTo>
                  <a:lnTo>
                    <a:pt x="32" y="100"/>
                  </a:lnTo>
                  <a:lnTo>
                    <a:pt x="32" y="98"/>
                  </a:lnTo>
                  <a:lnTo>
                    <a:pt x="32" y="96"/>
                  </a:lnTo>
                  <a:lnTo>
                    <a:pt x="32" y="94"/>
                  </a:lnTo>
                  <a:lnTo>
                    <a:pt x="34" y="94"/>
                  </a:lnTo>
                  <a:lnTo>
                    <a:pt x="34" y="92"/>
                  </a:lnTo>
                  <a:lnTo>
                    <a:pt x="34" y="90"/>
                  </a:lnTo>
                  <a:lnTo>
                    <a:pt x="34" y="88"/>
                  </a:lnTo>
                  <a:lnTo>
                    <a:pt x="36" y="86"/>
                  </a:lnTo>
                  <a:lnTo>
                    <a:pt x="36" y="82"/>
                  </a:lnTo>
                  <a:lnTo>
                    <a:pt x="38" y="80"/>
                  </a:lnTo>
                  <a:lnTo>
                    <a:pt x="38" y="78"/>
                  </a:lnTo>
                  <a:lnTo>
                    <a:pt x="38" y="76"/>
                  </a:lnTo>
                  <a:lnTo>
                    <a:pt x="38" y="74"/>
                  </a:lnTo>
                  <a:lnTo>
                    <a:pt x="40" y="74"/>
                  </a:lnTo>
                  <a:lnTo>
                    <a:pt x="40" y="72"/>
                  </a:lnTo>
                  <a:lnTo>
                    <a:pt x="42" y="68"/>
                  </a:lnTo>
                  <a:lnTo>
                    <a:pt x="42" y="66"/>
                  </a:lnTo>
                  <a:lnTo>
                    <a:pt x="42" y="64"/>
                  </a:lnTo>
                  <a:lnTo>
                    <a:pt x="44" y="64"/>
                  </a:lnTo>
                  <a:lnTo>
                    <a:pt x="44" y="62"/>
                  </a:lnTo>
                  <a:lnTo>
                    <a:pt x="44" y="60"/>
                  </a:lnTo>
                  <a:lnTo>
                    <a:pt x="44" y="58"/>
                  </a:lnTo>
                  <a:lnTo>
                    <a:pt x="46" y="56"/>
                  </a:lnTo>
                  <a:lnTo>
                    <a:pt x="46" y="54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8" y="44"/>
                  </a:lnTo>
                  <a:lnTo>
                    <a:pt x="50" y="44"/>
                  </a:lnTo>
                  <a:lnTo>
                    <a:pt x="50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4" y="30"/>
                  </a:lnTo>
                  <a:lnTo>
                    <a:pt x="54" y="28"/>
                  </a:lnTo>
                  <a:lnTo>
                    <a:pt x="54" y="26"/>
                  </a:lnTo>
                  <a:lnTo>
                    <a:pt x="58" y="18"/>
                  </a:lnTo>
                  <a:lnTo>
                    <a:pt x="58" y="16"/>
                  </a:lnTo>
                  <a:lnTo>
                    <a:pt x="58" y="14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2" y="4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4" y="0"/>
                  </a:lnTo>
                  <a:lnTo>
                    <a:pt x="64" y="2"/>
                  </a:lnTo>
                  <a:lnTo>
                    <a:pt x="70" y="4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8"/>
                  </a:lnTo>
                  <a:lnTo>
                    <a:pt x="84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4"/>
                  </a:lnTo>
                  <a:lnTo>
                    <a:pt x="104" y="14"/>
                  </a:lnTo>
                  <a:lnTo>
                    <a:pt x="106" y="14"/>
                  </a:lnTo>
                  <a:lnTo>
                    <a:pt x="108" y="14"/>
                  </a:lnTo>
                  <a:lnTo>
                    <a:pt x="110" y="16"/>
                  </a:lnTo>
                  <a:lnTo>
                    <a:pt x="112" y="16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6" y="18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20" y="18"/>
                  </a:lnTo>
                  <a:lnTo>
                    <a:pt x="122" y="18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26" y="20"/>
                  </a:lnTo>
                  <a:lnTo>
                    <a:pt x="128" y="20"/>
                  </a:lnTo>
                  <a:lnTo>
                    <a:pt x="130" y="2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7" name="Freeform 3781">
              <a:extLst>
                <a:ext uri="{FF2B5EF4-FFF2-40B4-BE49-F238E27FC236}">
                  <a16:creationId xmlns:a16="http://schemas.microsoft.com/office/drawing/2014/main" id="{0B92CD31-F580-FA5C-8943-888089B15DC7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4454367" y="3285300"/>
              <a:ext cx="548744" cy="468922"/>
            </a:xfrm>
            <a:custGeom>
              <a:avLst/>
              <a:gdLst>
                <a:gd name="T0" fmla="*/ 170 w 277"/>
                <a:gd name="T1" fmla="*/ 14 h 251"/>
                <a:gd name="T2" fmla="*/ 170 w 277"/>
                <a:gd name="T3" fmla="*/ 24 h 251"/>
                <a:gd name="T4" fmla="*/ 174 w 277"/>
                <a:gd name="T5" fmla="*/ 40 h 251"/>
                <a:gd name="T6" fmla="*/ 180 w 277"/>
                <a:gd name="T7" fmla="*/ 54 h 251"/>
                <a:gd name="T8" fmla="*/ 190 w 277"/>
                <a:gd name="T9" fmla="*/ 66 h 251"/>
                <a:gd name="T10" fmla="*/ 200 w 277"/>
                <a:gd name="T11" fmla="*/ 74 h 251"/>
                <a:gd name="T12" fmla="*/ 204 w 277"/>
                <a:gd name="T13" fmla="*/ 90 h 251"/>
                <a:gd name="T14" fmla="*/ 214 w 277"/>
                <a:gd name="T15" fmla="*/ 90 h 251"/>
                <a:gd name="T16" fmla="*/ 228 w 277"/>
                <a:gd name="T17" fmla="*/ 98 h 251"/>
                <a:gd name="T18" fmla="*/ 224 w 277"/>
                <a:gd name="T19" fmla="*/ 112 h 251"/>
                <a:gd name="T20" fmla="*/ 218 w 277"/>
                <a:gd name="T21" fmla="*/ 128 h 251"/>
                <a:gd name="T22" fmla="*/ 233 w 277"/>
                <a:gd name="T23" fmla="*/ 140 h 251"/>
                <a:gd name="T24" fmla="*/ 241 w 277"/>
                <a:gd name="T25" fmla="*/ 146 h 251"/>
                <a:gd name="T26" fmla="*/ 253 w 277"/>
                <a:gd name="T27" fmla="*/ 156 h 251"/>
                <a:gd name="T28" fmla="*/ 257 w 277"/>
                <a:gd name="T29" fmla="*/ 166 h 251"/>
                <a:gd name="T30" fmla="*/ 257 w 277"/>
                <a:gd name="T31" fmla="*/ 178 h 251"/>
                <a:gd name="T32" fmla="*/ 267 w 277"/>
                <a:gd name="T33" fmla="*/ 192 h 251"/>
                <a:gd name="T34" fmla="*/ 275 w 277"/>
                <a:gd name="T35" fmla="*/ 194 h 251"/>
                <a:gd name="T36" fmla="*/ 275 w 277"/>
                <a:gd name="T37" fmla="*/ 206 h 251"/>
                <a:gd name="T38" fmla="*/ 269 w 277"/>
                <a:gd name="T39" fmla="*/ 219 h 251"/>
                <a:gd name="T40" fmla="*/ 259 w 277"/>
                <a:gd name="T41" fmla="*/ 223 h 251"/>
                <a:gd name="T42" fmla="*/ 259 w 277"/>
                <a:gd name="T43" fmla="*/ 221 h 251"/>
                <a:gd name="T44" fmla="*/ 255 w 277"/>
                <a:gd name="T45" fmla="*/ 233 h 251"/>
                <a:gd name="T46" fmla="*/ 255 w 277"/>
                <a:gd name="T47" fmla="*/ 243 h 251"/>
                <a:gd name="T48" fmla="*/ 239 w 277"/>
                <a:gd name="T49" fmla="*/ 249 h 251"/>
                <a:gd name="T50" fmla="*/ 224 w 277"/>
                <a:gd name="T51" fmla="*/ 247 h 251"/>
                <a:gd name="T52" fmla="*/ 235 w 277"/>
                <a:gd name="T53" fmla="*/ 235 h 251"/>
                <a:gd name="T54" fmla="*/ 233 w 277"/>
                <a:gd name="T55" fmla="*/ 223 h 251"/>
                <a:gd name="T56" fmla="*/ 210 w 277"/>
                <a:gd name="T57" fmla="*/ 223 h 251"/>
                <a:gd name="T58" fmla="*/ 190 w 277"/>
                <a:gd name="T59" fmla="*/ 223 h 251"/>
                <a:gd name="T60" fmla="*/ 168 w 277"/>
                <a:gd name="T61" fmla="*/ 223 h 251"/>
                <a:gd name="T62" fmla="*/ 148 w 277"/>
                <a:gd name="T63" fmla="*/ 223 h 251"/>
                <a:gd name="T64" fmla="*/ 126 w 277"/>
                <a:gd name="T65" fmla="*/ 223 h 251"/>
                <a:gd name="T66" fmla="*/ 104 w 277"/>
                <a:gd name="T67" fmla="*/ 223 h 251"/>
                <a:gd name="T68" fmla="*/ 80 w 277"/>
                <a:gd name="T69" fmla="*/ 221 h 251"/>
                <a:gd name="T70" fmla="*/ 56 w 277"/>
                <a:gd name="T71" fmla="*/ 221 h 251"/>
                <a:gd name="T72" fmla="*/ 36 w 277"/>
                <a:gd name="T73" fmla="*/ 221 h 251"/>
                <a:gd name="T74" fmla="*/ 38 w 277"/>
                <a:gd name="T75" fmla="*/ 202 h 251"/>
                <a:gd name="T76" fmla="*/ 38 w 277"/>
                <a:gd name="T77" fmla="*/ 180 h 251"/>
                <a:gd name="T78" fmla="*/ 40 w 277"/>
                <a:gd name="T79" fmla="*/ 162 h 251"/>
                <a:gd name="T80" fmla="*/ 40 w 277"/>
                <a:gd name="T81" fmla="*/ 140 h 251"/>
                <a:gd name="T82" fmla="*/ 42 w 277"/>
                <a:gd name="T83" fmla="*/ 122 h 251"/>
                <a:gd name="T84" fmla="*/ 42 w 277"/>
                <a:gd name="T85" fmla="*/ 100 h 251"/>
                <a:gd name="T86" fmla="*/ 44 w 277"/>
                <a:gd name="T87" fmla="*/ 82 h 251"/>
                <a:gd name="T88" fmla="*/ 34 w 277"/>
                <a:gd name="T89" fmla="*/ 72 h 251"/>
                <a:gd name="T90" fmla="*/ 24 w 277"/>
                <a:gd name="T91" fmla="*/ 60 h 251"/>
                <a:gd name="T92" fmla="*/ 32 w 277"/>
                <a:gd name="T93" fmla="*/ 48 h 251"/>
                <a:gd name="T94" fmla="*/ 28 w 277"/>
                <a:gd name="T95" fmla="*/ 38 h 251"/>
                <a:gd name="T96" fmla="*/ 16 w 277"/>
                <a:gd name="T97" fmla="*/ 30 h 251"/>
                <a:gd name="T98" fmla="*/ 6 w 277"/>
                <a:gd name="T99" fmla="*/ 20 h 251"/>
                <a:gd name="T100" fmla="*/ 6 w 277"/>
                <a:gd name="T101" fmla="*/ 8 h 251"/>
                <a:gd name="T102" fmla="*/ 0 w 277"/>
                <a:gd name="T103" fmla="*/ 0 h 251"/>
                <a:gd name="T104" fmla="*/ 18 w 277"/>
                <a:gd name="T105" fmla="*/ 2 h 251"/>
                <a:gd name="T106" fmla="*/ 38 w 277"/>
                <a:gd name="T107" fmla="*/ 4 h 251"/>
                <a:gd name="T108" fmla="*/ 58 w 277"/>
                <a:gd name="T109" fmla="*/ 4 h 251"/>
                <a:gd name="T110" fmla="*/ 74 w 277"/>
                <a:gd name="T111" fmla="*/ 6 h 251"/>
                <a:gd name="T112" fmla="*/ 96 w 277"/>
                <a:gd name="T113" fmla="*/ 6 h 251"/>
                <a:gd name="T114" fmla="*/ 116 w 277"/>
                <a:gd name="T115" fmla="*/ 6 h 251"/>
                <a:gd name="T116" fmla="*/ 138 w 277"/>
                <a:gd name="T117" fmla="*/ 6 h 251"/>
                <a:gd name="T118" fmla="*/ 156 w 277"/>
                <a:gd name="T119" fmla="*/ 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77" h="251">
                  <a:moveTo>
                    <a:pt x="160" y="4"/>
                  </a:moveTo>
                  <a:lnTo>
                    <a:pt x="162" y="4"/>
                  </a:lnTo>
                  <a:lnTo>
                    <a:pt x="162" y="6"/>
                  </a:lnTo>
                  <a:lnTo>
                    <a:pt x="162" y="8"/>
                  </a:lnTo>
                  <a:lnTo>
                    <a:pt x="164" y="8"/>
                  </a:lnTo>
                  <a:lnTo>
                    <a:pt x="166" y="8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2"/>
                  </a:lnTo>
                  <a:lnTo>
                    <a:pt x="170" y="12"/>
                  </a:lnTo>
                  <a:lnTo>
                    <a:pt x="170" y="14"/>
                  </a:lnTo>
                  <a:lnTo>
                    <a:pt x="170" y="16"/>
                  </a:lnTo>
                  <a:lnTo>
                    <a:pt x="172" y="16"/>
                  </a:lnTo>
                  <a:lnTo>
                    <a:pt x="172" y="18"/>
                  </a:lnTo>
                  <a:lnTo>
                    <a:pt x="172" y="16"/>
                  </a:lnTo>
                  <a:lnTo>
                    <a:pt x="174" y="16"/>
                  </a:lnTo>
                  <a:lnTo>
                    <a:pt x="174" y="18"/>
                  </a:lnTo>
                  <a:lnTo>
                    <a:pt x="172" y="18"/>
                  </a:lnTo>
                  <a:lnTo>
                    <a:pt x="172" y="20"/>
                  </a:lnTo>
                  <a:lnTo>
                    <a:pt x="172" y="22"/>
                  </a:lnTo>
                  <a:lnTo>
                    <a:pt x="170" y="22"/>
                  </a:lnTo>
                  <a:lnTo>
                    <a:pt x="170" y="24"/>
                  </a:lnTo>
                  <a:lnTo>
                    <a:pt x="170" y="26"/>
                  </a:lnTo>
                  <a:lnTo>
                    <a:pt x="170" y="26"/>
                  </a:lnTo>
                  <a:lnTo>
                    <a:pt x="170" y="28"/>
                  </a:lnTo>
                  <a:lnTo>
                    <a:pt x="170" y="30"/>
                  </a:lnTo>
                  <a:lnTo>
                    <a:pt x="170" y="32"/>
                  </a:lnTo>
                  <a:lnTo>
                    <a:pt x="170" y="34"/>
                  </a:lnTo>
                  <a:lnTo>
                    <a:pt x="172" y="34"/>
                  </a:lnTo>
                  <a:lnTo>
                    <a:pt x="172" y="36"/>
                  </a:lnTo>
                  <a:lnTo>
                    <a:pt x="172" y="38"/>
                  </a:lnTo>
                  <a:lnTo>
                    <a:pt x="174" y="38"/>
                  </a:lnTo>
                  <a:lnTo>
                    <a:pt x="174" y="40"/>
                  </a:lnTo>
                  <a:lnTo>
                    <a:pt x="174" y="42"/>
                  </a:lnTo>
                  <a:lnTo>
                    <a:pt x="172" y="42"/>
                  </a:lnTo>
                  <a:lnTo>
                    <a:pt x="174" y="44"/>
                  </a:lnTo>
                  <a:lnTo>
                    <a:pt x="174" y="46"/>
                  </a:lnTo>
                  <a:lnTo>
                    <a:pt x="176" y="46"/>
                  </a:lnTo>
                  <a:lnTo>
                    <a:pt x="176" y="48"/>
                  </a:lnTo>
                  <a:lnTo>
                    <a:pt x="176" y="50"/>
                  </a:lnTo>
                  <a:lnTo>
                    <a:pt x="176" y="52"/>
                  </a:lnTo>
                  <a:lnTo>
                    <a:pt x="178" y="52"/>
                  </a:lnTo>
                  <a:lnTo>
                    <a:pt x="178" y="54"/>
                  </a:lnTo>
                  <a:lnTo>
                    <a:pt x="180" y="54"/>
                  </a:lnTo>
                  <a:lnTo>
                    <a:pt x="180" y="56"/>
                  </a:lnTo>
                  <a:lnTo>
                    <a:pt x="182" y="56"/>
                  </a:lnTo>
                  <a:lnTo>
                    <a:pt x="184" y="56"/>
                  </a:lnTo>
                  <a:lnTo>
                    <a:pt x="184" y="58"/>
                  </a:lnTo>
                  <a:lnTo>
                    <a:pt x="184" y="60"/>
                  </a:lnTo>
                  <a:lnTo>
                    <a:pt x="186" y="60"/>
                  </a:lnTo>
                  <a:lnTo>
                    <a:pt x="188" y="60"/>
                  </a:lnTo>
                  <a:lnTo>
                    <a:pt x="188" y="62"/>
                  </a:lnTo>
                  <a:lnTo>
                    <a:pt x="188" y="64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2" y="66"/>
                  </a:lnTo>
                  <a:lnTo>
                    <a:pt x="192" y="68"/>
                  </a:lnTo>
                  <a:lnTo>
                    <a:pt x="194" y="68"/>
                  </a:lnTo>
                  <a:lnTo>
                    <a:pt x="194" y="70"/>
                  </a:lnTo>
                  <a:lnTo>
                    <a:pt x="196" y="70"/>
                  </a:lnTo>
                  <a:lnTo>
                    <a:pt x="198" y="70"/>
                  </a:lnTo>
                  <a:lnTo>
                    <a:pt x="198" y="72"/>
                  </a:lnTo>
                  <a:lnTo>
                    <a:pt x="200" y="72"/>
                  </a:lnTo>
                  <a:lnTo>
                    <a:pt x="200" y="74"/>
                  </a:lnTo>
                  <a:lnTo>
                    <a:pt x="200" y="74"/>
                  </a:lnTo>
                  <a:lnTo>
                    <a:pt x="200" y="74"/>
                  </a:lnTo>
                  <a:lnTo>
                    <a:pt x="202" y="74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0"/>
                  </a:lnTo>
                  <a:lnTo>
                    <a:pt x="204" y="80"/>
                  </a:lnTo>
                  <a:lnTo>
                    <a:pt x="204" y="82"/>
                  </a:lnTo>
                  <a:lnTo>
                    <a:pt x="204" y="84"/>
                  </a:lnTo>
                  <a:lnTo>
                    <a:pt x="202" y="86"/>
                  </a:lnTo>
                  <a:lnTo>
                    <a:pt x="204" y="86"/>
                  </a:lnTo>
                  <a:lnTo>
                    <a:pt x="204" y="88"/>
                  </a:lnTo>
                  <a:lnTo>
                    <a:pt x="204" y="90"/>
                  </a:lnTo>
                  <a:lnTo>
                    <a:pt x="204" y="92"/>
                  </a:lnTo>
                  <a:lnTo>
                    <a:pt x="206" y="92"/>
                  </a:lnTo>
                  <a:lnTo>
                    <a:pt x="206" y="94"/>
                  </a:lnTo>
                  <a:lnTo>
                    <a:pt x="208" y="94"/>
                  </a:lnTo>
                  <a:lnTo>
                    <a:pt x="208" y="96"/>
                  </a:lnTo>
                  <a:lnTo>
                    <a:pt x="210" y="96"/>
                  </a:lnTo>
                  <a:lnTo>
                    <a:pt x="210" y="94"/>
                  </a:lnTo>
                  <a:lnTo>
                    <a:pt x="212" y="94"/>
                  </a:lnTo>
                  <a:lnTo>
                    <a:pt x="212" y="92"/>
                  </a:lnTo>
                  <a:lnTo>
                    <a:pt x="212" y="90"/>
                  </a:lnTo>
                  <a:lnTo>
                    <a:pt x="214" y="90"/>
                  </a:lnTo>
                  <a:lnTo>
                    <a:pt x="216" y="90"/>
                  </a:lnTo>
                  <a:lnTo>
                    <a:pt x="218" y="90"/>
                  </a:lnTo>
                  <a:lnTo>
                    <a:pt x="218" y="92"/>
                  </a:lnTo>
                  <a:lnTo>
                    <a:pt x="220" y="92"/>
                  </a:lnTo>
                  <a:lnTo>
                    <a:pt x="222" y="92"/>
                  </a:lnTo>
                  <a:lnTo>
                    <a:pt x="224" y="92"/>
                  </a:lnTo>
                  <a:lnTo>
                    <a:pt x="224" y="94"/>
                  </a:lnTo>
                  <a:lnTo>
                    <a:pt x="226" y="94"/>
                  </a:lnTo>
                  <a:lnTo>
                    <a:pt x="226" y="96"/>
                  </a:lnTo>
                  <a:lnTo>
                    <a:pt x="228" y="96"/>
                  </a:lnTo>
                  <a:lnTo>
                    <a:pt x="228" y="98"/>
                  </a:lnTo>
                  <a:lnTo>
                    <a:pt x="228" y="100"/>
                  </a:lnTo>
                  <a:lnTo>
                    <a:pt x="226" y="100"/>
                  </a:lnTo>
                  <a:lnTo>
                    <a:pt x="226" y="102"/>
                  </a:lnTo>
                  <a:lnTo>
                    <a:pt x="224" y="102"/>
                  </a:lnTo>
                  <a:lnTo>
                    <a:pt x="224" y="104"/>
                  </a:lnTo>
                  <a:lnTo>
                    <a:pt x="226" y="104"/>
                  </a:lnTo>
                  <a:lnTo>
                    <a:pt x="226" y="106"/>
                  </a:lnTo>
                  <a:lnTo>
                    <a:pt x="226" y="108"/>
                  </a:lnTo>
                  <a:lnTo>
                    <a:pt x="226" y="110"/>
                  </a:lnTo>
                  <a:lnTo>
                    <a:pt x="224" y="110"/>
                  </a:lnTo>
                  <a:lnTo>
                    <a:pt x="224" y="112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2" y="116"/>
                  </a:lnTo>
                  <a:lnTo>
                    <a:pt x="222" y="118"/>
                  </a:lnTo>
                  <a:lnTo>
                    <a:pt x="222" y="120"/>
                  </a:lnTo>
                  <a:lnTo>
                    <a:pt x="220" y="120"/>
                  </a:lnTo>
                  <a:lnTo>
                    <a:pt x="220" y="122"/>
                  </a:lnTo>
                  <a:lnTo>
                    <a:pt x="218" y="122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20" y="130"/>
                  </a:lnTo>
                  <a:lnTo>
                    <a:pt x="220" y="132"/>
                  </a:lnTo>
                  <a:lnTo>
                    <a:pt x="222" y="132"/>
                  </a:lnTo>
                  <a:lnTo>
                    <a:pt x="224" y="134"/>
                  </a:lnTo>
                  <a:lnTo>
                    <a:pt x="226" y="136"/>
                  </a:lnTo>
                  <a:lnTo>
                    <a:pt x="228" y="138"/>
                  </a:lnTo>
                  <a:lnTo>
                    <a:pt x="228" y="136"/>
                  </a:lnTo>
                  <a:lnTo>
                    <a:pt x="228" y="138"/>
                  </a:lnTo>
                  <a:lnTo>
                    <a:pt x="230" y="138"/>
                  </a:lnTo>
                  <a:lnTo>
                    <a:pt x="230" y="140"/>
                  </a:lnTo>
                  <a:lnTo>
                    <a:pt x="233" y="140"/>
                  </a:lnTo>
                  <a:lnTo>
                    <a:pt x="235" y="142"/>
                  </a:lnTo>
                  <a:lnTo>
                    <a:pt x="237" y="142"/>
                  </a:lnTo>
                  <a:lnTo>
                    <a:pt x="237" y="144"/>
                  </a:lnTo>
                  <a:lnTo>
                    <a:pt x="237" y="142"/>
                  </a:lnTo>
                  <a:lnTo>
                    <a:pt x="239" y="142"/>
                  </a:lnTo>
                  <a:lnTo>
                    <a:pt x="239" y="144"/>
                  </a:lnTo>
                  <a:lnTo>
                    <a:pt x="237" y="144"/>
                  </a:lnTo>
                  <a:lnTo>
                    <a:pt x="237" y="146"/>
                  </a:lnTo>
                  <a:lnTo>
                    <a:pt x="239" y="148"/>
                  </a:lnTo>
                  <a:lnTo>
                    <a:pt x="241" y="148"/>
                  </a:lnTo>
                  <a:lnTo>
                    <a:pt x="241" y="146"/>
                  </a:lnTo>
                  <a:lnTo>
                    <a:pt x="243" y="146"/>
                  </a:lnTo>
                  <a:lnTo>
                    <a:pt x="245" y="146"/>
                  </a:lnTo>
                  <a:lnTo>
                    <a:pt x="245" y="148"/>
                  </a:lnTo>
                  <a:lnTo>
                    <a:pt x="247" y="148"/>
                  </a:lnTo>
                  <a:lnTo>
                    <a:pt x="247" y="150"/>
                  </a:lnTo>
                  <a:lnTo>
                    <a:pt x="249" y="150"/>
                  </a:lnTo>
                  <a:lnTo>
                    <a:pt x="249" y="152"/>
                  </a:lnTo>
                  <a:lnTo>
                    <a:pt x="249" y="152"/>
                  </a:lnTo>
                  <a:lnTo>
                    <a:pt x="249" y="154"/>
                  </a:lnTo>
                  <a:lnTo>
                    <a:pt x="251" y="154"/>
                  </a:lnTo>
                  <a:lnTo>
                    <a:pt x="253" y="156"/>
                  </a:lnTo>
                  <a:lnTo>
                    <a:pt x="255" y="156"/>
                  </a:lnTo>
                  <a:lnTo>
                    <a:pt x="255" y="158"/>
                  </a:lnTo>
                  <a:lnTo>
                    <a:pt x="257" y="158"/>
                  </a:lnTo>
                  <a:lnTo>
                    <a:pt x="255" y="158"/>
                  </a:lnTo>
                  <a:lnTo>
                    <a:pt x="255" y="160"/>
                  </a:lnTo>
                  <a:lnTo>
                    <a:pt x="257" y="160"/>
                  </a:lnTo>
                  <a:lnTo>
                    <a:pt x="257" y="162"/>
                  </a:lnTo>
                  <a:lnTo>
                    <a:pt x="257" y="164"/>
                  </a:lnTo>
                  <a:lnTo>
                    <a:pt x="255" y="164"/>
                  </a:lnTo>
                  <a:lnTo>
                    <a:pt x="255" y="166"/>
                  </a:lnTo>
                  <a:lnTo>
                    <a:pt x="257" y="166"/>
                  </a:lnTo>
                  <a:lnTo>
                    <a:pt x="257" y="168"/>
                  </a:lnTo>
                  <a:lnTo>
                    <a:pt x="257" y="170"/>
                  </a:lnTo>
                  <a:lnTo>
                    <a:pt x="259" y="170"/>
                  </a:lnTo>
                  <a:lnTo>
                    <a:pt x="259" y="170"/>
                  </a:lnTo>
                  <a:lnTo>
                    <a:pt x="261" y="170"/>
                  </a:lnTo>
                  <a:lnTo>
                    <a:pt x="261" y="172"/>
                  </a:lnTo>
                  <a:lnTo>
                    <a:pt x="261" y="174"/>
                  </a:lnTo>
                  <a:lnTo>
                    <a:pt x="259" y="174"/>
                  </a:lnTo>
                  <a:lnTo>
                    <a:pt x="259" y="176"/>
                  </a:lnTo>
                  <a:lnTo>
                    <a:pt x="257" y="176"/>
                  </a:lnTo>
                  <a:lnTo>
                    <a:pt x="257" y="178"/>
                  </a:lnTo>
                  <a:lnTo>
                    <a:pt x="257" y="180"/>
                  </a:lnTo>
                  <a:lnTo>
                    <a:pt x="259" y="180"/>
                  </a:lnTo>
                  <a:lnTo>
                    <a:pt x="259" y="182"/>
                  </a:lnTo>
                  <a:lnTo>
                    <a:pt x="259" y="184"/>
                  </a:lnTo>
                  <a:lnTo>
                    <a:pt x="261" y="184"/>
                  </a:lnTo>
                  <a:lnTo>
                    <a:pt x="261" y="186"/>
                  </a:lnTo>
                  <a:lnTo>
                    <a:pt x="263" y="188"/>
                  </a:lnTo>
                  <a:lnTo>
                    <a:pt x="263" y="190"/>
                  </a:lnTo>
                  <a:lnTo>
                    <a:pt x="263" y="192"/>
                  </a:lnTo>
                  <a:lnTo>
                    <a:pt x="265" y="192"/>
                  </a:lnTo>
                  <a:lnTo>
                    <a:pt x="267" y="192"/>
                  </a:lnTo>
                  <a:lnTo>
                    <a:pt x="267" y="194"/>
                  </a:lnTo>
                  <a:lnTo>
                    <a:pt x="269" y="194"/>
                  </a:lnTo>
                  <a:lnTo>
                    <a:pt x="269" y="192"/>
                  </a:lnTo>
                  <a:lnTo>
                    <a:pt x="267" y="192"/>
                  </a:lnTo>
                  <a:lnTo>
                    <a:pt x="267" y="190"/>
                  </a:lnTo>
                  <a:lnTo>
                    <a:pt x="269" y="190"/>
                  </a:lnTo>
                  <a:lnTo>
                    <a:pt x="269" y="192"/>
                  </a:lnTo>
                  <a:lnTo>
                    <a:pt x="271" y="192"/>
                  </a:lnTo>
                  <a:lnTo>
                    <a:pt x="271" y="194"/>
                  </a:lnTo>
                  <a:lnTo>
                    <a:pt x="273" y="194"/>
                  </a:lnTo>
                  <a:lnTo>
                    <a:pt x="275" y="194"/>
                  </a:lnTo>
                  <a:lnTo>
                    <a:pt x="277" y="196"/>
                  </a:lnTo>
                  <a:lnTo>
                    <a:pt x="275" y="196"/>
                  </a:lnTo>
                  <a:lnTo>
                    <a:pt x="275" y="198"/>
                  </a:lnTo>
                  <a:lnTo>
                    <a:pt x="275" y="200"/>
                  </a:lnTo>
                  <a:lnTo>
                    <a:pt x="275" y="202"/>
                  </a:lnTo>
                  <a:lnTo>
                    <a:pt x="273" y="202"/>
                  </a:lnTo>
                  <a:lnTo>
                    <a:pt x="273" y="204"/>
                  </a:lnTo>
                  <a:lnTo>
                    <a:pt x="275" y="204"/>
                  </a:lnTo>
                  <a:lnTo>
                    <a:pt x="275" y="206"/>
                  </a:lnTo>
                  <a:lnTo>
                    <a:pt x="275" y="209"/>
                  </a:lnTo>
                  <a:lnTo>
                    <a:pt x="275" y="206"/>
                  </a:lnTo>
                  <a:lnTo>
                    <a:pt x="273" y="206"/>
                  </a:lnTo>
                  <a:lnTo>
                    <a:pt x="273" y="209"/>
                  </a:lnTo>
                  <a:lnTo>
                    <a:pt x="273" y="211"/>
                  </a:lnTo>
                  <a:lnTo>
                    <a:pt x="273" y="213"/>
                  </a:lnTo>
                  <a:lnTo>
                    <a:pt x="275" y="213"/>
                  </a:lnTo>
                  <a:lnTo>
                    <a:pt x="273" y="213"/>
                  </a:lnTo>
                  <a:lnTo>
                    <a:pt x="273" y="215"/>
                  </a:lnTo>
                  <a:lnTo>
                    <a:pt x="273" y="217"/>
                  </a:lnTo>
                  <a:lnTo>
                    <a:pt x="271" y="217"/>
                  </a:lnTo>
                  <a:lnTo>
                    <a:pt x="271" y="219"/>
                  </a:lnTo>
                  <a:lnTo>
                    <a:pt x="269" y="219"/>
                  </a:lnTo>
                  <a:lnTo>
                    <a:pt x="269" y="217"/>
                  </a:lnTo>
                  <a:lnTo>
                    <a:pt x="267" y="217"/>
                  </a:lnTo>
                  <a:lnTo>
                    <a:pt x="267" y="215"/>
                  </a:lnTo>
                  <a:lnTo>
                    <a:pt x="265" y="215"/>
                  </a:lnTo>
                  <a:lnTo>
                    <a:pt x="265" y="217"/>
                  </a:lnTo>
                  <a:lnTo>
                    <a:pt x="265" y="219"/>
                  </a:lnTo>
                  <a:lnTo>
                    <a:pt x="263" y="219"/>
                  </a:lnTo>
                  <a:lnTo>
                    <a:pt x="263" y="219"/>
                  </a:lnTo>
                  <a:lnTo>
                    <a:pt x="263" y="221"/>
                  </a:lnTo>
                  <a:lnTo>
                    <a:pt x="261" y="223"/>
                  </a:lnTo>
                  <a:lnTo>
                    <a:pt x="259" y="223"/>
                  </a:lnTo>
                  <a:lnTo>
                    <a:pt x="259" y="221"/>
                  </a:lnTo>
                  <a:lnTo>
                    <a:pt x="261" y="221"/>
                  </a:lnTo>
                  <a:lnTo>
                    <a:pt x="261" y="219"/>
                  </a:lnTo>
                  <a:lnTo>
                    <a:pt x="261" y="219"/>
                  </a:lnTo>
                  <a:lnTo>
                    <a:pt x="259" y="219"/>
                  </a:lnTo>
                  <a:lnTo>
                    <a:pt x="257" y="219"/>
                  </a:lnTo>
                  <a:lnTo>
                    <a:pt x="255" y="219"/>
                  </a:lnTo>
                  <a:lnTo>
                    <a:pt x="255" y="219"/>
                  </a:lnTo>
                  <a:lnTo>
                    <a:pt x="257" y="219"/>
                  </a:lnTo>
                  <a:lnTo>
                    <a:pt x="257" y="221"/>
                  </a:lnTo>
                  <a:lnTo>
                    <a:pt x="259" y="221"/>
                  </a:lnTo>
                  <a:lnTo>
                    <a:pt x="259" y="223"/>
                  </a:lnTo>
                  <a:lnTo>
                    <a:pt x="257" y="223"/>
                  </a:lnTo>
                  <a:lnTo>
                    <a:pt x="257" y="225"/>
                  </a:lnTo>
                  <a:lnTo>
                    <a:pt x="259" y="227"/>
                  </a:lnTo>
                  <a:lnTo>
                    <a:pt x="259" y="229"/>
                  </a:lnTo>
                  <a:lnTo>
                    <a:pt x="257" y="229"/>
                  </a:lnTo>
                  <a:lnTo>
                    <a:pt x="255" y="229"/>
                  </a:lnTo>
                  <a:lnTo>
                    <a:pt x="255" y="231"/>
                  </a:lnTo>
                  <a:lnTo>
                    <a:pt x="253" y="231"/>
                  </a:lnTo>
                  <a:lnTo>
                    <a:pt x="255" y="231"/>
                  </a:lnTo>
                  <a:lnTo>
                    <a:pt x="255" y="233"/>
                  </a:lnTo>
                  <a:lnTo>
                    <a:pt x="257" y="233"/>
                  </a:lnTo>
                  <a:lnTo>
                    <a:pt x="257" y="235"/>
                  </a:lnTo>
                  <a:lnTo>
                    <a:pt x="255" y="235"/>
                  </a:lnTo>
                  <a:lnTo>
                    <a:pt x="253" y="235"/>
                  </a:lnTo>
                  <a:lnTo>
                    <a:pt x="251" y="235"/>
                  </a:lnTo>
                  <a:lnTo>
                    <a:pt x="251" y="237"/>
                  </a:lnTo>
                  <a:lnTo>
                    <a:pt x="253" y="237"/>
                  </a:lnTo>
                  <a:lnTo>
                    <a:pt x="253" y="239"/>
                  </a:lnTo>
                  <a:lnTo>
                    <a:pt x="255" y="239"/>
                  </a:lnTo>
                  <a:lnTo>
                    <a:pt x="255" y="241"/>
                  </a:lnTo>
                  <a:lnTo>
                    <a:pt x="255" y="243"/>
                  </a:lnTo>
                  <a:lnTo>
                    <a:pt x="253" y="243"/>
                  </a:lnTo>
                  <a:lnTo>
                    <a:pt x="251" y="245"/>
                  </a:lnTo>
                  <a:lnTo>
                    <a:pt x="251" y="247"/>
                  </a:lnTo>
                  <a:lnTo>
                    <a:pt x="251" y="249"/>
                  </a:lnTo>
                  <a:lnTo>
                    <a:pt x="249" y="249"/>
                  </a:lnTo>
                  <a:lnTo>
                    <a:pt x="249" y="249"/>
                  </a:lnTo>
                  <a:lnTo>
                    <a:pt x="247" y="249"/>
                  </a:lnTo>
                  <a:lnTo>
                    <a:pt x="245" y="249"/>
                  </a:lnTo>
                  <a:lnTo>
                    <a:pt x="243" y="249"/>
                  </a:lnTo>
                  <a:lnTo>
                    <a:pt x="241" y="249"/>
                  </a:lnTo>
                  <a:lnTo>
                    <a:pt x="239" y="249"/>
                  </a:lnTo>
                  <a:lnTo>
                    <a:pt x="237" y="249"/>
                  </a:lnTo>
                  <a:lnTo>
                    <a:pt x="235" y="249"/>
                  </a:lnTo>
                  <a:lnTo>
                    <a:pt x="233" y="249"/>
                  </a:lnTo>
                  <a:lnTo>
                    <a:pt x="230" y="249"/>
                  </a:lnTo>
                  <a:lnTo>
                    <a:pt x="228" y="249"/>
                  </a:lnTo>
                  <a:lnTo>
                    <a:pt x="226" y="251"/>
                  </a:lnTo>
                  <a:lnTo>
                    <a:pt x="224" y="251"/>
                  </a:lnTo>
                  <a:lnTo>
                    <a:pt x="222" y="251"/>
                  </a:lnTo>
                  <a:lnTo>
                    <a:pt x="222" y="249"/>
                  </a:lnTo>
                  <a:lnTo>
                    <a:pt x="222" y="247"/>
                  </a:lnTo>
                  <a:lnTo>
                    <a:pt x="224" y="247"/>
                  </a:lnTo>
                  <a:lnTo>
                    <a:pt x="224" y="245"/>
                  </a:lnTo>
                  <a:lnTo>
                    <a:pt x="224" y="243"/>
                  </a:lnTo>
                  <a:lnTo>
                    <a:pt x="226" y="243"/>
                  </a:lnTo>
                  <a:lnTo>
                    <a:pt x="228" y="243"/>
                  </a:lnTo>
                  <a:lnTo>
                    <a:pt x="228" y="241"/>
                  </a:lnTo>
                  <a:lnTo>
                    <a:pt x="228" y="239"/>
                  </a:lnTo>
                  <a:lnTo>
                    <a:pt x="230" y="239"/>
                  </a:lnTo>
                  <a:lnTo>
                    <a:pt x="230" y="237"/>
                  </a:lnTo>
                  <a:lnTo>
                    <a:pt x="233" y="237"/>
                  </a:lnTo>
                  <a:lnTo>
                    <a:pt x="233" y="235"/>
                  </a:lnTo>
                  <a:lnTo>
                    <a:pt x="235" y="235"/>
                  </a:lnTo>
                  <a:lnTo>
                    <a:pt x="235" y="233"/>
                  </a:lnTo>
                  <a:lnTo>
                    <a:pt x="235" y="231"/>
                  </a:lnTo>
                  <a:lnTo>
                    <a:pt x="235" y="229"/>
                  </a:lnTo>
                  <a:lnTo>
                    <a:pt x="235" y="227"/>
                  </a:lnTo>
                  <a:lnTo>
                    <a:pt x="233" y="227"/>
                  </a:lnTo>
                  <a:lnTo>
                    <a:pt x="233" y="225"/>
                  </a:lnTo>
                  <a:lnTo>
                    <a:pt x="233" y="227"/>
                  </a:lnTo>
                  <a:lnTo>
                    <a:pt x="233" y="225"/>
                  </a:lnTo>
                  <a:lnTo>
                    <a:pt x="233" y="223"/>
                  </a:lnTo>
                  <a:lnTo>
                    <a:pt x="230" y="223"/>
                  </a:lnTo>
                  <a:lnTo>
                    <a:pt x="233" y="223"/>
                  </a:lnTo>
                  <a:lnTo>
                    <a:pt x="230" y="223"/>
                  </a:lnTo>
                  <a:lnTo>
                    <a:pt x="230" y="221"/>
                  </a:lnTo>
                  <a:lnTo>
                    <a:pt x="228" y="221"/>
                  </a:lnTo>
                  <a:lnTo>
                    <a:pt x="226" y="221"/>
                  </a:lnTo>
                  <a:lnTo>
                    <a:pt x="224" y="221"/>
                  </a:lnTo>
                  <a:lnTo>
                    <a:pt x="222" y="221"/>
                  </a:lnTo>
                  <a:lnTo>
                    <a:pt x="222" y="223"/>
                  </a:lnTo>
                  <a:lnTo>
                    <a:pt x="220" y="223"/>
                  </a:lnTo>
                  <a:lnTo>
                    <a:pt x="214" y="223"/>
                  </a:lnTo>
                  <a:lnTo>
                    <a:pt x="212" y="223"/>
                  </a:lnTo>
                  <a:lnTo>
                    <a:pt x="210" y="223"/>
                  </a:lnTo>
                  <a:lnTo>
                    <a:pt x="208" y="223"/>
                  </a:lnTo>
                  <a:lnTo>
                    <a:pt x="206" y="223"/>
                  </a:lnTo>
                  <a:lnTo>
                    <a:pt x="204" y="223"/>
                  </a:lnTo>
                  <a:lnTo>
                    <a:pt x="202" y="223"/>
                  </a:lnTo>
                  <a:lnTo>
                    <a:pt x="200" y="223"/>
                  </a:lnTo>
                  <a:lnTo>
                    <a:pt x="200" y="223"/>
                  </a:lnTo>
                  <a:lnTo>
                    <a:pt x="198" y="223"/>
                  </a:lnTo>
                  <a:lnTo>
                    <a:pt x="196" y="223"/>
                  </a:lnTo>
                  <a:lnTo>
                    <a:pt x="194" y="223"/>
                  </a:lnTo>
                  <a:lnTo>
                    <a:pt x="192" y="223"/>
                  </a:lnTo>
                  <a:lnTo>
                    <a:pt x="190" y="223"/>
                  </a:lnTo>
                  <a:lnTo>
                    <a:pt x="188" y="223"/>
                  </a:lnTo>
                  <a:lnTo>
                    <a:pt x="186" y="223"/>
                  </a:lnTo>
                  <a:lnTo>
                    <a:pt x="184" y="223"/>
                  </a:lnTo>
                  <a:lnTo>
                    <a:pt x="182" y="223"/>
                  </a:lnTo>
                  <a:lnTo>
                    <a:pt x="180" y="223"/>
                  </a:lnTo>
                  <a:lnTo>
                    <a:pt x="178" y="223"/>
                  </a:lnTo>
                  <a:lnTo>
                    <a:pt x="176" y="223"/>
                  </a:lnTo>
                  <a:lnTo>
                    <a:pt x="174" y="223"/>
                  </a:lnTo>
                  <a:lnTo>
                    <a:pt x="172" y="223"/>
                  </a:lnTo>
                  <a:lnTo>
                    <a:pt x="170" y="223"/>
                  </a:lnTo>
                  <a:lnTo>
                    <a:pt x="168" y="223"/>
                  </a:lnTo>
                  <a:lnTo>
                    <a:pt x="166" y="223"/>
                  </a:lnTo>
                  <a:lnTo>
                    <a:pt x="164" y="223"/>
                  </a:lnTo>
                  <a:lnTo>
                    <a:pt x="162" y="223"/>
                  </a:lnTo>
                  <a:lnTo>
                    <a:pt x="160" y="223"/>
                  </a:lnTo>
                  <a:lnTo>
                    <a:pt x="158" y="223"/>
                  </a:lnTo>
                  <a:lnTo>
                    <a:pt x="156" y="223"/>
                  </a:lnTo>
                  <a:lnTo>
                    <a:pt x="154" y="223"/>
                  </a:lnTo>
                  <a:lnTo>
                    <a:pt x="152" y="223"/>
                  </a:lnTo>
                  <a:lnTo>
                    <a:pt x="152" y="223"/>
                  </a:lnTo>
                  <a:lnTo>
                    <a:pt x="150" y="223"/>
                  </a:lnTo>
                  <a:lnTo>
                    <a:pt x="148" y="223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0" y="223"/>
                  </a:lnTo>
                  <a:lnTo>
                    <a:pt x="138" y="223"/>
                  </a:lnTo>
                  <a:lnTo>
                    <a:pt x="136" y="223"/>
                  </a:lnTo>
                  <a:lnTo>
                    <a:pt x="134" y="223"/>
                  </a:lnTo>
                  <a:lnTo>
                    <a:pt x="132" y="223"/>
                  </a:lnTo>
                  <a:lnTo>
                    <a:pt x="130" y="223"/>
                  </a:lnTo>
                  <a:lnTo>
                    <a:pt x="128" y="223"/>
                  </a:lnTo>
                  <a:lnTo>
                    <a:pt x="126" y="223"/>
                  </a:lnTo>
                  <a:lnTo>
                    <a:pt x="124" y="223"/>
                  </a:lnTo>
                  <a:lnTo>
                    <a:pt x="122" y="223"/>
                  </a:lnTo>
                  <a:lnTo>
                    <a:pt x="120" y="223"/>
                  </a:lnTo>
                  <a:lnTo>
                    <a:pt x="118" y="223"/>
                  </a:lnTo>
                  <a:lnTo>
                    <a:pt x="116" y="223"/>
                  </a:lnTo>
                  <a:lnTo>
                    <a:pt x="114" y="223"/>
                  </a:lnTo>
                  <a:lnTo>
                    <a:pt x="112" y="223"/>
                  </a:lnTo>
                  <a:lnTo>
                    <a:pt x="110" y="223"/>
                  </a:lnTo>
                  <a:lnTo>
                    <a:pt x="106" y="223"/>
                  </a:lnTo>
                  <a:lnTo>
                    <a:pt x="104" y="223"/>
                  </a:lnTo>
                  <a:lnTo>
                    <a:pt x="104" y="223"/>
                  </a:lnTo>
                  <a:lnTo>
                    <a:pt x="102" y="223"/>
                  </a:lnTo>
                  <a:lnTo>
                    <a:pt x="100" y="223"/>
                  </a:lnTo>
                  <a:lnTo>
                    <a:pt x="98" y="223"/>
                  </a:lnTo>
                  <a:lnTo>
                    <a:pt x="96" y="223"/>
                  </a:lnTo>
                  <a:lnTo>
                    <a:pt x="94" y="223"/>
                  </a:lnTo>
                  <a:lnTo>
                    <a:pt x="92" y="223"/>
                  </a:lnTo>
                  <a:lnTo>
                    <a:pt x="90" y="221"/>
                  </a:lnTo>
                  <a:lnTo>
                    <a:pt x="88" y="221"/>
                  </a:lnTo>
                  <a:lnTo>
                    <a:pt x="86" y="221"/>
                  </a:lnTo>
                  <a:lnTo>
                    <a:pt x="82" y="221"/>
                  </a:lnTo>
                  <a:lnTo>
                    <a:pt x="80" y="221"/>
                  </a:lnTo>
                  <a:lnTo>
                    <a:pt x="78" y="221"/>
                  </a:lnTo>
                  <a:lnTo>
                    <a:pt x="76" y="221"/>
                  </a:lnTo>
                  <a:lnTo>
                    <a:pt x="74" y="221"/>
                  </a:lnTo>
                  <a:lnTo>
                    <a:pt x="72" y="221"/>
                  </a:lnTo>
                  <a:lnTo>
                    <a:pt x="70" y="221"/>
                  </a:lnTo>
                  <a:lnTo>
                    <a:pt x="68" y="221"/>
                  </a:lnTo>
                  <a:lnTo>
                    <a:pt x="64" y="221"/>
                  </a:lnTo>
                  <a:lnTo>
                    <a:pt x="62" y="221"/>
                  </a:lnTo>
                  <a:lnTo>
                    <a:pt x="60" y="221"/>
                  </a:lnTo>
                  <a:lnTo>
                    <a:pt x="58" y="221"/>
                  </a:lnTo>
                  <a:lnTo>
                    <a:pt x="56" y="221"/>
                  </a:lnTo>
                  <a:lnTo>
                    <a:pt x="54" y="221"/>
                  </a:lnTo>
                  <a:lnTo>
                    <a:pt x="54" y="221"/>
                  </a:lnTo>
                  <a:lnTo>
                    <a:pt x="52" y="221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6" y="221"/>
                  </a:lnTo>
                  <a:lnTo>
                    <a:pt x="44" y="221"/>
                  </a:lnTo>
                  <a:lnTo>
                    <a:pt x="42" y="221"/>
                  </a:lnTo>
                  <a:lnTo>
                    <a:pt x="40" y="221"/>
                  </a:lnTo>
                  <a:lnTo>
                    <a:pt x="38" y="221"/>
                  </a:lnTo>
                  <a:lnTo>
                    <a:pt x="36" y="221"/>
                  </a:lnTo>
                  <a:lnTo>
                    <a:pt x="36" y="219"/>
                  </a:lnTo>
                  <a:lnTo>
                    <a:pt x="36" y="219"/>
                  </a:lnTo>
                  <a:lnTo>
                    <a:pt x="36" y="217"/>
                  </a:lnTo>
                  <a:lnTo>
                    <a:pt x="38" y="217"/>
                  </a:lnTo>
                  <a:lnTo>
                    <a:pt x="38" y="215"/>
                  </a:lnTo>
                  <a:lnTo>
                    <a:pt x="38" y="213"/>
                  </a:lnTo>
                  <a:lnTo>
                    <a:pt x="38" y="211"/>
                  </a:lnTo>
                  <a:lnTo>
                    <a:pt x="38" y="209"/>
                  </a:lnTo>
                  <a:lnTo>
                    <a:pt x="38" y="206"/>
                  </a:lnTo>
                  <a:lnTo>
                    <a:pt x="38" y="204"/>
                  </a:lnTo>
                  <a:lnTo>
                    <a:pt x="38" y="202"/>
                  </a:lnTo>
                  <a:lnTo>
                    <a:pt x="38" y="200"/>
                  </a:lnTo>
                  <a:lnTo>
                    <a:pt x="38" y="198"/>
                  </a:lnTo>
                  <a:lnTo>
                    <a:pt x="38" y="196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8" y="190"/>
                  </a:lnTo>
                  <a:lnTo>
                    <a:pt x="38" y="188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8" y="178"/>
                  </a:lnTo>
                  <a:lnTo>
                    <a:pt x="38" y="176"/>
                  </a:lnTo>
                  <a:lnTo>
                    <a:pt x="38" y="174"/>
                  </a:lnTo>
                  <a:lnTo>
                    <a:pt x="38" y="172"/>
                  </a:lnTo>
                  <a:lnTo>
                    <a:pt x="38" y="170"/>
                  </a:lnTo>
                  <a:lnTo>
                    <a:pt x="40" y="170"/>
                  </a:lnTo>
                  <a:lnTo>
                    <a:pt x="40" y="170"/>
                  </a:lnTo>
                  <a:lnTo>
                    <a:pt x="40" y="168"/>
                  </a:lnTo>
                  <a:lnTo>
                    <a:pt x="40" y="166"/>
                  </a:lnTo>
                  <a:lnTo>
                    <a:pt x="40" y="164"/>
                  </a:lnTo>
                  <a:lnTo>
                    <a:pt x="40" y="162"/>
                  </a:lnTo>
                  <a:lnTo>
                    <a:pt x="40" y="160"/>
                  </a:lnTo>
                  <a:lnTo>
                    <a:pt x="40" y="158"/>
                  </a:lnTo>
                  <a:lnTo>
                    <a:pt x="40" y="156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0" y="150"/>
                  </a:lnTo>
                  <a:lnTo>
                    <a:pt x="40" y="148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40" y="142"/>
                  </a:lnTo>
                  <a:lnTo>
                    <a:pt x="40" y="140"/>
                  </a:lnTo>
                  <a:lnTo>
                    <a:pt x="40" y="138"/>
                  </a:lnTo>
                  <a:lnTo>
                    <a:pt x="40" y="136"/>
                  </a:lnTo>
                  <a:lnTo>
                    <a:pt x="40" y="134"/>
                  </a:lnTo>
                  <a:lnTo>
                    <a:pt x="40" y="132"/>
                  </a:lnTo>
                  <a:lnTo>
                    <a:pt x="40" y="130"/>
                  </a:lnTo>
                  <a:lnTo>
                    <a:pt x="42" y="130"/>
                  </a:lnTo>
                  <a:lnTo>
                    <a:pt x="42" y="128"/>
                  </a:lnTo>
                  <a:lnTo>
                    <a:pt x="42" y="126"/>
                  </a:lnTo>
                  <a:lnTo>
                    <a:pt x="42" y="124"/>
                  </a:lnTo>
                  <a:lnTo>
                    <a:pt x="42" y="122"/>
                  </a:lnTo>
                  <a:lnTo>
                    <a:pt x="42" y="122"/>
                  </a:lnTo>
                  <a:lnTo>
                    <a:pt x="42" y="120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2" y="104"/>
                  </a:lnTo>
                  <a:lnTo>
                    <a:pt x="42" y="102"/>
                  </a:lnTo>
                  <a:lnTo>
                    <a:pt x="42" y="100"/>
                  </a:lnTo>
                  <a:lnTo>
                    <a:pt x="42" y="98"/>
                  </a:lnTo>
                  <a:lnTo>
                    <a:pt x="42" y="96"/>
                  </a:lnTo>
                  <a:lnTo>
                    <a:pt x="42" y="94"/>
                  </a:lnTo>
                  <a:lnTo>
                    <a:pt x="42" y="92"/>
                  </a:lnTo>
                  <a:lnTo>
                    <a:pt x="44" y="92"/>
                  </a:lnTo>
                  <a:lnTo>
                    <a:pt x="42" y="92"/>
                  </a:lnTo>
                  <a:lnTo>
                    <a:pt x="44" y="90"/>
                  </a:lnTo>
                  <a:lnTo>
                    <a:pt x="44" y="88"/>
                  </a:lnTo>
                  <a:lnTo>
                    <a:pt x="44" y="86"/>
                  </a:lnTo>
                  <a:lnTo>
                    <a:pt x="44" y="84"/>
                  </a:lnTo>
                  <a:lnTo>
                    <a:pt x="44" y="82"/>
                  </a:lnTo>
                  <a:lnTo>
                    <a:pt x="44" y="80"/>
                  </a:lnTo>
                  <a:lnTo>
                    <a:pt x="44" y="78"/>
                  </a:lnTo>
                  <a:lnTo>
                    <a:pt x="42" y="78"/>
                  </a:lnTo>
                  <a:lnTo>
                    <a:pt x="42" y="76"/>
                  </a:lnTo>
                  <a:lnTo>
                    <a:pt x="40" y="76"/>
                  </a:lnTo>
                  <a:lnTo>
                    <a:pt x="38" y="76"/>
                  </a:lnTo>
                  <a:lnTo>
                    <a:pt x="36" y="76"/>
                  </a:lnTo>
                  <a:lnTo>
                    <a:pt x="36" y="74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4" y="72"/>
                  </a:lnTo>
                  <a:lnTo>
                    <a:pt x="32" y="72"/>
                  </a:lnTo>
                  <a:lnTo>
                    <a:pt x="32" y="70"/>
                  </a:lnTo>
                  <a:lnTo>
                    <a:pt x="32" y="68"/>
                  </a:lnTo>
                  <a:lnTo>
                    <a:pt x="32" y="66"/>
                  </a:lnTo>
                  <a:lnTo>
                    <a:pt x="30" y="66"/>
                  </a:lnTo>
                  <a:lnTo>
                    <a:pt x="30" y="64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8" y="50"/>
                  </a:lnTo>
                  <a:lnTo>
                    <a:pt x="30" y="50"/>
                  </a:lnTo>
                  <a:lnTo>
                    <a:pt x="30" y="48"/>
                  </a:lnTo>
                  <a:lnTo>
                    <a:pt x="30" y="46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4" y="44"/>
                  </a:lnTo>
                  <a:lnTo>
                    <a:pt x="34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0" y="38"/>
                  </a:lnTo>
                  <a:lnTo>
                    <a:pt x="28" y="38"/>
                  </a:lnTo>
                  <a:lnTo>
                    <a:pt x="28" y="40"/>
                  </a:lnTo>
                  <a:lnTo>
                    <a:pt x="26" y="40"/>
                  </a:lnTo>
                  <a:lnTo>
                    <a:pt x="24" y="40"/>
                  </a:lnTo>
                  <a:lnTo>
                    <a:pt x="22" y="38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2"/>
                  </a:lnTo>
                  <a:lnTo>
                    <a:pt x="16" y="30"/>
                  </a:lnTo>
                  <a:lnTo>
                    <a:pt x="14" y="30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0" y="24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6" y="10"/>
                  </a:lnTo>
                  <a:lnTo>
                    <a:pt x="6" y="8"/>
                  </a:lnTo>
                  <a:lnTo>
                    <a:pt x="4" y="8"/>
                  </a:lnTo>
                  <a:lnTo>
                    <a:pt x="4" y="6"/>
                  </a:lnTo>
                  <a:lnTo>
                    <a:pt x="4" y="4"/>
                  </a:lnTo>
                  <a:lnTo>
                    <a:pt x="6" y="4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2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4" y="4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4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4" y="6"/>
                  </a:lnTo>
                  <a:lnTo>
                    <a:pt x="104" y="6"/>
                  </a:lnTo>
                  <a:lnTo>
                    <a:pt x="106" y="6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120" y="6"/>
                  </a:lnTo>
                  <a:lnTo>
                    <a:pt x="122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2" y="6"/>
                  </a:lnTo>
                  <a:lnTo>
                    <a:pt x="134" y="6"/>
                  </a:lnTo>
                  <a:lnTo>
                    <a:pt x="136" y="6"/>
                  </a:lnTo>
                  <a:lnTo>
                    <a:pt x="138" y="6"/>
                  </a:lnTo>
                  <a:lnTo>
                    <a:pt x="140" y="6"/>
                  </a:lnTo>
                  <a:lnTo>
                    <a:pt x="142" y="6"/>
                  </a:lnTo>
                  <a:lnTo>
                    <a:pt x="144" y="6"/>
                  </a:lnTo>
                  <a:lnTo>
                    <a:pt x="144" y="4"/>
                  </a:lnTo>
                  <a:lnTo>
                    <a:pt x="146" y="4"/>
                  </a:lnTo>
                  <a:lnTo>
                    <a:pt x="148" y="4"/>
                  </a:lnTo>
                  <a:lnTo>
                    <a:pt x="150" y="4"/>
                  </a:lnTo>
                  <a:lnTo>
                    <a:pt x="152" y="4"/>
                  </a:lnTo>
                  <a:lnTo>
                    <a:pt x="152" y="4"/>
                  </a:lnTo>
                  <a:lnTo>
                    <a:pt x="154" y="4"/>
                  </a:lnTo>
                  <a:lnTo>
                    <a:pt x="156" y="4"/>
                  </a:lnTo>
                  <a:lnTo>
                    <a:pt x="158" y="4"/>
                  </a:lnTo>
                  <a:lnTo>
                    <a:pt x="160" y="4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8" name="Freeform 1101">
              <a:extLst>
                <a:ext uri="{FF2B5EF4-FFF2-40B4-BE49-F238E27FC236}">
                  <a16:creationId xmlns:a16="http://schemas.microsoft.com/office/drawing/2014/main" id="{19038758-F047-69FF-6800-0676849A76A7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144038" y="3764698"/>
              <a:ext cx="336773" cy="508155"/>
            </a:xfrm>
            <a:custGeom>
              <a:avLst/>
              <a:gdLst>
                <a:gd name="T0" fmla="*/ 18 w 170"/>
                <a:gd name="T1" fmla="*/ 270 h 272"/>
                <a:gd name="T2" fmla="*/ 28 w 170"/>
                <a:gd name="T3" fmla="*/ 246 h 272"/>
                <a:gd name="T4" fmla="*/ 30 w 170"/>
                <a:gd name="T5" fmla="*/ 246 h 272"/>
                <a:gd name="T6" fmla="*/ 28 w 170"/>
                <a:gd name="T7" fmla="*/ 242 h 272"/>
                <a:gd name="T8" fmla="*/ 26 w 170"/>
                <a:gd name="T9" fmla="*/ 244 h 272"/>
                <a:gd name="T10" fmla="*/ 28 w 170"/>
                <a:gd name="T11" fmla="*/ 244 h 272"/>
                <a:gd name="T12" fmla="*/ 30 w 170"/>
                <a:gd name="T13" fmla="*/ 238 h 272"/>
                <a:gd name="T14" fmla="*/ 28 w 170"/>
                <a:gd name="T15" fmla="*/ 240 h 272"/>
                <a:gd name="T16" fmla="*/ 28 w 170"/>
                <a:gd name="T17" fmla="*/ 240 h 272"/>
                <a:gd name="T18" fmla="*/ 28 w 170"/>
                <a:gd name="T19" fmla="*/ 238 h 272"/>
                <a:gd name="T20" fmla="*/ 10 w 170"/>
                <a:gd name="T21" fmla="*/ 8 h 272"/>
                <a:gd name="T22" fmla="*/ 34 w 170"/>
                <a:gd name="T23" fmla="*/ 6 h 272"/>
                <a:gd name="T24" fmla="*/ 62 w 170"/>
                <a:gd name="T25" fmla="*/ 6 h 272"/>
                <a:gd name="T26" fmla="*/ 86 w 170"/>
                <a:gd name="T27" fmla="*/ 4 h 272"/>
                <a:gd name="T28" fmla="*/ 112 w 170"/>
                <a:gd name="T29" fmla="*/ 2 h 272"/>
                <a:gd name="T30" fmla="*/ 124 w 170"/>
                <a:gd name="T31" fmla="*/ 14 h 272"/>
                <a:gd name="T32" fmla="*/ 128 w 170"/>
                <a:gd name="T33" fmla="*/ 36 h 272"/>
                <a:gd name="T34" fmla="*/ 134 w 170"/>
                <a:gd name="T35" fmla="*/ 58 h 272"/>
                <a:gd name="T36" fmla="*/ 140 w 170"/>
                <a:gd name="T37" fmla="*/ 78 h 272"/>
                <a:gd name="T38" fmla="*/ 146 w 170"/>
                <a:gd name="T39" fmla="*/ 102 h 272"/>
                <a:gd name="T40" fmla="*/ 154 w 170"/>
                <a:gd name="T41" fmla="*/ 120 h 272"/>
                <a:gd name="T42" fmla="*/ 164 w 170"/>
                <a:gd name="T43" fmla="*/ 136 h 272"/>
                <a:gd name="T44" fmla="*/ 166 w 170"/>
                <a:gd name="T45" fmla="*/ 146 h 272"/>
                <a:gd name="T46" fmla="*/ 162 w 170"/>
                <a:gd name="T47" fmla="*/ 160 h 272"/>
                <a:gd name="T48" fmla="*/ 160 w 170"/>
                <a:gd name="T49" fmla="*/ 172 h 272"/>
                <a:gd name="T50" fmla="*/ 164 w 170"/>
                <a:gd name="T51" fmla="*/ 192 h 272"/>
                <a:gd name="T52" fmla="*/ 170 w 170"/>
                <a:gd name="T53" fmla="*/ 214 h 272"/>
                <a:gd name="T54" fmla="*/ 148 w 170"/>
                <a:gd name="T55" fmla="*/ 218 h 272"/>
                <a:gd name="T56" fmla="*/ 124 w 170"/>
                <a:gd name="T57" fmla="*/ 220 h 272"/>
                <a:gd name="T58" fmla="*/ 96 w 170"/>
                <a:gd name="T59" fmla="*/ 222 h 272"/>
                <a:gd name="T60" fmla="*/ 72 w 170"/>
                <a:gd name="T61" fmla="*/ 224 h 272"/>
                <a:gd name="T62" fmla="*/ 46 w 170"/>
                <a:gd name="T63" fmla="*/ 226 h 272"/>
                <a:gd name="T64" fmla="*/ 50 w 170"/>
                <a:gd name="T65" fmla="*/ 242 h 272"/>
                <a:gd name="T66" fmla="*/ 56 w 170"/>
                <a:gd name="T67" fmla="*/ 258 h 272"/>
                <a:gd name="T68" fmla="*/ 48 w 170"/>
                <a:gd name="T69" fmla="*/ 264 h 272"/>
                <a:gd name="T70" fmla="*/ 46 w 170"/>
                <a:gd name="T71" fmla="*/ 266 h 272"/>
                <a:gd name="T72" fmla="*/ 44 w 170"/>
                <a:gd name="T73" fmla="*/ 268 h 272"/>
                <a:gd name="T74" fmla="*/ 40 w 170"/>
                <a:gd name="T75" fmla="*/ 270 h 272"/>
                <a:gd name="T76" fmla="*/ 32 w 170"/>
                <a:gd name="T77" fmla="*/ 268 h 272"/>
                <a:gd name="T78" fmla="*/ 42 w 170"/>
                <a:gd name="T79" fmla="*/ 266 h 272"/>
                <a:gd name="T80" fmla="*/ 36 w 170"/>
                <a:gd name="T81" fmla="*/ 262 h 272"/>
                <a:gd name="T82" fmla="*/ 30 w 170"/>
                <a:gd name="T83" fmla="*/ 258 h 272"/>
                <a:gd name="T84" fmla="*/ 30 w 170"/>
                <a:gd name="T85" fmla="*/ 244 h 272"/>
                <a:gd name="T86" fmla="*/ 30 w 170"/>
                <a:gd name="T87" fmla="*/ 232 h 272"/>
                <a:gd name="T88" fmla="*/ 28 w 170"/>
                <a:gd name="T89" fmla="*/ 234 h 272"/>
                <a:gd name="T90" fmla="*/ 30 w 170"/>
                <a:gd name="T91" fmla="*/ 236 h 272"/>
                <a:gd name="T92" fmla="*/ 28 w 170"/>
                <a:gd name="T93" fmla="*/ 234 h 272"/>
                <a:gd name="T94" fmla="*/ 26 w 170"/>
                <a:gd name="T95" fmla="*/ 242 h 272"/>
                <a:gd name="T96" fmla="*/ 24 w 170"/>
                <a:gd name="T97" fmla="*/ 256 h 272"/>
                <a:gd name="T98" fmla="*/ 22 w 170"/>
                <a:gd name="T99" fmla="*/ 266 h 272"/>
                <a:gd name="T100" fmla="*/ 8 w 170"/>
                <a:gd name="T101" fmla="*/ 262 h 272"/>
                <a:gd name="T102" fmla="*/ 6 w 170"/>
                <a:gd name="T103" fmla="*/ 236 h 272"/>
                <a:gd name="T104" fmla="*/ 4 w 170"/>
                <a:gd name="T105" fmla="*/ 212 h 272"/>
                <a:gd name="T106" fmla="*/ 2 w 170"/>
                <a:gd name="T107" fmla="*/ 186 h 272"/>
                <a:gd name="T108" fmla="*/ 2 w 170"/>
                <a:gd name="T109" fmla="*/ 164 h 272"/>
                <a:gd name="T110" fmla="*/ 2 w 170"/>
                <a:gd name="T111" fmla="*/ 136 h 272"/>
                <a:gd name="T112" fmla="*/ 4 w 170"/>
                <a:gd name="T113" fmla="*/ 112 h 272"/>
                <a:gd name="T114" fmla="*/ 6 w 170"/>
                <a:gd name="T115" fmla="*/ 86 h 272"/>
                <a:gd name="T116" fmla="*/ 6 w 170"/>
                <a:gd name="T117" fmla="*/ 60 h 272"/>
                <a:gd name="T118" fmla="*/ 8 w 170"/>
                <a:gd name="T119" fmla="*/ 34 h 272"/>
                <a:gd name="T120" fmla="*/ 4 w 170"/>
                <a:gd name="T121" fmla="*/ 12 h 272"/>
                <a:gd name="T122" fmla="*/ 24 w 170"/>
                <a:gd name="T123" fmla="*/ 250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0" h="272">
                  <a:moveTo>
                    <a:pt x="24" y="270"/>
                  </a:moveTo>
                  <a:lnTo>
                    <a:pt x="26" y="270"/>
                  </a:lnTo>
                  <a:lnTo>
                    <a:pt x="24" y="270"/>
                  </a:lnTo>
                  <a:lnTo>
                    <a:pt x="26" y="270"/>
                  </a:lnTo>
                  <a:lnTo>
                    <a:pt x="24" y="270"/>
                  </a:lnTo>
                  <a:lnTo>
                    <a:pt x="22" y="270"/>
                  </a:lnTo>
                  <a:lnTo>
                    <a:pt x="20" y="270"/>
                  </a:lnTo>
                  <a:lnTo>
                    <a:pt x="18" y="270"/>
                  </a:lnTo>
                  <a:lnTo>
                    <a:pt x="16" y="270"/>
                  </a:lnTo>
                  <a:lnTo>
                    <a:pt x="16" y="272"/>
                  </a:lnTo>
                  <a:lnTo>
                    <a:pt x="14" y="272"/>
                  </a:lnTo>
                  <a:lnTo>
                    <a:pt x="16" y="272"/>
                  </a:lnTo>
                  <a:lnTo>
                    <a:pt x="16" y="270"/>
                  </a:lnTo>
                  <a:lnTo>
                    <a:pt x="18" y="270"/>
                  </a:lnTo>
                  <a:lnTo>
                    <a:pt x="20" y="270"/>
                  </a:lnTo>
                  <a:lnTo>
                    <a:pt x="22" y="270"/>
                  </a:lnTo>
                  <a:lnTo>
                    <a:pt x="24" y="270"/>
                  </a:lnTo>
                  <a:lnTo>
                    <a:pt x="22" y="270"/>
                  </a:lnTo>
                  <a:lnTo>
                    <a:pt x="24" y="270"/>
                  </a:lnTo>
                  <a:close/>
                  <a:moveTo>
                    <a:pt x="16" y="266"/>
                  </a:moveTo>
                  <a:lnTo>
                    <a:pt x="16" y="264"/>
                  </a:lnTo>
                  <a:lnTo>
                    <a:pt x="16" y="266"/>
                  </a:lnTo>
                  <a:close/>
                  <a:moveTo>
                    <a:pt x="30" y="248"/>
                  </a:moveTo>
                  <a:lnTo>
                    <a:pt x="30" y="246"/>
                  </a:lnTo>
                  <a:lnTo>
                    <a:pt x="30" y="248"/>
                  </a:lnTo>
                  <a:close/>
                  <a:moveTo>
                    <a:pt x="28" y="246"/>
                  </a:moveTo>
                  <a:lnTo>
                    <a:pt x="28" y="248"/>
                  </a:lnTo>
                  <a:lnTo>
                    <a:pt x="28" y="246"/>
                  </a:lnTo>
                  <a:lnTo>
                    <a:pt x="28" y="248"/>
                  </a:lnTo>
                  <a:lnTo>
                    <a:pt x="28" y="246"/>
                  </a:lnTo>
                  <a:close/>
                  <a:moveTo>
                    <a:pt x="26" y="246"/>
                  </a:moveTo>
                  <a:lnTo>
                    <a:pt x="26" y="248"/>
                  </a:lnTo>
                  <a:lnTo>
                    <a:pt x="26" y="246"/>
                  </a:lnTo>
                  <a:close/>
                  <a:moveTo>
                    <a:pt x="30" y="246"/>
                  </a:moveTo>
                  <a:lnTo>
                    <a:pt x="28" y="246"/>
                  </a:lnTo>
                  <a:lnTo>
                    <a:pt x="30" y="246"/>
                  </a:lnTo>
                  <a:lnTo>
                    <a:pt x="28" y="246"/>
                  </a:lnTo>
                  <a:lnTo>
                    <a:pt x="30" y="246"/>
                  </a:lnTo>
                  <a:lnTo>
                    <a:pt x="28" y="246"/>
                  </a:lnTo>
                  <a:lnTo>
                    <a:pt x="30" y="246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28" y="246"/>
                  </a:lnTo>
                  <a:lnTo>
                    <a:pt x="28" y="248"/>
                  </a:lnTo>
                  <a:lnTo>
                    <a:pt x="28" y="246"/>
                  </a:lnTo>
                  <a:lnTo>
                    <a:pt x="30" y="246"/>
                  </a:lnTo>
                  <a:close/>
                  <a:moveTo>
                    <a:pt x="28" y="244"/>
                  </a:moveTo>
                  <a:lnTo>
                    <a:pt x="28" y="246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8" y="244"/>
                  </a:lnTo>
                  <a:close/>
                  <a:moveTo>
                    <a:pt x="28" y="242"/>
                  </a:moveTo>
                  <a:lnTo>
                    <a:pt x="30" y="242"/>
                  </a:lnTo>
                  <a:lnTo>
                    <a:pt x="28" y="242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8" y="242"/>
                  </a:lnTo>
                  <a:close/>
                  <a:moveTo>
                    <a:pt x="26" y="242"/>
                  </a:moveTo>
                  <a:lnTo>
                    <a:pt x="26" y="244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6" y="244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8" y="246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6" y="244"/>
                  </a:lnTo>
                  <a:lnTo>
                    <a:pt x="26" y="242"/>
                  </a:lnTo>
                  <a:close/>
                  <a:moveTo>
                    <a:pt x="28" y="240"/>
                  </a:moveTo>
                  <a:lnTo>
                    <a:pt x="28" y="242"/>
                  </a:lnTo>
                  <a:lnTo>
                    <a:pt x="30" y="242"/>
                  </a:lnTo>
                  <a:lnTo>
                    <a:pt x="28" y="242"/>
                  </a:lnTo>
                  <a:lnTo>
                    <a:pt x="28" y="244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2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8" y="244"/>
                  </a:lnTo>
                  <a:lnTo>
                    <a:pt x="28" y="246"/>
                  </a:lnTo>
                  <a:lnTo>
                    <a:pt x="28" y="244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close/>
                  <a:moveTo>
                    <a:pt x="30" y="238"/>
                  </a:moveTo>
                  <a:lnTo>
                    <a:pt x="30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40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0" y="238"/>
                  </a:lnTo>
                  <a:close/>
                  <a:moveTo>
                    <a:pt x="28" y="238"/>
                  </a:moveTo>
                  <a:lnTo>
                    <a:pt x="28" y="240"/>
                  </a:lnTo>
                  <a:lnTo>
                    <a:pt x="26" y="240"/>
                  </a:lnTo>
                  <a:lnTo>
                    <a:pt x="28" y="240"/>
                  </a:lnTo>
                  <a:lnTo>
                    <a:pt x="28" y="238"/>
                  </a:lnTo>
                  <a:close/>
                  <a:moveTo>
                    <a:pt x="28" y="238"/>
                  </a:moveTo>
                  <a:lnTo>
                    <a:pt x="30" y="238"/>
                  </a:lnTo>
                  <a:lnTo>
                    <a:pt x="28" y="240"/>
                  </a:lnTo>
                  <a:lnTo>
                    <a:pt x="30" y="240"/>
                  </a:lnTo>
                  <a:lnTo>
                    <a:pt x="30" y="242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8" y="242"/>
                  </a:lnTo>
                  <a:lnTo>
                    <a:pt x="28" y="240"/>
                  </a:lnTo>
                  <a:lnTo>
                    <a:pt x="28" y="242"/>
                  </a:lnTo>
                  <a:lnTo>
                    <a:pt x="26" y="242"/>
                  </a:lnTo>
                  <a:lnTo>
                    <a:pt x="26" y="240"/>
                  </a:lnTo>
                  <a:lnTo>
                    <a:pt x="28" y="240"/>
                  </a:lnTo>
                  <a:lnTo>
                    <a:pt x="28" y="238"/>
                  </a:lnTo>
                  <a:lnTo>
                    <a:pt x="28" y="238"/>
                  </a:lnTo>
                  <a:close/>
                  <a:moveTo>
                    <a:pt x="28" y="236"/>
                  </a:moveTo>
                  <a:lnTo>
                    <a:pt x="28" y="236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28" y="238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28" y="238"/>
                  </a:lnTo>
                  <a:lnTo>
                    <a:pt x="28" y="236"/>
                  </a:lnTo>
                  <a:close/>
                  <a:moveTo>
                    <a:pt x="28" y="236"/>
                  </a:moveTo>
                  <a:lnTo>
                    <a:pt x="28" y="234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28" y="236"/>
                  </a:lnTo>
                  <a:close/>
                  <a:moveTo>
                    <a:pt x="6" y="8"/>
                  </a:moveTo>
                  <a:lnTo>
                    <a:pt x="8" y="8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6" y="8"/>
                  </a:lnTo>
                  <a:lnTo>
                    <a:pt x="18" y="8"/>
                  </a:lnTo>
                  <a:lnTo>
                    <a:pt x="20" y="8"/>
                  </a:lnTo>
                  <a:lnTo>
                    <a:pt x="22" y="8"/>
                  </a:lnTo>
                  <a:lnTo>
                    <a:pt x="24" y="8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4" y="8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8" y="6"/>
                  </a:lnTo>
                  <a:lnTo>
                    <a:pt x="60" y="6"/>
                  </a:lnTo>
                  <a:lnTo>
                    <a:pt x="62" y="6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6" y="4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8" y="2"/>
                  </a:lnTo>
                  <a:lnTo>
                    <a:pt x="110" y="2"/>
                  </a:lnTo>
                  <a:lnTo>
                    <a:pt x="112" y="2"/>
                  </a:lnTo>
                  <a:lnTo>
                    <a:pt x="114" y="2"/>
                  </a:lnTo>
                  <a:lnTo>
                    <a:pt x="116" y="2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20" y="0"/>
                  </a:lnTo>
                  <a:lnTo>
                    <a:pt x="120" y="2"/>
                  </a:lnTo>
                  <a:lnTo>
                    <a:pt x="120" y="4"/>
                  </a:lnTo>
                  <a:lnTo>
                    <a:pt x="122" y="4"/>
                  </a:lnTo>
                  <a:lnTo>
                    <a:pt x="122" y="6"/>
                  </a:lnTo>
                  <a:lnTo>
                    <a:pt x="122" y="8"/>
                  </a:lnTo>
                  <a:lnTo>
                    <a:pt x="122" y="10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4" y="14"/>
                  </a:lnTo>
                  <a:lnTo>
                    <a:pt x="124" y="16"/>
                  </a:lnTo>
                  <a:lnTo>
                    <a:pt x="124" y="18"/>
                  </a:lnTo>
                  <a:lnTo>
                    <a:pt x="124" y="20"/>
                  </a:lnTo>
                  <a:lnTo>
                    <a:pt x="124" y="22"/>
                  </a:lnTo>
                  <a:lnTo>
                    <a:pt x="124" y="24"/>
                  </a:lnTo>
                  <a:lnTo>
                    <a:pt x="124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6" y="32"/>
                  </a:lnTo>
                  <a:lnTo>
                    <a:pt x="128" y="32"/>
                  </a:lnTo>
                  <a:lnTo>
                    <a:pt x="128" y="34"/>
                  </a:lnTo>
                  <a:lnTo>
                    <a:pt x="128" y="36"/>
                  </a:lnTo>
                  <a:lnTo>
                    <a:pt x="128" y="38"/>
                  </a:lnTo>
                  <a:lnTo>
                    <a:pt x="130" y="38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30" y="46"/>
                  </a:lnTo>
                  <a:lnTo>
                    <a:pt x="132" y="46"/>
                  </a:lnTo>
                  <a:lnTo>
                    <a:pt x="132" y="48"/>
                  </a:lnTo>
                  <a:lnTo>
                    <a:pt x="132" y="50"/>
                  </a:lnTo>
                  <a:lnTo>
                    <a:pt x="132" y="52"/>
                  </a:lnTo>
                  <a:lnTo>
                    <a:pt x="132" y="54"/>
                  </a:lnTo>
                  <a:lnTo>
                    <a:pt x="134" y="54"/>
                  </a:lnTo>
                  <a:lnTo>
                    <a:pt x="134" y="56"/>
                  </a:lnTo>
                  <a:lnTo>
                    <a:pt x="134" y="58"/>
                  </a:lnTo>
                  <a:lnTo>
                    <a:pt x="134" y="60"/>
                  </a:lnTo>
                  <a:lnTo>
                    <a:pt x="136" y="60"/>
                  </a:lnTo>
                  <a:lnTo>
                    <a:pt x="136" y="62"/>
                  </a:lnTo>
                  <a:lnTo>
                    <a:pt x="136" y="64"/>
                  </a:lnTo>
                  <a:lnTo>
                    <a:pt x="136" y="66"/>
                  </a:lnTo>
                  <a:lnTo>
                    <a:pt x="136" y="68"/>
                  </a:lnTo>
                  <a:lnTo>
                    <a:pt x="138" y="68"/>
                  </a:lnTo>
                  <a:lnTo>
                    <a:pt x="138" y="70"/>
                  </a:lnTo>
                  <a:lnTo>
                    <a:pt x="138" y="72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42" y="82"/>
                  </a:lnTo>
                  <a:lnTo>
                    <a:pt x="142" y="84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4" y="88"/>
                  </a:lnTo>
                  <a:lnTo>
                    <a:pt x="144" y="90"/>
                  </a:lnTo>
                  <a:lnTo>
                    <a:pt x="144" y="92"/>
                  </a:lnTo>
                  <a:lnTo>
                    <a:pt x="144" y="94"/>
                  </a:lnTo>
                  <a:lnTo>
                    <a:pt x="144" y="96"/>
                  </a:lnTo>
                  <a:lnTo>
                    <a:pt x="146" y="96"/>
                  </a:lnTo>
                  <a:lnTo>
                    <a:pt x="146" y="98"/>
                  </a:lnTo>
                  <a:lnTo>
                    <a:pt x="146" y="100"/>
                  </a:lnTo>
                  <a:lnTo>
                    <a:pt x="146" y="102"/>
                  </a:lnTo>
                  <a:lnTo>
                    <a:pt x="148" y="104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8" y="110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50" y="114"/>
                  </a:lnTo>
                  <a:lnTo>
                    <a:pt x="150" y="116"/>
                  </a:lnTo>
                  <a:lnTo>
                    <a:pt x="152" y="116"/>
                  </a:lnTo>
                  <a:lnTo>
                    <a:pt x="152" y="118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2" y="120"/>
                  </a:lnTo>
                  <a:lnTo>
                    <a:pt x="154" y="120"/>
                  </a:lnTo>
                  <a:lnTo>
                    <a:pt x="154" y="120"/>
                  </a:lnTo>
                  <a:lnTo>
                    <a:pt x="154" y="122"/>
                  </a:lnTo>
                  <a:lnTo>
                    <a:pt x="156" y="122"/>
                  </a:lnTo>
                  <a:lnTo>
                    <a:pt x="156" y="124"/>
                  </a:lnTo>
                  <a:lnTo>
                    <a:pt x="156" y="126"/>
                  </a:lnTo>
                  <a:lnTo>
                    <a:pt x="156" y="128"/>
                  </a:lnTo>
                  <a:lnTo>
                    <a:pt x="158" y="128"/>
                  </a:lnTo>
                  <a:lnTo>
                    <a:pt x="158" y="130"/>
                  </a:lnTo>
                  <a:lnTo>
                    <a:pt x="160" y="130"/>
                  </a:lnTo>
                  <a:lnTo>
                    <a:pt x="160" y="132"/>
                  </a:lnTo>
                  <a:lnTo>
                    <a:pt x="162" y="132"/>
                  </a:lnTo>
                  <a:lnTo>
                    <a:pt x="162" y="134"/>
                  </a:lnTo>
                  <a:lnTo>
                    <a:pt x="162" y="136"/>
                  </a:lnTo>
                  <a:lnTo>
                    <a:pt x="164" y="136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2" y="140"/>
                  </a:lnTo>
                  <a:lnTo>
                    <a:pt x="164" y="140"/>
                  </a:lnTo>
                  <a:lnTo>
                    <a:pt x="162" y="140"/>
                  </a:lnTo>
                  <a:lnTo>
                    <a:pt x="162" y="142"/>
                  </a:lnTo>
                  <a:lnTo>
                    <a:pt x="164" y="142"/>
                  </a:lnTo>
                  <a:lnTo>
                    <a:pt x="164" y="144"/>
                  </a:lnTo>
                  <a:lnTo>
                    <a:pt x="166" y="144"/>
                  </a:lnTo>
                  <a:lnTo>
                    <a:pt x="168" y="144"/>
                  </a:lnTo>
                  <a:lnTo>
                    <a:pt x="168" y="146"/>
                  </a:lnTo>
                  <a:lnTo>
                    <a:pt x="166" y="146"/>
                  </a:lnTo>
                  <a:lnTo>
                    <a:pt x="168" y="146"/>
                  </a:lnTo>
                  <a:lnTo>
                    <a:pt x="168" y="148"/>
                  </a:lnTo>
                  <a:lnTo>
                    <a:pt x="166" y="148"/>
                  </a:lnTo>
                  <a:lnTo>
                    <a:pt x="164" y="148"/>
                  </a:lnTo>
                  <a:lnTo>
                    <a:pt x="164" y="150"/>
                  </a:lnTo>
                  <a:lnTo>
                    <a:pt x="166" y="150"/>
                  </a:lnTo>
                  <a:lnTo>
                    <a:pt x="164" y="150"/>
                  </a:lnTo>
                  <a:lnTo>
                    <a:pt x="162" y="150"/>
                  </a:lnTo>
                  <a:lnTo>
                    <a:pt x="162" y="152"/>
                  </a:lnTo>
                  <a:lnTo>
                    <a:pt x="162" y="154"/>
                  </a:lnTo>
                  <a:lnTo>
                    <a:pt x="160" y="154"/>
                  </a:lnTo>
                  <a:lnTo>
                    <a:pt x="162" y="156"/>
                  </a:lnTo>
                  <a:lnTo>
                    <a:pt x="162" y="158"/>
                  </a:lnTo>
                  <a:lnTo>
                    <a:pt x="162" y="160"/>
                  </a:lnTo>
                  <a:lnTo>
                    <a:pt x="162" y="162"/>
                  </a:lnTo>
                  <a:lnTo>
                    <a:pt x="162" y="164"/>
                  </a:lnTo>
                  <a:lnTo>
                    <a:pt x="160" y="164"/>
                  </a:lnTo>
                  <a:lnTo>
                    <a:pt x="160" y="166"/>
                  </a:lnTo>
                  <a:lnTo>
                    <a:pt x="160" y="168"/>
                  </a:lnTo>
                  <a:lnTo>
                    <a:pt x="158" y="168"/>
                  </a:lnTo>
                  <a:lnTo>
                    <a:pt x="158" y="168"/>
                  </a:lnTo>
                  <a:lnTo>
                    <a:pt x="158" y="170"/>
                  </a:lnTo>
                  <a:lnTo>
                    <a:pt x="160" y="170"/>
                  </a:lnTo>
                  <a:lnTo>
                    <a:pt x="158" y="170"/>
                  </a:lnTo>
                  <a:lnTo>
                    <a:pt x="160" y="170"/>
                  </a:lnTo>
                  <a:lnTo>
                    <a:pt x="160" y="172"/>
                  </a:lnTo>
                  <a:lnTo>
                    <a:pt x="158" y="172"/>
                  </a:lnTo>
                  <a:lnTo>
                    <a:pt x="160" y="172"/>
                  </a:lnTo>
                  <a:lnTo>
                    <a:pt x="160" y="174"/>
                  </a:lnTo>
                  <a:lnTo>
                    <a:pt x="160" y="176"/>
                  </a:lnTo>
                  <a:lnTo>
                    <a:pt x="160" y="178"/>
                  </a:lnTo>
                  <a:lnTo>
                    <a:pt x="162" y="178"/>
                  </a:lnTo>
                  <a:lnTo>
                    <a:pt x="162" y="180"/>
                  </a:lnTo>
                  <a:lnTo>
                    <a:pt x="164" y="180"/>
                  </a:lnTo>
                  <a:lnTo>
                    <a:pt x="164" y="182"/>
                  </a:lnTo>
                  <a:lnTo>
                    <a:pt x="164" y="184"/>
                  </a:lnTo>
                  <a:lnTo>
                    <a:pt x="164" y="186"/>
                  </a:lnTo>
                  <a:lnTo>
                    <a:pt x="166" y="186"/>
                  </a:lnTo>
                  <a:lnTo>
                    <a:pt x="166" y="188"/>
                  </a:lnTo>
                  <a:lnTo>
                    <a:pt x="164" y="188"/>
                  </a:lnTo>
                  <a:lnTo>
                    <a:pt x="164" y="190"/>
                  </a:lnTo>
                  <a:lnTo>
                    <a:pt x="164" y="192"/>
                  </a:lnTo>
                  <a:lnTo>
                    <a:pt x="164" y="194"/>
                  </a:lnTo>
                  <a:lnTo>
                    <a:pt x="164" y="196"/>
                  </a:lnTo>
                  <a:lnTo>
                    <a:pt x="164" y="198"/>
                  </a:lnTo>
                  <a:lnTo>
                    <a:pt x="164" y="200"/>
                  </a:lnTo>
                  <a:lnTo>
                    <a:pt x="164" y="202"/>
                  </a:lnTo>
                  <a:lnTo>
                    <a:pt x="164" y="204"/>
                  </a:lnTo>
                  <a:lnTo>
                    <a:pt x="164" y="206"/>
                  </a:lnTo>
                  <a:lnTo>
                    <a:pt x="164" y="208"/>
                  </a:lnTo>
                  <a:lnTo>
                    <a:pt x="166" y="208"/>
                  </a:lnTo>
                  <a:lnTo>
                    <a:pt x="166" y="210"/>
                  </a:lnTo>
                  <a:lnTo>
                    <a:pt x="168" y="210"/>
                  </a:lnTo>
                  <a:lnTo>
                    <a:pt x="168" y="212"/>
                  </a:lnTo>
                  <a:lnTo>
                    <a:pt x="168" y="214"/>
                  </a:lnTo>
                  <a:lnTo>
                    <a:pt x="170" y="214"/>
                  </a:lnTo>
                  <a:lnTo>
                    <a:pt x="170" y="216"/>
                  </a:lnTo>
                  <a:lnTo>
                    <a:pt x="170" y="216"/>
                  </a:lnTo>
                  <a:lnTo>
                    <a:pt x="168" y="216"/>
                  </a:lnTo>
                  <a:lnTo>
                    <a:pt x="166" y="216"/>
                  </a:lnTo>
                  <a:lnTo>
                    <a:pt x="164" y="216"/>
                  </a:lnTo>
                  <a:lnTo>
                    <a:pt x="162" y="216"/>
                  </a:lnTo>
                  <a:lnTo>
                    <a:pt x="160" y="216"/>
                  </a:lnTo>
                  <a:lnTo>
                    <a:pt x="158" y="216"/>
                  </a:lnTo>
                  <a:lnTo>
                    <a:pt x="156" y="216"/>
                  </a:lnTo>
                  <a:lnTo>
                    <a:pt x="154" y="216"/>
                  </a:lnTo>
                  <a:lnTo>
                    <a:pt x="152" y="216"/>
                  </a:lnTo>
                  <a:lnTo>
                    <a:pt x="152" y="218"/>
                  </a:lnTo>
                  <a:lnTo>
                    <a:pt x="150" y="218"/>
                  </a:lnTo>
                  <a:lnTo>
                    <a:pt x="148" y="218"/>
                  </a:lnTo>
                  <a:lnTo>
                    <a:pt x="146" y="218"/>
                  </a:lnTo>
                  <a:lnTo>
                    <a:pt x="144" y="218"/>
                  </a:lnTo>
                  <a:lnTo>
                    <a:pt x="142" y="218"/>
                  </a:lnTo>
                  <a:lnTo>
                    <a:pt x="140" y="218"/>
                  </a:lnTo>
                  <a:lnTo>
                    <a:pt x="138" y="218"/>
                  </a:lnTo>
                  <a:lnTo>
                    <a:pt x="136" y="218"/>
                  </a:lnTo>
                  <a:lnTo>
                    <a:pt x="134" y="218"/>
                  </a:lnTo>
                  <a:lnTo>
                    <a:pt x="134" y="220"/>
                  </a:lnTo>
                  <a:lnTo>
                    <a:pt x="132" y="220"/>
                  </a:lnTo>
                  <a:lnTo>
                    <a:pt x="130" y="220"/>
                  </a:lnTo>
                  <a:lnTo>
                    <a:pt x="128" y="220"/>
                  </a:lnTo>
                  <a:lnTo>
                    <a:pt x="126" y="220"/>
                  </a:lnTo>
                  <a:lnTo>
                    <a:pt x="124" y="220"/>
                  </a:lnTo>
                  <a:lnTo>
                    <a:pt x="124" y="220"/>
                  </a:lnTo>
                  <a:lnTo>
                    <a:pt x="122" y="220"/>
                  </a:lnTo>
                  <a:lnTo>
                    <a:pt x="120" y="220"/>
                  </a:lnTo>
                  <a:lnTo>
                    <a:pt x="116" y="220"/>
                  </a:lnTo>
                  <a:lnTo>
                    <a:pt x="116" y="222"/>
                  </a:lnTo>
                  <a:lnTo>
                    <a:pt x="114" y="222"/>
                  </a:lnTo>
                  <a:lnTo>
                    <a:pt x="112" y="222"/>
                  </a:lnTo>
                  <a:lnTo>
                    <a:pt x="110" y="222"/>
                  </a:lnTo>
                  <a:lnTo>
                    <a:pt x="108" y="222"/>
                  </a:lnTo>
                  <a:lnTo>
                    <a:pt x="106" y="222"/>
                  </a:lnTo>
                  <a:lnTo>
                    <a:pt x="104" y="222"/>
                  </a:lnTo>
                  <a:lnTo>
                    <a:pt x="102" y="222"/>
                  </a:lnTo>
                  <a:lnTo>
                    <a:pt x="100" y="222"/>
                  </a:lnTo>
                  <a:lnTo>
                    <a:pt x="98" y="222"/>
                  </a:lnTo>
                  <a:lnTo>
                    <a:pt x="96" y="222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88" y="224"/>
                  </a:lnTo>
                  <a:lnTo>
                    <a:pt x="86" y="224"/>
                  </a:lnTo>
                  <a:lnTo>
                    <a:pt x="84" y="224"/>
                  </a:lnTo>
                  <a:lnTo>
                    <a:pt x="82" y="224"/>
                  </a:lnTo>
                  <a:lnTo>
                    <a:pt x="80" y="224"/>
                  </a:lnTo>
                  <a:lnTo>
                    <a:pt x="78" y="224"/>
                  </a:lnTo>
                  <a:lnTo>
                    <a:pt x="76" y="224"/>
                  </a:lnTo>
                  <a:lnTo>
                    <a:pt x="76" y="224"/>
                  </a:lnTo>
                  <a:lnTo>
                    <a:pt x="74" y="224"/>
                  </a:lnTo>
                  <a:lnTo>
                    <a:pt x="72" y="224"/>
                  </a:lnTo>
                  <a:lnTo>
                    <a:pt x="70" y="224"/>
                  </a:lnTo>
                  <a:lnTo>
                    <a:pt x="68" y="224"/>
                  </a:lnTo>
                  <a:lnTo>
                    <a:pt x="66" y="224"/>
                  </a:lnTo>
                  <a:lnTo>
                    <a:pt x="66" y="226"/>
                  </a:lnTo>
                  <a:lnTo>
                    <a:pt x="64" y="226"/>
                  </a:lnTo>
                  <a:lnTo>
                    <a:pt x="62" y="226"/>
                  </a:lnTo>
                  <a:lnTo>
                    <a:pt x="60" y="226"/>
                  </a:lnTo>
                  <a:lnTo>
                    <a:pt x="58" y="226"/>
                  </a:lnTo>
                  <a:lnTo>
                    <a:pt x="56" y="226"/>
                  </a:lnTo>
                  <a:lnTo>
                    <a:pt x="54" y="226"/>
                  </a:lnTo>
                  <a:lnTo>
                    <a:pt x="52" y="226"/>
                  </a:lnTo>
                  <a:lnTo>
                    <a:pt x="50" y="226"/>
                  </a:lnTo>
                  <a:lnTo>
                    <a:pt x="48" y="226"/>
                  </a:lnTo>
                  <a:lnTo>
                    <a:pt x="46" y="226"/>
                  </a:lnTo>
                  <a:lnTo>
                    <a:pt x="44" y="226"/>
                  </a:lnTo>
                  <a:lnTo>
                    <a:pt x="46" y="226"/>
                  </a:lnTo>
                  <a:lnTo>
                    <a:pt x="46" y="228"/>
                  </a:lnTo>
                  <a:lnTo>
                    <a:pt x="46" y="230"/>
                  </a:lnTo>
                  <a:lnTo>
                    <a:pt x="44" y="230"/>
                  </a:lnTo>
                  <a:lnTo>
                    <a:pt x="44" y="232"/>
                  </a:lnTo>
                  <a:lnTo>
                    <a:pt x="44" y="234"/>
                  </a:lnTo>
                  <a:lnTo>
                    <a:pt x="44" y="236"/>
                  </a:lnTo>
                  <a:lnTo>
                    <a:pt x="46" y="236"/>
                  </a:lnTo>
                  <a:lnTo>
                    <a:pt x="46" y="238"/>
                  </a:lnTo>
                  <a:lnTo>
                    <a:pt x="48" y="238"/>
                  </a:lnTo>
                  <a:lnTo>
                    <a:pt x="48" y="240"/>
                  </a:lnTo>
                  <a:lnTo>
                    <a:pt x="50" y="240"/>
                  </a:lnTo>
                  <a:lnTo>
                    <a:pt x="50" y="242"/>
                  </a:lnTo>
                  <a:lnTo>
                    <a:pt x="52" y="242"/>
                  </a:lnTo>
                  <a:lnTo>
                    <a:pt x="52" y="244"/>
                  </a:lnTo>
                  <a:lnTo>
                    <a:pt x="54" y="244"/>
                  </a:lnTo>
                  <a:lnTo>
                    <a:pt x="56" y="244"/>
                  </a:lnTo>
                  <a:lnTo>
                    <a:pt x="56" y="246"/>
                  </a:lnTo>
                  <a:lnTo>
                    <a:pt x="56" y="248"/>
                  </a:lnTo>
                  <a:lnTo>
                    <a:pt x="56" y="250"/>
                  </a:lnTo>
                  <a:lnTo>
                    <a:pt x="56" y="252"/>
                  </a:lnTo>
                  <a:lnTo>
                    <a:pt x="54" y="252"/>
                  </a:lnTo>
                  <a:lnTo>
                    <a:pt x="54" y="254"/>
                  </a:lnTo>
                  <a:lnTo>
                    <a:pt x="56" y="256"/>
                  </a:lnTo>
                  <a:lnTo>
                    <a:pt x="56" y="254"/>
                  </a:lnTo>
                  <a:lnTo>
                    <a:pt x="56" y="256"/>
                  </a:lnTo>
                  <a:lnTo>
                    <a:pt x="56" y="258"/>
                  </a:lnTo>
                  <a:lnTo>
                    <a:pt x="58" y="258"/>
                  </a:lnTo>
                  <a:lnTo>
                    <a:pt x="58" y="260"/>
                  </a:lnTo>
                  <a:lnTo>
                    <a:pt x="56" y="260"/>
                  </a:lnTo>
                  <a:lnTo>
                    <a:pt x="54" y="260"/>
                  </a:lnTo>
                  <a:lnTo>
                    <a:pt x="54" y="262"/>
                  </a:lnTo>
                  <a:lnTo>
                    <a:pt x="54" y="264"/>
                  </a:lnTo>
                  <a:lnTo>
                    <a:pt x="52" y="264"/>
                  </a:lnTo>
                  <a:lnTo>
                    <a:pt x="54" y="264"/>
                  </a:lnTo>
                  <a:lnTo>
                    <a:pt x="52" y="264"/>
                  </a:lnTo>
                  <a:lnTo>
                    <a:pt x="52" y="262"/>
                  </a:lnTo>
                  <a:lnTo>
                    <a:pt x="52" y="264"/>
                  </a:lnTo>
                  <a:lnTo>
                    <a:pt x="52" y="264"/>
                  </a:lnTo>
                  <a:lnTo>
                    <a:pt x="50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6" y="264"/>
                  </a:lnTo>
                  <a:lnTo>
                    <a:pt x="48" y="264"/>
                  </a:lnTo>
                  <a:lnTo>
                    <a:pt x="46" y="264"/>
                  </a:lnTo>
                  <a:lnTo>
                    <a:pt x="48" y="264"/>
                  </a:lnTo>
                  <a:lnTo>
                    <a:pt x="48" y="264"/>
                  </a:lnTo>
                  <a:lnTo>
                    <a:pt x="46" y="264"/>
                  </a:lnTo>
                  <a:lnTo>
                    <a:pt x="48" y="264"/>
                  </a:lnTo>
                  <a:lnTo>
                    <a:pt x="48" y="266"/>
                  </a:lnTo>
                  <a:lnTo>
                    <a:pt x="46" y="266"/>
                  </a:lnTo>
                  <a:lnTo>
                    <a:pt x="46" y="264"/>
                  </a:lnTo>
                  <a:lnTo>
                    <a:pt x="46" y="266"/>
                  </a:lnTo>
                  <a:lnTo>
                    <a:pt x="48" y="266"/>
                  </a:lnTo>
                  <a:lnTo>
                    <a:pt x="50" y="266"/>
                  </a:lnTo>
                  <a:lnTo>
                    <a:pt x="50" y="264"/>
                  </a:lnTo>
                  <a:lnTo>
                    <a:pt x="50" y="266"/>
                  </a:lnTo>
                  <a:lnTo>
                    <a:pt x="50" y="264"/>
                  </a:lnTo>
                  <a:lnTo>
                    <a:pt x="52" y="264"/>
                  </a:lnTo>
                  <a:lnTo>
                    <a:pt x="52" y="266"/>
                  </a:lnTo>
                  <a:lnTo>
                    <a:pt x="50" y="266"/>
                  </a:lnTo>
                  <a:lnTo>
                    <a:pt x="48" y="266"/>
                  </a:lnTo>
                  <a:lnTo>
                    <a:pt x="50" y="266"/>
                  </a:lnTo>
                  <a:lnTo>
                    <a:pt x="48" y="266"/>
                  </a:lnTo>
                  <a:lnTo>
                    <a:pt x="48" y="268"/>
                  </a:lnTo>
                  <a:lnTo>
                    <a:pt x="46" y="268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0" y="270"/>
                  </a:lnTo>
                  <a:lnTo>
                    <a:pt x="40" y="268"/>
                  </a:lnTo>
                  <a:lnTo>
                    <a:pt x="42" y="268"/>
                  </a:lnTo>
                  <a:lnTo>
                    <a:pt x="44" y="268"/>
                  </a:lnTo>
                  <a:lnTo>
                    <a:pt x="42" y="268"/>
                  </a:lnTo>
                  <a:lnTo>
                    <a:pt x="40" y="268"/>
                  </a:lnTo>
                  <a:lnTo>
                    <a:pt x="38" y="268"/>
                  </a:lnTo>
                  <a:lnTo>
                    <a:pt x="38" y="270"/>
                  </a:lnTo>
                  <a:lnTo>
                    <a:pt x="36" y="270"/>
                  </a:lnTo>
                  <a:lnTo>
                    <a:pt x="38" y="270"/>
                  </a:lnTo>
                  <a:lnTo>
                    <a:pt x="40" y="270"/>
                  </a:lnTo>
                  <a:lnTo>
                    <a:pt x="40" y="268"/>
                  </a:lnTo>
                  <a:lnTo>
                    <a:pt x="40" y="270"/>
                  </a:lnTo>
                  <a:lnTo>
                    <a:pt x="40" y="268"/>
                  </a:lnTo>
                  <a:lnTo>
                    <a:pt x="40" y="270"/>
                  </a:lnTo>
                  <a:lnTo>
                    <a:pt x="38" y="270"/>
                  </a:lnTo>
                  <a:lnTo>
                    <a:pt x="36" y="270"/>
                  </a:lnTo>
                  <a:lnTo>
                    <a:pt x="34" y="270"/>
                  </a:lnTo>
                  <a:lnTo>
                    <a:pt x="32" y="270"/>
                  </a:lnTo>
                  <a:lnTo>
                    <a:pt x="30" y="270"/>
                  </a:lnTo>
                  <a:lnTo>
                    <a:pt x="28" y="270"/>
                  </a:lnTo>
                  <a:lnTo>
                    <a:pt x="28" y="272"/>
                  </a:lnTo>
                  <a:lnTo>
                    <a:pt x="28" y="270"/>
                  </a:lnTo>
                  <a:lnTo>
                    <a:pt x="28" y="270"/>
                  </a:lnTo>
                  <a:lnTo>
                    <a:pt x="30" y="270"/>
                  </a:lnTo>
                  <a:lnTo>
                    <a:pt x="30" y="268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2" y="268"/>
                  </a:lnTo>
                  <a:lnTo>
                    <a:pt x="32" y="270"/>
                  </a:lnTo>
                  <a:lnTo>
                    <a:pt x="34" y="270"/>
                  </a:lnTo>
                  <a:lnTo>
                    <a:pt x="36" y="270"/>
                  </a:lnTo>
                  <a:lnTo>
                    <a:pt x="36" y="268"/>
                  </a:lnTo>
                  <a:lnTo>
                    <a:pt x="38" y="268"/>
                  </a:lnTo>
                  <a:lnTo>
                    <a:pt x="40" y="268"/>
                  </a:lnTo>
                  <a:lnTo>
                    <a:pt x="40" y="266"/>
                  </a:lnTo>
                  <a:lnTo>
                    <a:pt x="40" y="268"/>
                  </a:lnTo>
                  <a:lnTo>
                    <a:pt x="42" y="268"/>
                  </a:lnTo>
                  <a:lnTo>
                    <a:pt x="42" y="266"/>
                  </a:lnTo>
                  <a:lnTo>
                    <a:pt x="44" y="266"/>
                  </a:lnTo>
                  <a:lnTo>
                    <a:pt x="46" y="266"/>
                  </a:lnTo>
                  <a:lnTo>
                    <a:pt x="44" y="266"/>
                  </a:lnTo>
                  <a:lnTo>
                    <a:pt x="42" y="266"/>
                  </a:lnTo>
                  <a:lnTo>
                    <a:pt x="40" y="266"/>
                  </a:lnTo>
                  <a:lnTo>
                    <a:pt x="42" y="266"/>
                  </a:lnTo>
                  <a:lnTo>
                    <a:pt x="42" y="264"/>
                  </a:lnTo>
                  <a:lnTo>
                    <a:pt x="42" y="266"/>
                  </a:lnTo>
                  <a:lnTo>
                    <a:pt x="40" y="266"/>
                  </a:lnTo>
                  <a:lnTo>
                    <a:pt x="38" y="266"/>
                  </a:lnTo>
                  <a:lnTo>
                    <a:pt x="38" y="264"/>
                  </a:lnTo>
                  <a:lnTo>
                    <a:pt x="36" y="264"/>
                  </a:lnTo>
                  <a:lnTo>
                    <a:pt x="36" y="264"/>
                  </a:lnTo>
                  <a:lnTo>
                    <a:pt x="36" y="262"/>
                  </a:lnTo>
                  <a:lnTo>
                    <a:pt x="38" y="262"/>
                  </a:lnTo>
                  <a:lnTo>
                    <a:pt x="36" y="262"/>
                  </a:lnTo>
                  <a:lnTo>
                    <a:pt x="36" y="260"/>
                  </a:lnTo>
                  <a:lnTo>
                    <a:pt x="36" y="258"/>
                  </a:lnTo>
                  <a:lnTo>
                    <a:pt x="36" y="260"/>
                  </a:lnTo>
                  <a:lnTo>
                    <a:pt x="36" y="262"/>
                  </a:lnTo>
                  <a:lnTo>
                    <a:pt x="34" y="262"/>
                  </a:lnTo>
                  <a:lnTo>
                    <a:pt x="36" y="262"/>
                  </a:lnTo>
                  <a:lnTo>
                    <a:pt x="36" y="264"/>
                  </a:lnTo>
                  <a:lnTo>
                    <a:pt x="34" y="264"/>
                  </a:lnTo>
                  <a:lnTo>
                    <a:pt x="34" y="262"/>
                  </a:lnTo>
                  <a:lnTo>
                    <a:pt x="32" y="262"/>
                  </a:lnTo>
                  <a:lnTo>
                    <a:pt x="32" y="260"/>
                  </a:lnTo>
                  <a:lnTo>
                    <a:pt x="30" y="258"/>
                  </a:lnTo>
                  <a:lnTo>
                    <a:pt x="30" y="256"/>
                  </a:lnTo>
                  <a:lnTo>
                    <a:pt x="32" y="254"/>
                  </a:lnTo>
                  <a:lnTo>
                    <a:pt x="32" y="252"/>
                  </a:lnTo>
                  <a:lnTo>
                    <a:pt x="30" y="252"/>
                  </a:lnTo>
                  <a:lnTo>
                    <a:pt x="30" y="250"/>
                  </a:lnTo>
                  <a:lnTo>
                    <a:pt x="30" y="248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2" y="244"/>
                  </a:lnTo>
                  <a:lnTo>
                    <a:pt x="30" y="244"/>
                  </a:lnTo>
                  <a:lnTo>
                    <a:pt x="32" y="244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30" y="246"/>
                  </a:lnTo>
                  <a:lnTo>
                    <a:pt x="30" y="244"/>
                  </a:lnTo>
                  <a:lnTo>
                    <a:pt x="28" y="244"/>
                  </a:lnTo>
                  <a:lnTo>
                    <a:pt x="30" y="244"/>
                  </a:lnTo>
                  <a:lnTo>
                    <a:pt x="30" y="242"/>
                  </a:lnTo>
                  <a:lnTo>
                    <a:pt x="30" y="240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2"/>
                  </a:lnTo>
                  <a:lnTo>
                    <a:pt x="30" y="230"/>
                  </a:lnTo>
                  <a:lnTo>
                    <a:pt x="30" y="232"/>
                  </a:lnTo>
                  <a:lnTo>
                    <a:pt x="28" y="232"/>
                  </a:lnTo>
                  <a:lnTo>
                    <a:pt x="28" y="230"/>
                  </a:lnTo>
                  <a:lnTo>
                    <a:pt x="28" y="232"/>
                  </a:lnTo>
                  <a:lnTo>
                    <a:pt x="30" y="232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30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30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6"/>
                  </a:lnTo>
                  <a:lnTo>
                    <a:pt x="30" y="236"/>
                  </a:lnTo>
                  <a:lnTo>
                    <a:pt x="30" y="238"/>
                  </a:lnTo>
                  <a:lnTo>
                    <a:pt x="30" y="236"/>
                  </a:lnTo>
                  <a:lnTo>
                    <a:pt x="28" y="236"/>
                  </a:lnTo>
                  <a:lnTo>
                    <a:pt x="28" y="234"/>
                  </a:lnTo>
                  <a:lnTo>
                    <a:pt x="28" y="236"/>
                  </a:lnTo>
                  <a:lnTo>
                    <a:pt x="30" y="236"/>
                  </a:lnTo>
                  <a:lnTo>
                    <a:pt x="30" y="238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30" y="236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4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8"/>
                  </a:lnTo>
                  <a:lnTo>
                    <a:pt x="28" y="236"/>
                  </a:lnTo>
                  <a:lnTo>
                    <a:pt x="28" y="236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2"/>
                  </a:lnTo>
                  <a:lnTo>
                    <a:pt x="28" y="234"/>
                  </a:lnTo>
                  <a:lnTo>
                    <a:pt x="28" y="234"/>
                  </a:lnTo>
                  <a:lnTo>
                    <a:pt x="28" y="236"/>
                  </a:lnTo>
                  <a:lnTo>
                    <a:pt x="28" y="238"/>
                  </a:lnTo>
                  <a:lnTo>
                    <a:pt x="26" y="238"/>
                  </a:lnTo>
                  <a:lnTo>
                    <a:pt x="26" y="240"/>
                  </a:lnTo>
                  <a:lnTo>
                    <a:pt x="26" y="242"/>
                  </a:lnTo>
                  <a:lnTo>
                    <a:pt x="24" y="242"/>
                  </a:lnTo>
                  <a:lnTo>
                    <a:pt x="24" y="240"/>
                  </a:lnTo>
                  <a:lnTo>
                    <a:pt x="24" y="242"/>
                  </a:lnTo>
                  <a:lnTo>
                    <a:pt x="26" y="242"/>
                  </a:lnTo>
                  <a:lnTo>
                    <a:pt x="26" y="244"/>
                  </a:lnTo>
                  <a:lnTo>
                    <a:pt x="26" y="246"/>
                  </a:lnTo>
                  <a:lnTo>
                    <a:pt x="26" y="248"/>
                  </a:lnTo>
                  <a:lnTo>
                    <a:pt x="24" y="248"/>
                  </a:lnTo>
                  <a:lnTo>
                    <a:pt x="26" y="248"/>
                  </a:lnTo>
                  <a:lnTo>
                    <a:pt x="26" y="250"/>
                  </a:lnTo>
                  <a:lnTo>
                    <a:pt x="26" y="252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4" y="256"/>
                  </a:lnTo>
                  <a:lnTo>
                    <a:pt x="24" y="258"/>
                  </a:lnTo>
                  <a:lnTo>
                    <a:pt x="24" y="260"/>
                  </a:lnTo>
                  <a:lnTo>
                    <a:pt x="22" y="260"/>
                  </a:lnTo>
                  <a:lnTo>
                    <a:pt x="24" y="260"/>
                  </a:lnTo>
                  <a:lnTo>
                    <a:pt x="22" y="260"/>
                  </a:lnTo>
                  <a:lnTo>
                    <a:pt x="24" y="260"/>
                  </a:lnTo>
                  <a:lnTo>
                    <a:pt x="24" y="262"/>
                  </a:lnTo>
                  <a:lnTo>
                    <a:pt x="24" y="264"/>
                  </a:lnTo>
                  <a:lnTo>
                    <a:pt x="24" y="264"/>
                  </a:lnTo>
                  <a:lnTo>
                    <a:pt x="22" y="264"/>
                  </a:lnTo>
                  <a:lnTo>
                    <a:pt x="22" y="266"/>
                  </a:lnTo>
                  <a:lnTo>
                    <a:pt x="24" y="268"/>
                  </a:lnTo>
                  <a:lnTo>
                    <a:pt x="22" y="268"/>
                  </a:lnTo>
                  <a:lnTo>
                    <a:pt x="22" y="266"/>
                  </a:lnTo>
                  <a:lnTo>
                    <a:pt x="22" y="264"/>
                  </a:lnTo>
                  <a:lnTo>
                    <a:pt x="22" y="266"/>
                  </a:lnTo>
                  <a:lnTo>
                    <a:pt x="20" y="266"/>
                  </a:lnTo>
                  <a:lnTo>
                    <a:pt x="20" y="264"/>
                  </a:lnTo>
                  <a:lnTo>
                    <a:pt x="18" y="264"/>
                  </a:lnTo>
                  <a:lnTo>
                    <a:pt x="18" y="264"/>
                  </a:lnTo>
                  <a:lnTo>
                    <a:pt x="16" y="264"/>
                  </a:lnTo>
                  <a:lnTo>
                    <a:pt x="14" y="264"/>
                  </a:lnTo>
                  <a:lnTo>
                    <a:pt x="14" y="264"/>
                  </a:lnTo>
                  <a:lnTo>
                    <a:pt x="14" y="264"/>
                  </a:lnTo>
                  <a:lnTo>
                    <a:pt x="12" y="264"/>
                  </a:lnTo>
                  <a:lnTo>
                    <a:pt x="10" y="264"/>
                  </a:lnTo>
                  <a:lnTo>
                    <a:pt x="8" y="264"/>
                  </a:lnTo>
                  <a:lnTo>
                    <a:pt x="8" y="262"/>
                  </a:lnTo>
                  <a:lnTo>
                    <a:pt x="8" y="260"/>
                  </a:lnTo>
                  <a:lnTo>
                    <a:pt x="8" y="258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8" y="252"/>
                  </a:lnTo>
                  <a:lnTo>
                    <a:pt x="8" y="250"/>
                  </a:lnTo>
                  <a:lnTo>
                    <a:pt x="8" y="248"/>
                  </a:lnTo>
                  <a:lnTo>
                    <a:pt x="8" y="246"/>
                  </a:lnTo>
                  <a:lnTo>
                    <a:pt x="8" y="244"/>
                  </a:lnTo>
                  <a:lnTo>
                    <a:pt x="6" y="244"/>
                  </a:lnTo>
                  <a:lnTo>
                    <a:pt x="6" y="242"/>
                  </a:lnTo>
                  <a:lnTo>
                    <a:pt x="6" y="240"/>
                  </a:lnTo>
                  <a:lnTo>
                    <a:pt x="6" y="238"/>
                  </a:lnTo>
                  <a:lnTo>
                    <a:pt x="6" y="236"/>
                  </a:lnTo>
                  <a:lnTo>
                    <a:pt x="6" y="234"/>
                  </a:lnTo>
                  <a:lnTo>
                    <a:pt x="6" y="232"/>
                  </a:lnTo>
                  <a:lnTo>
                    <a:pt x="6" y="230"/>
                  </a:lnTo>
                  <a:lnTo>
                    <a:pt x="6" y="228"/>
                  </a:lnTo>
                  <a:lnTo>
                    <a:pt x="6" y="226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4" y="222"/>
                  </a:lnTo>
                  <a:lnTo>
                    <a:pt x="4" y="220"/>
                  </a:lnTo>
                  <a:lnTo>
                    <a:pt x="4" y="218"/>
                  </a:lnTo>
                  <a:lnTo>
                    <a:pt x="4" y="216"/>
                  </a:lnTo>
                  <a:lnTo>
                    <a:pt x="4" y="216"/>
                  </a:lnTo>
                  <a:lnTo>
                    <a:pt x="4" y="214"/>
                  </a:lnTo>
                  <a:lnTo>
                    <a:pt x="4" y="212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4" y="206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2" y="202"/>
                  </a:lnTo>
                  <a:lnTo>
                    <a:pt x="2" y="200"/>
                  </a:lnTo>
                  <a:lnTo>
                    <a:pt x="2" y="198"/>
                  </a:lnTo>
                  <a:lnTo>
                    <a:pt x="2" y="196"/>
                  </a:lnTo>
                  <a:lnTo>
                    <a:pt x="2" y="194"/>
                  </a:lnTo>
                  <a:lnTo>
                    <a:pt x="2" y="192"/>
                  </a:lnTo>
                  <a:lnTo>
                    <a:pt x="2" y="190"/>
                  </a:lnTo>
                  <a:lnTo>
                    <a:pt x="2" y="188"/>
                  </a:lnTo>
                  <a:lnTo>
                    <a:pt x="2" y="186"/>
                  </a:lnTo>
                  <a:lnTo>
                    <a:pt x="0" y="186"/>
                  </a:lnTo>
                  <a:lnTo>
                    <a:pt x="0" y="184"/>
                  </a:lnTo>
                  <a:lnTo>
                    <a:pt x="0" y="182"/>
                  </a:lnTo>
                  <a:lnTo>
                    <a:pt x="0" y="180"/>
                  </a:lnTo>
                  <a:lnTo>
                    <a:pt x="0" y="178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0" y="172"/>
                  </a:lnTo>
                  <a:lnTo>
                    <a:pt x="0" y="170"/>
                  </a:lnTo>
                  <a:lnTo>
                    <a:pt x="0" y="168"/>
                  </a:lnTo>
                  <a:lnTo>
                    <a:pt x="2" y="168"/>
                  </a:lnTo>
                  <a:lnTo>
                    <a:pt x="2" y="168"/>
                  </a:lnTo>
                  <a:lnTo>
                    <a:pt x="2" y="166"/>
                  </a:lnTo>
                  <a:lnTo>
                    <a:pt x="2" y="164"/>
                  </a:lnTo>
                  <a:lnTo>
                    <a:pt x="2" y="162"/>
                  </a:lnTo>
                  <a:lnTo>
                    <a:pt x="2" y="160"/>
                  </a:lnTo>
                  <a:lnTo>
                    <a:pt x="2" y="158"/>
                  </a:lnTo>
                  <a:lnTo>
                    <a:pt x="2" y="156"/>
                  </a:lnTo>
                  <a:lnTo>
                    <a:pt x="2" y="154"/>
                  </a:lnTo>
                  <a:lnTo>
                    <a:pt x="2" y="152"/>
                  </a:lnTo>
                  <a:lnTo>
                    <a:pt x="2" y="150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2" y="144"/>
                  </a:lnTo>
                  <a:lnTo>
                    <a:pt x="2" y="142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2" y="130"/>
                  </a:lnTo>
                  <a:lnTo>
                    <a:pt x="2" y="128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4" y="110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6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6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8" y="44"/>
                  </a:lnTo>
                  <a:lnTo>
                    <a:pt x="8" y="42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8"/>
                  </a:lnTo>
                  <a:close/>
                  <a:moveTo>
                    <a:pt x="24" y="250"/>
                  </a:moveTo>
                  <a:lnTo>
                    <a:pt x="22" y="250"/>
                  </a:lnTo>
                  <a:lnTo>
                    <a:pt x="22" y="252"/>
                  </a:lnTo>
                  <a:lnTo>
                    <a:pt x="24" y="252"/>
                  </a:lnTo>
                  <a:lnTo>
                    <a:pt x="24" y="254"/>
                  </a:lnTo>
                  <a:lnTo>
                    <a:pt x="24" y="252"/>
                  </a:lnTo>
                  <a:lnTo>
                    <a:pt x="22" y="252"/>
                  </a:lnTo>
                  <a:lnTo>
                    <a:pt x="24" y="252"/>
                  </a:lnTo>
                  <a:lnTo>
                    <a:pt x="22" y="252"/>
                  </a:lnTo>
                  <a:lnTo>
                    <a:pt x="22" y="250"/>
                  </a:lnTo>
                  <a:lnTo>
                    <a:pt x="24" y="250"/>
                  </a:lnTo>
                  <a:close/>
                  <a:moveTo>
                    <a:pt x="22" y="264"/>
                  </a:moveTo>
                  <a:lnTo>
                    <a:pt x="22" y="266"/>
                  </a:lnTo>
                  <a:lnTo>
                    <a:pt x="22" y="264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19" name="Freeform 1156">
              <a:extLst>
                <a:ext uri="{FF2B5EF4-FFF2-40B4-BE49-F238E27FC236}">
                  <a16:creationId xmlns:a16="http://schemas.microsoft.com/office/drawing/2014/main" id="{D2D0A4F3-013F-D61E-A368-2276D026ED8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283161" y="4108311"/>
              <a:ext cx="820142" cy="674426"/>
            </a:xfrm>
            <a:custGeom>
              <a:avLst/>
              <a:gdLst>
                <a:gd name="T0" fmla="*/ 342 w 414"/>
                <a:gd name="T1" fmla="*/ 353 h 361"/>
                <a:gd name="T2" fmla="*/ 364 w 414"/>
                <a:gd name="T3" fmla="*/ 347 h 361"/>
                <a:gd name="T4" fmla="*/ 352 w 414"/>
                <a:gd name="T5" fmla="*/ 347 h 361"/>
                <a:gd name="T6" fmla="*/ 378 w 414"/>
                <a:gd name="T7" fmla="*/ 339 h 361"/>
                <a:gd name="T8" fmla="*/ 352 w 414"/>
                <a:gd name="T9" fmla="*/ 341 h 361"/>
                <a:gd name="T10" fmla="*/ 408 w 414"/>
                <a:gd name="T11" fmla="*/ 275 h 361"/>
                <a:gd name="T12" fmla="*/ 326 w 414"/>
                <a:gd name="T13" fmla="*/ 273 h 361"/>
                <a:gd name="T14" fmla="*/ 318 w 414"/>
                <a:gd name="T15" fmla="*/ 249 h 361"/>
                <a:gd name="T16" fmla="*/ 298 w 414"/>
                <a:gd name="T17" fmla="*/ 243 h 361"/>
                <a:gd name="T18" fmla="*/ 306 w 414"/>
                <a:gd name="T19" fmla="*/ 245 h 361"/>
                <a:gd name="T20" fmla="*/ 296 w 414"/>
                <a:gd name="T21" fmla="*/ 229 h 361"/>
                <a:gd name="T22" fmla="*/ 404 w 414"/>
                <a:gd name="T23" fmla="*/ 203 h 361"/>
                <a:gd name="T24" fmla="*/ 274 w 414"/>
                <a:gd name="T25" fmla="*/ 203 h 361"/>
                <a:gd name="T26" fmla="*/ 388 w 414"/>
                <a:gd name="T27" fmla="*/ 177 h 361"/>
                <a:gd name="T28" fmla="*/ 380 w 414"/>
                <a:gd name="T29" fmla="*/ 163 h 361"/>
                <a:gd name="T30" fmla="*/ 260 w 414"/>
                <a:gd name="T31" fmla="*/ 179 h 361"/>
                <a:gd name="T32" fmla="*/ 378 w 414"/>
                <a:gd name="T33" fmla="*/ 159 h 361"/>
                <a:gd name="T34" fmla="*/ 250 w 414"/>
                <a:gd name="T35" fmla="*/ 155 h 361"/>
                <a:gd name="T36" fmla="*/ 256 w 414"/>
                <a:gd name="T37" fmla="*/ 122 h 361"/>
                <a:gd name="T38" fmla="*/ 254 w 414"/>
                <a:gd name="T39" fmla="*/ 120 h 361"/>
                <a:gd name="T40" fmla="*/ 254 w 414"/>
                <a:gd name="T41" fmla="*/ 116 h 361"/>
                <a:gd name="T42" fmla="*/ 254 w 414"/>
                <a:gd name="T43" fmla="*/ 112 h 361"/>
                <a:gd name="T44" fmla="*/ 248 w 414"/>
                <a:gd name="T45" fmla="*/ 106 h 361"/>
                <a:gd name="T46" fmla="*/ 226 w 414"/>
                <a:gd name="T47" fmla="*/ 96 h 361"/>
                <a:gd name="T48" fmla="*/ 320 w 414"/>
                <a:gd name="T49" fmla="*/ 58 h 361"/>
                <a:gd name="T50" fmla="*/ 134 w 414"/>
                <a:gd name="T51" fmla="*/ 88 h 361"/>
                <a:gd name="T52" fmla="*/ 104 w 414"/>
                <a:gd name="T53" fmla="*/ 66 h 361"/>
                <a:gd name="T54" fmla="*/ 304 w 414"/>
                <a:gd name="T55" fmla="*/ 22 h 361"/>
                <a:gd name="T56" fmla="*/ 32 w 414"/>
                <a:gd name="T57" fmla="*/ 56 h 361"/>
                <a:gd name="T58" fmla="*/ 294 w 414"/>
                <a:gd name="T59" fmla="*/ 4 h 361"/>
                <a:gd name="T60" fmla="*/ 378 w 414"/>
                <a:gd name="T61" fmla="*/ 311 h 361"/>
                <a:gd name="T62" fmla="*/ 362 w 414"/>
                <a:gd name="T63" fmla="*/ 297 h 361"/>
                <a:gd name="T64" fmla="*/ 336 w 414"/>
                <a:gd name="T65" fmla="*/ 275 h 361"/>
                <a:gd name="T66" fmla="*/ 306 w 414"/>
                <a:gd name="T67" fmla="*/ 245 h 361"/>
                <a:gd name="T68" fmla="*/ 298 w 414"/>
                <a:gd name="T69" fmla="*/ 227 h 361"/>
                <a:gd name="T70" fmla="*/ 274 w 414"/>
                <a:gd name="T71" fmla="*/ 203 h 361"/>
                <a:gd name="T72" fmla="*/ 274 w 414"/>
                <a:gd name="T73" fmla="*/ 179 h 361"/>
                <a:gd name="T74" fmla="*/ 262 w 414"/>
                <a:gd name="T75" fmla="*/ 169 h 361"/>
                <a:gd name="T76" fmla="*/ 256 w 414"/>
                <a:gd name="T77" fmla="*/ 151 h 361"/>
                <a:gd name="T78" fmla="*/ 256 w 414"/>
                <a:gd name="T79" fmla="*/ 116 h 361"/>
                <a:gd name="T80" fmla="*/ 234 w 414"/>
                <a:gd name="T81" fmla="*/ 100 h 361"/>
                <a:gd name="T82" fmla="*/ 212 w 414"/>
                <a:gd name="T83" fmla="*/ 80 h 361"/>
                <a:gd name="T84" fmla="*/ 178 w 414"/>
                <a:gd name="T85" fmla="*/ 56 h 361"/>
                <a:gd name="T86" fmla="*/ 164 w 414"/>
                <a:gd name="T87" fmla="*/ 58 h 361"/>
                <a:gd name="T88" fmla="*/ 118 w 414"/>
                <a:gd name="T89" fmla="*/ 86 h 361"/>
                <a:gd name="T90" fmla="*/ 108 w 414"/>
                <a:gd name="T91" fmla="*/ 68 h 361"/>
                <a:gd name="T92" fmla="*/ 102 w 414"/>
                <a:gd name="T93" fmla="*/ 56 h 361"/>
                <a:gd name="T94" fmla="*/ 74 w 414"/>
                <a:gd name="T95" fmla="*/ 54 h 361"/>
                <a:gd name="T96" fmla="*/ 64 w 414"/>
                <a:gd name="T97" fmla="*/ 46 h 361"/>
                <a:gd name="T98" fmla="*/ 30 w 414"/>
                <a:gd name="T99" fmla="*/ 40 h 361"/>
                <a:gd name="T100" fmla="*/ 16 w 414"/>
                <a:gd name="T101" fmla="*/ 58 h 361"/>
                <a:gd name="T102" fmla="*/ 110 w 414"/>
                <a:gd name="T103" fmla="*/ 10 h 361"/>
                <a:gd name="T104" fmla="*/ 268 w 414"/>
                <a:gd name="T105" fmla="*/ 28 h 361"/>
                <a:gd name="T106" fmla="*/ 306 w 414"/>
                <a:gd name="T107" fmla="*/ 34 h 361"/>
                <a:gd name="T108" fmla="*/ 326 w 414"/>
                <a:gd name="T109" fmla="*/ 74 h 361"/>
                <a:gd name="T110" fmla="*/ 348 w 414"/>
                <a:gd name="T111" fmla="*/ 100 h 361"/>
                <a:gd name="T112" fmla="*/ 362 w 414"/>
                <a:gd name="T113" fmla="*/ 128 h 361"/>
                <a:gd name="T114" fmla="*/ 356 w 414"/>
                <a:gd name="T115" fmla="*/ 126 h 361"/>
                <a:gd name="T116" fmla="*/ 400 w 414"/>
                <a:gd name="T117" fmla="*/ 203 h 361"/>
                <a:gd name="T118" fmla="*/ 412 w 414"/>
                <a:gd name="T119" fmla="*/ 257 h 361"/>
                <a:gd name="T120" fmla="*/ 408 w 414"/>
                <a:gd name="T121" fmla="*/ 299 h 361"/>
                <a:gd name="T122" fmla="*/ 400 w 414"/>
                <a:gd name="T123" fmla="*/ 305 h 361"/>
                <a:gd name="T124" fmla="*/ 394 w 414"/>
                <a:gd name="T125" fmla="*/ 307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14" h="361">
                  <a:moveTo>
                    <a:pt x="328" y="359"/>
                  </a:moveTo>
                  <a:lnTo>
                    <a:pt x="326" y="359"/>
                  </a:lnTo>
                  <a:lnTo>
                    <a:pt x="328" y="359"/>
                  </a:lnTo>
                  <a:close/>
                  <a:moveTo>
                    <a:pt x="326" y="359"/>
                  </a:moveTo>
                  <a:lnTo>
                    <a:pt x="324" y="359"/>
                  </a:lnTo>
                  <a:lnTo>
                    <a:pt x="326" y="357"/>
                  </a:lnTo>
                  <a:lnTo>
                    <a:pt x="326" y="359"/>
                  </a:lnTo>
                  <a:close/>
                  <a:moveTo>
                    <a:pt x="318" y="359"/>
                  </a:moveTo>
                  <a:lnTo>
                    <a:pt x="318" y="357"/>
                  </a:lnTo>
                  <a:lnTo>
                    <a:pt x="318" y="359"/>
                  </a:lnTo>
                  <a:close/>
                  <a:moveTo>
                    <a:pt x="322" y="357"/>
                  </a:moveTo>
                  <a:lnTo>
                    <a:pt x="320" y="359"/>
                  </a:lnTo>
                  <a:lnTo>
                    <a:pt x="320" y="357"/>
                  </a:lnTo>
                  <a:lnTo>
                    <a:pt x="322" y="357"/>
                  </a:lnTo>
                  <a:close/>
                  <a:moveTo>
                    <a:pt x="346" y="351"/>
                  </a:moveTo>
                  <a:lnTo>
                    <a:pt x="346" y="353"/>
                  </a:lnTo>
                  <a:lnTo>
                    <a:pt x="346" y="351"/>
                  </a:lnTo>
                  <a:close/>
                  <a:moveTo>
                    <a:pt x="346" y="351"/>
                  </a:moveTo>
                  <a:lnTo>
                    <a:pt x="346" y="353"/>
                  </a:lnTo>
                  <a:lnTo>
                    <a:pt x="344" y="353"/>
                  </a:lnTo>
                  <a:lnTo>
                    <a:pt x="346" y="353"/>
                  </a:lnTo>
                  <a:lnTo>
                    <a:pt x="344" y="353"/>
                  </a:lnTo>
                  <a:lnTo>
                    <a:pt x="344" y="351"/>
                  </a:lnTo>
                  <a:lnTo>
                    <a:pt x="346" y="351"/>
                  </a:lnTo>
                  <a:close/>
                  <a:moveTo>
                    <a:pt x="338" y="353"/>
                  </a:moveTo>
                  <a:lnTo>
                    <a:pt x="340" y="353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40" y="355"/>
                  </a:lnTo>
                  <a:lnTo>
                    <a:pt x="338" y="355"/>
                  </a:lnTo>
                  <a:lnTo>
                    <a:pt x="336" y="355"/>
                  </a:lnTo>
                  <a:lnTo>
                    <a:pt x="338" y="355"/>
                  </a:lnTo>
                  <a:lnTo>
                    <a:pt x="336" y="355"/>
                  </a:lnTo>
                  <a:lnTo>
                    <a:pt x="338" y="355"/>
                  </a:lnTo>
                  <a:lnTo>
                    <a:pt x="336" y="355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38" y="355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38" y="355"/>
                  </a:lnTo>
                  <a:lnTo>
                    <a:pt x="338" y="353"/>
                  </a:lnTo>
                  <a:close/>
                  <a:moveTo>
                    <a:pt x="346" y="351"/>
                  </a:moveTo>
                  <a:lnTo>
                    <a:pt x="344" y="351"/>
                  </a:lnTo>
                  <a:lnTo>
                    <a:pt x="346" y="351"/>
                  </a:lnTo>
                  <a:close/>
                  <a:moveTo>
                    <a:pt x="340" y="353"/>
                  </a:moveTo>
                  <a:lnTo>
                    <a:pt x="340" y="355"/>
                  </a:lnTo>
                  <a:lnTo>
                    <a:pt x="340" y="353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38" y="353"/>
                  </a:lnTo>
                  <a:lnTo>
                    <a:pt x="340" y="353"/>
                  </a:lnTo>
                  <a:lnTo>
                    <a:pt x="338" y="353"/>
                  </a:lnTo>
                  <a:lnTo>
                    <a:pt x="340" y="353"/>
                  </a:lnTo>
                  <a:lnTo>
                    <a:pt x="338" y="353"/>
                  </a:lnTo>
                  <a:lnTo>
                    <a:pt x="340" y="353"/>
                  </a:lnTo>
                  <a:close/>
                  <a:moveTo>
                    <a:pt x="336" y="353"/>
                  </a:moveTo>
                  <a:lnTo>
                    <a:pt x="336" y="355"/>
                  </a:lnTo>
                  <a:lnTo>
                    <a:pt x="336" y="353"/>
                  </a:lnTo>
                  <a:close/>
                  <a:moveTo>
                    <a:pt x="320" y="355"/>
                  </a:moveTo>
                  <a:lnTo>
                    <a:pt x="322" y="355"/>
                  </a:lnTo>
                  <a:lnTo>
                    <a:pt x="322" y="357"/>
                  </a:lnTo>
                  <a:lnTo>
                    <a:pt x="320" y="357"/>
                  </a:lnTo>
                  <a:lnTo>
                    <a:pt x="322" y="357"/>
                  </a:lnTo>
                  <a:lnTo>
                    <a:pt x="322" y="355"/>
                  </a:lnTo>
                  <a:lnTo>
                    <a:pt x="320" y="355"/>
                  </a:lnTo>
                  <a:lnTo>
                    <a:pt x="320" y="357"/>
                  </a:lnTo>
                  <a:lnTo>
                    <a:pt x="320" y="355"/>
                  </a:lnTo>
                  <a:lnTo>
                    <a:pt x="320" y="357"/>
                  </a:lnTo>
                  <a:lnTo>
                    <a:pt x="318" y="357"/>
                  </a:lnTo>
                  <a:lnTo>
                    <a:pt x="318" y="355"/>
                  </a:lnTo>
                  <a:lnTo>
                    <a:pt x="320" y="355"/>
                  </a:lnTo>
                  <a:close/>
                  <a:moveTo>
                    <a:pt x="346" y="351"/>
                  </a:moveTo>
                  <a:lnTo>
                    <a:pt x="348" y="351"/>
                  </a:lnTo>
                  <a:lnTo>
                    <a:pt x="346" y="351"/>
                  </a:lnTo>
                  <a:close/>
                  <a:moveTo>
                    <a:pt x="344" y="351"/>
                  </a:moveTo>
                  <a:lnTo>
                    <a:pt x="342" y="351"/>
                  </a:lnTo>
                  <a:lnTo>
                    <a:pt x="344" y="351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1"/>
                  </a:lnTo>
                  <a:lnTo>
                    <a:pt x="342" y="353"/>
                  </a:lnTo>
                  <a:lnTo>
                    <a:pt x="344" y="353"/>
                  </a:lnTo>
                  <a:lnTo>
                    <a:pt x="344" y="351"/>
                  </a:lnTo>
                  <a:lnTo>
                    <a:pt x="344" y="353"/>
                  </a:lnTo>
                  <a:lnTo>
                    <a:pt x="342" y="353"/>
                  </a:lnTo>
                  <a:lnTo>
                    <a:pt x="342" y="355"/>
                  </a:lnTo>
                  <a:lnTo>
                    <a:pt x="340" y="355"/>
                  </a:lnTo>
                  <a:lnTo>
                    <a:pt x="340" y="353"/>
                  </a:lnTo>
                  <a:lnTo>
                    <a:pt x="342" y="353"/>
                  </a:lnTo>
                  <a:lnTo>
                    <a:pt x="340" y="353"/>
                  </a:lnTo>
                  <a:lnTo>
                    <a:pt x="342" y="353"/>
                  </a:lnTo>
                  <a:lnTo>
                    <a:pt x="340" y="353"/>
                  </a:lnTo>
                  <a:lnTo>
                    <a:pt x="342" y="353"/>
                  </a:lnTo>
                  <a:lnTo>
                    <a:pt x="340" y="353"/>
                  </a:lnTo>
                  <a:lnTo>
                    <a:pt x="342" y="353"/>
                  </a:lnTo>
                  <a:lnTo>
                    <a:pt x="342" y="351"/>
                  </a:lnTo>
                  <a:lnTo>
                    <a:pt x="342" y="353"/>
                  </a:lnTo>
                  <a:lnTo>
                    <a:pt x="342" y="351"/>
                  </a:lnTo>
                  <a:lnTo>
                    <a:pt x="342" y="353"/>
                  </a:lnTo>
                  <a:lnTo>
                    <a:pt x="340" y="353"/>
                  </a:lnTo>
                  <a:lnTo>
                    <a:pt x="342" y="351"/>
                  </a:lnTo>
                  <a:lnTo>
                    <a:pt x="342" y="353"/>
                  </a:lnTo>
                  <a:lnTo>
                    <a:pt x="342" y="351"/>
                  </a:lnTo>
                  <a:lnTo>
                    <a:pt x="344" y="351"/>
                  </a:lnTo>
                  <a:close/>
                  <a:moveTo>
                    <a:pt x="344" y="349"/>
                  </a:moveTo>
                  <a:lnTo>
                    <a:pt x="346" y="349"/>
                  </a:lnTo>
                  <a:lnTo>
                    <a:pt x="346" y="351"/>
                  </a:lnTo>
                  <a:lnTo>
                    <a:pt x="346" y="349"/>
                  </a:lnTo>
                  <a:lnTo>
                    <a:pt x="346" y="351"/>
                  </a:lnTo>
                  <a:lnTo>
                    <a:pt x="344" y="351"/>
                  </a:lnTo>
                  <a:lnTo>
                    <a:pt x="346" y="351"/>
                  </a:lnTo>
                  <a:lnTo>
                    <a:pt x="346" y="349"/>
                  </a:lnTo>
                  <a:lnTo>
                    <a:pt x="344" y="349"/>
                  </a:lnTo>
                  <a:lnTo>
                    <a:pt x="344" y="351"/>
                  </a:lnTo>
                  <a:lnTo>
                    <a:pt x="344" y="349"/>
                  </a:lnTo>
                  <a:close/>
                  <a:moveTo>
                    <a:pt x="348" y="349"/>
                  </a:moveTo>
                  <a:lnTo>
                    <a:pt x="348" y="351"/>
                  </a:lnTo>
                  <a:lnTo>
                    <a:pt x="348" y="349"/>
                  </a:lnTo>
                  <a:lnTo>
                    <a:pt x="348" y="351"/>
                  </a:lnTo>
                  <a:lnTo>
                    <a:pt x="346" y="351"/>
                  </a:lnTo>
                  <a:lnTo>
                    <a:pt x="348" y="351"/>
                  </a:lnTo>
                  <a:lnTo>
                    <a:pt x="346" y="351"/>
                  </a:lnTo>
                  <a:lnTo>
                    <a:pt x="348" y="351"/>
                  </a:lnTo>
                  <a:lnTo>
                    <a:pt x="346" y="351"/>
                  </a:lnTo>
                  <a:lnTo>
                    <a:pt x="348" y="351"/>
                  </a:lnTo>
                  <a:lnTo>
                    <a:pt x="346" y="351"/>
                  </a:lnTo>
                  <a:lnTo>
                    <a:pt x="346" y="349"/>
                  </a:lnTo>
                  <a:lnTo>
                    <a:pt x="348" y="349"/>
                  </a:lnTo>
                  <a:lnTo>
                    <a:pt x="348" y="351"/>
                  </a:lnTo>
                  <a:lnTo>
                    <a:pt x="348" y="349"/>
                  </a:lnTo>
                  <a:close/>
                  <a:moveTo>
                    <a:pt x="344" y="349"/>
                  </a:moveTo>
                  <a:lnTo>
                    <a:pt x="344" y="351"/>
                  </a:lnTo>
                  <a:lnTo>
                    <a:pt x="344" y="349"/>
                  </a:lnTo>
                  <a:close/>
                  <a:moveTo>
                    <a:pt x="346" y="349"/>
                  </a:moveTo>
                  <a:lnTo>
                    <a:pt x="346" y="351"/>
                  </a:lnTo>
                  <a:lnTo>
                    <a:pt x="346" y="349"/>
                  </a:lnTo>
                  <a:close/>
                  <a:moveTo>
                    <a:pt x="342" y="351"/>
                  </a:moveTo>
                  <a:lnTo>
                    <a:pt x="342" y="349"/>
                  </a:lnTo>
                  <a:lnTo>
                    <a:pt x="342" y="351"/>
                  </a:lnTo>
                  <a:close/>
                  <a:moveTo>
                    <a:pt x="278" y="361"/>
                  </a:moveTo>
                  <a:lnTo>
                    <a:pt x="278" y="359"/>
                  </a:lnTo>
                  <a:lnTo>
                    <a:pt x="278" y="361"/>
                  </a:lnTo>
                  <a:close/>
                  <a:moveTo>
                    <a:pt x="358" y="347"/>
                  </a:moveTo>
                  <a:lnTo>
                    <a:pt x="360" y="347"/>
                  </a:lnTo>
                  <a:lnTo>
                    <a:pt x="358" y="347"/>
                  </a:lnTo>
                  <a:close/>
                  <a:moveTo>
                    <a:pt x="338" y="351"/>
                  </a:moveTo>
                  <a:lnTo>
                    <a:pt x="338" y="349"/>
                  </a:lnTo>
                  <a:lnTo>
                    <a:pt x="338" y="351"/>
                  </a:lnTo>
                  <a:close/>
                  <a:moveTo>
                    <a:pt x="338" y="349"/>
                  </a:moveTo>
                  <a:lnTo>
                    <a:pt x="338" y="351"/>
                  </a:lnTo>
                  <a:lnTo>
                    <a:pt x="338" y="349"/>
                  </a:lnTo>
                  <a:close/>
                  <a:moveTo>
                    <a:pt x="336" y="351"/>
                  </a:moveTo>
                  <a:lnTo>
                    <a:pt x="336" y="349"/>
                  </a:lnTo>
                  <a:lnTo>
                    <a:pt x="336" y="351"/>
                  </a:lnTo>
                  <a:close/>
                  <a:moveTo>
                    <a:pt x="338" y="349"/>
                  </a:moveTo>
                  <a:lnTo>
                    <a:pt x="338" y="351"/>
                  </a:lnTo>
                  <a:lnTo>
                    <a:pt x="338" y="349"/>
                  </a:lnTo>
                  <a:close/>
                  <a:moveTo>
                    <a:pt x="348" y="347"/>
                  </a:moveTo>
                  <a:lnTo>
                    <a:pt x="348" y="349"/>
                  </a:lnTo>
                  <a:lnTo>
                    <a:pt x="348" y="347"/>
                  </a:lnTo>
                  <a:close/>
                  <a:moveTo>
                    <a:pt x="340" y="349"/>
                  </a:moveTo>
                  <a:lnTo>
                    <a:pt x="338" y="349"/>
                  </a:lnTo>
                  <a:lnTo>
                    <a:pt x="340" y="349"/>
                  </a:lnTo>
                  <a:close/>
                  <a:moveTo>
                    <a:pt x="348" y="347"/>
                  </a:moveTo>
                  <a:lnTo>
                    <a:pt x="346" y="347"/>
                  </a:lnTo>
                  <a:lnTo>
                    <a:pt x="348" y="347"/>
                  </a:lnTo>
                  <a:lnTo>
                    <a:pt x="348" y="349"/>
                  </a:lnTo>
                  <a:lnTo>
                    <a:pt x="346" y="349"/>
                  </a:lnTo>
                  <a:lnTo>
                    <a:pt x="348" y="349"/>
                  </a:lnTo>
                  <a:lnTo>
                    <a:pt x="346" y="349"/>
                  </a:lnTo>
                  <a:lnTo>
                    <a:pt x="346" y="347"/>
                  </a:lnTo>
                  <a:lnTo>
                    <a:pt x="348" y="347"/>
                  </a:lnTo>
                  <a:close/>
                  <a:moveTo>
                    <a:pt x="362" y="347"/>
                  </a:moveTo>
                  <a:lnTo>
                    <a:pt x="364" y="347"/>
                  </a:lnTo>
                  <a:lnTo>
                    <a:pt x="362" y="347"/>
                  </a:lnTo>
                  <a:close/>
                  <a:moveTo>
                    <a:pt x="342" y="347"/>
                  </a:moveTo>
                  <a:lnTo>
                    <a:pt x="340" y="347"/>
                  </a:lnTo>
                  <a:lnTo>
                    <a:pt x="342" y="347"/>
                  </a:lnTo>
                  <a:close/>
                  <a:moveTo>
                    <a:pt x="346" y="347"/>
                  </a:moveTo>
                  <a:lnTo>
                    <a:pt x="344" y="347"/>
                  </a:lnTo>
                  <a:lnTo>
                    <a:pt x="346" y="347"/>
                  </a:lnTo>
                  <a:close/>
                  <a:moveTo>
                    <a:pt x="362" y="347"/>
                  </a:moveTo>
                  <a:lnTo>
                    <a:pt x="362" y="345"/>
                  </a:lnTo>
                  <a:lnTo>
                    <a:pt x="362" y="347"/>
                  </a:lnTo>
                  <a:close/>
                  <a:moveTo>
                    <a:pt x="342" y="347"/>
                  </a:moveTo>
                  <a:lnTo>
                    <a:pt x="340" y="347"/>
                  </a:lnTo>
                  <a:lnTo>
                    <a:pt x="342" y="347"/>
                  </a:lnTo>
                  <a:close/>
                  <a:moveTo>
                    <a:pt x="356" y="347"/>
                  </a:moveTo>
                  <a:lnTo>
                    <a:pt x="358" y="347"/>
                  </a:lnTo>
                  <a:lnTo>
                    <a:pt x="358" y="347"/>
                  </a:lnTo>
                  <a:lnTo>
                    <a:pt x="356" y="347"/>
                  </a:lnTo>
                  <a:lnTo>
                    <a:pt x="356" y="347"/>
                  </a:lnTo>
                  <a:lnTo>
                    <a:pt x="356" y="347"/>
                  </a:lnTo>
                  <a:close/>
                  <a:moveTo>
                    <a:pt x="342" y="347"/>
                  </a:moveTo>
                  <a:lnTo>
                    <a:pt x="340" y="347"/>
                  </a:lnTo>
                  <a:lnTo>
                    <a:pt x="342" y="347"/>
                  </a:lnTo>
                  <a:close/>
                  <a:moveTo>
                    <a:pt x="366" y="345"/>
                  </a:moveTo>
                  <a:lnTo>
                    <a:pt x="364" y="345"/>
                  </a:lnTo>
                  <a:lnTo>
                    <a:pt x="364" y="347"/>
                  </a:lnTo>
                  <a:lnTo>
                    <a:pt x="364" y="345"/>
                  </a:lnTo>
                  <a:lnTo>
                    <a:pt x="366" y="345"/>
                  </a:lnTo>
                  <a:close/>
                  <a:moveTo>
                    <a:pt x="342" y="347"/>
                  </a:moveTo>
                  <a:lnTo>
                    <a:pt x="340" y="347"/>
                  </a:lnTo>
                  <a:lnTo>
                    <a:pt x="342" y="347"/>
                  </a:lnTo>
                  <a:close/>
                  <a:moveTo>
                    <a:pt x="342" y="347"/>
                  </a:moveTo>
                  <a:lnTo>
                    <a:pt x="340" y="347"/>
                  </a:lnTo>
                  <a:lnTo>
                    <a:pt x="342" y="347"/>
                  </a:lnTo>
                  <a:close/>
                  <a:moveTo>
                    <a:pt x="354" y="347"/>
                  </a:moveTo>
                  <a:lnTo>
                    <a:pt x="354" y="345"/>
                  </a:lnTo>
                  <a:lnTo>
                    <a:pt x="354" y="347"/>
                  </a:lnTo>
                  <a:close/>
                  <a:moveTo>
                    <a:pt x="344" y="347"/>
                  </a:moveTo>
                  <a:lnTo>
                    <a:pt x="344" y="347"/>
                  </a:lnTo>
                  <a:lnTo>
                    <a:pt x="342" y="347"/>
                  </a:lnTo>
                  <a:lnTo>
                    <a:pt x="342" y="347"/>
                  </a:lnTo>
                  <a:lnTo>
                    <a:pt x="342" y="347"/>
                  </a:lnTo>
                  <a:lnTo>
                    <a:pt x="342" y="347"/>
                  </a:lnTo>
                  <a:lnTo>
                    <a:pt x="344" y="347"/>
                  </a:lnTo>
                  <a:close/>
                  <a:moveTo>
                    <a:pt x="342" y="347"/>
                  </a:moveTo>
                  <a:lnTo>
                    <a:pt x="342" y="347"/>
                  </a:lnTo>
                  <a:lnTo>
                    <a:pt x="342" y="347"/>
                  </a:lnTo>
                  <a:close/>
                  <a:moveTo>
                    <a:pt x="354" y="347"/>
                  </a:moveTo>
                  <a:lnTo>
                    <a:pt x="356" y="347"/>
                  </a:lnTo>
                  <a:lnTo>
                    <a:pt x="356" y="347"/>
                  </a:lnTo>
                  <a:lnTo>
                    <a:pt x="356" y="347"/>
                  </a:lnTo>
                  <a:lnTo>
                    <a:pt x="354" y="347"/>
                  </a:lnTo>
                  <a:lnTo>
                    <a:pt x="354" y="345"/>
                  </a:lnTo>
                  <a:lnTo>
                    <a:pt x="354" y="347"/>
                  </a:lnTo>
                  <a:close/>
                  <a:moveTo>
                    <a:pt x="342" y="347"/>
                  </a:moveTo>
                  <a:lnTo>
                    <a:pt x="342" y="347"/>
                  </a:lnTo>
                  <a:lnTo>
                    <a:pt x="342" y="347"/>
                  </a:lnTo>
                  <a:close/>
                  <a:moveTo>
                    <a:pt x="356" y="345"/>
                  </a:moveTo>
                  <a:lnTo>
                    <a:pt x="356" y="347"/>
                  </a:lnTo>
                  <a:lnTo>
                    <a:pt x="356" y="345"/>
                  </a:lnTo>
                  <a:lnTo>
                    <a:pt x="356" y="347"/>
                  </a:lnTo>
                  <a:lnTo>
                    <a:pt x="356" y="345"/>
                  </a:lnTo>
                  <a:close/>
                  <a:moveTo>
                    <a:pt x="342" y="347"/>
                  </a:moveTo>
                  <a:lnTo>
                    <a:pt x="342" y="347"/>
                  </a:lnTo>
                  <a:lnTo>
                    <a:pt x="342" y="347"/>
                  </a:lnTo>
                  <a:close/>
                  <a:moveTo>
                    <a:pt x="358" y="347"/>
                  </a:moveTo>
                  <a:lnTo>
                    <a:pt x="358" y="345"/>
                  </a:lnTo>
                  <a:lnTo>
                    <a:pt x="358" y="347"/>
                  </a:lnTo>
                  <a:close/>
                  <a:moveTo>
                    <a:pt x="342" y="347"/>
                  </a:moveTo>
                  <a:lnTo>
                    <a:pt x="342" y="347"/>
                  </a:lnTo>
                  <a:lnTo>
                    <a:pt x="342" y="347"/>
                  </a:lnTo>
                  <a:close/>
                  <a:moveTo>
                    <a:pt x="350" y="347"/>
                  </a:moveTo>
                  <a:lnTo>
                    <a:pt x="350" y="347"/>
                  </a:lnTo>
                  <a:lnTo>
                    <a:pt x="352" y="347"/>
                  </a:lnTo>
                  <a:lnTo>
                    <a:pt x="352" y="349"/>
                  </a:lnTo>
                  <a:lnTo>
                    <a:pt x="350" y="349"/>
                  </a:lnTo>
                  <a:lnTo>
                    <a:pt x="348" y="349"/>
                  </a:lnTo>
                  <a:lnTo>
                    <a:pt x="348" y="351"/>
                  </a:lnTo>
                  <a:lnTo>
                    <a:pt x="348" y="349"/>
                  </a:lnTo>
                  <a:lnTo>
                    <a:pt x="350" y="349"/>
                  </a:lnTo>
                  <a:lnTo>
                    <a:pt x="348" y="349"/>
                  </a:lnTo>
                  <a:lnTo>
                    <a:pt x="350" y="349"/>
                  </a:lnTo>
                  <a:lnTo>
                    <a:pt x="348" y="349"/>
                  </a:lnTo>
                  <a:lnTo>
                    <a:pt x="350" y="349"/>
                  </a:lnTo>
                  <a:lnTo>
                    <a:pt x="348" y="349"/>
                  </a:lnTo>
                  <a:lnTo>
                    <a:pt x="350" y="349"/>
                  </a:lnTo>
                  <a:lnTo>
                    <a:pt x="348" y="349"/>
                  </a:lnTo>
                  <a:lnTo>
                    <a:pt x="350" y="349"/>
                  </a:lnTo>
                  <a:lnTo>
                    <a:pt x="350" y="347"/>
                  </a:lnTo>
                  <a:lnTo>
                    <a:pt x="348" y="347"/>
                  </a:lnTo>
                  <a:lnTo>
                    <a:pt x="348" y="349"/>
                  </a:lnTo>
                  <a:lnTo>
                    <a:pt x="348" y="347"/>
                  </a:lnTo>
                  <a:lnTo>
                    <a:pt x="348" y="347"/>
                  </a:lnTo>
                  <a:lnTo>
                    <a:pt x="348" y="347"/>
                  </a:lnTo>
                  <a:lnTo>
                    <a:pt x="348" y="347"/>
                  </a:lnTo>
                  <a:lnTo>
                    <a:pt x="348" y="347"/>
                  </a:lnTo>
                  <a:lnTo>
                    <a:pt x="348" y="347"/>
                  </a:lnTo>
                  <a:lnTo>
                    <a:pt x="348" y="347"/>
                  </a:lnTo>
                  <a:lnTo>
                    <a:pt x="350" y="347"/>
                  </a:lnTo>
                  <a:lnTo>
                    <a:pt x="350" y="349"/>
                  </a:lnTo>
                  <a:lnTo>
                    <a:pt x="350" y="347"/>
                  </a:lnTo>
                  <a:lnTo>
                    <a:pt x="350" y="349"/>
                  </a:lnTo>
                  <a:lnTo>
                    <a:pt x="352" y="349"/>
                  </a:lnTo>
                  <a:lnTo>
                    <a:pt x="352" y="347"/>
                  </a:lnTo>
                  <a:lnTo>
                    <a:pt x="350" y="347"/>
                  </a:lnTo>
                  <a:lnTo>
                    <a:pt x="352" y="347"/>
                  </a:lnTo>
                  <a:lnTo>
                    <a:pt x="350" y="347"/>
                  </a:lnTo>
                  <a:lnTo>
                    <a:pt x="352" y="347"/>
                  </a:lnTo>
                  <a:lnTo>
                    <a:pt x="350" y="347"/>
                  </a:lnTo>
                  <a:lnTo>
                    <a:pt x="350" y="347"/>
                  </a:lnTo>
                  <a:lnTo>
                    <a:pt x="350" y="347"/>
                  </a:lnTo>
                  <a:lnTo>
                    <a:pt x="350" y="347"/>
                  </a:lnTo>
                  <a:lnTo>
                    <a:pt x="350" y="347"/>
                  </a:lnTo>
                  <a:lnTo>
                    <a:pt x="350" y="347"/>
                  </a:lnTo>
                  <a:lnTo>
                    <a:pt x="348" y="347"/>
                  </a:lnTo>
                  <a:lnTo>
                    <a:pt x="350" y="347"/>
                  </a:lnTo>
                  <a:close/>
                  <a:moveTo>
                    <a:pt x="354" y="345"/>
                  </a:moveTo>
                  <a:lnTo>
                    <a:pt x="354" y="347"/>
                  </a:lnTo>
                  <a:lnTo>
                    <a:pt x="354" y="345"/>
                  </a:lnTo>
                  <a:close/>
                  <a:moveTo>
                    <a:pt x="350" y="347"/>
                  </a:moveTo>
                  <a:lnTo>
                    <a:pt x="350" y="345"/>
                  </a:lnTo>
                  <a:lnTo>
                    <a:pt x="350" y="347"/>
                  </a:lnTo>
                  <a:close/>
                  <a:moveTo>
                    <a:pt x="352" y="345"/>
                  </a:moveTo>
                  <a:lnTo>
                    <a:pt x="352" y="347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4" y="347"/>
                  </a:lnTo>
                  <a:lnTo>
                    <a:pt x="352" y="347"/>
                  </a:lnTo>
                  <a:lnTo>
                    <a:pt x="352" y="347"/>
                  </a:lnTo>
                  <a:lnTo>
                    <a:pt x="352" y="347"/>
                  </a:lnTo>
                  <a:lnTo>
                    <a:pt x="352" y="347"/>
                  </a:lnTo>
                  <a:lnTo>
                    <a:pt x="352" y="347"/>
                  </a:lnTo>
                  <a:lnTo>
                    <a:pt x="350" y="347"/>
                  </a:lnTo>
                  <a:lnTo>
                    <a:pt x="350" y="345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0" y="347"/>
                  </a:lnTo>
                  <a:lnTo>
                    <a:pt x="352" y="347"/>
                  </a:lnTo>
                  <a:lnTo>
                    <a:pt x="352" y="345"/>
                  </a:lnTo>
                  <a:lnTo>
                    <a:pt x="352" y="347"/>
                  </a:lnTo>
                  <a:lnTo>
                    <a:pt x="352" y="345"/>
                  </a:lnTo>
                  <a:close/>
                  <a:moveTo>
                    <a:pt x="372" y="341"/>
                  </a:moveTo>
                  <a:lnTo>
                    <a:pt x="372" y="343"/>
                  </a:lnTo>
                  <a:lnTo>
                    <a:pt x="370" y="343"/>
                  </a:lnTo>
                  <a:lnTo>
                    <a:pt x="370" y="341"/>
                  </a:lnTo>
                  <a:lnTo>
                    <a:pt x="372" y="341"/>
                  </a:lnTo>
                  <a:lnTo>
                    <a:pt x="372" y="343"/>
                  </a:lnTo>
                  <a:lnTo>
                    <a:pt x="372" y="341"/>
                  </a:lnTo>
                  <a:lnTo>
                    <a:pt x="372" y="343"/>
                  </a:lnTo>
                  <a:lnTo>
                    <a:pt x="372" y="341"/>
                  </a:lnTo>
                  <a:close/>
                  <a:moveTo>
                    <a:pt x="350" y="345"/>
                  </a:moveTo>
                  <a:lnTo>
                    <a:pt x="352" y="345"/>
                  </a:lnTo>
                  <a:lnTo>
                    <a:pt x="350" y="345"/>
                  </a:lnTo>
                  <a:lnTo>
                    <a:pt x="352" y="345"/>
                  </a:lnTo>
                  <a:lnTo>
                    <a:pt x="350" y="345"/>
                  </a:lnTo>
                  <a:lnTo>
                    <a:pt x="350" y="347"/>
                  </a:lnTo>
                  <a:lnTo>
                    <a:pt x="350" y="345"/>
                  </a:lnTo>
                  <a:close/>
                  <a:moveTo>
                    <a:pt x="350" y="345"/>
                  </a:moveTo>
                  <a:lnTo>
                    <a:pt x="350" y="347"/>
                  </a:lnTo>
                  <a:lnTo>
                    <a:pt x="350" y="345"/>
                  </a:lnTo>
                  <a:close/>
                  <a:moveTo>
                    <a:pt x="356" y="345"/>
                  </a:moveTo>
                  <a:lnTo>
                    <a:pt x="358" y="345"/>
                  </a:lnTo>
                  <a:lnTo>
                    <a:pt x="356" y="345"/>
                  </a:lnTo>
                  <a:lnTo>
                    <a:pt x="358" y="345"/>
                  </a:lnTo>
                  <a:lnTo>
                    <a:pt x="358" y="347"/>
                  </a:lnTo>
                  <a:lnTo>
                    <a:pt x="356" y="347"/>
                  </a:lnTo>
                  <a:lnTo>
                    <a:pt x="356" y="345"/>
                  </a:lnTo>
                  <a:close/>
                  <a:moveTo>
                    <a:pt x="360" y="343"/>
                  </a:moveTo>
                  <a:lnTo>
                    <a:pt x="360" y="345"/>
                  </a:lnTo>
                  <a:lnTo>
                    <a:pt x="360" y="343"/>
                  </a:lnTo>
                  <a:close/>
                  <a:moveTo>
                    <a:pt x="362" y="343"/>
                  </a:moveTo>
                  <a:lnTo>
                    <a:pt x="362" y="345"/>
                  </a:lnTo>
                  <a:lnTo>
                    <a:pt x="360" y="345"/>
                  </a:lnTo>
                  <a:lnTo>
                    <a:pt x="360" y="343"/>
                  </a:lnTo>
                  <a:lnTo>
                    <a:pt x="362" y="343"/>
                  </a:lnTo>
                  <a:close/>
                  <a:moveTo>
                    <a:pt x="352" y="345"/>
                  </a:moveTo>
                  <a:lnTo>
                    <a:pt x="354" y="345"/>
                  </a:lnTo>
                  <a:lnTo>
                    <a:pt x="354" y="347"/>
                  </a:lnTo>
                  <a:lnTo>
                    <a:pt x="354" y="345"/>
                  </a:lnTo>
                  <a:lnTo>
                    <a:pt x="354" y="347"/>
                  </a:lnTo>
                  <a:lnTo>
                    <a:pt x="354" y="345"/>
                  </a:lnTo>
                  <a:lnTo>
                    <a:pt x="352" y="345"/>
                  </a:lnTo>
                  <a:close/>
                  <a:moveTo>
                    <a:pt x="348" y="345"/>
                  </a:moveTo>
                  <a:lnTo>
                    <a:pt x="346" y="345"/>
                  </a:lnTo>
                  <a:lnTo>
                    <a:pt x="348" y="345"/>
                  </a:lnTo>
                  <a:lnTo>
                    <a:pt x="346" y="345"/>
                  </a:lnTo>
                  <a:lnTo>
                    <a:pt x="348" y="345"/>
                  </a:lnTo>
                  <a:close/>
                  <a:moveTo>
                    <a:pt x="372" y="339"/>
                  </a:moveTo>
                  <a:lnTo>
                    <a:pt x="372" y="341"/>
                  </a:lnTo>
                  <a:lnTo>
                    <a:pt x="372" y="339"/>
                  </a:lnTo>
                  <a:close/>
                  <a:moveTo>
                    <a:pt x="376" y="339"/>
                  </a:moveTo>
                  <a:lnTo>
                    <a:pt x="376" y="341"/>
                  </a:lnTo>
                  <a:lnTo>
                    <a:pt x="376" y="339"/>
                  </a:lnTo>
                  <a:close/>
                  <a:moveTo>
                    <a:pt x="378" y="339"/>
                  </a:moveTo>
                  <a:lnTo>
                    <a:pt x="376" y="339"/>
                  </a:lnTo>
                  <a:lnTo>
                    <a:pt x="378" y="339"/>
                  </a:lnTo>
                  <a:lnTo>
                    <a:pt x="376" y="339"/>
                  </a:lnTo>
                  <a:lnTo>
                    <a:pt x="378" y="339"/>
                  </a:lnTo>
                  <a:close/>
                  <a:moveTo>
                    <a:pt x="378" y="339"/>
                  </a:moveTo>
                  <a:lnTo>
                    <a:pt x="376" y="339"/>
                  </a:lnTo>
                  <a:lnTo>
                    <a:pt x="378" y="339"/>
                  </a:lnTo>
                  <a:close/>
                  <a:moveTo>
                    <a:pt x="358" y="341"/>
                  </a:moveTo>
                  <a:lnTo>
                    <a:pt x="358" y="343"/>
                  </a:lnTo>
                  <a:lnTo>
                    <a:pt x="360" y="343"/>
                  </a:lnTo>
                  <a:lnTo>
                    <a:pt x="358" y="343"/>
                  </a:lnTo>
                  <a:lnTo>
                    <a:pt x="358" y="341"/>
                  </a:lnTo>
                  <a:close/>
                  <a:moveTo>
                    <a:pt x="374" y="339"/>
                  </a:moveTo>
                  <a:lnTo>
                    <a:pt x="376" y="339"/>
                  </a:lnTo>
                  <a:lnTo>
                    <a:pt x="374" y="339"/>
                  </a:lnTo>
                  <a:lnTo>
                    <a:pt x="374" y="341"/>
                  </a:lnTo>
                  <a:lnTo>
                    <a:pt x="372" y="341"/>
                  </a:lnTo>
                  <a:lnTo>
                    <a:pt x="372" y="343"/>
                  </a:lnTo>
                  <a:lnTo>
                    <a:pt x="374" y="343"/>
                  </a:lnTo>
                  <a:lnTo>
                    <a:pt x="372" y="343"/>
                  </a:lnTo>
                  <a:lnTo>
                    <a:pt x="372" y="341"/>
                  </a:lnTo>
                  <a:lnTo>
                    <a:pt x="372" y="343"/>
                  </a:lnTo>
                  <a:lnTo>
                    <a:pt x="372" y="341"/>
                  </a:lnTo>
                  <a:lnTo>
                    <a:pt x="370" y="341"/>
                  </a:lnTo>
                  <a:lnTo>
                    <a:pt x="372" y="341"/>
                  </a:lnTo>
                  <a:lnTo>
                    <a:pt x="374" y="341"/>
                  </a:lnTo>
                  <a:lnTo>
                    <a:pt x="374" y="339"/>
                  </a:lnTo>
                  <a:lnTo>
                    <a:pt x="374" y="341"/>
                  </a:lnTo>
                  <a:lnTo>
                    <a:pt x="374" y="339"/>
                  </a:lnTo>
                  <a:close/>
                  <a:moveTo>
                    <a:pt x="356" y="343"/>
                  </a:moveTo>
                  <a:lnTo>
                    <a:pt x="356" y="341"/>
                  </a:lnTo>
                  <a:lnTo>
                    <a:pt x="356" y="343"/>
                  </a:lnTo>
                  <a:close/>
                  <a:moveTo>
                    <a:pt x="360" y="341"/>
                  </a:moveTo>
                  <a:lnTo>
                    <a:pt x="360" y="343"/>
                  </a:lnTo>
                  <a:lnTo>
                    <a:pt x="360" y="341"/>
                  </a:lnTo>
                  <a:close/>
                  <a:moveTo>
                    <a:pt x="378" y="339"/>
                  </a:moveTo>
                  <a:lnTo>
                    <a:pt x="378" y="337"/>
                  </a:lnTo>
                  <a:lnTo>
                    <a:pt x="378" y="339"/>
                  </a:lnTo>
                  <a:close/>
                  <a:moveTo>
                    <a:pt x="358" y="343"/>
                  </a:moveTo>
                  <a:lnTo>
                    <a:pt x="358" y="345"/>
                  </a:lnTo>
                  <a:lnTo>
                    <a:pt x="360" y="345"/>
                  </a:lnTo>
                  <a:lnTo>
                    <a:pt x="360" y="343"/>
                  </a:lnTo>
                  <a:lnTo>
                    <a:pt x="360" y="345"/>
                  </a:lnTo>
                  <a:lnTo>
                    <a:pt x="360" y="343"/>
                  </a:lnTo>
                  <a:lnTo>
                    <a:pt x="360" y="345"/>
                  </a:lnTo>
                  <a:lnTo>
                    <a:pt x="360" y="347"/>
                  </a:lnTo>
                  <a:lnTo>
                    <a:pt x="362" y="347"/>
                  </a:lnTo>
                  <a:lnTo>
                    <a:pt x="360" y="347"/>
                  </a:lnTo>
                  <a:lnTo>
                    <a:pt x="362" y="347"/>
                  </a:lnTo>
                  <a:lnTo>
                    <a:pt x="360" y="347"/>
                  </a:lnTo>
                  <a:lnTo>
                    <a:pt x="360" y="347"/>
                  </a:lnTo>
                  <a:lnTo>
                    <a:pt x="360" y="347"/>
                  </a:lnTo>
                  <a:lnTo>
                    <a:pt x="362" y="347"/>
                  </a:lnTo>
                  <a:lnTo>
                    <a:pt x="360" y="347"/>
                  </a:lnTo>
                  <a:lnTo>
                    <a:pt x="362" y="347"/>
                  </a:lnTo>
                  <a:lnTo>
                    <a:pt x="360" y="347"/>
                  </a:lnTo>
                  <a:lnTo>
                    <a:pt x="358" y="347"/>
                  </a:lnTo>
                  <a:lnTo>
                    <a:pt x="360" y="347"/>
                  </a:lnTo>
                  <a:lnTo>
                    <a:pt x="358" y="347"/>
                  </a:lnTo>
                  <a:lnTo>
                    <a:pt x="360" y="347"/>
                  </a:lnTo>
                  <a:lnTo>
                    <a:pt x="358" y="347"/>
                  </a:lnTo>
                  <a:lnTo>
                    <a:pt x="358" y="345"/>
                  </a:lnTo>
                  <a:lnTo>
                    <a:pt x="358" y="343"/>
                  </a:lnTo>
                  <a:lnTo>
                    <a:pt x="356" y="343"/>
                  </a:lnTo>
                  <a:lnTo>
                    <a:pt x="356" y="341"/>
                  </a:lnTo>
                  <a:lnTo>
                    <a:pt x="358" y="341"/>
                  </a:lnTo>
                  <a:lnTo>
                    <a:pt x="358" y="343"/>
                  </a:lnTo>
                  <a:close/>
                  <a:moveTo>
                    <a:pt x="354" y="343"/>
                  </a:moveTo>
                  <a:lnTo>
                    <a:pt x="356" y="343"/>
                  </a:lnTo>
                  <a:lnTo>
                    <a:pt x="356" y="345"/>
                  </a:lnTo>
                  <a:lnTo>
                    <a:pt x="354" y="345"/>
                  </a:lnTo>
                  <a:lnTo>
                    <a:pt x="354" y="343"/>
                  </a:lnTo>
                  <a:close/>
                  <a:moveTo>
                    <a:pt x="378" y="339"/>
                  </a:moveTo>
                  <a:lnTo>
                    <a:pt x="376" y="339"/>
                  </a:lnTo>
                  <a:lnTo>
                    <a:pt x="378" y="339"/>
                  </a:lnTo>
                  <a:lnTo>
                    <a:pt x="378" y="337"/>
                  </a:lnTo>
                  <a:lnTo>
                    <a:pt x="378" y="339"/>
                  </a:lnTo>
                  <a:close/>
                  <a:moveTo>
                    <a:pt x="360" y="341"/>
                  </a:moveTo>
                  <a:lnTo>
                    <a:pt x="362" y="341"/>
                  </a:lnTo>
                  <a:lnTo>
                    <a:pt x="362" y="343"/>
                  </a:lnTo>
                  <a:lnTo>
                    <a:pt x="360" y="343"/>
                  </a:lnTo>
                  <a:lnTo>
                    <a:pt x="362" y="343"/>
                  </a:lnTo>
                  <a:lnTo>
                    <a:pt x="362" y="341"/>
                  </a:lnTo>
                  <a:lnTo>
                    <a:pt x="362" y="343"/>
                  </a:lnTo>
                  <a:lnTo>
                    <a:pt x="362" y="341"/>
                  </a:lnTo>
                  <a:lnTo>
                    <a:pt x="360" y="341"/>
                  </a:lnTo>
                  <a:lnTo>
                    <a:pt x="362" y="341"/>
                  </a:lnTo>
                  <a:lnTo>
                    <a:pt x="360" y="341"/>
                  </a:lnTo>
                  <a:close/>
                  <a:moveTo>
                    <a:pt x="356" y="341"/>
                  </a:moveTo>
                  <a:lnTo>
                    <a:pt x="356" y="343"/>
                  </a:lnTo>
                  <a:lnTo>
                    <a:pt x="354" y="341"/>
                  </a:lnTo>
                  <a:lnTo>
                    <a:pt x="356" y="341"/>
                  </a:lnTo>
                  <a:lnTo>
                    <a:pt x="354" y="341"/>
                  </a:lnTo>
                  <a:lnTo>
                    <a:pt x="356" y="341"/>
                  </a:lnTo>
                  <a:close/>
                  <a:moveTo>
                    <a:pt x="352" y="343"/>
                  </a:moveTo>
                  <a:lnTo>
                    <a:pt x="352" y="341"/>
                  </a:lnTo>
                  <a:lnTo>
                    <a:pt x="352" y="343"/>
                  </a:lnTo>
                  <a:close/>
                  <a:moveTo>
                    <a:pt x="358" y="343"/>
                  </a:moveTo>
                  <a:lnTo>
                    <a:pt x="358" y="341"/>
                  </a:lnTo>
                  <a:lnTo>
                    <a:pt x="356" y="341"/>
                  </a:lnTo>
                  <a:lnTo>
                    <a:pt x="358" y="341"/>
                  </a:lnTo>
                  <a:lnTo>
                    <a:pt x="358" y="343"/>
                  </a:lnTo>
                  <a:close/>
                  <a:moveTo>
                    <a:pt x="378" y="337"/>
                  </a:moveTo>
                  <a:lnTo>
                    <a:pt x="378" y="339"/>
                  </a:lnTo>
                  <a:lnTo>
                    <a:pt x="378" y="337"/>
                  </a:lnTo>
                  <a:close/>
                  <a:moveTo>
                    <a:pt x="362" y="341"/>
                  </a:moveTo>
                  <a:lnTo>
                    <a:pt x="360" y="341"/>
                  </a:lnTo>
                  <a:lnTo>
                    <a:pt x="360" y="339"/>
                  </a:lnTo>
                  <a:lnTo>
                    <a:pt x="360" y="341"/>
                  </a:lnTo>
                  <a:lnTo>
                    <a:pt x="362" y="341"/>
                  </a:lnTo>
                  <a:close/>
                  <a:moveTo>
                    <a:pt x="354" y="341"/>
                  </a:moveTo>
                  <a:lnTo>
                    <a:pt x="354" y="343"/>
                  </a:lnTo>
                  <a:lnTo>
                    <a:pt x="354" y="341"/>
                  </a:lnTo>
                  <a:close/>
                  <a:moveTo>
                    <a:pt x="380" y="335"/>
                  </a:moveTo>
                  <a:lnTo>
                    <a:pt x="380" y="337"/>
                  </a:lnTo>
                  <a:lnTo>
                    <a:pt x="378" y="337"/>
                  </a:lnTo>
                  <a:lnTo>
                    <a:pt x="378" y="339"/>
                  </a:lnTo>
                  <a:lnTo>
                    <a:pt x="378" y="337"/>
                  </a:lnTo>
                  <a:lnTo>
                    <a:pt x="378" y="339"/>
                  </a:lnTo>
                  <a:lnTo>
                    <a:pt x="378" y="337"/>
                  </a:lnTo>
                  <a:lnTo>
                    <a:pt x="378" y="339"/>
                  </a:lnTo>
                  <a:lnTo>
                    <a:pt x="378" y="337"/>
                  </a:lnTo>
                  <a:lnTo>
                    <a:pt x="380" y="337"/>
                  </a:lnTo>
                  <a:lnTo>
                    <a:pt x="380" y="335"/>
                  </a:lnTo>
                  <a:close/>
                  <a:moveTo>
                    <a:pt x="382" y="335"/>
                  </a:moveTo>
                  <a:lnTo>
                    <a:pt x="382" y="337"/>
                  </a:lnTo>
                  <a:lnTo>
                    <a:pt x="380" y="337"/>
                  </a:lnTo>
                  <a:lnTo>
                    <a:pt x="380" y="335"/>
                  </a:lnTo>
                  <a:lnTo>
                    <a:pt x="382" y="335"/>
                  </a:lnTo>
                  <a:close/>
                  <a:moveTo>
                    <a:pt x="358" y="339"/>
                  </a:moveTo>
                  <a:lnTo>
                    <a:pt x="358" y="341"/>
                  </a:lnTo>
                  <a:lnTo>
                    <a:pt x="358" y="339"/>
                  </a:lnTo>
                  <a:lnTo>
                    <a:pt x="358" y="341"/>
                  </a:lnTo>
                  <a:lnTo>
                    <a:pt x="358" y="339"/>
                  </a:lnTo>
                  <a:close/>
                  <a:moveTo>
                    <a:pt x="382" y="335"/>
                  </a:moveTo>
                  <a:lnTo>
                    <a:pt x="380" y="335"/>
                  </a:lnTo>
                  <a:lnTo>
                    <a:pt x="382" y="335"/>
                  </a:lnTo>
                  <a:close/>
                  <a:moveTo>
                    <a:pt x="354" y="341"/>
                  </a:moveTo>
                  <a:lnTo>
                    <a:pt x="352" y="341"/>
                  </a:lnTo>
                  <a:lnTo>
                    <a:pt x="354" y="341"/>
                  </a:lnTo>
                  <a:close/>
                  <a:moveTo>
                    <a:pt x="352" y="339"/>
                  </a:moveTo>
                  <a:lnTo>
                    <a:pt x="352" y="341"/>
                  </a:lnTo>
                  <a:lnTo>
                    <a:pt x="352" y="339"/>
                  </a:lnTo>
                  <a:close/>
                  <a:moveTo>
                    <a:pt x="352" y="339"/>
                  </a:moveTo>
                  <a:lnTo>
                    <a:pt x="352" y="341"/>
                  </a:lnTo>
                  <a:lnTo>
                    <a:pt x="350" y="341"/>
                  </a:lnTo>
                  <a:lnTo>
                    <a:pt x="350" y="339"/>
                  </a:lnTo>
                  <a:lnTo>
                    <a:pt x="352" y="339"/>
                  </a:lnTo>
                  <a:close/>
                  <a:moveTo>
                    <a:pt x="390" y="329"/>
                  </a:moveTo>
                  <a:lnTo>
                    <a:pt x="390" y="331"/>
                  </a:lnTo>
                  <a:lnTo>
                    <a:pt x="388" y="331"/>
                  </a:lnTo>
                  <a:lnTo>
                    <a:pt x="390" y="331"/>
                  </a:lnTo>
                  <a:lnTo>
                    <a:pt x="390" y="329"/>
                  </a:lnTo>
                  <a:close/>
                  <a:moveTo>
                    <a:pt x="388" y="331"/>
                  </a:moveTo>
                  <a:lnTo>
                    <a:pt x="386" y="331"/>
                  </a:lnTo>
                  <a:lnTo>
                    <a:pt x="388" y="331"/>
                  </a:lnTo>
                  <a:lnTo>
                    <a:pt x="388" y="333"/>
                  </a:lnTo>
                  <a:lnTo>
                    <a:pt x="386" y="333"/>
                  </a:lnTo>
                  <a:lnTo>
                    <a:pt x="384" y="333"/>
                  </a:lnTo>
                  <a:lnTo>
                    <a:pt x="386" y="333"/>
                  </a:lnTo>
                  <a:lnTo>
                    <a:pt x="386" y="331"/>
                  </a:lnTo>
                  <a:lnTo>
                    <a:pt x="388" y="331"/>
                  </a:lnTo>
                  <a:close/>
                  <a:moveTo>
                    <a:pt x="392" y="327"/>
                  </a:moveTo>
                  <a:lnTo>
                    <a:pt x="392" y="329"/>
                  </a:lnTo>
                  <a:lnTo>
                    <a:pt x="390" y="329"/>
                  </a:lnTo>
                  <a:lnTo>
                    <a:pt x="392" y="329"/>
                  </a:lnTo>
                  <a:lnTo>
                    <a:pt x="392" y="327"/>
                  </a:lnTo>
                  <a:close/>
                  <a:moveTo>
                    <a:pt x="394" y="325"/>
                  </a:moveTo>
                  <a:lnTo>
                    <a:pt x="392" y="327"/>
                  </a:lnTo>
                  <a:lnTo>
                    <a:pt x="394" y="327"/>
                  </a:lnTo>
                  <a:lnTo>
                    <a:pt x="394" y="325"/>
                  </a:lnTo>
                  <a:close/>
                  <a:moveTo>
                    <a:pt x="392" y="327"/>
                  </a:moveTo>
                  <a:lnTo>
                    <a:pt x="392" y="325"/>
                  </a:lnTo>
                  <a:lnTo>
                    <a:pt x="392" y="327"/>
                  </a:lnTo>
                  <a:close/>
                  <a:moveTo>
                    <a:pt x="396" y="323"/>
                  </a:moveTo>
                  <a:lnTo>
                    <a:pt x="396" y="325"/>
                  </a:lnTo>
                  <a:lnTo>
                    <a:pt x="394" y="325"/>
                  </a:lnTo>
                  <a:lnTo>
                    <a:pt x="396" y="325"/>
                  </a:lnTo>
                  <a:lnTo>
                    <a:pt x="396" y="323"/>
                  </a:lnTo>
                  <a:close/>
                  <a:moveTo>
                    <a:pt x="396" y="321"/>
                  </a:moveTo>
                  <a:lnTo>
                    <a:pt x="398" y="321"/>
                  </a:lnTo>
                  <a:lnTo>
                    <a:pt x="396" y="321"/>
                  </a:lnTo>
                  <a:lnTo>
                    <a:pt x="396" y="323"/>
                  </a:lnTo>
                  <a:lnTo>
                    <a:pt x="396" y="321"/>
                  </a:lnTo>
                  <a:lnTo>
                    <a:pt x="396" y="323"/>
                  </a:lnTo>
                  <a:lnTo>
                    <a:pt x="396" y="321"/>
                  </a:lnTo>
                  <a:close/>
                  <a:moveTo>
                    <a:pt x="402" y="311"/>
                  </a:moveTo>
                  <a:lnTo>
                    <a:pt x="404" y="311"/>
                  </a:lnTo>
                  <a:lnTo>
                    <a:pt x="402" y="311"/>
                  </a:lnTo>
                  <a:close/>
                  <a:moveTo>
                    <a:pt x="402" y="311"/>
                  </a:moveTo>
                  <a:lnTo>
                    <a:pt x="402" y="313"/>
                  </a:lnTo>
                  <a:lnTo>
                    <a:pt x="402" y="311"/>
                  </a:lnTo>
                  <a:close/>
                  <a:moveTo>
                    <a:pt x="404" y="309"/>
                  </a:moveTo>
                  <a:lnTo>
                    <a:pt x="404" y="311"/>
                  </a:lnTo>
                  <a:lnTo>
                    <a:pt x="404" y="309"/>
                  </a:lnTo>
                  <a:lnTo>
                    <a:pt x="402" y="309"/>
                  </a:lnTo>
                  <a:lnTo>
                    <a:pt x="404" y="309"/>
                  </a:lnTo>
                  <a:close/>
                  <a:moveTo>
                    <a:pt x="408" y="307"/>
                  </a:moveTo>
                  <a:lnTo>
                    <a:pt x="406" y="307"/>
                  </a:lnTo>
                  <a:lnTo>
                    <a:pt x="408" y="307"/>
                  </a:lnTo>
                  <a:close/>
                  <a:moveTo>
                    <a:pt x="404" y="301"/>
                  </a:moveTo>
                  <a:lnTo>
                    <a:pt x="404" y="299"/>
                  </a:lnTo>
                  <a:lnTo>
                    <a:pt x="404" y="301"/>
                  </a:lnTo>
                  <a:close/>
                  <a:moveTo>
                    <a:pt x="410" y="297"/>
                  </a:moveTo>
                  <a:lnTo>
                    <a:pt x="412" y="297"/>
                  </a:lnTo>
                  <a:lnTo>
                    <a:pt x="410" y="297"/>
                  </a:lnTo>
                  <a:close/>
                  <a:moveTo>
                    <a:pt x="412" y="297"/>
                  </a:moveTo>
                  <a:lnTo>
                    <a:pt x="410" y="297"/>
                  </a:lnTo>
                  <a:lnTo>
                    <a:pt x="412" y="297"/>
                  </a:lnTo>
                  <a:close/>
                  <a:moveTo>
                    <a:pt x="410" y="295"/>
                  </a:moveTo>
                  <a:lnTo>
                    <a:pt x="408" y="295"/>
                  </a:lnTo>
                  <a:lnTo>
                    <a:pt x="410" y="295"/>
                  </a:lnTo>
                  <a:close/>
                  <a:moveTo>
                    <a:pt x="412" y="295"/>
                  </a:moveTo>
                  <a:lnTo>
                    <a:pt x="412" y="297"/>
                  </a:lnTo>
                  <a:lnTo>
                    <a:pt x="410" y="295"/>
                  </a:lnTo>
                  <a:lnTo>
                    <a:pt x="412" y="295"/>
                  </a:lnTo>
                  <a:lnTo>
                    <a:pt x="412" y="293"/>
                  </a:lnTo>
                  <a:lnTo>
                    <a:pt x="412" y="295"/>
                  </a:lnTo>
                  <a:close/>
                  <a:moveTo>
                    <a:pt x="412" y="295"/>
                  </a:moveTo>
                  <a:lnTo>
                    <a:pt x="410" y="295"/>
                  </a:lnTo>
                  <a:lnTo>
                    <a:pt x="412" y="295"/>
                  </a:lnTo>
                  <a:lnTo>
                    <a:pt x="410" y="295"/>
                  </a:lnTo>
                  <a:lnTo>
                    <a:pt x="412" y="295"/>
                  </a:lnTo>
                  <a:close/>
                  <a:moveTo>
                    <a:pt x="412" y="293"/>
                  </a:moveTo>
                  <a:lnTo>
                    <a:pt x="412" y="295"/>
                  </a:lnTo>
                  <a:lnTo>
                    <a:pt x="412" y="293"/>
                  </a:lnTo>
                  <a:close/>
                  <a:moveTo>
                    <a:pt x="412" y="293"/>
                  </a:moveTo>
                  <a:lnTo>
                    <a:pt x="410" y="293"/>
                  </a:lnTo>
                  <a:lnTo>
                    <a:pt x="412" y="293"/>
                  </a:lnTo>
                  <a:close/>
                  <a:moveTo>
                    <a:pt x="408" y="295"/>
                  </a:moveTo>
                  <a:lnTo>
                    <a:pt x="408" y="293"/>
                  </a:lnTo>
                  <a:lnTo>
                    <a:pt x="408" y="295"/>
                  </a:lnTo>
                  <a:close/>
                  <a:moveTo>
                    <a:pt x="414" y="287"/>
                  </a:moveTo>
                  <a:lnTo>
                    <a:pt x="414" y="289"/>
                  </a:lnTo>
                  <a:lnTo>
                    <a:pt x="414" y="291"/>
                  </a:lnTo>
                  <a:lnTo>
                    <a:pt x="414" y="293"/>
                  </a:lnTo>
                  <a:lnTo>
                    <a:pt x="412" y="293"/>
                  </a:lnTo>
                  <a:lnTo>
                    <a:pt x="412" y="291"/>
                  </a:lnTo>
                  <a:lnTo>
                    <a:pt x="414" y="291"/>
                  </a:lnTo>
                  <a:lnTo>
                    <a:pt x="414" y="289"/>
                  </a:lnTo>
                  <a:lnTo>
                    <a:pt x="414" y="287"/>
                  </a:lnTo>
                  <a:lnTo>
                    <a:pt x="412" y="287"/>
                  </a:lnTo>
                  <a:lnTo>
                    <a:pt x="414" y="287"/>
                  </a:lnTo>
                  <a:lnTo>
                    <a:pt x="414" y="285"/>
                  </a:lnTo>
                  <a:lnTo>
                    <a:pt x="414" y="287"/>
                  </a:lnTo>
                  <a:close/>
                  <a:moveTo>
                    <a:pt x="408" y="275"/>
                  </a:moveTo>
                  <a:lnTo>
                    <a:pt x="408" y="277"/>
                  </a:lnTo>
                  <a:lnTo>
                    <a:pt x="406" y="277"/>
                  </a:lnTo>
                  <a:lnTo>
                    <a:pt x="406" y="275"/>
                  </a:lnTo>
                  <a:lnTo>
                    <a:pt x="408" y="275"/>
                  </a:lnTo>
                  <a:lnTo>
                    <a:pt x="408" y="277"/>
                  </a:lnTo>
                  <a:lnTo>
                    <a:pt x="408" y="275"/>
                  </a:lnTo>
                  <a:close/>
                  <a:moveTo>
                    <a:pt x="412" y="273"/>
                  </a:moveTo>
                  <a:lnTo>
                    <a:pt x="412" y="275"/>
                  </a:lnTo>
                  <a:lnTo>
                    <a:pt x="414" y="275"/>
                  </a:lnTo>
                  <a:lnTo>
                    <a:pt x="414" y="277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2" y="277"/>
                  </a:lnTo>
                  <a:lnTo>
                    <a:pt x="412" y="275"/>
                  </a:lnTo>
                  <a:lnTo>
                    <a:pt x="412" y="273"/>
                  </a:lnTo>
                  <a:lnTo>
                    <a:pt x="412" y="275"/>
                  </a:lnTo>
                  <a:lnTo>
                    <a:pt x="412" y="273"/>
                  </a:lnTo>
                  <a:close/>
                  <a:moveTo>
                    <a:pt x="412" y="271"/>
                  </a:moveTo>
                  <a:lnTo>
                    <a:pt x="412" y="273"/>
                  </a:lnTo>
                  <a:lnTo>
                    <a:pt x="410" y="271"/>
                  </a:lnTo>
                  <a:lnTo>
                    <a:pt x="410" y="273"/>
                  </a:lnTo>
                  <a:lnTo>
                    <a:pt x="410" y="271"/>
                  </a:lnTo>
                  <a:lnTo>
                    <a:pt x="412" y="271"/>
                  </a:lnTo>
                  <a:lnTo>
                    <a:pt x="410" y="271"/>
                  </a:lnTo>
                  <a:lnTo>
                    <a:pt x="412" y="271"/>
                  </a:lnTo>
                  <a:lnTo>
                    <a:pt x="412" y="273"/>
                  </a:lnTo>
                  <a:lnTo>
                    <a:pt x="412" y="271"/>
                  </a:lnTo>
                  <a:lnTo>
                    <a:pt x="412" y="273"/>
                  </a:lnTo>
                  <a:lnTo>
                    <a:pt x="412" y="271"/>
                  </a:lnTo>
                  <a:close/>
                  <a:moveTo>
                    <a:pt x="412" y="271"/>
                  </a:moveTo>
                  <a:lnTo>
                    <a:pt x="414" y="271"/>
                  </a:lnTo>
                  <a:lnTo>
                    <a:pt x="412" y="271"/>
                  </a:lnTo>
                  <a:close/>
                  <a:moveTo>
                    <a:pt x="352" y="279"/>
                  </a:moveTo>
                  <a:lnTo>
                    <a:pt x="350" y="279"/>
                  </a:lnTo>
                  <a:lnTo>
                    <a:pt x="352" y="279"/>
                  </a:lnTo>
                  <a:close/>
                  <a:moveTo>
                    <a:pt x="412" y="265"/>
                  </a:moveTo>
                  <a:lnTo>
                    <a:pt x="410" y="265"/>
                  </a:lnTo>
                  <a:lnTo>
                    <a:pt x="412" y="265"/>
                  </a:lnTo>
                  <a:close/>
                  <a:moveTo>
                    <a:pt x="328" y="277"/>
                  </a:moveTo>
                  <a:lnTo>
                    <a:pt x="330" y="277"/>
                  </a:lnTo>
                  <a:lnTo>
                    <a:pt x="330" y="279"/>
                  </a:lnTo>
                  <a:lnTo>
                    <a:pt x="330" y="281"/>
                  </a:lnTo>
                  <a:lnTo>
                    <a:pt x="330" y="279"/>
                  </a:lnTo>
                  <a:lnTo>
                    <a:pt x="328" y="279"/>
                  </a:lnTo>
                  <a:lnTo>
                    <a:pt x="328" y="277"/>
                  </a:lnTo>
                  <a:close/>
                  <a:moveTo>
                    <a:pt x="326" y="273"/>
                  </a:moveTo>
                  <a:lnTo>
                    <a:pt x="328" y="273"/>
                  </a:lnTo>
                  <a:lnTo>
                    <a:pt x="328" y="275"/>
                  </a:lnTo>
                  <a:lnTo>
                    <a:pt x="328" y="273"/>
                  </a:lnTo>
                  <a:lnTo>
                    <a:pt x="328" y="275"/>
                  </a:lnTo>
                  <a:lnTo>
                    <a:pt x="328" y="273"/>
                  </a:lnTo>
                  <a:lnTo>
                    <a:pt x="328" y="275"/>
                  </a:lnTo>
                  <a:lnTo>
                    <a:pt x="328" y="273"/>
                  </a:lnTo>
                  <a:lnTo>
                    <a:pt x="328" y="275"/>
                  </a:lnTo>
                  <a:lnTo>
                    <a:pt x="328" y="273"/>
                  </a:lnTo>
                  <a:lnTo>
                    <a:pt x="328" y="275"/>
                  </a:lnTo>
                  <a:lnTo>
                    <a:pt x="328" y="273"/>
                  </a:lnTo>
                  <a:lnTo>
                    <a:pt x="328" y="275"/>
                  </a:lnTo>
                  <a:lnTo>
                    <a:pt x="330" y="275"/>
                  </a:lnTo>
                  <a:lnTo>
                    <a:pt x="328" y="275"/>
                  </a:lnTo>
                  <a:lnTo>
                    <a:pt x="330" y="275"/>
                  </a:lnTo>
                  <a:lnTo>
                    <a:pt x="328" y="275"/>
                  </a:lnTo>
                  <a:lnTo>
                    <a:pt x="330" y="275"/>
                  </a:lnTo>
                  <a:lnTo>
                    <a:pt x="328" y="275"/>
                  </a:lnTo>
                  <a:lnTo>
                    <a:pt x="328" y="273"/>
                  </a:lnTo>
                  <a:lnTo>
                    <a:pt x="330" y="273"/>
                  </a:lnTo>
                  <a:lnTo>
                    <a:pt x="330" y="275"/>
                  </a:lnTo>
                  <a:lnTo>
                    <a:pt x="330" y="273"/>
                  </a:lnTo>
                  <a:lnTo>
                    <a:pt x="330" y="275"/>
                  </a:lnTo>
                  <a:lnTo>
                    <a:pt x="330" y="273"/>
                  </a:lnTo>
                  <a:lnTo>
                    <a:pt x="330" y="275"/>
                  </a:lnTo>
                  <a:lnTo>
                    <a:pt x="330" y="273"/>
                  </a:lnTo>
                  <a:lnTo>
                    <a:pt x="330" y="275"/>
                  </a:lnTo>
                  <a:lnTo>
                    <a:pt x="332" y="275"/>
                  </a:lnTo>
                  <a:lnTo>
                    <a:pt x="330" y="275"/>
                  </a:lnTo>
                  <a:lnTo>
                    <a:pt x="332" y="275"/>
                  </a:lnTo>
                  <a:lnTo>
                    <a:pt x="330" y="275"/>
                  </a:lnTo>
                  <a:lnTo>
                    <a:pt x="330" y="277"/>
                  </a:lnTo>
                  <a:lnTo>
                    <a:pt x="330" y="275"/>
                  </a:lnTo>
                  <a:lnTo>
                    <a:pt x="330" y="277"/>
                  </a:lnTo>
                  <a:lnTo>
                    <a:pt x="332" y="277"/>
                  </a:lnTo>
                  <a:lnTo>
                    <a:pt x="332" y="275"/>
                  </a:lnTo>
                  <a:lnTo>
                    <a:pt x="332" y="277"/>
                  </a:lnTo>
                  <a:lnTo>
                    <a:pt x="332" y="275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0" y="275"/>
                  </a:lnTo>
                  <a:lnTo>
                    <a:pt x="328" y="275"/>
                  </a:lnTo>
                  <a:lnTo>
                    <a:pt x="328" y="277"/>
                  </a:lnTo>
                  <a:lnTo>
                    <a:pt x="330" y="277"/>
                  </a:lnTo>
                  <a:lnTo>
                    <a:pt x="328" y="277"/>
                  </a:lnTo>
                  <a:lnTo>
                    <a:pt x="328" y="275"/>
                  </a:lnTo>
                  <a:lnTo>
                    <a:pt x="328" y="277"/>
                  </a:lnTo>
                  <a:lnTo>
                    <a:pt x="328" y="275"/>
                  </a:lnTo>
                  <a:lnTo>
                    <a:pt x="328" y="277"/>
                  </a:lnTo>
                  <a:lnTo>
                    <a:pt x="328" y="275"/>
                  </a:lnTo>
                  <a:lnTo>
                    <a:pt x="328" y="277"/>
                  </a:lnTo>
                  <a:lnTo>
                    <a:pt x="328" y="275"/>
                  </a:lnTo>
                  <a:lnTo>
                    <a:pt x="328" y="277"/>
                  </a:lnTo>
                  <a:lnTo>
                    <a:pt x="328" y="275"/>
                  </a:lnTo>
                  <a:lnTo>
                    <a:pt x="328" y="277"/>
                  </a:lnTo>
                  <a:lnTo>
                    <a:pt x="328" y="275"/>
                  </a:lnTo>
                  <a:lnTo>
                    <a:pt x="326" y="275"/>
                  </a:lnTo>
                  <a:lnTo>
                    <a:pt x="326" y="273"/>
                  </a:lnTo>
                  <a:lnTo>
                    <a:pt x="326" y="275"/>
                  </a:lnTo>
                  <a:lnTo>
                    <a:pt x="326" y="273"/>
                  </a:lnTo>
                  <a:lnTo>
                    <a:pt x="326" y="275"/>
                  </a:lnTo>
                  <a:lnTo>
                    <a:pt x="326" y="273"/>
                  </a:lnTo>
                  <a:lnTo>
                    <a:pt x="326" y="275"/>
                  </a:lnTo>
                  <a:lnTo>
                    <a:pt x="326" y="273"/>
                  </a:lnTo>
                  <a:lnTo>
                    <a:pt x="326" y="275"/>
                  </a:lnTo>
                  <a:lnTo>
                    <a:pt x="326" y="273"/>
                  </a:lnTo>
                  <a:lnTo>
                    <a:pt x="326" y="275"/>
                  </a:lnTo>
                  <a:lnTo>
                    <a:pt x="326" y="273"/>
                  </a:lnTo>
                  <a:close/>
                  <a:moveTo>
                    <a:pt x="326" y="273"/>
                  </a:moveTo>
                  <a:lnTo>
                    <a:pt x="328" y="273"/>
                  </a:lnTo>
                  <a:lnTo>
                    <a:pt x="326" y="273"/>
                  </a:lnTo>
                  <a:close/>
                  <a:moveTo>
                    <a:pt x="326" y="271"/>
                  </a:moveTo>
                  <a:lnTo>
                    <a:pt x="326" y="273"/>
                  </a:lnTo>
                  <a:lnTo>
                    <a:pt x="326" y="271"/>
                  </a:lnTo>
                  <a:close/>
                  <a:moveTo>
                    <a:pt x="326" y="271"/>
                  </a:moveTo>
                  <a:lnTo>
                    <a:pt x="326" y="273"/>
                  </a:lnTo>
                  <a:lnTo>
                    <a:pt x="326" y="271"/>
                  </a:lnTo>
                  <a:lnTo>
                    <a:pt x="324" y="271"/>
                  </a:lnTo>
                  <a:lnTo>
                    <a:pt x="326" y="271"/>
                  </a:lnTo>
                  <a:close/>
                  <a:moveTo>
                    <a:pt x="326" y="271"/>
                  </a:moveTo>
                  <a:lnTo>
                    <a:pt x="324" y="271"/>
                  </a:lnTo>
                  <a:lnTo>
                    <a:pt x="326" y="271"/>
                  </a:lnTo>
                  <a:close/>
                  <a:moveTo>
                    <a:pt x="324" y="269"/>
                  </a:moveTo>
                  <a:lnTo>
                    <a:pt x="324" y="271"/>
                  </a:lnTo>
                  <a:lnTo>
                    <a:pt x="326" y="271"/>
                  </a:lnTo>
                  <a:lnTo>
                    <a:pt x="326" y="269"/>
                  </a:lnTo>
                  <a:lnTo>
                    <a:pt x="326" y="271"/>
                  </a:lnTo>
                  <a:lnTo>
                    <a:pt x="324" y="271"/>
                  </a:lnTo>
                  <a:lnTo>
                    <a:pt x="324" y="269"/>
                  </a:lnTo>
                  <a:close/>
                  <a:moveTo>
                    <a:pt x="410" y="251"/>
                  </a:moveTo>
                  <a:lnTo>
                    <a:pt x="412" y="253"/>
                  </a:lnTo>
                  <a:lnTo>
                    <a:pt x="412" y="255"/>
                  </a:lnTo>
                  <a:lnTo>
                    <a:pt x="412" y="257"/>
                  </a:lnTo>
                  <a:lnTo>
                    <a:pt x="412" y="259"/>
                  </a:lnTo>
                  <a:lnTo>
                    <a:pt x="412" y="261"/>
                  </a:lnTo>
                  <a:lnTo>
                    <a:pt x="412" y="263"/>
                  </a:lnTo>
                  <a:lnTo>
                    <a:pt x="412" y="265"/>
                  </a:lnTo>
                  <a:lnTo>
                    <a:pt x="414" y="265"/>
                  </a:lnTo>
                  <a:lnTo>
                    <a:pt x="414" y="267"/>
                  </a:lnTo>
                  <a:lnTo>
                    <a:pt x="414" y="269"/>
                  </a:lnTo>
                  <a:lnTo>
                    <a:pt x="414" y="271"/>
                  </a:lnTo>
                  <a:lnTo>
                    <a:pt x="412" y="271"/>
                  </a:lnTo>
                  <a:lnTo>
                    <a:pt x="412" y="269"/>
                  </a:lnTo>
                  <a:lnTo>
                    <a:pt x="412" y="267"/>
                  </a:lnTo>
                  <a:lnTo>
                    <a:pt x="412" y="265"/>
                  </a:lnTo>
                  <a:lnTo>
                    <a:pt x="412" y="267"/>
                  </a:lnTo>
                  <a:lnTo>
                    <a:pt x="414" y="267"/>
                  </a:lnTo>
                  <a:lnTo>
                    <a:pt x="412" y="267"/>
                  </a:lnTo>
                  <a:lnTo>
                    <a:pt x="414" y="267"/>
                  </a:lnTo>
                  <a:lnTo>
                    <a:pt x="414" y="269"/>
                  </a:lnTo>
                  <a:lnTo>
                    <a:pt x="414" y="267"/>
                  </a:lnTo>
                  <a:lnTo>
                    <a:pt x="412" y="265"/>
                  </a:lnTo>
                  <a:lnTo>
                    <a:pt x="412" y="263"/>
                  </a:lnTo>
                  <a:lnTo>
                    <a:pt x="412" y="265"/>
                  </a:lnTo>
                  <a:lnTo>
                    <a:pt x="412" y="263"/>
                  </a:lnTo>
                  <a:lnTo>
                    <a:pt x="412" y="265"/>
                  </a:lnTo>
                  <a:lnTo>
                    <a:pt x="412" y="263"/>
                  </a:lnTo>
                  <a:lnTo>
                    <a:pt x="412" y="261"/>
                  </a:lnTo>
                  <a:lnTo>
                    <a:pt x="412" y="259"/>
                  </a:lnTo>
                  <a:lnTo>
                    <a:pt x="412" y="257"/>
                  </a:lnTo>
                  <a:lnTo>
                    <a:pt x="412" y="255"/>
                  </a:lnTo>
                  <a:lnTo>
                    <a:pt x="410" y="255"/>
                  </a:lnTo>
                  <a:lnTo>
                    <a:pt x="410" y="253"/>
                  </a:lnTo>
                  <a:lnTo>
                    <a:pt x="412" y="255"/>
                  </a:lnTo>
                  <a:lnTo>
                    <a:pt x="412" y="253"/>
                  </a:lnTo>
                  <a:lnTo>
                    <a:pt x="410" y="253"/>
                  </a:lnTo>
                  <a:lnTo>
                    <a:pt x="412" y="253"/>
                  </a:lnTo>
                  <a:lnTo>
                    <a:pt x="410" y="253"/>
                  </a:lnTo>
                  <a:lnTo>
                    <a:pt x="410" y="251"/>
                  </a:lnTo>
                  <a:lnTo>
                    <a:pt x="410" y="253"/>
                  </a:lnTo>
                  <a:lnTo>
                    <a:pt x="410" y="251"/>
                  </a:lnTo>
                  <a:close/>
                  <a:moveTo>
                    <a:pt x="410" y="243"/>
                  </a:moveTo>
                  <a:lnTo>
                    <a:pt x="410" y="245"/>
                  </a:lnTo>
                  <a:lnTo>
                    <a:pt x="410" y="247"/>
                  </a:lnTo>
                  <a:lnTo>
                    <a:pt x="410" y="249"/>
                  </a:lnTo>
                  <a:lnTo>
                    <a:pt x="410" y="251"/>
                  </a:lnTo>
                  <a:lnTo>
                    <a:pt x="410" y="251"/>
                  </a:lnTo>
                  <a:lnTo>
                    <a:pt x="410" y="251"/>
                  </a:lnTo>
                  <a:lnTo>
                    <a:pt x="410" y="251"/>
                  </a:lnTo>
                  <a:lnTo>
                    <a:pt x="410" y="251"/>
                  </a:lnTo>
                  <a:lnTo>
                    <a:pt x="410" y="249"/>
                  </a:lnTo>
                  <a:lnTo>
                    <a:pt x="410" y="247"/>
                  </a:lnTo>
                  <a:lnTo>
                    <a:pt x="410" y="245"/>
                  </a:lnTo>
                  <a:lnTo>
                    <a:pt x="410" y="243"/>
                  </a:lnTo>
                  <a:close/>
                  <a:moveTo>
                    <a:pt x="318" y="251"/>
                  </a:moveTo>
                  <a:lnTo>
                    <a:pt x="318" y="251"/>
                  </a:lnTo>
                  <a:lnTo>
                    <a:pt x="318" y="251"/>
                  </a:lnTo>
                  <a:lnTo>
                    <a:pt x="318" y="251"/>
                  </a:lnTo>
                  <a:lnTo>
                    <a:pt x="318" y="251"/>
                  </a:lnTo>
                  <a:lnTo>
                    <a:pt x="318" y="251"/>
                  </a:lnTo>
                  <a:lnTo>
                    <a:pt x="318" y="251"/>
                  </a:lnTo>
                  <a:close/>
                  <a:moveTo>
                    <a:pt x="316" y="251"/>
                  </a:moveTo>
                  <a:lnTo>
                    <a:pt x="318" y="251"/>
                  </a:lnTo>
                  <a:lnTo>
                    <a:pt x="316" y="251"/>
                  </a:lnTo>
                  <a:lnTo>
                    <a:pt x="318" y="251"/>
                  </a:lnTo>
                  <a:lnTo>
                    <a:pt x="316" y="251"/>
                  </a:lnTo>
                  <a:lnTo>
                    <a:pt x="318" y="251"/>
                  </a:lnTo>
                  <a:lnTo>
                    <a:pt x="316" y="251"/>
                  </a:lnTo>
                  <a:lnTo>
                    <a:pt x="318" y="251"/>
                  </a:lnTo>
                  <a:lnTo>
                    <a:pt x="316" y="251"/>
                  </a:lnTo>
                  <a:close/>
                  <a:moveTo>
                    <a:pt x="316" y="249"/>
                  </a:moveTo>
                  <a:lnTo>
                    <a:pt x="318" y="249"/>
                  </a:lnTo>
                  <a:lnTo>
                    <a:pt x="318" y="251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6" y="251"/>
                  </a:lnTo>
                  <a:lnTo>
                    <a:pt x="316" y="249"/>
                  </a:lnTo>
                  <a:close/>
                  <a:moveTo>
                    <a:pt x="316" y="249"/>
                  </a:moveTo>
                  <a:lnTo>
                    <a:pt x="316" y="251"/>
                  </a:lnTo>
                  <a:lnTo>
                    <a:pt x="316" y="249"/>
                  </a:lnTo>
                  <a:close/>
                  <a:moveTo>
                    <a:pt x="318" y="249"/>
                  </a:moveTo>
                  <a:lnTo>
                    <a:pt x="316" y="249"/>
                  </a:lnTo>
                  <a:lnTo>
                    <a:pt x="318" y="249"/>
                  </a:lnTo>
                  <a:close/>
                  <a:moveTo>
                    <a:pt x="314" y="247"/>
                  </a:moveTo>
                  <a:lnTo>
                    <a:pt x="314" y="249"/>
                  </a:lnTo>
                  <a:lnTo>
                    <a:pt x="314" y="247"/>
                  </a:lnTo>
                  <a:lnTo>
                    <a:pt x="314" y="249"/>
                  </a:lnTo>
                  <a:lnTo>
                    <a:pt x="314" y="247"/>
                  </a:lnTo>
                  <a:close/>
                  <a:moveTo>
                    <a:pt x="312" y="249"/>
                  </a:moveTo>
                  <a:lnTo>
                    <a:pt x="312" y="247"/>
                  </a:lnTo>
                  <a:lnTo>
                    <a:pt x="312" y="249"/>
                  </a:lnTo>
                  <a:lnTo>
                    <a:pt x="314" y="249"/>
                  </a:lnTo>
                  <a:lnTo>
                    <a:pt x="316" y="249"/>
                  </a:lnTo>
                  <a:lnTo>
                    <a:pt x="316" y="251"/>
                  </a:lnTo>
                  <a:lnTo>
                    <a:pt x="316" y="249"/>
                  </a:lnTo>
                  <a:lnTo>
                    <a:pt x="314" y="249"/>
                  </a:lnTo>
                  <a:lnTo>
                    <a:pt x="312" y="249"/>
                  </a:lnTo>
                  <a:lnTo>
                    <a:pt x="312" y="247"/>
                  </a:lnTo>
                  <a:lnTo>
                    <a:pt x="312" y="249"/>
                  </a:lnTo>
                  <a:close/>
                  <a:moveTo>
                    <a:pt x="308" y="249"/>
                  </a:moveTo>
                  <a:lnTo>
                    <a:pt x="308" y="247"/>
                  </a:lnTo>
                  <a:lnTo>
                    <a:pt x="308" y="249"/>
                  </a:lnTo>
                  <a:close/>
                  <a:moveTo>
                    <a:pt x="302" y="249"/>
                  </a:moveTo>
                  <a:lnTo>
                    <a:pt x="302" y="247"/>
                  </a:lnTo>
                  <a:lnTo>
                    <a:pt x="302" y="249"/>
                  </a:lnTo>
                  <a:close/>
                  <a:moveTo>
                    <a:pt x="308" y="247"/>
                  </a:moveTo>
                  <a:lnTo>
                    <a:pt x="308" y="245"/>
                  </a:lnTo>
                  <a:lnTo>
                    <a:pt x="308" y="247"/>
                  </a:lnTo>
                  <a:close/>
                  <a:moveTo>
                    <a:pt x="306" y="245"/>
                  </a:moveTo>
                  <a:lnTo>
                    <a:pt x="306" y="247"/>
                  </a:lnTo>
                  <a:lnTo>
                    <a:pt x="306" y="245"/>
                  </a:lnTo>
                  <a:close/>
                  <a:moveTo>
                    <a:pt x="302" y="245"/>
                  </a:moveTo>
                  <a:lnTo>
                    <a:pt x="302" y="247"/>
                  </a:lnTo>
                  <a:lnTo>
                    <a:pt x="302" y="245"/>
                  </a:lnTo>
                  <a:close/>
                  <a:moveTo>
                    <a:pt x="306" y="245"/>
                  </a:moveTo>
                  <a:lnTo>
                    <a:pt x="306" y="243"/>
                  </a:lnTo>
                  <a:lnTo>
                    <a:pt x="306" y="245"/>
                  </a:lnTo>
                  <a:close/>
                  <a:moveTo>
                    <a:pt x="302" y="245"/>
                  </a:moveTo>
                  <a:lnTo>
                    <a:pt x="304" y="245"/>
                  </a:lnTo>
                  <a:lnTo>
                    <a:pt x="302" y="245"/>
                  </a:lnTo>
                  <a:close/>
                  <a:moveTo>
                    <a:pt x="302" y="243"/>
                  </a:moveTo>
                  <a:lnTo>
                    <a:pt x="302" y="245"/>
                  </a:lnTo>
                  <a:lnTo>
                    <a:pt x="302" y="243"/>
                  </a:lnTo>
                  <a:lnTo>
                    <a:pt x="302" y="245"/>
                  </a:lnTo>
                  <a:lnTo>
                    <a:pt x="302" y="243"/>
                  </a:lnTo>
                  <a:close/>
                  <a:moveTo>
                    <a:pt x="298" y="245"/>
                  </a:moveTo>
                  <a:lnTo>
                    <a:pt x="298" y="247"/>
                  </a:lnTo>
                  <a:lnTo>
                    <a:pt x="300" y="247"/>
                  </a:lnTo>
                  <a:lnTo>
                    <a:pt x="298" y="247"/>
                  </a:lnTo>
                  <a:lnTo>
                    <a:pt x="300" y="247"/>
                  </a:lnTo>
                  <a:lnTo>
                    <a:pt x="298" y="247"/>
                  </a:lnTo>
                  <a:lnTo>
                    <a:pt x="300" y="247"/>
                  </a:lnTo>
                  <a:lnTo>
                    <a:pt x="300" y="249"/>
                  </a:lnTo>
                  <a:lnTo>
                    <a:pt x="300" y="247"/>
                  </a:lnTo>
                  <a:lnTo>
                    <a:pt x="300" y="249"/>
                  </a:lnTo>
                  <a:lnTo>
                    <a:pt x="300" y="247"/>
                  </a:lnTo>
                  <a:lnTo>
                    <a:pt x="300" y="249"/>
                  </a:lnTo>
                  <a:lnTo>
                    <a:pt x="302" y="249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04" y="249"/>
                  </a:lnTo>
                  <a:lnTo>
                    <a:pt x="306" y="249"/>
                  </a:lnTo>
                  <a:lnTo>
                    <a:pt x="308" y="249"/>
                  </a:lnTo>
                  <a:lnTo>
                    <a:pt x="308" y="251"/>
                  </a:lnTo>
                  <a:lnTo>
                    <a:pt x="306" y="251"/>
                  </a:lnTo>
                  <a:lnTo>
                    <a:pt x="304" y="251"/>
                  </a:lnTo>
                  <a:lnTo>
                    <a:pt x="302" y="251"/>
                  </a:lnTo>
                  <a:lnTo>
                    <a:pt x="302" y="249"/>
                  </a:lnTo>
                  <a:lnTo>
                    <a:pt x="300" y="249"/>
                  </a:lnTo>
                  <a:lnTo>
                    <a:pt x="300" y="247"/>
                  </a:lnTo>
                  <a:lnTo>
                    <a:pt x="298" y="247"/>
                  </a:lnTo>
                  <a:lnTo>
                    <a:pt x="298" y="245"/>
                  </a:lnTo>
                  <a:close/>
                  <a:moveTo>
                    <a:pt x="304" y="241"/>
                  </a:moveTo>
                  <a:lnTo>
                    <a:pt x="304" y="243"/>
                  </a:lnTo>
                  <a:lnTo>
                    <a:pt x="304" y="241"/>
                  </a:lnTo>
                  <a:lnTo>
                    <a:pt x="304" y="243"/>
                  </a:lnTo>
                  <a:lnTo>
                    <a:pt x="304" y="241"/>
                  </a:lnTo>
                  <a:lnTo>
                    <a:pt x="304" y="243"/>
                  </a:lnTo>
                  <a:lnTo>
                    <a:pt x="304" y="241"/>
                  </a:lnTo>
                  <a:close/>
                  <a:moveTo>
                    <a:pt x="302" y="243"/>
                  </a:moveTo>
                  <a:lnTo>
                    <a:pt x="302" y="241"/>
                  </a:lnTo>
                  <a:lnTo>
                    <a:pt x="302" y="243"/>
                  </a:lnTo>
                  <a:close/>
                  <a:moveTo>
                    <a:pt x="302" y="243"/>
                  </a:moveTo>
                  <a:lnTo>
                    <a:pt x="302" y="241"/>
                  </a:lnTo>
                  <a:lnTo>
                    <a:pt x="302" y="243"/>
                  </a:lnTo>
                  <a:close/>
                  <a:moveTo>
                    <a:pt x="302" y="241"/>
                  </a:moveTo>
                  <a:lnTo>
                    <a:pt x="300" y="241"/>
                  </a:lnTo>
                  <a:lnTo>
                    <a:pt x="302" y="241"/>
                  </a:lnTo>
                  <a:lnTo>
                    <a:pt x="300" y="241"/>
                  </a:lnTo>
                  <a:lnTo>
                    <a:pt x="302" y="241"/>
                  </a:lnTo>
                  <a:close/>
                  <a:moveTo>
                    <a:pt x="306" y="241"/>
                  </a:moveTo>
                  <a:lnTo>
                    <a:pt x="304" y="241"/>
                  </a:lnTo>
                  <a:lnTo>
                    <a:pt x="306" y="241"/>
                  </a:lnTo>
                  <a:close/>
                  <a:moveTo>
                    <a:pt x="296" y="241"/>
                  </a:moveTo>
                  <a:lnTo>
                    <a:pt x="296" y="243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8" y="243"/>
                  </a:lnTo>
                  <a:lnTo>
                    <a:pt x="298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6" y="241"/>
                  </a:lnTo>
                  <a:close/>
                  <a:moveTo>
                    <a:pt x="300" y="241"/>
                  </a:moveTo>
                  <a:lnTo>
                    <a:pt x="302" y="241"/>
                  </a:lnTo>
                  <a:lnTo>
                    <a:pt x="300" y="241"/>
                  </a:lnTo>
                  <a:lnTo>
                    <a:pt x="302" y="241"/>
                  </a:lnTo>
                  <a:lnTo>
                    <a:pt x="300" y="241"/>
                  </a:lnTo>
                  <a:lnTo>
                    <a:pt x="300" y="239"/>
                  </a:lnTo>
                  <a:lnTo>
                    <a:pt x="300" y="241"/>
                  </a:lnTo>
                  <a:close/>
                  <a:moveTo>
                    <a:pt x="300" y="241"/>
                  </a:moveTo>
                  <a:lnTo>
                    <a:pt x="300" y="239"/>
                  </a:lnTo>
                  <a:lnTo>
                    <a:pt x="300" y="241"/>
                  </a:lnTo>
                  <a:close/>
                  <a:moveTo>
                    <a:pt x="298" y="241"/>
                  </a:moveTo>
                  <a:lnTo>
                    <a:pt x="300" y="241"/>
                  </a:lnTo>
                  <a:lnTo>
                    <a:pt x="298" y="241"/>
                  </a:lnTo>
                  <a:close/>
                  <a:moveTo>
                    <a:pt x="298" y="239"/>
                  </a:moveTo>
                  <a:lnTo>
                    <a:pt x="300" y="239"/>
                  </a:lnTo>
                  <a:lnTo>
                    <a:pt x="298" y="239"/>
                  </a:lnTo>
                  <a:close/>
                  <a:moveTo>
                    <a:pt x="304" y="239"/>
                  </a:moveTo>
                  <a:lnTo>
                    <a:pt x="304" y="237"/>
                  </a:lnTo>
                  <a:lnTo>
                    <a:pt x="304" y="239"/>
                  </a:lnTo>
                  <a:close/>
                  <a:moveTo>
                    <a:pt x="302" y="239"/>
                  </a:moveTo>
                  <a:lnTo>
                    <a:pt x="304" y="239"/>
                  </a:lnTo>
                  <a:lnTo>
                    <a:pt x="302" y="239"/>
                  </a:lnTo>
                  <a:close/>
                  <a:moveTo>
                    <a:pt x="304" y="237"/>
                  </a:moveTo>
                  <a:lnTo>
                    <a:pt x="302" y="237"/>
                  </a:lnTo>
                  <a:lnTo>
                    <a:pt x="304" y="237"/>
                  </a:lnTo>
                  <a:close/>
                  <a:moveTo>
                    <a:pt x="298" y="239"/>
                  </a:moveTo>
                  <a:lnTo>
                    <a:pt x="298" y="237"/>
                  </a:lnTo>
                  <a:lnTo>
                    <a:pt x="298" y="239"/>
                  </a:lnTo>
                  <a:close/>
                  <a:moveTo>
                    <a:pt x="304" y="237"/>
                  </a:moveTo>
                  <a:lnTo>
                    <a:pt x="302" y="237"/>
                  </a:lnTo>
                  <a:lnTo>
                    <a:pt x="304" y="237"/>
                  </a:lnTo>
                  <a:close/>
                  <a:moveTo>
                    <a:pt x="298" y="237"/>
                  </a:moveTo>
                  <a:lnTo>
                    <a:pt x="298" y="239"/>
                  </a:lnTo>
                  <a:lnTo>
                    <a:pt x="298" y="237"/>
                  </a:lnTo>
                  <a:lnTo>
                    <a:pt x="298" y="239"/>
                  </a:lnTo>
                  <a:lnTo>
                    <a:pt x="298" y="237"/>
                  </a:lnTo>
                  <a:close/>
                  <a:moveTo>
                    <a:pt x="296" y="237"/>
                  </a:moveTo>
                  <a:lnTo>
                    <a:pt x="296" y="239"/>
                  </a:lnTo>
                  <a:lnTo>
                    <a:pt x="296" y="237"/>
                  </a:lnTo>
                  <a:lnTo>
                    <a:pt x="296" y="239"/>
                  </a:lnTo>
                  <a:lnTo>
                    <a:pt x="296" y="237"/>
                  </a:lnTo>
                  <a:close/>
                  <a:moveTo>
                    <a:pt x="302" y="237"/>
                  </a:moveTo>
                  <a:lnTo>
                    <a:pt x="302" y="235"/>
                  </a:lnTo>
                  <a:lnTo>
                    <a:pt x="302" y="237"/>
                  </a:lnTo>
                  <a:lnTo>
                    <a:pt x="304" y="237"/>
                  </a:lnTo>
                  <a:lnTo>
                    <a:pt x="302" y="237"/>
                  </a:lnTo>
                  <a:close/>
                  <a:moveTo>
                    <a:pt x="304" y="235"/>
                  </a:moveTo>
                  <a:lnTo>
                    <a:pt x="304" y="237"/>
                  </a:lnTo>
                  <a:lnTo>
                    <a:pt x="304" y="235"/>
                  </a:lnTo>
                  <a:close/>
                  <a:moveTo>
                    <a:pt x="304" y="235"/>
                  </a:moveTo>
                  <a:lnTo>
                    <a:pt x="302" y="235"/>
                  </a:lnTo>
                  <a:lnTo>
                    <a:pt x="304" y="235"/>
                  </a:lnTo>
                  <a:lnTo>
                    <a:pt x="302" y="235"/>
                  </a:lnTo>
                  <a:lnTo>
                    <a:pt x="304" y="235"/>
                  </a:lnTo>
                  <a:close/>
                  <a:moveTo>
                    <a:pt x="302" y="235"/>
                  </a:moveTo>
                  <a:lnTo>
                    <a:pt x="302" y="237"/>
                  </a:lnTo>
                  <a:lnTo>
                    <a:pt x="302" y="235"/>
                  </a:lnTo>
                  <a:lnTo>
                    <a:pt x="300" y="235"/>
                  </a:lnTo>
                  <a:lnTo>
                    <a:pt x="302" y="235"/>
                  </a:lnTo>
                  <a:close/>
                  <a:moveTo>
                    <a:pt x="294" y="237"/>
                  </a:moveTo>
                  <a:lnTo>
                    <a:pt x="296" y="237"/>
                  </a:lnTo>
                  <a:lnTo>
                    <a:pt x="294" y="237"/>
                  </a:lnTo>
                  <a:close/>
                  <a:moveTo>
                    <a:pt x="298" y="235"/>
                  </a:moveTo>
                  <a:lnTo>
                    <a:pt x="298" y="237"/>
                  </a:lnTo>
                  <a:lnTo>
                    <a:pt x="298" y="235"/>
                  </a:lnTo>
                  <a:close/>
                  <a:moveTo>
                    <a:pt x="408" y="217"/>
                  </a:moveTo>
                  <a:lnTo>
                    <a:pt x="408" y="215"/>
                  </a:lnTo>
                  <a:lnTo>
                    <a:pt x="408" y="217"/>
                  </a:lnTo>
                  <a:close/>
                  <a:moveTo>
                    <a:pt x="304" y="235"/>
                  </a:moveTo>
                  <a:lnTo>
                    <a:pt x="302" y="235"/>
                  </a:lnTo>
                  <a:lnTo>
                    <a:pt x="304" y="235"/>
                  </a:lnTo>
                  <a:close/>
                  <a:moveTo>
                    <a:pt x="304" y="235"/>
                  </a:moveTo>
                  <a:lnTo>
                    <a:pt x="302" y="235"/>
                  </a:lnTo>
                  <a:lnTo>
                    <a:pt x="304" y="235"/>
                  </a:lnTo>
                  <a:close/>
                  <a:moveTo>
                    <a:pt x="298" y="235"/>
                  </a:moveTo>
                  <a:lnTo>
                    <a:pt x="300" y="235"/>
                  </a:lnTo>
                  <a:lnTo>
                    <a:pt x="298" y="235"/>
                  </a:lnTo>
                  <a:lnTo>
                    <a:pt x="300" y="235"/>
                  </a:lnTo>
                  <a:lnTo>
                    <a:pt x="300" y="237"/>
                  </a:lnTo>
                  <a:lnTo>
                    <a:pt x="302" y="237"/>
                  </a:lnTo>
                  <a:lnTo>
                    <a:pt x="302" y="239"/>
                  </a:lnTo>
                  <a:lnTo>
                    <a:pt x="304" y="239"/>
                  </a:lnTo>
                  <a:lnTo>
                    <a:pt x="304" y="241"/>
                  </a:lnTo>
                  <a:lnTo>
                    <a:pt x="304" y="239"/>
                  </a:lnTo>
                  <a:lnTo>
                    <a:pt x="304" y="241"/>
                  </a:lnTo>
                  <a:lnTo>
                    <a:pt x="302" y="241"/>
                  </a:lnTo>
                  <a:lnTo>
                    <a:pt x="302" y="239"/>
                  </a:lnTo>
                  <a:lnTo>
                    <a:pt x="302" y="241"/>
                  </a:lnTo>
                  <a:lnTo>
                    <a:pt x="304" y="241"/>
                  </a:lnTo>
                  <a:lnTo>
                    <a:pt x="302" y="241"/>
                  </a:lnTo>
                  <a:lnTo>
                    <a:pt x="304" y="241"/>
                  </a:lnTo>
                  <a:lnTo>
                    <a:pt x="304" y="243"/>
                  </a:lnTo>
                  <a:lnTo>
                    <a:pt x="304" y="245"/>
                  </a:lnTo>
                  <a:lnTo>
                    <a:pt x="306" y="245"/>
                  </a:lnTo>
                  <a:lnTo>
                    <a:pt x="306" y="247"/>
                  </a:lnTo>
                  <a:lnTo>
                    <a:pt x="306" y="245"/>
                  </a:lnTo>
                  <a:lnTo>
                    <a:pt x="304" y="245"/>
                  </a:lnTo>
                  <a:lnTo>
                    <a:pt x="306" y="245"/>
                  </a:lnTo>
                  <a:lnTo>
                    <a:pt x="304" y="245"/>
                  </a:lnTo>
                  <a:lnTo>
                    <a:pt x="306" y="245"/>
                  </a:lnTo>
                  <a:lnTo>
                    <a:pt x="306" y="247"/>
                  </a:lnTo>
                  <a:lnTo>
                    <a:pt x="304" y="247"/>
                  </a:lnTo>
                  <a:lnTo>
                    <a:pt x="304" y="245"/>
                  </a:lnTo>
                  <a:lnTo>
                    <a:pt x="302" y="245"/>
                  </a:lnTo>
                  <a:lnTo>
                    <a:pt x="304" y="245"/>
                  </a:lnTo>
                  <a:lnTo>
                    <a:pt x="302" y="245"/>
                  </a:lnTo>
                  <a:lnTo>
                    <a:pt x="304" y="245"/>
                  </a:lnTo>
                  <a:lnTo>
                    <a:pt x="302" y="245"/>
                  </a:lnTo>
                  <a:lnTo>
                    <a:pt x="302" y="243"/>
                  </a:lnTo>
                  <a:lnTo>
                    <a:pt x="302" y="241"/>
                  </a:lnTo>
                  <a:lnTo>
                    <a:pt x="300" y="241"/>
                  </a:lnTo>
                  <a:lnTo>
                    <a:pt x="302" y="241"/>
                  </a:lnTo>
                  <a:lnTo>
                    <a:pt x="302" y="239"/>
                  </a:lnTo>
                  <a:lnTo>
                    <a:pt x="300" y="239"/>
                  </a:lnTo>
                  <a:lnTo>
                    <a:pt x="302" y="239"/>
                  </a:lnTo>
                  <a:lnTo>
                    <a:pt x="300" y="239"/>
                  </a:lnTo>
                  <a:lnTo>
                    <a:pt x="302" y="239"/>
                  </a:lnTo>
                  <a:lnTo>
                    <a:pt x="300" y="239"/>
                  </a:lnTo>
                  <a:lnTo>
                    <a:pt x="300" y="237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lnTo>
                    <a:pt x="298" y="237"/>
                  </a:lnTo>
                  <a:lnTo>
                    <a:pt x="298" y="235"/>
                  </a:lnTo>
                  <a:close/>
                  <a:moveTo>
                    <a:pt x="304" y="235"/>
                  </a:moveTo>
                  <a:lnTo>
                    <a:pt x="302" y="235"/>
                  </a:lnTo>
                  <a:lnTo>
                    <a:pt x="304" y="235"/>
                  </a:lnTo>
                  <a:close/>
                  <a:moveTo>
                    <a:pt x="294" y="235"/>
                  </a:moveTo>
                  <a:lnTo>
                    <a:pt x="294" y="237"/>
                  </a:lnTo>
                  <a:lnTo>
                    <a:pt x="294" y="235"/>
                  </a:lnTo>
                  <a:lnTo>
                    <a:pt x="294" y="237"/>
                  </a:lnTo>
                  <a:lnTo>
                    <a:pt x="294" y="239"/>
                  </a:lnTo>
                  <a:lnTo>
                    <a:pt x="294" y="237"/>
                  </a:lnTo>
                  <a:lnTo>
                    <a:pt x="294" y="239"/>
                  </a:lnTo>
                  <a:lnTo>
                    <a:pt x="296" y="239"/>
                  </a:lnTo>
                  <a:lnTo>
                    <a:pt x="296" y="241"/>
                  </a:lnTo>
                  <a:lnTo>
                    <a:pt x="296" y="239"/>
                  </a:lnTo>
                  <a:lnTo>
                    <a:pt x="294" y="239"/>
                  </a:lnTo>
                  <a:lnTo>
                    <a:pt x="294" y="237"/>
                  </a:lnTo>
                  <a:lnTo>
                    <a:pt x="294" y="235"/>
                  </a:lnTo>
                  <a:close/>
                  <a:moveTo>
                    <a:pt x="302" y="235"/>
                  </a:moveTo>
                  <a:lnTo>
                    <a:pt x="302" y="233"/>
                  </a:lnTo>
                  <a:lnTo>
                    <a:pt x="304" y="233"/>
                  </a:lnTo>
                  <a:lnTo>
                    <a:pt x="302" y="233"/>
                  </a:lnTo>
                  <a:lnTo>
                    <a:pt x="302" y="235"/>
                  </a:lnTo>
                  <a:close/>
                  <a:moveTo>
                    <a:pt x="302" y="233"/>
                  </a:moveTo>
                  <a:lnTo>
                    <a:pt x="302" y="235"/>
                  </a:lnTo>
                  <a:lnTo>
                    <a:pt x="302" y="233"/>
                  </a:lnTo>
                  <a:close/>
                  <a:moveTo>
                    <a:pt x="302" y="233"/>
                  </a:moveTo>
                  <a:lnTo>
                    <a:pt x="302" y="235"/>
                  </a:lnTo>
                  <a:lnTo>
                    <a:pt x="302" y="233"/>
                  </a:lnTo>
                  <a:close/>
                  <a:moveTo>
                    <a:pt x="292" y="231"/>
                  </a:moveTo>
                  <a:lnTo>
                    <a:pt x="294" y="231"/>
                  </a:lnTo>
                  <a:lnTo>
                    <a:pt x="292" y="231"/>
                  </a:lnTo>
                  <a:close/>
                  <a:moveTo>
                    <a:pt x="296" y="231"/>
                  </a:moveTo>
                  <a:lnTo>
                    <a:pt x="298" y="231"/>
                  </a:lnTo>
                  <a:lnTo>
                    <a:pt x="296" y="231"/>
                  </a:lnTo>
                  <a:close/>
                  <a:moveTo>
                    <a:pt x="294" y="231"/>
                  </a:moveTo>
                  <a:lnTo>
                    <a:pt x="296" y="231"/>
                  </a:lnTo>
                  <a:lnTo>
                    <a:pt x="294" y="231"/>
                  </a:lnTo>
                  <a:close/>
                  <a:moveTo>
                    <a:pt x="294" y="231"/>
                  </a:moveTo>
                  <a:lnTo>
                    <a:pt x="296" y="231"/>
                  </a:lnTo>
                  <a:lnTo>
                    <a:pt x="294" y="231"/>
                  </a:lnTo>
                  <a:close/>
                  <a:moveTo>
                    <a:pt x="296" y="231"/>
                  </a:moveTo>
                  <a:lnTo>
                    <a:pt x="296" y="229"/>
                  </a:lnTo>
                  <a:lnTo>
                    <a:pt x="296" y="231"/>
                  </a:lnTo>
                  <a:close/>
                  <a:moveTo>
                    <a:pt x="296" y="231"/>
                  </a:moveTo>
                  <a:lnTo>
                    <a:pt x="294" y="231"/>
                  </a:lnTo>
                  <a:lnTo>
                    <a:pt x="296" y="231"/>
                  </a:lnTo>
                  <a:close/>
                  <a:moveTo>
                    <a:pt x="296" y="231"/>
                  </a:moveTo>
                  <a:lnTo>
                    <a:pt x="296" y="229"/>
                  </a:lnTo>
                  <a:lnTo>
                    <a:pt x="296" y="231"/>
                  </a:lnTo>
                  <a:close/>
                  <a:moveTo>
                    <a:pt x="296" y="229"/>
                  </a:moveTo>
                  <a:lnTo>
                    <a:pt x="296" y="231"/>
                  </a:lnTo>
                  <a:lnTo>
                    <a:pt x="296" y="229"/>
                  </a:lnTo>
                  <a:close/>
                  <a:moveTo>
                    <a:pt x="294" y="231"/>
                  </a:moveTo>
                  <a:lnTo>
                    <a:pt x="294" y="229"/>
                  </a:lnTo>
                  <a:lnTo>
                    <a:pt x="294" y="231"/>
                  </a:lnTo>
                  <a:close/>
                  <a:moveTo>
                    <a:pt x="296" y="229"/>
                  </a:moveTo>
                  <a:lnTo>
                    <a:pt x="294" y="229"/>
                  </a:lnTo>
                  <a:lnTo>
                    <a:pt x="296" y="229"/>
                  </a:lnTo>
                  <a:close/>
                  <a:moveTo>
                    <a:pt x="294" y="231"/>
                  </a:moveTo>
                  <a:lnTo>
                    <a:pt x="294" y="229"/>
                  </a:lnTo>
                  <a:lnTo>
                    <a:pt x="294" y="231"/>
                  </a:lnTo>
                  <a:close/>
                  <a:moveTo>
                    <a:pt x="294" y="231"/>
                  </a:moveTo>
                  <a:lnTo>
                    <a:pt x="294" y="229"/>
                  </a:lnTo>
                  <a:lnTo>
                    <a:pt x="294" y="231"/>
                  </a:lnTo>
                  <a:close/>
                  <a:moveTo>
                    <a:pt x="296" y="229"/>
                  </a:moveTo>
                  <a:lnTo>
                    <a:pt x="296" y="231"/>
                  </a:lnTo>
                  <a:lnTo>
                    <a:pt x="296" y="229"/>
                  </a:lnTo>
                  <a:close/>
                  <a:moveTo>
                    <a:pt x="304" y="229"/>
                  </a:moveTo>
                  <a:lnTo>
                    <a:pt x="304" y="227"/>
                  </a:lnTo>
                  <a:lnTo>
                    <a:pt x="304" y="229"/>
                  </a:lnTo>
                  <a:close/>
                  <a:moveTo>
                    <a:pt x="304" y="229"/>
                  </a:moveTo>
                  <a:lnTo>
                    <a:pt x="304" y="227"/>
                  </a:lnTo>
                  <a:lnTo>
                    <a:pt x="304" y="229"/>
                  </a:lnTo>
                  <a:close/>
                  <a:moveTo>
                    <a:pt x="296" y="229"/>
                  </a:moveTo>
                  <a:lnTo>
                    <a:pt x="294" y="229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6" y="229"/>
                  </a:lnTo>
                  <a:close/>
                  <a:moveTo>
                    <a:pt x="304" y="227"/>
                  </a:moveTo>
                  <a:lnTo>
                    <a:pt x="304" y="229"/>
                  </a:lnTo>
                  <a:lnTo>
                    <a:pt x="304" y="227"/>
                  </a:lnTo>
                  <a:close/>
                  <a:moveTo>
                    <a:pt x="292" y="229"/>
                  </a:moveTo>
                  <a:lnTo>
                    <a:pt x="292" y="231"/>
                  </a:lnTo>
                  <a:lnTo>
                    <a:pt x="292" y="233"/>
                  </a:lnTo>
                  <a:lnTo>
                    <a:pt x="292" y="231"/>
                  </a:lnTo>
                  <a:lnTo>
                    <a:pt x="292" y="233"/>
                  </a:lnTo>
                  <a:lnTo>
                    <a:pt x="292" y="231"/>
                  </a:lnTo>
                  <a:lnTo>
                    <a:pt x="294" y="231"/>
                  </a:lnTo>
                  <a:lnTo>
                    <a:pt x="294" y="233"/>
                  </a:lnTo>
                  <a:lnTo>
                    <a:pt x="294" y="231"/>
                  </a:lnTo>
                  <a:lnTo>
                    <a:pt x="294" y="233"/>
                  </a:lnTo>
                  <a:lnTo>
                    <a:pt x="294" y="231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2" y="233"/>
                  </a:lnTo>
                  <a:lnTo>
                    <a:pt x="294" y="233"/>
                  </a:lnTo>
                  <a:lnTo>
                    <a:pt x="292" y="233"/>
                  </a:lnTo>
                  <a:lnTo>
                    <a:pt x="292" y="235"/>
                  </a:lnTo>
                  <a:lnTo>
                    <a:pt x="294" y="235"/>
                  </a:lnTo>
                  <a:lnTo>
                    <a:pt x="292" y="235"/>
                  </a:lnTo>
                  <a:lnTo>
                    <a:pt x="292" y="233"/>
                  </a:lnTo>
                  <a:lnTo>
                    <a:pt x="292" y="231"/>
                  </a:lnTo>
                  <a:lnTo>
                    <a:pt x="292" y="229"/>
                  </a:lnTo>
                  <a:close/>
                  <a:moveTo>
                    <a:pt x="304" y="227"/>
                  </a:moveTo>
                  <a:lnTo>
                    <a:pt x="302" y="227"/>
                  </a:lnTo>
                  <a:lnTo>
                    <a:pt x="304" y="227"/>
                  </a:lnTo>
                  <a:lnTo>
                    <a:pt x="302" y="227"/>
                  </a:lnTo>
                  <a:lnTo>
                    <a:pt x="304" y="227"/>
                  </a:lnTo>
                  <a:close/>
                  <a:moveTo>
                    <a:pt x="294" y="229"/>
                  </a:moveTo>
                  <a:lnTo>
                    <a:pt x="292" y="229"/>
                  </a:lnTo>
                  <a:lnTo>
                    <a:pt x="294" y="229"/>
                  </a:lnTo>
                  <a:close/>
                  <a:moveTo>
                    <a:pt x="294" y="229"/>
                  </a:moveTo>
                  <a:lnTo>
                    <a:pt x="292" y="229"/>
                  </a:lnTo>
                  <a:lnTo>
                    <a:pt x="294" y="229"/>
                  </a:lnTo>
                  <a:close/>
                  <a:moveTo>
                    <a:pt x="294" y="229"/>
                  </a:moveTo>
                  <a:lnTo>
                    <a:pt x="292" y="229"/>
                  </a:lnTo>
                  <a:lnTo>
                    <a:pt x="294" y="229"/>
                  </a:lnTo>
                  <a:close/>
                  <a:moveTo>
                    <a:pt x="294" y="229"/>
                  </a:moveTo>
                  <a:lnTo>
                    <a:pt x="292" y="229"/>
                  </a:lnTo>
                  <a:lnTo>
                    <a:pt x="294" y="229"/>
                  </a:lnTo>
                  <a:close/>
                  <a:moveTo>
                    <a:pt x="304" y="227"/>
                  </a:moveTo>
                  <a:lnTo>
                    <a:pt x="302" y="227"/>
                  </a:lnTo>
                  <a:lnTo>
                    <a:pt x="304" y="227"/>
                  </a:lnTo>
                  <a:close/>
                  <a:moveTo>
                    <a:pt x="304" y="227"/>
                  </a:moveTo>
                  <a:lnTo>
                    <a:pt x="302" y="227"/>
                  </a:lnTo>
                  <a:lnTo>
                    <a:pt x="304" y="227"/>
                  </a:lnTo>
                  <a:close/>
                  <a:moveTo>
                    <a:pt x="304" y="227"/>
                  </a:moveTo>
                  <a:lnTo>
                    <a:pt x="302" y="227"/>
                  </a:lnTo>
                  <a:lnTo>
                    <a:pt x="304" y="227"/>
                  </a:lnTo>
                  <a:close/>
                  <a:moveTo>
                    <a:pt x="304" y="227"/>
                  </a:moveTo>
                  <a:lnTo>
                    <a:pt x="302" y="227"/>
                  </a:lnTo>
                  <a:lnTo>
                    <a:pt x="304" y="227"/>
                  </a:lnTo>
                  <a:close/>
                  <a:moveTo>
                    <a:pt x="304" y="227"/>
                  </a:moveTo>
                  <a:lnTo>
                    <a:pt x="302" y="227"/>
                  </a:lnTo>
                  <a:lnTo>
                    <a:pt x="304" y="227"/>
                  </a:lnTo>
                  <a:close/>
                  <a:moveTo>
                    <a:pt x="302" y="227"/>
                  </a:moveTo>
                  <a:lnTo>
                    <a:pt x="302" y="225"/>
                  </a:lnTo>
                  <a:lnTo>
                    <a:pt x="302" y="227"/>
                  </a:lnTo>
                  <a:close/>
                  <a:moveTo>
                    <a:pt x="302" y="225"/>
                  </a:moveTo>
                  <a:lnTo>
                    <a:pt x="302" y="227"/>
                  </a:lnTo>
                  <a:lnTo>
                    <a:pt x="302" y="225"/>
                  </a:lnTo>
                  <a:close/>
                  <a:moveTo>
                    <a:pt x="302" y="223"/>
                  </a:moveTo>
                  <a:lnTo>
                    <a:pt x="302" y="225"/>
                  </a:lnTo>
                  <a:lnTo>
                    <a:pt x="302" y="223"/>
                  </a:lnTo>
                  <a:close/>
                  <a:moveTo>
                    <a:pt x="302" y="225"/>
                  </a:moveTo>
                  <a:lnTo>
                    <a:pt x="302" y="223"/>
                  </a:lnTo>
                  <a:lnTo>
                    <a:pt x="302" y="225"/>
                  </a:lnTo>
                  <a:close/>
                  <a:moveTo>
                    <a:pt x="288" y="227"/>
                  </a:moveTo>
                  <a:lnTo>
                    <a:pt x="288" y="225"/>
                  </a:lnTo>
                  <a:lnTo>
                    <a:pt x="288" y="227"/>
                  </a:lnTo>
                  <a:close/>
                  <a:moveTo>
                    <a:pt x="288" y="225"/>
                  </a:moveTo>
                  <a:lnTo>
                    <a:pt x="288" y="227"/>
                  </a:lnTo>
                  <a:lnTo>
                    <a:pt x="290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90" y="229"/>
                  </a:lnTo>
                  <a:lnTo>
                    <a:pt x="290" y="227"/>
                  </a:lnTo>
                  <a:lnTo>
                    <a:pt x="290" y="229"/>
                  </a:lnTo>
                  <a:lnTo>
                    <a:pt x="292" y="229"/>
                  </a:lnTo>
                  <a:lnTo>
                    <a:pt x="290" y="229"/>
                  </a:lnTo>
                  <a:lnTo>
                    <a:pt x="290" y="227"/>
                  </a:lnTo>
                  <a:lnTo>
                    <a:pt x="288" y="227"/>
                  </a:lnTo>
                  <a:lnTo>
                    <a:pt x="288" y="225"/>
                  </a:lnTo>
                  <a:close/>
                  <a:moveTo>
                    <a:pt x="288" y="225"/>
                  </a:moveTo>
                  <a:lnTo>
                    <a:pt x="286" y="225"/>
                  </a:lnTo>
                  <a:lnTo>
                    <a:pt x="288" y="225"/>
                  </a:lnTo>
                  <a:close/>
                  <a:moveTo>
                    <a:pt x="286" y="225"/>
                  </a:moveTo>
                  <a:lnTo>
                    <a:pt x="288" y="225"/>
                  </a:lnTo>
                  <a:lnTo>
                    <a:pt x="286" y="225"/>
                  </a:lnTo>
                  <a:lnTo>
                    <a:pt x="286" y="223"/>
                  </a:lnTo>
                  <a:lnTo>
                    <a:pt x="286" y="225"/>
                  </a:lnTo>
                  <a:close/>
                  <a:moveTo>
                    <a:pt x="286" y="223"/>
                  </a:moveTo>
                  <a:lnTo>
                    <a:pt x="286" y="225"/>
                  </a:lnTo>
                  <a:lnTo>
                    <a:pt x="286" y="223"/>
                  </a:lnTo>
                  <a:close/>
                  <a:moveTo>
                    <a:pt x="404" y="203"/>
                  </a:moveTo>
                  <a:lnTo>
                    <a:pt x="402" y="203"/>
                  </a:lnTo>
                  <a:lnTo>
                    <a:pt x="404" y="203"/>
                  </a:lnTo>
                  <a:close/>
                  <a:moveTo>
                    <a:pt x="404" y="203"/>
                  </a:moveTo>
                  <a:lnTo>
                    <a:pt x="402" y="203"/>
                  </a:lnTo>
                  <a:lnTo>
                    <a:pt x="404" y="203"/>
                  </a:lnTo>
                  <a:close/>
                  <a:moveTo>
                    <a:pt x="402" y="203"/>
                  </a:moveTo>
                  <a:lnTo>
                    <a:pt x="402" y="203"/>
                  </a:lnTo>
                  <a:lnTo>
                    <a:pt x="402" y="203"/>
                  </a:lnTo>
                  <a:close/>
                  <a:moveTo>
                    <a:pt x="296" y="221"/>
                  </a:moveTo>
                  <a:lnTo>
                    <a:pt x="298" y="221"/>
                  </a:lnTo>
                  <a:lnTo>
                    <a:pt x="296" y="221"/>
                  </a:lnTo>
                  <a:lnTo>
                    <a:pt x="298" y="221"/>
                  </a:lnTo>
                  <a:lnTo>
                    <a:pt x="296" y="221"/>
                  </a:lnTo>
                  <a:lnTo>
                    <a:pt x="298" y="221"/>
                  </a:lnTo>
                  <a:lnTo>
                    <a:pt x="296" y="221"/>
                  </a:lnTo>
                  <a:close/>
                  <a:moveTo>
                    <a:pt x="402" y="203"/>
                  </a:moveTo>
                  <a:lnTo>
                    <a:pt x="404" y="203"/>
                  </a:lnTo>
                  <a:lnTo>
                    <a:pt x="402" y="203"/>
                  </a:lnTo>
                  <a:lnTo>
                    <a:pt x="404" y="203"/>
                  </a:lnTo>
                  <a:lnTo>
                    <a:pt x="404" y="203"/>
                  </a:lnTo>
                  <a:lnTo>
                    <a:pt x="404" y="203"/>
                  </a:lnTo>
                  <a:lnTo>
                    <a:pt x="404" y="203"/>
                  </a:lnTo>
                  <a:lnTo>
                    <a:pt x="404" y="205"/>
                  </a:lnTo>
                  <a:lnTo>
                    <a:pt x="406" y="205"/>
                  </a:lnTo>
                  <a:lnTo>
                    <a:pt x="406" y="207"/>
                  </a:lnTo>
                  <a:lnTo>
                    <a:pt x="406" y="209"/>
                  </a:lnTo>
                  <a:lnTo>
                    <a:pt x="408" y="211"/>
                  </a:lnTo>
                  <a:lnTo>
                    <a:pt x="406" y="211"/>
                  </a:lnTo>
                  <a:lnTo>
                    <a:pt x="406" y="209"/>
                  </a:lnTo>
                  <a:lnTo>
                    <a:pt x="406" y="207"/>
                  </a:lnTo>
                  <a:lnTo>
                    <a:pt x="406" y="209"/>
                  </a:lnTo>
                  <a:lnTo>
                    <a:pt x="406" y="207"/>
                  </a:lnTo>
                  <a:lnTo>
                    <a:pt x="406" y="209"/>
                  </a:lnTo>
                  <a:lnTo>
                    <a:pt x="404" y="207"/>
                  </a:lnTo>
                  <a:lnTo>
                    <a:pt x="404" y="205"/>
                  </a:lnTo>
                  <a:lnTo>
                    <a:pt x="404" y="203"/>
                  </a:lnTo>
                  <a:lnTo>
                    <a:pt x="402" y="203"/>
                  </a:lnTo>
                  <a:lnTo>
                    <a:pt x="402" y="203"/>
                  </a:lnTo>
                  <a:close/>
                  <a:moveTo>
                    <a:pt x="298" y="219"/>
                  </a:moveTo>
                  <a:lnTo>
                    <a:pt x="298" y="217"/>
                  </a:lnTo>
                  <a:lnTo>
                    <a:pt x="298" y="219"/>
                  </a:lnTo>
                  <a:close/>
                  <a:moveTo>
                    <a:pt x="400" y="197"/>
                  </a:moveTo>
                  <a:lnTo>
                    <a:pt x="398" y="197"/>
                  </a:lnTo>
                  <a:lnTo>
                    <a:pt x="400" y="197"/>
                  </a:lnTo>
                  <a:close/>
                  <a:moveTo>
                    <a:pt x="278" y="213"/>
                  </a:moveTo>
                  <a:lnTo>
                    <a:pt x="280" y="213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80" y="215"/>
                  </a:lnTo>
                  <a:lnTo>
                    <a:pt x="280" y="217"/>
                  </a:lnTo>
                  <a:lnTo>
                    <a:pt x="282" y="217"/>
                  </a:lnTo>
                  <a:lnTo>
                    <a:pt x="282" y="219"/>
                  </a:lnTo>
                  <a:lnTo>
                    <a:pt x="284" y="219"/>
                  </a:lnTo>
                  <a:lnTo>
                    <a:pt x="284" y="221"/>
                  </a:lnTo>
                  <a:lnTo>
                    <a:pt x="284" y="223"/>
                  </a:lnTo>
                  <a:lnTo>
                    <a:pt x="286" y="223"/>
                  </a:lnTo>
                  <a:lnTo>
                    <a:pt x="286" y="225"/>
                  </a:lnTo>
                  <a:lnTo>
                    <a:pt x="288" y="225"/>
                  </a:lnTo>
                  <a:lnTo>
                    <a:pt x="286" y="225"/>
                  </a:lnTo>
                  <a:lnTo>
                    <a:pt x="286" y="223"/>
                  </a:lnTo>
                  <a:lnTo>
                    <a:pt x="284" y="223"/>
                  </a:lnTo>
                  <a:lnTo>
                    <a:pt x="284" y="221"/>
                  </a:lnTo>
                  <a:lnTo>
                    <a:pt x="282" y="219"/>
                  </a:lnTo>
                  <a:lnTo>
                    <a:pt x="282" y="217"/>
                  </a:lnTo>
                  <a:lnTo>
                    <a:pt x="280" y="217"/>
                  </a:lnTo>
                  <a:lnTo>
                    <a:pt x="280" y="215"/>
                  </a:lnTo>
                  <a:lnTo>
                    <a:pt x="278" y="213"/>
                  </a:lnTo>
                  <a:close/>
                  <a:moveTo>
                    <a:pt x="398" y="195"/>
                  </a:moveTo>
                  <a:lnTo>
                    <a:pt x="398" y="193"/>
                  </a:lnTo>
                  <a:lnTo>
                    <a:pt x="398" y="195"/>
                  </a:lnTo>
                  <a:close/>
                  <a:moveTo>
                    <a:pt x="280" y="211"/>
                  </a:moveTo>
                  <a:lnTo>
                    <a:pt x="280" y="213"/>
                  </a:lnTo>
                  <a:lnTo>
                    <a:pt x="280" y="211"/>
                  </a:lnTo>
                  <a:close/>
                  <a:moveTo>
                    <a:pt x="396" y="191"/>
                  </a:moveTo>
                  <a:lnTo>
                    <a:pt x="396" y="193"/>
                  </a:lnTo>
                  <a:lnTo>
                    <a:pt x="398" y="193"/>
                  </a:lnTo>
                  <a:lnTo>
                    <a:pt x="398" y="195"/>
                  </a:lnTo>
                  <a:lnTo>
                    <a:pt x="400" y="195"/>
                  </a:lnTo>
                  <a:lnTo>
                    <a:pt x="400" y="197"/>
                  </a:lnTo>
                  <a:lnTo>
                    <a:pt x="400" y="199"/>
                  </a:lnTo>
                  <a:lnTo>
                    <a:pt x="402" y="199"/>
                  </a:lnTo>
                  <a:lnTo>
                    <a:pt x="402" y="201"/>
                  </a:lnTo>
                  <a:lnTo>
                    <a:pt x="402" y="203"/>
                  </a:lnTo>
                  <a:lnTo>
                    <a:pt x="402" y="201"/>
                  </a:lnTo>
                  <a:lnTo>
                    <a:pt x="402" y="199"/>
                  </a:lnTo>
                  <a:lnTo>
                    <a:pt x="400" y="199"/>
                  </a:lnTo>
                  <a:lnTo>
                    <a:pt x="400" y="197"/>
                  </a:lnTo>
                  <a:lnTo>
                    <a:pt x="398" y="197"/>
                  </a:lnTo>
                  <a:lnTo>
                    <a:pt x="398" y="195"/>
                  </a:lnTo>
                  <a:lnTo>
                    <a:pt x="398" y="193"/>
                  </a:lnTo>
                  <a:lnTo>
                    <a:pt x="396" y="193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6" y="191"/>
                  </a:lnTo>
                  <a:close/>
                  <a:moveTo>
                    <a:pt x="390" y="191"/>
                  </a:moveTo>
                  <a:lnTo>
                    <a:pt x="388" y="191"/>
                  </a:lnTo>
                  <a:lnTo>
                    <a:pt x="390" y="191"/>
                  </a:lnTo>
                  <a:close/>
                  <a:moveTo>
                    <a:pt x="276" y="207"/>
                  </a:moveTo>
                  <a:lnTo>
                    <a:pt x="276" y="209"/>
                  </a:lnTo>
                  <a:lnTo>
                    <a:pt x="276" y="211"/>
                  </a:lnTo>
                  <a:lnTo>
                    <a:pt x="278" y="211"/>
                  </a:lnTo>
                  <a:lnTo>
                    <a:pt x="278" y="213"/>
                  </a:lnTo>
                  <a:lnTo>
                    <a:pt x="278" y="211"/>
                  </a:lnTo>
                  <a:lnTo>
                    <a:pt x="276" y="211"/>
                  </a:lnTo>
                  <a:lnTo>
                    <a:pt x="276" y="209"/>
                  </a:lnTo>
                  <a:lnTo>
                    <a:pt x="276" y="207"/>
                  </a:lnTo>
                  <a:close/>
                  <a:moveTo>
                    <a:pt x="274" y="203"/>
                  </a:moveTo>
                  <a:lnTo>
                    <a:pt x="274" y="205"/>
                  </a:lnTo>
                  <a:lnTo>
                    <a:pt x="274" y="203"/>
                  </a:lnTo>
                  <a:close/>
                  <a:moveTo>
                    <a:pt x="274" y="205"/>
                  </a:moveTo>
                  <a:lnTo>
                    <a:pt x="274" y="203"/>
                  </a:lnTo>
                  <a:lnTo>
                    <a:pt x="274" y="205"/>
                  </a:lnTo>
                  <a:close/>
                  <a:moveTo>
                    <a:pt x="274" y="203"/>
                  </a:moveTo>
                  <a:lnTo>
                    <a:pt x="274" y="205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7"/>
                  </a:lnTo>
                  <a:lnTo>
                    <a:pt x="276" y="207"/>
                  </a:lnTo>
                  <a:lnTo>
                    <a:pt x="274" y="207"/>
                  </a:lnTo>
                  <a:lnTo>
                    <a:pt x="274" y="205"/>
                  </a:lnTo>
                  <a:lnTo>
                    <a:pt x="274" y="205"/>
                  </a:lnTo>
                  <a:lnTo>
                    <a:pt x="274" y="203"/>
                  </a:lnTo>
                  <a:close/>
                  <a:moveTo>
                    <a:pt x="274" y="203"/>
                  </a:moveTo>
                  <a:lnTo>
                    <a:pt x="274" y="203"/>
                  </a:lnTo>
                  <a:lnTo>
                    <a:pt x="274" y="203"/>
                  </a:lnTo>
                  <a:close/>
                  <a:moveTo>
                    <a:pt x="274" y="203"/>
                  </a:moveTo>
                  <a:lnTo>
                    <a:pt x="274" y="203"/>
                  </a:lnTo>
                  <a:lnTo>
                    <a:pt x="274" y="203"/>
                  </a:lnTo>
                  <a:close/>
                  <a:moveTo>
                    <a:pt x="272" y="203"/>
                  </a:moveTo>
                  <a:lnTo>
                    <a:pt x="274" y="203"/>
                  </a:lnTo>
                  <a:lnTo>
                    <a:pt x="272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2" y="203"/>
                  </a:lnTo>
                  <a:lnTo>
                    <a:pt x="272" y="203"/>
                  </a:lnTo>
                  <a:close/>
                  <a:moveTo>
                    <a:pt x="270" y="199"/>
                  </a:moveTo>
                  <a:lnTo>
                    <a:pt x="268" y="199"/>
                  </a:lnTo>
                  <a:lnTo>
                    <a:pt x="270" y="199"/>
                  </a:lnTo>
                  <a:close/>
                  <a:moveTo>
                    <a:pt x="266" y="197"/>
                  </a:moveTo>
                  <a:lnTo>
                    <a:pt x="268" y="197"/>
                  </a:lnTo>
                  <a:lnTo>
                    <a:pt x="266" y="197"/>
                  </a:lnTo>
                  <a:close/>
                  <a:moveTo>
                    <a:pt x="266" y="197"/>
                  </a:moveTo>
                  <a:lnTo>
                    <a:pt x="266" y="199"/>
                  </a:lnTo>
                  <a:lnTo>
                    <a:pt x="266" y="197"/>
                  </a:lnTo>
                  <a:lnTo>
                    <a:pt x="266" y="199"/>
                  </a:lnTo>
                  <a:lnTo>
                    <a:pt x="266" y="197"/>
                  </a:lnTo>
                  <a:lnTo>
                    <a:pt x="266" y="199"/>
                  </a:lnTo>
                  <a:lnTo>
                    <a:pt x="266" y="197"/>
                  </a:lnTo>
                  <a:lnTo>
                    <a:pt x="266" y="199"/>
                  </a:lnTo>
                  <a:lnTo>
                    <a:pt x="266" y="197"/>
                  </a:lnTo>
                  <a:lnTo>
                    <a:pt x="266" y="199"/>
                  </a:lnTo>
                  <a:lnTo>
                    <a:pt x="266" y="197"/>
                  </a:lnTo>
                  <a:lnTo>
                    <a:pt x="266" y="199"/>
                  </a:lnTo>
                  <a:lnTo>
                    <a:pt x="268" y="197"/>
                  </a:lnTo>
                  <a:lnTo>
                    <a:pt x="268" y="199"/>
                  </a:lnTo>
                  <a:lnTo>
                    <a:pt x="268" y="201"/>
                  </a:lnTo>
                  <a:lnTo>
                    <a:pt x="270" y="201"/>
                  </a:lnTo>
                  <a:lnTo>
                    <a:pt x="268" y="201"/>
                  </a:lnTo>
                  <a:lnTo>
                    <a:pt x="270" y="201"/>
                  </a:lnTo>
                  <a:lnTo>
                    <a:pt x="268" y="201"/>
                  </a:lnTo>
                  <a:lnTo>
                    <a:pt x="270" y="201"/>
                  </a:lnTo>
                  <a:lnTo>
                    <a:pt x="272" y="201"/>
                  </a:lnTo>
                  <a:lnTo>
                    <a:pt x="272" y="203"/>
                  </a:lnTo>
                  <a:lnTo>
                    <a:pt x="272" y="201"/>
                  </a:lnTo>
                  <a:lnTo>
                    <a:pt x="272" y="203"/>
                  </a:lnTo>
                  <a:lnTo>
                    <a:pt x="272" y="201"/>
                  </a:lnTo>
                  <a:lnTo>
                    <a:pt x="272" y="203"/>
                  </a:lnTo>
                  <a:lnTo>
                    <a:pt x="270" y="203"/>
                  </a:lnTo>
                  <a:lnTo>
                    <a:pt x="270" y="201"/>
                  </a:lnTo>
                  <a:lnTo>
                    <a:pt x="268" y="201"/>
                  </a:lnTo>
                  <a:lnTo>
                    <a:pt x="268" y="199"/>
                  </a:lnTo>
                  <a:lnTo>
                    <a:pt x="266" y="199"/>
                  </a:lnTo>
                  <a:lnTo>
                    <a:pt x="266" y="197"/>
                  </a:lnTo>
                  <a:close/>
                  <a:moveTo>
                    <a:pt x="386" y="175"/>
                  </a:moveTo>
                  <a:lnTo>
                    <a:pt x="388" y="177"/>
                  </a:lnTo>
                  <a:lnTo>
                    <a:pt x="388" y="179"/>
                  </a:lnTo>
                  <a:lnTo>
                    <a:pt x="390" y="179"/>
                  </a:lnTo>
                  <a:lnTo>
                    <a:pt x="390" y="181"/>
                  </a:lnTo>
                  <a:lnTo>
                    <a:pt x="390" y="183"/>
                  </a:lnTo>
                  <a:lnTo>
                    <a:pt x="392" y="183"/>
                  </a:lnTo>
                  <a:lnTo>
                    <a:pt x="392" y="185"/>
                  </a:lnTo>
                  <a:lnTo>
                    <a:pt x="392" y="187"/>
                  </a:lnTo>
                  <a:lnTo>
                    <a:pt x="394" y="187"/>
                  </a:lnTo>
                  <a:lnTo>
                    <a:pt x="394" y="189"/>
                  </a:lnTo>
                  <a:lnTo>
                    <a:pt x="396" y="189"/>
                  </a:lnTo>
                  <a:lnTo>
                    <a:pt x="396" y="191"/>
                  </a:lnTo>
                  <a:lnTo>
                    <a:pt x="396" y="189"/>
                  </a:lnTo>
                  <a:lnTo>
                    <a:pt x="394" y="189"/>
                  </a:lnTo>
                  <a:lnTo>
                    <a:pt x="394" y="187"/>
                  </a:lnTo>
                  <a:lnTo>
                    <a:pt x="392" y="187"/>
                  </a:lnTo>
                  <a:lnTo>
                    <a:pt x="392" y="185"/>
                  </a:lnTo>
                  <a:lnTo>
                    <a:pt x="392" y="183"/>
                  </a:lnTo>
                  <a:lnTo>
                    <a:pt x="390" y="183"/>
                  </a:lnTo>
                  <a:lnTo>
                    <a:pt x="390" y="181"/>
                  </a:lnTo>
                  <a:lnTo>
                    <a:pt x="390" y="183"/>
                  </a:lnTo>
                  <a:lnTo>
                    <a:pt x="390" y="181"/>
                  </a:lnTo>
                  <a:lnTo>
                    <a:pt x="388" y="181"/>
                  </a:lnTo>
                  <a:lnTo>
                    <a:pt x="390" y="181"/>
                  </a:lnTo>
                  <a:lnTo>
                    <a:pt x="388" y="181"/>
                  </a:lnTo>
                  <a:lnTo>
                    <a:pt x="390" y="181"/>
                  </a:lnTo>
                  <a:lnTo>
                    <a:pt x="388" y="181"/>
                  </a:lnTo>
                  <a:lnTo>
                    <a:pt x="388" y="179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8" y="177"/>
                  </a:lnTo>
                  <a:lnTo>
                    <a:pt x="386" y="177"/>
                  </a:lnTo>
                  <a:lnTo>
                    <a:pt x="386" y="175"/>
                  </a:lnTo>
                  <a:lnTo>
                    <a:pt x="384" y="175"/>
                  </a:lnTo>
                  <a:lnTo>
                    <a:pt x="386" y="175"/>
                  </a:lnTo>
                  <a:close/>
                  <a:moveTo>
                    <a:pt x="384" y="175"/>
                  </a:moveTo>
                  <a:lnTo>
                    <a:pt x="384" y="173"/>
                  </a:lnTo>
                  <a:lnTo>
                    <a:pt x="384" y="175"/>
                  </a:lnTo>
                  <a:close/>
                  <a:moveTo>
                    <a:pt x="266" y="193"/>
                  </a:moveTo>
                  <a:lnTo>
                    <a:pt x="266" y="195"/>
                  </a:lnTo>
                  <a:lnTo>
                    <a:pt x="266" y="193"/>
                  </a:lnTo>
                  <a:lnTo>
                    <a:pt x="266" y="195"/>
                  </a:lnTo>
                  <a:lnTo>
                    <a:pt x="266" y="193"/>
                  </a:lnTo>
                  <a:close/>
                  <a:moveTo>
                    <a:pt x="264" y="193"/>
                  </a:moveTo>
                  <a:lnTo>
                    <a:pt x="262" y="193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4" y="193"/>
                  </a:lnTo>
                  <a:lnTo>
                    <a:pt x="264" y="195"/>
                  </a:lnTo>
                  <a:lnTo>
                    <a:pt x="266" y="195"/>
                  </a:lnTo>
                  <a:lnTo>
                    <a:pt x="266" y="197"/>
                  </a:lnTo>
                  <a:lnTo>
                    <a:pt x="266" y="195"/>
                  </a:lnTo>
                  <a:lnTo>
                    <a:pt x="264" y="195"/>
                  </a:lnTo>
                  <a:lnTo>
                    <a:pt x="264" y="193"/>
                  </a:lnTo>
                  <a:lnTo>
                    <a:pt x="262" y="193"/>
                  </a:lnTo>
                  <a:lnTo>
                    <a:pt x="262" y="191"/>
                  </a:lnTo>
                  <a:lnTo>
                    <a:pt x="262" y="193"/>
                  </a:lnTo>
                  <a:lnTo>
                    <a:pt x="264" y="193"/>
                  </a:lnTo>
                  <a:close/>
                  <a:moveTo>
                    <a:pt x="270" y="191"/>
                  </a:moveTo>
                  <a:lnTo>
                    <a:pt x="268" y="191"/>
                  </a:lnTo>
                  <a:lnTo>
                    <a:pt x="270" y="191"/>
                  </a:lnTo>
                  <a:close/>
                  <a:moveTo>
                    <a:pt x="270" y="191"/>
                  </a:moveTo>
                  <a:lnTo>
                    <a:pt x="268" y="191"/>
                  </a:lnTo>
                  <a:lnTo>
                    <a:pt x="270" y="191"/>
                  </a:lnTo>
                  <a:close/>
                  <a:moveTo>
                    <a:pt x="270" y="191"/>
                  </a:moveTo>
                  <a:lnTo>
                    <a:pt x="270" y="189"/>
                  </a:lnTo>
                  <a:lnTo>
                    <a:pt x="270" y="191"/>
                  </a:lnTo>
                  <a:close/>
                  <a:moveTo>
                    <a:pt x="382" y="171"/>
                  </a:moveTo>
                  <a:lnTo>
                    <a:pt x="382" y="169"/>
                  </a:lnTo>
                  <a:lnTo>
                    <a:pt x="382" y="171"/>
                  </a:lnTo>
                  <a:close/>
                  <a:moveTo>
                    <a:pt x="270" y="189"/>
                  </a:moveTo>
                  <a:lnTo>
                    <a:pt x="268" y="189"/>
                  </a:lnTo>
                  <a:lnTo>
                    <a:pt x="270" y="189"/>
                  </a:lnTo>
                  <a:close/>
                  <a:moveTo>
                    <a:pt x="268" y="189"/>
                  </a:moveTo>
                  <a:lnTo>
                    <a:pt x="270" y="189"/>
                  </a:lnTo>
                  <a:lnTo>
                    <a:pt x="270" y="191"/>
                  </a:lnTo>
                  <a:lnTo>
                    <a:pt x="268" y="191"/>
                  </a:lnTo>
                  <a:lnTo>
                    <a:pt x="270" y="191"/>
                  </a:lnTo>
                  <a:lnTo>
                    <a:pt x="268" y="191"/>
                  </a:lnTo>
                  <a:lnTo>
                    <a:pt x="270" y="191"/>
                  </a:lnTo>
                  <a:lnTo>
                    <a:pt x="268" y="191"/>
                  </a:lnTo>
                  <a:lnTo>
                    <a:pt x="270" y="191"/>
                  </a:lnTo>
                  <a:lnTo>
                    <a:pt x="268" y="191"/>
                  </a:lnTo>
                  <a:lnTo>
                    <a:pt x="268" y="189"/>
                  </a:lnTo>
                  <a:close/>
                  <a:moveTo>
                    <a:pt x="268" y="189"/>
                  </a:moveTo>
                  <a:lnTo>
                    <a:pt x="268" y="187"/>
                  </a:lnTo>
                  <a:lnTo>
                    <a:pt x="268" y="189"/>
                  </a:lnTo>
                  <a:close/>
                  <a:moveTo>
                    <a:pt x="262" y="189"/>
                  </a:moveTo>
                  <a:lnTo>
                    <a:pt x="260" y="189"/>
                  </a:lnTo>
                  <a:lnTo>
                    <a:pt x="262" y="189"/>
                  </a:lnTo>
                  <a:close/>
                  <a:moveTo>
                    <a:pt x="264" y="187"/>
                  </a:moveTo>
                  <a:lnTo>
                    <a:pt x="262" y="187"/>
                  </a:lnTo>
                  <a:lnTo>
                    <a:pt x="264" y="187"/>
                  </a:lnTo>
                  <a:close/>
                  <a:moveTo>
                    <a:pt x="262" y="185"/>
                  </a:moveTo>
                  <a:lnTo>
                    <a:pt x="262" y="187"/>
                  </a:lnTo>
                  <a:lnTo>
                    <a:pt x="264" y="187"/>
                  </a:lnTo>
                  <a:lnTo>
                    <a:pt x="262" y="187"/>
                  </a:lnTo>
                  <a:lnTo>
                    <a:pt x="264" y="187"/>
                  </a:lnTo>
                  <a:lnTo>
                    <a:pt x="262" y="185"/>
                  </a:lnTo>
                  <a:lnTo>
                    <a:pt x="264" y="187"/>
                  </a:lnTo>
                  <a:lnTo>
                    <a:pt x="264" y="185"/>
                  </a:lnTo>
                  <a:lnTo>
                    <a:pt x="264" y="187"/>
                  </a:lnTo>
                  <a:lnTo>
                    <a:pt x="262" y="187"/>
                  </a:lnTo>
                  <a:lnTo>
                    <a:pt x="262" y="185"/>
                  </a:lnTo>
                  <a:lnTo>
                    <a:pt x="262" y="187"/>
                  </a:lnTo>
                  <a:lnTo>
                    <a:pt x="262" y="185"/>
                  </a:lnTo>
                  <a:lnTo>
                    <a:pt x="262" y="187"/>
                  </a:lnTo>
                  <a:lnTo>
                    <a:pt x="262" y="185"/>
                  </a:lnTo>
                  <a:lnTo>
                    <a:pt x="262" y="187"/>
                  </a:lnTo>
                  <a:lnTo>
                    <a:pt x="262" y="185"/>
                  </a:lnTo>
                  <a:close/>
                  <a:moveTo>
                    <a:pt x="266" y="185"/>
                  </a:moveTo>
                  <a:lnTo>
                    <a:pt x="264" y="185"/>
                  </a:lnTo>
                  <a:lnTo>
                    <a:pt x="266" y="185"/>
                  </a:lnTo>
                  <a:close/>
                  <a:moveTo>
                    <a:pt x="264" y="183"/>
                  </a:moveTo>
                  <a:lnTo>
                    <a:pt x="264" y="185"/>
                  </a:lnTo>
                  <a:lnTo>
                    <a:pt x="264" y="183"/>
                  </a:lnTo>
                  <a:close/>
                  <a:moveTo>
                    <a:pt x="262" y="185"/>
                  </a:moveTo>
                  <a:lnTo>
                    <a:pt x="262" y="183"/>
                  </a:lnTo>
                  <a:lnTo>
                    <a:pt x="262" y="185"/>
                  </a:lnTo>
                  <a:close/>
                  <a:moveTo>
                    <a:pt x="262" y="185"/>
                  </a:moveTo>
                  <a:lnTo>
                    <a:pt x="262" y="183"/>
                  </a:lnTo>
                  <a:lnTo>
                    <a:pt x="262" y="185"/>
                  </a:lnTo>
                  <a:close/>
                  <a:moveTo>
                    <a:pt x="262" y="183"/>
                  </a:moveTo>
                  <a:lnTo>
                    <a:pt x="262" y="185"/>
                  </a:lnTo>
                  <a:lnTo>
                    <a:pt x="262" y="183"/>
                  </a:lnTo>
                  <a:close/>
                  <a:moveTo>
                    <a:pt x="380" y="165"/>
                  </a:moveTo>
                  <a:lnTo>
                    <a:pt x="380" y="163"/>
                  </a:lnTo>
                  <a:lnTo>
                    <a:pt x="378" y="163"/>
                  </a:lnTo>
                  <a:lnTo>
                    <a:pt x="380" y="163"/>
                  </a:lnTo>
                  <a:lnTo>
                    <a:pt x="380" y="165"/>
                  </a:lnTo>
                  <a:close/>
                  <a:moveTo>
                    <a:pt x="272" y="183"/>
                  </a:moveTo>
                  <a:lnTo>
                    <a:pt x="272" y="181"/>
                  </a:lnTo>
                  <a:lnTo>
                    <a:pt x="272" y="183"/>
                  </a:lnTo>
                  <a:close/>
                  <a:moveTo>
                    <a:pt x="272" y="181"/>
                  </a:moveTo>
                  <a:lnTo>
                    <a:pt x="272" y="183"/>
                  </a:lnTo>
                  <a:lnTo>
                    <a:pt x="272" y="181"/>
                  </a:lnTo>
                  <a:close/>
                  <a:moveTo>
                    <a:pt x="262" y="183"/>
                  </a:moveTo>
                  <a:lnTo>
                    <a:pt x="262" y="185"/>
                  </a:lnTo>
                  <a:lnTo>
                    <a:pt x="262" y="183"/>
                  </a:lnTo>
                  <a:close/>
                  <a:moveTo>
                    <a:pt x="264" y="185"/>
                  </a:moveTo>
                  <a:lnTo>
                    <a:pt x="264" y="183"/>
                  </a:lnTo>
                  <a:lnTo>
                    <a:pt x="264" y="185"/>
                  </a:lnTo>
                  <a:close/>
                  <a:moveTo>
                    <a:pt x="272" y="181"/>
                  </a:moveTo>
                  <a:lnTo>
                    <a:pt x="274" y="181"/>
                  </a:lnTo>
                  <a:lnTo>
                    <a:pt x="272" y="181"/>
                  </a:lnTo>
                  <a:close/>
                  <a:moveTo>
                    <a:pt x="264" y="181"/>
                  </a:moveTo>
                  <a:lnTo>
                    <a:pt x="264" y="183"/>
                  </a:lnTo>
                  <a:lnTo>
                    <a:pt x="264" y="181"/>
                  </a:lnTo>
                  <a:close/>
                  <a:moveTo>
                    <a:pt x="274" y="181"/>
                  </a:moveTo>
                  <a:lnTo>
                    <a:pt x="272" y="181"/>
                  </a:lnTo>
                  <a:lnTo>
                    <a:pt x="274" y="181"/>
                  </a:lnTo>
                  <a:close/>
                  <a:moveTo>
                    <a:pt x="264" y="181"/>
                  </a:moveTo>
                  <a:lnTo>
                    <a:pt x="262" y="181"/>
                  </a:lnTo>
                  <a:lnTo>
                    <a:pt x="264" y="181"/>
                  </a:lnTo>
                  <a:close/>
                  <a:moveTo>
                    <a:pt x="274" y="179"/>
                  </a:moveTo>
                  <a:lnTo>
                    <a:pt x="274" y="181"/>
                  </a:lnTo>
                  <a:lnTo>
                    <a:pt x="274" y="179"/>
                  </a:lnTo>
                  <a:close/>
                  <a:moveTo>
                    <a:pt x="264" y="181"/>
                  </a:moveTo>
                  <a:lnTo>
                    <a:pt x="262" y="181"/>
                  </a:lnTo>
                  <a:lnTo>
                    <a:pt x="264" y="181"/>
                  </a:lnTo>
                  <a:close/>
                  <a:moveTo>
                    <a:pt x="262" y="181"/>
                  </a:moveTo>
                  <a:lnTo>
                    <a:pt x="262" y="183"/>
                  </a:lnTo>
                  <a:lnTo>
                    <a:pt x="262" y="181"/>
                  </a:lnTo>
                  <a:close/>
                  <a:moveTo>
                    <a:pt x="262" y="181"/>
                  </a:moveTo>
                  <a:lnTo>
                    <a:pt x="264" y="181"/>
                  </a:lnTo>
                  <a:lnTo>
                    <a:pt x="262" y="181"/>
                  </a:lnTo>
                  <a:close/>
                  <a:moveTo>
                    <a:pt x="266" y="179"/>
                  </a:moveTo>
                  <a:lnTo>
                    <a:pt x="266" y="181"/>
                  </a:lnTo>
                  <a:lnTo>
                    <a:pt x="266" y="179"/>
                  </a:lnTo>
                  <a:lnTo>
                    <a:pt x="266" y="181"/>
                  </a:lnTo>
                  <a:lnTo>
                    <a:pt x="266" y="179"/>
                  </a:lnTo>
                  <a:close/>
                  <a:moveTo>
                    <a:pt x="260" y="179"/>
                  </a:moveTo>
                  <a:lnTo>
                    <a:pt x="262" y="181"/>
                  </a:lnTo>
                  <a:lnTo>
                    <a:pt x="260" y="181"/>
                  </a:lnTo>
                  <a:lnTo>
                    <a:pt x="260" y="179"/>
                  </a:lnTo>
                  <a:close/>
                  <a:moveTo>
                    <a:pt x="376" y="159"/>
                  </a:moveTo>
                  <a:lnTo>
                    <a:pt x="376" y="161"/>
                  </a:lnTo>
                  <a:lnTo>
                    <a:pt x="376" y="159"/>
                  </a:lnTo>
                  <a:lnTo>
                    <a:pt x="376" y="161"/>
                  </a:lnTo>
                  <a:lnTo>
                    <a:pt x="376" y="159"/>
                  </a:lnTo>
                  <a:close/>
                  <a:moveTo>
                    <a:pt x="274" y="177"/>
                  </a:moveTo>
                  <a:lnTo>
                    <a:pt x="274" y="177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74" y="177"/>
                  </a:lnTo>
                  <a:close/>
                  <a:moveTo>
                    <a:pt x="378" y="159"/>
                  </a:moveTo>
                  <a:lnTo>
                    <a:pt x="378" y="161"/>
                  </a:lnTo>
                  <a:lnTo>
                    <a:pt x="378" y="159"/>
                  </a:lnTo>
                  <a:lnTo>
                    <a:pt x="378" y="161"/>
                  </a:lnTo>
                  <a:lnTo>
                    <a:pt x="376" y="161"/>
                  </a:lnTo>
                  <a:lnTo>
                    <a:pt x="376" y="159"/>
                  </a:lnTo>
                  <a:lnTo>
                    <a:pt x="378" y="159"/>
                  </a:lnTo>
                  <a:lnTo>
                    <a:pt x="376" y="159"/>
                  </a:lnTo>
                  <a:lnTo>
                    <a:pt x="378" y="159"/>
                  </a:lnTo>
                  <a:close/>
                  <a:moveTo>
                    <a:pt x="378" y="159"/>
                  </a:moveTo>
                  <a:lnTo>
                    <a:pt x="376" y="159"/>
                  </a:lnTo>
                  <a:lnTo>
                    <a:pt x="378" y="159"/>
                  </a:lnTo>
                  <a:close/>
                  <a:moveTo>
                    <a:pt x="260" y="179"/>
                  </a:moveTo>
                  <a:lnTo>
                    <a:pt x="260" y="181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2" y="181"/>
                  </a:lnTo>
                  <a:lnTo>
                    <a:pt x="260" y="181"/>
                  </a:lnTo>
                  <a:lnTo>
                    <a:pt x="262" y="181"/>
                  </a:lnTo>
                  <a:lnTo>
                    <a:pt x="260" y="181"/>
                  </a:lnTo>
                  <a:lnTo>
                    <a:pt x="262" y="181"/>
                  </a:lnTo>
                  <a:lnTo>
                    <a:pt x="262" y="183"/>
                  </a:lnTo>
                  <a:lnTo>
                    <a:pt x="262" y="181"/>
                  </a:lnTo>
                  <a:lnTo>
                    <a:pt x="262" y="183"/>
                  </a:lnTo>
                  <a:lnTo>
                    <a:pt x="262" y="181"/>
                  </a:lnTo>
                  <a:lnTo>
                    <a:pt x="262" y="183"/>
                  </a:lnTo>
                  <a:lnTo>
                    <a:pt x="260" y="183"/>
                  </a:lnTo>
                  <a:lnTo>
                    <a:pt x="260" y="181"/>
                  </a:lnTo>
                  <a:lnTo>
                    <a:pt x="260" y="179"/>
                  </a:lnTo>
                  <a:close/>
                  <a:moveTo>
                    <a:pt x="376" y="159"/>
                  </a:moveTo>
                  <a:lnTo>
                    <a:pt x="376" y="157"/>
                  </a:lnTo>
                  <a:lnTo>
                    <a:pt x="376" y="159"/>
                  </a:lnTo>
                  <a:close/>
                  <a:moveTo>
                    <a:pt x="258" y="177"/>
                  </a:moveTo>
                  <a:lnTo>
                    <a:pt x="260" y="177"/>
                  </a:lnTo>
                  <a:lnTo>
                    <a:pt x="258" y="177"/>
                  </a:lnTo>
                  <a:lnTo>
                    <a:pt x="260" y="177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60" y="177"/>
                  </a:lnTo>
                  <a:lnTo>
                    <a:pt x="260" y="179"/>
                  </a:lnTo>
                  <a:lnTo>
                    <a:pt x="260" y="177"/>
                  </a:lnTo>
                  <a:lnTo>
                    <a:pt x="260" y="179"/>
                  </a:lnTo>
                  <a:lnTo>
                    <a:pt x="258" y="177"/>
                  </a:lnTo>
                  <a:lnTo>
                    <a:pt x="260" y="179"/>
                  </a:lnTo>
                  <a:lnTo>
                    <a:pt x="258" y="177"/>
                  </a:lnTo>
                  <a:lnTo>
                    <a:pt x="258" y="179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60" y="179"/>
                  </a:lnTo>
                  <a:lnTo>
                    <a:pt x="260" y="181"/>
                  </a:lnTo>
                  <a:lnTo>
                    <a:pt x="260" y="179"/>
                  </a:lnTo>
                  <a:lnTo>
                    <a:pt x="258" y="179"/>
                  </a:lnTo>
                  <a:lnTo>
                    <a:pt x="258" y="177"/>
                  </a:lnTo>
                  <a:close/>
                  <a:moveTo>
                    <a:pt x="266" y="177"/>
                  </a:moveTo>
                  <a:lnTo>
                    <a:pt x="266" y="175"/>
                  </a:lnTo>
                  <a:lnTo>
                    <a:pt x="266" y="177"/>
                  </a:lnTo>
                  <a:close/>
                  <a:moveTo>
                    <a:pt x="276" y="173"/>
                  </a:moveTo>
                  <a:lnTo>
                    <a:pt x="274" y="173"/>
                  </a:lnTo>
                  <a:lnTo>
                    <a:pt x="276" y="173"/>
                  </a:lnTo>
                  <a:lnTo>
                    <a:pt x="274" y="173"/>
                  </a:lnTo>
                  <a:lnTo>
                    <a:pt x="276" y="173"/>
                  </a:lnTo>
                  <a:close/>
                  <a:moveTo>
                    <a:pt x="374" y="157"/>
                  </a:moveTo>
                  <a:lnTo>
                    <a:pt x="374" y="155"/>
                  </a:lnTo>
                  <a:lnTo>
                    <a:pt x="374" y="157"/>
                  </a:lnTo>
                  <a:close/>
                  <a:moveTo>
                    <a:pt x="268" y="175"/>
                  </a:moveTo>
                  <a:lnTo>
                    <a:pt x="268" y="173"/>
                  </a:lnTo>
                  <a:lnTo>
                    <a:pt x="268" y="175"/>
                  </a:lnTo>
                  <a:close/>
                  <a:moveTo>
                    <a:pt x="260" y="175"/>
                  </a:moveTo>
                  <a:lnTo>
                    <a:pt x="258" y="175"/>
                  </a:lnTo>
                  <a:lnTo>
                    <a:pt x="260" y="175"/>
                  </a:lnTo>
                  <a:close/>
                  <a:moveTo>
                    <a:pt x="270" y="171"/>
                  </a:moveTo>
                  <a:lnTo>
                    <a:pt x="270" y="173"/>
                  </a:lnTo>
                  <a:lnTo>
                    <a:pt x="270" y="171"/>
                  </a:lnTo>
                  <a:close/>
                  <a:moveTo>
                    <a:pt x="254" y="175"/>
                  </a:moveTo>
                  <a:lnTo>
                    <a:pt x="254" y="173"/>
                  </a:lnTo>
                  <a:lnTo>
                    <a:pt x="254" y="175"/>
                  </a:lnTo>
                  <a:close/>
                  <a:moveTo>
                    <a:pt x="266" y="171"/>
                  </a:moveTo>
                  <a:lnTo>
                    <a:pt x="266" y="173"/>
                  </a:lnTo>
                  <a:lnTo>
                    <a:pt x="266" y="171"/>
                  </a:lnTo>
                  <a:close/>
                  <a:moveTo>
                    <a:pt x="372" y="155"/>
                  </a:moveTo>
                  <a:lnTo>
                    <a:pt x="374" y="155"/>
                  </a:lnTo>
                  <a:lnTo>
                    <a:pt x="372" y="155"/>
                  </a:lnTo>
                  <a:close/>
                  <a:moveTo>
                    <a:pt x="374" y="155"/>
                  </a:moveTo>
                  <a:lnTo>
                    <a:pt x="374" y="155"/>
                  </a:lnTo>
                  <a:lnTo>
                    <a:pt x="376" y="155"/>
                  </a:lnTo>
                  <a:lnTo>
                    <a:pt x="376" y="157"/>
                  </a:lnTo>
                  <a:lnTo>
                    <a:pt x="376" y="159"/>
                  </a:lnTo>
                  <a:lnTo>
                    <a:pt x="378" y="159"/>
                  </a:lnTo>
                  <a:lnTo>
                    <a:pt x="378" y="161"/>
                  </a:lnTo>
                  <a:lnTo>
                    <a:pt x="380" y="161"/>
                  </a:lnTo>
                  <a:lnTo>
                    <a:pt x="380" y="163"/>
                  </a:lnTo>
                  <a:lnTo>
                    <a:pt x="380" y="165"/>
                  </a:lnTo>
                  <a:lnTo>
                    <a:pt x="382" y="165"/>
                  </a:lnTo>
                  <a:lnTo>
                    <a:pt x="382" y="167"/>
                  </a:lnTo>
                  <a:lnTo>
                    <a:pt x="382" y="169"/>
                  </a:lnTo>
                  <a:lnTo>
                    <a:pt x="384" y="169"/>
                  </a:lnTo>
                  <a:lnTo>
                    <a:pt x="384" y="171"/>
                  </a:lnTo>
                  <a:lnTo>
                    <a:pt x="384" y="173"/>
                  </a:lnTo>
                  <a:lnTo>
                    <a:pt x="386" y="173"/>
                  </a:lnTo>
                  <a:lnTo>
                    <a:pt x="386" y="175"/>
                  </a:lnTo>
                  <a:lnTo>
                    <a:pt x="384" y="175"/>
                  </a:lnTo>
                  <a:lnTo>
                    <a:pt x="384" y="173"/>
                  </a:lnTo>
                  <a:lnTo>
                    <a:pt x="386" y="173"/>
                  </a:lnTo>
                  <a:lnTo>
                    <a:pt x="384" y="173"/>
                  </a:lnTo>
                  <a:lnTo>
                    <a:pt x="386" y="173"/>
                  </a:lnTo>
                  <a:lnTo>
                    <a:pt x="384" y="173"/>
                  </a:lnTo>
                  <a:lnTo>
                    <a:pt x="386" y="173"/>
                  </a:lnTo>
                  <a:lnTo>
                    <a:pt x="384" y="173"/>
                  </a:lnTo>
                  <a:lnTo>
                    <a:pt x="386" y="173"/>
                  </a:lnTo>
                  <a:lnTo>
                    <a:pt x="384" y="173"/>
                  </a:lnTo>
                  <a:lnTo>
                    <a:pt x="384" y="175"/>
                  </a:lnTo>
                  <a:lnTo>
                    <a:pt x="384" y="173"/>
                  </a:lnTo>
                  <a:lnTo>
                    <a:pt x="384" y="175"/>
                  </a:lnTo>
                  <a:lnTo>
                    <a:pt x="384" y="173"/>
                  </a:lnTo>
                  <a:lnTo>
                    <a:pt x="384" y="171"/>
                  </a:lnTo>
                  <a:lnTo>
                    <a:pt x="384" y="173"/>
                  </a:lnTo>
                  <a:lnTo>
                    <a:pt x="384" y="171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2" y="171"/>
                  </a:lnTo>
                  <a:lnTo>
                    <a:pt x="382" y="169"/>
                  </a:lnTo>
                  <a:lnTo>
                    <a:pt x="382" y="171"/>
                  </a:lnTo>
                  <a:lnTo>
                    <a:pt x="384" y="171"/>
                  </a:lnTo>
                  <a:lnTo>
                    <a:pt x="384" y="169"/>
                  </a:lnTo>
                  <a:lnTo>
                    <a:pt x="382" y="169"/>
                  </a:lnTo>
                  <a:lnTo>
                    <a:pt x="384" y="169"/>
                  </a:lnTo>
                  <a:lnTo>
                    <a:pt x="382" y="169"/>
                  </a:lnTo>
                  <a:lnTo>
                    <a:pt x="384" y="169"/>
                  </a:lnTo>
                  <a:lnTo>
                    <a:pt x="382" y="169"/>
                  </a:lnTo>
                  <a:lnTo>
                    <a:pt x="382" y="167"/>
                  </a:lnTo>
                  <a:lnTo>
                    <a:pt x="380" y="167"/>
                  </a:lnTo>
                  <a:lnTo>
                    <a:pt x="380" y="165"/>
                  </a:lnTo>
                  <a:lnTo>
                    <a:pt x="380" y="163"/>
                  </a:lnTo>
                  <a:lnTo>
                    <a:pt x="380" y="165"/>
                  </a:lnTo>
                  <a:lnTo>
                    <a:pt x="380" y="163"/>
                  </a:lnTo>
                  <a:lnTo>
                    <a:pt x="380" y="165"/>
                  </a:lnTo>
                  <a:lnTo>
                    <a:pt x="380" y="163"/>
                  </a:lnTo>
                  <a:lnTo>
                    <a:pt x="378" y="163"/>
                  </a:lnTo>
                  <a:lnTo>
                    <a:pt x="378" y="161"/>
                  </a:lnTo>
                  <a:lnTo>
                    <a:pt x="378" y="163"/>
                  </a:lnTo>
                  <a:lnTo>
                    <a:pt x="378" y="161"/>
                  </a:lnTo>
                  <a:lnTo>
                    <a:pt x="378" y="159"/>
                  </a:lnTo>
                  <a:lnTo>
                    <a:pt x="376" y="159"/>
                  </a:lnTo>
                  <a:lnTo>
                    <a:pt x="376" y="157"/>
                  </a:lnTo>
                  <a:lnTo>
                    <a:pt x="374" y="157"/>
                  </a:lnTo>
                  <a:lnTo>
                    <a:pt x="376" y="157"/>
                  </a:lnTo>
                  <a:lnTo>
                    <a:pt x="374" y="157"/>
                  </a:lnTo>
                  <a:lnTo>
                    <a:pt x="374" y="155"/>
                  </a:lnTo>
                  <a:lnTo>
                    <a:pt x="376" y="155"/>
                  </a:lnTo>
                  <a:lnTo>
                    <a:pt x="374" y="155"/>
                  </a:lnTo>
                  <a:lnTo>
                    <a:pt x="376" y="155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4" y="155"/>
                  </a:lnTo>
                  <a:lnTo>
                    <a:pt x="374" y="155"/>
                  </a:lnTo>
                  <a:close/>
                  <a:moveTo>
                    <a:pt x="264" y="171"/>
                  </a:moveTo>
                  <a:lnTo>
                    <a:pt x="264" y="169"/>
                  </a:lnTo>
                  <a:lnTo>
                    <a:pt x="264" y="171"/>
                  </a:lnTo>
                  <a:close/>
                  <a:moveTo>
                    <a:pt x="264" y="169"/>
                  </a:moveTo>
                  <a:lnTo>
                    <a:pt x="266" y="169"/>
                  </a:lnTo>
                  <a:lnTo>
                    <a:pt x="264" y="169"/>
                  </a:lnTo>
                  <a:close/>
                  <a:moveTo>
                    <a:pt x="370" y="153"/>
                  </a:moveTo>
                  <a:lnTo>
                    <a:pt x="370" y="151"/>
                  </a:lnTo>
                  <a:lnTo>
                    <a:pt x="370" y="153"/>
                  </a:lnTo>
                  <a:lnTo>
                    <a:pt x="370" y="151"/>
                  </a:lnTo>
                  <a:lnTo>
                    <a:pt x="370" y="153"/>
                  </a:lnTo>
                  <a:close/>
                  <a:moveTo>
                    <a:pt x="370" y="153"/>
                  </a:moveTo>
                  <a:lnTo>
                    <a:pt x="370" y="151"/>
                  </a:lnTo>
                  <a:lnTo>
                    <a:pt x="370" y="153"/>
                  </a:lnTo>
                  <a:lnTo>
                    <a:pt x="370" y="151"/>
                  </a:lnTo>
                  <a:lnTo>
                    <a:pt x="370" y="153"/>
                  </a:lnTo>
                  <a:close/>
                  <a:moveTo>
                    <a:pt x="274" y="165"/>
                  </a:moveTo>
                  <a:lnTo>
                    <a:pt x="274" y="167"/>
                  </a:lnTo>
                  <a:lnTo>
                    <a:pt x="274" y="165"/>
                  </a:lnTo>
                  <a:close/>
                  <a:moveTo>
                    <a:pt x="254" y="169"/>
                  </a:moveTo>
                  <a:lnTo>
                    <a:pt x="256" y="169"/>
                  </a:lnTo>
                  <a:lnTo>
                    <a:pt x="254" y="169"/>
                  </a:lnTo>
                  <a:close/>
                  <a:moveTo>
                    <a:pt x="254" y="169"/>
                  </a:moveTo>
                  <a:lnTo>
                    <a:pt x="254" y="171"/>
                  </a:lnTo>
                  <a:lnTo>
                    <a:pt x="254" y="173"/>
                  </a:lnTo>
                  <a:lnTo>
                    <a:pt x="254" y="175"/>
                  </a:lnTo>
                  <a:lnTo>
                    <a:pt x="256" y="175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6" y="177"/>
                  </a:lnTo>
                  <a:lnTo>
                    <a:pt x="258" y="177"/>
                  </a:lnTo>
                  <a:lnTo>
                    <a:pt x="256" y="177"/>
                  </a:lnTo>
                  <a:lnTo>
                    <a:pt x="258" y="177"/>
                  </a:lnTo>
                  <a:lnTo>
                    <a:pt x="256" y="177"/>
                  </a:lnTo>
                  <a:lnTo>
                    <a:pt x="258" y="177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4" y="175"/>
                  </a:lnTo>
                  <a:lnTo>
                    <a:pt x="254" y="173"/>
                  </a:lnTo>
                  <a:lnTo>
                    <a:pt x="254" y="171"/>
                  </a:lnTo>
                  <a:lnTo>
                    <a:pt x="254" y="169"/>
                  </a:lnTo>
                  <a:lnTo>
                    <a:pt x="254" y="167"/>
                  </a:lnTo>
                  <a:lnTo>
                    <a:pt x="254" y="169"/>
                  </a:lnTo>
                  <a:close/>
                  <a:moveTo>
                    <a:pt x="264" y="165"/>
                  </a:moveTo>
                  <a:lnTo>
                    <a:pt x="262" y="167"/>
                  </a:lnTo>
                  <a:lnTo>
                    <a:pt x="264" y="165"/>
                  </a:lnTo>
                  <a:close/>
                  <a:moveTo>
                    <a:pt x="266" y="165"/>
                  </a:moveTo>
                  <a:lnTo>
                    <a:pt x="268" y="165"/>
                  </a:lnTo>
                  <a:lnTo>
                    <a:pt x="266" y="165"/>
                  </a:lnTo>
                  <a:lnTo>
                    <a:pt x="264" y="165"/>
                  </a:lnTo>
                  <a:lnTo>
                    <a:pt x="266" y="165"/>
                  </a:lnTo>
                  <a:close/>
                  <a:moveTo>
                    <a:pt x="254" y="167"/>
                  </a:moveTo>
                  <a:lnTo>
                    <a:pt x="256" y="167"/>
                  </a:lnTo>
                  <a:lnTo>
                    <a:pt x="254" y="167"/>
                  </a:lnTo>
                  <a:lnTo>
                    <a:pt x="254" y="165"/>
                  </a:lnTo>
                  <a:lnTo>
                    <a:pt x="254" y="167"/>
                  </a:lnTo>
                  <a:close/>
                  <a:moveTo>
                    <a:pt x="254" y="167"/>
                  </a:moveTo>
                  <a:lnTo>
                    <a:pt x="254" y="165"/>
                  </a:lnTo>
                  <a:lnTo>
                    <a:pt x="254" y="167"/>
                  </a:lnTo>
                  <a:close/>
                  <a:moveTo>
                    <a:pt x="254" y="167"/>
                  </a:moveTo>
                  <a:lnTo>
                    <a:pt x="254" y="165"/>
                  </a:lnTo>
                  <a:lnTo>
                    <a:pt x="254" y="167"/>
                  </a:lnTo>
                  <a:close/>
                  <a:moveTo>
                    <a:pt x="254" y="167"/>
                  </a:moveTo>
                  <a:lnTo>
                    <a:pt x="254" y="165"/>
                  </a:lnTo>
                  <a:lnTo>
                    <a:pt x="254" y="167"/>
                  </a:lnTo>
                  <a:close/>
                  <a:moveTo>
                    <a:pt x="254" y="163"/>
                  </a:moveTo>
                  <a:lnTo>
                    <a:pt x="254" y="165"/>
                  </a:lnTo>
                  <a:lnTo>
                    <a:pt x="254" y="163"/>
                  </a:lnTo>
                  <a:close/>
                  <a:moveTo>
                    <a:pt x="254" y="161"/>
                  </a:moveTo>
                  <a:lnTo>
                    <a:pt x="254" y="163"/>
                  </a:lnTo>
                  <a:lnTo>
                    <a:pt x="254" y="161"/>
                  </a:lnTo>
                  <a:close/>
                  <a:moveTo>
                    <a:pt x="254" y="161"/>
                  </a:moveTo>
                  <a:lnTo>
                    <a:pt x="252" y="161"/>
                  </a:lnTo>
                  <a:lnTo>
                    <a:pt x="254" y="161"/>
                  </a:lnTo>
                  <a:close/>
                  <a:moveTo>
                    <a:pt x="252" y="155"/>
                  </a:moveTo>
                  <a:lnTo>
                    <a:pt x="252" y="155"/>
                  </a:lnTo>
                  <a:lnTo>
                    <a:pt x="252" y="155"/>
                  </a:lnTo>
                  <a:close/>
                  <a:moveTo>
                    <a:pt x="250" y="155"/>
                  </a:moveTo>
                  <a:lnTo>
                    <a:pt x="252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50" y="155"/>
                  </a:lnTo>
                  <a:lnTo>
                    <a:pt x="252" y="155"/>
                  </a:lnTo>
                  <a:lnTo>
                    <a:pt x="250" y="155"/>
                  </a:lnTo>
                  <a:lnTo>
                    <a:pt x="250" y="155"/>
                  </a:lnTo>
                  <a:close/>
                  <a:moveTo>
                    <a:pt x="362" y="126"/>
                  </a:moveTo>
                  <a:lnTo>
                    <a:pt x="360" y="128"/>
                  </a:lnTo>
                  <a:lnTo>
                    <a:pt x="360" y="126"/>
                  </a:lnTo>
                  <a:lnTo>
                    <a:pt x="362" y="126"/>
                  </a:lnTo>
                  <a:close/>
                  <a:moveTo>
                    <a:pt x="360" y="124"/>
                  </a:moveTo>
                  <a:lnTo>
                    <a:pt x="358" y="124"/>
                  </a:lnTo>
                  <a:lnTo>
                    <a:pt x="360" y="124"/>
                  </a:lnTo>
                  <a:close/>
                  <a:moveTo>
                    <a:pt x="258" y="141"/>
                  </a:moveTo>
                  <a:lnTo>
                    <a:pt x="258" y="143"/>
                  </a:lnTo>
                  <a:lnTo>
                    <a:pt x="256" y="143"/>
                  </a:lnTo>
                  <a:lnTo>
                    <a:pt x="258" y="141"/>
                  </a:lnTo>
                  <a:close/>
                  <a:moveTo>
                    <a:pt x="362" y="120"/>
                  </a:moveTo>
                  <a:lnTo>
                    <a:pt x="362" y="118"/>
                  </a:lnTo>
                  <a:lnTo>
                    <a:pt x="362" y="120"/>
                  </a:lnTo>
                  <a:close/>
                  <a:moveTo>
                    <a:pt x="360" y="120"/>
                  </a:moveTo>
                  <a:lnTo>
                    <a:pt x="362" y="120"/>
                  </a:lnTo>
                  <a:lnTo>
                    <a:pt x="360" y="120"/>
                  </a:lnTo>
                  <a:close/>
                  <a:moveTo>
                    <a:pt x="362" y="120"/>
                  </a:moveTo>
                  <a:lnTo>
                    <a:pt x="362" y="118"/>
                  </a:lnTo>
                  <a:lnTo>
                    <a:pt x="362" y="120"/>
                  </a:lnTo>
                  <a:close/>
                  <a:moveTo>
                    <a:pt x="362" y="118"/>
                  </a:moveTo>
                  <a:lnTo>
                    <a:pt x="360" y="118"/>
                  </a:lnTo>
                  <a:lnTo>
                    <a:pt x="362" y="118"/>
                  </a:lnTo>
                  <a:close/>
                  <a:moveTo>
                    <a:pt x="258" y="135"/>
                  </a:moveTo>
                  <a:lnTo>
                    <a:pt x="258" y="137"/>
                  </a:lnTo>
                  <a:lnTo>
                    <a:pt x="258" y="135"/>
                  </a:lnTo>
                  <a:close/>
                  <a:moveTo>
                    <a:pt x="258" y="137"/>
                  </a:moveTo>
                  <a:lnTo>
                    <a:pt x="258" y="135"/>
                  </a:lnTo>
                  <a:lnTo>
                    <a:pt x="258" y="137"/>
                  </a:lnTo>
                  <a:lnTo>
                    <a:pt x="258" y="135"/>
                  </a:lnTo>
                  <a:lnTo>
                    <a:pt x="258" y="137"/>
                  </a:lnTo>
                  <a:close/>
                  <a:moveTo>
                    <a:pt x="360" y="118"/>
                  </a:moveTo>
                  <a:lnTo>
                    <a:pt x="360" y="116"/>
                  </a:lnTo>
                  <a:lnTo>
                    <a:pt x="360" y="118"/>
                  </a:lnTo>
                  <a:close/>
                  <a:moveTo>
                    <a:pt x="258" y="132"/>
                  </a:moveTo>
                  <a:lnTo>
                    <a:pt x="258" y="135"/>
                  </a:lnTo>
                  <a:lnTo>
                    <a:pt x="258" y="132"/>
                  </a:lnTo>
                  <a:close/>
                  <a:moveTo>
                    <a:pt x="256" y="128"/>
                  </a:moveTo>
                  <a:lnTo>
                    <a:pt x="258" y="128"/>
                  </a:lnTo>
                  <a:lnTo>
                    <a:pt x="256" y="128"/>
                  </a:lnTo>
                  <a:close/>
                  <a:moveTo>
                    <a:pt x="258" y="128"/>
                  </a:moveTo>
                  <a:lnTo>
                    <a:pt x="256" y="128"/>
                  </a:lnTo>
                  <a:lnTo>
                    <a:pt x="258" y="128"/>
                  </a:lnTo>
                  <a:lnTo>
                    <a:pt x="256" y="128"/>
                  </a:lnTo>
                  <a:lnTo>
                    <a:pt x="258" y="128"/>
                  </a:lnTo>
                  <a:close/>
                  <a:moveTo>
                    <a:pt x="258" y="128"/>
                  </a:moveTo>
                  <a:lnTo>
                    <a:pt x="258" y="126"/>
                  </a:lnTo>
                  <a:lnTo>
                    <a:pt x="258" y="128"/>
                  </a:lnTo>
                  <a:lnTo>
                    <a:pt x="256" y="128"/>
                  </a:lnTo>
                  <a:lnTo>
                    <a:pt x="258" y="128"/>
                  </a:lnTo>
                  <a:lnTo>
                    <a:pt x="256" y="128"/>
                  </a:lnTo>
                  <a:lnTo>
                    <a:pt x="258" y="128"/>
                  </a:lnTo>
                  <a:lnTo>
                    <a:pt x="258" y="126"/>
                  </a:lnTo>
                  <a:lnTo>
                    <a:pt x="258" y="128"/>
                  </a:lnTo>
                  <a:close/>
                  <a:moveTo>
                    <a:pt x="258" y="126"/>
                  </a:moveTo>
                  <a:lnTo>
                    <a:pt x="258" y="128"/>
                  </a:lnTo>
                  <a:lnTo>
                    <a:pt x="258" y="126"/>
                  </a:lnTo>
                  <a:lnTo>
                    <a:pt x="256" y="126"/>
                  </a:lnTo>
                  <a:lnTo>
                    <a:pt x="258" y="126"/>
                  </a:lnTo>
                  <a:close/>
                  <a:moveTo>
                    <a:pt x="258" y="126"/>
                  </a:moveTo>
                  <a:lnTo>
                    <a:pt x="256" y="126"/>
                  </a:lnTo>
                  <a:lnTo>
                    <a:pt x="258" y="126"/>
                  </a:lnTo>
                  <a:close/>
                  <a:moveTo>
                    <a:pt x="256" y="126"/>
                  </a:moveTo>
                  <a:lnTo>
                    <a:pt x="258" y="126"/>
                  </a:lnTo>
                  <a:lnTo>
                    <a:pt x="256" y="126"/>
                  </a:lnTo>
                  <a:close/>
                  <a:moveTo>
                    <a:pt x="356" y="110"/>
                  </a:moveTo>
                  <a:lnTo>
                    <a:pt x="356" y="108"/>
                  </a:lnTo>
                  <a:lnTo>
                    <a:pt x="356" y="110"/>
                  </a:lnTo>
                  <a:close/>
                  <a:moveTo>
                    <a:pt x="258" y="126"/>
                  </a:moveTo>
                  <a:lnTo>
                    <a:pt x="256" y="126"/>
                  </a:lnTo>
                  <a:lnTo>
                    <a:pt x="258" y="126"/>
                  </a:lnTo>
                  <a:close/>
                  <a:moveTo>
                    <a:pt x="356" y="110"/>
                  </a:moveTo>
                  <a:lnTo>
                    <a:pt x="356" y="108"/>
                  </a:lnTo>
                  <a:lnTo>
                    <a:pt x="356" y="110"/>
                  </a:lnTo>
                  <a:close/>
                  <a:moveTo>
                    <a:pt x="356" y="108"/>
                  </a:moveTo>
                  <a:lnTo>
                    <a:pt x="356" y="110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6" y="108"/>
                  </a:lnTo>
                  <a:close/>
                  <a:moveTo>
                    <a:pt x="258" y="124"/>
                  </a:moveTo>
                  <a:lnTo>
                    <a:pt x="258" y="126"/>
                  </a:lnTo>
                  <a:lnTo>
                    <a:pt x="258" y="124"/>
                  </a:lnTo>
                  <a:close/>
                  <a:moveTo>
                    <a:pt x="258" y="124"/>
                  </a:moveTo>
                  <a:lnTo>
                    <a:pt x="256" y="124"/>
                  </a:lnTo>
                  <a:lnTo>
                    <a:pt x="258" y="124"/>
                  </a:lnTo>
                  <a:close/>
                  <a:moveTo>
                    <a:pt x="256" y="124"/>
                  </a:moveTo>
                  <a:lnTo>
                    <a:pt x="254" y="124"/>
                  </a:lnTo>
                  <a:lnTo>
                    <a:pt x="256" y="124"/>
                  </a:lnTo>
                  <a:close/>
                  <a:moveTo>
                    <a:pt x="256" y="124"/>
                  </a:moveTo>
                  <a:lnTo>
                    <a:pt x="258" y="124"/>
                  </a:lnTo>
                  <a:lnTo>
                    <a:pt x="256" y="124"/>
                  </a:lnTo>
                  <a:close/>
                  <a:moveTo>
                    <a:pt x="256" y="124"/>
                  </a:moveTo>
                  <a:lnTo>
                    <a:pt x="254" y="124"/>
                  </a:lnTo>
                  <a:lnTo>
                    <a:pt x="256" y="124"/>
                  </a:lnTo>
                  <a:close/>
                  <a:moveTo>
                    <a:pt x="256" y="124"/>
                  </a:moveTo>
                  <a:lnTo>
                    <a:pt x="256" y="122"/>
                  </a:lnTo>
                  <a:lnTo>
                    <a:pt x="256" y="124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6" y="122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6" y="122"/>
                  </a:lnTo>
                  <a:close/>
                  <a:moveTo>
                    <a:pt x="258" y="124"/>
                  </a:move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8" y="124"/>
                  </a:lnTo>
                  <a:close/>
                  <a:moveTo>
                    <a:pt x="256" y="124"/>
                  </a:moveTo>
                  <a:lnTo>
                    <a:pt x="256" y="122"/>
                  </a:lnTo>
                  <a:lnTo>
                    <a:pt x="256" y="124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4" y="124"/>
                  </a:lnTo>
                  <a:lnTo>
                    <a:pt x="256" y="124"/>
                  </a:lnTo>
                  <a:lnTo>
                    <a:pt x="256" y="122"/>
                  </a:lnTo>
                  <a:close/>
                  <a:moveTo>
                    <a:pt x="254" y="124"/>
                  </a:moveTo>
                  <a:lnTo>
                    <a:pt x="254" y="122"/>
                  </a:lnTo>
                  <a:lnTo>
                    <a:pt x="254" y="124"/>
                  </a:lnTo>
                  <a:lnTo>
                    <a:pt x="254" y="122"/>
                  </a:lnTo>
                  <a:lnTo>
                    <a:pt x="254" y="124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6" y="122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6" y="122"/>
                  </a:lnTo>
                  <a:close/>
                  <a:moveTo>
                    <a:pt x="254" y="124"/>
                  </a:moveTo>
                  <a:lnTo>
                    <a:pt x="254" y="122"/>
                  </a:lnTo>
                  <a:lnTo>
                    <a:pt x="254" y="124"/>
                  </a:lnTo>
                  <a:close/>
                  <a:moveTo>
                    <a:pt x="256" y="122"/>
                  </a:moveTo>
                  <a:lnTo>
                    <a:pt x="258" y="122"/>
                  </a:lnTo>
                  <a:lnTo>
                    <a:pt x="256" y="122"/>
                  </a:lnTo>
                  <a:close/>
                  <a:moveTo>
                    <a:pt x="254" y="122"/>
                  </a:moveTo>
                  <a:lnTo>
                    <a:pt x="254" y="124"/>
                  </a:lnTo>
                  <a:lnTo>
                    <a:pt x="254" y="122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6" y="122"/>
                  </a:lnTo>
                  <a:lnTo>
                    <a:pt x="256" y="124"/>
                  </a:lnTo>
                  <a:lnTo>
                    <a:pt x="256" y="122"/>
                  </a:lnTo>
                  <a:lnTo>
                    <a:pt x="256" y="124"/>
                  </a:lnTo>
                  <a:lnTo>
                    <a:pt x="256" y="122"/>
                  </a:lnTo>
                  <a:close/>
                  <a:moveTo>
                    <a:pt x="254" y="122"/>
                  </a:moveTo>
                  <a:lnTo>
                    <a:pt x="256" y="122"/>
                  </a:lnTo>
                  <a:lnTo>
                    <a:pt x="254" y="122"/>
                  </a:lnTo>
                  <a:close/>
                  <a:moveTo>
                    <a:pt x="256" y="122"/>
                  </a:moveTo>
                  <a:lnTo>
                    <a:pt x="256" y="124"/>
                  </a:lnTo>
                  <a:lnTo>
                    <a:pt x="256" y="122"/>
                  </a:lnTo>
                  <a:close/>
                  <a:moveTo>
                    <a:pt x="256" y="122"/>
                  </a:moveTo>
                  <a:lnTo>
                    <a:pt x="254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6" y="122"/>
                  </a:lnTo>
                  <a:close/>
                  <a:moveTo>
                    <a:pt x="256" y="122"/>
                  </a:moveTo>
                  <a:lnTo>
                    <a:pt x="254" y="122"/>
                  </a:lnTo>
                  <a:lnTo>
                    <a:pt x="256" y="122"/>
                  </a:lnTo>
                  <a:close/>
                  <a:moveTo>
                    <a:pt x="256" y="122"/>
                  </a:moveTo>
                  <a:lnTo>
                    <a:pt x="254" y="122"/>
                  </a:lnTo>
                  <a:lnTo>
                    <a:pt x="256" y="122"/>
                  </a:lnTo>
                  <a:lnTo>
                    <a:pt x="254" y="122"/>
                  </a:lnTo>
                  <a:lnTo>
                    <a:pt x="256" y="122"/>
                  </a:lnTo>
                  <a:close/>
                  <a:moveTo>
                    <a:pt x="256" y="120"/>
                  </a:moveTo>
                  <a:lnTo>
                    <a:pt x="256" y="122"/>
                  </a:lnTo>
                  <a:lnTo>
                    <a:pt x="256" y="120"/>
                  </a:lnTo>
                  <a:close/>
                  <a:moveTo>
                    <a:pt x="256" y="120"/>
                  </a:moveTo>
                  <a:lnTo>
                    <a:pt x="256" y="122"/>
                  </a:lnTo>
                  <a:lnTo>
                    <a:pt x="256" y="120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56" y="122"/>
                  </a:lnTo>
                  <a:lnTo>
                    <a:pt x="256" y="120"/>
                  </a:lnTo>
                  <a:close/>
                  <a:moveTo>
                    <a:pt x="254" y="120"/>
                  </a:moveTo>
                  <a:lnTo>
                    <a:pt x="254" y="122"/>
                  </a:lnTo>
                  <a:lnTo>
                    <a:pt x="254" y="120"/>
                  </a:lnTo>
                  <a:close/>
                  <a:moveTo>
                    <a:pt x="350" y="106"/>
                  </a:moveTo>
                  <a:lnTo>
                    <a:pt x="350" y="106"/>
                  </a:lnTo>
                  <a:lnTo>
                    <a:pt x="350" y="106"/>
                  </a:lnTo>
                  <a:close/>
                  <a:moveTo>
                    <a:pt x="254" y="120"/>
                  </a:moveTo>
                  <a:lnTo>
                    <a:pt x="254" y="122"/>
                  </a:lnTo>
                  <a:lnTo>
                    <a:pt x="254" y="120"/>
                  </a:lnTo>
                  <a:close/>
                  <a:moveTo>
                    <a:pt x="256" y="120"/>
                  </a:moveTo>
                  <a:lnTo>
                    <a:pt x="254" y="120"/>
                  </a:lnTo>
                  <a:lnTo>
                    <a:pt x="256" y="120"/>
                  </a:lnTo>
                  <a:lnTo>
                    <a:pt x="254" y="120"/>
                  </a:lnTo>
                  <a:lnTo>
                    <a:pt x="256" y="120"/>
                  </a:lnTo>
                  <a:close/>
                  <a:moveTo>
                    <a:pt x="258" y="120"/>
                  </a:moveTo>
                  <a:lnTo>
                    <a:pt x="256" y="120"/>
                  </a:lnTo>
                  <a:lnTo>
                    <a:pt x="258" y="120"/>
                  </a:lnTo>
                  <a:close/>
                  <a:moveTo>
                    <a:pt x="258" y="120"/>
                  </a:moveTo>
                  <a:lnTo>
                    <a:pt x="256" y="120"/>
                  </a:lnTo>
                  <a:lnTo>
                    <a:pt x="258" y="120"/>
                  </a:lnTo>
                  <a:close/>
                  <a:moveTo>
                    <a:pt x="352" y="106"/>
                  </a:moveTo>
                  <a:lnTo>
                    <a:pt x="350" y="106"/>
                  </a:lnTo>
                  <a:lnTo>
                    <a:pt x="352" y="106"/>
                  </a:lnTo>
                  <a:close/>
                  <a:moveTo>
                    <a:pt x="350" y="106"/>
                  </a:moveTo>
                  <a:lnTo>
                    <a:pt x="348" y="106"/>
                  </a:lnTo>
                  <a:lnTo>
                    <a:pt x="350" y="106"/>
                  </a:lnTo>
                  <a:close/>
                  <a:moveTo>
                    <a:pt x="254" y="120"/>
                  </a:moveTo>
                  <a:lnTo>
                    <a:pt x="256" y="120"/>
                  </a:lnTo>
                  <a:lnTo>
                    <a:pt x="254" y="120"/>
                  </a:lnTo>
                  <a:close/>
                  <a:moveTo>
                    <a:pt x="256" y="120"/>
                  </a:moveTo>
                  <a:lnTo>
                    <a:pt x="254" y="120"/>
                  </a:lnTo>
                  <a:lnTo>
                    <a:pt x="256" y="120"/>
                  </a:lnTo>
                  <a:lnTo>
                    <a:pt x="254" y="120"/>
                  </a:lnTo>
                  <a:lnTo>
                    <a:pt x="256" y="120"/>
                  </a:lnTo>
                  <a:close/>
                  <a:moveTo>
                    <a:pt x="254" y="120"/>
                  </a:moveTo>
                  <a:lnTo>
                    <a:pt x="254" y="118"/>
                  </a:lnTo>
                  <a:lnTo>
                    <a:pt x="254" y="120"/>
                  </a:lnTo>
                  <a:close/>
                  <a:moveTo>
                    <a:pt x="254" y="118"/>
                  </a:moveTo>
                  <a:lnTo>
                    <a:pt x="254" y="120"/>
                  </a:lnTo>
                  <a:lnTo>
                    <a:pt x="254" y="118"/>
                  </a:lnTo>
                  <a:lnTo>
                    <a:pt x="254" y="120"/>
                  </a:lnTo>
                  <a:lnTo>
                    <a:pt x="254" y="118"/>
                  </a:lnTo>
                  <a:close/>
                  <a:moveTo>
                    <a:pt x="252" y="120"/>
                  </a:moveTo>
                  <a:lnTo>
                    <a:pt x="252" y="118"/>
                  </a:lnTo>
                  <a:lnTo>
                    <a:pt x="252" y="120"/>
                  </a:lnTo>
                  <a:close/>
                  <a:moveTo>
                    <a:pt x="252" y="118"/>
                  </a:moveTo>
                  <a:lnTo>
                    <a:pt x="252" y="120"/>
                  </a:lnTo>
                  <a:lnTo>
                    <a:pt x="252" y="118"/>
                  </a:lnTo>
                  <a:close/>
                  <a:moveTo>
                    <a:pt x="256" y="118"/>
                  </a:moveTo>
                  <a:lnTo>
                    <a:pt x="256" y="120"/>
                  </a:lnTo>
                  <a:lnTo>
                    <a:pt x="256" y="118"/>
                  </a:lnTo>
                  <a:lnTo>
                    <a:pt x="256" y="120"/>
                  </a:lnTo>
                  <a:lnTo>
                    <a:pt x="254" y="120"/>
                  </a:lnTo>
                  <a:lnTo>
                    <a:pt x="254" y="118"/>
                  </a:lnTo>
                  <a:lnTo>
                    <a:pt x="254" y="120"/>
                  </a:lnTo>
                  <a:lnTo>
                    <a:pt x="256" y="120"/>
                  </a:lnTo>
                  <a:lnTo>
                    <a:pt x="256" y="118"/>
                  </a:lnTo>
                  <a:close/>
                  <a:moveTo>
                    <a:pt x="256" y="118"/>
                  </a:moveTo>
                  <a:lnTo>
                    <a:pt x="258" y="118"/>
                  </a:lnTo>
                  <a:lnTo>
                    <a:pt x="256" y="118"/>
                  </a:lnTo>
                  <a:close/>
                  <a:moveTo>
                    <a:pt x="256" y="118"/>
                  </a:moveTo>
                  <a:lnTo>
                    <a:pt x="254" y="118"/>
                  </a:lnTo>
                  <a:lnTo>
                    <a:pt x="256" y="118"/>
                  </a:lnTo>
                  <a:close/>
                  <a:moveTo>
                    <a:pt x="254" y="118"/>
                  </a:moveTo>
                  <a:lnTo>
                    <a:pt x="252" y="118"/>
                  </a:lnTo>
                  <a:lnTo>
                    <a:pt x="254" y="118"/>
                  </a:lnTo>
                  <a:close/>
                  <a:moveTo>
                    <a:pt x="254" y="118"/>
                  </a:moveTo>
                  <a:lnTo>
                    <a:pt x="252" y="118"/>
                  </a:lnTo>
                  <a:lnTo>
                    <a:pt x="254" y="118"/>
                  </a:lnTo>
                  <a:close/>
                  <a:moveTo>
                    <a:pt x="350" y="104"/>
                  </a:moveTo>
                  <a:lnTo>
                    <a:pt x="348" y="104"/>
                  </a:lnTo>
                  <a:lnTo>
                    <a:pt x="350" y="104"/>
                  </a:lnTo>
                  <a:close/>
                  <a:moveTo>
                    <a:pt x="350" y="104"/>
                  </a:moveTo>
                  <a:lnTo>
                    <a:pt x="348" y="104"/>
                  </a:lnTo>
                  <a:lnTo>
                    <a:pt x="350" y="104"/>
                  </a:lnTo>
                  <a:close/>
                  <a:moveTo>
                    <a:pt x="254" y="118"/>
                  </a:moveTo>
                  <a:lnTo>
                    <a:pt x="252" y="118"/>
                  </a:lnTo>
                  <a:lnTo>
                    <a:pt x="254" y="118"/>
                  </a:lnTo>
                  <a:lnTo>
                    <a:pt x="252" y="118"/>
                  </a:lnTo>
                  <a:lnTo>
                    <a:pt x="254" y="118"/>
                  </a:lnTo>
                  <a:close/>
                  <a:moveTo>
                    <a:pt x="252" y="118"/>
                  </a:moveTo>
                  <a:lnTo>
                    <a:pt x="252" y="116"/>
                  </a:lnTo>
                  <a:lnTo>
                    <a:pt x="252" y="118"/>
                  </a:lnTo>
                  <a:close/>
                  <a:moveTo>
                    <a:pt x="256" y="116"/>
                  </a:moveTo>
                  <a:lnTo>
                    <a:pt x="256" y="118"/>
                  </a:lnTo>
                  <a:lnTo>
                    <a:pt x="256" y="116"/>
                  </a:lnTo>
                  <a:lnTo>
                    <a:pt x="256" y="118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4" y="118"/>
                  </a:lnTo>
                  <a:lnTo>
                    <a:pt x="256" y="118"/>
                  </a:lnTo>
                  <a:lnTo>
                    <a:pt x="254" y="118"/>
                  </a:lnTo>
                  <a:lnTo>
                    <a:pt x="254" y="116"/>
                  </a:lnTo>
                  <a:lnTo>
                    <a:pt x="254" y="118"/>
                  </a:lnTo>
                  <a:lnTo>
                    <a:pt x="254" y="116"/>
                  </a:lnTo>
                  <a:lnTo>
                    <a:pt x="256" y="116"/>
                  </a:lnTo>
                  <a:lnTo>
                    <a:pt x="256" y="118"/>
                  </a:lnTo>
                  <a:lnTo>
                    <a:pt x="256" y="116"/>
                  </a:lnTo>
                  <a:close/>
                  <a:moveTo>
                    <a:pt x="254" y="116"/>
                  </a:moveTo>
                  <a:lnTo>
                    <a:pt x="252" y="116"/>
                  </a:lnTo>
                  <a:lnTo>
                    <a:pt x="254" y="116"/>
                  </a:lnTo>
                  <a:close/>
                  <a:moveTo>
                    <a:pt x="254" y="116"/>
                  </a:moveTo>
                  <a:lnTo>
                    <a:pt x="254" y="118"/>
                  </a:lnTo>
                  <a:lnTo>
                    <a:pt x="254" y="116"/>
                  </a:lnTo>
                  <a:lnTo>
                    <a:pt x="254" y="118"/>
                  </a:lnTo>
                  <a:lnTo>
                    <a:pt x="252" y="118"/>
                  </a:lnTo>
                  <a:lnTo>
                    <a:pt x="252" y="116"/>
                  </a:lnTo>
                  <a:lnTo>
                    <a:pt x="254" y="116"/>
                  </a:lnTo>
                  <a:close/>
                  <a:moveTo>
                    <a:pt x="252" y="116"/>
                  </a:moveTo>
                  <a:lnTo>
                    <a:pt x="252" y="118"/>
                  </a:lnTo>
                  <a:lnTo>
                    <a:pt x="252" y="116"/>
                  </a:lnTo>
                  <a:lnTo>
                    <a:pt x="252" y="118"/>
                  </a:lnTo>
                  <a:lnTo>
                    <a:pt x="252" y="116"/>
                  </a:lnTo>
                  <a:close/>
                  <a:moveTo>
                    <a:pt x="252" y="118"/>
                  </a:moveTo>
                  <a:lnTo>
                    <a:pt x="252" y="116"/>
                  </a:lnTo>
                  <a:lnTo>
                    <a:pt x="252" y="118"/>
                  </a:lnTo>
                  <a:close/>
                  <a:moveTo>
                    <a:pt x="256" y="114"/>
                  </a:moveTo>
                  <a:lnTo>
                    <a:pt x="256" y="116"/>
                  </a:lnTo>
                  <a:lnTo>
                    <a:pt x="256" y="114"/>
                  </a:lnTo>
                  <a:close/>
                  <a:moveTo>
                    <a:pt x="256" y="114"/>
                  </a:moveTo>
                  <a:lnTo>
                    <a:pt x="256" y="116"/>
                  </a:lnTo>
                  <a:lnTo>
                    <a:pt x="256" y="114"/>
                  </a:lnTo>
                  <a:close/>
                  <a:moveTo>
                    <a:pt x="256" y="114"/>
                  </a:moveTo>
                  <a:lnTo>
                    <a:pt x="256" y="116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4" y="116"/>
                  </a:lnTo>
                  <a:lnTo>
                    <a:pt x="256" y="116"/>
                  </a:lnTo>
                  <a:lnTo>
                    <a:pt x="256" y="114"/>
                  </a:lnTo>
                  <a:close/>
                  <a:moveTo>
                    <a:pt x="254" y="114"/>
                  </a:moveTo>
                  <a:lnTo>
                    <a:pt x="254" y="116"/>
                  </a:lnTo>
                  <a:lnTo>
                    <a:pt x="254" y="114"/>
                  </a:lnTo>
                  <a:close/>
                  <a:moveTo>
                    <a:pt x="252" y="116"/>
                  </a:moveTo>
                  <a:lnTo>
                    <a:pt x="252" y="114"/>
                  </a:lnTo>
                  <a:lnTo>
                    <a:pt x="252" y="116"/>
                  </a:lnTo>
                  <a:close/>
                  <a:moveTo>
                    <a:pt x="252" y="116"/>
                  </a:moveTo>
                  <a:lnTo>
                    <a:pt x="252" y="114"/>
                  </a:lnTo>
                  <a:lnTo>
                    <a:pt x="252" y="116"/>
                  </a:lnTo>
                  <a:lnTo>
                    <a:pt x="252" y="114"/>
                  </a:lnTo>
                  <a:lnTo>
                    <a:pt x="252" y="116"/>
                  </a:lnTo>
                  <a:close/>
                  <a:moveTo>
                    <a:pt x="348" y="102"/>
                  </a:moveTo>
                  <a:lnTo>
                    <a:pt x="348" y="100"/>
                  </a:lnTo>
                  <a:lnTo>
                    <a:pt x="348" y="102"/>
                  </a:lnTo>
                  <a:close/>
                  <a:moveTo>
                    <a:pt x="252" y="116"/>
                  </a:moveTo>
                  <a:lnTo>
                    <a:pt x="252" y="114"/>
                  </a:lnTo>
                  <a:lnTo>
                    <a:pt x="252" y="116"/>
                  </a:lnTo>
                  <a:close/>
                  <a:moveTo>
                    <a:pt x="252" y="114"/>
                  </a:moveTo>
                  <a:lnTo>
                    <a:pt x="252" y="116"/>
                  </a:lnTo>
                  <a:lnTo>
                    <a:pt x="252" y="114"/>
                  </a:lnTo>
                  <a:close/>
                  <a:moveTo>
                    <a:pt x="348" y="102"/>
                  </a:moveTo>
                  <a:lnTo>
                    <a:pt x="346" y="102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8" y="102"/>
                  </a:lnTo>
                  <a:close/>
                  <a:moveTo>
                    <a:pt x="254" y="114"/>
                  </a:moveTo>
                  <a:lnTo>
                    <a:pt x="252" y="114"/>
                  </a:lnTo>
                  <a:lnTo>
                    <a:pt x="254" y="114"/>
                  </a:lnTo>
                  <a:close/>
                  <a:moveTo>
                    <a:pt x="254" y="114"/>
                  </a:moveTo>
                  <a:lnTo>
                    <a:pt x="256" y="114"/>
                  </a:lnTo>
                  <a:lnTo>
                    <a:pt x="254" y="114"/>
                  </a:lnTo>
                  <a:close/>
                  <a:moveTo>
                    <a:pt x="254" y="114"/>
                  </a:moveTo>
                  <a:lnTo>
                    <a:pt x="256" y="114"/>
                  </a:lnTo>
                  <a:lnTo>
                    <a:pt x="256" y="116"/>
                  </a:lnTo>
                  <a:lnTo>
                    <a:pt x="256" y="114"/>
                  </a:lnTo>
                  <a:lnTo>
                    <a:pt x="256" y="116"/>
                  </a:lnTo>
                  <a:lnTo>
                    <a:pt x="254" y="116"/>
                  </a:lnTo>
                  <a:lnTo>
                    <a:pt x="256" y="116"/>
                  </a:lnTo>
                  <a:lnTo>
                    <a:pt x="254" y="116"/>
                  </a:lnTo>
                  <a:lnTo>
                    <a:pt x="254" y="118"/>
                  </a:lnTo>
                  <a:lnTo>
                    <a:pt x="254" y="116"/>
                  </a:lnTo>
                  <a:lnTo>
                    <a:pt x="252" y="116"/>
                  </a:lnTo>
                  <a:lnTo>
                    <a:pt x="254" y="116"/>
                  </a:lnTo>
                  <a:lnTo>
                    <a:pt x="252" y="116"/>
                  </a:lnTo>
                  <a:lnTo>
                    <a:pt x="254" y="116"/>
                  </a:lnTo>
                  <a:lnTo>
                    <a:pt x="252" y="116"/>
                  </a:lnTo>
                  <a:lnTo>
                    <a:pt x="254" y="116"/>
                  </a:lnTo>
                  <a:lnTo>
                    <a:pt x="252" y="116"/>
                  </a:lnTo>
                  <a:lnTo>
                    <a:pt x="252" y="114"/>
                  </a:lnTo>
                  <a:lnTo>
                    <a:pt x="252" y="116"/>
                  </a:lnTo>
                  <a:lnTo>
                    <a:pt x="252" y="114"/>
                  </a:lnTo>
                  <a:lnTo>
                    <a:pt x="254" y="114"/>
                  </a:lnTo>
                  <a:lnTo>
                    <a:pt x="252" y="114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2" y="116"/>
                  </a:lnTo>
                  <a:lnTo>
                    <a:pt x="254" y="116"/>
                  </a:lnTo>
                  <a:lnTo>
                    <a:pt x="252" y="116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lnTo>
                    <a:pt x="254" y="116"/>
                  </a:lnTo>
                  <a:lnTo>
                    <a:pt x="254" y="114"/>
                  </a:lnTo>
                  <a:close/>
                  <a:moveTo>
                    <a:pt x="346" y="102"/>
                  </a:moveTo>
                  <a:lnTo>
                    <a:pt x="346" y="100"/>
                  </a:lnTo>
                  <a:lnTo>
                    <a:pt x="346" y="102"/>
                  </a:lnTo>
                  <a:close/>
                  <a:moveTo>
                    <a:pt x="346" y="102"/>
                  </a:moveTo>
                  <a:lnTo>
                    <a:pt x="346" y="100"/>
                  </a:lnTo>
                  <a:lnTo>
                    <a:pt x="346" y="102"/>
                  </a:lnTo>
                  <a:close/>
                  <a:moveTo>
                    <a:pt x="346" y="102"/>
                  </a:moveTo>
                  <a:lnTo>
                    <a:pt x="346" y="100"/>
                  </a:lnTo>
                  <a:lnTo>
                    <a:pt x="346" y="102"/>
                  </a:lnTo>
                  <a:close/>
                  <a:moveTo>
                    <a:pt x="256" y="114"/>
                  </a:moveTo>
                  <a:lnTo>
                    <a:pt x="254" y="114"/>
                  </a:lnTo>
                  <a:lnTo>
                    <a:pt x="256" y="114"/>
                  </a:lnTo>
                  <a:close/>
                  <a:moveTo>
                    <a:pt x="252" y="114"/>
                  </a:moveTo>
                  <a:lnTo>
                    <a:pt x="254" y="114"/>
                  </a:lnTo>
                  <a:lnTo>
                    <a:pt x="252" y="114"/>
                  </a:lnTo>
                  <a:close/>
                  <a:moveTo>
                    <a:pt x="346" y="100"/>
                  </a:moveTo>
                  <a:lnTo>
                    <a:pt x="348" y="100"/>
                  </a:lnTo>
                  <a:lnTo>
                    <a:pt x="346" y="100"/>
                  </a:lnTo>
                  <a:close/>
                  <a:moveTo>
                    <a:pt x="254" y="114"/>
                  </a:moveTo>
                  <a:lnTo>
                    <a:pt x="256" y="114"/>
                  </a:lnTo>
                  <a:lnTo>
                    <a:pt x="254" y="114"/>
                  </a:lnTo>
                  <a:close/>
                  <a:moveTo>
                    <a:pt x="346" y="100"/>
                  </a:moveTo>
                  <a:lnTo>
                    <a:pt x="346" y="102"/>
                  </a:lnTo>
                  <a:lnTo>
                    <a:pt x="346" y="100"/>
                  </a:lnTo>
                  <a:close/>
                  <a:moveTo>
                    <a:pt x="256" y="112"/>
                  </a:moveTo>
                  <a:lnTo>
                    <a:pt x="256" y="114"/>
                  </a:lnTo>
                  <a:lnTo>
                    <a:pt x="256" y="112"/>
                  </a:lnTo>
                  <a:close/>
                  <a:moveTo>
                    <a:pt x="254" y="112"/>
                  </a:moveTo>
                  <a:lnTo>
                    <a:pt x="254" y="114"/>
                  </a:lnTo>
                  <a:lnTo>
                    <a:pt x="254" y="112"/>
                  </a:lnTo>
                  <a:lnTo>
                    <a:pt x="254" y="114"/>
                  </a:lnTo>
                  <a:lnTo>
                    <a:pt x="254" y="112"/>
                  </a:lnTo>
                  <a:close/>
                  <a:moveTo>
                    <a:pt x="256" y="112"/>
                  </a:moveTo>
                  <a:lnTo>
                    <a:pt x="256" y="114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4" y="114"/>
                  </a:lnTo>
                  <a:lnTo>
                    <a:pt x="254" y="112"/>
                  </a:lnTo>
                  <a:lnTo>
                    <a:pt x="256" y="112"/>
                  </a:lnTo>
                  <a:lnTo>
                    <a:pt x="256" y="114"/>
                  </a:lnTo>
                  <a:lnTo>
                    <a:pt x="256" y="112"/>
                  </a:lnTo>
                  <a:close/>
                  <a:moveTo>
                    <a:pt x="254" y="114"/>
                  </a:moveTo>
                  <a:lnTo>
                    <a:pt x="254" y="112"/>
                  </a:lnTo>
                  <a:lnTo>
                    <a:pt x="254" y="114"/>
                  </a:lnTo>
                  <a:close/>
                  <a:moveTo>
                    <a:pt x="254" y="114"/>
                  </a:moveTo>
                  <a:lnTo>
                    <a:pt x="254" y="112"/>
                  </a:lnTo>
                  <a:lnTo>
                    <a:pt x="254" y="114"/>
                  </a:lnTo>
                  <a:close/>
                  <a:moveTo>
                    <a:pt x="254" y="112"/>
                  </a:moveTo>
                  <a:lnTo>
                    <a:pt x="256" y="112"/>
                  </a:lnTo>
                  <a:lnTo>
                    <a:pt x="254" y="112"/>
                  </a:lnTo>
                  <a:close/>
                  <a:moveTo>
                    <a:pt x="256" y="112"/>
                  </a:moveTo>
                  <a:lnTo>
                    <a:pt x="254" y="112"/>
                  </a:lnTo>
                  <a:lnTo>
                    <a:pt x="256" y="112"/>
                  </a:lnTo>
                  <a:close/>
                  <a:moveTo>
                    <a:pt x="346" y="100"/>
                  </a:moveTo>
                  <a:lnTo>
                    <a:pt x="346" y="98"/>
                  </a:lnTo>
                  <a:lnTo>
                    <a:pt x="346" y="100"/>
                  </a:lnTo>
                  <a:close/>
                  <a:moveTo>
                    <a:pt x="346" y="98"/>
                  </a:moveTo>
                  <a:lnTo>
                    <a:pt x="344" y="98"/>
                  </a:lnTo>
                  <a:lnTo>
                    <a:pt x="346" y="98"/>
                  </a:lnTo>
                  <a:close/>
                  <a:moveTo>
                    <a:pt x="254" y="112"/>
                  </a:moveTo>
                  <a:lnTo>
                    <a:pt x="256" y="112"/>
                  </a:lnTo>
                  <a:lnTo>
                    <a:pt x="254" y="112"/>
                  </a:lnTo>
                  <a:lnTo>
                    <a:pt x="252" y="112"/>
                  </a:lnTo>
                  <a:lnTo>
                    <a:pt x="254" y="112"/>
                  </a:lnTo>
                  <a:close/>
                  <a:moveTo>
                    <a:pt x="254" y="112"/>
                  </a:moveTo>
                  <a:lnTo>
                    <a:pt x="252" y="112"/>
                  </a:lnTo>
                  <a:lnTo>
                    <a:pt x="254" y="112"/>
                  </a:lnTo>
                  <a:close/>
                  <a:moveTo>
                    <a:pt x="254" y="110"/>
                  </a:moveTo>
                  <a:lnTo>
                    <a:pt x="254" y="112"/>
                  </a:lnTo>
                  <a:lnTo>
                    <a:pt x="254" y="110"/>
                  </a:lnTo>
                  <a:close/>
                  <a:moveTo>
                    <a:pt x="346" y="98"/>
                  </a:moveTo>
                  <a:lnTo>
                    <a:pt x="344" y="98"/>
                  </a:lnTo>
                  <a:lnTo>
                    <a:pt x="346" y="98"/>
                  </a:lnTo>
                  <a:close/>
                  <a:moveTo>
                    <a:pt x="252" y="112"/>
                  </a:moveTo>
                  <a:lnTo>
                    <a:pt x="252" y="110"/>
                  </a:lnTo>
                  <a:lnTo>
                    <a:pt x="254" y="110"/>
                  </a:lnTo>
                  <a:lnTo>
                    <a:pt x="252" y="112"/>
                  </a:lnTo>
                  <a:close/>
                  <a:moveTo>
                    <a:pt x="254" y="110"/>
                  </a:moveTo>
                  <a:lnTo>
                    <a:pt x="252" y="110"/>
                  </a:lnTo>
                  <a:lnTo>
                    <a:pt x="254" y="110"/>
                  </a:lnTo>
                  <a:close/>
                  <a:moveTo>
                    <a:pt x="342" y="96"/>
                  </a:moveTo>
                  <a:lnTo>
                    <a:pt x="342" y="98"/>
                  </a:lnTo>
                  <a:lnTo>
                    <a:pt x="342" y="96"/>
                  </a:lnTo>
                  <a:close/>
                  <a:moveTo>
                    <a:pt x="344" y="96"/>
                  </a:moveTo>
                  <a:lnTo>
                    <a:pt x="344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4" y="100"/>
                  </a:lnTo>
                  <a:lnTo>
                    <a:pt x="344" y="98"/>
                  </a:lnTo>
                  <a:lnTo>
                    <a:pt x="342" y="98"/>
                  </a:lnTo>
                  <a:lnTo>
                    <a:pt x="344" y="98"/>
                  </a:lnTo>
                  <a:lnTo>
                    <a:pt x="344" y="96"/>
                  </a:lnTo>
                  <a:lnTo>
                    <a:pt x="344" y="98"/>
                  </a:lnTo>
                  <a:lnTo>
                    <a:pt x="344" y="96"/>
                  </a:lnTo>
                  <a:close/>
                  <a:moveTo>
                    <a:pt x="342" y="96"/>
                  </a:moveTo>
                  <a:lnTo>
                    <a:pt x="342" y="94"/>
                  </a:lnTo>
                  <a:lnTo>
                    <a:pt x="342" y="96"/>
                  </a:lnTo>
                  <a:close/>
                  <a:moveTo>
                    <a:pt x="342" y="94"/>
                  </a:moveTo>
                  <a:lnTo>
                    <a:pt x="340" y="94"/>
                  </a:lnTo>
                  <a:lnTo>
                    <a:pt x="342" y="94"/>
                  </a:lnTo>
                  <a:close/>
                  <a:moveTo>
                    <a:pt x="340" y="94"/>
                  </a:moveTo>
                  <a:lnTo>
                    <a:pt x="342" y="94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0" y="94"/>
                  </a:lnTo>
                  <a:close/>
                  <a:moveTo>
                    <a:pt x="250" y="106"/>
                  </a:moveTo>
                  <a:lnTo>
                    <a:pt x="250" y="108"/>
                  </a:lnTo>
                  <a:lnTo>
                    <a:pt x="250" y="106"/>
                  </a:lnTo>
                  <a:close/>
                  <a:moveTo>
                    <a:pt x="250" y="106"/>
                  </a:moveTo>
                  <a:lnTo>
                    <a:pt x="250" y="108"/>
                  </a:lnTo>
                  <a:lnTo>
                    <a:pt x="250" y="106"/>
                  </a:lnTo>
                  <a:close/>
                  <a:moveTo>
                    <a:pt x="248" y="108"/>
                  </a:moveTo>
                  <a:lnTo>
                    <a:pt x="248" y="106"/>
                  </a:lnTo>
                  <a:lnTo>
                    <a:pt x="250" y="106"/>
                  </a:lnTo>
                  <a:lnTo>
                    <a:pt x="250" y="108"/>
                  </a:lnTo>
                  <a:lnTo>
                    <a:pt x="248" y="108"/>
                  </a:lnTo>
                  <a:close/>
                  <a:moveTo>
                    <a:pt x="248" y="108"/>
                  </a:moveTo>
                  <a:lnTo>
                    <a:pt x="248" y="106"/>
                  </a:lnTo>
                  <a:lnTo>
                    <a:pt x="248" y="108"/>
                  </a:lnTo>
                  <a:lnTo>
                    <a:pt x="248" y="106"/>
                  </a:lnTo>
                  <a:lnTo>
                    <a:pt x="248" y="108"/>
                  </a:lnTo>
                  <a:close/>
                  <a:moveTo>
                    <a:pt x="250" y="106"/>
                  </a:moveTo>
                  <a:lnTo>
                    <a:pt x="248" y="106"/>
                  </a:lnTo>
                  <a:lnTo>
                    <a:pt x="250" y="106"/>
                  </a:lnTo>
                  <a:close/>
                  <a:moveTo>
                    <a:pt x="250" y="106"/>
                  </a:moveTo>
                  <a:lnTo>
                    <a:pt x="248" y="106"/>
                  </a:lnTo>
                  <a:lnTo>
                    <a:pt x="250" y="106"/>
                  </a:lnTo>
                  <a:close/>
                  <a:moveTo>
                    <a:pt x="250" y="106"/>
                  </a:moveTo>
                  <a:lnTo>
                    <a:pt x="248" y="106"/>
                  </a:lnTo>
                  <a:lnTo>
                    <a:pt x="250" y="106"/>
                  </a:lnTo>
                  <a:close/>
                  <a:moveTo>
                    <a:pt x="250" y="106"/>
                  </a:moveTo>
                  <a:lnTo>
                    <a:pt x="248" y="106"/>
                  </a:lnTo>
                  <a:lnTo>
                    <a:pt x="250" y="106"/>
                  </a:lnTo>
                  <a:close/>
                  <a:moveTo>
                    <a:pt x="248" y="106"/>
                  </a:moveTo>
                  <a:lnTo>
                    <a:pt x="250" y="106"/>
                  </a:lnTo>
                  <a:lnTo>
                    <a:pt x="248" y="106"/>
                  </a:lnTo>
                  <a:close/>
                  <a:moveTo>
                    <a:pt x="248" y="104"/>
                  </a:moveTo>
                  <a:lnTo>
                    <a:pt x="248" y="106"/>
                  </a:lnTo>
                  <a:lnTo>
                    <a:pt x="248" y="104"/>
                  </a:lnTo>
                  <a:close/>
                  <a:moveTo>
                    <a:pt x="246" y="106"/>
                  </a:moveTo>
                  <a:lnTo>
                    <a:pt x="246" y="104"/>
                  </a:lnTo>
                  <a:lnTo>
                    <a:pt x="246" y="106"/>
                  </a:lnTo>
                  <a:close/>
                  <a:moveTo>
                    <a:pt x="338" y="88"/>
                  </a:moveTo>
                  <a:lnTo>
                    <a:pt x="338" y="90"/>
                  </a:lnTo>
                  <a:lnTo>
                    <a:pt x="338" y="88"/>
                  </a:lnTo>
                  <a:close/>
                  <a:moveTo>
                    <a:pt x="338" y="90"/>
                  </a:moveTo>
                  <a:lnTo>
                    <a:pt x="336" y="90"/>
                  </a:lnTo>
                  <a:lnTo>
                    <a:pt x="336" y="88"/>
                  </a:lnTo>
                  <a:lnTo>
                    <a:pt x="338" y="90"/>
                  </a:lnTo>
                  <a:close/>
                  <a:moveTo>
                    <a:pt x="246" y="104"/>
                  </a:moveTo>
                  <a:lnTo>
                    <a:pt x="244" y="104"/>
                  </a:lnTo>
                  <a:lnTo>
                    <a:pt x="246" y="104"/>
                  </a:lnTo>
                  <a:close/>
                  <a:moveTo>
                    <a:pt x="336" y="86"/>
                  </a:moveTo>
                  <a:lnTo>
                    <a:pt x="336" y="88"/>
                  </a:lnTo>
                  <a:lnTo>
                    <a:pt x="336" y="86"/>
                  </a:lnTo>
                  <a:close/>
                  <a:moveTo>
                    <a:pt x="230" y="104"/>
                  </a:moveTo>
                  <a:lnTo>
                    <a:pt x="232" y="104"/>
                  </a:lnTo>
                  <a:lnTo>
                    <a:pt x="230" y="104"/>
                  </a:lnTo>
                  <a:lnTo>
                    <a:pt x="232" y="104"/>
                  </a:lnTo>
                  <a:lnTo>
                    <a:pt x="230" y="104"/>
                  </a:lnTo>
                  <a:close/>
                  <a:moveTo>
                    <a:pt x="232" y="104"/>
                  </a:moveTo>
                  <a:lnTo>
                    <a:pt x="234" y="104"/>
                  </a:lnTo>
                  <a:lnTo>
                    <a:pt x="232" y="104"/>
                  </a:lnTo>
                  <a:close/>
                  <a:moveTo>
                    <a:pt x="234" y="102"/>
                  </a:moveTo>
                  <a:lnTo>
                    <a:pt x="234" y="104"/>
                  </a:lnTo>
                  <a:lnTo>
                    <a:pt x="234" y="102"/>
                  </a:lnTo>
                  <a:close/>
                  <a:moveTo>
                    <a:pt x="234" y="102"/>
                  </a:moveTo>
                  <a:lnTo>
                    <a:pt x="234" y="104"/>
                  </a:lnTo>
                  <a:lnTo>
                    <a:pt x="232" y="104"/>
                  </a:lnTo>
                  <a:lnTo>
                    <a:pt x="232" y="102"/>
                  </a:lnTo>
                  <a:lnTo>
                    <a:pt x="232" y="104"/>
                  </a:lnTo>
                  <a:lnTo>
                    <a:pt x="232" y="102"/>
                  </a:lnTo>
                  <a:lnTo>
                    <a:pt x="234" y="102"/>
                  </a:lnTo>
                  <a:lnTo>
                    <a:pt x="232" y="102"/>
                  </a:lnTo>
                  <a:lnTo>
                    <a:pt x="234" y="102"/>
                  </a:lnTo>
                  <a:close/>
                  <a:moveTo>
                    <a:pt x="336" y="86"/>
                  </a:moveTo>
                  <a:lnTo>
                    <a:pt x="336" y="88"/>
                  </a:lnTo>
                  <a:lnTo>
                    <a:pt x="336" y="86"/>
                  </a:lnTo>
                  <a:close/>
                  <a:moveTo>
                    <a:pt x="232" y="102"/>
                  </a:moveTo>
                  <a:lnTo>
                    <a:pt x="234" y="102"/>
                  </a:lnTo>
                  <a:lnTo>
                    <a:pt x="232" y="102"/>
                  </a:lnTo>
                  <a:lnTo>
                    <a:pt x="234" y="102"/>
                  </a:lnTo>
                  <a:lnTo>
                    <a:pt x="234" y="104"/>
                  </a:lnTo>
                  <a:lnTo>
                    <a:pt x="234" y="102"/>
                  </a:lnTo>
                  <a:lnTo>
                    <a:pt x="234" y="104"/>
                  </a:lnTo>
                  <a:lnTo>
                    <a:pt x="234" y="102"/>
                  </a:lnTo>
                  <a:lnTo>
                    <a:pt x="232" y="102"/>
                  </a:lnTo>
                  <a:lnTo>
                    <a:pt x="232" y="104"/>
                  </a:lnTo>
                  <a:lnTo>
                    <a:pt x="232" y="102"/>
                  </a:lnTo>
                  <a:close/>
                  <a:moveTo>
                    <a:pt x="232" y="102"/>
                  </a:moveTo>
                  <a:lnTo>
                    <a:pt x="234" y="102"/>
                  </a:lnTo>
                  <a:lnTo>
                    <a:pt x="232" y="102"/>
                  </a:lnTo>
                  <a:close/>
                  <a:moveTo>
                    <a:pt x="234" y="102"/>
                  </a:moveTo>
                  <a:lnTo>
                    <a:pt x="232" y="102"/>
                  </a:lnTo>
                  <a:lnTo>
                    <a:pt x="234" y="102"/>
                  </a:lnTo>
                  <a:close/>
                  <a:moveTo>
                    <a:pt x="234" y="102"/>
                  </a:moveTo>
                  <a:lnTo>
                    <a:pt x="234" y="100"/>
                  </a:lnTo>
                  <a:lnTo>
                    <a:pt x="234" y="102"/>
                  </a:lnTo>
                  <a:close/>
                  <a:moveTo>
                    <a:pt x="232" y="102"/>
                  </a:moveTo>
                  <a:lnTo>
                    <a:pt x="232" y="100"/>
                  </a:lnTo>
                  <a:lnTo>
                    <a:pt x="232" y="102"/>
                  </a:lnTo>
                  <a:close/>
                  <a:moveTo>
                    <a:pt x="232" y="100"/>
                  </a:moveTo>
                  <a:lnTo>
                    <a:pt x="232" y="102"/>
                  </a:lnTo>
                  <a:lnTo>
                    <a:pt x="232" y="100"/>
                  </a:lnTo>
                  <a:close/>
                  <a:moveTo>
                    <a:pt x="236" y="100"/>
                  </a:moveTo>
                  <a:lnTo>
                    <a:pt x="238" y="100"/>
                  </a:lnTo>
                  <a:lnTo>
                    <a:pt x="236" y="100"/>
                  </a:lnTo>
                  <a:close/>
                  <a:moveTo>
                    <a:pt x="234" y="100"/>
                  </a:moveTo>
                  <a:lnTo>
                    <a:pt x="232" y="100"/>
                  </a:lnTo>
                  <a:lnTo>
                    <a:pt x="234" y="100"/>
                  </a:lnTo>
                  <a:close/>
                  <a:moveTo>
                    <a:pt x="232" y="100"/>
                  </a:moveTo>
                  <a:lnTo>
                    <a:pt x="232" y="98"/>
                  </a:lnTo>
                  <a:lnTo>
                    <a:pt x="232" y="100"/>
                  </a:lnTo>
                  <a:close/>
                  <a:moveTo>
                    <a:pt x="232" y="100"/>
                  </a:moveTo>
                  <a:lnTo>
                    <a:pt x="230" y="100"/>
                  </a:lnTo>
                  <a:lnTo>
                    <a:pt x="232" y="100"/>
                  </a:lnTo>
                  <a:lnTo>
                    <a:pt x="230" y="100"/>
                  </a:lnTo>
                  <a:lnTo>
                    <a:pt x="232" y="100"/>
                  </a:lnTo>
                  <a:lnTo>
                    <a:pt x="232" y="98"/>
                  </a:lnTo>
                  <a:lnTo>
                    <a:pt x="232" y="100"/>
                  </a:lnTo>
                  <a:close/>
                  <a:moveTo>
                    <a:pt x="232" y="98"/>
                  </a:moveTo>
                  <a:lnTo>
                    <a:pt x="230" y="98"/>
                  </a:lnTo>
                  <a:lnTo>
                    <a:pt x="232" y="98"/>
                  </a:lnTo>
                  <a:close/>
                  <a:moveTo>
                    <a:pt x="226" y="96"/>
                  </a:moveTo>
                  <a:lnTo>
                    <a:pt x="226" y="94"/>
                  </a:lnTo>
                  <a:lnTo>
                    <a:pt x="226" y="96"/>
                  </a:lnTo>
                  <a:close/>
                  <a:moveTo>
                    <a:pt x="226" y="96"/>
                  </a:moveTo>
                  <a:lnTo>
                    <a:pt x="226" y="94"/>
                  </a:lnTo>
                  <a:lnTo>
                    <a:pt x="226" y="96"/>
                  </a:lnTo>
                  <a:close/>
                  <a:moveTo>
                    <a:pt x="226" y="96"/>
                  </a:moveTo>
                  <a:lnTo>
                    <a:pt x="226" y="94"/>
                  </a:lnTo>
                  <a:lnTo>
                    <a:pt x="226" y="96"/>
                  </a:lnTo>
                  <a:close/>
                  <a:moveTo>
                    <a:pt x="226" y="94"/>
                  </a:moveTo>
                  <a:lnTo>
                    <a:pt x="226" y="96"/>
                  </a:lnTo>
                  <a:lnTo>
                    <a:pt x="226" y="94"/>
                  </a:lnTo>
                  <a:close/>
                  <a:moveTo>
                    <a:pt x="226" y="96"/>
                  </a:moveTo>
                  <a:lnTo>
                    <a:pt x="226" y="94"/>
                  </a:lnTo>
                  <a:lnTo>
                    <a:pt x="226" y="96"/>
                  </a:lnTo>
                  <a:close/>
                  <a:moveTo>
                    <a:pt x="226" y="94"/>
                  </a:moveTo>
                  <a:lnTo>
                    <a:pt x="226" y="94"/>
                  </a:lnTo>
                  <a:lnTo>
                    <a:pt x="226" y="94"/>
                  </a:lnTo>
                  <a:close/>
                  <a:moveTo>
                    <a:pt x="226" y="92"/>
                  </a:moveTo>
                  <a:lnTo>
                    <a:pt x="226" y="94"/>
                  </a:lnTo>
                  <a:lnTo>
                    <a:pt x="226" y="92"/>
                  </a:lnTo>
                  <a:close/>
                  <a:moveTo>
                    <a:pt x="226" y="92"/>
                  </a:moveTo>
                  <a:lnTo>
                    <a:pt x="226" y="92"/>
                  </a:lnTo>
                  <a:lnTo>
                    <a:pt x="226" y="92"/>
                  </a:lnTo>
                  <a:close/>
                  <a:moveTo>
                    <a:pt x="226" y="92"/>
                  </a:moveTo>
                  <a:lnTo>
                    <a:pt x="226" y="94"/>
                  </a:lnTo>
                  <a:lnTo>
                    <a:pt x="226" y="92"/>
                  </a:lnTo>
                  <a:close/>
                  <a:moveTo>
                    <a:pt x="226" y="92"/>
                  </a:move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close/>
                  <a:moveTo>
                    <a:pt x="226" y="92"/>
                  </a:moveTo>
                  <a:lnTo>
                    <a:pt x="226" y="92"/>
                  </a:lnTo>
                  <a:lnTo>
                    <a:pt x="226" y="92"/>
                  </a:lnTo>
                  <a:close/>
                  <a:moveTo>
                    <a:pt x="226" y="90"/>
                  </a:moveTo>
                  <a:lnTo>
                    <a:pt x="226" y="92"/>
                  </a:lnTo>
                  <a:lnTo>
                    <a:pt x="226" y="90"/>
                  </a:lnTo>
                  <a:close/>
                  <a:moveTo>
                    <a:pt x="224" y="92"/>
                  </a:moveTo>
                  <a:lnTo>
                    <a:pt x="224" y="90"/>
                  </a:lnTo>
                  <a:lnTo>
                    <a:pt x="224" y="92"/>
                  </a:lnTo>
                  <a:close/>
                  <a:moveTo>
                    <a:pt x="224" y="88"/>
                  </a:moveTo>
                  <a:lnTo>
                    <a:pt x="222" y="88"/>
                  </a:lnTo>
                  <a:lnTo>
                    <a:pt x="224" y="88"/>
                  </a:lnTo>
                  <a:close/>
                  <a:moveTo>
                    <a:pt x="220" y="86"/>
                  </a:moveTo>
                  <a:lnTo>
                    <a:pt x="220" y="88"/>
                  </a:lnTo>
                  <a:lnTo>
                    <a:pt x="220" y="86"/>
                  </a:lnTo>
                  <a:close/>
                  <a:moveTo>
                    <a:pt x="214" y="84"/>
                  </a:moveTo>
                  <a:lnTo>
                    <a:pt x="216" y="84"/>
                  </a:lnTo>
                  <a:lnTo>
                    <a:pt x="214" y="84"/>
                  </a:lnTo>
                  <a:close/>
                  <a:moveTo>
                    <a:pt x="214" y="84"/>
                  </a:moveTo>
                  <a:lnTo>
                    <a:pt x="214" y="82"/>
                  </a:lnTo>
                  <a:lnTo>
                    <a:pt x="214" y="84"/>
                  </a:lnTo>
                  <a:lnTo>
                    <a:pt x="214" y="82"/>
                  </a:lnTo>
                  <a:lnTo>
                    <a:pt x="214" y="84"/>
                  </a:lnTo>
                  <a:close/>
                  <a:moveTo>
                    <a:pt x="214" y="84"/>
                  </a:moveTo>
                  <a:lnTo>
                    <a:pt x="214" y="82"/>
                  </a:lnTo>
                  <a:lnTo>
                    <a:pt x="214" y="84"/>
                  </a:lnTo>
                  <a:close/>
                  <a:moveTo>
                    <a:pt x="214" y="80"/>
                  </a:moveTo>
                  <a:lnTo>
                    <a:pt x="214" y="82"/>
                  </a:lnTo>
                  <a:lnTo>
                    <a:pt x="214" y="80"/>
                  </a:lnTo>
                  <a:close/>
                  <a:moveTo>
                    <a:pt x="214" y="80"/>
                  </a:moveTo>
                  <a:lnTo>
                    <a:pt x="212" y="80"/>
                  </a:lnTo>
                  <a:lnTo>
                    <a:pt x="214" y="80"/>
                  </a:lnTo>
                  <a:close/>
                  <a:moveTo>
                    <a:pt x="320" y="62"/>
                  </a:move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close/>
                  <a:moveTo>
                    <a:pt x="322" y="62"/>
                  </a:moveTo>
                  <a:lnTo>
                    <a:pt x="320" y="62"/>
                  </a:lnTo>
                  <a:lnTo>
                    <a:pt x="322" y="62"/>
                  </a:lnTo>
                  <a:close/>
                  <a:moveTo>
                    <a:pt x="320" y="60"/>
                  </a:moveTo>
                  <a:lnTo>
                    <a:pt x="320" y="58"/>
                  </a:lnTo>
                  <a:lnTo>
                    <a:pt x="320" y="60"/>
                  </a:lnTo>
                  <a:close/>
                  <a:moveTo>
                    <a:pt x="214" y="76"/>
                  </a:moveTo>
                  <a:lnTo>
                    <a:pt x="212" y="76"/>
                  </a:lnTo>
                  <a:lnTo>
                    <a:pt x="214" y="76"/>
                  </a:lnTo>
                  <a:close/>
                  <a:moveTo>
                    <a:pt x="320" y="58"/>
                  </a:moveTo>
                  <a:lnTo>
                    <a:pt x="318" y="58"/>
                  </a:lnTo>
                  <a:lnTo>
                    <a:pt x="320" y="58"/>
                  </a:lnTo>
                  <a:close/>
                  <a:moveTo>
                    <a:pt x="210" y="76"/>
                  </a:moveTo>
                  <a:lnTo>
                    <a:pt x="210" y="74"/>
                  </a:lnTo>
                  <a:lnTo>
                    <a:pt x="212" y="74"/>
                  </a:lnTo>
                  <a:lnTo>
                    <a:pt x="212" y="76"/>
                  </a:lnTo>
                  <a:lnTo>
                    <a:pt x="210" y="76"/>
                  </a:lnTo>
                  <a:close/>
                  <a:moveTo>
                    <a:pt x="212" y="74"/>
                  </a:moveTo>
                  <a:lnTo>
                    <a:pt x="212" y="76"/>
                  </a:lnTo>
                  <a:lnTo>
                    <a:pt x="212" y="74"/>
                  </a:lnTo>
                  <a:close/>
                  <a:moveTo>
                    <a:pt x="128" y="84"/>
                  </a:moveTo>
                  <a:lnTo>
                    <a:pt x="128" y="84"/>
                  </a:lnTo>
                  <a:lnTo>
                    <a:pt x="130" y="84"/>
                  </a:lnTo>
                  <a:lnTo>
                    <a:pt x="128" y="84"/>
                  </a:lnTo>
                  <a:lnTo>
                    <a:pt x="130" y="84"/>
                  </a:lnTo>
                  <a:lnTo>
                    <a:pt x="128" y="86"/>
                  </a:lnTo>
                  <a:lnTo>
                    <a:pt x="128" y="88"/>
                  </a:lnTo>
                  <a:lnTo>
                    <a:pt x="128" y="88"/>
                  </a:lnTo>
                  <a:lnTo>
                    <a:pt x="128" y="86"/>
                  </a:lnTo>
                  <a:lnTo>
                    <a:pt x="126" y="86"/>
                  </a:lnTo>
                  <a:lnTo>
                    <a:pt x="124" y="86"/>
                  </a:lnTo>
                  <a:lnTo>
                    <a:pt x="124" y="84"/>
                  </a:lnTo>
                  <a:lnTo>
                    <a:pt x="126" y="84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6"/>
                  </a:lnTo>
                  <a:lnTo>
                    <a:pt x="128" y="84"/>
                  </a:lnTo>
                  <a:lnTo>
                    <a:pt x="128" y="84"/>
                  </a:lnTo>
                  <a:close/>
                  <a:moveTo>
                    <a:pt x="318" y="58"/>
                  </a:moveTo>
                  <a:lnTo>
                    <a:pt x="320" y="58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18" y="58"/>
                  </a:lnTo>
                  <a:close/>
                  <a:moveTo>
                    <a:pt x="140" y="82"/>
                  </a:moveTo>
                  <a:lnTo>
                    <a:pt x="138" y="82"/>
                  </a:lnTo>
                  <a:lnTo>
                    <a:pt x="140" y="82"/>
                  </a:lnTo>
                  <a:close/>
                  <a:moveTo>
                    <a:pt x="318" y="58"/>
                  </a:moveTo>
                  <a:lnTo>
                    <a:pt x="320" y="58"/>
                  </a:lnTo>
                  <a:lnTo>
                    <a:pt x="320" y="58"/>
                  </a:lnTo>
                  <a:lnTo>
                    <a:pt x="320" y="60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6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6" y="72"/>
                  </a:lnTo>
                  <a:lnTo>
                    <a:pt x="328" y="72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30" y="76"/>
                  </a:lnTo>
                  <a:lnTo>
                    <a:pt x="330" y="78"/>
                  </a:lnTo>
                  <a:lnTo>
                    <a:pt x="332" y="80"/>
                  </a:lnTo>
                  <a:lnTo>
                    <a:pt x="332" y="82"/>
                  </a:lnTo>
                  <a:lnTo>
                    <a:pt x="334" y="82"/>
                  </a:lnTo>
                  <a:lnTo>
                    <a:pt x="334" y="84"/>
                  </a:lnTo>
                  <a:lnTo>
                    <a:pt x="336" y="86"/>
                  </a:lnTo>
                  <a:lnTo>
                    <a:pt x="336" y="88"/>
                  </a:lnTo>
                  <a:lnTo>
                    <a:pt x="338" y="88"/>
                  </a:lnTo>
                  <a:lnTo>
                    <a:pt x="336" y="88"/>
                  </a:lnTo>
                  <a:lnTo>
                    <a:pt x="338" y="88"/>
                  </a:lnTo>
                  <a:lnTo>
                    <a:pt x="336" y="88"/>
                  </a:lnTo>
                  <a:lnTo>
                    <a:pt x="336" y="86"/>
                  </a:lnTo>
                  <a:lnTo>
                    <a:pt x="334" y="86"/>
                  </a:lnTo>
                  <a:lnTo>
                    <a:pt x="334" y="84"/>
                  </a:lnTo>
                  <a:lnTo>
                    <a:pt x="332" y="82"/>
                  </a:lnTo>
                  <a:lnTo>
                    <a:pt x="332" y="80"/>
                  </a:lnTo>
                  <a:lnTo>
                    <a:pt x="330" y="80"/>
                  </a:lnTo>
                  <a:lnTo>
                    <a:pt x="330" y="78"/>
                  </a:lnTo>
                  <a:lnTo>
                    <a:pt x="328" y="76"/>
                  </a:lnTo>
                  <a:lnTo>
                    <a:pt x="328" y="74"/>
                  </a:lnTo>
                  <a:lnTo>
                    <a:pt x="326" y="74"/>
                  </a:lnTo>
                  <a:lnTo>
                    <a:pt x="326" y="72"/>
                  </a:lnTo>
                  <a:lnTo>
                    <a:pt x="326" y="70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4" y="70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2" y="66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0" y="60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18" y="58"/>
                  </a:lnTo>
                  <a:close/>
                  <a:moveTo>
                    <a:pt x="120" y="84"/>
                  </a:moveTo>
                  <a:lnTo>
                    <a:pt x="118" y="84"/>
                  </a:lnTo>
                  <a:lnTo>
                    <a:pt x="120" y="84"/>
                  </a:lnTo>
                  <a:close/>
                  <a:moveTo>
                    <a:pt x="120" y="84"/>
                  </a:moveTo>
                  <a:lnTo>
                    <a:pt x="118" y="84"/>
                  </a:lnTo>
                  <a:lnTo>
                    <a:pt x="120" y="84"/>
                  </a:lnTo>
                  <a:close/>
                  <a:moveTo>
                    <a:pt x="120" y="84"/>
                  </a:moveTo>
                  <a:lnTo>
                    <a:pt x="118" y="84"/>
                  </a:lnTo>
                  <a:lnTo>
                    <a:pt x="120" y="84"/>
                  </a:lnTo>
                  <a:lnTo>
                    <a:pt x="118" y="84"/>
                  </a:lnTo>
                  <a:lnTo>
                    <a:pt x="120" y="84"/>
                  </a:lnTo>
                  <a:close/>
                  <a:moveTo>
                    <a:pt x="120" y="84"/>
                  </a:moveTo>
                  <a:lnTo>
                    <a:pt x="118" y="84"/>
                  </a:lnTo>
                  <a:lnTo>
                    <a:pt x="120" y="84"/>
                  </a:lnTo>
                  <a:close/>
                  <a:moveTo>
                    <a:pt x="118" y="84"/>
                  </a:moveTo>
                  <a:lnTo>
                    <a:pt x="118" y="82"/>
                  </a:lnTo>
                  <a:lnTo>
                    <a:pt x="118" y="84"/>
                  </a:lnTo>
                  <a:close/>
                  <a:moveTo>
                    <a:pt x="318" y="56"/>
                  </a:moveTo>
                  <a:lnTo>
                    <a:pt x="316" y="56"/>
                  </a:lnTo>
                  <a:lnTo>
                    <a:pt x="318" y="56"/>
                  </a:lnTo>
                  <a:close/>
                  <a:moveTo>
                    <a:pt x="316" y="56"/>
                  </a:moveTo>
                  <a:lnTo>
                    <a:pt x="316" y="54"/>
                  </a:lnTo>
                  <a:lnTo>
                    <a:pt x="316" y="56"/>
                  </a:lnTo>
                  <a:close/>
                  <a:moveTo>
                    <a:pt x="148" y="78"/>
                  </a:moveTo>
                  <a:lnTo>
                    <a:pt x="146" y="78"/>
                  </a:lnTo>
                  <a:lnTo>
                    <a:pt x="146" y="80"/>
                  </a:lnTo>
                  <a:lnTo>
                    <a:pt x="144" y="82"/>
                  </a:lnTo>
                  <a:lnTo>
                    <a:pt x="142" y="82"/>
                  </a:lnTo>
                  <a:lnTo>
                    <a:pt x="142" y="84"/>
                  </a:lnTo>
                  <a:lnTo>
                    <a:pt x="140" y="84"/>
                  </a:lnTo>
                  <a:lnTo>
                    <a:pt x="138" y="84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4" y="88"/>
                  </a:lnTo>
                  <a:lnTo>
                    <a:pt x="132" y="88"/>
                  </a:lnTo>
                  <a:lnTo>
                    <a:pt x="132" y="90"/>
                  </a:lnTo>
                  <a:lnTo>
                    <a:pt x="130" y="90"/>
                  </a:lnTo>
                  <a:lnTo>
                    <a:pt x="130" y="88"/>
                  </a:lnTo>
                  <a:lnTo>
                    <a:pt x="128" y="88"/>
                  </a:lnTo>
                  <a:lnTo>
                    <a:pt x="130" y="88"/>
                  </a:lnTo>
                  <a:lnTo>
                    <a:pt x="132" y="88"/>
                  </a:lnTo>
                  <a:lnTo>
                    <a:pt x="134" y="88"/>
                  </a:lnTo>
                  <a:lnTo>
                    <a:pt x="136" y="88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38" y="84"/>
                  </a:lnTo>
                  <a:lnTo>
                    <a:pt x="140" y="84"/>
                  </a:lnTo>
                  <a:lnTo>
                    <a:pt x="142" y="84"/>
                  </a:lnTo>
                  <a:lnTo>
                    <a:pt x="142" y="82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6" y="80"/>
                  </a:lnTo>
                  <a:lnTo>
                    <a:pt x="144" y="80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6" y="80"/>
                  </a:lnTo>
                  <a:lnTo>
                    <a:pt x="146" y="78"/>
                  </a:lnTo>
                  <a:lnTo>
                    <a:pt x="148" y="78"/>
                  </a:lnTo>
                  <a:lnTo>
                    <a:pt x="148" y="76"/>
                  </a:lnTo>
                  <a:lnTo>
                    <a:pt x="148" y="78"/>
                  </a:lnTo>
                  <a:close/>
                  <a:moveTo>
                    <a:pt x="154" y="72"/>
                  </a:moveTo>
                  <a:lnTo>
                    <a:pt x="154" y="74"/>
                  </a:lnTo>
                  <a:lnTo>
                    <a:pt x="152" y="74"/>
                  </a:lnTo>
                  <a:lnTo>
                    <a:pt x="152" y="76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52" y="76"/>
                  </a:lnTo>
                  <a:lnTo>
                    <a:pt x="152" y="74"/>
                  </a:lnTo>
                  <a:lnTo>
                    <a:pt x="154" y="74"/>
                  </a:lnTo>
                  <a:lnTo>
                    <a:pt x="154" y="72"/>
                  </a:lnTo>
                  <a:close/>
                  <a:moveTo>
                    <a:pt x="164" y="68"/>
                  </a:moveTo>
                  <a:lnTo>
                    <a:pt x="162" y="68"/>
                  </a:lnTo>
                  <a:lnTo>
                    <a:pt x="164" y="68"/>
                  </a:lnTo>
                  <a:close/>
                  <a:moveTo>
                    <a:pt x="158" y="68"/>
                  </a:moveTo>
                  <a:lnTo>
                    <a:pt x="158" y="70"/>
                  </a:lnTo>
                  <a:lnTo>
                    <a:pt x="158" y="68"/>
                  </a:lnTo>
                  <a:close/>
                  <a:moveTo>
                    <a:pt x="162" y="68"/>
                  </a:moveTo>
                  <a:lnTo>
                    <a:pt x="160" y="68"/>
                  </a:lnTo>
                  <a:lnTo>
                    <a:pt x="162" y="68"/>
                  </a:lnTo>
                  <a:close/>
                  <a:moveTo>
                    <a:pt x="314" y="48"/>
                  </a:moveTo>
                  <a:lnTo>
                    <a:pt x="316" y="48"/>
                  </a:lnTo>
                  <a:lnTo>
                    <a:pt x="316" y="50"/>
                  </a:lnTo>
                  <a:lnTo>
                    <a:pt x="316" y="52"/>
                  </a:lnTo>
                  <a:lnTo>
                    <a:pt x="316" y="54"/>
                  </a:lnTo>
                  <a:lnTo>
                    <a:pt x="318" y="54"/>
                  </a:lnTo>
                  <a:lnTo>
                    <a:pt x="318" y="56"/>
                  </a:lnTo>
                  <a:lnTo>
                    <a:pt x="318" y="58"/>
                  </a:lnTo>
                  <a:lnTo>
                    <a:pt x="318" y="56"/>
                  </a:lnTo>
                  <a:lnTo>
                    <a:pt x="318" y="54"/>
                  </a:lnTo>
                  <a:lnTo>
                    <a:pt x="316" y="54"/>
                  </a:lnTo>
                  <a:lnTo>
                    <a:pt x="316" y="52"/>
                  </a:lnTo>
                  <a:lnTo>
                    <a:pt x="314" y="52"/>
                  </a:lnTo>
                  <a:lnTo>
                    <a:pt x="314" y="50"/>
                  </a:lnTo>
                  <a:lnTo>
                    <a:pt x="314" y="48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4" y="46"/>
                  </a:lnTo>
                  <a:lnTo>
                    <a:pt x="314" y="48"/>
                  </a:lnTo>
                  <a:close/>
                  <a:moveTo>
                    <a:pt x="160" y="66"/>
                  </a:moveTo>
                  <a:lnTo>
                    <a:pt x="160" y="68"/>
                  </a:lnTo>
                  <a:lnTo>
                    <a:pt x="160" y="66"/>
                  </a:lnTo>
                  <a:close/>
                  <a:moveTo>
                    <a:pt x="194" y="62"/>
                  </a:moveTo>
                  <a:lnTo>
                    <a:pt x="196" y="62"/>
                  </a:lnTo>
                  <a:lnTo>
                    <a:pt x="194" y="62"/>
                  </a:lnTo>
                  <a:close/>
                  <a:moveTo>
                    <a:pt x="310" y="42"/>
                  </a:moveTo>
                  <a:lnTo>
                    <a:pt x="310" y="44"/>
                  </a:lnTo>
                  <a:lnTo>
                    <a:pt x="310" y="42"/>
                  </a:lnTo>
                  <a:close/>
                  <a:moveTo>
                    <a:pt x="192" y="60"/>
                  </a:moveTo>
                  <a:lnTo>
                    <a:pt x="190" y="60"/>
                  </a:lnTo>
                  <a:lnTo>
                    <a:pt x="192" y="60"/>
                  </a:lnTo>
                  <a:lnTo>
                    <a:pt x="190" y="60"/>
                  </a:lnTo>
                  <a:lnTo>
                    <a:pt x="192" y="60"/>
                  </a:lnTo>
                  <a:close/>
                  <a:moveTo>
                    <a:pt x="190" y="58"/>
                  </a:moveTo>
                  <a:lnTo>
                    <a:pt x="190" y="60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close/>
                  <a:moveTo>
                    <a:pt x="190" y="58"/>
                  </a:moveTo>
                  <a:lnTo>
                    <a:pt x="190" y="60"/>
                  </a:lnTo>
                  <a:lnTo>
                    <a:pt x="190" y="58"/>
                  </a:lnTo>
                  <a:lnTo>
                    <a:pt x="188" y="58"/>
                  </a:lnTo>
                  <a:lnTo>
                    <a:pt x="190" y="58"/>
                  </a:lnTo>
                  <a:close/>
                  <a:moveTo>
                    <a:pt x="188" y="58"/>
                  </a:moveTo>
                  <a:lnTo>
                    <a:pt x="188" y="60"/>
                  </a:lnTo>
                  <a:lnTo>
                    <a:pt x="188" y="58"/>
                  </a:lnTo>
                  <a:close/>
                  <a:moveTo>
                    <a:pt x="310" y="42"/>
                  </a:moveTo>
                  <a:lnTo>
                    <a:pt x="310" y="40"/>
                  </a:lnTo>
                  <a:lnTo>
                    <a:pt x="310" y="42"/>
                  </a:lnTo>
                  <a:close/>
                  <a:moveTo>
                    <a:pt x="310" y="40"/>
                  </a:moveTo>
                  <a:lnTo>
                    <a:pt x="308" y="40"/>
                  </a:lnTo>
                  <a:lnTo>
                    <a:pt x="310" y="40"/>
                  </a:lnTo>
                  <a:close/>
                  <a:moveTo>
                    <a:pt x="308" y="40"/>
                  </a:moveTo>
                  <a:lnTo>
                    <a:pt x="308" y="38"/>
                  </a:lnTo>
                  <a:lnTo>
                    <a:pt x="308" y="40"/>
                  </a:lnTo>
                  <a:close/>
                  <a:moveTo>
                    <a:pt x="164" y="58"/>
                  </a:moveTo>
                  <a:lnTo>
                    <a:pt x="164" y="60"/>
                  </a:lnTo>
                  <a:lnTo>
                    <a:pt x="164" y="58"/>
                  </a:lnTo>
                  <a:lnTo>
                    <a:pt x="164" y="60"/>
                  </a:lnTo>
                  <a:lnTo>
                    <a:pt x="164" y="58"/>
                  </a:lnTo>
                  <a:close/>
                  <a:moveTo>
                    <a:pt x="102" y="66"/>
                  </a:moveTo>
                  <a:lnTo>
                    <a:pt x="102" y="64"/>
                  </a:lnTo>
                  <a:lnTo>
                    <a:pt x="102" y="66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4" y="68"/>
                  </a:lnTo>
                  <a:lnTo>
                    <a:pt x="106" y="68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2" y="66"/>
                  </a:lnTo>
                  <a:lnTo>
                    <a:pt x="102" y="64"/>
                  </a:lnTo>
                  <a:lnTo>
                    <a:pt x="102" y="66"/>
                  </a:lnTo>
                  <a:close/>
                  <a:moveTo>
                    <a:pt x="164" y="58"/>
                  </a:move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close/>
                  <a:moveTo>
                    <a:pt x="166" y="58"/>
                  </a:moveTo>
                  <a:lnTo>
                    <a:pt x="166" y="58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6" y="58"/>
                  </a:lnTo>
                  <a:close/>
                  <a:moveTo>
                    <a:pt x="308" y="36"/>
                  </a:moveTo>
                  <a:lnTo>
                    <a:pt x="308" y="38"/>
                  </a:lnTo>
                  <a:lnTo>
                    <a:pt x="308" y="36"/>
                  </a:lnTo>
                  <a:close/>
                  <a:moveTo>
                    <a:pt x="174" y="58"/>
                  </a:moveTo>
                  <a:lnTo>
                    <a:pt x="174" y="56"/>
                  </a:lnTo>
                  <a:lnTo>
                    <a:pt x="174" y="58"/>
                  </a:lnTo>
                  <a:close/>
                  <a:moveTo>
                    <a:pt x="180" y="56"/>
                  </a:moveTo>
                  <a:lnTo>
                    <a:pt x="178" y="56"/>
                  </a:lnTo>
                  <a:lnTo>
                    <a:pt x="180" y="56"/>
                  </a:lnTo>
                  <a:lnTo>
                    <a:pt x="178" y="56"/>
                  </a:lnTo>
                  <a:lnTo>
                    <a:pt x="180" y="56"/>
                  </a:lnTo>
                  <a:close/>
                  <a:moveTo>
                    <a:pt x="176" y="56"/>
                  </a:moveTo>
                  <a:lnTo>
                    <a:pt x="174" y="56"/>
                  </a:lnTo>
                  <a:lnTo>
                    <a:pt x="176" y="56"/>
                  </a:lnTo>
                  <a:close/>
                  <a:moveTo>
                    <a:pt x="178" y="56"/>
                  </a:moveTo>
                  <a:lnTo>
                    <a:pt x="180" y="56"/>
                  </a:lnTo>
                  <a:lnTo>
                    <a:pt x="178" y="56"/>
                  </a:lnTo>
                  <a:close/>
                  <a:moveTo>
                    <a:pt x="170" y="58"/>
                  </a:moveTo>
                  <a:lnTo>
                    <a:pt x="170" y="56"/>
                  </a:lnTo>
                  <a:lnTo>
                    <a:pt x="170" y="58"/>
                  </a:lnTo>
                  <a:lnTo>
                    <a:pt x="172" y="58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0" y="58"/>
                  </a:lnTo>
                  <a:close/>
                  <a:moveTo>
                    <a:pt x="178" y="54"/>
                  </a:moveTo>
                  <a:lnTo>
                    <a:pt x="178" y="56"/>
                  </a:lnTo>
                  <a:lnTo>
                    <a:pt x="178" y="54"/>
                  </a:lnTo>
                  <a:lnTo>
                    <a:pt x="178" y="56"/>
                  </a:lnTo>
                  <a:lnTo>
                    <a:pt x="178" y="54"/>
                  </a:lnTo>
                  <a:close/>
                  <a:moveTo>
                    <a:pt x="178" y="54"/>
                  </a:moveTo>
                  <a:lnTo>
                    <a:pt x="178" y="56"/>
                  </a:lnTo>
                  <a:lnTo>
                    <a:pt x="178" y="54"/>
                  </a:lnTo>
                  <a:close/>
                  <a:moveTo>
                    <a:pt x="96" y="62"/>
                  </a:moveTo>
                  <a:lnTo>
                    <a:pt x="98" y="62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98" y="64"/>
                  </a:lnTo>
                  <a:lnTo>
                    <a:pt x="96" y="62"/>
                  </a:lnTo>
                  <a:close/>
                  <a:moveTo>
                    <a:pt x="102" y="54"/>
                  </a:moveTo>
                  <a:lnTo>
                    <a:pt x="104" y="54"/>
                  </a:lnTo>
                  <a:lnTo>
                    <a:pt x="102" y="54"/>
                  </a:lnTo>
                  <a:close/>
                  <a:moveTo>
                    <a:pt x="10" y="58"/>
                  </a:moveTo>
                  <a:lnTo>
                    <a:pt x="10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8" y="60"/>
                  </a:lnTo>
                  <a:lnTo>
                    <a:pt x="8" y="58"/>
                  </a:lnTo>
                  <a:lnTo>
                    <a:pt x="10" y="58"/>
                  </a:lnTo>
                  <a:close/>
                  <a:moveTo>
                    <a:pt x="92" y="54"/>
                  </a:moveTo>
                  <a:lnTo>
                    <a:pt x="92" y="52"/>
                  </a:lnTo>
                  <a:lnTo>
                    <a:pt x="92" y="54"/>
                  </a:lnTo>
                  <a:close/>
                  <a:moveTo>
                    <a:pt x="92" y="54"/>
                  </a:moveTo>
                  <a:lnTo>
                    <a:pt x="92" y="52"/>
                  </a:lnTo>
                  <a:lnTo>
                    <a:pt x="92" y="54"/>
                  </a:lnTo>
                  <a:close/>
                  <a:moveTo>
                    <a:pt x="18" y="58"/>
                  </a:moveTo>
                  <a:lnTo>
                    <a:pt x="18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lnTo>
                    <a:pt x="18" y="58"/>
                  </a:lnTo>
                  <a:close/>
                  <a:moveTo>
                    <a:pt x="38" y="54"/>
                  </a:moveTo>
                  <a:lnTo>
                    <a:pt x="38" y="52"/>
                  </a:lnTo>
                  <a:lnTo>
                    <a:pt x="38" y="54"/>
                  </a:lnTo>
                  <a:close/>
                  <a:moveTo>
                    <a:pt x="302" y="20"/>
                  </a:moveTo>
                  <a:lnTo>
                    <a:pt x="304" y="20"/>
                  </a:lnTo>
                  <a:lnTo>
                    <a:pt x="302" y="20"/>
                  </a:lnTo>
                  <a:lnTo>
                    <a:pt x="304" y="20"/>
                  </a:lnTo>
                  <a:lnTo>
                    <a:pt x="304" y="22"/>
                  </a:lnTo>
                  <a:lnTo>
                    <a:pt x="304" y="24"/>
                  </a:lnTo>
                  <a:lnTo>
                    <a:pt x="304" y="26"/>
                  </a:lnTo>
                  <a:lnTo>
                    <a:pt x="306" y="26"/>
                  </a:lnTo>
                  <a:lnTo>
                    <a:pt x="306" y="28"/>
                  </a:lnTo>
                  <a:lnTo>
                    <a:pt x="306" y="30"/>
                  </a:lnTo>
                  <a:lnTo>
                    <a:pt x="308" y="32"/>
                  </a:lnTo>
                  <a:lnTo>
                    <a:pt x="308" y="34"/>
                  </a:lnTo>
                  <a:lnTo>
                    <a:pt x="308" y="36"/>
                  </a:lnTo>
                  <a:lnTo>
                    <a:pt x="310" y="36"/>
                  </a:lnTo>
                  <a:lnTo>
                    <a:pt x="310" y="38"/>
                  </a:lnTo>
                  <a:lnTo>
                    <a:pt x="310" y="40"/>
                  </a:lnTo>
                  <a:lnTo>
                    <a:pt x="312" y="40"/>
                  </a:lnTo>
                  <a:lnTo>
                    <a:pt x="312" y="42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4" y="46"/>
                  </a:lnTo>
                  <a:lnTo>
                    <a:pt x="312" y="46"/>
                  </a:lnTo>
                  <a:lnTo>
                    <a:pt x="314" y="46"/>
                  </a:lnTo>
                  <a:lnTo>
                    <a:pt x="312" y="46"/>
                  </a:lnTo>
                  <a:lnTo>
                    <a:pt x="312" y="44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2" y="42"/>
                  </a:lnTo>
                  <a:lnTo>
                    <a:pt x="310" y="42"/>
                  </a:lnTo>
                  <a:lnTo>
                    <a:pt x="312" y="42"/>
                  </a:lnTo>
                  <a:lnTo>
                    <a:pt x="310" y="42"/>
                  </a:lnTo>
                  <a:lnTo>
                    <a:pt x="312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2"/>
                  </a:lnTo>
                  <a:lnTo>
                    <a:pt x="312" y="42"/>
                  </a:lnTo>
                  <a:lnTo>
                    <a:pt x="310" y="42"/>
                  </a:lnTo>
                  <a:lnTo>
                    <a:pt x="312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08" y="38"/>
                  </a:lnTo>
                  <a:lnTo>
                    <a:pt x="308" y="36"/>
                  </a:lnTo>
                  <a:lnTo>
                    <a:pt x="308" y="34"/>
                  </a:lnTo>
                  <a:lnTo>
                    <a:pt x="308" y="36"/>
                  </a:lnTo>
                  <a:lnTo>
                    <a:pt x="306" y="34"/>
                  </a:lnTo>
                  <a:lnTo>
                    <a:pt x="308" y="34"/>
                  </a:lnTo>
                  <a:lnTo>
                    <a:pt x="306" y="34"/>
                  </a:lnTo>
                  <a:lnTo>
                    <a:pt x="306" y="32"/>
                  </a:lnTo>
                  <a:lnTo>
                    <a:pt x="304" y="30"/>
                  </a:lnTo>
                  <a:lnTo>
                    <a:pt x="304" y="28"/>
                  </a:lnTo>
                  <a:lnTo>
                    <a:pt x="304" y="26"/>
                  </a:lnTo>
                  <a:lnTo>
                    <a:pt x="302" y="24"/>
                  </a:lnTo>
                  <a:lnTo>
                    <a:pt x="304" y="24"/>
                  </a:lnTo>
                  <a:lnTo>
                    <a:pt x="302" y="24"/>
                  </a:lnTo>
                  <a:lnTo>
                    <a:pt x="304" y="24"/>
                  </a:lnTo>
                  <a:lnTo>
                    <a:pt x="302" y="24"/>
                  </a:lnTo>
                  <a:lnTo>
                    <a:pt x="302" y="22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2" y="22"/>
                  </a:lnTo>
                  <a:lnTo>
                    <a:pt x="302" y="20"/>
                  </a:lnTo>
                  <a:lnTo>
                    <a:pt x="300" y="20"/>
                  </a:lnTo>
                  <a:lnTo>
                    <a:pt x="302" y="20"/>
                  </a:lnTo>
                  <a:close/>
                  <a:moveTo>
                    <a:pt x="48" y="52"/>
                  </a:moveTo>
                  <a:lnTo>
                    <a:pt x="50" y="52"/>
                  </a:lnTo>
                  <a:lnTo>
                    <a:pt x="52" y="52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4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0" y="56"/>
                  </a:lnTo>
                  <a:lnTo>
                    <a:pt x="30" y="58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2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20" y="58"/>
                  </a:lnTo>
                  <a:lnTo>
                    <a:pt x="22" y="58"/>
                  </a:lnTo>
                  <a:lnTo>
                    <a:pt x="24" y="58"/>
                  </a:lnTo>
                  <a:lnTo>
                    <a:pt x="26" y="58"/>
                  </a:lnTo>
                  <a:lnTo>
                    <a:pt x="26" y="56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8" y="56"/>
                  </a:lnTo>
                  <a:lnTo>
                    <a:pt x="30" y="56"/>
                  </a:lnTo>
                  <a:lnTo>
                    <a:pt x="32" y="56"/>
                  </a:lnTo>
                  <a:lnTo>
                    <a:pt x="32" y="56"/>
                  </a:lnTo>
                  <a:lnTo>
                    <a:pt x="32" y="54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8" y="52"/>
                  </a:lnTo>
                  <a:close/>
                  <a:moveTo>
                    <a:pt x="76" y="48"/>
                  </a:moveTo>
                  <a:lnTo>
                    <a:pt x="76" y="50"/>
                  </a:lnTo>
                  <a:lnTo>
                    <a:pt x="76" y="48"/>
                  </a:lnTo>
                  <a:close/>
                  <a:moveTo>
                    <a:pt x="76" y="48"/>
                  </a:moveTo>
                  <a:lnTo>
                    <a:pt x="74" y="48"/>
                  </a:lnTo>
                  <a:lnTo>
                    <a:pt x="76" y="48"/>
                  </a:lnTo>
                  <a:close/>
                  <a:moveTo>
                    <a:pt x="300" y="18"/>
                  </a:moveTo>
                  <a:lnTo>
                    <a:pt x="300" y="16"/>
                  </a:lnTo>
                  <a:lnTo>
                    <a:pt x="300" y="18"/>
                  </a:lnTo>
                  <a:close/>
                  <a:moveTo>
                    <a:pt x="300" y="16"/>
                  </a:moveTo>
                  <a:lnTo>
                    <a:pt x="302" y="18"/>
                  </a:lnTo>
                  <a:lnTo>
                    <a:pt x="304" y="18"/>
                  </a:lnTo>
                  <a:lnTo>
                    <a:pt x="302" y="18"/>
                  </a:lnTo>
                  <a:lnTo>
                    <a:pt x="302" y="20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00" y="20"/>
                  </a:lnTo>
                  <a:lnTo>
                    <a:pt x="302" y="20"/>
                  </a:lnTo>
                  <a:lnTo>
                    <a:pt x="302" y="18"/>
                  </a:lnTo>
                  <a:lnTo>
                    <a:pt x="300" y="18"/>
                  </a:lnTo>
                  <a:lnTo>
                    <a:pt x="300" y="20"/>
                  </a:lnTo>
                  <a:lnTo>
                    <a:pt x="300" y="18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0" y="16"/>
                  </a:lnTo>
                  <a:close/>
                  <a:moveTo>
                    <a:pt x="302" y="14"/>
                  </a:moveTo>
                  <a:lnTo>
                    <a:pt x="300" y="14"/>
                  </a:lnTo>
                  <a:lnTo>
                    <a:pt x="302" y="14"/>
                  </a:lnTo>
                  <a:lnTo>
                    <a:pt x="300" y="14"/>
                  </a:lnTo>
                  <a:lnTo>
                    <a:pt x="302" y="14"/>
                  </a:lnTo>
                  <a:close/>
                  <a:moveTo>
                    <a:pt x="300" y="14"/>
                  </a:moveTo>
                  <a:lnTo>
                    <a:pt x="302" y="14"/>
                  </a:lnTo>
                  <a:lnTo>
                    <a:pt x="302" y="18"/>
                  </a:lnTo>
                  <a:lnTo>
                    <a:pt x="302" y="16"/>
                  </a:lnTo>
                  <a:lnTo>
                    <a:pt x="300" y="16"/>
                  </a:lnTo>
                  <a:lnTo>
                    <a:pt x="300" y="14"/>
                  </a:lnTo>
                  <a:lnTo>
                    <a:pt x="298" y="14"/>
                  </a:lnTo>
                  <a:lnTo>
                    <a:pt x="300" y="14"/>
                  </a:lnTo>
                  <a:lnTo>
                    <a:pt x="300" y="12"/>
                  </a:lnTo>
                  <a:lnTo>
                    <a:pt x="300" y="14"/>
                  </a:lnTo>
                  <a:close/>
                  <a:moveTo>
                    <a:pt x="300" y="12"/>
                  </a:moveTo>
                  <a:lnTo>
                    <a:pt x="300" y="14"/>
                  </a:lnTo>
                  <a:lnTo>
                    <a:pt x="298" y="14"/>
                  </a:lnTo>
                  <a:lnTo>
                    <a:pt x="300" y="12"/>
                  </a:lnTo>
                  <a:close/>
                  <a:moveTo>
                    <a:pt x="32" y="46"/>
                  </a:moveTo>
                  <a:lnTo>
                    <a:pt x="32" y="46"/>
                  </a:lnTo>
                  <a:lnTo>
                    <a:pt x="32" y="46"/>
                  </a:lnTo>
                  <a:close/>
                  <a:moveTo>
                    <a:pt x="32" y="46"/>
                  </a:moveTo>
                  <a:lnTo>
                    <a:pt x="32" y="44"/>
                  </a:lnTo>
                  <a:lnTo>
                    <a:pt x="32" y="46"/>
                  </a:lnTo>
                  <a:close/>
                  <a:moveTo>
                    <a:pt x="24" y="44"/>
                  </a:moveTo>
                  <a:lnTo>
                    <a:pt x="24" y="46"/>
                  </a:lnTo>
                  <a:lnTo>
                    <a:pt x="24" y="44"/>
                  </a:lnTo>
                  <a:close/>
                  <a:moveTo>
                    <a:pt x="32" y="44"/>
                  </a:moveTo>
                  <a:lnTo>
                    <a:pt x="32" y="44"/>
                  </a:lnTo>
                  <a:lnTo>
                    <a:pt x="32" y="44"/>
                  </a:lnTo>
                  <a:close/>
                  <a:moveTo>
                    <a:pt x="298" y="12"/>
                  </a:moveTo>
                  <a:lnTo>
                    <a:pt x="296" y="10"/>
                  </a:lnTo>
                  <a:lnTo>
                    <a:pt x="298" y="12"/>
                  </a:lnTo>
                  <a:close/>
                  <a:moveTo>
                    <a:pt x="24" y="44"/>
                  </a:moveTo>
                  <a:lnTo>
                    <a:pt x="24" y="46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4" y="44"/>
                  </a:lnTo>
                  <a:close/>
                  <a:moveTo>
                    <a:pt x="298" y="10"/>
                  </a:moveTo>
                  <a:lnTo>
                    <a:pt x="298" y="12"/>
                  </a:lnTo>
                  <a:lnTo>
                    <a:pt x="298" y="10"/>
                  </a:lnTo>
                  <a:lnTo>
                    <a:pt x="296" y="10"/>
                  </a:lnTo>
                  <a:lnTo>
                    <a:pt x="298" y="10"/>
                  </a:lnTo>
                  <a:close/>
                  <a:moveTo>
                    <a:pt x="22" y="44"/>
                  </a:moveTo>
                  <a:lnTo>
                    <a:pt x="24" y="44"/>
                  </a:lnTo>
                  <a:lnTo>
                    <a:pt x="22" y="44"/>
                  </a:lnTo>
                  <a:close/>
                  <a:moveTo>
                    <a:pt x="298" y="10"/>
                  </a:moveTo>
                  <a:lnTo>
                    <a:pt x="298" y="10"/>
                  </a:lnTo>
                  <a:lnTo>
                    <a:pt x="296" y="10"/>
                  </a:lnTo>
                  <a:lnTo>
                    <a:pt x="296" y="10"/>
                  </a:lnTo>
                  <a:lnTo>
                    <a:pt x="298" y="10"/>
                  </a:lnTo>
                  <a:close/>
                  <a:moveTo>
                    <a:pt x="298" y="10"/>
                  </a:moveTo>
                  <a:lnTo>
                    <a:pt x="298" y="10"/>
                  </a:lnTo>
                  <a:lnTo>
                    <a:pt x="298" y="10"/>
                  </a:lnTo>
                  <a:close/>
                  <a:moveTo>
                    <a:pt x="298" y="10"/>
                  </a:moveTo>
                  <a:lnTo>
                    <a:pt x="298" y="10"/>
                  </a:lnTo>
                  <a:lnTo>
                    <a:pt x="298" y="10"/>
                  </a:lnTo>
                  <a:close/>
                  <a:moveTo>
                    <a:pt x="32" y="42"/>
                  </a:moveTo>
                  <a:lnTo>
                    <a:pt x="30" y="42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42"/>
                  </a:lnTo>
                  <a:close/>
                  <a:moveTo>
                    <a:pt x="298" y="8"/>
                  </a:moveTo>
                  <a:lnTo>
                    <a:pt x="298" y="10"/>
                  </a:lnTo>
                  <a:lnTo>
                    <a:pt x="296" y="10"/>
                  </a:lnTo>
                  <a:lnTo>
                    <a:pt x="298" y="10"/>
                  </a:lnTo>
                  <a:lnTo>
                    <a:pt x="298" y="8"/>
                  </a:lnTo>
                  <a:close/>
                  <a:moveTo>
                    <a:pt x="294" y="4"/>
                  </a:moveTo>
                  <a:lnTo>
                    <a:pt x="296" y="4"/>
                  </a:lnTo>
                  <a:lnTo>
                    <a:pt x="294" y="4"/>
                  </a:lnTo>
                  <a:close/>
                  <a:moveTo>
                    <a:pt x="294" y="6"/>
                  </a:moveTo>
                  <a:lnTo>
                    <a:pt x="294" y="4"/>
                  </a:lnTo>
                  <a:lnTo>
                    <a:pt x="294" y="6"/>
                  </a:lnTo>
                  <a:close/>
                  <a:moveTo>
                    <a:pt x="298" y="4"/>
                  </a:moveTo>
                  <a:lnTo>
                    <a:pt x="300" y="4"/>
                  </a:lnTo>
                  <a:lnTo>
                    <a:pt x="300" y="6"/>
                  </a:lnTo>
                  <a:lnTo>
                    <a:pt x="300" y="8"/>
                  </a:lnTo>
                  <a:lnTo>
                    <a:pt x="300" y="10"/>
                  </a:lnTo>
                  <a:lnTo>
                    <a:pt x="300" y="10"/>
                  </a:lnTo>
                  <a:lnTo>
                    <a:pt x="300" y="12"/>
                  </a:lnTo>
                  <a:lnTo>
                    <a:pt x="298" y="12"/>
                  </a:lnTo>
                  <a:lnTo>
                    <a:pt x="298" y="10"/>
                  </a:lnTo>
                  <a:lnTo>
                    <a:pt x="298" y="10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6"/>
                  </a:lnTo>
                  <a:lnTo>
                    <a:pt x="298" y="6"/>
                  </a:lnTo>
                  <a:lnTo>
                    <a:pt x="298" y="4"/>
                  </a:lnTo>
                  <a:close/>
                  <a:moveTo>
                    <a:pt x="294" y="4"/>
                  </a:moveTo>
                  <a:lnTo>
                    <a:pt x="296" y="4"/>
                  </a:lnTo>
                  <a:lnTo>
                    <a:pt x="294" y="4"/>
                  </a:lnTo>
                  <a:lnTo>
                    <a:pt x="294" y="6"/>
                  </a:lnTo>
                  <a:lnTo>
                    <a:pt x="292" y="6"/>
                  </a:lnTo>
                  <a:lnTo>
                    <a:pt x="292" y="4"/>
                  </a:lnTo>
                  <a:lnTo>
                    <a:pt x="294" y="4"/>
                  </a:lnTo>
                  <a:close/>
                  <a:moveTo>
                    <a:pt x="404" y="309"/>
                  </a:moveTo>
                  <a:lnTo>
                    <a:pt x="402" y="309"/>
                  </a:lnTo>
                  <a:lnTo>
                    <a:pt x="402" y="307"/>
                  </a:lnTo>
                  <a:lnTo>
                    <a:pt x="402" y="305"/>
                  </a:lnTo>
                  <a:lnTo>
                    <a:pt x="400" y="305"/>
                  </a:lnTo>
                  <a:lnTo>
                    <a:pt x="398" y="305"/>
                  </a:lnTo>
                  <a:lnTo>
                    <a:pt x="398" y="307"/>
                  </a:lnTo>
                  <a:lnTo>
                    <a:pt x="398" y="305"/>
                  </a:lnTo>
                  <a:lnTo>
                    <a:pt x="396" y="305"/>
                  </a:lnTo>
                  <a:lnTo>
                    <a:pt x="396" y="307"/>
                  </a:lnTo>
                  <a:lnTo>
                    <a:pt x="396" y="305"/>
                  </a:lnTo>
                  <a:lnTo>
                    <a:pt x="398" y="305"/>
                  </a:lnTo>
                  <a:lnTo>
                    <a:pt x="396" y="305"/>
                  </a:lnTo>
                  <a:lnTo>
                    <a:pt x="398" y="305"/>
                  </a:lnTo>
                  <a:lnTo>
                    <a:pt x="398" y="303"/>
                  </a:lnTo>
                  <a:lnTo>
                    <a:pt x="398" y="305"/>
                  </a:lnTo>
                  <a:lnTo>
                    <a:pt x="398" y="303"/>
                  </a:lnTo>
                  <a:lnTo>
                    <a:pt x="396" y="303"/>
                  </a:lnTo>
                  <a:lnTo>
                    <a:pt x="398" y="303"/>
                  </a:lnTo>
                  <a:lnTo>
                    <a:pt x="396" y="303"/>
                  </a:lnTo>
                  <a:lnTo>
                    <a:pt x="396" y="305"/>
                  </a:lnTo>
                  <a:lnTo>
                    <a:pt x="396" y="303"/>
                  </a:lnTo>
                  <a:lnTo>
                    <a:pt x="396" y="305"/>
                  </a:lnTo>
                  <a:lnTo>
                    <a:pt x="396" y="303"/>
                  </a:lnTo>
                  <a:lnTo>
                    <a:pt x="396" y="305"/>
                  </a:lnTo>
                  <a:lnTo>
                    <a:pt x="396" y="303"/>
                  </a:lnTo>
                  <a:lnTo>
                    <a:pt x="396" y="305"/>
                  </a:lnTo>
                  <a:lnTo>
                    <a:pt x="394" y="305"/>
                  </a:lnTo>
                  <a:lnTo>
                    <a:pt x="396" y="305"/>
                  </a:lnTo>
                  <a:lnTo>
                    <a:pt x="394" y="305"/>
                  </a:lnTo>
                  <a:lnTo>
                    <a:pt x="396" y="305"/>
                  </a:lnTo>
                  <a:lnTo>
                    <a:pt x="394" y="305"/>
                  </a:lnTo>
                  <a:lnTo>
                    <a:pt x="394" y="307"/>
                  </a:lnTo>
                  <a:lnTo>
                    <a:pt x="394" y="305"/>
                  </a:lnTo>
                  <a:lnTo>
                    <a:pt x="394" y="307"/>
                  </a:lnTo>
                  <a:lnTo>
                    <a:pt x="394" y="305"/>
                  </a:lnTo>
                  <a:lnTo>
                    <a:pt x="394" y="307"/>
                  </a:lnTo>
                  <a:lnTo>
                    <a:pt x="394" y="309"/>
                  </a:lnTo>
                  <a:lnTo>
                    <a:pt x="392" y="309"/>
                  </a:lnTo>
                  <a:lnTo>
                    <a:pt x="394" y="309"/>
                  </a:lnTo>
                  <a:lnTo>
                    <a:pt x="394" y="307"/>
                  </a:lnTo>
                  <a:lnTo>
                    <a:pt x="392" y="307"/>
                  </a:lnTo>
                  <a:lnTo>
                    <a:pt x="392" y="309"/>
                  </a:lnTo>
                  <a:lnTo>
                    <a:pt x="390" y="309"/>
                  </a:lnTo>
                  <a:lnTo>
                    <a:pt x="392" y="309"/>
                  </a:lnTo>
                  <a:lnTo>
                    <a:pt x="392" y="311"/>
                  </a:lnTo>
                  <a:lnTo>
                    <a:pt x="390" y="311"/>
                  </a:lnTo>
                  <a:lnTo>
                    <a:pt x="392" y="311"/>
                  </a:lnTo>
                  <a:lnTo>
                    <a:pt x="392" y="309"/>
                  </a:lnTo>
                  <a:lnTo>
                    <a:pt x="390" y="309"/>
                  </a:lnTo>
                  <a:lnTo>
                    <a:pt x="390" y="311"/>
                  </a:lnTo>
                  <a:lnTo>
                    <a:pt x="388" y="311"/>
                  </a:lnTo>
                  <a:lnTo>
                    <a:pt x="390" y="311"/>
                  </a:lnTo>
                  <a:lnTo>
                    <a:pt x="388" y="311"/>
                  </a:lnTo>
                  <a:lnTo>
                    <a:pt x="386" y="311"/>
                  </a:lnTo>
                  <a:lnTo>
                    <a:pt x="388" y="311"/>
                  </a:lnTo>
                  <a:lnTo>
                    <a:pt x="386" y="311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6" y="313"/>
                  </a:lnTo>
                  <a:lnTo>
                    <a:pt x="384" y="313"/>
                  </a:lnTo>
                  <a:lnTo>
                    <a:pt x="384" y="311"/>
                  </a:lnTo>
                  <a:lnTo>
                    <a:pt x="386" y="311"/>
                  </a:lnTo>
                  <a:lnTo>
                    <a:pt x="384" y="311"/>
                  </a:lnTo>
                  <a:lnTo>
                    <a:pt x="384" y="313"/>
                  </a:lnTo>
                  <a:lnTo>
                    <a:pt x="384" y="311"/>
                  </a:lnTo>
                  <a:lnTo>
                    <a:pt x="384" y="309"/>
                  </a:lnTo>
                  <a:lnTo>
                    <a:pt x="382" y="309"/>
                  </a:lnTo>
                  <a:lnTo>
                    <a:pt x="382" y="311"/>
                  </a:lnTo>
                  <a:lnTo>
                    <a:pt x="382" y="309"/>
                  </a:lnTo>
                  <a:lnTo>
                    <a:pt x="382" y="311"/>
                  </a:lnTo>
                  <a:lnTo>
                    <a:pt x="380" y="311"/>
                  </a:lnTo>
                  <a:lnTo>
                    <a:pt x="378" y="311"/>
                  </a:lnTo>
                  <a:lnTo>
                    <a:pt x="378" y="313"/>
                  </a:lnTo>
                  <a:lnTo>
                    <a:pt x="376" y="313"/>
                  </a:lnTo>
                  <a:lnTo>
                    <a:pt x="376" y="315"/>
                  </a:lnTo>
                  <a:lnTo>
                    <a:pt x="374" y="315"/>
                  </a:lnTo>
                  <a:lnTo>
                    <a:pt x="372" y="315"/>
                  </a:lnTo>
                  <a:lnTo>
                    <a:pt x="370" y="315"/>
                  </a:lnTo>
                  <a:lnTo>
                    <a:pt x="370" y="315"/>
                  </a:lnTo>
                  <a:lnTo>
                    <a:pt x="368" y="315"/>
                  </a:lnTo>
                  <a:lnTo>
                    <a:pt x="368" y="313"/>
                  </a:lnTo>
                  <a:lnTo>
                    <a:pt x="366" y="313"/>
                  </a:lnTo>
                  <a:lnTo>
                    <a:pt x="366" y="311"/>
                  </a:lnTo>
                  <a:lnTo>
                    <a:pt x="364" y="311"/>
                  </a:lnTo>
                  <a:lnTo>
                    <a:pt x="364" y="309"/>
                  </a:lnTo>
                  <a:lnTo>
                    <a:pt x="364" y="307"/>
                  </a:lnTo>
                  <a:lnTo>
                    <a:pt x="364" y="309"/>
                  </a:lnTo>
                  <a:lnTo>
                    <a:pt x="364" y="307"/>
                  </a:lnTo>
                  <a:lnTo>
                    <a:pt x="364" y="305"/>
                  </a:lnTo>
                  <a:lnTo>
                    <a:pt x="366" y="305"/>
                  </a:lnTo>
                  <a:lnTo>
                    <a:pt x="368" y="305"/>
                  </a:lnTo>
                  <a:lnTo>
                    <a:pt x="366" y="305"/>
                  </a:lnTo>
                  <a:lnTo>
                    <a:pt x="368" y="305"/>
                  </a:lnTo>
                  <a:lnTo>
                    <a:pt x="368" y="307"/>
                  </a:lnTo>
                  <a:lnTo>
                    <a:pt x="370" y="307"/>
                  </a:lnTo>
                  <a:lnTo>
                    <a:pt x="370" y="309"/>
                  </a:lnTo>
                  <a:lnTo>
                    <a:pt x="370" y="309"/>
                  </a:lnTo>
                  <a:lnTo>
                    <a:pt x="372" y="309"/>
                  </a:lnTo>
                  <a:lnTo>
                    <a:pt x="372" y="311"/>
                  </a:lnTo>
                  <a:lnTo>
                    <a:pt x="372" y="309"/>
                  </a:lnTo>
                  <a:lnTo>
                    <a:pt x="374" y="309"/>
                  </a:lnTo>
                  <a:lnTo>
                    <a:pt x="372" y="309"/>
                  </a:lnTo>
                  <a:lnTo>
                    <a:pt x="372" y="311"/>
                  </a:lnTo>
                  <a:lnTo>
                    <a:pt x="374" y="311"/>
                  </a:lnTo>
                  <a:lnTo>
                    <a:pt x="374" y="309"/>
                  </a:lnTo>
                  <a:lnTo>
                    <a:pt x="374" y="311"/>
                  </a:lnTo>
                  <a:lnTo>
                    <a:pt x="374" y="309"/>
                  </a:lnTo>
                  <a:lnTo>
                    <a:pt x="376" y="309"/>
                  </a:lnTo>
                  <a:lnTo>
                    <a:pt x="376" y="307"/>
                  </a:lnTo>
                  <a:lnTo>
                    <a:pt x="376" y="305"/>
                  </a:lnTo>
                  <a:lnTo>
                    <a:pt x="376" y="307"/>
                  </a:lnTo>
                  <a:lnTo>
                    <a:pt x="376" y="305"/>
                  </a:lnTo>
                  <a:lnTo>
                    <a:pt x="376" y="307"/>
                  </a:lnTo>
                  <a:lnTo>
                    <a:pt x="376" y="305"/>
                  </a:lnTo>
                  <a:lnTo>
                    <a:pt x="374" y="305"/>
                  </a:lnTo>
                  <a:lnTo>
                    <a:pt x="374" y="303"/>
                  </a:lnTo>
                  <a:lnTo>
                    <a:pt x="374" y="305"/>
                  </a:lnTo>
                  <a:lnTo>
                    <a:pt x="374" y="303"/>
                  </a:lnTo>
                  <a:lnTo>
                    <a:pt x="374" y="305"/>
                  </a:lnTo>
                  <a:lnTo>
                    <a:pt x="374" y="303"/>
                  </a:lnTo>
                  <a:lnTo>
                    <a:pt x="376" y="303"/>
                  </a:lnTo>
                  <a:lnTo>
                    <a:pt x="374" y="303"/>
                  </a:lnTo>
                  <a:lnTo>
                    <a:pt x="374" y="301"/>
                  </a:lnTo>
                  <a:lnTo>
                    <a:pt x="376" y="301"/>
                  </a:lnTo>
                  <a:lnTo>
                    <a:pt x="374" y="301"/>
                  </a:lnTo>
                  <a:lnTo>
                    <a:pt x="374" y="303"/>
                  </a:lnTo>
                  <a:lnTo>
                    <a:pt x="372" y="303"/>
                  </a:lnTo>
                  <a:lnTo>
                    <a:pt x="372" y="305"/>
                  </a:lnTo>
                  <a:lnTo>
                    <a:pt x="372" y="303"/>
                  </a:lnTo>
                  <a:lnTo>
                    <a:pt x="374" y="303"/>
                  </a:lnTo>
                  <a:lnTo>
                    <a:pt x="372" y="303"/>
                  </a:lnTo>
                  <a:lnTo>
                    <a:pt x="374" y="303"/>
                  </a:lnTo>
                  <a:lnTo>
                    <a:pt x="372" y="303"/>
                  </a:lnTo>
                  <a:lnTo>
                    <a:pt x="374" y="303"/>
                  </a:lnTo>
                  <a:lnTo>
                    <a:pt x="372" y="303"/>
                  </a:lnTo>
                  <a:lnTo>
                    <a:pt x="374" y="303"/>
                  </a:lnTo>
                  <a:lnTo>
                    <a:pt x="372" y="303"/>
                  </a:lnTo>
                  <a:lnTo>
                    <a:pt x="372" y="301"/>
                  </a:lnTo>
                  <a:lnTo>
                    <a:pt x="370" y="301"/>
                  </a:lnTo>
                  <a:lnTo>
                    <a:pt x="370" y="303"/>
                  </a:lnTo>
                  <a:lnTo>
                    <a:pt x="370" y="303"/>
                  </a:lnTo>
                  <a:lnTo>
                    <a:pt x="368" y="303"/>
                  </a:lnTo>
                  <a:lnTo>
                    <a:pt x="368" y="301"/>
                  </a:lnTo>
                  <a:lnTo>
                    <a:pt x="370" y="301"/>
                  </a:lnTo>
                  <a:lnTo>
                    <a:pt x="370" y="299"/>
                  </a:lnTo>
                  <a:lnTo>
                    <a:pt x="370" y="299"/>
                  </a:lnTo>
                  <a:lnTo>
                    <a:pt x="370" y="299"/>
                  </a:lnTo>
                  <a:lnTo>
                    <a:pt x="372" y="299"/>
                  </a:lnTo>
                  <a:lnTo>
                    <a:pt x="370" y="299"/>
                  </a:lnTo>
                  <a:lnTo>
                    <a:pt x="372" y="299"/>
                  </a:lnTo>
                  <a:lnTo>
                    <a:pt x="370" y="299"/>
                  </a:lnTo>
                  <a:lnTo>
                    <a:pt x="372" y="299"/>
                  </a:lnTo>
                  <a:lnTo>
                    <a:pt x="372" y="297"/>
                  </a:lnTo>
                  <a:lnTo>
                    <a:pt x="372" y="299"/>
                  </a:lnTo>
                  <a:lnTo>
                    <a:pt x="372" y="297"/>
                  </a:lnTo>
                  <a:lnTo>
                    <a:pt x="372" y="299"/>
                  </a:lnTo>
                  <a:lnTo>
                    <a:pt x="372" y="297"/>
                  </a:lnTo>
                  <a:lnTo>
                    <a:pt x="372" y="299"/>
                  </a:lnTo>
                  <a:lnTo>
                    <a:pt x="370" y="299"/>
                  </a:lnTo>
                  <a:lnTo>
                    <a:pt x="370" y="299"/>
                  </a:lnTo>
                  <a:lnTo>
                    <a:pt x="368" y="299"/>
                  </a:lnTo>
                  <a:lnTo>
                    <a:pt x="366" y="299"/>
                  </a:lnTo>
                  <a:lnTo>
                    <a:pt x="364" y="299"/>
                  </a:lnTo>
                  <a:lnTo>
                    <a:pt x="364" y="299"/>
                  </a:lnTo>
                  <a:lnTo>
                    <a:pt x="362" y="299"/>
                  </a:lnTo>
                  <a:lnTo>
                    <a:pt x="364" y="299"/>
                  </a:lnTo>
                  <a:lnTo>
                    <a:pt x="362" y="299"/>
                  </a:lnTo>
                  <a:lnTo>
                    <a:pt x="362" y="297"/>
                  </a:lnTo>
                  <a:lnTo>
                    <a:pt x="364" y="297"/>
                  </a:lnTo>
                  <a:lnTo>
                    <a:pt x="366" y="297"/>
                  </a:lnTo>
                  <a:lnTo>
                    <a:pt x="364" y="297"/>
                  </a:lnTo>
                  <a:lnTo>
                    <a:pt x="362" y="297"/>
                  </a:lnTo>
                  <a:lnTo>
                    <a:pt x="364" y="297"/>
                  </a:lnTo>
                  <a:lnTo>
                    <a:pt x="364" y="295"/>
                  </a:lnTo>
                  <a:lnTo>
                    <a:pt x="364" y="297"/>
                  </a:lnTo>
                  <a:lnTo>
                    <a:pt x="362" y="297"/>
                  </a:lnTo>
                  <a:lnTo>
                    <a:pt x="360" y="297"/>
                  </a:lnTo>
                  <a:lnTo>
                    <a:pt x="360" y="295"/>
                  </a:lnTo>
                  <a:lnTo>
                    <a:pt x="360" y="293"/>
                  </a:lnTo>
                  <a:lnTo>
                    <a:pt x="362" y="293"/>
                  </a:lnTo>
                  <a:lnTo>
                    <a:pt x="362" y="291"/>
                  </a:lnTo>
                  <a:lnTo>
                    <a:pt x="362" y="293"/>
                  </a:lnTo>
                  <a:lnTo>
                    <a:pt x="362" y="291"/>
                  </a:lnTo>
                  <a:lnTo>
                    <a:pt x="364" y="291"/>
                  </a:lnTo>
                  <a:lnTo>
                    <a:pt x="364" y="293"/>
                  </a:lnTo>
                  <a:lnTo>
                    <a:pt x="366" y="293"/>
                  </a:lnTo>
                  <a:lnTo>
                    <a:pt x="368" y="293"/>
                  </a:lnTo>
                  <a:lnTo>
                    <a:pt x="366" y="293"/>
                  </a:lnTo>
                  <a:lnTo>
                    <a:pt x="368" y="293"/>
                  </a:lnTo>
                  <a:lnTo>
                    <a:pt x="370" y="293"/>
                  </a:lnTo>
                  <a:lnTo>
                    <a:pt x="368" y="293"/>
                  </a:lnTo>
                  <a:lnTo>
                    <a:pt x="370" y="293"/>
                  </a:lnTo>
                  <a:lnTo>
                    <a:pt x="368" y="293"/>
                  </a:lnTo>
                  <a:lnTo>
                    <a:pt x="370" y="293"/>
                  </a:lnTo>
                  <a:lnTo>
                    <a:pt x="368" y="293"/>
                  </a:lnTo>
                  <a:lnTo>
                    <a:pt x="368" y="291"/>
                  </a:lnTo>
                  <a:lnTo>
                    <a:pt x="368" y="293"/>
                  </a:lnTo>
                  <a:lnTo>
                    <a:pt x="368" y="291"/>
                  </a:lnTo>
                  <a:lnTo>
                    <a:pt x="366" y="291"/>
                  </a:lnTo>
                  <a:lnTo>
                    <a:pt x="368" y="291"/>
                  </a:lnTo>
                  <a:lnTo>
                    <a:pt x="366" y="291"/>
                  </a:lnTo>
                  <a:lnTo>
                    <a:pt x="368" y="291"/>
                  </a:lnTo>
                  <a:lnTo>
                    <a:pt x="366" y="291"/>
                  </a:lnTo>
                  <a:lnTo>
                    <a:pt x="364" y="291"/>
                  </a:lnTo>
                  <a:lnTo>
                    <a:pt x="364" y="289"/>
                  </a:lnTo>
                  <a:lnTo>
                    <a:pt x="362" y="289"/>
                  </a:lnTo>
                  <a:lnTo>
                    <a:pt x="362" y="291"/>
                  </a:lnTo>
                  <a:lnTo>
                    <a:pt x="362" y="289"/>
                  </a:lnTo>
                  <a:lnTo>
                    <a:pt x="364" y="289"/>
                  </a:lnTo>
                  <a:lnTo>
                    <a:pt x="362" y="289"/>
                  </a:lnTo>
                  <a:lnTo>
                    <a:pt x="362" y="291"/>
                  </a:lnTo>
                  <a:lnTo>
                    <a:pt x="362" y="293"/>
                  </a:lnTo>
                  <a:lnTo>
                    <a:pt x="360" y="293"/>
                  </a:lnTo>
                  <a:lnTo>
                    <a:pt x="358" y="293"/>
                  </a:lnTo>
                  <a:lnTo>
                    <a:pt x="358" y="291"/>
                  </a:lnTo>
                  <a:lnTo>
                    <a:pt x="356" y="291"/>
                  </a:lnTo>
                  <a:lnTo>
                    <a:pt x="358" y="291"/>
                  </a:lnTo>
                  <a:lnTo>
                    <a:pt x="356" y="291"/>
                  </a:lnTo>
                  <a:lnTo>
                    <a:pt x="356" y="289"/>
                  </a:lnTo>
                  <a:lnTo>
                    <a:pt x="354" y="289"/>
                  </a:lnTo>
                  <a:lnTo>
                    <a:pt x="354" y="287"/>
                  </a:lnTo>
                  <a:lnTo>
                    <a:pt x="354" y="285"/>
                  </a:lnTo>
                  <a:lnTo>
                    <a:pt x="356" y="285"/>
                  </a:lnTo>
                  <a:lnTo>
                    <a:pt x="356" y="283"/>
                  </a:lnTo>
                  <a:lnTo>
                    <a:pt x="358" y="283"/>
                  </a:lnTo>
                  <a:lnTo>
                    <a:pt x="358" y="285"/>
                  </a:lnTo>
                  <a:lnTo>
                    <a:pt x="360" y="285"/>
                  </a:lnTo>
                  <a:lnTo>
                    <a:pt x="358" y="285"/>
                  </a:lnTo>
                  <a:lnTo>
                    <a:pt x="358" y="283"/>
                  </a:lnTo>
                  <a:lnTo>
                    <a:pt x="356" y="283"/>
                  </a:lnTo>
                  <a:lnTo>
                    <a:pt x="356" y="281"/>
                  </a:lnTo>
                  <a:lnTo>
                    <a:pt x="354" y="281"/>
                  </a:lnTo>
                  <a:lnTo>
                    <a:pt x="356" y="281"/>
                  </a:lnTo>
                  <a:lnTo>
                    <a:pt x="354" y="281"/>
                  </a:lnTo>
                  <a:lnTo>
                    <a:pt x="354" y="279"/>
                  </a:lnTo>
                  <a:lnTo>
                    <a:pt x="354" y="281"/>
                  </a:lnTo>
                  <a:lnTo>
                    <a:pt x="354" y="279"/>
                  </a:lnTo>
                  <a:lnTo>
                    <a:pt x="352" y="279"/>
                  </a:lnTo>
                  <a:lnTo>
                    <a:pt x="350" y="279"/>
                  </a:lnTo>
                  <a:lnTo>
                    <a:pt x="348" y="279"/>
                  </a:lnTo>
                  <a:lnTo>
                    <a:pt x="350" y="279"/>
                  </a:lnTo>
                  <a:lnTo>
                    <a:pt x="350" y="277"/>
                  </a:lnTo>
                  <a:lnTo>
                    <a:pt x="350" y="279"/>
                  </a:lnTo>
                  <a:lnTo>
                    <a:pt x="348" y="279"/>
                  </a:lnTo>
                  <a:lnTo>
                    <a:pt x="346" y="279"/>
                  </a:lnTo>
                  <a:lnTo>
                    <a:pt x="346" y="277"/>
                  </a:lnTo>
                  <a:lnTo>
                    <a:pt x="344" y="277"/>
                  </a:lnTo>
                  <a:lnTo>
                    <a:pt x="342" y="277"/>
                  </a:lnTo>
                  <a:lnTo>
                    <a:pt x="344" y="277"/>
                  </a:lnTo>
                  <a:lnTo>
                    <a:pt x="342" y="277"/>
                  </a:lnTo>
                  <a:lnTo>
                    <a:pt x="342" y="275"/>
                  </a:lnTo>
                  <a:lnTo>
                    <a:pt x="340" y="275"/>
                  </a:lnTo>
                  <a:lnTo>
                    <a:pt x="342" y="275"/>
                  </a:lnTo>
                  <a:lnTo>
                    <a:pt x="340" y="275"/>
                  </a:lnTo>
                  <a:lnTo>
                    <a:pt x="340" y="277"/>
                  </a:lnTo>
                  <a:lnTo>
                    <a:pt x="338" y="277"/>
                  </a:lnTo>
                  <a:lnTo>
                    <a:pt x="340" y="277"/>
                  </a:lnTo>
                  <a:lnTo>
                    <a:pt x="338" y="277"/>
                  </a:lnTo>
                  <a:lnTo>
                    <a:pt x="340" y="277"/>
                  </a:lnTo>
                  <a:lnTo>
                    <a:pt x="338" y="277"/>
                  </a:lnTo>
                  <a:lnTo>
                    <a:pt x="340" y="277"/>
                  </a:lnTo>
                  <a:lnTo>
                    <a:pt x="338" y="277"/>
                  </a:lnTo>
                  <a:lnTo>
                    <a:pt x="340" y="277"/>
                  </a:lnTo>
                  <a:lnTo>
                    <a:pt x="338" y="277"/>
                  </a:lnTo>
                  <a:lnTo>
                    <a:pt x="338" y="279"/>
                  </a:lnTo>
                  <a:lnTo>
                    <a:pt x="338" y="277"/>
                  </a:lnTo>
                  <a:lnTo>
                    <a:pt x="338" y="275"/>
                  </a:lnTo>
                  <a:lnTo>
                    <a:pt x="338" y="277"/>
                  </a:lnTo>
                  <a:lnTo>
                    <a:pt x="340" y="277"/>
                  </a:lnTo>
                  <a:lnTo>
                    <a:pt x="340" y="275"/>
                  </a:lnTo>
                  <a:lnTo>
                    <a:pt x="340" y="277"/>
                  </a:lnTo>
                  <a:lnTo>
                    <a:pt x="340" y="275"/>
                  </a:lnTo>
                  <a:lnTo>
                    <a:pt x="338" y="275"/>
                  </a:lnTo>
                  <a:lnTo>
                    <a:pt x="336" y="275"/>
                  </a:lnTo>
                  <a:lnTo>
                    <a:pt x="338" y="275"/>
                  </a:lnTo>
                  <a:lnTo>
                    <a:pt x="336" y="275"/>
                  </a:lnTo>
                  <a:lnTo>
                    <a:pt x="338" y="275"/>
                  </a:lnTo>
                  <a:lnTo>
                    <a:pt x="336" y="275"/>
                  </a:lnTo>
                  <a:lnTo>
                    <a:pt x="336" y="277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6" y="277"/>
                  </a:lnTo>
                  <a:lnTo>
                    <a:pt x="334" y="277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5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4" y="273"/>
                  </a:lnTo>
                  <a:lnTo>
                    <a:pt x="334" y="275"/>
                  </a:lnTo>
                  <a:lnTo>
                    <a:pt x="332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4" y="275"/>
                  </a:lnTo>
                  <a:lnTo>
                    <a:pt x="332" y="275"/>
                  </a:lnTo>
                  <a:lnTo>
                    <a:pt x="334" y="275"/>
                  </a:lnTo>
                  <a:lnTo>
                    <a:pt x="334" y="277"/>
                  </a:lnTo>
                  <a:lnTo>
                    <a:pt x="332" y="277"/>
                  </a:lnTo>
                  <a:lnTo>
                    <a:pt x="332" y="275"/>
                  </a:lnTo>
                  <a:lnTo>
                    <a:pt x="330" y="275"/>
                  </a:lnTo>
                  <a:lnTo>
                    <a:pt x="330" y="273"/>
                  </a:lnTo>
                  <a:lnTo>
                    <a:pt x="330" y="275"/>
                  </a:lnTo>
                  <a:lnTo>
                    <a:pt x="330" y="273"/>
                  </a:lnTo>
                  <a:lnTo>
                    <a:pt x="328" y="273"/>
                  </a:lnTo>
                  <a:lnTo>
                    <a:pt x="330" y="273"/>
                  </a:lnTo>
                  <a:lnTo>
                    <a:pt x="328" y="273"/>
                  </a:lnTo>
                  <a:lnTo>
                    <a:pt x="330" y="273"/>
                  </a:lnTo>
                  <a:lnTo>
                    <a:pt x="330" y="271"/>
                  </a:lnTo>
                  <a:lnTo>
                    <a:pt x="330" y="273"/>
                  </a:lnTo>
                  <a:lnTo>
                    <a:pt x="328" y="273"/>
                  </a:lnTo>
                  <a:lnTo>
                    <a:pt x="330" y="273"/>
                  </a:lnTo>
                  <a:lnTo>
                    <a:pt x="328" y="273"/>
                  </a:lnTo>
                  <a:lnTo>
                    <a:pt x="328" y="271"/>
                  </a:lnTo>
                  <a:lnTo>
                    <a:pt x="328" y="273"/>
                  </a:lnTo>
                  <a:lnTo>
                    <a:pt x="326" y="273"/>
                  </a:lnTo>
                  <a:lnTo>
                    <a:pt x="326" y="271"/>
                  </a:lnTo>
                  <a:lnTo>
                    <a:pt x="328" y="271"/>
                  </a:lnTo>
                  <a:lnTo>
                    <a:pt x="326" y="271"/>
                  </a:lnTo>
                  <a:lnTo>
                    <a:pt x="326" y="269"/>
                  </a:lnTo>
                  <a:lnTo>
                    <a:pt x="324" y="269"/>
                  </a:lnTo>
                  <a:lnTo>
                    <a:pt x="324" y="271"/>
                  </a:lnTo>
                  <a:lnTo>
                    <a:pt x="324" y="269"/>
                  </a:lnTo>
                  <a:lnTo>
                    <a:pt x="322" y="269"/>
                  </a:lnTo>
                  <a:lnTo>
                    <a:pt x="322" y="267"/>
                  </a:lnTo>
                  <a:lnTo>
                    <a:pt x="322" y="265"/>
                  </a:lnTo>
                  <a:lnTo>
                    <a:pt x="322" y="263"/>
                  </a:lnTo>
                  <a:lnTo>
                    <a:pt x="322" y="265"/>
                  </a:lnTo>
                  <a:lnTo>
                    <a:pt x="322" y="263"/>
                  </a:lnTo>
                  <a:lnTo>
                    <a:pt x="322" y="265"/>
                  </a:lnTo>
                  <a:lnTo>
                    <a:pt x="322" y="267"/>
                  </a:lnTo>
                  <a:lnTo>
                    <a:pt x="322" y="265"/>
                  </a:lnTo>
                  <a:lnTo>
                    <a:pt x="322" y="267"/>
                  </a:lnTo>
                  <a:lnTo>
                    <a:pt x="322" y="265"/>
                  </a:lnTo>
                  <a:lnTo>
                    <a:pt x="322" y="265"/>
                  </a:lnTo>
                  <a:lnTo>
                    <a:pt x="322" y="263"/>
                  </a:lnTo>
                  <a:lnTo>
                    <a:pt x="322" y="261"/>
                  </a:lnTo>
                  <a:lnTo>
                    <a:pt x="322" y="259"/>
                  </a:lnTo>
                  <a:lnTo>
                    <a:pt x="322" y="257"/>
                  </a:lnTo>
                  <a:lnTo>
                    <a:pt x="320" y="257"/>
                  </a:lnTo>
                  <a:lnTo>
                    <a:pt x="320" y="255"/>
                  </a:lnTo>
                  <a:lnTo>
                    <a:pt x="320" y="253"/>
                  </a:lnTo>
                  <a:lnTo>
                    <a:pt x="318" y="253"/>
                  </a:lnTo>
                  <a:lnTo>
                    <a:pt x="318" y="251"/>
                  </a:lnTo>
                  <a:lnTo>
                    <a:pt x="320" y="251"/>
                  </a:lnTo>
                  <a:lnTo>
                    <a:pt x="318" y="251"/>
                  </a:lnTo>
                  <a:lnTo>
                    <a:pt x="318" y="251"/>
                  </a:lnTo>
                  <a:lnTo>
                    <a:pt x="318" y="249"/>
                  </a:lnTo>
                  <a:lnTo>
                    <a:pt x="318" y="247"/>
                  </a:lnTo>
                  <a:lnTo>
                    <a:pt x="318" y="249"/>
                  </a:lnTo>
                  <a:lnTo>
                    <a:pt x="318" y="247"/>
                  </a:lnTo>
                  <a:lnTo>
                    <a:pt x="316" y="247"/>
                  </a:lnTo>
                  <a:lnTo>
                    <a:pt x="316" y="245"/>
                  </a:lnTo>
                  <a:lnTo>
                    <a:pt x="316" y="247"/>
                  </a:lnTo>
                  <a:lnTo>
                    <a:pt x="316" y="249"/>
                  </a:lnTo>
                  <a:lnTo>
                    <a:pt x="316" y="247"/>
                  </a:lnTo>
                  <a:lnTo>
                    <a:pt x="316" y="249"/>
                  </a:lnTo>
                  <a:lnTo>
                    <a:pt x="314" y="249"/>
                  </a:lnTo>
                  <a:lnTo>
                    <a:pt x="314" y="247"/>
                  </a:lnTo>
                  <a:lnTo>
                    <a:pt x="314" y="249"/>
                  </a:lnTo>
                  <a:lnTo>
                    <a:pt x="314" y="247"/>
                  </a:lnTo>
                  <a:lnTo>
                    <a:pt x="312" y="247"/>
                  </a:lnTo>
                  <a:lnTo>
                    <a:pt x="314" y="247"/>
                  </a:lnTo>
                  <a:lnTo>
                    <a:pt x="312" y="247"/>
                  </a:lnTo>
                  <a:lnTo>
                    <a:pt x="310" y="247"/>
                  </a:lnTo>
                  <a:lnTo>
                    <a:pt x="308" y="247"/>
                  </a:lnTo>
                  <a:lnTo>
                    <a:pt x="310" y="247"/>
                  </a:lnTo>
                  <a:lnTo>
                    <a:pt x="308" y="247"/>
                  </a:lnTo>
                  <a:lnTo>
                    <a:pt x="310" y="247"/>
                  </a:lnTo>
                  <a:lnTo>
                    <a:pt x="310" y="245"/>
                  </a:lnTo>
                  <a:lnTo>
                    <a:pt x="308" y="245"/>
                  </a:lnTo>
                  <a:lnTo>
                    <a:pt x="310" y="245"/>
                  </a:lnTo>
                  <a:lnTo>
                    <a:pt x="308" y="245"/>
                  </a:lnTo>
                  <a:lnTo>
                    <a:pt x="308" y="243"/>
                  </a:lnTo>
                  <a:lnTo>
                    <a:pt x="308" y="245"/>
                  </a:lnTo>
                  <a:lnTo>
                    <a:pt x="308" y="243"/>
                  </a:lnTo>
                  <a:lnTo>
                    <a:pt x="308" y="245"/>
                  </a:lnTo>
                  <a:lnTo>
                    <a:pt x="308" y="243"/>
                  </a:lnTo>
                  <a:lnTo>
                    <a:pt x="308" y="245"/>
                  </a:lnTo>
                  <a:lnTo>
                    <a:pt x="306" y="245"/>
                  </a:lnTo>
                  <a:lnTo>
                    <a:pt x="306" y="243"/>
                  </a:lnTo>
                  <a:lnTo>
                    <a:pt x="306" y="245"/>
                  </a:lnTo>
                  <a:lnTo>
                    <a:pt x="306" y="243"/>
                  </a:lnTo>
                  <a:lnTo>
                    <a:pt x="306" y="245"/>
                  </a:lnTo>
                  <a:lnTo>
                    <a:pt x="306" y="243"/>
                  </a:lnTo>
                  <a:lnTo>
                    <a:pt x="306" y="245"/>
                  </a:lnTo>
                  <a:lnTo>
                    <a:pt x="306" y="243"/>
                  </a:lnTo>
                  <a:lnTo>
                    <a:pt x="304" y="243"/>
                  </a:lnTo>
                  <a:lnTo>
                    <a:pt x="306" y="243"/>
                  </a:lnTo>
                  <a:lnTo>
                    <a:pt x="306" y="241"/>
                  </a:lnTo>
                  <a:lnTo>
                    <a:pt x="306" y="243"/>
                  </a:lnTo>
                  <a:lnTo>
                    <a:pt x="306" y="241"/>
                  </a:lnTo>
                  <a:lnTo>
                    <a:pt x="306" y="239"/>
                  </a:lnTo>
                  <a:lnTo>
                    <a:pt x="304" y="239"/>
                  </a:lnTo>
                  <a:lnTo>
                    <a:pt x="306" y="239"/>
                  </a:lnTo>
                  <a:lnTo>
                    <a:pt x="304" y="239"/>
                  </a:lnTo>
                  <a:lnTo>
                    <a:pt x="304" y="237"/>
                  </a:lnTo>
                  <a:lnTo>
                    <a:pt x="304" y="239"/>
                  </a:lnTo>
                  <a:lnTo>
                    <a:pt x="304" y="237"/>
                  </a:lnTo>
                  <a:lnTo>
                    <a:pt x="304" y="235"/>
                  </a:lnTo>
                  <a:lnTo>
                    <a:pt x="304" y="237"/>
                  </a:lnTo>
                  <a:lnTo>
                    <a:pt x="304" y="235"/>
                  </a:lnTo>
                  <a:lnTo>
                    <a:pt x="302" y="235"/>
                  </a:lnTo>
                  <a:lnTo>
                    <a:pt x="304" y="235"/>
                  </a:lnTo>
                  <a:lnTo>
                    <a:pt x="302" y="235"/>
                  </a:lnTo>
                  <a:lnTo>
                    <a:pt x="304" y="235"/>
                  </a:lnTo>
                  <a:lnTo>
                    <a:pt x="302" y="235"/>
                  </a:lnTo>
                  <a:lnTo>
                    <a:pt x="304" y="235"/>
                  </a:lnTo>
                  <a:lnTo>
                    <a:pt x="302" y="235"/>
                  </a:lnTo>
                  <a:lnTo>
                    <a:pt x="304" y="235"/>
                  </a:lnTo>
                  <a:lnTo>
                    <a:pt x="304" y="233"/>
                  </a:lnTo>
                  <a:lnTo>
                    <a:pt x="302" y="233"/>
                  </a:lnTo>
                  <a:lnTo>
                    <a:pt x="304" y="233"/>
                  </a:lnTo>
                  <a:lnTo>
                    <a:pt x="304" y="231"/>
                  </a:lnTo>
                  <a:lnTo>
                    <a:pt x="304" y="229"/>
                  </a:lnTo>
                  <a:lnTo>
                    <a:pt x="302" y="229"/>
                  </a:lnTo>
                  <a:lnTo>
                    <a:pt x="304" y="229"/>
                  </a:lnTo>
                  <a:lnTo>
                    <a:pt x="304" y="227"/>
                  </a:lnTo>
                  <a:lnTo>
                    <a:pt x="304" y="229"/>
                  </a:lnTo>
                  <a:lnTo>
                    <a:pt x="304" y="227"/>
                  </a:lnTo>
                  <a:lnTo>
                    <a:pt x="304" y="229"/>
                  </a:lnTo>
                  <a:lnTo>
                    <a:pt x="304" y="227"/>
                  </a:lnTo>
                  <a:lnTo>
                    <a:pt x="302" y="227"/>
                  </a:lnTo>
                  <a:lnTo>
                    <a:pt x="304" y="227"/>
                  </a:lnTo>
                  <a:lnTo>
                    <a:pt x="302" y="227"/>
                  </a:lnTo>
                  <a:lnTo>
                    <a:pt x="304" y="227"/>
                  </a:lnTo>
                  <a:lnTo>
                    <a:pt x="302" y="227"/>
                  </a:lnTo>
                  <a:lnTo>
                    <a:pt x="304" y="225"/>
                  </a:lnTo>
                  <a:lnTo>
                    <a:pt x="302" y="225"/>
                  </a:lnTo>
                  <a:lnTo>
                    <a:pt x="304" y="225"/>
                  </a:lnTo>
                  <a:lnTo>
                    <a:pt x="302" y="225"/>
                  </a:lnTo>
                  <a:lnTo>
                    <a:pt x="304" y="225"/>
                  </a:lnTo>
                  <a:lnTo>
                    <a:pt x="302" y="225"/>
                  </a:lnTo>
                  <a:lnTo>
                    <a:pt x="304" y="225"/>
                  </a:lnTo>
                  <a:lnTo>
                    <a:pt x="302" y="225"/>
                  </a:lnTo>
                  <a:lnTo>
                    <a:pt x="304" y="225"/>
                  </a:lnTo>
                  <a:lnTo>
                    <a:pt x="302" y="225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4" y="221"/>
                  </a:lnTo>
                  <a:lnTo>
                    <a:pt x="304" y="223"/>
                  </a:lnTo>
                  <a:lnTo>
                    <a:pt x="304" y="221"/>
                  </a:lnTo>
                  <a:lnTo>
                    <a:pt x="304" y="223"/>
                  </a:lnTo>
                  <a:lnTo>
                    <a:pt x="304" y="221"/>
                  </a:lnTo>
                  <a:lnTo>
                    <a:pt x="304" y="223"/>
                  </a:lnTo>
                  <a:lnTo>
                    <a:pt x="302" y="223"/>
                  </a:lnTo>
                  <a:lnTo>
                    <a:pt x="304" y="223"/>
                  </a:lnTo>
                  <a:lnTo>
                    <a:pt x="302" y="223"/>
                  </a:lnTo>
                  <a:lnTo>
                    <a:pt x="300" y="223"/>
                  </a:lnTo>
                  <a:lnTo>
                    <a:pt x="300" y="221"/>
                  </a:lnTo>
                  <a:lnTo>
                    <a:pt x="300" y="223"/>
                  </a:lnTo>
                  <a:lnTo>
                    <a:pt x="300" y="221"/>
                  </a:lnTo>
                  <a:lnTo>
                    <a:pt x="302" y="221"/>
                  </a:lnTo>
                  <a:lnTo>
                    <a:pt x="300" y="221"/>
                  </a:lnTo>
                  <a:lnTo>
                    <a:pt x="302" y="221"/>
                  </a:lnTo>
                  <a:lnTo>
                    <a:pt x="300" y="221"/>
                  </a:lnTo>
                  <a:lnTo>
                    <a:pt x="302" y="221"/>
                  </a:lnTo>
                  <a:lnTo>
                    <a:pt x="300" y="221"/>
                  </a:lnTo>
                  <a:lnTo>
                    <a:pt x="302" y="221"/>
                  </a:lnTo>
                  <a:lnTo>
                    <a:pt x="302" y="219"/>
                  </a:lnTo>
                  <a:lnTo>
                    <a:pt x="300" y="219"/>
                  </a:lnTo>
                  <a:lnTo>
                    <a:pt x="298" y="219"/>
                  </a:lnTo>
                  <a:lnTo>
                    <a:pt x="300" y="219"/>
                  </a:lnTo>
                  <a:lnTo>
                    <a:pt x="298" y="219"/>
                  </a:lnTo>
                  <a:lnTo>
                    <a:pt x="300" y="219"/>
                  </a:lnTo>
                  <a:lnTo>
                    <a:pt x="298" y="219"/>
                  </a:lnTo>
                  <a:lnTo>
                    <a:pt x="300" y="219"/>
                  </a:lnTo>
                  <a:lnTo>
                    <a:pt x="298" y="219"/>
                  </a:lnTo>
                  <a:lnTo>
                    <a:pt x="300" y="219"/>
                  </a:lnTo>
                  <a:lnTo>
                    <a:pt x="298" y="219"/>
                  </a:lnTo>
                  <a:lnTo>
                    <a:pt x="300" y="219"/>
                  </a:lnTo>
                  <a:lnTo>
                    <a:pt x="298" y="219"/>
                  </a:lnTo>
                  <a:lnTo>
                    <a:pt x="298" y="217"/>
                  </a:lnTo>
                  <a:lnTo>
                    <a:pt x="298" y="219"/>
                  </a:lnTo>
                  <a:lnTo>
                    <a:pt x="298" y="221"/>
                  </a:lnTo>
                  <a:lnTo>
                    <a:pt x="296" y="221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6" y="223"/>
                  </a:lnTo>
                  <a:lnTo>
                    <a:pt x="296" y="225"/>
                  </a:lnTo>
                  <a:lnTo>
                    <a:pt x="298" y="225"/>
                  </a:lnTo>
                  <a:lnTo>
                    <a:pt x="298" y="227"/>
                  </a:lnTo>
                  <a:lnTo>
                    <a:pt x="298" y="229"/>
                  </a:lnTo>
                  <a:lnTo>
                    <a:pt x="298" y="231"/>
                  </a:lnTo>
                  <a:lnTo>
                    <a:pt x="298" y="229"/>
                  </a:lnTo>
                  <a:lnTo>
                    <a:pt x="298" y="231"/>
                  </a:lnTo>
                  <a:lnTo>
                    <a:pt x="298" y="229"/>
                  </a:lnTo>
                  <a:lnTo>
                    <a:pt x="296" y="229"/>
                  </a:lnTo>
                  <a:lnTo>
                    <a:pt x="298" y="229"/>
                  </a:lnTo>
                  <a:lnTo>
                    <a:pt x="298" y="227"/>
                  </a:lnTo>
                  <a:lnTo>
                    <a:pt x="298" y="229"/>
                  </a:lnTo>
                  <a:lnTo>
                    <a:pt x="298" y="227"/>
                  </a:lnTo>
                  <a:lnTo>
                    <a:pt x="298" y="229"/>
                  </a:lnTo>
                  <a:lnTo>
                    <a:pt x="298" y="227"/>
                  </a:lnTo>
                  <a:lnTo>
                    <a:pt x="298" y="229"/>
                  </a:lnTo>
                  <a:lnTo>
                    <a:pt x="298" y="227"/>
                  </a:lnTo>
                  <a:lnTo>
                    <a:pt x="296" y="227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6" y="229"/>
                  </a:lnTo>
                  <a:lnTo>
                    <a:pt x="294" y="227"/>
                  </a:lnTo>
                  <a:lnTo>
                    <a:pt x="294" y="229"/>
                  </a:lnTo>
                  <a:lnTo>
                    <a:pt x="294" y="227"/>
                  </a:lnTo>
                  <a:lnTo>
                    <a:pt x="294" y="229"/>
                  </a:lnTo>
                  <a:lnTo>
                    <a:pt x="296" y="229"/>
                  </a:lnTo>
                  <a:lnTo>
                    <a:pt x="294" y="229"/>
                  </a:lnTo>
                  <a:lnTo>
                    <a:pt x="292" y="229"/>
                  </a:lnTo>
                  <a:lnTo>
                    <a:pt x="294" y="229"/>
                  </a:lnTo>
                  <a:lnTo>
                    <a:pt x="294" y="227"/>
                  </a:lnTo>
                  <a:lnTo>
                    <a:pt x="292" y="227"/>
                  </a:lnTo>
                  <a:lnTo>
                    <a:pt x="292" y="229"/>
                  </a:lnTo>
                  <a:lnTo>
                    <a:pt x="292" y="227"/>
                  </a:lnTo>
                  <a:lnTo>
                    <a:pt x="292" y="229"/>
                  </a:lnTo>
                  <a:lnTo>
                    <a:pt x="292" y="227"/>
                  </a:lnTo>
                  <a:lnTo>
                    <a:pt x="292" y="229"/>
                  </a:lnTo>
                  <a:lnTo>
                    <a:pt x="292" y="227"/>
                  </a:lnTo>
                  <a:lnTo>
                    <a:pt x="290" y="227"/>
                  </a:lnTo>
                  <a:lnTo>
                    <a:pt x="292" y="227"/>
                  </a:lnTo>
                  <a:lnTo>
                    <a:pt x="292" y="229"/>
                  </a:lnTo>
                  <a:lnTo>
                    <a:pt x="292" y="227"/>
                  </a:lnTo>
                  <a:lnTo>
                    <a:pt x="290" y="227"/>
                  </a:lnTo>
                  <a:lnTo>
                    <a:pt x="288" y="227"/>
                  </a:lnTo>
                  <a:lnTo>
                    <a:pt x="290" y="227"/>
                  </a:lnTo>
                  <a:lnTo>
                    <a:pt x="288" y="227"/>
                  </a:lnTo>
                  <a:lnTo>
                    <a:pt x="288" y="225"/>
                  </a:lnTo>
                  <a:lnTo>
                    <a:pt x="290" y="225"/>
                  </a:lnTo>
                  <a:lnTo>
                    <a:pt x="288" y="225"/>
                  </a:lnTo>
                  <a:lnTo>
                    <a:pt x="288" y="223"/>
                  </a:lnTo>
                  <a:lnTo>
                    <a:pt x="286" y="223"/>
                  </a:lnTo>
                  <a:lnTo>
                    <a:pt x="288" y="223"/>
                  </a:lnTo>
                  <a:lnTo>
                    <a:pt x="286" y="223"/>
                  </a:lnTo>
                  <a:lnTo>
                    <a:pt x="288" y="223"/>
                  </a:lnTo>
                  <a:lnTo>
                    <a:pt x="288" y="221"/>
                  </a:lnTo>
                  <a:lnTo>
                    <a:pt x="288" y="223"/>
                  </a:lnTo>
                  <a:lnTo>
                    <a:pt x="286" y="223"/>
                  </a:lnTo>
                  <a:lnTo>
                    <a:pt x="286" y="221"/>
                  </a:lnTo>
                  <a:lnTo>
                    <a:pt x="286" y="223"/>
                  </a:lnTo>
                  <a:lnTo>
                    <a:pt x="286" y="221"/>
                  </a:lnTo>
                  <a:lnTo>
                    <a:pt x="286" y="223"/>
                  </a:lnTo>
                  <a:lnTo>
                    <a:pt x="286" y="221"/>
                  </a:lnTo>
                  <a:lnTo>
                    <a:pt x="284" y="221"/>
                  </a:lnTo>
                  <a:lnTo>
                    <a:pt x="286" y="221"/>
                  </a:lnTo>
                  <a:lnTo>
                    <a:pt x="284" y="221"/>
                  </a:lnTo>
                  <a:lnTo>
                    <a:pt x="284" y="219"/>
                  </a:lnTo>
                  <a:lnTo>
                    <a:pt x="282" y="219"/>
                  </a:lnTo>
                  <a:lnTo>
                    <a:pt x="282" y="217"/>
                  </a:lnTo>
                  <a:lnTo>
                    <a:pt x="282" y="215"/>
                  </a:lnTo>
                  <a:lnTo>
                    <a:pt x="282" y="217"/>
                  </a:lnTo>
                  <a:lnTo>
                    <a:pt x="280" y="217"/>
                  </a:lnTo>
                  <a:lnTo>
                    <a:pt x="280" y="215"/>
                  </a:lnTo>
                  <a:lnTo>
                    <a:pt x="280" y="213"/>
                  </a:lnTo>
                  <a:lnTo>
                    <a:pt x="278" y="213"/>
                  </a:lnTo>
                  <a:lnTo>
                    <a:pt x="280" y="213"/>
                  </a:lnTo>
                  <a:lnTo>
                    <a:pt x="280" y="211"/>
                  </a:lnTo>
                  <a:lnTo>
                    <a:pt x="280" y="213"/>
                  </a:lnTo>
                  <a:lnTo>
                    <a:pt x="278" y="213"/>
                  </a:lnTo>
                  <a:lnTo>
                    <a:pt x="278" y="211"/>
                  </a:lnTo>
                  <a:lnTo>
                    <a:pt x="278" y="213"/>
                  </a:lnTo>
                  <a:lnTo>
                    <a:pt x="278" y="211"/>
                  </a:lnTo>
                  <a:lnTo>
                    <a:pt x="278" y="213"/>
                  </a:lnTo>
                  <a:lnTo>
                    <a:pt x="278" y="211"/>
                  </a:lnTo>
                  <a:lnTo>
                    <a:pt x="276" y="211"/>
                  </a:lnTo>
                  <a:lnTo>
                    <a:pt x="278" y="211"/>
                  </a:lnTo>
                  <a:lnTo>
                    <a:pt x="278" y="209"/>
                  </a:lnTo>
                  <a:lnTo>
                    <a:pt x="278" y="211"/>
                  </a:lnTo>
                  <a:lnTo>
                    <a:pt x="278" y="209"/>
                  </a:lnTo>
                  <a:lnTo>
                    <a:pt x="278" y="211"/>
                  </a:lnTo>
                  <a:lnTo>
                    <a:pt x="278" y="209"/>
                  </a:lnTo>
                  <a:lnTo>
                    <a:pt x="276" y="209"/>
                  </a:lnTo>
                  <a:lnTo>
                    <a:pt x="276" y="207"/>
                  </a:lnTo>
                  <a:lnTo>
                    <a:pt x="276" y="205"/>
                  </a:lnTo>
                  <a:lnTo>
                    <a:pt x="274" y="205"/>
                  </a:lnTo>
                  <a:lnTo>
                    <a:pt x="276" y="205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5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3"/>
                  </a:lnTo>
                  <a:lnTo>
                    <a:pt x="274" y="201"/>
                  </a:lnTo>
                  <a:lnTo>
                    <a:pt x="272" y="201"/>
                  </a:lnTo>
                  <a:lnTo>
                    <a:pt x="274" y="201"/>
                  </a:lnTo>
                  <a:lnTo>
                    <a:pt x="272" y="201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0" y="197"/>
                  </a:lnTo>
                  <a:lnTo>
                    <a:pt x="268" y="197"/>
                  </a:lnTo>
                  <a:lnTo>
                    <a:pt x="268" y="195"/>
                  </a:lnTo>
                  <a:lnTo>
                    <a:pt x="268" y="197"/>
                  </a:lnTo>
                  <a:lnTo>
                    <a:pt x="268" y="195"/>
                  </a:lnTo>
                  <a:lnTo>
                    <a:pt x="268" y="197"/>
                  </a:lnTo>
                  <a:lnTo>
                    <a:pt x="268" y="195"/>
                  </a:lnTo>
                  <a:lnTo>
                    <a:pt x="268" y="197"/>
                  </a:lnTo>
                  <a:lnTo>
                    <a:pt x="268" y="195"/>
                  </a:lnTo>
                  <a:lnTo>
                    <a:pt x="268" y="197"/>
                  </a:lnTo>
                  <a:lnTo>
                    <a:pt x="266" y="197"/>
                  </a:lnTo>
                  <a:lnTo>
                    <a:pt x="266" y="195"/>
                  </a:lnTo>
                  <a:lnTo>
                    <a:pt x="268" y="195"/>
                  </a:lnTo>
                  <a:lnTo>
                    <a:pt x="266" y="195"/>
                  </a:lnTo>
                  <a:lnTo>
                    <a:pt x="268" y="195"/>
                  </a:lnTo>
                  <a:lnTo>
                    <a:pt x="268" y="193"/>
                  </a:lnTo>
                  <a:lnTo>
                    <a:pt x="266" y="193"/>
                  </a:lnTo>
                  <a:lnTo>
                    <a:pt x="266" y="195"/>
                  </a:lnTo>
                  <a:lnTo>
                    <a:pt x="266" y="193"/>
                  </a:lnTo>
                  <a:lnTo>
                    <a:pt x="268" y="193"/>
                  </a:lnTo>
                  <a:lnTo>
                    <a:pt x="268" y="191"/>
                  </a:lnTo>
                  <a:lnTo>
                    <a:pt x="268" y="193"/>
                  </a:lnTo>
                  <a:lnTo>
                    <a:pt x="270" y="193"/>
                  </a:lnTo>
                  <a:lnTo>
                    <a:pt x="270" y="191"/>
                  </a:lnTo>
                  <a:lnTo>
                    <a:pt x="270" y="189"/>
                  </a:lnTo>
                  <a:lnTo>
                    <a:pt x="270" y="191"/>
                  </a:lnTo>
                  <a:lnTo>
                    <a:pt x="272" y="191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72" y="189"/>
                  </a:lnTo>
                  <a:lnTo>
                    <a:pt x="272" y="187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72" y="189"/>
                  </a:lnTo>
                  <a:lnTo>
                    <a:pt x="270" y="189"/>
                  </a:lnTo>
                  <a:lnTo>
                    <a:pt x="268" y="189"/>
                  </a:lnTo>
                  <a:lnTo>
                    <a:pt x="270" y="189"/>
                  </a:lnTo>
                  <a:lnTo>
                    <a:pt x="270" y="187"/>
                  </a:lnTo>
                  <a:lnTo>
                    <a:pt x="270" y="189"/>
                  </a:lnTo>
                  <a:lnTo>
                    <a:pt x="270" y="187"/>
                  </a:lnTo>
                  <a:lnTo>
                    <a:pt x="272" y="187"/>
                  </a:lnTo>
                  <a:lnTo>
                    <a:pt x="272" y="185"/>
                  </a:lnTo>
                  <a:lnTo>
                    <a:pt x="272" y="187"/>
                  </a:lnTo>
                  <a:lnTo>
                    <a:pt x="272" y="185"/>
                  </a:lnTo>
                  <a:lnTo>
                    <a:pt x="270" y="185"/>
                  </a:lnTo>
                  <a:lnTo>
                    <a:pt x="270" y="187"/>
                  </a:lnTo>
                  <a:lnTo>
                    <a:pt x="272" y="187"/>
                  </a:lnTo>
                  <a:lnTo>
                    <a:pt x="270" y="187"/>
                  </a:lnTo>
                  <a:lnTo>
                    <a:pt x="272" y="187"/>
                  </a:lnTo>
                  <a:lnTo>
                    <a:pt x="270" y="187"/>
                  </a:lnTo>
                  <a:lnTo>
                    <a:pt x="270" y="185"/>
                  </a:lnTo>
                  <a:lnTo>
                    <a:pt x="272" y="185"/>
                  </a:lnTo>
                  <a:lnTo>
                    <a:pt x="270" y="185"/>
                  </a:lnTo>
                  <a:lnTo>
                    <a:pt x="272" y="185"/>
                  </a:lnTo>
                  <a:lnTo>
                    <a:pt x="270" y="185"/>
                  </a:lnTo>
                  <a:lnTo>
                    <a:pt x="272" y="185"/>
                  </a:lnTo>
                  <a:lnTo>
                    <a:pt x="270" y="185"/>
                  </a:lnTo>
                  <a:lnTo>
                    <a:pt x="272" y="185"/>
                  </a:lnTo>
                  <a:lnTo>
                    <a:pt x="270" y="185"/>
                  </a:lnTo>
                  <a:lnTo>
                    <a:pt x="272" y="185"/>
                  </a:lnTo>
                  <a:lnTo>
                    <a:pt x="272" y="183"/>
                  </a:lnTo>
                  <a:lnTo>
                    <a:pt x="272" y="181"/>
                  </a:lnTo>
                  <a:lnTo>
                    <a:pt x="272" y="183"/>
                  </a:lnTo>
                  <a:lnTo>
                    <a:pt x="274" y="183"/>
                  </a:lnTo>
                  <a:lnTo>
                    <a:pt x="274" y="181"/>
                  </a:lnTo>
                  <a:lnTo>
                    <a:pt x="272" y="181"/>
                  </a:lnTo>
                  <a:lnTo>
                    <a:pt x="274" y="181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4" y="179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4" y="177"/>
                  </a:lnTo>
                  <a:lnTo>
                    <a:pt x="274" y="179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74" y="177"/>
                  </a:lnTo>
                  <a:lnTo>
                    <a:pt x="276" y="177"/>
                  </a:lnTo>
                  <a:lnTo>
                    <a:pt x="276" y="175"/>
                  </a:lnTo>
                  <a:lnTo>
                    <a:pt x="276" y="177"/>
                  </a:lnTo>
                  <a:lnTo>
                    <a:pt x="276" y="175"/>
                  </a:lnTo>
                  <a:lnTo>
                    <a:pt x="276" y="177"/>
                  </a:lnTo>
                  <a:lnTo>
                    <a:pt x="274" y="177"/>
                  </a:lnTo>
                  <a:lnTo>
                    <a:pt x="276" y="175"/>
                  </a:lnTo>
                  <a:lnTo>
                    <a:pt x="274" y="177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4" y="177"/>
                  </a:lnTo>
                  <a:lnTo>
                    <a:pt x="274" y="175"/>
                  </a:lnTo>
                  <a:lnTo>
                    <a:pt x="274" y="177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4" y="175"/>
                  </a:lnTo>
                  <a:lnTo>
                    <a:pt x="276" y="175"/>
                  </a:lnTo>
                  <a:lnTo>
                    <a:pt x="276" y="173"/>
                  </a:lnTo>
                  <a:lnTo>
                    <a:pt x="276" y="175"/>
                  </a:lnTo>
                  <a:lnTo>
                    <a:pt x="276" y="173"/>
                  </a:lnTo>
                  <a:lnTo>
                    <a:pt x="276" y="175"/>
                  </a:lnTo>
                  <a:lnTo>
                    <a:pt x="276" y="173"/>
                  </a:lnTo>
                  <a:lnTo>
                    <a:pt x="276" y="171"/>
                  </a:lnTo>
                  <a:lnTo>
                    <a:pt x="276" y="173"/>
                  </a:lnTo>
                  <a:lnTo>
                    <a:pt x="276" y="171"/>
                  </a:lnTo>
                  <a:lnTo>
                    <a:pt x="276" y="169"/>
                  </a:lnTo>
                  <a:lnTo>
                    <a:pt x="274" y="169"/>
                  </a:lnTo>
                  <a:lnTo>
                    <a:pt x="274" y="167"/>
                  </a:lnTo>
                  <a:lnTo>
                    <a:pt x="274" y="169"/>
                  </a:lnTo>
                  <a:lnTo>
                    <a:pt x="274" y="167"/>
                  </a:lnTo>
                  <a:lnTo>
                    <a:pt x="274" y="165"/>
                  </a:lnTo>
                  <a:lnTo>
                    <a:pt x="274" y="165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74" y="167"/>
                  </a:lnTo>
                  <a:lnTo>
                    <a:pt x="274" y="165"/>
                  </a:lnTo>
                  <a:lnTo>
                    <a:pt x="274" y="167"/>
                  </a:lnTo>
                  <a:lnTo>
                    <a:pt x="272" y="167"/>
                  </a:lnTo>
                  <a:lnTo>
                    <a:pt x="272" y="169"/>
                  </a:lnTo>
                  <a:lnTo>
                    <a:pt x="272" y="171"/>
                  </a:lnTo>
                  <a:lnTo>
                    <a:pt x="274" y="171"/>
                  </a:lnTo>
                  <a:lnTo>
                    <a:pt x="274" y="173"/>
                  </a:lnTo>
                  <a:lnTo>
                    <a:pt x="272" y="173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0" y="173"/>
                  </a:lnTo>
                  <a:lnTo>
                    <a:pt x="270" y="171"/>
                  </a:lnTo>
                  <a:lnTo>
                    <a:pt x="270" y="169"/>
                  </a:lnTo>
                  <a:lnTo>
                    <a:pt x="270" y="167"/>
                  </a:lnTo>
                  <a:lnTo>
                    <a:pt x="268" y="167"/>
                  </a:lnTo>
                  <a:lnTo>
                    <a:pt x="270" y="167"/>
                  </a:lnTo>
                  <a:lnTo>
                    <a:pt x="270" y="165"/>
                  </a:lnTo>
                  <a:lnTo>
                    <a:pt x="268" y="165"/>
                  </a:lnTo>
                  <a:lnTo>
                    <a:pt x="266" y="165"/>
                  </a:lnTo>
                  <a:lnTo>
                    <a:pt x="268" y="165"/>
                  </a:lnTo>
                  <a:lnTo>
                    <a:pt x="266" y="165"/>
                  </a:lnTo>
                  <a:lnTo>
                    <a:pt x="268" y="165"/>
                  </a:lnTo>
                  <a:lnTo>
                    <a:pt x="266" y="165"/>
                  </a:lnTo>
                  <a:lnTo>
                    <a:pt x="266" y="163"/>
                  </a:lnTo>
                  <a:lnTo>
                    <a:pt x="266" y="165"/>
                  </a:lnTo>
                  <a:lnTo>
                    <a:pt x="266" y="163"/>
                  </a:lnTo>
                  <a:lnTo>
                    <a:pt x="266" y="165"/>
                  </a:lnTo>
                  <a:lnTo>
                    <a:pt x="264" y="165"/>
                  </a:lnTo>
                  <a:lnTo>
                    <a:pt x="264" y="163"/>
                  </a:lnTo>
                  <a:lnTo>
                    <a:pt x="266" y="163"/>
                  </a:lnTo>
                  <a:lnTo>
                    <a:pt x="264" y="163"/>
                  </a:lnTo>
                  <a:lnTo>
                    <a:pt x="262" y="163"/>
                  </a:lnTo>
                  <a:lnTo>
                    <a:pt x="262" y="165"/>
                  </a:lnTo>
                  <a:lnTo>
                    <a:pt x="262" y="163"/>
                  </a:lnTo>
                  <a:lnTo>
                    <a:pt x="262" y="161"/>
                  </a:lnTo>
                  <a:lnTo>
                    <a:pt x="262" y="163"/>
                  </a:lnTo>
                  <a:lnTo>
                    <a:pt x="260" y="163"/>
                  </a:lnTo>
                  <a:lnTo>
                    <a:pt x="262" y="163"/>
                  </a:lnTo>
                  <a:lnTo>
                    <a:pt x="262" y="165"/>
                  </a:lnTo>
                  <a:lnTo>
                    <a:pt x="260" y="165"/>
                  </a:lnTo>
                  <a:lnTo>
                    <a:pt x="260" y="167"/>
                  </a:lnTo>
                  <a:lnTo>
                    <a:pt x="262" y="167"/>
                  </a:lnTo>
                  <a:lnTo>
                    <a:pt x="260" y="165"/>
                  </a:lnTo>
                  <a:lnTo>
                    <a:pt x="262" y="165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60" y="169"/>
                  </a:lnTo>
                  <a:lnTo>
                    <a:pt x="262" y="169"/>
                  </a:lnTo>
                  <a:lnTo>
                    <a:pt x="264" y="169"/>
                  </a:lnTo>
                  <a:lnTo>
                    <a:pt x="262" y="169"/>
                  </a:lnTo>
                  <a:lnTo>
                    <a:pt x="264" y="169"/>
                  </a:lnTo>
                  <a:lnTo>
                    <a:pt x="264" y="171"/>
                  </a:lnTo>
                  <a:lnTo>
                    <a:pt x="264" y="169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4" y="171"/>
                  </a:lnTo>
                  <a:lnTo>
                    <a:pt x="266" y="171"/>
                  </a:lnTo>
                  <a:lnTo>
                    <a:pt x="268" y="171"/>
                  </a:lnTo>
                  <a:lnTo>
                    <a:pt x="266" y="171"/>
                  </a:lnTo>
                  <a:lnTo>
                    <a:pt x="266" y="173"/>
                  </a:lnTo>
                  <a:lnTo>
                    <a:pt x="266" y="171"/>
                  </a:lnTo>
                  <a:lnTo>
                    <a:pt x="266" y="173"/>
                  </a:lnTo>
                  <a:lnTo>
                    <a:pt x="266" y="171"/>
                  </a:lnTo>
                  <a:lnTo>
                    <a:pt x="268" y="171"/>
                  </a:lnTo>
                  <a:lnTo>
                    <a:pt x="268" y="173"/>
                  </a:lnTo>
                  <a:lnTo>
                    <a:pt x="266" y="173"/>
                  </a:lnTo>
                  <a:lnTo>
                    <a:pt x="266" y="171"/>
                  </a:lnTo>
                  <a:lnTo>
                    <a:pt x="266" y="173"/>
                  </a:lnTo>
                  <a:lnTo>
                    <a:pt x="268" y="173"/>
                  </a:lnTo>
                  <a:lnTo>
                    <a:pt x="266" y="173"/>
                  </a:lnTo>
                  <a:lnTo>
                    <a:pt x="266" y="171"/>
                  </a:lnTo>
                  <a:lnTo>
                    <a:pt x="266" y="173"/>
                  </a:lnTo>
                  <a:lnTo>
                    <a:pt x="264" y="173"/>
                  </a:lnTo>
                  <a:lnTo>
                    <a:pt x="266" y="173"/>
                  </a:lnTo>
                  <a:lnTo>
                    <a:pt x="268" y="173"/>
                  </a:lnTo>
                  <a:lnTo>
                    <a:pt x="268" y="175"/>
                  </a:lnTo>
                  <a:lnTo>
                    <a:pt x="268" y="173"/>
                  </a:lnTo>
                  <a:lnTo>
                    <a:pt x="268" y="175"/>
                  </a:lnTo>
                  <a:lnTo>
                    <a:pt x="266" y="175"/>
                  </a:lnTo>
                  <a:lnTo>
                    <a:pt x="268" y="175"/>
                  </a:lnTo>
                  <a:lnTo>
                    <a:pt x="266" y="175"/>
                  </a:lnTo>
                  <a:lnTo>
                    <a:pt x="268" y="175"/>
                  </a:lnTo>
                  <a:lnTo>
                    <a:pt x="266" y="175"/>
                  </a:lnTo>
                  <a:lnTo>
                    <a:pt x="268" y="175"/>
                  </a:lnTo>
                  <a:lnTo>
                    <a:pt x="266" y="177"/>
                  </a:lnTo>
                  <a:lnTo>
                    <a:pt x="266" y="175"/>
                  </a:lnTo>
                  <a:lnTo>
                    <a:pt x="266" y="177"/>
                  </a:lnTo>
                  <a:lnTo>
                    <a:pt x="266" y="179"/>
                  </a:lnTo>
                  <a:lnTo>
                    <a:pt x="266" y="177"/>
                  </a:lnTo>
                  <a:lnTo>
                    <a:pt x="266" y="179"/>
                  </a:lnTo>
                  <a:lnTo>
                    <a:pt x="266" y="181"/>
                  </a:lnTo>
                  <a:lnTo>
                    <a:pt x="264" y="181"/>
                  </a:lnTo>
                  <a:lnTo>
                    <a:pt x="264" y="183"/>
                  </a:lnTo>
                  <a:lnTo>
                    <a:pt x="264" y="181"/>
                  </a:lnTo>
                  <a:lnTo>
                    <a:pt x="264" y="179"/>
                  </a:lnTo>
                  <a:lnTo>
                    <a:pt x="262" y="179"/>
                  </a:lnTo>
                  <a:lnTo>
                    <a:pt x="262" y="181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2" y="179"/>
                  </a:lnTo>
                  <a:lnTo>
                    <a:pt x="260" y="179"/>
                  </a:lnTo>
                  <a:lnTo>
                    <a:pt x="260" y="177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58" y="175"/>
                  </a:lnTo>
                  <a:lnTo>
                    <a:pt x="260" y="175"/>
                  </a:lnTo>
                  <a:lnTo>
                    <a:pt x="258" y="175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58" y="177"/>
                  </a:lnTo>
                  <a:lnTo>
                    <a:pt x="258" y="175"/>
                  </a:lnTo>
                  <a:lnTo>
                    <a:pt x="258" y="177"/>
                  </a:lnTo>
                  <a:lnTo>
                    <a:pt x="256" y="177"/>
                  </a:lnTo>
                  <a:lnTo>
                    <a:pt x="258" y="177"/>
                  </a:lnTo>
                  <a:lnTo>
                    <a:pt x="256" y="177"/>
                  </a:lnTo>
                  <a:lnTo>
                    <a:pt x="256" y="175"/>
                  </a:lnTo>
                  <a:lnTo>
                    <a:pt x="254" y="175"/>
                  </a:lnTo>
                  <a:lnTo>
                    <a:pt x="256" y="175"/>
                  </a:lnTo>
                  <a:lnTo>
                    <a:pt x="254" y="175"/>
                  </a:lnTo>
                  <a:lnTo>
                    <a:pt x="256" y="175"/>
                  </a:lnTo>
                  <a:lnTo>
                    <a:pt x="254" y="175"/>
                  </a:lnTo>
                  <a:lnTo>
                    <a:pt x="254" y="173"/>
                  </a:lnTo>
                  <a:lnTo>
                    <a:pt x="254" y="171"/>
                  </a:lnTo>
                  <a:lnTo>
                    <a:pt x="254" y="169"/>
                  </a:lnTo>
                  <a:lnTo>
                    <a:pt x="256" y="169"/>
                  </a:lnTo>
                  <a:lnTo>
                    <a:pt x="256" y="167"/>
                  </a:lnTo>
                  <a:lnTo>
                    <a:pt x="256" y="165"/>
                  </a:lnTo>
                  <a:lnTo>
                    <a:pt x="256" y="167"/>
                  </a:lnTo>
                  <a:lnTo>
                    <a:pt x="256" y="165"/>
                  </a:lnTo>
                  <a:lnTo>
                    <a:pt x="256" y="163"/>
                  </a:lnTo>
                  <a:lnTo>
                    <a:pt x="256" y="161"/>
                  </a:lnTo>
                  <a:lnTo>
                    <a:pt x="256" y="163"/>
                  </a:lnTo>
                  <a:lnTo>
                    <a:pt x="256" y="161"/>
                  </a:lnTo>
                  <a:lnTo>
                    <a:pt x="256" y="159"/>
                  </a:lnTo>
                  <a:lnTo>
                    <a:pt x="256" y="161"/>
                  </a:lnTo>
                  <a:lnTo>
                    <a:pt x="256" y="159"/>
                  </a:lnTo>
                  <a:lnTo>
                    <a:pt x="256" y="157"/>
                  </a:lnTo>
                  <a:lnTo>
                    <a:pt x="254" y="157"/>
                  </a:lnTo>
                  <a:lnTo>
                    <a:pt x="254" y="155"/>
                  </a:lnTo>
                  <a:lnTo>
                    <a:pt x="254" y="157"/>
                  </a:lnTo>
                  <a:lnTo>
                    <a:pt x="254" y="155"/>
                  </a:lnTo>
                  <a:lnTo>
                    <a:pt x="254" y="155"/>
                  </a:lnTo>
                  <a:lnTo>
                    <a:pt x="256" y="155"/>
                  </a:lnTo>
                  <a:lnTo>
                    <a:pt x="256" y="153"/>
                  </a:lnTo>
                  <a:lnTo>
                    <a:pt x="256" y="151"/>
                  </a:lnTo>
                  <a:lnTo>
                    <a:pt x="256" y="153"/>
                  </a:lnTo>
                  <a:lnTo>
                    <a:pt x="256" y="151"/>
                  </a:lnTo>
                  <a:lnTo>
                    <a:pt x="258" y="151"/>
                  </a:lnTo>
                  <a:lnTo>
                    <a:pt x="256" y="151"/>
                  </a:lnTo>
                  <a:lnTo>
                    <a:pt x="258" y="151"/>
                  </a:lnTo>
                  <a:lnTo>
                    <a:pt x="256" y="151"/>
                  </a:lnTo>
                  <a:lnTo>
                    <a:pt x="256" y="149"/>
                  </a:lnTo>
                  <a:lnTo>
                    <a:pt x="256" y="151"/>
                  </a:lnTo>
                  <a:lnTo>
                    <a:pt x="256" y="149"/>
                  </a:lnTo>
                  <a:lnTo>
                    <a:pt x="256" y="147"/>
                  </a:lnTo>
                  <a:lnTo>
                    <a:pt x="256" y="149"/>
                  </a:lnTo>
                  <a:lnTo>
                    <a:pt x="256" y="147"/>
                  </a:lnTo>
                  <a:lnTo>
                    <a:pt x="256" y="149"/>
                  </a:lnTo>
                  <a:lnTo>
                    <a:pt x="256" y="147"/>
                  </a:lnTo>
                  <a:lnTo>
                    <a:pt x="258" y="147"/>
                  </a:lnTo>
                  <a:lnTo>
                    <a:pt x="256" y="147"/>
                  </a:lnTo>
                  <a:lnTo>
                    <a:pt x="256" y="145"/>
                  </a:lnTo>
                  <a:lnTo>
                    <a:pt x="256" y="147"/>
                  </a:lnTo>
                  <a:lnTo>
                    <a:pt x="256" y="145"/>
                  </a:lnTo>
                  <a:lnTo>
                    <a:pt x="258" y="145"/>
                  </a:lnTo>
                  <a:lnTo>
                    <a:pt x="256" y="145"/>
                  </a:lnTo>
                  <a:lnTo>
                    <a:pt x="258" y="145"/>
                  </a:lnTo>
                  <a:lnTo>
                    <a:pt x="256" y="145"/>
                  </a:lnTo>
                  <a:lnTo>
                    <a:pt x="258" y="145"/>
                  </a:lnTo>
                  <a:lnTo>
                    <a:pt x="256" y="145"/>
                  </a:lnTo>
                  <a:lnTo>
                    <a:pt x="258" y="143"/>
                  </a:lnTo>
                  <a:lnTo>
                    <a:pt x="256" y="143"/>
                  </a:lnTo>
                  <a:lnTo>
                    <a:pt x="258" y="143"/>
                  </a:lnTo>
                  <a:lnTo>
                    <a:pt x="256" y="143"/>
                  </a:lnTo>
                  <a:lnTo>
                    <a:pt x="258" y="143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8" y="141"/>
                  </a:lnTo>
                  <a:lnTo>
                    <a:pt x="258" y="143"/>
                  </a:lnTo>
                  <a:lnTo>
                    <a:pt x="258" y="141"/>
                  </a:lnTo>
                  <a:lnTo>
                    <a:pt x="258" y="139"/>
                  </a:lnTo>
                  <a:lnTo>
                    <a:pt x="258" y="137"/>
                  </a:lnTo>
                  <a:lnTo>
                    <a:pt x="258" y="135"/>
                  </a:lnTo>
                  <a:lnTo>
                    <a:pt x="258" y="137"/>
                  </a:lnTo>
                  <a:lnTo>
                    <a:pt x="258" y="135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60" y="135"/>
                  </a:lnTo>
                  <a:lnTo>
                    <a:pt x="260" y="132"/>
                  </a:lnTo>
                  <a:lnTo>
                    <a:pt x="260" y="135"/>
                  </a:lnTo>
                  <a:lnTo>
                    <a:pt x="260" y="132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60" y="135"/>
                  </a:lnTo>
                  <a:lnTo>
                    <a:pt x="258" y="135"/>
                  </a:lnTo>
                  <a:lnTo>
                    <a:pt x="258" y="132"/>
                  </a:lnTo>
                  <a:lnTo>
                    <a:pt x="258" y="130"/>
                  </a:lnTo>
                  <a:lnTo>
                    <a:pt x="258" y="128"/>
                  </a:lnTo>
                  <a:lnTo>
                    <a:pt x="258" y="130"/>
                  </a:lnTo>
                  <a:lnTo>
                    <a:pt x="258" y="128"/>
                  </a:lnTo>
                  <a:lnTo>
                    <a:pt x="256" y="128"/>
                  </a:lnTo>
                  <a:lnTo>
                    <a:pt x="258" y="128"/>
                  </a:lnTo>
                  <a:lnTo>
                    <a:pt x="258" y="126"/>
                  </a:lnTo>
                  <a:lnTo>
                    <a:pt x="258" y="128"/>
                  </a:lnTo>
                  <a:lnTo>
                    <a:pt x="258" y="126"/>
                  </a:lnTo>
                  <a:lnTo>
                    <a:pt x="258" y="124"/>
                  </a:lnTo>
                  <a:lnTo>
                    <a:pt x="258" y="126"/>
                  </a:lnTo>
                  <a:lnTo>
                    <a:pt x="258" y="124"/>
                  </a:lnTo>
                  <a:lnTo>
                    <a:pt x="258" y="126"/>
                  </a:lnTo>
                  <a:lnTo>
                    <a:pt x="258" y="124"/>
                  </a:lnTo>
                  <a:lnTo>
                    <a:pt x="258" y="122"/>
                  </a:lnTo>
                  <a:lnTo>
                    <a:pt x="258" y="124"/>
                  </a:lnTo>
                  <a:lnTo>
                    <a:pt x="258" y="122"/>
                  </a:lnTo>
                  <a:lnTo>
                    <a:pt x="258" y="124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8" y="122"/>
                  </a:lnTo>
                  <a:lnTo>
                    <a:pt x="256" y="122"/>
                  </a:lnTo>
                  <a:lnTo>
                    <a:pt x="256" y="120"/>
                  </a:lnTo>
                  <a:lnTo>
                    <a:pt x="258" y="120"/>
                  </a:lnTo>
                  <a:lnTo>
                    <a:pt x="256" y="120"/>
                  </a:lnTo>
                  <a:lnTo>
                    <a:pt x="258" y="120"/>
                  </a:lnTo>
                  <a:lnTo>
                    <a:pt x="256" y="120"/>
                  </a:lnTo>
                  <a:lnTo>
                    <a:pt x="258" y="120"/>
                  </a:lnTo>
                  <a:lnTo>
                    <a:pt x="256" y="120"/>
                  </a:lnTo>
                  <a:lnTo>
                    <a:pt x="258" y="120"/>
                  </a:lnTo>
                  <a:lnTo>
                    <a:pt x="256" y="120"/>
                  </a:lnTo>
                  <a:lnTo>
                    <a:pt x="256" y="118"/>
                  </a:lnTo>
                  <a:lnTo>
                    <a:pt x="256" y="120"/>
                  </a:lnTo>
                  <a:lnTo>
                    <a:pt x="256" y="118"/>
                  </a:lnTo>
                  <a:lnTo>
                    <a:pt x="258" y="118"/>
                  </a:lnTo>
                  <a:lnTo>
                    <a:pt x="256" y="118"/>
                  </a:lnTo>
                  <a:lnTo>
                    <a:pt x="258" y="118"/>
                  </a:lnTo>
                  <a:lnTo>
                    <a:pt x="258" y="120"/>
                  </a:lnTo>
                  <a:lnTo>
                    <a:pt x="258" y="118"/>
                  </a:lnTo>
                  <a:lnTo>
                    <a:pt x="256" y="118"/>
                  </a:lnTo>
                  <a:lnTo>
                    <a:pt x="258" y="118"/>
                  </a:lnTo>
                  <a:lnTo>
                    <a:pt x="256" y="118"/>
                  </a:lnTo>
                  <a:lnTo>
                    <a:pt x="256" y="116"/>
                  </a:lnTo>
                  <a:lnTo>
                    <a:pt x="258" y="116"/>
                  </a:lnTo>
                  <a:lnTo>
                    <a:pt x="256" y="116"/>
                  </a:lnTo>
                  <a:lnTo>
                    <a:pt x="256" y="118"/>
                  </a:lnTo>
                  <a:lnTo>
                    <a:pt x="256" y="116"/>
                  </a:lnTo>
                  <a:lnTo>
                    <a:pt x="258" y="116"/>
                  </a:lnTo>
                  <a:lnTo>
                    <a:pt x="256" y="116"/>
                  </a:lnTo>
                  <a:lnTo>
                    <a:pt x="256" y="114"/>
                  </a:lnTo>
                  <a:lnTo>
                    <a:pt x="256" y="112"/>
                  </a:lnTo>
                  <a:lnTo>
                    <a:pt x="254" y="112"/>
                  </a:lnTo>
                  <a:lnTo>
                    <a:pt x="254" y="110"/>
                  </a:lnTo>
                  <a:lnTo>
                    <a:pt x="254" y="112"/>
                  </a:lnTo>
                  <a:lnTo>
                    <a:pt x="254" y="110"/>
                  </a:lnTo>
                  <a:lnTo>
                    <a:pt x="254" y="112"/>
                  </a:lnTo>
                  <a:lnTo>
                    <a:pt x="254" y="110"/>
                  </a:lnTo>
                  <a:lnTo>
                    <a:pt x="252" y="110"/>
                  </a:lnTo>
                  <a:lnTo>
                    <a:pt x="254" y="110"/>
                  </a:lnTo>
                  <a:lnTo>
                    <a:pt x="252" y="110"/>
                  </a:lnTo>
                  <a:lnTo>
                    <a:pt x="252" y="108"/>
                  </a:lnTo>
                  <a:lnTo>
                    <a:pt x="250" y="108"/>
                  </a:lnTo>
                  <a:lnTo>
                    <a:pt x="252" y="108"/>
                  </a:lnTo>
                  <a:lnTo>
                    <a:pt x="250" y="108"/>
                  </a:lnTo>
                  <a:lnTo>
                    <a:pt x="252" y="108"/>
                  </a:lnTo>
                  <a:lnTo>
                    <a:pt x="250" y="108"/>
                  </a:lnTo>
                  <a:lnTo>
                    <a:pt x="252" y="108"/>
                  </a:lnTo>
                  <a:lnTo>
                    <a:pt x="250" y="108"/>
                  </a:lnTo>
                  <a:lnTo>
                    <a:pt x="250" y="106"/>
                  </a:lnTo>
                  <a:lnTo>
                    <a:pt x="250" y="108"/>
                  </a:lnTo>
                  <a:lnTo>
                    <a:pt x="250" y="106"/>
                  </a:lnTo>
                  <a:lnTo>
                    <a:pt x="250" y="108"/>
                  </a:lnTo>
                  <a:lnTo>
                    <a:pt x="250" y="106"/>
                  </a:lnTo>
                  <a:lnTo>
                    <a:pt x="250" y="108"/>
                  </a:lnTo>
                  <a:lnTo>
                    <a:pt x="250" y="106"/>
                  </a:lnTo>
                  <a:lnTo>
                    <a:pt x="250" y="108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50" y="106"/>
                  </a:lnTo>
                  <a:lnTo>
                    <a:pt x="248" y="106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8" y="104"/>
                  </a:lnTo>
                  <a:lnTo>
                    <a:pt x="246" y="104"/>
                  </a:lnTo>
                  <a:lnTo>
                    <a:pt x="246" y="102"/>
                  </a:lnTo>
                  <a:lnTo>
                    <a:pt x="248" y="102"/>
                  </a:lnTo>
                  <a:lnTo>
                    <a:pt x="246" y="102"/>
                  </a:lnTo>
                  <a:lnTo>
                    <a:pt x="248" y="102"/>
                  </a:lnTo>
                  <a:lnTo>
                    <a:pt x="246" y="102"/>
                  </a:lnTo>
                  <a:lnTo>
                    <a:pt x="246" y="100"/>
                  </a:lnTo>
                  <a:lnTo>
                    <a:pt x="246" y="102"/>
                  </a:lnTo>
                  <a:lnTo>
                    <a:pt x="246" y="100"/>
                  </a:lnTo>
                  <a:lnTo>
                    <a:pt x="244" y="100"/>
                  </a:lnTo>
                  <a:lnTo>
                    <a:pt x="246" y="100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46" y="98"/>
                  </a:lnTo>
                  <a:lnTo>
                    <a:pt x="246" y="100"/>
                  </a:lnTo>
                  <a:lnTo>
                    <a:pt x="246" y="98"/>
                  </a:lnTo>
                  <a:lnTo>
                    <a:pt x="246" y="100"/>
                  </a:lnTo>
                  <a:lnTo>
                    <a:pt x="246" y="98"/>
                  </a:lnTo>
                  <a:lnTo>
                    <a:pt x="246" y="100"/>
                  </a:lnTo>
                  <a:lnTo>
                    <a:pt x="244" y="100"/>
                  </a:lnTo>
                  <a:lnTo>
                    <a:pt x="242" y="100"/>
                  </a:lnTo>
                  <a:lnTo>
                    <a:pt x="240" y="100"/>
                  </a:lnTo>
                  <a:lnTo>
                    <a:pt x="238" y="100"/>
                  </a:lnTo>
                  <a:lnTo>
                    <a:pt x="236" y="100"/>
                  </a:lnTo>
                  <a:lnTo>
                    <a:pt x="238" y="100"/>
                  </a:lnTo>
                  <a:lnTo>
                    <a:pt x="236" y="100"/>
                  </a:lnTo>
                  <a:lnTo>
                    <a:pt x="234" y="100"/>
                  </a:lnTo>
                  <a:lnTo>
                    <a:pt x="236" y="100"/>
                  </a:lnTo>
                  <a:lnTo>
                    <a:pt x="236" y="102"/>
                  </a:lnTo>
                  <a:lnTo>
                    <a:pt x="234" y="102"/>
                  </a:lnTo>
                  <a:lnTo>
                    <a:pt x="236" y="102"/>
                  </a:lnTo>
                  <a:lnTo>
                    <a:pt x="234" y="102"/>
                  </a:lnTo>
                  <a:lnTo>
                    <a:pt x="234" y="100"/>
                  </a:lnTo>
                  <a:lnTo>
                    <a:pt x="234" y="102"/>
                  </a:lnTo>
                  <a:lnTo>
                    <a:pt x="234" y="100"/>
                  </a:lnTo>
                  <a:lnTo>
                    <a:pt x="234" y="102"/>
                  </a:lnTo>
                  <a:lnTo>
                    <a:pt x="234" y="100"/>
                  </a:lnTo>
                  <a:lnTo>
                    <a:pt x="234" y="102"/>
                  </a:lnTo>
                  <a:lnTo>
                    <a:pt x="234" y="100"/>
                  </a:lnTo>
                  <a:lnTo>
                    <a:pt x="234" y="102"/>
                  </a:lnTo>
                  <a:lnTo>
                    <a:pt x="234" y="100"/>
                  </a:lnTo>
                  <a:lnTo>
                    <a:pt x="234" y="102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32" y="98"/>
                  </a:lnTo>
                  <a:lnTo>
                    <a:pt x="230" y="98"/>
                  </a:lnTo>
                  <a:lnTo>
                    <a:pt x="232" y="98"/>
                  </a:lnTo>
                  <a:lnTo>
                    <a:pt x="230" y="96"/>
                  </a:lnTo>
                  <a:lnTo>
                    <a:pt x="230" y="98"/>
                  </a:lnTo>
                  <a:lnTo>
                    <a:pt x="230" y="96"/>
                  </a:lnTo>
                  <a:lnTo>
                    <a:pt x="230" y="98"/>
                  </a:lnTo>
                  <a:lnTo>
                    <a:pt x="230" y="96"/>
                  </a:lnTo>
                  <a:lnTo>
                    <a:pt x="228" y="96"/>
                  </a:lnTo>
                  <a:lnTo>
                    <a:pt x="230" y="96"/>
                  </a:lnTo>
                  <a:lnTo>
                    <a:pt x="228" y="96"/>
                  </a:lnTo>
                  <a:lnTo>
                    <a:pt x="228" y="94"/>
                  </a:lnTo>
                  <a:lnTo>
                    <a:pt x="228" y="96"/>
                  </a:lnTo>
                  <a:lnTo>
                    <a:pt x="226" y="96"/>
                  </a:lnTo>
                  <a:lnTo>
                    <a:pt x="226" y="94"/>
                  </a:lnTo>
                  <a:lnTo>
                    <a:pt x="228" y="94"/>
                  </a:lnTo>
                  <a:lnTo>
                    <a:pt x="226" y="94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0"/>
                  </a:lnTo>
                  <a:lnTo>
                    <a:pt x="226" y="92"/>
                  </a:lnTo>
                  <a:lnTo>
                    <a:pt x="226" y="92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6" y="90"/>
                  </a:lnTo>
                  <a:lnTo>
                    <a:pt x="226" y="88"/>
                  </a:lnTo>
                  <a:lnTo>
                    <a:pt x="226" y="90"/>
                  </a:lnTo>
                  <a:lnTo>
                    <a:pt x="224" y="90"/>
                  </a:lnTo>
                  <a:lnTo>
                    <a:pt x="226" y="90"/>
                  </a:lnTo>
                  <a:lnTo>
                    <a:pt x="224" y="90"/>
                  </a:lnTo>
                  <a:lnTo>
                    <a:pt x="224" y="88"/>
                  </a:lnTo>
                  <a:lnTo>
                    <a:pt x="226" y="88"/>
                  </a:lnTo>
                  <a:lnTo>
                    <a:pt x="224" y="88"/>
                  </a:lnTo>
                  <a:lnTo>
                    <a:pt x="224" y="86"/>
                  </a:lnTo>
                  <a:lnTo>
                    <a:pt x="224" y="88"/>
                  </a:lnTo>
                  <a:lnTo>
                    <a:pt x="224" y="86"/>
                  </a:lnTo>
                  <a:lnTo>
                    <a:pt x="224" y="88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4" y="88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4" y="86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2" y="86"/>
                  </a:lnTo>
                  <a:lnTo>
                    <a:pt x="222" y="88"/>
                  </a:lnTo>
                  <a:lnTo>
                    <a:pt x="220" y="88"/>
                  </a:lnTo>
                  <a:lnTo>
                    <a:pt x="222" y="88"/>
                  </a:lnTo>
                  <a:lnTo>
                    <a:pt x="220" y="88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0" y="86"/>
                  </a:lnTo>
                  <a:lnTo>
                    <a:pt x="222" y="86"/>
                  </a:lnTo>
                  <a:lnTo>
                    <a:pt x="220" y="86"/>
                  </a:lnTo>
                  <a:lnTo>
                    <a:pt x="220" y="88"/>
                  </a:lnTo>
                  <a:lnTo>
                    <a:pt x="220" y="86"/>
                  </a:lnTo>
                  <a:lnTo>
                    <a:pt x="218" y="86"/>
                  </a:lnTo>
                  <a:lnTo>
                    <a:pt x="218" y="84"/>
                  </a:lnTo>
                  <a:lnTo>
                    <a:pt x="218" y="86"/>
                  </a:lnTo>
                  <a:lnTo>
                    <a:pt x="218" y="84"/>
                  </a:lnTo>
                  <a:lnTo>
                    <a:pt x="218" y="86"/>
                  </a:lnTo>
                  <a:lnTo>
                    <a:pt x="218" y="84"/>
                  </a:lnTo>
                  <a:lnTo>
                    <a:pt x="216" y="84"/>
                  </a:lnTo>
                  <a:lnTo>
                    <a:pt x="214" y="84"/>
                  </a:lnTo>
                  <a:lnTo>
                    <a:pt x="216" y="84"/>
                  </a:lnTo>
                  <a:lnTo>
                    <a:pt x="214" y="84"/>
                  </a:lnTo>
                  <a:lnTo>
                    <a:pt x="216" y="84"/>
                  </a:lnTo>
                  <a:lnTo>
                    <a:pt x="214" y="84"/>
                  </a:lnTo>
                  <a:lnTo>
                    <a:pt x="214" y="82"/>
                  </a:lnTo>
                  <a:lnTo>
                    <a:pt x="216" y="82"/>
                  </a:lnTo>
                  <a:lnTo>
                    <a:pt x="214" y="82"/>
                  </a:lnTo>
                  <a:lnTo>
                    <a:pt x="214" y="84"/>
                  </a:lnTo>
                  <a:lnTo>
                    <a:pt x="214" y="82"/>
                  </a:lnTo>
                  <a:lnTo>
                    <a:pt x="214" y="84"/>
                  </a:lnTo>
                  <a:lnTo>
                    <a:pt x="214" y="82"/>
                  </a:lnTo>
                  <a:lnTo>
                    <a:pt x="214" y="84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14" y="82"/>
                  </a:lnTo>
                  <a:lnTo>
                    <a:pt x="214" y="80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12" y="80"/>
                  </a:lnTo>
                  <a:lnTo>
                    <a:pt x="214" y="80"/>
                  </a:lnTo>
                  <a:lnTo>
                    <a:pt x="212" y="80"/>
                  </a:lnTo>
                  <a:lnTo>
                    <a:pt x="212" y="78"/>
                  </a:lnTo>
                  <a:lnTo>
                    <a:pt x="214" y="78"/>
                  </a:lnTo>
                  <a:lnTo>
                    <a:pt x="212" y="78"/>
                  </a:lnTo>
                  <a:lnTo>
                    <a:pt x="214" y="78"/>
                  </a:lnTo>
                  <a:lnTo>
                    <a:pt x="212" y="78"/>
                  </a:lnTo>
                  <a:lnTo>
                    <a:pt x="214" y="78"/>
                  </a:lnTo>
                  <a:lnTo>
                    <a:pt x="212" y="78"/>
                  </a:lnTo>
                  <a:lnTo>
                    <a:pt x="212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4" y="76"/>
                  </a:lnTo>
                  <a:lnTo>
                    <a:pt x="212" y="76"/>
                  </a:lnTo>
                  <a:lnTo>
                    <a:pt x="212" y="74"/>
                  </a:lnTo>
                  <a:lnTo>
                    <a:pt x="214" y="74"/>
                  </a:lnTo>
                  <a:lnTo>
                    <a:pt x="212" y="74"/>
                  </a:lnTo>
                  <a:lnTo>
                    <a:pt x="212" y="76"/>
                  </a:lnTo>
                  <a:lnTo>
                    <a:pt x="212" y="74"/>
                  </a:lnTo>
                  <a:lnTo>
                    <a:pt x="210" y="74"/>
                  </a:lnTo>
                  <a:lnTo>
                    <a:pt x="208" y="74"/>
                  </a:lnTo>
                  <a:lnTo>
                    <a:pt x="208" y="72"/>
                  </a:lnTo>
                  <a:lnTo>
                    <a:pt x="206" y="72"/>
                  </a:lnTo>
                  <a:lnTo>
                    <a:pt x="204" y="72"/>
                  </a:lnTo>
                  <a:lnTo>
                    <a:pt x="204" y="70"/>
                  </a:lnTo>
                  <a:lnTo>
                    <a:pt x="202" y="70"/>
                  </a:lnTo>
                  <a:lnTo>
                    <a:pt x="204" y="70"/>
                  </a:lnTo>
                  <a:lnTo>
                    <a:pt x="202" y="70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2" y="68"/>
                  </a:lnTo>
                  <a:lnTo>
                    <a:pt x="204" y="68"/>
                  </a:lnTo>
                  <a:lnTo>
                    <a:pt x="204" y="70"/>
                  </a:lnTo>
                  <a:lnTo>
                    <a:pt x="204" y="68"/>
                  </a:lnTo>
                  <a:lnTo>
                    <a:pt x="202" y="68"/>
                  </a:lnTo>
                  <a:lnTo>
                    <a:pt x="202" y="66"/>
                  </a:lnTo>
                  <a:lnTo>
                    <a:pt x="202" y="68"/>
                  </a:lnTo>
                  <a:lnTo>
                    <a:pt x="202" y="66"/>
                  </a:lnTo>
                  <a:lnTo>
                    <a:pt x="202" y="68"/>
                  </a:lnTo>
                  <a:lnTo>
                    <a:pt x="202" y="66"/>
                  </a:lnTo>
                  <a:lnTo>
                    <a:pt x="202" y="68"/>
                  </a:lnTo>
                  <a:lnTo>
                    <a:pt x="202" y="66"/>
                  </a:lnTo>
                  <a:lnTo>
                    <a:pt x="200" y="66"/>
                  </a:lnTo>
                  <a:lnTo>
                    <a:pt x="202" y="66"/>
                  </a:lnTo>
                  <a:lnTo>
                    <a:pt x="200" y="66"/>
                  </a:lnTo>
                  <a:lnTo>
                    <a:pt x="200" y="64"/>
                  </a:lnTo>
                  <a:lnTo>
                    <a:pt x="198" y="64"/>
                  </a:lnTo>
                  <a:lnTo>
                    <a:pt x="200" y="64"/>
                  </a:lnTo>
                  <a:lnTo>
                    <a:pt x="198" y="64"/>
                  </a:lnTo>
                  <a:lnTo>
                    <a:pt x="198" y="62"/>
                  </a:lnTo>
                  <a:lnTo>
                    <a:pt x="198" y="64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8" y="62"/>
                  </a:lnTo>
                  <a:lnTo>
                    <a:pt x="196" y="62"/>
                  </a:lnTo>
                  <a:lnTo>
                    <a:pt x="194" y="62"/>
                  </a:lnTo>
                  <a:lnTo>
                    <a:pt x="194" y="60"/>
                  </a:lnTo>
                  <a:lnTo>
                    <a:pt x="192" y="60"/>
                  </a:lnTo>
                  <a:lnTo>
                    <a:pt x="194" y="60"/>
                  </a:lnTo>
                  <a:lnTo>
                    <a:pt x="192" y="60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2" y="58"/>
                  </a:lnTo>
                  <a:lnTo>
                    <a:pt x="192" y="60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92" y="58"/>
                  </a:lnTo>
                  <a:lnTo>
                    <a:pt x="190" y="58"/>
                  </a:lnTo>
                  <a:lnTo>
                    <a:pt x="192" y="58"/>
                  </a:lnTo>
                  <a:lnTo>
                    <a:pt x="190" y="58"/>
                  </a:lnTo>
                  <a:lnTo>
                    <a:pt x="192" y="58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88" y="58"/>
                  </a:lnTo>
                  <a:lnTo>
                    <a:pt x="190" y="58"/>
                  </a:lnTo>
                  <a:lnTo>
                    <a:pt x="188" y="58"/>
                  </a:lnTo>
                  <a:lnTo>
                    <a:pt x="190" y="58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88" y="58"/>
                  </a:lnTo>
                  <a:lnTo>
                    <a:pt x="186" y="58"/>
                  </a:lnTo>
                  <a:lnTo>
                    <a:pt x="184" y="58"/>
                  </a:lnTo>
                  <a:lnTo>
                    <a:pt x="184" y="58"/>
                  </a:lnTo>
                  <a:lnTo>
                    <a:pt x="182" y="58"/>
                  </a:lnTo>
                  <a:lnTo>
                    <a:pt x="180" y="58"/>
                  </a:lnTo>
                  <a:lnTo>
                    <a:pt x="180" y="56"/>
                  </a:lnTo>
                  <a:lnTo>
                    <a:pt x="178" y="54"/>
                  </a:lnTo>
                  <a:lnTo>
                    <a:pt x="178" y="56"/>
                  </a:lnTo>
                  <a:lnTo>
                    <a:pt x="178" y="54"/>
                  </a:lnTo>
                  <a:lnTo>
                    <a:pt x="178" y="56"/>
                  </a:lnTo>
                  <a:lnTo>
                    <a:pt x="178" y="54"/>
                  </a:lnTo>
                  <a:lnTo>
                    <a:pt x="178" y="56"/>
                  </a:lnTo>
                  <a:lnTo>
                    <a:pt x="178" y="54"/>
                  </a:lnTo>
                  <a:lnTo>
                    <a:pt x="178" y="56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76" y="56"/>
                  </a:lnTo>
                  <a:lnTo>
                    <a:pt x="178" y="56"/>
                  </a:lnTo>
                  <a:lnTo>
                    <a:pt x="176" y="56"/>
                  </a:lnTo>
                  <a:lnTo>
                    <a:pt x="176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4" y="56"/>
                  </a:lnTo>
                  <a:lnTo>
                    <a:pt x="176" y="56"/>
                  </a:lnTo>
                  <a:lnTo>
                    <a:pt x="174" y="56"/>
                  </a:lnTo>
                  <a:lnTo>
                    <a:pt x="174" y="58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4" y="56"/>
                  </a:lnTo>
                  <a:lnTo>
                    <a:pt x="174" y="54"/>
                  </a:lnTo>
                  <a:lnTo>
                    <a:pt x="174" y="56"/>
                  </a:lnTo>
                  <a:lnTo>
                    <a:pt x="172" y="56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70" y="56"/>
                  </a:lnTo>
                  <a:lnTo>
                    <a:pt x="170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70" y="58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70" y="56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68" y="56"/>
                  </a:lnTo>
                  <a:lnTo>
                    <a:pt x="166" y="56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6" y="58"/>
                  </a:lnTo>
                  <a:lnTo>
                    <a:pt x="166" y="56"/>
                  </a:lnTo>
                  <a:lnTo>
                    <a:pt x="166" y="58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8"/>
                  </a:lnTo>
                  <a:lnTo>
                    <a:pt x="168" y="58"/>
                  </a:lnTo>
                  <a:lnTo>
                    <a:pt x="168" y="58"/>
                  </a:lnTo>
                  <a:lnTo>
                    <a:pt x="166" y="58"/>
                  </a:lnTo>
                  <a:lnTo>
                    <a:pt x="168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6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2" y="60"/>
                  </a:lnTo>
                  <a:lnTo>
                    <a:pt x="162" y="62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4" y="62"/>
                  </a:lnTo>
                  <a:lnTo>
                    <a:pt x="162" y="62"/>
                  </a:lnTo>
                  <a:lnTo>
                    <a:pt x="160" y="62"/>
                  </a:lnTo>
                  <a:lnTo>
                    <a:pt x="160" y="64"/>
                  </a:lnTo>
                  <a:lnTo>
                    <a:pt x="162" y="64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6" y="66"/>
                  </a:lnTo>
                  <a:lnTo>
                    <a:pt x="166" y="68"/>
                  </a:lnTo>
                  <a:lnTo>
                    <a:pt x="164" y="68"/>
                  </a:lnTo>
                  <a:lnTo>
                    <a:pt x="164" y="66"/>
                  </a:lnTo>
                  <a:lnTo>
                    <a:pt x="164" y="68"/>
                  </a:lnTo>
                  <a:lnTo>
                    <a:pt x="164" y="66"/>
                  </a:lnTo>
                  <a:lnTo>
                    <a:pt x="164" y="68"/>
                  </a:lnTo>
                  <a:lnTo>
                    <a:pt x="164" y="66"/>
                  </a:lnTo>
                  <a:lnTo>
                    <a:pt x="162" y="66"/>
                  </a:lnTo>
                  <a:lnTo>
                    <a:pt x="160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4" y="70"/>
                  </a:lnTo>
                  <a:lnTo>
                    <a:pt x="152" y="70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4" y="76"/>
                  </a:lnTo>
                  <a:lnTo>
                    <a:pt x="144" y="78"/>
                  </a:lnTo>
                  <a:lnTo>
                    <a:pt x="142" y="78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38" y="80"/>
                  </a:lnTo>
                  <a:lnTo>
                    <a:pt x="136" y="80"/>
                  </a:lnTo>
                  <a:lnTo>
                    <a:pt x="138" y="80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40" y="76"/>
                  </a:lnTo>
                  <a:lnTo>
                    <a:pt x="140" y="74"/>
                  </a:lnTo>
                  <a:lnTo>
                    <a:pt x="140" y="76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6" y="78"/>
                  </a:lnTo>
                  <a:lnTo>
                    <a:pt x="136" y="80"/>
                  </a:lnTo>
                  <a:lnTo>
                    <a:pt x="134" y="80"/>
                  </a:lnTo>
                  <a:lnTo>
                    <a:pt x="134" y="78"/>
                  </a:lnTo>
                  <a:lnTo>
                    <a:pt x="134" y="80"/>
                  </a:lnTo>
                  <a:lnTo>
                    <a:pt x="136" y="80"/>
                  </a:lnTo>
                  <a:lnTo>
                    <a:pt x="134" y="80"/>
                  </a:lnTo>
                  <a:lnTo>
                    <a:pt x="134" y="82"/>
                  </a:lnTo>
                  <a:lnTo>
                    <a:pt x="132" y="82"/>
                  </a:lnTo>
                  <a:lnTo>
                    <a:pt x="130" y="82"/>
                  </a:lnTo>
                  <a:lnTo>
                    <a:pt x="128" y="82"/>
                  </a:lnTo>
                  <a:lnTo>
                    <a:pt x="128" y="82"/>
                  </a:lnTo>
                  <a:lnTo>
                    <a:pt x="126" y="84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4" y="84"/>
                  </a:lnTo>
                  <a:lnTo>
                    <a:pt x="124" y="86"/>
                  </a:lnTo>
                  <a:lnTo>
                    <a:pt x="122" y="86"/>
                  </a:lnTo>
                  <a:lnTo>
                    <a:pt x="120" y="86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6"/>
                  </a:lnTo>
                  <a:lnTo>
                    <a:pt x="118" y="88"/>
                  </a:lnTo>
                  <a:lnTo>
                    <a:pt x="118" y="86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4" y="84"/>
                  </a:lnTo>
                  <a:lnTo>
                    <a:pt x="114" y="82"/>
                  </a:lnTo>
                  <a:lnTo>
                    <a:pt x="114" y="80"/>
                  </a:lnTo>
                  <a:lnTo>
                    <a:pt x="114" y="78"/>
                  </a:lnTo>
                  <a:lnTo>
                    <a:pt x="112" y="78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14" y="78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0"/>
                  </a:lnTo>
                  <a:lnTo>
                    <a:pt x="114" y="82"/>
                  </a:lnTo>
                  <a:lnTo>
                    <a:pt x="114" y="84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6" y="84"/>
                  </a:lnTo>
                  <a:lnTo>
                    <a:pt x="116" y="86"/>
                  </a:lnTo>
                  <a:lnTo>
                    <a:pt x="118" y="86"/>
                  </a:lnTo>
                  <a:lnTo>
                    <a:pt x="118" y="84"/>
                  </a:lnTo>
                  <a:lnTo>
                    <a:pt x="118" y="86"/>
                  </a:lnTo>
                  <a:lnTo>
                    <a:pt x="120" y="86"/>
                  </a:lnTo>
                  <a:lnTo>
                    <a:pt x="120" y="84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8" y="80"/>
                  </a:lnTo>
                  <a:lnTo>
                    <a:pt x="120" y="80"/>
                  </a:lnTo>
                  <a:lnTo>
                    <a:pt x="118" y="80"/>
                  </a:lnTo>
                  <a:lnTo>
                    <a:pt x="118" y="78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6" y="72"/>
                  </a:lnTo>
                  <a:lnTo>
                    <a:pt x="114" y="72"/>
                  </a:lnTo>
                  <a:lnTo>
                    <a:pt x="114" y="70"/>
                  </a:lnTo>
                  <a:lnTo>
                    <a:pt x="112" y="70"/>
                  </a:lnTo>
                  <a:lnTo>
                    <a:pt x="110" y="70"/>
                  </a:lnTo>
                  <a:lnTo>
                    <a:pt x="108" y="70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8" y="68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08" y="70"/>
                  </a:lnTo>
                  <a:lnTo>
                    <a:pt x="108" y="68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4" y="66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2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98" y="60"/>
                  </a:lnTo>
                  <a:lnTo>
                    <a:pt x="98" y="62"/>
                  </a:lnTo>
                  <a:lnTo>
                    <a:pt x="100" y="62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0" y="62"/>
                  </a:lnTo>
                  <a:lnTo>
                    <a:pt x="100" y="64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4" y="62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4" y="64"/>
                  </a:lnTo>
                  <a:lnTo>
                    <a:pt x="106" y="64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06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8" y="68"/>
                  </a:lnTo>
                  <a:lnTo>
                    <a:pt x="110" y="68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12" y="66"/>
                  </a:lnTo>
                  <a:lnTo>
                    <a:pt x="110" y="66"/>
                  </a:lnTo>
                  <a:lnTo>
                    <a:pt x="110" y="64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2" y="64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2" y="66"/>
                  </a:lnTo>
                  <a:lnTo>
                    <a:pt x="114" y="66"/>
                  </a:lnTo>
                  <a:lnTo>
                    <a:pt x="112" y="66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0" y="66"/>
                  </a:lnTo>
                  <a:lnTo>
                    <a:pt x="108" y="66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8" y="62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8" y="60"/>
                  </a:lnTo>
                  <a:lnTo>
                    <a:pt x="106" y="60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4" y="60"/>
                  </a:lnTo>
                  <a:lnTo>
                    <a:pt x="104" y="62"/>
                  </a:lnTo>
                  <a:lnTo>
                    <a:pt x="102" y="62"/>
                  </a:lnTo>
                  <a:lnTo>
                    <a:pt x="104" y="62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0" y="60"/>
                  </a:lnTo>
                  <a:lnTo>
                    <a:pt x="100" y="58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96" y="60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6" y="58"/>
                  </a:lnTo>
                  <a:lnTo>
                    <a:pt x="98" y="58"/>
                  </a:lnTo>
                  <a:lnTo>
                    <a:pt x="96" y="58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96" y="56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0" y="56"/>
                  </a:lnTo>
                  <a:lnTo>
                    <a:pt x="102" y="56"/>
                  </a:lnTo>
                  <a:lnTo>
                    <a:pt x="100" y="56"/>
                  </a:lnTo>
                  <a:lnTo>
                    <a:pt x="100" y="54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2" y="54"/>
                  </a:lnTo>
                  <a:lnTo>
                    <a:pt x="102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4" y="54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2" y="48"/>
                  </a:lnTo>
                  <a:lnTo>
                    <a:pt x="102" y="50"/>
                  </a:lnTo>
                  <a:lnTo>
                    <a:pt x="100" y="50"/>
                  </a:lnTo>
                  <a:lnTo>
                    <a:pt x="102" y="50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0" y="54"/>
                  </a:lnTo>
                  <a:lnTo>
                    <a:pt x="100" y="56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100" y="54"/>
                  </a:lnTo>
                  <a:lnTo>
                    <a:pt x="98" y="54"/>
                  </a:lnTo>
                  <a:lnTo>
                    <a:pt x="98" y="56"/>
                  </a:lnTo>
                  <a:lnTo>
                    <a:pt x="98" y="54"/>
                  </a:lnTo>
                  <a:lnTo>
                    <a:pt x="98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4" y="58"/>
                  </a:lnTo>
                  <a:lnTo>
                    <a:pt x="96" y="58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4" y="58"/>
                  </a:lnTo>
                  <a:lnTo>
                    <a:pt x="94" y="56"/>
                  </a:lnTo>
                  <a:lnTo>
                    <a:pt x="96" y="56"/>
                  </a:lnTo>
                  <a:lnTo>
                    <a:pt x="94" y="56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4" y="54"/>
                  </a:lnTo>
                  <a:lnTo>
                    <a:pt x="92" y="54"/>
                  </a:lnTo>
                  <a:lnTo>
                    <a:pt x="92" y="52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2" y="54"/>
                  </a:lnTo>
                  <a:lnTo>
                    <a:pt x="90" y="54"/>
                  </a:lnTo>
                  <a:lnTo>
                    <a:pt x="90" y="52"/>
                  </a:lnTo>
                  <a:lnTo>
                    <a:pt x="90" y="54"/>
                  </a:lnTo>
                  <a:lnTo>
                    <a:pt x="88" y="54"/>
                  </a:lnTo>
                  <a:lnTo>
                    <a:pt x="88" y="56"/>
                  </a:lnTo>
                  <a:lnTo>
                    <a:pt x="88" y="58"/>
                  </a:lnTo>
                  <a:lnTo>
                    <a:pt x="88" y="56"/>
                  </a:lnTo>
                  <a:lnTo>
                    <a:pt x="88" y="58"/>
                  </a:lnTo>
                  <a:lnTo>
                    <a:pt x="90" y="58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0" y="56"/>
                  </a:lnTo>
                  <a:lnTo>
                    <a:pt x="92" y="56"/>
                  </a:lnTo>
                  <a:lnTo>
                    <a:pt x="92" y="58"/>
                  </a:lnTo>
                  <a:lnTo>
                    <a:pt x="92" y="56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92" y="56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2" y="58"/>
                  </a:lnTo>
                  <a:lnTo>
                    <a:pt x="94" y="58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4" y="58"/>
                  </a:lnTo>
                  <a:lnTo>
                    <a:pt x="94" y="60"/>
                  </a:lnTo>
                  <a:lnTo>
                    <a:pt x="96" y="60"/>
                  </a:lnTo>
                  <a:lnTo>
                    <a:pt x="94" y="60"/>
                  </a:lnTo>
                  <a:lnTo>
                    <a:pt x="92" y="60"/>
                  </a:lnTo>
                  <a:lnTo>
                    <a:pt x="94" y="60"/>
                  </a:lnTo>
                  <a:lnTo>
                    <a:pt x="96" y="62"/>
                  </a:lnTo>
                  <a:lnTo>
                    <a:pt x="94" y="62"/>
                  </a:lnTo>
                  <a:lnTo>
                    <a:pt x="94" y="60"/>
                  </a:lnTo>
                  <a:lnTo>
                    <a:pt x="92" y="60"/>
                  </a:lnTo>
                  <a:lnTo>
                    <a:pt x="90" y="58"/>
                  </a:lnTo>
                  <a:lnTo>
                    <a:pt x="88" y="58"/>
                  </a:lnTo>
                  <a:lnTo>
                    <a:pt x="86" y="58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2" y="56"/>
                  </a:lnTo>
                  <a:lnTo>
                    <a:pt x="80" y="56"/>
                  </a:lnTo>
                  <a:lnTo>
                    <a:pt x="80" y="56"/>
                  </a:lnTo>
                  <a:lnTo>
                    <a:pt x="78" y="56"/>
                  </a:lnTo>
                  <a:lnTo>
                    <a:pt x="78" y="54"/>
                  </a:lnTo>
                  <a:lnTo>
                    <a:pt x="76" y="54"/>
                  </a:lnTo>
                  <a:lnTo>
                    <a:pt x="74" y="54"/>
                  </a:lnTo>
                  <a:lnTo>
                    <a:pt x="72" y="54"/>
                  </a:lnTo>
                  <a:lnTo>
                    <a:pt x="70" y="54"/>
                  </a:lnTo>
                  <a:lnTo>
                    <a:pt x="70" y="52"/>
                  </a:lnTo>
                  <a:lnTo>
                    <a:pt x="68" y="52"/>
                  </a:lnTo>
                  <a:lnTo>
                    <a:pt x="66" y="52"/>
                  </a:lnTo>
                  <a:lnTo>
                    <a:pt x="64" y="52"/>
                  </a:lnTo>
                  <a:lnTo>
                    <a:pt x="62" y="52"/>
                  </a:lnTo>
                  <a:lnTo>
                    <a:pt x="60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6" y="52"/>
                  </a:lnTo>
                  <a:lnTo>
                    <a:pt x="56" y="50"/>
                  </a:lnTo>
                  <a:lnTo>
                    <a:pt x="58" y="50"/>
                  </a:lnTo>
                  <a:lnTo>
                    <a:pt x="60" y="50"/>
                  </a:lnTo>
                  <a:lnTo>
                    <a:pt x="58" y="50"/>
                  </a:lnTo>
                  <a:lnTo>
                    <a:pt x="60" y="50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0" y="50"/>
                  </a:lnTo>
                  <a:lnTo>
                    <a:pt x="62" y="50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6" y="52"/>
                  </a:lnTo>
                  <a:lnTo>
                    <a:pt x="66" y="50"/>
                  </a:lnTo>
                  <a:lnTo>
                    <a:pt x="66" y="48"/>
                  </a:lnTo>
                  <a:lnTo>
                    <a:pt x="66" y="50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70" y="50"/>
                  </a:lnTo>
                  <a:lnTo>
                    <a:pt x="68" y="50"/>
                  </a:lnTo>
                  <a:lnTo>
                    <a:pt x="68" y="48"/>
                  </a:lnTo>
                  <a:lnTo>
                    <a:pt x="70" y="48"/>
                  </a:lnTo>
                  <a:lnTo>
                    <a:pt x="70" y="50"/>
                  </a:lnTo>
                  <a:lnTo>
                    <a:pt x="72" y="50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4" y="52"/>
                  </a:lnTo>
                  <a:lnTo>
                    <a:pt x="74" y="50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6" y="50"/>
                  </a:lnTo>
                  <a:lnTo>
                    <a:pt x="76" y="52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78" y="52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80" y="54"/>
                  </a:lnTo>
                  <a:lnTo>
                    <a:pt x="80" y="52"/>
                  </a:lnTo>
                  <a:lnTo>
                    <a:pt x="80" y="52"/>
                  </a:lnTo>
                  <a:lnTo>
                    <a:pt x="78" y="52"/>
                  </a:lnTo>
                  <a:lnTo>
                    <a:pt x="76" y="50"/>
                  </a:lnTo>
                  <a:lnTo>
                    <a:pt x="78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80" y="48"/>
                  </a:lnTo>
                  <a:lnTo>
                    <a:pt x="80" y="50"/>
                  </a:lnTo>
                  <a:lnTo>
                    <a:pt x="78" y="50"/>
                  </a:lnTo>
                  <a:lnTo>
                    <a:pt x="78" y="48"/>
                  </a:lnTo>
                  <a:lnTo>
                    <a:pt x="78" y="50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6" y="50"/>
                  </a:lnTo>
                  <a:lnTo>
                    <a:pt x="76" y="48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8" y="48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4" y="48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74" y="46"/>
                  </a:lnTo>
                  <a:lnTo>
                    <a:pt x="76" y="46"/>
                  </a:lnTo>
                  <a:lnTo>
                    <a:pt x="74" y="46"/>
                  </a:lnTo>
                  <a:lnTo>
                    <a:pt x="74" y="44"/>
                  </a:lnTo>
                  <a:lnTo>
                    <a:pt x="74" y="46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2" y="46"/>
                  </a:lnTo>
                  <a:lnTo>
                    <a:pt x="72" y="44"/>
                  </a:lnTo>
                  <a:lnTo>
                    <a:pt x="70" y="44"/>
                  </a:lnTo>
                  <a:lnTo>
                    <a:pt x="70" y="46"/>
                  </a:lnTo>
                  <a:lnTo>
                    <a:pt x="68" y="46"/>
                  </a:lnTo>
                  <a:lnTo>
                    <a:pt x="68" y="44"/>
                  </a:lnTo>
                  <a:lnTo>
                    <a:pt x="68" y="46"/>
                  </a:lnTo>
                  <a:lnTo>
                    <a:pt x="66" y="46"/>
                  </a:lnTo>
                  <a:lnTo>
                    <a:pt x="64" y="46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0" y="48"/>
                  </a:lnTo>
                  <a:lnTo>
                    <a:pt x="62" y="48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58" y="46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60" y="44"/>
                  </a:lnTo>
                  <a:lnTo>
                    <a:pt x="58" y="44"/>
                  </a:lnTo>
                  <a:lnTo>
                    <a:pt x="58" y="46"/>
                  </a:lnTo>
                  <a:lnTo>
                    <a:pt x="58" y="44"/>
                  </a:lnTo>
                  <a:lnTo>
                    <a:pt x="56" y="44"/>
                  </a:lnTo>
                  <a:lnTo>
                    <a:pt x="58" y="44"/>
                  </a:lnTo>
                  <a:lnTo>
                    <a:pt x="56" y="46"/>
                  </a:lnTo>
                  <a:lnTo>
                    <a:pt x="58" y="46"/>
                  </a:lnTo>
                  <a:lnTo>
                    <a:pt x="58" y="48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4" y="50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52"/>
                  </a:lnTo>
                  <a:lnTo>
                    <a:pt x="50" y="52"/>
                  </a:lnTo>
                  <a:lnTo>
                    <a:pt x="48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0" y="52"/>
                  </a:lnTo>
                  <a:lnTo>
                    <a:pt x="38" y="52"/>
                  </a:lnTo>
                  <a:lnTo>
                    <a:pt x="36" y="52"/>
                  </a:lnTo>
                  <a:lnTo>
                    <a:pt x="36" y="54"/>
                  </a:lnTo>
                  <a:lnTo>
                    <a:pt x="34" y="54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30" y="54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8" y="56"/>
                  </a:lnTo>
                  <a:lnTo>
                    <a:pt x="26" y="56"/>
                  </a:lnTo>
                  <a:lnTo>
                    <a:pt x="24" y="56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6" y="56"/>
                  </a:lnTo>
                  <a:lnTo>
                    <a:pt x="26" y="54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2" y="54"/>
                  </a:lnTo>
                  <a:lnTo>
                    <a:pt x="32" y="52"/>
                  </a:lnTo>
                  <a:lnTo>
                    <a:pt x="32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4" y="48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2" y="48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4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2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38"/>
                  </a:lnTo>
                  <a:lnTo>
                    <a:pt x="32" y="40"/>
                  </a:lnTo>
                  <a:lnTo>
                    <a:pt x="30" y="40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0" y="42"/>
                  </a:lnTo>
                  <a:lnTo>
                    <a:pt x="32" y="42"/>
                  </a:lnTo>
                  <a:lnTo>
                    <a:pt x="32" y="44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0" y="46"/>
                  </a:lnTo>
                  <a:lnTo>
                    <a:pt x="30" y="48"/>
                  </a:lnTo>
                  <a:lnTo>
                    <a:pt x="30" y="50"/>
                  </a:lnTo>
                  <a:lnTo>
                    <a:pt x="28" y="50"/>
                  </a:lnTo>
                  <a:lnTo>
                    <a:pt x="28" y="52"/>
                  </a:lnTo>
                  <a:lnTo>
                    <a:pt x="28" y="50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28" y="48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6" y="46"/>
                  </a:lnTo>
                  <a:lnTo>
                    <a:pt x="28" y="46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6" y="46"/>
                  </a:lnTo>
                  <a:lnTo>
                    <a:pt x="26" y="44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0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4" y="46"/>
                  </a:lnTo>
                  <a:lnTo>
                    <a:pt x="24" y="48"/>
                  </a:lnTo>
                  <a:lnTo>
                    <a:pt x="26" y="48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6" y="5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2" y="50"/>
                  </a:lnTo>
                  <a:lnTo>
                    <a:pt x="24" y="50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4" y="52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4" y="54"/>
                  </a:lnTo>
                  <a:lnTo>
                    <a:pt x="22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20" y="56"/>
                  </a:lnTo>
                  <a:lnTo>
                    <a:pt x="20" y="58"/>
                  </a:lnTo>
                  <a:lnTo>
                    <a:pt x="18" y="58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8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10" y="58"/>
                  </a:lnTo>
                  <a:lnTo>
                    <a:pt x="12" y="58"/>
                  </a:lnTo>
                  <a:lnTo>
                    <a:pt x="12" y="58"/>
                  </a:lnTo>
                  <a:lnTo>
                    <a:pt x="12" y="56"/>
                  </a:lnTo>
                  <a:lnTo>
                    <a:pt x="12" y="54"/>
                  </a:lnTo>
                  <a:lnTo>
                    <a:pt x="14" y="54"/>
                  </a:lnTo>
                  <a:lnTo>
                    <a:pt x="16" y="54"/>
                  </a:lnTo>
                  <a:lnTo>
                    <a:pt x="16" y="52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6"/>
                  </a:lnTo>
                  <a:lnTo>
                    <a:pt x="6" y="34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8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18"/>
                  </a:lnTo>
                  <a:lnTo>
                    <a:pt x="34" y="18"/>
                  </a:lnTo>
                  <a:lnTo>
                    <a:pt x="36" y="18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2" y="18"/>
                  </a:lnTo>
                  <a:lnTo>
                    <a:pt x="44" y="18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8" y="16"/>
                  </a:lnTo>
                  <a:lnTo>
                    <a:pt x="60" y="16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2" y="14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6" y="14"/>
                  </a:lnTo>
                  <a:lnTo>
                    <a:pt x="88" y="14"/>
                  </a:lnTo>
                  <a:lnTo>
                    <a:pt x="90" y="14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100" y="12"/>
                  </a:lnTo>
                  <a:lnTo>
                    <a:pt x="102" y="12"/>
                  </a:lnTo>
                  <a:lnTo>
                    <a:pt x="104" y="12"/>
                  </a:lnTo>
                  <a:lnTo>
                    <a:pt x="106" y="12"/>
                  </a:lnTo>
                  <a:lnTo>
                    <a:pt x="108" y="12"/>
                  </a:lnTo>
                  <a:lnTo>
                    <a:pt x="108" y="10"/>
                  </a:lnTo>
                  <a:lnTo>
                    <a:pt x="110" y="10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6" y="10"/>
                  </a:lnTo>
                  <a:lnTo>
                    <a:pt x="118" y="10"/>
                  </a:lnTo>
                  <a:lnTo>
                    <a:pt x="120" y="10"/>
                  </a:lnTo>
                  <a:lnTo>
                    <a:pt x="122" y="10"/>
                  </a:lnTo>
                  <a:lnTo>
                    <a:pt x="124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6" y="10"/>
                  </a:lnTo>
                  <a:lnTo>
                    <a:pt x="128" y="10"/>
                  </a:lnTo>
                  <a:lnTo>
                    <a:pt x="128" y="12"/>
                  </a:lnTo>
                  <a:lnTo>
                    <a:pt x="128" y="14"/>
                  </a:lnTo>
                  <a:lnTo>
                    <a:pt x="128" y="14"/>
                  </a:lnTo>
                  <a:lnTo>
                    <a:pt x="128" y="16"/>
                  </a:lnTo>
                  <a:lnTo>
                    <a:pt x="128" y="18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28" y="20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2" y="22"/>
                  </a:lnTo>
                  <a:lnTo>
                    <a:pt x="132" y="24"/>
                  </a:lnTo>
                  <a:lnTo>
                    <a:pt x="134" y="24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40" y="24"/>
                  </a:lnTo>
                  <a:lnTo>
                    <a:pt x="142" y="24"/>
                  </a:lnTo>
                  <a:lnTo>
                    <a:pt x="144" y="24"/>
                  </a:lnTo>
                  <a:lnTo>
                    <a:pt x="146" y="24"/>
                  </a:lnTo>
                  <a:lnTo>
                    <a:pt x="148" y="24"/>
                  </a:lnTo>
                  <a:lnTo>
                    <a:pt x="150" y="24"/>
                  </a:lnTo>
                  <a:lnTo>
                    <a:pt x="152" y="24"/>
                  </a:lnTo>
                  <a:lnTo>
                    <a:pt x="154" y="24"/>
                  </a:lnTo>
                  <a:lnTo>
                    <a:pt x="156" y="24"/>
                  </a:lnTo>
                  <a:lnTo>
                    <a:pt x="158" y="24"/>
                  </a:lnTo>
                  <a:lnTo>
                    <a:pt x="160" y="24"/>
                  </a:lnTo>
                  <a:lnTo>
                    <a:pt x="162" y="24"/>
                  </a:lnTo>
                  <a:lnTo>
                    <a:pt x="164" y="24"/>
                  </a:lnTo>
                  <a:lnTo>
                    <a:pt x="164" y="22"/>
                  </a:lnTo>
                  <a:lnTo>
                    <a:pt x="166" y="22"/>
                  </a:lnTo>
                  <a:lnTo>
                    <a:pt x="168" y="22"/>
                  </a:lnTo>
                  <a:lnTo>
                    <a:pt x="170" y="22"/>
                  </a:lnTo>
                  <a:lnTo>
                    <a:pt x="172" y="22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6" y="22"/>
                  </a:lnTo>
                  <a:lnTo>
                    <a:pt x="178" y="22"/>
                  </a:lnTo>
                  <a:lnTo>
                    <a:pt x="180" y="22"/>
                  </a:lnTo>
                  <a:lnTo>
                    <a:pt x="182" y="22"/>
                  </a:lnTo>
                  <a:lnTo>
                    <a:pt x="184" y="22"/>
                  </a:lnTo>
                  <a:lnTo>
                    <a:pt x="186" y="22"/>
                  </a:lnTo>
                  <a:lnTo>
                    <a:pt x="188" y="22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4" y="20"/>
                  </a:lnTo>
                  <a:lnTo>
                    <a:pt x="196" y="20"/>
                  </a:lnTo>
                  <a:lnTo>
                    <a:pt x="198" y="20"/>
                  </a:lnTo>
                  <a:lnTo>
                    <a:pt x="200" y="20"/>
                  </a:lnTo>
                  <a:lnTo>
                    <a:pt x="202" y="20"/>
                  </a:lnTo>
                  <a:lnTo>
                    <a:pt x="204" y="20"/>
                  </a:lnTo>
                  <a:lnTo>
                    <a:pt x="206" y="20"/>
                  </a:lnTo>
                  <a:lnTo>
                    <a:pt x="208" y="20"/>
                  </a:lnTo>
                  <a:lnTo>
                    <a:pt x="210" y="20"/>
                  </a:lnTo>
                  <a:lnTo>
                    <a:pt x="212" y="20"/>
                  </a:lnTo>
                  <a:lnTo>
                    <a:pt x="214" y="20"/>
                  </a:lnTo>
                  <a:lnTo>
                    <a:pt x="216" y="20"/>
                  </a:lnTo>
                  <a:lnTo>
                    <a:pt x="218" y="20"/>
                  </a:lnTo>
                  <a:lnTo>
                    <a:pt x="220" y="20"/>
                  </a:lnTo>
                  <a:lnTo>
                    <a:pt x="222" y="20"/>
                  </a:lnTo>
                  <a:lnTo>
                    <a:pt x="222" y="18"/>
                  </a:lnTo>
                  <a:lnTo>
                    <a:pt x="224" y="18"/>
                  </a:lnTo>
                  <a:lnTo>
                    <a:pt x="226" y="18"/>
                  </a:lnTo>
                  <a:lnTo>
                    <a:pt x="226" y="18"/>
                  </a:lnTo>
                  <a:lnTo>
                    <a:pt x="228" y="18"/>
                  </a:lnTo>
                  <a:lnTo>
                    <a:pt x="230" y="18"/>
                  </a:lnTo>
                  <a:lnTo>
                    <a:pt x="232" y="18"/>
                  </a:lnTo>
                  <a:lnTo>
                    <a:pt x="234" y="18"/>
                  </a:lnTo>
                  <a:lnTo>
                    <a:pt x="236" y="18"/>
                  </a:lnTo>
                  <a:lnTo>
                    <a:pt x="238" y="18"/>
                  </a:lnTo>
                  <a:lnTo>
                    <a:pt x="240" y="18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6" y="18"/>
                  </a:lnTo>
                  <a:lnTo>
                    <a:pt x="246" y="16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6"/>
                  </a:lnTo>
                  <a:lnTo>
                    <a:pt x="258" y="16"/>
                  </a:lnTo>
                  <a:lnTo>
                    <a:pt x="260" y="16"/>
                  </a:lnTo>
                  <a:lnTo>
                    <a:pt x="262" y="16"/>
                  </a:lnTo>
                  <a:lnTo>
                    <a:pt x="262" y="18"/>
                  </a:lnTo>
                  <a:lnTo>
                    <a:pt x="262" y="20"/>
                  </a:lnTo>
                  <a:lnTo>
                    <a:pt x="264" y="20"/>
                  </a:lnTo>
                  <a:lnTo>
                    <a:pt x="264" y="22"/>
                  </a:lnTo>
                  <a:lnTo>
                    <a:pt x="264" y="24"/>
                  </a:lnTo>
                  <a:lnTo>
                    <a:pt x="264" y="26"/>
                  </a:lnTo>
                  <a:lnTo>
                    <a:pt x="266" y="26"/>
                  </a:lnTo>
                  <a:lnTo>
                    <a:pt x="266" y="28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68" y="28"/>
                  </a:lnTo>
                  <a:lnTo>
                    <a:pt x="268" y="26"/>
                  </a:lnTo>
                  <a:lnTo>
                    <a:pt x="270" y="26"/>
                  </a:lnTo>
                  <a:lnTo>
                    <a:pt x="272" y="26"/>
                  </a:lnTo>
                  <a:lnTo>
                    <a:pt x="274" y="26"/>
                  </a:lnTo>
                  <a:lnTo>
                    <a:pt x="274" y="24"/>
                  </a:lnTo>
                  <a:lnTo>
                    <a:pt x="272" y="24"/>
                  </a:lnTo>
                  <a:lnTo>
                    <a:pt x="274" y="24"/>
                  </a:lnTo>
                  <a:lnTo>
                    <a:pt x="272" y="24"/>
                  </a:lnTo>
                  <a:lnTo>
                    <a:pt x="274" y="24"/>
                  </a:lnTo>
                  <a:lnTo>
                    <a:pt x="274" y="22"/>
                  </a:lnTo>
                  <a:lnTo>
                    <a:pt x="272" y="22"/>
                  </a:lnTo>
                  <a:lnTo>
                    <a:pt x="274" y="22"/>
                  </a:lnTo>
                  <a:lnTo>
                    <a:pt x="274" y="20"/>
                  </a:lnTo>
                  <a:lnTo>
                    <a:pt x="274" y="18"/>
                  </a:lnTo>
                  <a:lnTo>
                    <a:pt x="274" y="16"/>
                  </a:lnTo>
                  <a:lnTo>
                    <a:pt x="274" y="14"/>
                  </a:lnTo>
                  <a:lnTo>
                    <a:pt x="272" y="14"/>
                  </a:lnTo>
                  <a:lnTo>
                    <a:pt x="272" y="12"/>
                  </a:lnTo>
                  <a:lnTo>
                    <a:pt x="272" y="10"/>
                  </a:lnTo>
                  <a:lnTo>
                    <a:pt x="270" y="10"/>
                  </a:lnTo>
                  <a:lnTo>
                    <a:pt x="270" y="10"/>
                  </a:lnTo>
                  <a:lnTo>
                    <a:pt x="270" y="8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0" y="6"/>
                  </a:lnTo>
                  <a:lnTo>
                    <a:pt x="272" y="6"/>
                  </a:lnTo>
                  <a:lnTo>
                    <a:pt x="272" y="4"/>
                  </a:lnTo>
                  <a:lnTo>
                    <a:pt x="270" y="4"/>
                  </a:lnTo>
                  <a:lnTo>
                    <a:pt x="272" y="4"/>
                  </a:lnTo>
                  <a:lnTo>
                    <a:pt x="274" y="4"/>
                  </a:lnTo>
                  <a:lnTo>
                    <a:pt x="274" y="2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4" y="2"/>
                  </a:lnTo>
                  <a:lnTo>
                    <a:pt x="274" y="0"/>
                  </a:lnTo>
                  <a:lnTo>
                    <a:pt x="274" y="2"/>
                  </a:lnTo>
                  <a:lnTo>
                    <a:pt x="276" y="2"/>
                  </a:lnTo>
                  <a:lnTo>
                    <a:pt x="278" y="2"/>
                  </a:lnTo>
                  <a:lnTo>
                    <a:pt x="280" y="2"/>
                  </a:lnTo>
                  <a:lnTo>
                    <a:pt x="280" y="4"/>
                  </a:lnTo>
                  <a:lnTo>
                    <a:pt x="282" y="4"/>
                  </a:lnTo>
                  <a:lnTo>
                    <a:pt x="282" y="2"/>
                  </a:lnTo>
                  <a:lnTo>
                    <a:pt x="282" y="4"/>
                  </a:lnTo>
                  <a:lnTo>
                    <a:pt x="284" y="4"/>
                  </a:lnTo>
                  <a:lnTo>
                    <a:pt x="286" y="4"/>
                  </a:lnTo>
                  <a:lnTo>
                    <a:pt x="286" y="2"/>
                  </a:lnTo>
                  <a:lnTo>
                    <a:pt x="286" y="4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88" y="4"/>
                  </a:lnTo>
                  <a:lnTo>
                    <a:pt x="290" y="4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2" y="4"/>
                  </a:lnTo>
                  <a:lnTo>
                    <a:pt x="292" y="6"/>
                  </a:lnTo>
                  <a:lnTo>
                    <a:pt x="294" y="6"/>
                  </a:lnTo>
                  <a:lnTo>
                    <a:pt x="294" y="4"/>
                  </a:lnTo>
                  <a:lnTo>
                    <a:pt x="296" y="4"/>
                  </a:lnTo>
                  <a:lnTo>
                    <a:pt x="294" y="4"/>
                  </a:lnTo>
                  <a:lnTo>
                    <a:pt x="296" y="4"/>
                  </a:lnTo>
                  <a:lnTo>
                    <a:pt x="294" y="4"/>
                  </a:lnTo>
                  <a:lnTo>
                    <a:pt x="294" y="6"/>
                  </a:lnTo>
                  <a:lnTo>
                    <a:pt x="296" y="6"/>
                  </a:lnTo>
                  <a:lnTo>
                    <a:pt x="296" y="4"/>
                  </a:lnTo>
                  <a:lnTo>
                    <a:pt x="296" y="6"/>
                  </a:lnTo>
                  <a:lnTo>
                    <a:pt x="296" y="4"/>
                  </a:lnTo>
                  <a:lnTo>
                    <a:pt x="298" y="4"/>
                  </a:lnTo>
                  <a:lnTo>
                    <a:pt x="298" y="6"/>
                  </a:lnTo>
                  <a:lnTo>
                    <a:pt x="296" y="6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6" y="8"/>
                  </a:lnTo>
                  <a:lnTo>
                    <a:pt x="298" y="8"/>
                  </a:lnTo>
                  <a:lnTo>
                    <a:pt x="296" y="8"/>
                  </a:lnTo>
                  <a:lnTo>
                    <a:pt x="296" y="10"/>
                  </a:lnTo>
                  <a:lnTo>
                    <a:pt x="298" y="10"/>
                  </a:lnTo>
                  <a:lnTo>
                    <a:pt x="296" y="10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6" y="10"/>
                  </a:lnTo>
                  <a:lnTo>
                    <a:pt x="296" y="12"/>
                  </a:lnTo>
                  <a:lnTo>
                    <a:pt x="298" y="12"/>
                  </a:lnTo>
                  <a:lnTo>
                    <a:pt x="298" y="14"/>
                  </a:lnTo>
                  <a:lnTo>
                    <a:pt x="300" y="14"/>
                  </a:lnTo>
                  <a:lnTo>
                    <a:pt x="300" y="16"/>
                  </a:lnTo>
                  <a:lnTo>
                    <a:pt x="300" y="18"/>
                  </a:lnTo>
                  <a:lnTo>
                    <a:pt x="300" y="20"/>
                  </a:lnTo>
                  <a:lnTo>
                    <a:pt x="300" y="18"/>
                  </a:lnTo>
                  <a:lnTo>
                    <a:pt x="300" y="20"/>
                  </a:lnTo>
                  <a:lnTo>
                    <a:pt x="300" y="22"/>
                  </a:lnTo>
                  <a:lnTo>
                    <a:pt x="302" y="22"/>
                  </a:lnTo>
                  <a:lnTo>
                    <a:pt x="302" y="24"/>
                  </a:lnTo>
                  <a:lnTo>
                    <a:pt x="302" y="26"/>
                  </a:lnTo>
                  <a:lnTo>
                    <a:pt x="304" y="26"/>
                  </a:lnTo>
                  <a:lnTo>
                    <a:pt x="302" y="26"/>
                  </a:lnTo>
                  <a:lnTo>
                    <a:pt x="304" y="26"/>
                  </a:lnTo>
                  <a:lnTo>
                    <a:pt x="302" y="26"/>
                  </a:lnTo>
                  <a:lnTo>
                    <a:pt x="304" y="26"/>
                  </a:lnTo>
                  <a:lnTo>
                    <a:pt x="304" y="28"/>
                  </a:lnTo>
                  <a:lnTo>
                    <a:pt x="302" y="28"/>
                  </a:lnTo>
                  <a:lnTo>
                    <a:pt x="302" y="30"/>
                  </a:lnTo>
                  <a:lnTo>
                    <a:pt x="302" y="28"/>
                  </a:lnTo>
                  <a:lnTo>
                    <a:pt x="304" y="28"/>
                  </a:lnTo>
                  <a:lnTo>
                    <a:pt x="306" y="34"/>
                  </a:lnTo>
                  <a:lnTo>
                    <a:pt x="308" y="36"/>
                  </a:lnTo>
                  <a:lnTo>
                    <a:pt x="308" y="38"/>
                  </a:lnTo>
                  <a:lnTo>
                    <a:pt x="308" y="40"/>
                  </a:lnTo>
                  <a:lnTo>
                    <a:pt x="308" y="38"/>
                  </a:lnTo>
                  <a:lnTo>
                    <a:pt x="308" y="40"/>
                  </a:lnTo>
                  <a:lnTo>
                    <a:pt x="308" y="38"/>
                  </a:lnTo>
                  <a:lnTo>
                    <a:pt x="308" y="40"/>
                  </a:lnTo>
                  <a:lnTo>
                    <a:pt x="310" y="40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10" y="40"/>
                  </a:lnTo>
                  <a:lnTo>
                    <a:pt x="308" y="40"/>
                  </a:lnTo>
                  <a:lnTo>
                    <a:pt x="310" y="42"/>
                  </a:lnTo>
                  <a:lnTo>
                    <a:pt x="308" y="42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2"/>
                  </a:lnTo>
                  <a:lnTo>
                    <a:pt x="310" y="40"/>
                  </a:lnTo>
                  <a:lnTo>
                    <a:pt x="310" y="42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0" y="44"/>
                  </a:lnTo>
                  <a:lnTo>
                    <a:pt x="310" y="42"/>
                  </a:lnTo>
                  <a:lnTo>
                    <a:pt x="310" y="44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2" y="48"/>
                  </a:lnTo>
                  <a:lnTo>
                    <a:pt x="312" y="46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2" y="48"/>
                  </a:lnTo>
                  <a:lnTo>
                    <a:pt x="314" y="48"/>
                  </a:lnTo>
                  <a:lnTo>
                    <a:pt x="312" y="48"/>
                  </a:lnTo>
                  <a:lnTo>
                    <a:pt x="312" y="46"/>
                  </a:lnTo>
                  <a:lnTo>
                    <a:pt x="312" y="48"/>
                  </a:lnTo>
                  <a:lnTo>
                    <a:pt x="312" y="50"/>
                  </a:lnTo>
                  <a:lnTo>
                    <a:pt x="314" y="50"/>
                  </a:lnTo>
                  <a:lnTo>
                    <a:pt x="314" y="52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2" y="52"/>
                  </a:lnTo>
                  <a:lnTo>
                    <a:pt x="314" y="52"/>
                  </a:lnTo>
                  <a:lnTo>
                    <a:pt x="314" y="54"/>
                  </a:lnTo>
                  <a:lnTo>
                    <a:pt x="316" y="54"/>
                  </a:lnTo>
                  <a:lnTo>
                    <a:pt x="316" y="56"/>
                  </a:lnTo>
                  <a:lnTo>
                    <a:pt x="316" y="54"/>
                  </a:lnTo>
                  <a:lnTo>
                    <a:pt x="316" y="56"/>
                  </a:lnTo>
                  <a:lnTo>
                    <a:pt x="318" y="56"/>
                  </a:lnTo>
                  <a:lnTo>
                    <a:pt x="318" y="58"/>
                  </a:lnTo>
                  <a:lnTo>
                    <a:pt x="320" y="58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20" y="58"/>
                  </a:lnTo>
                  <a:lnTo>
                    <a:pt x="318" y="58"/>
                  </a:lnTo>
                  <a:lnTo>
                    <a:pt x="320" y="58"/>
                  </a:lnTo>
                  <a:lnTo>
                    <a:pt x="320" y="60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2" y="64"/>
                  </a:lnTo>
                  <a:lnTo>
                    <a:pt x="320" y="64"/>
                  </a:lnTo>
                  <a:lnTo>
                    <a:pt x="322" y="64"/>
                  </a:lnTo>
                  <a:lnTo>
                    <a:pt x="320" y="64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0" y="64"/>
                  </a:lnTo>
                  <a:lnTo>
                    <a:pt x="320" y="62"/>
                  </a:lnTo>
                  <a:lnTo>
                    <a:pt x="320" y="64"/>
                  </a:lnTo>
                  <a:lnTo>
                    <a:pt x="322" y="64"/>
                  </a:lnTo>
                  <a:lnTo>
                    <a:pt x="320" y="64"/>
                  </a:lnTo>
                  <a:lnTo>
                    <a:pt x="322" y="64"/>
                  </a:lnTo>
                  <a:lnTo>
                    <a:pt x="320" y="64"/>
                  </a:lnTo>
                  <a:lnTo>
                    <a:pt x="322" y="64"/>
                  </a:lnTo>
                  <a:lnTo>
                    <a:pt x="322" y="62"/>
                  </a:lnTo>
                  <a:lnTo>
                    <a:pt x="322" y="64"/>
                  </a:lnTo>
                  <a:lnTo>
                    <a:pt x="322" y="64"/>
                  </a:lnTo>
                  <a:lnTo>
                    <a:pt x="322" y="66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6" y="72"/>
                  </a:lnTo>
                  <a:lnTo>
                    <a:pt x="326" y="74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8" y="78"/>
                  </a:lnTo>
                  <a:lnTo>
                    <a:pt x="330" y="78"/>
                  </a:lnTo>
                  <a:lnTo>
                    <a:pt x="330" y="80"/>
                  </a:lnTo>
                  <a:lnTo>
                    <a:pt x="332" y="82"/>
                  </a:lnTo>
                  <a:lnTo>
                    <a:pt x="332" y="84"/>
                  </a:lnTo>
                  <a:lnTo>
                    <a:pt x="332" y="82"/>
                  </a:lnTo>
                  <a:lnTo>
                    <a:pt x="332" y="84"/>
                  </a:lnTo>
                  <a:lnTo>
                    <a:pt x="334" y="84"/>
                  </a:lnTo>
                  <a:lnTo>
                    <a:pt x="332" y="84"/>
                  </a:lnTo>
                  <a:lnTo>
                    <a:pt x="334" y="84"/>
                  </a:lnTo>
                  <a:lnTo>
                    <a:pt x="332" y="84"/>
                  </a:lnTo>
                  <a:lnTo>
                    <a:pt x="334" y="84"/>
                  </a:lnTo>
                  <a:lnTo>
                    <a:pt x="334" y="86"/>
                  </a:lnTo>
                  <a:lnTo>
                    <a:pt x="336" y="86"/>
                  </a:lnTo>
                  <a:lnTo>
                    <a:pt x="334" y="86"/>
                  </a:lnTo>
                  <a:lnTo>
                    <a:pt x="336" y="86"/>
                  </a:lnTo>
                  <a:lnTo>
                    <a:pt x="336" y="88"/>
                  </a:lnTo>
                  <a:lnTo>
                    <a:pt x="336" y="90"/>
                  </a:lnTo>
                  <a:lnTo>
                    <a:pt x="338" y="90"/>
                  </a:lnTo>
                  <a:lnTo>
                    <a:pt x="340" y="90"/>
                  </a:lnTo>
                  <a:lnTo>
                    <a:pt x="340" y="92"/>
                  </a:lnTo>
                  <a:lnTo>
                    <a:pt x="338" y="92"/>
                  </a:lnTo>
                  <a:lnTo>
                    <a:pt x="340" y="92"/>
                  </a:lnTo>
                  <a:lnTo>
                    <a:pt x="340" y="94"/>
                  </a:lnTo>
                  <a:lnTo>
                    <a:pt x="340" y="92"/>
                  </a:lnTo>
                  <a:lnTo>
                    <a:pt x="340" y="94"/>
                  </a:lnTo>
                  <a:lnTo>
                    <a:pt x="340" y="96"/>
                  </a:lnTo>
                  <a:lnTo>
                    <a:pt x="342" y="96"/>
                  </a:lnTo>
                  <a:lnTo>
                    <a:pt x="340" y="96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2" y="96"/>
                  </a:lnTo>
                  <a:lnTo>
                    <a:pt x="342" y="98"/>
                  </a:lnTo>
                  <a:lnTo>
                    <a:pt x="344" y="98"/>
                  </a:lnTo>
                  <a:lnTo>
                    <a:pt x="344" y="100"/>
                  </a:lnTo>
                  <a:lnTo>
                    <a:pt x="346" y="102"/>
                  </a:lnTo>
                  <a:lnTo>
                    <a:pt x="346" y="100"/>
                  </a:lnTo>
                  <a:lnTo>
                    <a:pt x="346" y="102"/>
                  </a:lnTo>
                  <a:lnTo>
                    <a:pt x="346" y="104"/>
                  </a:lnTo>
                  <a:lnTo>
                    <a:pt x="348" y="104"/>
                  </a:lnTo>
                  <a:lnTo>
                    <a:pt x="348" y="106"/>
                  </a:lnTo>
                  <a:lnTo>
                    <a:pt x="350" y="106"/>
                  </a:lnTo>
                  <a:lnTo>
                    <a:pt x="350" y="106"/>
                  </a:lnTo>
                  <a:lnTo>
                    <a:pt x="348" y="106"/>
                  </a:lnTo>
                  <a:lnTo>
                    <a:pt x="348" y="106"/>
                  </a:lnTo>
                  <a:lnTo>
                    <a:pt x="348" y="106"/>
                  </a:lnTo>
                  <a:lnTo>
                    <a:pt x="348" y="106"/>
                  </a:lnTo>
                  <a:lnTo>
                    <a:pt x="346" y="106"/>
                  </a:lnTo>
                  <a:lnTo>
                    <a:pt x="346" y="104"/>
                  </a:lnTo>
                  <a:lnTo>
                    <a:pt x="346" y="106"/>
                  </a:lnTo>
                  <a:lnTo>
                    <a:pt x="344" y="106"/>
                  </a:lnTo>
                  <a:lnTo>
                    <a:pt x="344" y="104"/>
                  </a:lnTo>
                  <a:lnTo>
                    <a:pt x="344" y="106"/>
                  </a:lnTo>
                  <a:lnTo>
                    <a:pt x="346" y="106"/>
                  </a:lnTo>
                  <a:lnTo>
                    <a:pt x="344" y="106"/>
                  </a:lnTo>
                  <a:lnTo>
                    <a:pt x="346" y="106"/>
                  </a:lnTo>
                  <a:lnTo>
                    <a:pt x="344" y="106"/>
                  </a:lnTo>
                  <a:lnTo>
                    <a:pt x="346" y="106"/>
                  </a:lnTo>
                  <a:lnTo>
                    <a:pt x="346" y="106"/>
                  </a:lnTo>
                  <a:lnTo>
                    <a:pt x="346" y="108"/>
                  </a:lnTo>
                  <a:lnTo>
                    <a:pt x="348" y="108"/>
                  </a:lnTo>
                  <a:lnTo>
                    <a:pt x="348" y="110"/>
                  </a:lnTo>
                  <a:lnTo>
                    <a:pt x="348" y="112"/>
                  </a:lnTo>
                  <a:lnTo>
                    <a:pt x="350" y="112"/>
                  </a:lnTo>
                  <a:lnTo>
                    <a:pt x="350" y="110"/>
                  </a:lnTo>
                  <a:lnTo>
                    <a:pt x="350" y="108"/>
                  </a:lnTo>
                  <a:lnTo>
                    <a:pt x="350" y="110"/>
                  </a:lnTo>
                  <a:lnTo>
                    <a:pt x="350" y="108"/>
                  </a:lnTo>
                  <a:lnTo>
                    <a:pt x="352" y="108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52" y="106"/>
                  </a:lnTo>
                  <a:lnTo>
                    <a:pt x="352" y="108"/>
                  </a:lnTo>
                  <a:lnTo>
                    <a:pt x="354" y="108"/>
                  </a:lnTo>
                  <a:lnTo>
                    <a:pt x="354" y="110"/>
                  </a:lnTo>
                  <a:lnTo>
                    <a:pt x="356" y="110"/>
                  </a:lnTo>
                  <a:lnTo>
                    <a:pt x="358" y="110"/>
                  </a:lnTo>
                  <a:lnTo>
                    <a:pt x="356" y="110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6" y="108"/>
                  </a:lnTo>
                  <a:lnTo>
                    <a:pt x="356" y="110"/>
                  </a:lnTo>
                  <a:lnTo>
                    <a:pt x="356" y="108"/>
                  </a:lnTo>
                  <a:lnTo>
                    <a:pt x="356" y="106"/>
                  </a:lnTo>
                  <a:lnTo>
                    <a:pt x="354" y="106"/>
                  </a:lnTo>
                  <a:lnTo>
                    <a:pt x="354" y="106"/>
                  </a:lnTo>
                  <a:lnTo>
                    <a:pt x="352" y="106"/>
                  </a:lnTo>
                  <a:lnTo>
                    <a:pt x="350" y="106"/>
                  </a:lnTo>
                  <a:lnTo>
                    <a:pt x="352" y="104"/>
                  </a:lnTo>
                  <a:lnTo>
                    <a:pt x="350" y="104"/>
                  </a:lnTo>
                  <a:lnTo>
                    <a:pt x="350" y="102"/>
                  </a:lnTo>
                  <a:lnTo>
                    <a:pt x="350" y="104"/>
                  </a:lnTo>
                  <a:lnTo>
                    <a:pt x="350" y="102"/>
                  </a:lnTo>
                  <a:lnTo>
                    <a:pt x="350" y="104"/>
                  </a:lnTo>
                  <a:lnTo>
                    <a:pt x="348" y="102"/>
                  </a:lnTo>
                  <a:lnTo>
                    <a:pt x="348" y="104"/>
                  </a:lnTo>
                  <a:lnTo>
                    <a:pt x="348" y="102"/>
                  </a:lnTo>
                  <a:lnTo>
                    <a:pt x="348" y="104"/>
                  </a:lnTo>
                  <a:lnTo>
                    <a:pt x="348" y="102"/>
                  </a:lnTo>
                  <a:lnTo>
                    <a:pt x="348" y="100"/>
                  </a:lnTo>
                  <a:lnTo>
                    <a:pt x="346" y="100"/>
                  </a:lnTo>
                  <a:lnTo>
                    <a:pt x="346" y="98"/>
                  </a:lnTo>
                  <a:lnTo>
                    <a:pt x="344" y="98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4" y="96"/>
                  </a:lnTo>
                  <a:lnTo>
                    <a:pt x="342" y="96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2" y="94"/>
                  </a:lnTo>
                  <a:lnTo>
                    <a:pt x="340" y="94"/>
                  </a:lnTo>
                  <a:lnTo>
                    <a:pt x="340" y="92"/>
                  </a:lnTo>
                  <a:lnTo>
                    <a:pt x="340" y="90"/>
                  </a:lnTo>
                  <a:lnTo>
                    <a:pt x="338" y="90"/>
                  </a:lnTo>
                  <a:lnTo>
                    <a:pt x="340" y="90"/>
                  </a:lnTo>
                  <a:lnTo>
                    <a:pt x="340" y="92"/>
                  </a:lnTo>
                  <a:lnTo>
                    <a:pt x="342" y="92"/>
                  </a:lnTo>
                  <a:lnTo>
                    <a:pt x="342" y="94"/>
                  </a:lnTo>
                  <a:lnTo>
                    <a:pt x="344" y="96"/>
                  </a:lnTo>
                  <a:lnTo>
                    <a:pt x="344" y="98"/>
                  </a:lnTo>
                  <a:lnTo>
                    <a:pt x="346" y="98"/>
                  </a:lnTo>
                  <a:lnTo>
                    <a:pt x="346" y="100"/>
                  </a:lnTo>
                  <a:lnTo>
                    <a:pt x="348" y="100"/>
                  </a:lnTo>
                  <a:lnTo>
                    <a:pt x="348" y="102"/>
                  </a:lnTo>
                  <a:lnTo>
                    <a:pt x="350" y="102"/>
                  </a:lnTo>
                  <a:lnTo>
                    <a:pt x="350" y="104"/>
                  </a:lnTo>
                  <a:lnTo>
                    <a:pt x="352" y="104"/>
                  </a:lnTo>
                  <a:lnTo>
                    <a:pt x="352" y="106"/>
                  </a:lnTo>
                  <a:lnTo>
                    <a:pt x="354" y="106"/>
                  </a:lnTo>
                  <a:lnTo>
                    <a:pt x="356" y="106"/>
                  </a:lnTo>
                  <a:lnTo>
                    <a:pt x="356" y="108"/>
                  </a:lnTo>
                  <a:lnTo>
                    <a:pt x="358" y="108"/>
                  </a:lnTo>
                  <a:lnTo>
                    <a:pt x="358" y="110"/>
                  </a:lnTo>
                  <a:lnTo>
                    <a:pt x="360" y="110"/>
                  </a:lnTo>
                  <a:lnTo>
                    <a:pt x="360" y="112"/>
                  </a:lnTo>
                  <a:lnTo>
                    <a:pt x="362" y="112"/>
                  </a:lnTo>
                  <a:lnTo>
                    <a:pt x="362" y="114"/>
                  </a:lnTo>
                  <a:lnTo>
                    <a:pt x="362" y="116"/>
                  </a:lnTo>
                  <a:lnTo>
                    <a:pt x="364" y="116"/>
                  </a:lnTo>
                  <a:lnTo>
                    <a:pt x="364" y="118"/>
                  </a:lnTo>
                  <a:lnTo>
                    <a:pt x="364" y="120"/>
                  </a:lnTo>
                  <a:lnTo>
                    <a:pt x="366" y="120"/>
                  </a:lnTo>
                  <a:lnTo>
                    <a:pt x="364" y="120"/>
                  </a:lnTo>
                  <a:lnTo>
                    <a:pt x="364" y="122"/>
                  </a:lnTo>
                  <a:lnTo>
                    <a:pt x="362" y="122"/>
                  </a:lnTo>
                  <a:lnTo>
                    <a:pt x="362" y="124"/>
                  </a:lnTo>
                  <a:lnTo>
                    <a:pt x="362" y="122"/>
                  </a:lnTo>
                  <a:lnTo>
                    <a:pt x="362" y="124"/>
                  </a:lnTo>
                  <a:lnTo>
                    <a:pt x="360" y="124"/>
                  </a:lnTo>
                  <a:lnTo>
                    <a:pt x="362" y="124"/>
                  </a:lnTo>
                  <a:lnTo>
                    <a:pt x="362" y="126"/>
                  </a:lnTo>
                  <a:lnTo>
                    <a:pt x="362" y="128"/>
                  </a:lnTo>
                  <a:lnTo>
                    <a:pt x="362" y="130"/>
                  </a:lnTo>
                  <a:lnTo>
                    <a:pt x="362" y="132"/>
                  </a:lnTo>
                  <a:lnTo>
                    <a:pt x="364" y="132"/>
                  </a:lnTo>
                  <a:lnTo>
                    <a:pt x="364" y="135"/>
                  </a:lnTo>
                  <a:lnTo>
                    <a:pt x="364" y="137"/>
                  </a:lnTo>
                  <a:lnTo>
                    <a:pt x="364" y="139"/>
                  </a:lnTo>
                  <a:lnTo>
                    <a:pt x="366" y="139"/>
                  </a:lnTo>
                  <a:lnTo>
                    <a:pt x="366" y="141"/>
                  </a:lnTo>
                  <a:lnTo>
                    <a:pt x="366" y="143"/>
                  </a:lnTo>
                  <a:lnTo>
                    <a:pt x="368" y="143"/>
                  </a:lnTo>
                  <a:lnTo>
                    <a:pt x="368" y="145"/>
                  </a:lnTo>
                  <a:lnTo>
                    <a:pt x="368" y="147"/>
                  </a:lnTo>
                  <a:lnTo>
                    <a:pt x="370" y="147"/>
                  </a:lnTo>
                  <a:lnTo>
                    <a:pt x="370" y="149"/>
                  </a:lnTo>
                  <a:lnTo>
                    <a:pt x="370" y="149"/>
                  </a:lnTo>
                  <a:lnTo>
                    <a:pt x="370" y="151"/>
                  </a:lnTo>
                  <a:lnTo>
                    <a:pt x="372" y="151"/>
                  </a:lnTo>
                  <a:lnTo>
                    <a:pt x="372" y="153"/>
                  </a:lnTo>
                  <a:lnTo>
                    <a:pt x="374" y="155"/>
                  </a:lnTo>
                  <a:lnTo>
                    <a:pt x="372" y="155"/>
                  </a:lnTo>
                  <a:lnTo>
                    <a:pt x="372" y="153"/>
                  </a:lnTo>
                  <a:lnTo>
                    <a:pt x="370" y="153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51"/>
                  </a:lnTo>
                  <a:lnTo>
                    <a:pt x="370" y="149"/>
                  </a:lnTo>
                  <a:lnTo>
                    <a:pt x="370" y="149"/>
                  </a:lnTo>
                  <a:lnTo>
                    <a:pt x="370" y="147"/>
                  </a:lnTo>
                  <a:lnTo>
                    <a:pt x="368" y="147"/>
                  </a:lnTo>
                  <a:lnTo>
                    <a:pt x="368" y="145"/>
                  </a:lnTo>
                  <a:lnTo>
                    <a:pt x="366" y="143"/>
                  </a:lnTo>
                  <a:lnTo>
                    <a:pt x="366" y="141"/>
                  </a:lnTo>
                  <a:lnTo>
                    <a:pt x="364" y="141"/>
                  </a:lnTo>
                  <a:lnTo>
                    <a:pt x="364" y="139"/>
                  </a:lnTo>
                  <a:lnTo>
                    <a:pt x="364" y="137"/>
                  </a:lnTo>
                  <a:lnTo>
                    <a:pt x="362" y="137"/>
                  </a:lnTo>
                  <a:lnTo>
                    <a:pt x="362" y="135"/>
                  </a:lnTo>
                  <a:lnTo>
                    <a:pt x="362" y="132"/>
                  </a:lnTo>
                  <a:lnTo>
                    <a:pt x="362" y="130"/>
                  </a:lnTo>
                  <a:lnTo>
                    <a:pt x="360" y="130"/>
                  </a:lnTo>
                  <a:lnTo>
                    <a:pt x="360" y="128"/>
                  </a:lnTo>
                  <a:lnTo>
                    <a:pt x="362" y="128"/>
                  </a:lnTo>
                  <a:lnTo>
                    <a:pt x="362" y="130"/>
                  </a:lnTo>
                  <a:lnTo>
                    <a:pt x="362" y="128"/>
                  </a:lnTo>
                  <a:lnTo>
                    <a:pt x="362" y="130"/>
                  </a:lnTo>
                  <a:lnTo>
                    <a:pt x="362" y="128"/>
                  </a:lnTo>
                  <a:lnTo>
                    <a:pt x="360" y="128"/>
                  </a:lnTo>
                  <a:lnTo>
                    <a:pt x="362" y="128"/>
                  </a:lnTo>
                  <a:lnTo>
                    <a:pt x="362" y="126"/>
                  </a:lnTo>
                  <a:lnTo>
                    <a:pt x="362" y="124"/>
                  </a:lnTo>
                  <a:lnTo>
                    <a:pt x="360" y="124"/>
                  </a:lnTo>
                  <a:lnTo>
                    <a:pt x="362" y="124"/>
                  </a:lnTo>
                  <a:lnTo>
                    <a:pt x="362" y="122"/>
                  </a:lnTo>
                  <a:lnTo>
                    <a:pt x="362" y="120"/>
                  </a:lnTo>
                  <a:lnTo>
                    <a:pt x="362" y="118"/>
                  </a:lnTo>
                  <a:lnTo>
                    <a:pt x="360" y="116"/>
                  </a:lnTo>
                  <a:lnTo>
                    <a:pt x="360" y="114"/>
                  </a:lnTo>
                  <a:lnTo>
                    <a:pt x="360" y="112"/>
                  </a:lnTo>
                  <a:lnTo>
                    <a:pt x="360" y="114"/>
                  </a:lnTo>
                  <a:lnTo>
                    <a:pt x="360" y="112"/>
                  </a:lnTo>
                  <a:lnTo>
                    <a:pt x="360" y="114"/>
                  </a:lnTo>
                  <a:lnTo>
                    <a:pt x="360" y="112"/>
                  </a:lnTo>
                  <a:lnTo>
                    <a:pt x="358" y="112"/>
                  </a:lnTo>
                  <a:lnTo>
                    <a:pt x="358" y="114"/>
                  </a:lnTo>
                  <a:lnTo>
                    <a:pt x="360" y="114"/>
                  </a:lnTo>
                  <a:lnTo>
                    <a:pt x="360" y="116"/>
                  </a:lnTo>
                  <a:lnTo>
                    <a:pt x="360" y="118"/>
                  </a:lnTo>
                  <a:lnTo>
                    <a:pt x="358" y="118"/>
                  </a:lnTo>
                  <a:lnTo>
                    <a:pt x="360" y="118"/>
                  </a:lnTo>
                  <a:lnTo>
                    <a:pt x="358" y="120"/>
                  </a:lnTo>
                  <a:lnTo>
                    <a:pt x="358" y="122"/>
                  </a:lnTo>
                  <a:lnTo>
                    <a:pt x="358" y="124"/>
                  </a:lnTo>
                  <a:lnTo>
                    <a:pt x="358" y="126"/>
                  </a:lnTo>
                  <a:lnTo>
                    <a:pt x="360" y="126"/>
                  </a:lnTo>
                  <a:lnTo>
                    <a:pt x="358" y="126"/>
                  </a:lnTo>
                  <a:lnTo>
                    <a:pt x="360" y="126"/>
                  </a:lnTo>
                  <a:lnTo>
                    <a:pt x="358" y="126"/>
                  </a:lnTo>
                  <a:lnTo>
                    <a:pt x="360" y="126"/>
                  </a:lnTo>
                  <a:lnTo>
                    <a:pt x="360" y="128"/>
                  </a:lnTo>
                  <a:lnTo>
                    <a:pt x="360" y="126"/>
                  </a:lnTo>
                  <a:lnTo>
                    <a:pt x="360" y="128"/>
                  </a:lnTo>
                  <a:lnTo>
                    <a:pt x="360" y="130"/>
                  </a:lnTo>
                  <a:lnTo>
                    <a:pt x="360" y="128"/>
                  </a:lnTo>
                  <a:lnTo>
                    <a:pt x="358" y="128"/>
                  </a:lnTo>
                  <a:lnTo>
                    <a:pt x="360" y="128"/>
                  </a:lnTo>
                  <a:lnTo>
                    <a:pt x="358" y="128"/>
                  </a:lnTo>
                  <a:lnTo>
                    <a:pt x="358" y="130"/>
                  </a:lnTo>
                  <a:lnTo>
                    <a:pt x="360" y="130"/>
                  </a:lnTo>
                  <a:lnTo>
                    <a:pt x="360" y="132"/>
                  </a:lnTo>
                  <a:lnTo>
                    <a:pt x="360" y="135"/>
                  </a:lnTo>
                  <a:lnTo>
                    <a:pt x="362" y="135"/>
                  </a:lnTo>
                  <a:lnTo>
                    <a:pt x="362" y="137"/>
                  </a:lnTo>
                  <a:lnTo>
                    <a:pt x="364" y="137"/>
                  </a:lnTo>
                  <a:lnTo>
                    <a:pt x="362" y="137"/>
                  </a:lnTo>
                  <a:lnTo>
                    <a:pt x="362" y="139"/>
                  </a:lnTo>
                  <a:lnTo>
                    <a:pt x="364" y="139"/>
                  </a:lnTo>
                  <a:lnTo>
                    <a:pt x="364" y="141"/>
                  </a:lnTo>
                  <a:lnTo>
                    <a:pt x="364" y="139"/>
                  </a:lnTo>
                  <a:lnTo>
                    <a:pt x="362" y="139"/>
                  </a:lnTo>
                  <a:lnTo>
                    <a:pt x="362" y="137"/>
                  </a:lnTo>
                  <a:lnTo>
                    <a:pt x="362" y="135"/>
                  </a:lnTo>
                  <a:lnTo>
                    <a:pt x="360" y="135"/>
                  </a:lnTo>
                  <a:lnTo>
                    <a:pt x="360" y="132"/>
                  </a:lnTo>
                  <a:lnTo>
                    <a:pt x="358" y="132"/>
                  </a:lnTo>
                  <a:lnTo>
                    <a:pt x="358" y="130"/>
                  </a:lnTo>
                  <a:lnTo>
                    <a:pt x="358" y="128"/>
                  </a:lnTo>
                  <a:lnTo>
                    <a:pt x="356" y="128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6"/>
                  </a:lnTo>
                  <a:lnTo>
                    <a:pt x="356" y="124"/>
                  </a:lnTo>
                  <a:lnTo>
                    <a:pt x="356" y="122"/>
                  </a:lnTo>
                  <a:lnTo>
                    <a:pt x="354" y="122"/>
                  </a:lnTo>
                  <a:lnTo>
                    <a:pt x="354" y="120"/>
                  </a:lnTo>
                  <a:lnTo>
                    <a:pt x="354" y="118"/>
                  </a:lnTo>
                  <a:lnTo>
                    <a:pt x="352" y="118"/>
                  </a:lnTo>
                  <a:lnTo>
                    <a:pt x="354" y="118"/>
                  </a:lnTo>
                  <a:lnTo>
                    <a:pt x="354" y="116"/>
                  </a:lnTo>
                  <a:lnTo>
                    <a:pt x="354" y="118"/>
                  </a:lnTo>
                  <a:lnTo>
                    <a:pt x="354" y="116"/>
                  </a:lnTo>
                  <a:lnTo>
                    <a:pt x="354" y="114"/>
                  </a:lnTo>
                  <a:lnTo>
                    <a:pt x="354" y="116"/>
                  </a:lnTo>
                  <a:lnTo>
                    <a:pt x="354" y="114"/>
                  </a:lnTo>
                  <a:lnTo>
                    <a:pt x="354" y="116"/>
                  </a:lnTo>
                  <a:lnTo>
                    <a:pt x="354" y="114"/>
                  </a:lnTo>
                  <a:lnTo>
                    <a:pt x="356" y="114"/>
                  </a:lnTo>
                  <a:lnTo>
                    <a:pt x="354" y="114"/>
                  </a:lnTo>
                  <a:lnTo>
                    <a:pt x="352" y="114"/>
                  </a:lnTo>
                  <a:lnTo>
                    <a:pt x="350" y="114"/>
                  </a:lnTo>
                  <a:lnTo>
                    <a:pt x="350" y="112"/>
                  </a:lnTo>
                  <a:lnTo>
                    <a:pt x="350" y="114"/>
                  </a:lnTo>
                  <a:lnTo>
                    <a:pt x="350" y="112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48" y="112"/>
                  </a:lnTo>
                  <a:lnTo>
                    <a:pt x="348" y="114"/>
                  </a:lnTo>
                  <a:lnTo>
                    <a:pt x="350" y="114"/>
                  </a:lnTo>
                  <a:lnTo>
                    <a:pt x="350" y="116"/>
                  </a:lnTo>
                  <a:lnTo>
                    <a:pt x="350" y="118"/>
                  </a:lnTo>
                  <a:lnTo>
                    <a:pt x="352" y="118"/>
                  </a:lnTo>
                  <a:lnTo>
                    <a:pt x="352" y="120"/>
                  </a:lnTo>
                  <a:lnTo>
                    <a:pt x="352" y="122"/>
                  </a:lnTo>
                  <a:lnTo>
                    <a:pt x="354" y="122"/>
                  </a:lnTo>
                  <a:lnTo>
                    <a:pt x="352" y="122"/>
                  </a:lnTo>
                  <a:lnTo>
                    <a:pt x="354" y="122"/>
                  </a:lnTo>
                  <a:lnTo>
                    <a:pt x="354" y="124"/>
                  </a:lnTo>
                  <a:lnTo>
                    <a:pt x="354" y="126"/>
                  </a:lnTo>
                  <a:lnTo>
                    <a:pt x="356" y="126"/>
                  </a:lnTo>
                  <a:lnTo>
                    <a:pt x="356" y="128"/>
                  </a:lnTo>
                  <a:lnTo>
                    <a:pt x="356" y="130"/>
                  </a:lnTo>
                  <a:lnTo>
                    <a:pt x="358" y="130"/>
                  </a:lnTo>
                  <a:lnTo>
                    <a:pt x="358" y="132"/>
                  </a:lnTo>
                  <a:lnTo>
                    <a:pt x="360" y="132"/>
                  </a:lnTo>
                  <a:lnTo>
                    <a:pt x="360" y="135"/>
                  </a:lnTo>
                  <a:lnTo>
                    <a:pt x="360" y="137"/>
                  </a:lnTo>
                  <a:lnTo>
                    <a:pt x="362" y="137"/>
                  </a:lnTo>
                  <a:lnTo>
                    <a:pt x="360" y="137"/>
                  </a:lnTo>
                  <a:lnTo>
                    <a:pt x="362" y="137"/>
                  </a:lnTo>
                  <a:lnTo>
                    <a:pt x="362" y="139"/>
                  </a:lnTo>
                  <a:lnTo>
                    <a:pt x="362" y="141"/>
                  </a:lnTo>
                  <a:lnTo>
                    <a:pt x="364" y="141"/>
                  </a:lnTo>
                  <a:lnTo>
                    <a:pt x="364" y="143"/>
                  </a:lnTo>
                  <a:lnTo>
                    <a:pt x="364" y="141"/>
                  </a:lnTo>
                  <a:lnTo>
                    <a:pt x="364" y="143"/>
                  </a:lnTo>
                  <a:lnTo>
                    <a:pt x="366" y="143"/>
                  </a:lnTo>
                  <a:lnTo>
                    <a:pt x="366" y="145"/>
                  </a:lnTo>
                  <a:lnTo>
                    <a:pt x="366" y="143"/>
                  </a:lnTo>
                  <a:lnTo>
                    <a:pt x="366" y="145"/>
                  </a:lnTo>
                  <a:lnTo>
                    <a:pt x="366" y="143"/>
                  </a:lnTo>
                  <a:lnTo>
                    <a:pt x="366" y="145"/>
                  </a:lnTo>
                  <a:lnTo>
                    <a:pt x="364" y="145"/>
                  </a:lnTo>
                  <a:lnTo>
                    <a:pt x="366" y="145"/>
                  </a:lnTo>
                  <a:lnTo>
                    <a:pt x="366" y="147"/>
                  </a:lnTo>
                  <a:lnTo>
                    <a:pt x="368" y="147"/>
                  </a:lnTo>
                  <a:lnTo>
                    <a:pt x="368" y="149"/>
                  </a:lnTo>
                  <a:lnTo>
                    <a:pt x="370" y="149"/>
                  </a:lnTo>
                  <a:lnTo>
                    <a:pt x="370" y="151"/>
                  </a:lnTo>
                  <a:lnTo>
                    <a:pt x="370" y="153"/>
                  </a:lnTo>
                  <a:lnTo>
                    <a:pt x="370" y="153"/>
                  </a:lnTo>
                  <a:lnTo>
                    <a:pt x="370" y="155"/>
                  </a:lnTo>
                  <a:lnTo>
                    <a:pt x="372" y="155"/>
                  </a:lnTo>
                  <a:lnTo>
                    <a:pt x="372" y="155"/>
                  </a:lnTo>
                  <a:lnTo>
                    <a:pt x="374" y="157"/>
                  </a:lnTo>
                  <a:lnTo>
                    <a:pt x="374" y="159"/>
                  </a:lnTo>
                  <a:lnTo>
                    <a:pt x="376" y="159"/>
                  </a:lnTo>
                  <a:lnTo>
                    <a:pt x="376" y="161"/>
                  </a:lnTo>
                  <a:lnTo>
                    <a:pt x="378" y="161"/>
                  </a:lnTo>
                  <a:lnTo>
                    <a:pt x="378" y="163"/>
                  </a:lnTo>
                  <a:lnTo>
                    <a:pt x="380" y="165"/>
                  </a:lnTo>
                  <a:lnTo>
                    <a:pt x="380" y="167"/>
                  </a:lnTo>
                  <a:lnTo>
                    <a:pt x="380" y="169"/>
                  </a:lnTo>
                  <a:lnTo>
                    <a:pt x="382" y="169"/>
                  </a:lnTo>
                  <a:lnTo>
                    <a:pt x="382" y="171"/>
                  </a:lnTo>
                  <a:lnTo>
                    <a:pt x="382" y="173"/>
                  </a:lnTo>
                  <a:lnTo>
                    <a:pt x="384" y="173"/>
                  </a:lnTo>
                  <a:lnTo>
                    <a:pt x="384" y="175"/>
                  </a:lnTo>
                  <a:lnTo>
                    <a:pt x="384" y="177"/>
                  </a:lnTo>
                  <a:lnTo>
                    <a:pt x="386" y="179"/>
                  </a:lnTo>
                  <a:lnTo>
                    <a:pt x="386" y="181"/>
                  </a:lnTo>
                  <a:lnTo>
                    <a:pt x="388" y="181"/>
                  </a:lnTo>
                  <a:lnTo>
                    <a:pt x="388" y="183"/>
                  </a:lnTo>
                  <a:lnTo>
                    <a:pt x="390" y="183"/>
                  </a:lnTo>
                  <a:lnTo>
                    <a:pt x="390" y="185"/>
                  </a:lnTo>
                  <a:lnTo>
                    <a:pt x="390" y="187"/>
                  </a:lnTo>
                  <a:lnTo>
                    <a:pt x="392" y="187"/>
                  </a:lnTo>
                  <a:lnTo>
                    <a:pt x="392" y="189"/>
                  </a:lnTo>
                  <a:lnTo>
                    <a:pt x="394" y="189"/>
                  </a:lnTo>
                  <a:lnTo>
                    <a:pt x="394" y="191"/>
                  </a:lnTo>
                  <a:lnTo>
                    <a:pt x="394" y="189"/>
                  </a:lnTo>
                  <a:lnTo>
                    <a:pt x="392" y="189"/>
                  </a:lnTo>
                  <a:lnTo>
                    <a:pt x="390" y="189"/>
                  </a:lnTo>
                  <a:lnTo>
                    <a:pt x="390" y="191"/>
                  </a:lnTo>
                  <a:lnTo>
                    <a:pt x="390" y="189"/>
                  </a:lnTo>
                  <a:lnTo>
                    <a:pt x="388" y="189"/>
                  </a:lnTo>
                  <a:lnTo>
                    <a:pt x="386" y="189"/>
                  </a:lnTo>
                  <a:lnTo>
                    <a:pt x="386" y="187"/>
                  </a:lnTo>
                  <a:lnTo>
                    <a:pt x="386" y="189"/>
                  </a:lnTo>
                  <a:lnTo>
                    <a:pt x="388" y="189"/>
                  </a:lnTo>
                  <a:lnTo>
                    <a:pt x="386" y="189"/>
                  </a:lnTo>
                  <a:lnTo>
                    <a:pt x="386" y="187"/>
                  </a:lnTo>
                  <a:lnTo>
                    <a:pt x="386" y="189"/>
                  </a:lnTo>
                  <a:lnTo>
                    <a:pt x="388" y="189"/>
                  </a:lnTo>
                  <a:lnTo>
                    <a:pt x="390" y="189"/>
                  </a:lnTo>
                  <a:lnTo>
                    <a:pt x="390" y="191"/>
                  </a:lnTo>
                  <a:lnTo>
                    <a:pt x="388" y="191"/>
                  </a:lnTo>
                  <a:lnTo>
                    <a:pt x="390" y="191"/>
                  </a:lnTo>
                  <a:lnTo>
                    <a:pt x="388" y="191"/>
                  </a:lnTo>
                  <a:lnTo>
                    <a:pt x="390" y="191"/>
                  </a:lnTo>
                  <a:lnTo>
                    <a:pt x="390" y="193"/>
                  </a:lnTo>
                  <a:lnTo>
                    <a:pt x="392" y="193"/>
                  </a:lnTo>
                  <a:lnTo>
                    <a:pt x="390" y="193"/>
                  </a:lnTo>
                  <a:lnTo>
                    <a:pt x="392" y="193"/>
                  </a:lnTo>
                  <a:lnTo>
                    <a:pt x="392" y="191"/>
                  </a:lnTo>
                  <a:lnTo>
                    <a:pt x="390" y="191"/>
                  </a:lnTo>
                  <a:lnTo>
                    <a:pt x="392" y="191"/>
                  </a:lnTo>
                  <a:lnTo>
                    <a:pt x="392" y="189"/>
                  </a:lnTo>
                  <a:lnTo>
                    <a:pt x="394" y="191"/>
                  </a:lnTo>
                  <a:lnTo>
                    <a:pt x="396" y="191"/>
                  </a:lnTo>
                  <a:lnTo>
                    <a:pt x="396" y="193"/>
                  </a:lnTo>
                  <a:lnTo>
                    <a:pt x="398" y="193"/>
                  </a:lnTo>
                  <a:lnTo>
                    <a:pt x="398" y="195"/>
                  </a:lnTo>
                  <a:lnTo>
                    <a:pt x="398" y="197"/>
                  </a:lnTo>
                  <a:lnTo>
                    <a:pt x="400" y="197"/>
                  </a:lnTo>
                  <a:lnTo>
                    <a:pt x="400" y="199"/>
                  </a:lnTo>
                  <a:lnTo>
                    <a:pt x="400" y="201"/>
                  </a:lnTo>
                  <a:lnTo>
                    <a:pt x="402" y="201"/>
                  </a:lnTo>
                  <a:lnTo>
                    <a:pt x="402" y="203"/>
                  </a:lnTo>
                  <a:lnTo>
                    <a:pt x="404" y="203"/>
                  </a:lnTo>
                  <a:lnTo>
                    <a:pt x="402" y="203"/>
                  </a:lnTo>
                  <a:lnTo>
                    <a:pt x="400" y="203"/>
                  </a:lnTo>
                  <a:lnTo>
                    <a:pt x="402" y="203"/>
                  </a:lnTo>
                  <a:lnTo>
                    <a:pt x="400" y="203"/>
                  </a:lnTo>
                  <a:lnTo>
                    <a:pt x="400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2" y="203"/>
                  </a:lnTo>
                  <a:lnTo>
                    <a:pt x="404" y="203"/>
                  </a:lnTo>
                  <a:lnTo>
                    <a:pt x="402" y="203"/>
                  </a:lnTo>
                  <a:lnTo>
                    <a:pt x="404" y="203"/>
                  </a:lnTo>
                  <a:lnTo>
                    <a:pt x="402" y="203"/>
                  </a:lnTo>
                  <a:lnTo>
                    <a:pt x="404" y="203"/>
                  </a:lnTo>
                  <a:lnTo>
                    <a:pt x="404" y="205"/>
                  </a:lnTo>
                  <a:lnTo>
                    <a:pt x="404" y="203"/>
                  </a:lnTo>
                  <a:lnTo>
                    <a:pt x="404" y="205"/>
                  </a:lnTo>
                  <a:lnTo>
                    <a:pt x="404" y="207"/>
                  </a:lnTo>
                  <a:lnTo>
                    <a:pt x="404" y="209"/>
                  </a:lnTo>
                  <a:lnTo>
                    <a:pt x="406" y="209"/>
                  </a:lnTo>
                  <a:lnTo>
                    <a:pt x="406" y="211"/>
                  </a:lnTo>
                  <a:lnTo>
                    <a:pt x="406" y="213"/>
                  </a:lnTo>
                  <a:lnTo>
                    <a:pt x="406" y="211"/>
                  </a:lnTo>
                  <a:lnTo>
                    <a:pt x="406" y="213"/>
                  </a:lnTo>
                  <a:lnTo>
                    <a:pt x="406" y="215"/>
                  </a:lnTo>
                  <a:lnTo>
                    <a:pt x="408" y="215"/>
                  </a:lnTo>
                  <a:lnTo>
                    <a:pt x="406" y="215"/>
                  </a:lnTo>
                  <a:lnTo>
                    <a:pt x="408" y="215"/>
                  </a:lnTo>
                  <a:lnTo>
                    <a:pt x="408" y="217"/>
                  </a:lnTo>
                  <a:lnTo>
                    <a:pt x="408" y="219"/>
                  </a:lnTo>
                  <a:lnTo>
                    <a:pt x="408" y="221"/>
                  </a:lnTo>
                  <a:lnTo>
                    <a:pt x="408" y="223"/>
                  </a:lnTo>
                  <a:lnTo>
                    <a:pt x="408" y="225"/>
                  </a:lnTo>
                  <a:lnTo>
                    <a:pt x="408" y="227"/>
                  </a:lnTo>
                  <a:lnTo>
                    <a:pt x="408" y="229"/>
                  </a:lnTo>
                  <a:lnTo>
                    <a:pt x="410" y="229"/>
                  </a:lnTo>
                  <a:lnTo>
                    <a:pt x="410" y="231"/>
                  </a:lnTo>
                  <a:lnTo>
                    <a:pt x="410" y="233"/>
                  </a:lnTo>
                  <a:lnTo>
                    <a:pt x="410" y="235"/>
                  </a:lnTo>
                  <a:lnTo>
                    <a:pt x="410" y="237"/>
                  </a:lnTo>
                  <a:lnTo>
                    <a:pt x="410" y="235"/>
                  </a:lnTo>
                  <a:lnTo>
                    <a:pt x="410" y="233"/>
                  </a:lnTo>
                  <a:lnTo>
                    <a:pt x="410" y="231"/>
                  </a:lnTo>
                  <a:lnTo>
                    <a:pt x="410" y="229"/>
                  </a:lnTo>
                  <a:lnTo>
                    <a:pt x="410" y="227"/>
                  </a:lnTo>
                  <a:lnTo>
                    <a:pt x="408" y="227"/>
                  </a:lnTo>
                  <a:lnTo>
                    <a:pt x="410" y="227"/>
                  </a:lnTo>
                  <a:lnTo>
                    <a:pt x="408" y="227"/>
                  </a:lnTo>
                  <a:lnTo>
                    <a:pt x="408" y="225"/>
                  </a:lnTo>
                  <a:lnTo>
                    <a:pt x="410" y="225"/>
                  </a:lnTo>
                  <a:lnTo>
                    <a:pt x="408" y="225"/>
                  </a:lnTo>
                  <a:lnTo>
                    <a:pt x="410" y="225"/>
                  </a:lnTo>
                  <a:lnTo>
                    <a:pt x="410" y="223"/>
                  </a:lnTo>
                  <a:lnTo>
                    <a:pt x="408" y="223"/>
                  </a:lnTo>
                  <a:lnTo>
                    <a:pt x="410" y="223"/>
                  </a:lnTo>
                  <a:lnTo>
                    <a:pt x="408" y="223"/>
                  </a:lnTo>
                  <a:lnTo>
                    <a:pt x="408" y="221"/>
                  </a:lnTo>
                  <a:lnTo>
                    <a:pt x="408" y="219"/>
                  </a:lnTo>
                  <a:lnTo>
                    <a:pt x="408" y="217"/>
                  </a:lnTo>
                  <a:lnTo>
                    <a:pt x="408" y="215"/>
                  </a:lnTo>
                  <a:lnTo>
                    <a:pt x="408" y="213"/>
                  </a:lnTo>
                  <a:lnTo>
                    <a:pt x="406" y="213"/>
                  </a:lnTo>
                  <a:lnTo>
                    <a:pt x="406" y="211"/>
                  </a:lnTo>
                  <a:lnTo>
                    <a:pt x="408" y="211"/>
                  </a:lnTo>
                  <a:lnTo>
                    <a:pt x="408" y="213"/>
                  </a:lnTo>
                  <a:lnTo>
                    <a:pt x="408" y="215"/>
                  </a:lnTo>
                  <a:lnTo>
                    <a:pt x="408" y="217"/>
                  </a:lnTo>
                  <a:lnTo>
                    <a:pt x="408" y="219"/>
                  </a:lnTo>
                  <a:lnTo>
                    <a:pt x="408" y="221"/>
                  </a:lnTo>
                  <a:lnTo>
                    <a:pt x="410" y="223"/>
                  </a:lnTo>
                  <a:lnTo>
                    <a:pt x="410" y="225"/>
                  </a:lnTo>
                  <a:lnTo>
                    <a:pt x="410" y="227"/>
                  </a:lnTo>
                  <a:lnTo>
                    <a:pt x="410" y="229"/>
                  </a:lnTo>
                  <a:lnTo>
                    <a:pt x="410" y="231"/>
                  </a:lnTo>
                  <a:lnTo>
                    <a:pt x="410" y="233"/>
                  </a:lnTo>
                  <a:lnTo>
                    <a:pt x="410" y="235"/>
                  </a:lnTo>
                  <a:lnTo>
                    <a:pt x="410" y="237"/>
                  </a:lnTo>
                  <a:lnTo>
                    <a:pt x="410" y="239"/>
                  </a:lnTo>
                  <a:lnTo>
                    <a:pt x="410" y="241"/>
                  </a:lnTo>
                  <a:lnTo>
                    <a:pt x="410" y="243"/>
                  </a:lnTo>
                  <a:lnTo>
                    <a:pt x="410" y="241"/>
                  </a:lnTo>
                  <a:lnTo>
                    <a:pt x="410" y="239"/>
                  </a:lnTo>
                  <a:lnTo>
                    <a:pt x="410" y="237"/>
                  </a:lnTo>
                  <a:lnTo>
                    <a:pt x="410" y="239"/>
                  </a:lnTo>
                  <a:lnTo>
                    <a:pt x="410" y="241"/>
                  </a:lnTo>
                  <a:lnTo>
                    <a:pt x="410" y="243"/>
                  </a:lnTo>
                  <a:lnTo>
                    <a:pt x="410" y="245"/>
                  </a:lnTo>
                  <a:lnTo>
                    <a:pt x="410" y="247"/>
                  </a:lnTo>
                  <a:lnTo>
                    <a:pt x="410" y="249"/>
                  </a:lnTo>
                  <a:lnTo>
                    <a:pt x="410" y="251"/>
                  </a:lnTo>
                  <a:lnTo>
                    <a:pt x="410" y="249"/>
                  </a:lnTo>
                  <a:lnTo>
                    <a:pt x="410" y="251"/>
                  </a:lnTo>
                  <a:lnTo>
                    <a:pt x="410" y="251"/>
                  </a:lnTo>
                  <a:lnTo>
                    <a:pt x="410" y="253"/>
                  </a:lnTo>
                  <a:lnTo>
                    <a:pt x="410" y="255"/>
                  </a:lnTo>
                  <a:lnTo>
                    <a:pt x="412" y="255"/>
                  </a:lnTo>
                  <a:lnTo>
                    <a:pt x="410" y="255"/>
                  </a:lnTo>
                  <a:lnTo>
                    <a:pt x="412" y="255"/>
                  </a:lnTo>
                  <a:lnTo>
                    <a:pt x="410" y="255"/>
                  </a:lnTo>
                  <a:lnTo>
                    <a:pt x="412" y="255"/>
                  </a:lnTo>
                  <a:lnTo>
                    <a:pt x="412" y="257"/>
                  </a:lnTo>
                  <a:lnTo>
                    <a:pt x="412" y="259"/>
                  </a:lnTo>
                  <a:lnTo>
                    <a:pt x="412" y="257"/>
                  </a:lnTo>
                  <a:lnTo>
                    <a:pt x="412" y="259"/>
                  </a:lnTo>
                  <a:lnTo>
                    <a:pt x="410" y="259"/>
                  </a:lnTo>
                  <a:lnTo>
                    <a:pt x="412" y="259"/>
                  </a:lnTo>
                  <a:lnTo>
                    <a:pt x="410" y="259"/>
                  </a:lnTo>
                  <a:lnTo>
                    <a:pt x="412" y="259"/>
                  </a:lnTo>
                  <a:lnTo>
                    <a:pt x="412" y="261"/>
                  </a:lnTo>
                  <a:lnTo>
                    <a:pt x="412" y="263"/>
                  </a:lnTo>
                  <a:lnTo>
                    <a:pt x="410" y="263"/>
                  </a:lnTo>
                  <a:lnTo>
                    <a:pt x="410" y="265"/>
                  </a:lnTo>
                  <a:lnTo>
                    <a:pt x="410" y="267"/>
                  </a:lnTo>
                  <a:lnTo>
                    <a:pt x="410" y="269"/>
                  </a:lnTo>
                  <a:lnTo>
                    <a:pt x="410" y="271"/>
                  </a:lnTo>
                  <a:lnTo>
                    <a:pt x="410" y="273"/>
                  </a:lnTo>
                  <a:lnTo>
                    <a:pt x="408" y="273"/>
                  </a:lnTo>
                  <a:lnTo>
                    <a:pt x="408" y="275"/>
                  </a:lnTo>
                  <a:lnTo>
                    <a:pt x="406" y="275"/>
                  </a:lnTo>
                  <a:lnTo>
                    <a:pt x="408" y="275"/>
                  </a:lnTo>
                  <a:lnTo>
                    <a:pt x="408" y="277"/>
                  </a:lnTo>
                  <a:lnTo>
                    <a:pt x="408" y="275"/>
                  </a:lnTo>
                  <a:lnTo>
                    <a:pt x="406" y="275"/>
                  </a:lnTo>
                  <a:lnTo>
                    <a:pt x="406" y="277"/>
                  </a:lnTo>
                  <a:lnTo>
                    <a:pt x="406" y="275"/>
                  </a:lnTo>
                  <a:lnTo>
                    <a:pt x="406" y="277"/>
                  </a:lnTo>
                  <a:lnTo>
                    <a:pt x="408" y="277"/>
                  </a:lnTo>
                  <a:lnTo>
                    <a:pt x="406" y="277"/>
                  </a:lnTo>
                  <a:lnTo>
                    <a:pt x="408" y="277"/>
                  </a:lnTo>
                  <a:lnTo>
                    <a:pt x="406" y="277"/>
                  </a:lnTo>
                  <a:lnTo>
                    <a:pt x="408" y="277"/>
                  </a:lnTo>
                  <a:lnTo>
                    <a:pt x="406" y="277"/>
                  </a:lnTo>
                  <a:lnTo>
                    <a:pt x="408" y="277"/>
                  </a:lnTo>
                  <a:lnTo>
                    <a:pt x="406" y="277"/>
                  </a:lnTo>
                  <a:lnTo>
                    <a:pt x="408" y="277"/>
                  </a:lnTo>
                  <a:lnTo>
                    <a:pt x="406" y="277"/>
                  </a:lnTo>
                  <a:lnTo>
                    <a:pt x="408" y="277"/>
                  </a:lnTo>
                  <a:lnTo>
                    <a:pt x="408" y="279"/>
                  </a:lnTo>
                  <a:lnTo>
                    <a:pt x="406" y="279"/>
                  </a:lnTo>
                  <a:lnTo>
                    <a:pt x="408" y="279"/>
                  </a:lnTo>
                  <a:lnTo>
                    <a:pt x="406" y="279"/>
                  </a:lnTo>
                  <a:lnTo>
                    <a:pt x="408" y="279"/>
                  </a:lnTo>
                  <a:lnTo>
                    <a:pt x="406" y="279"/>
                  </a:lnTo>
                  <a:lnTo>
                    <a:pt x="408" y="279"/>
                  </a:lnTo>
                  <a:lnTo>
                    <a:pt x="406" y="279"/>
                  </a:lnTo>
                  <a:lnTo>
                    <a:pt x="406" y="281"/>
                  </a:lnTo>
                  <a:lnTo>
                    <a:pt x="406" y="279"/>
                  </a:lnTo>
                  <a:lnTo>
                    <a:pt x="406" y="281"/>
                  </a:lnTo>
                  <a:lnTo>
                    <a:pt x="406" y="279"/>
                  </a:lnTo>
                  <a:lnTo>
                    <a:pt x="406" y="281"/>
                  </a:lnTo>
                  <a:lnTo>
                    <a:pt x="406" y="283"/>
                  </a:lnTo>
                  <a:lnTo>
                    <a:pt x="406" y="285"/>
                  </a:lnTo>
                  <a:lnTo>
                    <a:pt x="406" y="283"/>
                  </a:lnTo>
                  <a:lnTo>
                    <a:pt x="406" y="285"/>
                  </a:lnTo>
                  <a:lnTo>
                    <a:pt x="406" y="287"/>
                  </a:lnTo>
                  <a:lnTo>
                    <a:pt x="404" y="287"/>
                  </a:lnTo>
                  <a:lnTo>
                    <a:pt x="406" y="287"/>
                  </a:lnTo>
                  <a:lnTo>
                    <a:pt x="404" y="289"/>
                  </a:lnTo>
                  <a:lnTo>
                    <a:pt x="406" y="289"/>
                  </a:lnTo>
                  <a:lnTo>
                    <a:pt x="404" y="289"/>
                  </a:lnTo>
                  <a:lnTo>
                    <a:pt x="406" y="289"/>
                  </a:lnTo>
                  <a:lnTo>
                    <a:pt x="406" y="291"/>
                  </a:lnTo>
                  <a:lnTo>
                    <a:pt x="406" y="293"/>
                  </a:lnTo>
                  <a:lnTo>
                    <a:pt x="406" y="291"/>
                  </a:lnTo>
                  <a:lnTo>
                    <a:pt x="406" y="293"/>
                  </a:lnTo>
                  <a:lnTo>
                    <a:pt x="406" y="295"/>
                  </a:lnTo>
                  <a:lnTo>
                    <a:pt x="408" y="295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8" y="297"/>
                  </a:lnTo>
                  <a:lnTo>
                    <a:pt x="406" y="297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299"/>
                  </a:lnTo>
                  <a:lnTo>
                    <a:pt x="406" y="299"/>
                  </a:lnTo>
                  <a:lnTo>
                    <a:pt x="404" y="299"/>
                  </a:lnTo>
                  <a:lnTo>
                    <a:pt x="404" y="301"/>
                  </a:lnTo>
                  <a:lnTo>
                    <a:pt x="402" y="301"/>
                  </a:lnTo>
                  <a:lnTo>
                    <a:pt x="404" y="301"/>
                  </a:lnTo>
                  <a:lnTo>
                    <a:pt x="402" y="301"/>
                  </a:lnTo>
                  <a:lnTo>
                    <a:pt x="404" y="301"/>
                  </a:lnTo>
                  <a:lnTo>
                    <a:pt x="402" y="301"/>
                  </a:lnTo>
                  <a:lnTo>
                    <a:pt x="404" y="301"/>
                  </a:lnTo>
                  <a:lnTo>
                    <a:pt x="402" y="301"/>
                  </a:lnTo>
                  <a:lnTo>
                    <a:pt x="402" y="303"/>
                  </a:lnTo>
                  <a:lnTo>
                    <a:pt x="404" y="303"/>
                  </a:lnTo>
                  <a:lnTo>
                    <a:pt x="402" y="303"/>
                  </a:lnTo>
                  <a:lnTo>
                    <a:pt x="404" y="303"/>
                  </a:lnTo>
                  <a:lnTo>
                    <a:pt x="404" y="305"/>
                  </a:lnTo>
                  <a:lnTo>
                    <a:pt x="406" y="305"/>
                  </a:lnTo>
                  <a:lnTo>
                    <a:pt x="408" y="303"/>
                  </a:lnTo>
                  <a:lnTo>
                    <a:pt x="408" y="305"/>
                  </a:lnTo>
                  <a:lnTo>
                    <a:pt x="408" y="303"/>
                  </a:lnTo>
                  <a:lnTo>
                    <a:pt x="408" y="301"/>
                  </a:lnTo>
                  <a:lnTo>
                    <a:pt x="408" y="299"/>
                  </a:lnTo>
                  <a:lnTo>
                    <a:pt x="408" y="301"/>
                  </a:lnTo>
                  <a:lnTo>
                    <a:pt x="408" y="299"/>
                  </a:lnTo>
                  <a:lnTo>
                    <a:pt x="406" y="299"/>
                  </a:lnTo>
                  <a:lnTo>
                    <a:pt x="408" y="299"/>
                  </a:lnTo>
                  <a:lnTo>
                    <a:pt x="406" y="299"/>
                  </a:lnTo>
                  <a:lnTo>
                    <a:pt x="408" y="299"/>
                  </a:lnTo>
                  <a:lnTo>
                    <a:pt x="408" y="299"/>
                  </a:lnTo>
                  <a:lnTo>
                    <a:pt x="410" y="299"/>
                  </a:lnTo>
                  <a:lnTo>
                    <a:pt x="410" y="297"/>
                  </a:lnTo>
                  <a:lnTo>
                    <a:pt x="412" y="297"/>
                  </a:lnTo>
                  <a:lnTo>
                    <a:pt x="412" y="299"/>
                  </a:lnTo>
                  <a:lnTo>
                    <a:pt x="410" y="299"/>
                  </a:lnTo>
                  <a:lnTo>
                    <a:pt x="410" y="299"/>
                  </a:lnTo>
                  <a:lnTo>
                    <a:pt x="410" y="301"/>
                  </a:lnTo>
                  <a:lnTo>
                    <a:pt x="408" y="301"/>
                  </a:lnTo>
                  <a:lnTo>
                    <a:pt x="408" y="303"/>
                  </a:lnTo>
                  <a:lnTo>
                    <a:pt x="408" y="305"/>
                  </a:lnTo>
                  <a:lnTo>
                    <a:pt x="408" y="307"/>
                  </a:lnTo>
                  <a:lnTo>
                    <a:pt x="406" y="307"/>
                  </a:lnTo>
                  <a:lnTo>
                    <a:pt x="408" y="307"/>
                  </a:lnTo>
                  <a:lnTo>
                    <a:pt x="408" y="309"/>
                  </a:lnTo>
                  <a:lnTo>
                    <a:pt x="406" y="309"/>
                  </a:lnTo>
                  <a:lnTo>
                    <a:pt x="406" y="311"/>
                  </a:lnTo>
                  <a:lnTo>
                    <a:pt x="404" y="311"/>
                  </a:lnTo>
                  <a:lnTo>
                    <a:pt x="406" y="311"/>
                  </a:lnTo>
                  <a:lnTo>
                    <a:pt x="404" y="311"/>
                  </a:lnTo>
                  <a:lnTo>
                    <a:pt x="404" y="313"/>
                  </a:lnTo>
                  <a:lnTo>
                    <a:pt x="402" y="313"/>
                  </a:lnTo>
                  <a:lnTo>
                    <a:pt x="402" y="315"/>
                  </a:lnTo>
                  <a:lnTo>
                    <a:pt x="402" y="317"/>
                  </a:lnTo>
                  <a:lnTo>
                    <a:pt x="400" y="317"/>
                  </a:lnTo>
                  <a:lnTo>
                    <a:pt x="400" y="319"/>
                  </a:lnTo>
                  <a:lnTo>
                    <a:pt x="400" y="317"/>
                  </a:lnTo>
                  <a:lnTo>
                    <a:pt x="400" y="319"/>
                  </a:lnTo>
                  <a:lnTo>
                    <a:pt x="400" y="317"/>
                  </a:lnTo>
                  <a:lnTo>
                    <a:pt x="400" y="319"/>
                  </a:lnTo>
                  <a:lnTo>
                    <a:pt x="400" y="321"/>
                  </a:lnTo>
                  <a:lnTo>
                    <a:pt x="398" y="321"/>
                  </a:lnTo>
                  <a:lnTo>
                    <a:pt x="396" y="321"/>
                  </a:lnTo>
                  <a:lnTo>
                    <a:pt x="398" y="321"/>
                  </a:lnTo>
                  <a:lnTo>
                    <a:pt x="398" y="319"/>
                  </a:lnTo>
                  <a:lnTo>
                    <a:pt x="400" y="319"/>
                  </a:lnTo>
                  <a:lnTo>
                    <a:pt x="400" y="317"/>
                  </a:lnTo>
                  <a:lnTo>
                    <a:pt x="398" y="317"/>
                  </a:lnTo>
                  <a:lnTo>
                    <a:pt x="400" y="317"/>
                  </a:lnTo>
                  <a:lnTo>
                    <a:pt x="400" y="315"/>
                  </a:lnTo>
                  <a:lnTo>
                    <a:pt x="402" y="315"/>
                  </a:lnTo>
                  <a:lnTo>
                    <a:pt x="402" y="313"/>
                  </a:lnTo>
                  <a:lnTo>
                    <a:pt x="402" y="311"/>
                  </a:lnTo>
                  <a:lnTo>
                    <a:pt x="402" y="313"/>
                  </a:lnTo>
                  <a:lnTo>
                    <a:pt x="404" y="313"/>
                  </a:lnTo>
                  <a:lnTo>
                    <a:pt x="404" y="311"/>
                  </a:lnTo>
                  <a:lnTo>
                    <a:pt x="404" y="309"/>
                  </a:lnTo>
                  <a:lnTo>
                    <a:pt x="404" y="311"/>
                  </a:lnTo>
                  <a:lnTo>
                    <a:pt x="404" y="309"/>
                  </a:lnTo>
                  <a:lnTo>
                    <a:pt x="404" y="311"/>
                  </a:lnTo>
                  <a:lnTo>
                    <a:pt x="404" y="309"/>
                  </a:lnTo>
                  <a:close/>
                  <a:moveTo>
                    <a:pt x="406" y="309"/>
                  </a:moveTo>
                  <a:lnTo>
                    <a:pt x="406" y="307"/>
                  </a:lnTo>
                  <a:lnTo>
                    <a:pt x="406" y="305"/>
                  </a:lnTo>
                  <a:lnTo>
                    <a:pt x="404" y="305"/>
                  </a:lnTo>
                  <a:lnTo>
                    <a:pt x="402" y="305"/>
                  </a:lnTo>
                  <a:lnTo>
                    <a:pt x="404" y="305"/>
                  </a:lnTo>
                  <a:lnTo>
                    <a:pt x="402" y="305"/>
                  </a:lnTo>
                  <a:lnTo>
                    <a:pt x="402" y="303"/>
                  </a:lnTo>
                  <a:lnTo>
                    <a:pt x="400" y="303"/>
                  </a:lnTo>
                  <a:lnTo>
                    <a:pt x="400" y="305"/>
                  </a:lnTo>
                  <a:lnTo>
                    <a:pt x="402" y="305"/>
                  </a:lnTo>
                  <a:lnTo>
                    <a:pt x="402" y="307"/>
                  </a:lnTo>
                  <a:lnTo>
                    <a:pt x="404" y="307"/>
                  </a:lnTo>
                  <a:lnTo>
                    <a:pt x="402" y="307"/>
                  </a:lnTo>
                  <a:lnTo>
                    <a:pt x="402" y="309"/>
                  </a:lnTo>
                  <a:lnTo>
                    <a:pt x="404" y="309"/>
                  </a:lnTo>
                  <a:lnTo>
                    <a:pt x="406" y="309"/>
                  </a:lnTo>
                  <a:close/>
                  <a:moveTo>
                    <a:pt x="398" y="305"/>
                  </a:moveTo>
                  <a:lnTo>
                    <a:pt x="400" y="305"/>
                  </a:lnTo>
                  <a:lnTo>
                    <a:pt x="398" y="305"/>
                  </a:lnTo>
                  <a:close/>
                  <a:moveTo>
                    <a:pt x="400" y="305"/>
                  </a:moveTo>
                  <a:lnTo>
                    <a:pt x="398" y="305"/>
                  </a:lnTo>
                  <a:lnTo>
                    <a:pt x="400" y="305"/>
                  </a:lnTo>
                  <a:lnTo>
                    <a:pt x="398" y="305"/>
                  </a:lnTo>
                  <a:lnTo>
                    <a:pt x="400" y="305"/>
                  </a:lnTo>
                  <a:lnTo>
                    <a:pt x="398" y="305"/>
                  </a:lnTo>
                  <a:lnTo>
                    <a:pt x="400" y="305"/>
                  </a:lnTo>
                  <a:close/>
                  <a:moveTo>
                    <a:pt x="398" y="303"/>
                  </a:moveTo>
                  <a:lnTo>
                    <a:pt x="398" y="305"/>
                  </a:lnTo>
                  <a:lnTo>
                    <a:pt x="398" y="303"/>
                  </a:lnTo>
                  <a:close/>
                  <a:moveTo>
                    <a:pt x="402" y="303"/>
                  </a:moveTo>
                  <a:lnTo>
                    <a:pt x="400" y="303"/>
                  </a:lnTo>
                  <a:lnTo>
                    <a:pt x="402" y="303"/>
                  </a:lnTo>
                  <a:lnTo>
                    <a:pt x="400" y="303"/>
                  </a:lnTo>
                  <a:lnTo>
                    <a:pt x="402" y="303"/>
                  </a:lnTo>
                  <a:close/>
                  <a:moveTo>
                    <a:pt x="396" y="303"/>
                  </a:moveTo>
                  <a:lnTo>
                    <a:pt x="396" y="305"/>
                  </a:lnTo>
                  <a:lnTo>
                    <a:pt x="396" y="303"/>
                  </a:lnTo>
                  <a:lnTo>
                    <a:pt x="396" y="305"/>
                  </a:lnTo>
                  <a:lnTo>
                    <a:pt x="396" y="303"/>
                  </a:lnTo>
                  <a:close/>
                  <a:moveTo>
                    <a:pt x="402" y="303"/>
                  </a:moveTo>
                  <a:lnTo>
                    <a:pt x="402" y="301"/>
                  </a:lnTo>
                  <a:lnTo>
                    <a:pt x="402" y="303"/>
                  </a:lnTo>
                  <a:lnTo>
                    <a:pt x="402" y="301"/>
                  </a:lnTo>
                  <a:lnTo>
                    <a:pt x="402" y="303"/>
                  </a:lnTo>
                  <a:lnTo>
                    <a:pt x="402" y="301"/>
                  </a:lnTo>
                  <a:lnTo>
                    <a:pt x="402" y="303"/>
                  </a:lnTo>
                  <a:close/>
                  <a:moveTo>
                    <a:pt x="402" y="301"/>
                  </a:moveTo>
                  <a:lnTo>
                    <a:pt x="402" y="303"/>
                  </a:lnTo>
                  <a:lnTo>
                    <a:pt x="402" y="301"/>
                  </a:lnTo>
                  <a:lnTo>
                    <a:pt x="402" y="303"/>
                  </a:lnTo>
                  <a:lnTo>
                    <a:pt x="402" y="301"/>
                  </a:lnTo>
                  <a:close/>
                  <a:moveTo>
                    <a:pt x="400" y="305"/>
                  </a:moveTo>
                  <a:lnTo>
                    <a:pt x="400" y="303"/>
                  </a:lnTo>
                  <a:lnTo>
                    <a:pt x="400" y="305"/>
                  </a:lnTo>
                  <a:close/>
                  <a:moveTo>
                    <a:pt x="400" y="303"/>
                  </a:moveTo>
                  <a:lnTo>
                    <a:pt x="398" y="303"/>
                  </a:lnTo>
                  <a:lnTo>
                    <a:pt x="400" y="303"/>
                  </a:lnTo>
                  <a:close/>
                  <a:moveTo>
                    <a:pt x="406" y="305"/>
                  </a:moveTo>
                  <a:lnTo>
                    <a:pt x="406" y="307"/>
                  </a:lnTo>
                  <a:lnTo>
                    <a:pt x="406" y="305"/>
                  </a:lnTo>
                  <a:close/>
                  <a:moveTo>
                    <a:pt x="406" y="307"/>
                  </a:moveTo>
                  <a:lnTo>
                    <a:pt x="406" y="305"/>
                  </a:lnTo>
                  <a:lnTo>
                    <a:pt x="406" y="307"/>
                  </a:lnTo>
                  <a:close/>
                  <a:moveTo>
                    <a:pt x="370" y="223"/>
                  </a:moveTo>
                  <a:lnTo>
                    <a:pt x="372" y="223"/>
                  </a:lnTo>
                  <a:lnTo>
                    <a:pt x="370" y="221"/>
                  </a:lnTo>
                  <a:lnTo>
                    <a:pt x="370" y="219"/>
                  </a:lnTo>
                  <a:lnTo>
                    <a:pt x="370" y="217"/>
                  </a:lnTo>
                  <a:lnTo>
                    <a:pt x="370" y="219"/>
                  </a:lnTo>
                  <a:lnTo>
                    <a:pt x="372" y="219"/>
                  </a:lnTo>
                  <a:lnTo>
                    <a:pt x="372" y="217"/>
                  </a:lnTo>
                  <a:lnTo>
                    <a:pt x="372" y="215"/>
                  </a:lnTo>
                  <a:lnTo>
                    <a:pt x="374" y="215"/>
                  </a:lnTo>
                  <a:lnTo>
                    <a:pt x="374" y="213"/>
                  </a:lnTo>
                  <a:lnTo>
                    <a:pt x="374" y="211"/>
                  </a:lnTo>
                  <a:lnTo>
                    <a:pt x="374" y="209"/>
                  </a:lnTo>
                  <a:lnTo>
                    <a:pt x="374" y="207"/>
                  </a:lnTo>
                  <a:lnTo>
                    <a:pt x="374" y="205"/>
                  </a:lnTo>
                  <a:lnTo>
                    <a:pt x="374" y="203"/>
                  </a:lnTo>
                  <a:lnTo>
                    <a:pt x="372" y="203"/>
                  </a:lnTo>
                  <a:lnTo>
                    <a:pt x="372" y="203"/>
                  </a:lnTo>
                  <a:lnTo>
                    <a:pt x="372" y="201"/>
                  </a:lnTo>
                  <a:lnTo>
                    <a:pt x="370" y="201"/>
                  </a:lnTo>
                  <a:lnTo>
                    <a:pt x="370" y="199"/>
                  </a:lnTo>
                  <a:lnTo>
                    <a:pt x="370" y="199"/>
                  </a:lnTo>
                  <a:lnTo>
                    <a:pt x="370" y="197"/>
                  </a:lnTo>
                  <a:lnTo>
                    <a:pt x="368" y="197"/>
                  </a:lnTo>
                  <a:lnTo>
                    <a:pt x="366" y="195"/>
                  </a:lnTo>
                  <a:lnTo>
                    <a:pt x="364" y="195"/>
                  </a:lnTo>
                  <a:lnTo>
                    <a:pt x="362" y="195"/>
                  </a:lnTo>
                  <a:lnTo>
                    <a:pt x="362" y="197"/>
                  </a:lnTo>
                  <a:lnTo>
                    <a:pt x="360" y="199"/>
                  </a:lnTo>
                  <a:lnTo>
                    <a:pt x="360" y="201"/>
                  </a:lnTo>
                  <a:lnTo>
                    <a:pt x="358" y="201"/>
                  </a:lnTo>
                  <a:lnTo>
                    <a:pt x="358" y="203"/>
                  </a:lnTo>
                  <a:lnTo>
                    <a:pt x="358" y="201"/>
                  </a:lnTo>
                  <a:lnTo>
                    <a:pt x="360" y="203"/>
                  </a:lnTo>
                  <a:lnTo>
                    <a:pt x="358" y="203"/>
                  </a:lnTo>
                  <a:lnTo>
                    <a:pt x="356" y="203"/>
                  </a:lnTo>
                  <a:lnTo>
                    <a:pt x="358" y="203"/>
                  </a:lnTo>
                  <a:lnTo>
                    <a:pt x="358" y="205"/>
                  </a:lnTo>
                  <a:lnTo>
                    <a:pt x="356" y="205"/>
                  </a:lnTo>
                  <a:lnTo>
                    <a:pt x="356" y="203"/>
                  </a:lnTo>
                  <a:lnTo>
                    <a:pt x="356" y="205"/>
                  </a:lnTo>
                  <a:lnTo>
                    <a:pt x="354" y="205"/>
                  </a:lnTo>
                  <a:lnTo>
                    <a:pt x="354" y="207"/>
                  </a:lnTo>
                  <a:lnTo>
                    <a:pt x="352" y="207"/>
                  </a:lnTo>
                  <a:lnTo>
                    <a:pt x="352" y="209"/>
                  </a:lnTo>
                  <a:lnTo>
                    <a:pt x="350" y="209"/>
                  </a:lnTo>
                  <a:lnTo>
                    <a:pt x="352" y="209"/>
                  </a:lnTo>
                  <a:lnTo>
                    <a:pt x="352" y="211"/>
                  </a:lnTo>
                  <a:lnTo>
                    <a:pt x="350" y="211"/>
                  </a:lnTo>
                  <a:lnTo>
                    <a:pt x="352" y="211"/>
                  </a:lnTo>
                  <a:lnTo>
                    <a:pt x="352" y="213"/>
                  </a:lnTo>
                  <a:lnTo>
                    <a:pt x="352" y="211"/>
                  </a:lnTo>
                  <a:lnTo>
                    <a:pt x="350" y="213"/>
                  </a:lnTo>
                  <a:lnTo>
                    <a:pt x="350" y="215"/>
                  </a:lnTo>
                  <a:lnTo>
                    <a:pt x="352" y="215"/>
                  </a:lnTo>
                  <a:lnTo>
                    <a:pt x="352" y="217"/>
                  </a:lnTo>
                  <a:lnTo>
                    <a:pt x="354" y="217"/>
                  </a:lnTo>
                  <a:lnTo>
                    <a:pt x="354" y="219"/>
                  </a:lnTo>
                  <a:lnTo>
                    <a:pt x="356" y="219"/>
                  </a:lnTo>
                  <a:lnTo>
                    <a:pt x="358" y="219"/>
                  </a:lnTo>
                  <a:lnTo>
                    <a:pt x="360" y="217"/>
                  </a:lnTo>
                  <a:lnTo>
                    <a:pt x="360" y="219"/>
                  </a:lnTo>
                  <a:lnTo>
                    <a:pt x="358" y="219"/>
                  </a:lnTo>
                  <a:lnTo>
                    <a:pt x="360" y="219"/>
                  </a:lnTo>
                  <a:lnTo>
                    <a:pt x="360" y="221"/>
                  </a:lnTo>
                  <a:lnTo>
                    <a:pt x="362" y="221"/>
                  </a:lnTo>
                  <a:lnTo>
                    <a:pt x="364" y="221"/>
                  </a:lnTo>
                  <a:lnTo>
                    <a:pt x="366" y="221"/>
                  </a:lnTo>
                  <a:lnTo>
                    <a:pt x="366" y="223"/>
                  </a:lnTo>
                  <a:lnTo>
                    <a:pt x="368" y="223"/>
                  </a:lnTo>
                  <a:lnTo>
                    <a:pt x="370" y="223"/>
                  </a:lnTo>
                  <a:lnTo>
                    <a:pt x="370" y="223"/>
                  </a:lnTo>
                  <a:lnTo>
                    <a:pt x="372" y="223"/>
                  </a:lnTo>
                  <a:lnTo>
                    <a:pt x="370" y="223"/>
                  </a:lnTo>
                  <a:close/>
                  <a:moveTo>
                    <a:pt x="400" y="203"/>
                  </a:moveTo>
                  <a:lnTo>
                    <a:pt x="402" y="203"/>
                  </a:lnTo>
                  <a:lnTo>
                    <a:pt x="400" y="203"/>
                  </a:lnTo>
                  <a:close/>
                  <a:moveTo>
                    <a:pt x="350" y="110"/>
                  </a:moveTo>
                  <a:lnTo>
                    <a:pt x="350" y="112"/>
                  </a:lnTo>
                  <a:lnTo>
                    <a:pt x="350" y="110"/>
                  </a:lnTo>
                  <a:close/>
                  <a:moveTo>
                    <a:pt x="76" y="48"/>
                  </a:moveTo>
                  <a:lnTo>
                    <a:pt x="76" y="46"/>
                  </a:lnTo>
                  <a:lnTo>
                    <a:pt x="78" y="46"/>
                  </a:lnTo>
                  <a:lnTo>
                    <a:pt x="76" y="46"/>
                  </a:lnTo>
                  <a:lnTo>
                    <a:pt x="76" y="48"/>
                  </a:lnTo>
                  <a:lnTo>
                    <a:pt x="78" y="48"/>
                  </a:lnTo>
                  <a:lnTo>
                    <a:pt x="80" y="48"/>
                  </a:lnTo>
                  <a:lnTo>
                    <a:pt x="78" y="48"/>
                  </a:lnTo>
                  <a:lnTo>
                    <a:pt x="76" y="48"/>
                  </a:lnTo>
                  <a:close/>
                  <a:moveTo>
                    <a:pt x="394" y="305"/>
                  </a:moveTo>
                  <a:lnTo>
                    <a:pt x="392" y="305"/>
                  </a:lnTo>
                  <a:lnTo>
                    <a:pt x="392" y="307"/>
                  </a:lnTo>
                  <a:lnTo>
                    <a:pt x="394" y="307"/>
                  </a:lnTo>
                  <a:lnTo>
                    <a:pt x="394" y="305"/>
                  </a:lnTo>
                  <a:close/>
                  <a:moveTo>
                    <a:pt x="384" y="307"/>
                  </a:moveTo>
                  <a:lnTo>
                    <a:pt x="384" y="309"/>
                  </a:lnTo>
                  <a:lnTo>
                    <a:pt x="386" y="309"/>
                  </a:lnTo>
                  <a:lnTo>
                    <a:pt x="386" y="307"/>
                  </a:lnTo>
                  <a:lnTo>
                    <a:pt x="384" y="307"/>
                  </a:lnTo>
                  <a:close/>
                  <a:moveTo>
                    <a:pt x="394" y="307"/>
                  </a:moveTo>
                  <a:lnTo>
                    <a:pt x="392" y="307"/>
                  </a:lnTo>
                  <a:lnTo>
                    <a:pt x="394" y="307"/>
                  </a:lnTo>
                  <a:lnTo>
                    <a:pt x="392" y="307"/>
                  </a:lnTo>
                  <a:lnTo>
                    <a:pt x="394" y="307"/>
                  </a:lnTo>
                  <a:close/>
                  <a:moveTo>
                    <a:pt x="386" y="307"/>
                  </a:moveTo>
                  <a:lnTo>
                    <a:pt x="386" y="309"/>
                  </a:lnTo>
                  <a:lnTo>
                    <a:pt x="388" y="309"/>
                  </a:lnTo>
                  <a:lnTo>
                    <a:pt x="386" y="307"/>
                  </a:lnTo>
                  <a:close/>
                  <a:moveTo>
                    <a:pt x="386" y="309"/>
                  </a:moveTo>
                  <a:lnTo>
                    <a:pt x="388" y="309"/>
                  </a:lnTo>
                  <a:lnTo>
                    <a:pt x="386" y="309"/>
                  </a:lnTo>
                  <a:lnTo>
                    <a:pt x="386" y="311"/>
                  </a:lnTo>
                  <a:lnTo>
                    <a:pt x="386" y="309"/>
                  </a:lnTo>
                  <a:close/>
                  <a:moveTo>
                    <a:pt x="384" y="311"/>
                  </a:moveTo>
                  <a:lnTo>
                    <a:pt x="386" y="311"/>
                  </a:lnTo>
                  <a:lnTo>
                    <a:pt x="386" y="309"/>
                  </a:lnTo>
                  <a:lnTo>
                    <a:pt x="386" y="311"/>
                  </a:lnTo>
                  <a:lnTo>
                    <a:pt x="386" y="309"/>
                  </a:lnTo>
                  <a:lnTo>
                    <a:pt x="384" y="309"/>
                  </a:lnTo>
                  <a:lnTo>
                    <a:pt x="384" y="311"/>
                  </a:lnTo>
                  <a:lnTo>
                    <a:pt x="384" y="309"/>
                  </a:lnTo>
                  <a:lnTo>
                    <a:pt x="384" y="311"/>
                  </a:lnTo>
                  <a:close/>
                  <a:moveTo>
                    <a:pt x="384" y="311"/>
                  </a:moveTo>
                  <a:lnTo>
                    <a:pt x="384" y="309"/>
                  </a:lnTo>
                  <a:lnTo>
                    <a:pt x="384" y="311"/>
                  </a:lnTo>
                  <a:close/>
                  <a:moveTo>
                    <a:pt x="384" y="309"/>
                  </a:moveTo>
                  <a:lnTo>
                    <a:pt x="382" y="309"/>
                  </a:lnTo>
                  <a:lnTo>
                    <a:pt x="384" y="309"/>
                  </a:lnTo>
                  <a:close/>
                  <a:moveTo>
                    <a:pt x="382" y="309"/>
                  </a:moveTo>
                  <a:lnTo>
                    <a:pt x="384" y="309"/>
                  </a:lnTo>
                  <a:lnTo>
                    <a:pt x="382" y="309"/>
                  </a:lnTo>
                  <a:lnTo>
                    <a:pt x="382" y="307"/>
                  </a:lnTo>
                  <a:lnTo>
                    <a:pt x="382" y="309"/>
                  </a:lnTo>
                  <a:lnTo>
                    <a:pt x="382" y="307"/>
                  </a:lnTo>
                  <a:lnTo>
                    <a:pt x="382" y="309"/>
                  </a:lnTo>
                  <a:lnTo>
                    <a:pt x="382" y="307"/>
                  </a:lnTo>
                  <a:lnTo>
                    <a:pt x="382" y="309"/>
                  </a:lnTo>
                  <a:lnTo>
                    <a:pt x="380" y="309"/>
                  </a:lnTo>
                  <a:lnTo>
                    <a:pt x="382" y="309"/>
                  </a:lnTo>
                  <a:close/>
                  <a:moveTo>
                    <a:pt x="380" y="309"/>
                  </a:moveTo>
                  <a:lnTo>
                    <a:pt x="380" y="307"/>
                  </a:lnTo>
                  <a:lnTo>
                    <a:pt x="380" y="309"/>
                  </a:lnTo>
                  <a:close/>
                  <a:moveTo>
                    <a:pt x="384" y="309"/>
                  </a:moveTo>
                  <a:lnTo>
                    <a:pt x="386" y="309"/>
                  </a:lnTo>
                  <a:lnTo>
                    <a:pt x="384" y="309"/>
                  </a:lnTo>
                  <a:lnTo>
                    <a:pt x="386" y="309"/>
                  </a:lnTo>
                  <a:lnTo>
                    <a:pt x="384" y="309"/>
                  </a:lnTo>
                  <a:close/>
                  <a:moveTo>
                    <a:pt x="386" y="309"/>
                  </a:moveTo>
                  <a:lnTo>
                    <a:pt x="384" y="309"/>
                  </a:lnTo>
                  <a:lnTo>
                    <a:pt x="386" y="309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0" name="Freeform 1733">
              <a:extLst>
                <a:ext uri="{FF2B5EF4-FFF2-40B4-BE49-F238E27FC236}">
                  <a16:creationId xmlns:a16="http://schemas.microsoft.com/office/drawing/2014/main" id="{A84D52BF-8D91-DA4B-05BD-C1AF5A3DF7CF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374073" y="3703303"/>
              <a:ext cx="475445" cy="463318"/>
            </a:xfrm>
            <a:custGeom>
              <a:avLst/>
              <a:gdLst>
                <a:gd name="T0" fmla="*/ 212 w 240"/>
                <a:gd name="T1" fmla="*/ 218 h 248"/>
                <a:gd name="T2" fmla="*/ 218 w 240"/>
                <a:gd name="T3" fmla="*/ 214 h 248"/>
                <a:gd name="T4" fmla="*/ 220 w 240"/>
                <a:gd name="T5" fmla="*/ 212 h 248"/>
                <a:gd name="T6" fmla="*/ 222 w 240"/>
                <a:gd name="T7" fmla="*/ 210 h 248"/>
                <a:gd name="T8" fmla="*/ 220 w 240"/>
                <a:gd name="T9" fmla="*/ 208 h 248"/>
                <a:gd name="T10" fmla="*/ 220 w 240"/>
                <a:gd name="T11" fmla="*/ 218 h 248"/>
                <a:gd name="T12" fmla="*/ 222 w 240"/>
                <a:gd name="T13" fmla="*/ 210 h 248"/>
                <a:gd name="T14" fmla="*/ 216 w 240"/>
                <a:gd name="T15" fmla="*/ 208 h 248"/>
                <a:gd name="T16" fmla="*/ 214 w 240"/>
                <a:gd name="T17" fmla="*/ 204 h 248"/>
                <a:gd name="T18" fmla="*/ 220 w 240"/>
                <a:gd name="T19" fmla="*/ 202 h 248"/>
                <a:gd name="T20" fmla="*/ 218 w 240"/>
                <a:gd name="T21" fmla="*/ 202 h 248"/>
                <a:gd name="T22" fmla="*/ 218 w 240"/>
                <a:gd name="T23" fmla="*/ 198 h 248"/>
                <a:gd name="T24" fmla="*/ 218 w 240"/>
                <a:gd name="T25" fmla="*/ 206 h 248"/>
                <a:gd name="T26" fmla="*/ 214 w 240"/>
                <a:gd name="T27" fmla="*/ 200 h 248"/>
                <a:gd name="T28" fmla="*/ 212 w 240"/>
                <a:gd name="T29" fmla="*/ 200 h 248"/>
                <a:gd name="T30" fmla="*/ 218 w 240"/>
                <a:gd name="T31" fmla="*/ 196 h 248"/>
                <a:gd name="T32" fmla="*/ 218 w 240"/>
                <a:gd name="T33" fmla="*/ 196 h 248"/>
                <a:gd name="T34" fmla="*/ 220 w 240"/>
                <a:gd name="T35" fmla="*/ 194 h 248"/>
                <a:gd name="T36" fmla="*/ 220 w 240"/>
                <a:gd name="T37" fmla="*/ 190 h 248"/>
                <a:gd name="T38" fmla="*/ 222 w 240"/>
                <a:gd name="T39" fmla="*/ 188 h 248"/>
                <a:gd name="T40" fmla="*/ 218 w 240"/>
                <a:gd name="T41" fmla="*/ 194 h 248"/>
                <a:gd name="T42" fmla="*/ 224 w 240"/>
                <a:gd name="T43" fmla="*/ 188 h 248"/>
                <a:gd name="T44" fmla="*/ 108 w 240"/>
                <a:gd name="T45" fmla="*/ 4 h 248"/>
                <a:gd name="T46" fmla="*/ 110 w 240"/>
                <a:gd name="T47" fmla="*/ 22 h 248"/>
                <a:gd name="T48" fmla="*/ 132 w 240"/>
                <a:gd name="T49" fmla="*/ 38 h 248"/>
                <a:gd name="T50" fmla="*/ 150 w 240"/>
                <a:gd name="T51" fmla="*/ 58 h 248"/>
                <a:gd name="T52" fmla="*/ 176 w 240"/>
                <a:gd name="T53" fmla="*/ 76 h 248"/>
                <a:gd name="T54" fmla="*/ 182 w 240"/>
                <a:gd name="T55" fmla="*/ 86 h 248"/>
                <a:gd name="T56" fmla="*/ 198 w 240"/>
                <a:gd name="T57" fmla="*/ 96 h 248"/>
                <a:gd name="T58" fmla="*/ 204 w 240"/>
                <a:gd name="T59" fmla="*/ 112 h 248"/>
                <a:gd name="T60" fmla="*/ 222 w 240"/>
                <a:gd name="T61" fmla="*/ 132 h 248"/>
                <a:gd name="T62" fmla="*/ 240 w 240"/>
                <a:gd name="T63" fmla="*/ 146 h 248"/>
                <a:gd name="T64" fmla="*/ 228 w 240"/>
                <a:gd name="T65" fmla="*/ 178 h 248"/>
                <a:gd name="T66" fmla="*/ 218 w 240"/>
                <a:gd name="T67" fmla="*/ 184 h 248"/>
                <a:gd name="T68" fmla="*/ 226 w 240"/>
                <a:gd name="T69" fmla="*/ 188 h 248"/>
                <a:gd name="T70" fmla="*/ 220 w 240"/>
                <a:gd name="T71" fmla="*/ 190 h 248"/>
                <a:gd name="T72" fmla="*/ 214 w 240"/>
                <a:gd name="T73" fmla="*/ 198 h 248"/>
                <a:gd name="T74" fmla="*/ 210 w 240"/>
                <a:gd name="T75" fmla="*/ 196 h 248"/>
                <a:gd name="T76" fmla="*/ 212 w 240"/>
                <a:gd name="T77" fmla="*/ 200 h 248"/>
                <a:gd name="T78" fmla="*/ 216 w 240"/>
                <a:gd name="T79" fmla="*/ 206 h 248"/>
                <a:gd name="T80" fmla="*/ 216 w 240"/>
                <a:gd name="T81" fmla="*/ 208 h 248"/>
                <a:gd name="T82" fmla="*/ 214 w 240"/>
                <a:gd name="T83" fmla="*/ 216 h 248"/>
                <a:gd name="T84" fmla="*/ 218 w 240"/>
                <a:gd name="T85" fmla="*/ 222 h 248"/>
                <a:gd name="T86" fmla="*/ 216 w 240"/>
                <a:gd name="T87" fmla="*/ 222 h 248"/>
                <a:gd name="T88" fmla="*/ 216 w 240"/>
                <a:gd name="T89" fmla="*/ 224 h 248"/>
                <a:gd name="T90" fmla="*/ 202 w 240"/>
                <a:gd name="T91" fmla="*/ 222 h 248"/>
                <a:gd name="T92" fmla="*/ 196 w 240"/>
                <a:gd name="T93" fmla="*/ 234 h 248"/>
                <a:gd name="T94" fmla="*/ 190 w 240"/>
                <a:gd name="T95" fmla="*/ 246 h 248"/>
                <a:gd name="T96" fmla="*/ 158 w 240"/>
                <a:gd name="T97" fmla="*/ 238 h 248"/>
                <a:gd name="T98" fmla="*/ 120 w 240"/>
                <a:gd name="T99" fmla="*/ 240 h 248"/>
                <a:gd name="T100" fmla="*/ 84 w 240"/>
                <a:gd name="T101" fmla="*/ 244 h 248"/>
                <a:gd name="T102" fmla="*/ 52 w 240"/>
                <a:gd name="T103" fmla="*/ 238 h 248"/>
                <a:gd name="T104" fmla="*/ 44 w 240"/>
                <a:gd name="T105" fmla="*/ 208 h 248"/>
                <a:gd name="T106" fmla="*/ 38 w 240"/>
                <a:gd name="T107" fmla="*/ 184 h 248"/>
                <a:gd name="T108" fmla="*/ 48 w 240"/>
                <a:gd name="T109" fmla="*/ 160 h 248"/>
                <a:gd name="T110" fmla="*/ 38 w 240"/>
                <a:gd name="T111" fmla="*/ 144 h 248"/>
                <a:gd name="T112" fmla="*/ 28 w 240"/>
                <a:gd name="T113" fmla="*/ 118 h 248"/>
                <a:gd name="T114" fmla="*/ 18 w 240"/>
                <a:gd name="T115" fmla="*/ 84 h 248"/>
                <a:gd name="T116" fmla="*/ 8 w 240"/>
                <a:gd name="T117" fmla="*/ 52 h 248"/>
                <a:gd name="T118" fmla="*/ 2 w 240"/>
                <a:gd name="T119" fmla="*/ 18 h 248"/>
                <a:gd name="T120" fmla="*/ 34 w 240"/>
                <a:gd name="T121" fmla="*/ 10 h 248"/>
                <a:gd name="T122" fmla="*/ 74 w 240"/>
                <a:gd name="T123" fmla="*/ 6 h 248"/>
                <a:gd name="T124" fmla="*/ 110 w 240"/>
                <a:gd name="T125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0" h="248">
                  <a:moveTo>
                    <a:pt x="220" y="222"/>
                  </a:moveTo>
                  <a:lnTo>
                    <a:pt x="220" y="220"/>
                  </a:lnTo>
                  <a:lnTo>
                    <a:pt x="220" y="222"/>
                  </a:lnTo>
                  <a:close/>
                  <a:moveTo>
                    <a:pt x="220" y="218"/>
                  </a:moveTo>
                  <a:lnTo>
                    <a:pt x="218" y="218"/>
                  </a:lnTo>
                  <a:lnTo>
                    <a:pt x="220" y="218"/>
                  </a:lnTo>
                  <a:close/>
                  <a:moveTo>
                    <a:pt x="218" y="218"/>
                  </a:moveTo>
                  <a:lnTo>
                    <a:pt x="218" y="220"/>
                  </a:lnTo>
                  <a:lnTo>
                    <a:pt x="218" y="218"/>
                  </a:lnTo>
                  <a:close/>
                  <a:moveTo>
                    <a:pt x="218" y="218"/>
                  </a:moveTo>
                  <a:lnTo>
                    <a:pt x="216" y="218"/>
                  </a:lnTo>
                  <a:lnTo>
                    <a:pt x="218" y="218"/>
                  </a:lnTo>
                  <a:lnTo>
                    <a:pt x="216" y="218"/>
                  </a:lnTo>
                  <a:lnTo>
                    <a:pt x="216" y="216"/>
                  </a:lnTo>
                  <a:lnTo>
                    <a:pt x="218" y="216"/>
                  </a:lnTo>
                  <a:lnTo>
                    <a:pt x="218" y="218"/>
                  </a:lnTo>
                  <a:close/>
                  <a:moveTo>
                    <a:pt x="220" y="216"/>
                  </a:moveTo>
                  <a:lnTo>
                    <a:pt x="218" y="216"/>
                  </a:lnTo>
                  <a:lnTo>
                    <a:pt x="220" y="216"/>
                  </a:lnTo>
                  <a:close/>
                  <a:moveTo>
                    <a:pt x="214" y="218"/>
                  </a:moveTo>
                  <a:lnTo>
                    <a:pt x="212" y="218"/>
                  </a:lnTo>
                  <a:lnTo>
                    <a:pt x="214" y="218"/>
                  </a:lnTo>
                  <a:close/>
                  <a:moveTo>
                    <a:pt x="216" y="216"/>
                  </a:moveTo>
                  <a:lnTo>
                    <a:pt x="216" y="218"/>
                  </a:lnTo>
                  <a:lnTo>
                    <a:pt x="216" y="216"/>
                  </a:lnTo>
                  <a:close/>
                  <a:moveTo>
                    <a:pt x="218" y="216"/>
                  </a:moveTo>
                  <a:lnTo>
                    <a:pt x="218" y="218"/>
                  </a:lnTo>
                  <a:lnTo>
                    <a:pt x="218" y="216"/>
                  </a:lnTo>
                  <a:close/>
                  <a:moveTo>
                    <a:pt x="220" y="216"/>
                  </a:moveTo>
                  <a:lnTo>
                    <a:pt x="218" y="216"/>
                  </a:lnTo>
                  <a:lnTo>
                    <a:pt x="220" y="216"/>
                  </a:lnTo>
                  <a:lnTo>
                    <a:pt x="218" y="216"/>
                  </a:lnTo>
                  <a:lnTo>
                    <a:pt x="220" y="216"/>
                  </a:lnTo>
                  <a:close/>
                  <a:moveTo>
                    <a:pt x="218" y="214"/>
                  </a:moveTo>
                  <a:lnTo>
                    <a:pt x="216" y="214"/>
                  </a:lnTo>
                  <a:lnTo>
                    <a:pt x="218" y="214"/>
                  </a:lnTo>
                  <a:close/>
                  <a:moveTo>
                    <a:pt x="218" y="214"/>
                  </a:moveTo>
                  <a:lnTo>
                    <a:pt x="216" y="214"/>
                  </a:lnTo>
                  <a:lnTo>
                    <a:pt x="218" y="214"/>
                  </a:lnTo>
                  <a:close/>
                  <a:moveTo>
                    <a:pt x="218" y="214"/>
                  </a:moveTo>
                  <a:lnTo>
                    <a:pt x="220" y="214"/>
                  </a:lnTo>
                  <a:lnTo>
                    <a:pt x="218" y="214"/>
                  </a:lnTo>
                  <a:close/>
                  <a:moveTo>
                    <a:pt x="216" y="214"/>
                  </a:moveTo>
                  <a:lnTo>
                    <a:pt x="216" y="216"/>
                  </a:lnTo>
                  <a:lnTo>
                    <a:pt x="216" y="214"/>
                  </a:lnTo>
                  <a:lnTo>
                    <a:pt x="216" y="216"/>
                  </a:lnTo>
                  <a:lnTo>
                    <a:pt x="214" y="216"/>
                  </a:lnTo>
                  <a:lnTo>
                    <a:pt x="214" y="214"/>
                  </a:lnTo>
                  <a:lnTo>
                    <a:pt x="216" y="214"/>
                  </a:lnTo>
                  <a:close/>
                  <a:moveTo>
                    <a:pt x="220" y="212"/>
                  </a:moveTo>
                  <a:lnTo>
                    <a:pt x="220" y="214"/>
                  </a:lnTo>
                  <a:lnTo>
                    <a:pt x="218" y="214"/>
                  </a:lnTo>
                  <a:lnTo>
                    <a:pt x="218" y="216"/>
                  </a:lnTo>
                  <a:lnTo>
                    <a:pt x="218" y="214"/>
                  </a:lnTo>
                  <a:lnTo>
                    <a:pt x="220" y="214"/>
                  </a:lnTo>
                  <a:lnTo>
                    <a:pt x="220" y="216"/>
                  </a:lnTo>
                  <a:lnTo>
                    <a:pt x="218" y="216"/>
                  </a:lnTo>
                  <a:lnTo>
                    <a:pt x="218" y="214"/>
                  </a:lnTo>
                  <a:lnTo>
                    <a:pt x="218" y="212"/>
                  </a:lnTo>
                  <a:lnTo>
                    <a:pt x="220" y="214"/>
                  </a:lnTo>
                  <a:lnTo>
                    <a:pt x="220" y="212"/>
                  </a:lnTo>
                  <a:lnTo>
                    <a:pt x="220" y="214"/>
                  </a:lnTo>
                  <a:lnTo>
                    <a:pt x="220" y="212"/>
                  </a:lnTo>
                  <a:lnTo>
                    <a:pt x="218" y="212"/>
                  </a:lnTo>
                  <a:lnTo>
                    <a:pt x="220" y="212"/>
                  </a:lnTo>
                  <a:close/>
                  <a:moveTo>
                    <a:pt x="218" y="212"/>
                  </a:moveTo>
                  <a:lnTo>
                    <a:pt x="220" y="212"/>
                  </a:lnTo>
                  <a:lnTo>
                    <a:pt x="220" y="214"/>
                  </a:lnTo>
                  <a:lnTo>
                    <a:pt x="218" y="212"/>
                  </a:lnTo>
                  <a:lnTo>
                    <a:pt x="218" y="214"/>
                  </a:lnTo>
                  <a:lnTo>
                    <a:pt x="218" y="212"/>
                  </a:lnTo>
                  <a:close/>
                  <a:moveTo>
                    <a:pt x="218" y="212"/>
                  </a:moveTo>
                  <a:lnTo>
                    <a:pt x="218" y="214"/>
                  </a:lnTo>
                  <a:lnTo>
                    <a:pt x="216" y="214"/>
                  </a:lnTo>
                  <a:lnTo>
                    <a:pt x="218" y="214"/>
                  </a:lnTo>
                  <a:lnTo>
                    <a:pt x="216" y="214"/>
                  </a:lnTo>
                  <a:lnTo>
                    <a:pt x="216" y="212"/>
                  </a:lnTo>
                  <a:lnTo>
                    <a:pt x="218" y="212"/>
                  </a:lnTo>
                  <a:close/>
                  <a:moveTo>
                    <a:pt x="218" y="212"/>
                  </a:moveTo>
                  <a:lnTo>
                    <a:pt x="216" y="212"/>
                  </a:lnTo>
                  <a:lnTo>
                    <a:pt x="218" y="212"/>
                  </a:lnTo>
                  <a:close/>
                  <a:moveTo>
                    <a:pt x="222" y="210"/>
                  </a:moveTo>
                  <a:lnTo>
                    <a:pt x="222" y="208"/>
                  </a:lnTo>
                  <a:lnTo>
                    <a:pt x="222" y="210"/>
                  </a:lnTo>
                  <a:close/>
                  <a:moveTo>
                    <a:pt x="218" y="210"/>
                  </a:moveTo>
                  <a:lnTo>
                    <a:pt x="218" y="208"/>
                  </a:lnTo>
                  <a:lnTo>
                    <a:pt x="218" y="210"/>
                  </a:lnTo>
                  <a:close/>
                  <a:moveTo>
                    <a:pt x="218" y="208"/>
                  </a:moveTo>
                  <a:lnTo>
                    <a:pt x="220" y="208"/>
                  </a:lnTo>
                  <a:lnTo>
                    <a:pt x="220" y="210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18" y="210"/>
                  </a:lnTo>
                  <a:lnTo>
                    <a:pt x="218" y="212"/>
                  </a:lnTo>
                  <a:lnTo>
                    <a:pt x="218" y="210"/>
                  </a:lnTo>
                  <a:lnTo>
                    <a:pt x="218" y="212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18" y="210"/>
                  </a:lnTo>
                  <a:lnTo>
                    <a:pt x="220" y="210"/>
                  </a:lnTo>
                  <a:lnTo>
                    <a:pt x="220" y="208"/>
                  </a:lnTo>
                  <a:lnTo>
                    <a:pt x="220" y="210"/>
                  </a:lnTo>
                  <a:lnTo>
                    <a:pt x="220" y="212"/>
                  </a:lnTo>
                  <a:lnTo>
                    <a:pt x="218" y="212"/>
                  </a:lnTo>
                  <a:lnTo>
                    <a:pt x="216" y="212"/>
                  </a:lnTo>
                  <a:lnTo>
                    <a:pt x="216" y="210"/>
                  </a:lnTo>
                  <a:lnTo>
                    <a:pt x="218" y="210"/>
                  </a:lnTo>
                  <a:lnTo>
                    <a:pt x="216" y="210"/>
                  </a:lnTo>
                  <a:lnTo>
                    <a:pt x="218" y="210"/>
                  </a:lnTo>
                  <a:lnTo>
                    <a:pt x="218" y="208"/>
                  </a:lnTo>
                  <a:close/>
                  <a:moveTo>
                    <a:pt x="222" y="210"/>
                  </a:moveTo>
                  <a:lnTo>
                    <a:pt x="220" y="210"/>
                  </a:lnTo>
                  <a:lnTo>
                    <a:pt x="222" y="210"/>
                  </a:lnTo>
                  <a:lnTo>
                    <a:pt x="222" y="212"/>
                  </a:lnTo>
                  <a:lnTo>
                    <a:pt x="222" y="210"/>
                  </a:lnTo>
                  <a:lnTo>
                    <a:pt x="222" y="212"/>
                  </a:lnTo>
                  <a:lnTo>
                    <a:pt x="222" y="210"/>
                  </a:lnTo>
                  <a:lnTo>
                    <a:pt x="222" y="212"/>
                  </a:lnTo>
                  <a:lnTo>
                    <a:pt x="222" y="214"/>
                  </a:lnTo>
                  <a:lnTo>
                    <a:pt x="222" y="216"/>
                  </a:lnTo>
                  <a:lnTo>
                    <a:pt x="222" y="218"/>
                  </a:lnTo>
                  <a:lnTo>
                    <a:pt x="220" y="218"/>
                  </a:lnTo>
                  <a:lnTo>
                    <a:pt x="220" y="220"/>
                  </a:lnTo>
                  <a:lnTo>
                    <a:pt x="220" y="222"/>
                  </a:lnTo>
                  <a:lnTo>
                    <a:pt x="222" y="222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22" y="224"/>
                  </a:lnTo>
                  <a:lnTo>
                    <a:pt x="220" y="224"/>
                  </a:lnTo>
                  <a:lnTo>
                    <a:pt x="220" y="222"/>
                  </a:lnTo>
                  <a:lnTo>
                    <a:pt x="220" y="220"/>
                  </a:lnTo>
                  <a:lnTo>
                    <a:pt x="220" y="218"/>
                  </a:lnTo>
                  <a:lnTo>
                    <a:pt x="220" y="216"/>
                  </a:lnTo>
                  <a:lnTo>
                    <a:pt x="220" y="214"/>
                  </a:lnTo>
                  <a:lnTo>
                    <a:pt x="218" y="214"/>
                  </a:lnTo>
                  <a:lnTo>
                    <a:pt x="220" y="214"/>
                  </a:lnTo>
                  <a:lnTo>
                    <a:pt x="218" y="214"/>
                  </a:lnTo>
                  <a:lnTo>
                    <a:pt x="220" y="214"/>
                  </a:lnTo>
                  <a:lnTo>
                    <a:pt x="220" y="212"/>
                  </a:lnTo>
                  <a:lnTo>
                    <a:pt x="220" y="210"/>
                  </a:lnTo>
                  <a:lnTo>
                    <a:pt x="220" y="208"/>
                  </a:lnTo>
                  <a:lnTo>
                    <a:pt x="222" y="208"/>
                  </a:lnTo>
                  <a:lnTo>
                    <a:pt x="222" y="210"/>
                  </a:lnTo>
                  <a:close/>
                  <a:moveTo>
                    <a:pt x="214" y="210"/>
                  </a:moveTo>
                  <a:lnTo>
                    <a:pt x="212" y="208"/>
                  </a:lnTo>
                  <a:lnTo>
                    <a:pt x="214" y="208"/>
                  </a:lnTo>
                  <a:lnTo>
                    <a:pt x="214" y="210"/>
                  </a:lnTo>
                  <a:close/>
                  <a:moveTo>
                    <a:pt x="216" y="208"/>
                  </a:moveTo>
                  <a:lnTo>
                    <a:pt x="218" y="208"/>
                  </a:lnTo>
                  <a:lnTo>
                    <a:pt x="216" y="208"/>
                  </a:lnTo>
                  <a:lnTo>
                    <a:pt x="216" y="206"/>
                  </a:lnTo>
                  <a:lnTo>
                    <a:pt x="216" y="208"/>
                  </a:lnTo>
                  <a:close/>
                  <a:moveTo>
                    <a:pt x="214" y="208"/>
                  </a:moveTo>
                  <a:lnTo>
                    <a:pt x="216" y="208"/>
                  </a:lnTo>
                  <a:lnTo>
                    <a:pt x="214" y="208"/>
                  </a:lnTo>
                  <a:close/>
                  <a:moveTo>
                    <a:pt x="214" y="206"/>
                  </a:moveTo>
                  <a:lnTo>
                    <a:pt x="214" y="208"/>
                  </a:lnTo>
                  <a:lnTo>
                    <a:pt x="214" y="206"/>
                  </a:lnTo>
                  <a:close/>
                  <a:moveTo>
                    <a:pt x="216" y="206"/>
                  </a:moveTo>
                  <a:lnTo>
                    <a:pt x="218" y="206"/>
                  </a:lnTo>
                  <a:lnTo>
                    <a:pt x="216" y="206"/>
                  </a:lnTo>
                  <a:lnTo>
                    <a:pt x="218" y="206"/>
                  </a:lnTo>
                  <a:lnTo>
                    <a:pt x="216" y="206"/>
                  </a:lnTo>
                  <a:lnTo>
                    <a:pt x="216" y="208"/>
                  </a:lnTo>
                  <a:lnTo>
                    <a:pt x="214" y="208"/>
                  </a:lnTo>
                  <a:lnTo>
                    <a:pt x="214" y="206"/>
                  </a:lnTo>
                  <a:lnTo>
                    <a:pt x="216" y="206"/>
                  </a:lnTo>
                  <a:close/>
                  <a:moveTo>
                    <a:pt x="218" y="206"/>
                  </a:moveTo>
                  <a:lnTo>
                    <a:pt x="218" y="208"/>
                  </a:lnTo>
                  <a:lnTo>
                    <a:pt x="218" y="206"/>
                  </a:lnTo>
                  <a:lnTo>
                    <a:pt x="218" y="208"/>
                  </a:lnTo>
                  <a:lnTo>
                    <a:pt x="218" y="206"/>
                  </a:lnTo>
                  <a:close/>
                  <a:moveTo>
                    <a:pt x="218" y="206"/>
                  </a:moveTo>
                  <a:lnTo>
                    <a:pt x="216" y="206"/>
                  </a:lnTo>
                  <a:lnTo>
                    <a:pt x="218" y="206"/>
                  </a:lnTo>
                  <a:close/>
                  <a:moveTo>
                    <a:pt x="218" y="204"/>
                  </a:moveTo>
                  <a:lnTo>
                    <a:pt x="216" y="204"/>
                  </a:lnTo>
                  <a:lnTo>
                    <a:pt x="218" y="204"/>
                  </a:lnTo>
                  <a:close/>
                  <a:moveTo>
                    <a:pt x="216" y="204"/>
                  </a:moveTo>
                  <a:lnTo>
                    <a:pt x="214" y="204"/>
                  </a:lnTo>
                  <a:lnTo>
                    <a:pt x="216" y="204"/>
                  </a:lnTo>
                  <a:close/>
                  <a:moveTo>
                    <a:pt x="216" y="204"/>
                  </a:moveTo>
                  <a:lnTo>
                    <a:pt x="216" y="202"/>
                  </a:lnTo>
                  <a:lnTo>
                    <a:pt x="216" y="204"/>
                  </a:lnTo>
                  <a:close/>
                  <a:moveTo>
                    <a:pt x="214" y="204"/>
                  </a:moveTo>
                  <a:lnTo>
                    <a:pt x="214" y="202"/>
                  </a:lnTo>
                  <a:lnTo>
                    <a:pt x="214" y="204"/>
                  </a:lnTo>
                  <a:close/>
                  <a:moveTo>
                    <a:pt x="216" y="202"/>
                  </a:moveTo>
                  <a:lnTo>
                    <a:pt x="216" y="204"/>
                  </a:lnTo>
                  <a:lnTo>
                    <a:pt x="216" y="202"/>
                  </a:lnTo>
                  <a:close/>
                  <a:moveTo>
                    <a:pt x="216" y="202"/>
                  </a:moveTo>
                  <a:lnTo>
                    <a:pt x="216" y="204"/>
                  </a:lnTo>
                  <a:lnTo>
                    <a:pt x="216" y="202"/>
                  </a:lnTo>
                  <a:lnTo>
                    <a:pt x="216" y="204"/>
                  </a:lnTo>
                  <a:lnTo>
                    <a:pt x="214" y="204"/>
                  </a:lnTo>
                  <a:lnTo>
                    <a:pt x="214" y="202"/>
                  </a:lnTo>
                  <a:lnTo>
                    <a:pt x="216" y="202"/>
                  </a:lnTo>
                  <a:close/>
                  <a:moveTo>
                    <a:pt x="216" y="202"/>
                  </a:moveTo>
                  <a:lnTo>
                    <a:pt x="214" y="202"/>
                  </a:lnTo>
                  <a:lnTo>
                    <a:pt x="216" y="202"/>
                  </a:lnTo>
                  <a:close/>
                  <a:moveTo>
                    <a:pt x="218" y="202"/>
                  </a:moveTo>
                  <a:lnTo>
                    <a:pt x="216" y="202"/>
                  </a:lnTo>
                  <a:lnTo>
                    <a:pt x="218" y="202"/>
                  </a:lnTo>
                  <a:lnTo>
                    <a:pt x="216" y="202"/>
                  </a:lnTo>
                  <a:lnTo>
                    <a:pt x="218" y="202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18" y="204"/>
                  </a:lnTo>
                  <a:lnTo>
                    <a:pt x="218" y="202"/>
                  </a:lnTo>
                  <a:lnTo>
                    <a:pt x="220" y="202"/>
                  </a:lnTo>
                  <a:lnTo>
                    <a:pt x="220" y="204"/>
                  </a:lnTo>
                  <a:lnTo>
                    <a:pt x="220" y="202"/>
                  </a:lnTo>
                  <a:lnTo>
                    <a:pt x="220" y="204"/>
                  </a:lnTo>
                  <a:lnTo>
                    <a:pt x="218" y="204"/>
                  </a:lnTo>
                  <a:lnTo>
                    <a:pt x="220" y="204"/>
                  </a:lnTo>
                  <a:lnTo>
                    <a:pt x="218" y="204"/>
                  </a:lnTo>
                  <a:lnTo>
                    <a:pt x="218" y="202"/>
                  </a:lnTo>
                  <a:lnTo>
                    <a:pt x="218" y="204"/>
                  </a:lnTo>
                  <a:lnTo>
                    <a:pt x="216" y="204"/>
                  </a:lnTo>
                  <a:lnTo>
                    <a:pt x="218" y="204"/>
                  </a:lnTo>
                  <a:lnTo>
                    <a:pt x="216" y="204"/>
                  </a:lnTo>
                  <a:lnTo>
                    <a:pt x="216" y="202"/>
                  </a:lnTo>
                  <a:lnTo>
                    <a:pt x="218" y="202"/>
                  </a:lnTo>
                  <a:lnTo>
                    <a:pt x="216" y="202"/>
                  </a:lnTo>
                  <a:lnTo>
                    <a:pt x="218" y="202"/>
                  </a:lnTo>
                  <a:close/>
                  <a:moveTo>
                    <a:pt x="214" y="202"/>
                  </a:moveTo>
                  <a:lnTo>
                    <a:pt x="216" y="202"/>
                  </a:lnTo>
                  <a:lnTo>
                    <a:pt x="214" y="202"/>
                  </a:lnTo>
                  <a:close/>
                  <a:moveTo>
                    <a:pt x="220" y="202"/>
                  </a:moveTo>
                  <a:lnTo>
                    <a:pt x="220" y="204"/>
                  </a:lnTo>
                  <a:lnTo>
                    <a:pt x="220" y="206"/>
                  </a:lnTo>
                  <a:lnTo>
                    <a:pt x="220" y="204"/>
                  </a:lnTo>
                  <a:lnTo>
                    <a:pt x="220" y="202"/>
                  </a:lnTo>
                  <a:lnTo>
                    <a:pt x="218" y="202"/>
                  </a:lnTo>
                  <a:lnTo>
                    <a:pt x="220" y="202"/>
                  </a:lnTo>
                  <a:lnTo>
                    <a:pt x="220" y="200"/>
                  </a:lnTo>
                  <a:lnTo>
                    <a:pt x="220" y="202"/>
                  </a:lnTo>
                  <a:close/>
                  <a:moveTo>
                    <a:pt x="218" y="200"/>
                  </a:moveTo>
                  <a:lnTo>
                    <a:pt x="216" y="200"/>
                  </a:lnTo>
                  <a:lnTo>
                    <a:pt x="218" y="200"/>
                  </a:lnTo>
                  <a:lnTo>
                    <a:pt x="216" y="200"/>
                  </a:lnTo>
                  <a:lnTo>
                    <a:pt x="218" y="200"/>
                  </a:lnTo>
                  <a:close/>
                  <a:moveTo>
                    <a:pt x="218" y="200"/>
                  </a:moveTo>
                  <a:lnTo>
                    <a:pt x="218" y="198"/>
                  </a:lnTo>
                  <a:lnTo>
                    <a:pt x="218" y="200"/>
                  </a:lnTo>
                  <a:close/>
                  <a:moveTo>
                    <a:pt x="214" y="200"/>
                  </a:moveTo>
                  <a:lnTo>
                    <a:pt x="216" y="200"/>
                  </a:lnTo>
                  <a:lnTo>
                    <a:pt x="214" y="200"/>
                  </a:lnTo>
                  <a:lnTo>
                    <a:pt x="216" y="200"/>
                  </a:lnTo>
                  <a:lnTo>
                    <a:pt x="214" y="200"/>
                  </a:lnTo>
                  <a:lnTo>
                    <a:pt x="214" y="202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202"/>
                  </a:lnTo>
                  <a:lnTo>
                    <a:pt x="216" y="200"/>
                  </a:lnTo>
                  <a:lnTo>
                    <a:pt x="216" y="202"/>
                  </a:lnTo>
                  <a:lnTo>
                    <a:pt x="214" y="202"/>
                  </a:lnTo>
                  <a:lnTo>
                    <a:pt x="216" y="202"/>
                  </a:lnTo>
                  <a:lnTo>
                    <a:pt x="214" y="202"/>
                  </a:lnTo>
                  <a:lnTo>
                    <a:pt x="216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6" y="204"/>
                  </a:lnTo>
                  <a:lnTo>
                    <a:pt x="218" y="204"/>
                  </a:lnTo>
                  <a:lnTo>
                    <a:pt x="218" y="206"/>
                  </a:lnTo>
                  <a:lnTo>
                    <a:pt x="218" y="204"/>
                  </a:lnTo>
                  <a:lnTo>
                    <a:pt x="218" y="206"/>
                  </a:lnTo>
                  <a:lnTo>
                    <a:pt x="218" y="204"/>
                  </a:lnTo>
                  <a:lnTo>
                    <a:pt x="218" y="206"/>
                  </a:lnTo>
                  <a:lnTo>
                    <a:pt x="218" y="204"/>
                  </a:lnTo>
                  <a:lnTo>
                    <a:pt x="216" y="204"/>
                  </a:lnTo>
                  <a:lnTo>
                    <a:pt x="214" y="204"/>
                  </a:lnTo>
                  <a:lnTo>
                    <a:pt x="214" y="202"/>
                  </a:lnTo>
                  <a:lnTo>
                    <a:pt x="212" y="202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2" y="204"/>
                  </a:lnTo>
                  <a:lnTo>
                    <a:pt x="212" y="202"/>
                  </a:lnTo>
                  <a:lnTo>
                    <a:pt x="212" y="200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4" y="200"/>
                  </a:lnTo>
                  <a:close/>
                  <a:moveTo>
                    <a:pt x="218" y="200"/>
                  </a:moveTo>
                  <a:lnTo>
                    <a:pt x="216" y="200"/>
                  </a:lnTo>
                  <a:lnTo>
                    <a:pt x="218" y="200"/>
                  </a:lnTo>
                  <a:lnTo>
                    <a:pt x="216" y="200"/>
                  </a:lnTo>
                  <a:lnTo>
                    <a:pt x="218" y="200"/>
                  </a:lnTo>
                  <a:lnTo>
                    <a:pt x="218" y="198"/>
                  </a:lnTo>
                  <a:lnTo>
                    <a:pt x="218" y="200"/>
                  </a:lnTo>
                  <a:close/>
                  <a:moveTo>
                    <a:pt x="218" y="198"/>
                  </a:moveTo>
                  <a:lnTo>
                    <a:pt x="218" y="200"/>
                  </a:lnTo>
                  <a:lnTo>
                    <a:pt x="218" y="198"/>
                  </a:lnTo>
                  <a:close/>
                  <a:moveTo>
                    <a:pt x="218" y="198"/>
                  </a:moveTo>
                  <a:lnTo>
                    <a:pt x="218" y="200"/>
                  </a:lnTo>
                  <a:lnTo>
                    <a:pt x="216" y="200"/>
                  </a:lnTo>
                  <a:lnTo>
                    <a:pt x="218" y="200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8" y="198"/>
                  </a:lnTo>
                  <a:close/>
                  <a:moveTo>
                    <a:pt x="212" y="198"/>
                  </a:moveTo>
                  <a:lnTo>
                    <a:pt x="212" y="200"/>
                  </a:lnTo>
                  <a:lnTo>
                    <a:pt x="212" y="198"/>
                  </a:lnTo>
                  <a:close/>
                  <a:moveTo>
                    <a:pt x="212" y="200"/>
                  </a:moveTo>
                  <a:lnTo>
                    <a:pt x="212" y="198"/>
                  </a:lnTo>
                  <a:lnTo>
                    <a:pt x="212" y="200"/>
                  </a:lnTo>
                  <a:close/>
                  <a:moveTo>
                    <a:pt x="218" y="198"/>
                  </a:moveTo>
                  <a:lnTo>
                    <a:pt x="216" y="198"/>
                  </a:lnTo>
                  <a:lnTo>
                    <a:pt x="218" y="198"/>
                  </a:lnTo>
                  <a:close/>
                  <a:moveTo>
                    <a:pt x="220" y="196"/>
                  </a:moveTo>
                  <a:lnTo>
                    <a:pt x="220" y="198"/>
                  </a:lnTo>
                  <a:lnTo>
                    <a:pt x="218" y="198"/>
                  </a:lnTo>
                  <a:lnTo>
                    <a:pt x="218" y="196"/>
                  </a:lnTo>
                  <a:lnTo>
                    <a:pt x="220" y="196"/>
                  </a:lnTo>
                  <a:close/>
                  <a:moveTo>
                    <a:pt x="214" y="198"/>
                  </a:moveTo>
                  <a:lnTo>
                    <a:pt x="214" y="196"/>
                  </a:lnTo>
                  <a:lnTo>
                    <a:pt x="214" y="198"/>
                  </a:lnTo>
                  <a:close/>
                  <a:moveTo>
                    <a:pt x="212" y="196"/>
                  </a:moveTo>
                  <a:lnTo>
                    <a:pt x="214" y="196"/>
                  </a:lnTo>
                  <a:lnTo>
                    <a:pt x="212" y="196"/>
                  </a:lnTo>
                  <a:close/>
                  <a:moveTo>
                    <a:pt x="218" y="196"/>
                  </a:moveTo>
                  <a:lnTo>
                    <a:pt x="218" y="198"/>
                  </a:lnTo>
                  <a:lnTo>
                    <a:pt x="218" y="196"/>
                  </a:lnTo>
                  <a:lnTo>
                    <a:pt x="218" y="198"/>
                  </a:lnTo>
                  <a:lnTo>
                    <a:pt x="218" y="196"/>
                  </a:lnTo>
                  <a:lnTo>
                    <a:pt x="216" y="196"/>
                  </a:lnTo>
                  <a:lnTo>
                    <a:pt x="218" y="196"/>
                  </a:lnTo>
                  <a:close/>
                  <a:moveTo>
                    <a:pt x="226" y="194"/>
                  </a:moveTo>
                  <a:lnTo>
                    <a:pt x="224" y="194"/>
                  </a:lnTo>
                  <a:lnTo>
                    <a:pt x="226" y="194"/>
                  </a:lnTo>
                  <a:close/>
                  <a:moveTo>
                    <a:pt x="218" y="196"/>
                  </a:moveTo>
                  <a:lnTo>
                    <a:pt x="218" y="194"/>
                  </a:lnTo>
                  <a:lnTo>
                    <a:pt x="218" y="196"/>
                  </a:lnTo>
                  <a:close/>
                  <a:moveTo>
                    <a:pt x="212" y="196"/>
                  </a:moveTo>
                  <a:lnTo>
                    <a:pt x="214" y="196"/>
                  </a:lnTo>
                  <a:lnTo>
                    <a:pt x="214" y="198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2" y="198"/>
                  </a:lnTo>
                  <a:lnTo>
                    <a:pt x="212" y="196"/>
                  </a:lnTo>
                  <a:close/>
                  <a:moveTo>
                    <a:pt x="218" y="194"/>
                  </a:moveTo>
                  <a:lnTo>
                    <a:pt x="220" y="194"/>
                  </a:lnTo>
                  <a:lnTo>
                    <a:pt x="218" y="194"/>
                  </a:lnTo>
                  <a:lnTo>
                    <a:pt x="218" y="196"/>
                  </a:lnTo>
                  <a:lnTo>
                    <a:pt x="218" y="194"/>
                  </a:lnTo>
                  <a:close/>
                  <a:moveTo>
                    <a:pt x="224" y="194"/>
                  </a:moveTo>
                  <a:lnTo>
                    <a:pt x="222" y="196"/>
                  </a:lnTo>
                  <a:lnTo>
                    <a:pt x="222" y="198"/>
                  </a:lnTo>
                  <a:lnTo>
                    <a:pt x="222" y="196"/>
                  </a:lnTo>
                  <a:lnTo>
                    <a:pt x="222" y="194"/>
                  </a:lnTo>
                  <a:lnTo>
                    <a:pt x="224" y="194"/>
                  </a:lnTo>
                  <a:lnTo>
                    <a:pt x="224" y="192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4" y="194"/>
                  </a:lnTo>
                  <a:close/>
                  <a:moveTo>
                    <a:pt x="220" y="192"/>
                  </a:moveTo>
                  <a:lnTo>
                    <a:pt x="220" y="194"/>
                  </a:lnTo>
                  <a:lnTo>
                    <a:pt x="218" y="194"/>
                  </a:lnTo>
                  <a:lnTo>
                    <a:pt x="218" y="196"/>
                  </a:lnTo>
                  <a:lnTo>
                    <a:pt x="218" y="194"/>
                  </a:lnTo>
                  <a:lnTo>
                    <a:pt x="220" y="194"/>
                  </a:lnTo>
                  <a:lnTo>
                    <a:pt x="218" y="194"/>
                  </a:lnTo>
                  <a:lnTo>
                    <a:pt x="220" y="194"/>
                  </a:lnTo>
                  <a:lnTo>
                    <a:pt x="218" y="194"/>
                  </a:lnTo>
                  <a:lnTo>
                    <a:pt x="220" y="194"/>
                  </a:lnTo>
                  <a:lnTo>
                    <a:pt x="218" y="194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18" y="192"/>
                  </a:lnTo>
                  <a:lnTo>
                    <a:pt x="220" y="192"/>
                  </a:lnTo>
                  <a:close/>
                  <a:moveTo>
                    <a:pt x="224" y="192"/>
                  </a:moveTo>
                  <a:lnTo>
                    <a:pt x="222" y="192"/>
                  </a:lnTo>
                  <a:lnTo>
                    <a:pt x="222" y="190"/>
                  </a:lnTo>
                  <a:lnTo>
                    <a:pt x="224" y="190"/>
                  </a:lnTo>
                  <a:lnTo>
                    <a:pt x="224" y="192"/>
                  </a:lnTo>
                  <a:close/>
                  <a:moveTo>
                    <a:pt x="222" y="190"/>
                  </a:moveTo>
                  <a:lnTo>
                    <a:pt x="224" y="190"/>
                  </a:lnTo>
                  <a:lnTo>
                    <a:pt x="222" y="190"/>
                  </a:lnTo>
                  <a:close/>
                  <a:moveTo>
                    <a:pt x="220" y="192"/>
                  </a:moveTo>
                  <a:lnTo>
                    <a:pt x="218" y="192"/>
                  </a:lnTo>
                  <a:lnTo>
                    <a:pt x="220" y="192"/>
                  </a:lnTo>
                  <a:lnTo>
                    <a:pt x="220" y="190"/>
                  </a:lnTo>
                  <a:lnTo>
                    <a:pt x="220" y="192"/>
                  </a:lnTo>
                  <a:close/>
                  <a:moveTo>
                    <a:pt x="226" y="190"/>
                  </a:moveTo>
                  <a:lnTo>
                    <a:pt x="226" y="192"/>
                  </a:lnTo>
                  <a:lnTo>
                    <a:pt x="224" y="192"/>
                  </a:lnTo>
                  <a:lnTo>
                    <a:pt x="226" y="192"/>
                  </a:lnTo>
                  <a:lnTo>
                    <a:pt x="224" y="192"/>
                  </a:lnTo>
                  <a:lnTo>
                    <a:pt x="224" y="194"/>
                  </a:lnTo>
                  <a:lnTo>
                    <a:pt x="224" y="192"/>
                  </a:lnTo>
                  <a:lnTo>
                    <a:pt x="226" y="192"/>
                  </a:lnTo>
                  <a:lnTo>
                    <a:pt x="224" y="194"/>
                  </a:lnTo>
                  <a:lnTo>
                    <a:pt x="224" y="192"/>
                  </a:lnTo>
                  <a:lnTo>
                    <a:pt x="222" y="192"/>
                  </a:lnTo>
                  <a:lnTo>
                    <a:pt x="224" y="192"/>
                  </a:lnTo>
                  <a:lnTo>
                    <a:pt x="224" y="190"/>
                  </a:lnTo>
                  <a:lnTo>
                    <a:pt x="224" y="192"/>
                  </a:lnTo>
                  <a:lnTo>
                    <a:pt x="224" y="190"/>
                  </a:lnTo>
                  <a:lnTo>
                    <a:pt x="222" y="190"/>
                  </a:lnTo>
                  <a:lnTo>
                    <a:pt x="224" y="190"/>
                  </a:lnTo>
                  <a:lnTo>
                    <a:pt x="226" y="190"/>
                  </a:lnTo>
                  <a:close/>
                  <a:moveTo>
                    <a:pt x="222" y="190"/>
                  </a:moveTo>
                  <a:lnTo>
                    <a:pt x="222" y="188"/>
                  </a:lnTo>
                  <a:lnTo>
                    <a:pt x="222" y="190"/>
                  </a:lnTo>
                  <a:lnTo>
                    <a:pt x="224" y="190"/>
                  </a:lnTo>
                  <a:lnTo>
                    <a:pt x="222" y="190"/>
                  </a:lnTo>
                  <a:lnTo>
                    <a:pt x="222" y="192"/>
                  </a:lnTo>
                  <a:lnTo>
                    <a:pt x="222" y="194"/>
                  </a:lnTo>
                  <a:lnTo>
                    <a:pt x="224" y="194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4"/>
                  </a:lnTo>
                  <a:lnTo>
                    <a:pt x="222" y="196"/>
                  </a:lnTo>
                  <a:lnTo>
                    <a:pt x="222" y="198"/>
                  </a:lnTo>
                  <a:lnTo>
                    <a:pt x="222" y="196"/>
                  </a:lnTo>
                  <a:lnTo>
                    <a:pt x="222" y="198"/>
                  </a:lnTo>
                  <a:lnTo>
                    <a:pt x="220" y="198"/>
                  </a:lnTo>
                  <a:lnTo>
                    <a:pt x="222" y="198"/>
                  </a:lnTo>
                  <a:lnTo>
                    <a:pt x="220" y="198"/>
                  </a:lnTo>
                  <a:lnTo>
                    <a:pt x="220" y="196"/>
                  </a:lnTo>
                  <a:lnTo>
                    <a:pt x="218" y="196"/>
                  </a:lnTo>
                  <a:lnTo>
                    <a:pt x="220" y="196"/>
                  </a:lnTo>
                  <a:lnTo>
                    <a:pt x="218" y="196"/>
                  </a:lnTo>
                  <a:lnTo>
                    <a:pt x="218" y="194"/>
                  </a:lnTo>
                  <a:lnTo>
                    <a:pt x="220" y="194"/>
                  </a:lnTo>
                  <a:lnTo>
                    <a:pt x="220" y="196"/>
                  </a:lnTo>
                  <a:lnTo>
                    <a:pt x="220" y="194"/>
                  </a:lnTo>
                  <a:lnTo>
                    <a:pt x="220" y="196"/>
                  </a:lnTo>
                  <a:lnTo>
                    <a:pt x="220" y="194"/>
                  </a:lnTo>
                  <a:lnTo>
                    <a:pt x="220" y="196"/>
                  </a:lnTo>
                  <a:lnTo>
                    <a:pt x="220" y="194"/>
                  </a:lnTo>
                  <a:lnTo>
                    <a:pt x="220" y="192"/>
                  </a:lnTo>
                  <a:lnTo>
                    <a:pt x="220" y="190"/>
                  </a:lnTo>
                  <a:lnTo>
                    <a:pt x="220" y="188"/>
                  </a:lnTo>
                  <a:lnTo>
                    <a:pt x="222" y="188"/>
                  </a:lnTo>
                  <a:lnTo>
                    <a:pt x="222" y="190"/>
                  </a:lnTo>
                  <a:close/>
                  <a:moveTo>
                    <a:pt x="226" y="188"/>
                  </a:moveTo>
                  <a:lnTo>
                    <a:pt x="224" y="188"/>
                  </a:lnTo>
                  <a:lnTo>
                    <a:pt x="226" y="188"/>
                  </a:lnTo>
                  <a:close/>
                  <a:moveTo>
                    <a:pt x="224" y="188"/>
                  </a:moveTo>
                  <a:lnTo>
                    <a:pt x="226" y="188"/>
                  </a:lnTo>
                  <a:lnTo>
                    <a:pt x="224" y="188"/>
                  </a:lnTo>
                  <a:close/>
                  <a:moveTo>
                    <a:pt x="224" y="188"/>
                  </a:moveTo>
                  <a:lnTo>
                    <a:pt x="222" y="188"/>
                  </a:lnTo>
                  <a:lnTo>
                    <a:pt x="224" y="188"/>
                  </a:lnTo>
                  <a:close/>
                  <a:moveTo>
                    <a:pt x="222" y="188"/>
                  </a:moveTo>
                  <a:lnTo>
                    <a:pt x="220" y="188"/>
                  </a:lnTo>
                  <a:lnTo>
                    <a:pt x="222" y="188"/>
                  </a:lnTo>
                  <a:close/>
                  <a:moveTo>
                    <a:pt x="226" y="184"/>
                  </a:moveTo>
                  <a:lnTo>
                    <a:pt x="224" y="184"/>
                  </a:lnTo>
                  <a:lnTo>
                    <a:pt x="226" y="184"/>
                  </a:lnTo>
                  <a:close/>
                  <a:moveTo>
                    <a:pt x="222" y="184"/>
                  </a:moveTo>
                  <a:lnTo>
                    <a:pt x="224" y="184"/>
                  </a:lnTo>
                  <a:lnTo>
                    <a:pt x="222" y="184"/>
                  </a:lnTo>
                  <a:close/>
                  <a:moveTo>
                    <a:pt x="220" y="184"/>
                  </a:moveTo>
                  <a:lnTo>
                    <a:pt x="222" y="184"/>
                  </a:lnTo>
                  <a:lnTo>
                    <a:pt x="220" y="184"/>
                  </a:lnTo>
                  <a:close/>
                  <a:moveTo>
                    <a:pt x="222" y="182"/>
                  </a:moveTo>
                  <a:lnTo>
                    <a:pt x="222" y="184"/>
                  </a:lnTo>
                  <a:lnTo>
                    <a:pt x="222" y="182"/>
                  </a:lnTo>
                  <a:close/>
                  <a:moveTo>
                    <a:pt x="110" y="0"/>
                  </a:moveTo>
                  <a:lnTo>
                    <a:pt x="110" y="2"/>
                  </a:lnTo>
                  <a:lnTo>
                    <a:pt x="108" y="2"/>
                  </a:lnTo>
                  <a:lnTo>
                    <a:pt x="108" y="4"/>
                  </a:lnTo>
                  <a:lnTo>
                    <a:pt x="110" y="4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06" y="6"/>
                  </a:lnTo>
                  <a:lnTo>
                    <a:pt x="106" y="8"/>
                  </a:lnTo>
                  <a:lnTo>
                    <a:pt x="104" y="8"/>
                  </a:lnTo>
                  <a:lnTo>
                    <a:pt x="104" y="10"/>
                  </a:lnTo>
                  <a:lnTo>
                    <a:pt x="104" y="12"/>
                  </a:lnTo>
                  <a:lnTo>
                    <a:pt x="102" y="12"/>
                  </a:lnTo>
                  <a:lnTo>
                    <a:pt x="102" y="14"/>
                  </a:lnTo>
                  <a:lnTo>
                    <a:pt x="102" y="16"/>
                  </a:lnTo>
                  <a:lnTo>
                    <a:pt x="100" y="16"/>
                  </a:lnTo>
                  <a:lnTo>
                    <a:pt x="100" y="18"/>
                  </a:lnTo>
                  <a:lnTo>
                    <a:pt x="102" y="20"/>
                  </a:lnTo>
                  <a:lnTo>
                    <a:pt x="100" y="20"/>
                  </a:lnTo>
                  <a:lnTo>
                    <a:pt x="102" y="20"/>
                  </a:lnTo>
                  <a:lnTo>
                    <a:pt x="104" y="20"/>
                  </a:lnTo>
                  <a:lnTo>
                    <a:pt x="104" y="22"/>
                  </a:lnTo>
                  <a:lnTo>
                    <a:pt x="106" y="22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0" y="24"/>
                  </a:lnTo>
                  <a:lnTo>
                    <a:pt x="112" y="24"/>
                  </a:lnTo>
                  <a:lnTo>
                    <a:pt x="112" y="26"/>
                  </a:lnTo>
                  <a:lnTo>
                    <a:pt x="114" y="26"/>
                  </a:lnTo>
                  <a:lnTo>
                    <a:pt x="114" y="28"/>
                  </a:lnTo>
                  <a:lnTo>
                    <a:pt x="116" y="28"/>
                  </a:lnTo>
                  <a:lnTo>
                    <a:pt x="118" y="28"/>
                  </a:lnTo>
                  <a:lnTo>
                    <a:pt x="118" y="30"/>
                  </a:lnTo>
                  <a:lnTo>
                    <a:pt x="118" y="28"/>
                  </a:lnTo>
                  <a:lnTo>
                    <a:pt x="120" y="28"/>
                  </a:lnTo>
                  <a:lnTo>
                    <a:pt x="122" y="28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6" y="32"/>
                  </a:lnTo>
                  <a:lnTo>
                    <a:pt x="126" y="34"/>
                  </a:lnTo>
                  <a:lnTo>
                    <a:pt x="128" y="34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8"/>
                  </a:lnTo>
                  <a:lnTo>
                    <a:pt x="132" y="38"/>
                  </a:lnTo>
                  <a:lnTo>
                    <a:pt x="132" y="38"/>
                  </a:lnTo>
                  <a:lnTo>
                    <a:pt x="132" y="40"/>
                  </a:lnTo>
                  <a:lnTo>
                    <a:pt x="134" y="40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8" y="46"/>
                  </a:lnTo>
                  <a:lnTo>
                    <a:pt x="138" y="48"/>
                  </a:lnTo>
                  <a:lnTo>
                    <a:pt x="140" y="48"/>
                  </a:lnTo>
                  <a:lnTo>
                    <a:pt x="140" y="50"/>
                  </a:lnTo>
                  <a:lnTo>
                    <a:pt x="142" y="50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4" y="58"/>
                  </a:lnTo>
                  <a:lnTo>
                    <a:pt x="154" y="60"/>
                  </a:lnTo>
                  <a:lnTo>
                    <a:pt x="156" y="62"/>
                  </a:lnTo>
                  <a:lnTo>
                    <a:pt x="158" y="62"/>
                  </a:lnTo>
                  <a:lnTo>
                    <a:pt x="158" y="64"/>
                  </a:lnTo>
                  <a:lnTo>
                    <a:pt x="158" y="66"/>
                  </a:lnTo>
                  <a:lnTo>
                    <a:pt x="160" y="66"/>
                  </a:lnTo>
                  <a:lnTo>
                    <a:pt x="160" y="68"/>
                  </a:lnTo>
                  <a:lnTo>
                    <a:pt x="162" y="68"/>
                  </a:lnTo>
                  <a:lnTo>
                    <a:pt x="162" y="70"/>
                  </a:lnTo>
                  <a:lnTo>
                    <a:pt x="164" y="70"/>
                  </a:lnTo>
                  <a:lnTo>
                    <a:pt x="166" y="70"/>
                  </a:lnTo>
                  <a:lnTo>
                    <a:pt x="168" y="70"/>
                  </a:lnTo>
                  <a:lnTo>
                    <a:pt x="168" y="72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2" y="74"/>
                  </a:lnTo>
                  <a:lnTo>
                    <a:pt x="172" y="76"/>
                  </a:lnTo>
                  <a:lnTo>
                    <a:pt x="174" y="76"/>
                  </a:lnTo>
                  <a:lnTo>
                    <a:pt x="176" y="76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4" y="80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78" y="84"/>
                  </a:lnTo>
                  <a:lnTo>
                    <a:pt x="176" y="84"/>
                  </a:lnTo>
                  <a:lnTo>
                    <a:pt x="178" y="84"/>
                  </a:lnTo>
                  <a:lnTo>
                    <a:pt x="178" y="86"/>
                  </a:lnTo>
                  <a:lnTo>
                    <a:pt x="180" y="86"/>
                  </a:lnTo>
                  <a:lnTo>
                    <a:pt x="180" y="84"/>
                  </a:lnTo>
                  <a:lnTo>
                    <a:pt x="180" y="86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2" y="86"/>
                  </a:lnTo>
                  <a:lnTo>
                    <a:pt x="180" y="86"/>
                  </a:lnTo>
                  <a:lnTo>
                    <a:pt x="180" y="86"/>
                  </a:lnTo>
                  <a:lnTo>
                    <a:pt x="182" y="86"/>
                  </a:lnTo>
                  <a:lnTo>
                    <a:pt x="180" y="86"/>
                  </a:lnTo>
                  <a:lnTo>
                    <a:pt x="182" y="86"/>
                  </a:lnTo>
                  <a:lnTo>
                    <a:pt x="182" y="88"/>
                  </a:lnTo>
                  <a:lnTo>
                    <a:pt x="184" y="88"/>
                  </a:lnTo>
                  <a:lnTo>
                    <a:pt x="184" y="86"/>
                  </a:lnTo>
                  <a:lnTo>
                    <a:pt x="184" y="88"/>
                  </a:lnTo>
                  <a:lnTo>
                    <a:pt x="186" y="88"/>
                  </a:lnTo>
                  <a:lnTo>
                    <a:pt x="186" y="90"/>
                  </a:lnTo>
                  <a:lnTo>
                    <a:pt x="186" y="92"/>
                  </a:lnTo>
                  <a:lnTo>
                    <a:pt x="188" y="92"/>
                  </a:lnTo>
                  <a:lnTo>
                    <a:pt x="190" y="92"/>
                  </a:lnTo>
                  <a:lnTo>
                    <a:pt x="192" y="92"/>
                  </a:lnTo>
                  <a:lnTo>
                    <a:pt x="192" y="94"/>
                  </a:lnTo>
                  <a:lnTo>
                    <a:pt x="192" y="92"/>
                  </a:lnTo>
                  <a:lnTo>
                    <a:pt x="194" y="92"/>
                  </a:lnTo>
                  <a:lnTo>
                    <a:pt x="194" y="94"/>
                  </a:lnTo>
                  <a:lnTo>
                    <a:pt x="196" y="94"/>
                  </a:lnTo>
                  <a:lnTo>
                    <a:pt x="196" y="96"/>
                  </a:lnTo>
                  <a:lnTo>
                    <a:pt x="198" y="96"/>
                  </a:lnTo>
                  <a:lnTo>
                    <a:pt x="198" y="94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8" y="96"/>
                  </a:lnTo>
                  <a:lnTo>
                    <a:pt x="198" y="98"/>
                  </a:lnTo>
                  <a:lnTo>
                    <a:pt x="198" y="100"/>
                  </a:lnTo>
                  <a:lnTo>
                    <a:pt x="198" y="102"/>
                  </a:lnTo>
                  <a:lnTo>
                    <a:pt x="200" y="102"/>
                  </a:lnTo>
                  <a:lnTo>
                    <a:pt x="200" y="104"/>
                  </a:lnTo>
                  <a:lnTo>
                    <a:pt x="200" y="102"/>
                  </a:lnTo>
                  <a:lnTo>
                    <a:pt x="200" y="104"/>
                  </a:lnTo>
                  <a:lnTo>
                    <a:pt x="202" y="104"/>
                  </a:lnTo>
                  <a:lnTo>
                    <a:pt x="202" y="106"/>
                  </a:lnTo>
                  <a:lnTo>
                    <a:pt x="204" y="106"/>
                  </a:lnTo>
                  <a:lnTo>
                    <a:pt x="202" y="106"/>
                  </a:lnTo>
                  <a:lnTo>
                    <a:pt x="204" y="106"/>
                  </a:lnTo>
                  <a:lnTo>
                    <a:pt x="202" y="106"/>
                  </a:lnTo>
                  <a:lnTo>
                    <a:pt x="204" y="108"/>
                  </a:lnTo>
                  <a:lnTo>
                    <a:pt x="204" y="106"/>
                  </a:lnTo>
                  <a:lnTo>
                    <a:pt x="204" y="108"/>
                  </a:lnTo>
                  <a:lnTo>
                    <a:pt x="204" y="110"/>
                  </a:lnTo>
                  <a:lnTo>
                    <a:pt x="204" y="112"/>
                  </a:lnTo>
                  <a:lnTo>
                    <a:pt x="204" y="114"/>
                  </a:lnTo>
                  <a:lnTo>
                    <a:pt x="206" y="114"/>
                  </a:lnTo>
                  <a:lnTo>
                    <a:pt x="206" y="116"/>
                  </a:lnTo>
                  <a:lnTo>
                    <a:pt x="206" y="118"/>
                  </a:lnTo>
                  <a:lnTo>
                    <a:pt x="206" y="120"/>
                  </a:lnTo>
                  <a:lnTo>
                    <a:pt x="208" y="120"/>
                  </a:lnTo>
                  <a:lnTo>
                    <a:pt x="210" y="120"/>
                  </a:lnTo>
                  <a:lnTo>
                    <a:pt x="212" y="120"/>
                  </a:lnTo>
                  <a:lnTo>
                    <a:pt x="212" y="122"/>
                  </a:lnTo>
                  <a:lnTo>
                    <a:pt x="214" y="122"/>
                  </a:lnTo>
                  <a:lnTo>
                    <a:pt x="216" y="122"/>
                  </a:lnTo>
                  <a:lnTo>
                    <a:pt x="216" y="124"/>
                  </a:lnTo>
                  <a:lnTo>
                    <a:pt x="218" y="124"/>
                  </a:lnTo>
                  <a:lnTo>
                    <a:pt x="218" y="126"/>
                  </a:lnTo>
                  <a:lnTo>
                    <a:pt x="218" y="128"/>
                  </a:lnTo>
                  <a:lnTo>
                    <a:pt x="218" y="130"/>
                  </a:lnTo>
                  <a:lnTo>
                    <a:pt x="220" y="130"/>
                  </a:lnTo>
                  <a:lnTo>
                    <a:pt x="218" y="130"/>
                  </a:lnTo>
                  <a:lnTo>
                    <a:pt x="220" y="130"/>
                  </a:lnTo>
                  <a:lnTo>
                    <a:pt x="220" y="132"/>
                  </a:lnTo>
                  <a:lnTo>
                    <a:pt x="222" y="132"/>
                  </a:lnTo>
                  <a:lnTo>
                    <a:pt x="222" y="134"/>
                  </a:lnTo>
                  <a:lnTo>
                    <a:pt x="222" y="134"/>
                  </a:lnTo>
                  <a:lnTo>
                    <a:pt x="222" y="136"/>
                  </a:lnTo>
                  <a:lnTo>
                    <a:pt x="222" y="138"/>
                  </a:lnTo>
                  <a:lnTo>
                    <a:pt x="224" y="138"/>
                  </a:lnTo>
                  <a:lnTo>
                    <a:pt x="224" y="140"/>
                  </a:lnTo>
                  <a:lnTo>
                    <a:pt x="224" y="138"/>
                  </a:lnTo>
                  <a:lnTo>
                    <a:pt x="224" y="140"/>
                  </a:lnTo>
                  <a:lnTo>
                    <a:pt x="224" y="142"/>
                  </a:lnTo>
                  <a:lnTo>
                    <a:pt x="226" y="142"/>
                  </a:lnTo>
                  <a:lnTo>
                    <a:pt x="226" y="144"/>
                  </a:lnTo>
                  <a:lnTo>
                    <a:pt x="228" y="144"/>
                  </a:lnTo>
                  <a:lnTo>
                    <a:pt x="230" y="144"/>
                  </a:lnTo>
                  <a:lnTo>
                    <a:pt x="230" y="142"/>
                  </a:lnTo>
                  <a:lnTo>
                    <a:pt x="232" y="142"/>
                  </a:lnTo>
                  <a:lnTo>
                    <a:pt x="232" y="144"/>
                  </a:lnTo>
                  <a:lnTo>
                    <a:pt x="234" y="144"/>
                  </a:lnTo>
                  <a:lnTo>
                    <a:pt x="234" y="146"/>
                  </a:lnTo>
                  <a:lnTo>
                    <a:pt x="236" y="146"/>
                  </a:lnTo>
                  <a:lnTo>
                    <a:pt x="238" y="146"/>
                  </a:lnTo>
                  <a:lnTo>
                    <a:pt x="240" y="146"/>
                  </a:lnTo>
                  <a:lnTo>
                    <a:pt x="238" y="146"/>
                  </a:lnTo>
                  <a:lnTo>
                    <a:pt x="238" y="148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6" y="152"/>
                  </a:lnTo>
                  <a:lnTo>
                    <a:pt x="236" y="154"/>
                  </a:lnTo>
                  <a:lnTo>
                    <a:pt x="234" y="154"/>
                  </a:lnTo>
                  <a:lnTo>
                    <a:pt x="234" y="156"/>
                  </a:lnTo>
                  <a:lnTo>
                    <a:pt x="232" y="156"/>
                  </a:lnTo>
                  <a:lnTo>
                    <a:pt x="232" y="158"/>
                  </a:lnTo>
                  <a:lnTo>
                    <a:pt x="232" y="160"/>
                  </a:lnTo>
                  <a:lnTo>
                    <a:pt x="230" y="160"/>
                  </a:lnTo>
                  <a:lnTo>
                    <a:pt x="230" y="162"/>
                  </a:lnTo>
                  <a:lnTo>
                    <a:pt x="228" y="164"/>
                  </a:lnTo>
                  <a:lnTo>
                    <a:pt x="228" y="166"/>
                  </a:lnTo>
                  <a:lnTo>
                    <a:pt x="228" y="168"/>
                  </a:lnTo>
                  <a:lnTo>
                    <a:pt x="228" y="170"/>
                  </a:lnTo>
                  <a:lnTo>
                    <a:pt x="228" y="172"/>
                  </a:lnTo>
                  <a:lnTo>
                    <a:pt x="228" y="174"/>
                  </a:lnTo>
                  <a:lnTo>
                    <a:pt x="228" y="176"/>
                  </a:lnTo>
                  <a:lnTo>
                    <a:pt x="228" y="178"/>
                  </a:lnTo>
                  <a:lnTo>
                    <a:pt x="226" y="178"/>
                  </a:lnTo>
                  <a:lnTo>
                    <a:pt x="226" y="180"/>
                  </a:lnTo>
                  <a:lnTo>
                    <a:pt x="226" y="18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4" y="182"/>
                  </a:lnTo>
                  <a:lnTo>
                    <a:pt x="224" y="184"/>
                  </a:lnTo>
                  <a:lnTo>
                    <a:pt x="224" y="182"/>
                  </a:lnTo>
                  <a:lnTo>
                    <a:pt x="222" y="182"/>
                  </a:lnTo>
                  <a:lnTo>
                    <a:pt x="220" y="182"/>
                  </a:lnTo>
                  <a:lnTo>
                    <a:pt x="222" y="182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18" y="182"/>
                  </a:lnTo>
                  <a:lnTo>
                    <a:pt x="218" y="184"/>
                  </a:lnTo>
                  <a:lnTo>
                    <a:pt x="218" y="182"/>
                  </a:lnTo>
                  <a:lnTo>
                    <a:pt x="218" y="184"/>
                  </a:lnTo>
                  <a:lnTo>
                    <a:pt x="220" y="182"/>
                  </a:lnTo>
                  <a:lnTo>
                    <a:pt x="220" y="184"/>
                  </a:lnTo>
                  <a:lnTo>
                    <a:pt x="220" y="182"/>
                  </a:lnTo>
                  <a:lnTo>
                    <a:pt x="220" y="184"/>
                  </a:lnTo>
                  <a:lnTo>
                    <a:pt x="220" y="186"/>
                  </a:lnTo>
                  <a:lnTo>
                    <a:pt x="218" y="186"/>
                  </a:lnTo>
                  <a:lnTo>
                    <a:pt x="216" y="186"/>
                  </a:lnTo>
                  <a:lnTo>
                    <a:pt x="218" y="186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2" y="184"/>
                  </a:lnTo>
                  <a:lnTo>
                    <a:pt x="220" y="184"/>
                  </a:lnTo>
                  <a:lnTo>
                    <a:pt x="220" y="186"/>
                  </a:lnTo>
                  <a:lnTo>
                    <a:pt x="220" y="184"/>
                  </a:lnTo>
                  <a:lnTo>
                    <a:pt x="222" y="184"/>
                  </a:lnTo>
                  <a:lnTo>
                    <a:pt x="222" y="186"/>
                  </a:lnTo>
                  <a:lnTo>
                    <a:pt x="222" y="184"/>
                  </a:lnTo>
                  <a:lnTo>
                    <a:pt x="224" y="184"/>
                  </a:lnTo>
                  <a:lnTo>
                    <a:pt x="224" y="186"/>
                  </a:lnTo>
                  <a:lnTo>
                    <a:pt x="226" y="186"/>
                  </a:lnTo>
                  <a:lnTo>
                    <a:pt x="226" y="188"/>
                  </a:lnTo>
                  <a:lnTo>
                    <a:pt x="224" y="188"/>
                  </a:lnTo>
                  <a:lnTo>
                    <a:pt x="224" y="186"/>
                  </a:lnTo>
                  <a:lnTo>
                    <a:pt x="224" y="188"/>
                  </a:lnTo>
                  <a:lnTo>
                    <a:pt x="224" y="186"/>
                  </a:lnTo>
                  <a:lnTo>
                    <a:pt x="224" y="188"/>
                  </a:lnTo>
                  <a:lnTo>
                    <a:pt x="222" y="188"/>
                  </a:lnTo>
                  <a:lnTo>
                    <a:pt x="222" y="186"/>
                  </a:lnTo>
                  <a:lnTo>
                    <a:pt x="222" y="188"/>
                  </a:lnTo>
                  <a:lnTo>
                    <a:pt x="220" y="186"/>
                  </a:lnTo>
                  <a:lnTo>
                    <a:pt x="222" y="186"/>
                  </a:lnTo>
                  <a:lnTo>
                    <a:pt x="220" y="186"/>
                  </a:lnTo>
                  <a:lnTo>
                    <a:pt x="218" y="186"/>
                  </a:lnTo>
                  <a:lnTo>
                    <a:pt x="218" y="188"/>
                  </a:lnTo>
                  <a:lnTo>
                    <a:pt x="218" y="186"/>
                  </a:lnTo>
                  <a:lnTo>
                    <a:pt x="218" y="188"/>
                  </a:lnTo>
                  <a:lnTo>
                    <a:pt x="216" y="188"/>
                  </a:lnTo>
                  <a:lnTo>
                    <a:pt x="218" y="188"/>
                  </a:lnTo>
                  <a:lnTo>
                    <a:pt x="220" y="188"/>
                  </a:lnTo>
                  <a:lnTo>
                    <a:pt x="218" y="188"/>
                  </a:lnTo>
                  <a:lnTo>
                    <a:pt x="218" y="190"/>
                  </a:lnTo>
                  <a:lnTo>
                    <a:pt x="220" y="190"/>
                  </a:lnTo>
                  <a:lnTo>
                    <a:pt x="220" y="192"/>
                  </a:lnTo>
                  <a:lnTo>
                    <a:pt x="218" y="192"/>
                  </a:lnTo>
                  <a:lnTo>
                    <a:pt x="218" y="190"/>
                  </a:lnTo>
                  <a:lnTo>
                    <a:pt x="216" y="190"/>
                  </a:lnTo>
                  <a:lnTo>
                    <a:pt x="218" y="190"/>
                  </a:lnTo>
                  <a:lnTo>
                    <a:pt x="218" y="192"/>
                  </a:lnTo>
                  <a:lnTo>
                    <a:pt x="220" y="192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18" y="192"/>
                  </a:lnTo>
                  <a:lnTo>
                    <a:pt x="218" y="194"/>
                  </a:lnTo>
                  <a:lnTo>
                    <a:pt x="218" y="196"/>
                  </a:lnTo>
                  <a:lnTo>
                    <a:pt x="216" y="196"/>
                  </a:lnTo>
                  <a:lnTo>
                    <a:pt x="218" y="196"/>
                  </a:lnTo>
                  <a:lnTo>
                    <a:pt x="216" y="196"/>
                  </a:lnTo>
                  <a:lnTo>
                    <a:pt x="216" y="198"/>
                  </a:lnTo>
                  <a:lnTo>
                    <a:pt x="218" y="198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6" y="198"/>
                  </a:lnTo>
                  <a:lnTo>
                    <a:pt x="214" y="198"/>
                  </a:lnTo>
                  <a:lnTo>
                    <a:pt x="216" y="198"/>
                  </a:lnTo>
                  <a:lnTo>
                    <a:pt x="214" y="198"/>
                  </a:lnTo>
                  <a:lnTo>
                    <a:pt x="216" y="198"/>
                  </a:lnTo>
                  <a:lnTo>
                    <a:pt x="216" y="200"/>
                  </a:lnTo>
                  <a:lnTo>
                    <a:pt x="214" y="200"/>
                  </a:lnTo>
                  <a:lnTo>
                    <a:pt x="216" y="200"/>
                  </a:lnTo>
                  <a:lnTo>
                    <a:pt x="214" y="200"/>
                  </a:lnTo>
                  <a:lnTo>
                    <a:pt x="214" y="198"/>
                  </a:lnTo>
                  <a:lnTo>
                    <a:pt x="214" y="196"/>
                  </a:lnTo>
                  <a:lnTo>
                    <a:pt x="214" y="198"/>
                  </a:lnTo>
                  <a:lnTo>
                    <a:pt x="214" y="196"/>
                  </a:lnTo>
                  <a:lnTo>
                    <a:pt x="214" y="198"/>
                  </a:lnTo>
                  <a:lnTo>
                    <a:pt x="214" y="196"/>
                  </a:lnTo>
                  <a:lnTo>
                    <a:pt x="212" y="196"/>
                  </a:lnTo>
                  <a:lnTo>
                    <a:pt x="214" y="196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2" y="196"/>
                  </a:lnTo>
                  <a:lnTo>
                    <a:pt x="212" y="194"/>
                  </a:lnTo>
                  <a:lnTo>
                    <a:pt x="212" y="196"/>
                  </a:lnTo>
                  <a:lnTo>
                    <a:pt x="210" y="196"/>
                  </a:lnTo>
                  <a:lnTo>
                    <a:pt x="210" y="194"/>
                  </a:lnTo>
                  <a:lnTo>
                    <a:pt x="210" y="196"/>
                  </a:lnTo>
                  <a:lnTo>
                    <a:pt x="208" y="196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0" y="196"/>
                  </a:lnTo>
                  <a:lnTo>
                    <a:pt x="212" y="196"/>
                  </a:lnTo>
                  <a:lnTo>
                    <a:pt x="212" y="198"/>
                  </a:lnTo>
                  <a:lnTo>
                    <a:pt x="212" y="200"/>
                  </a:lnTo>
                  <a:lnTo>
                    <a:pt x="212" y="198"/>
                  </a:lnTo>
                  <a:lnTo>
                    <a:pt x="212" y="200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4" y="200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0" y="202"/>
                  </a:lnTo>
                  <a:lnTo>
                    <a:pt x="212" y="202"/>
                  </a:lnTo>
                  <a:lnTo>
                    <a:pt x="212" y="200"/>
                  </a:lnTo>
                  <a:lnTo>
                    <a:pt x="212" y="202"/>
                  </a:lnTo>
                  <a:lnTo>
                    <a:pt x="212" y="204"/>
                  </a:lnTo>
                  <a:lnTo>
                    <a:pt x="214" y="204"/>
                  </a:lnTo>
                  <a:lnTo>
                    <a:pt x="214" y="202"/>
                  </a:lnTo>
                  <a:lnTo>
                    <a:pt x="214" y="204"/>
                  </a:lnTo>
                  <a:lnTo>
                    <a:pt x="212" y="204"/>
                  </a:lnTo>
                  <a:lnTo>
                    <a:pt x="214" y="204"/>
                  </a:lnTo>
                  <a:lnTo>
                    <a:pt x="212" y="204"/>
                  </a:lnTo>
                  <a:lnTo>
                    <a:pt x="214" y="204"/>
                  </a:lnTo>
                  <a:lnTo>
                    <a:pt x="212" y="204"/>
                  </a:lnTo>
                  <a:lnTo>
                    <a:pt x="214" y="204"/>
                  </a:lnTo>
                  <a:lnTo>
                    <a:pt x="214" y="206"/>
                  </a:lnTo>
                  <a:lnTo>
                    <a:pt x="214" y="204"/>
                  </a:lnTo>
                  <a:lnTo>
                    <a:pt x="216" y="204"/>
                  </a:lnTo>
                  <a:lnTo>
                    <a:pt x="214" y="204"/>
                  </a:lnTo>
                  <a:lnTo>
                    <a:pt x="216" y="204"/>
                  </a:lnTo>
                  <a:lnTo>
                    <a:pt x="216" y="206"/>
                  </a:lnTo>
                  <a:lnTo>
                    <a:pt x="218" y="206"/>
                  </a:lnTo>
                  <a:lnTo>
                    <a:pt x="216" y="206"/>
                  </a:lnTo>
                  <a:lnTo>
                    <a:pt x="214" y="206"/>
                  </a:lnTo>
                  <a:lnTo>
                    <a:pt x="214" y="208"/>
                  </a:lnTo>
                  <a:lnTo>
                    <a:pt x="214" y="206"/>
                  </a:lnTo>
                  <a:lnTo>
                    <a:pt x="214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4" y="206"/>
                  </a:lnTo>
                  <a:lnTo>
                    <a:pt x="214" y="208"/>
                  </a:lnTo>
                  <a:lnTo>
                    <a:pt x="212" y="208"/>
                  </a:lnTo>
                  <a:lnTo>
                    <a:pt x="214" y="208"/>
                  </a:lnTo>
                  <a:lnTo>
                    <a:pt x="212" y="208"/>
                  </a:lnTo>
                  <a:lnTo>
                    <a:pt x="212" y="210"/>
                  </a:lnTo>
                  <a:lnTo>
                    <a:pt x="212" y="208"/>
                  </a:lnTo>
                  <a:lnTo>
                    <a:pt x="210" y="208"/>
                  </a:lnTo>
                  <a:lnTo>
                    <a:pt x="212" y="208"/>
                  </a:lnTo>
                  <a:lnTo>
                    <a:pt x="212" y="210"/>
                  </a:lnTo>
                  <a:lnTo>
                    <a:pt x="214" y="210"/>
                  </a:lnTo>
                  <a:lnTo>
                    <a:pt x="214" y="208"/>
                  </a:lnTo>
                  <a:lnTo>
                    <a:pt x="216" y="208"/>
                  </a:lnTo>
                  <a:lnTo>
                    <a:pt x="216" y="210"/>
                  </a:lnTo>
                  <a:lnTo>
                    <a:pt x="214" y="210"/>
                  </a:lnTo>
                  <a:lnTo>
                    <a:pt x="212" y="210"/>
                  </a:lnTo>
                  <a:lnTo>
                    <a:pt x="214" y="210"/>
                  </a:lnTo>
                  <a:lnTo>
                    <a:pt x="216" y="210"/>
                  </a:lnTo>
                  <a:lnTo>
                    <a:pt x="218" y="210"/>
                  </a:lnTo>
                  <a:lnTo>
                    <a:pt x="216" y="210"/>
                  </a:lnTo>
                  <a:lnTo>
                    <a:pt x="216" y="212"/>
                  </a:lnTo>
                  <a:lnTo>
                    <a:pt x="216" y="214"/>
                  </a:lnTo>
                  <a:lnTo>
                    <a:pt x="218" y="214"/>
                  </a:lnTo>
                  <a:lnTo>
                    <a:pt x="216" y="214"/>
                  </a:lnTo>
                  <a:lnTo>
                    <a:pt x="218" y="214"/>
                  </a:lnTo>
                  <a:lnTo>
                    <a:pt x="218" y="216"/>
                  </a:lnTo>
                  <a:lnTo>
                    <a:pt x="216" y="216"/>
                  </a:lnTo>
                  <a:lnTo>
                    <a:pt x="216" y="214"/>
                  </a:lnTo>
                  <a:lnTo>
                    <a:pt x="214" y="214"/>
                  </a:lnTo>
                  <a:lnTo>
                    <a:pt x="214" y="216"/>
                  </a:lnTo>
                  <a:lnTo>
                    <a:pt x="212" y="216"/>
                  </a:lnTo>
                  <a:lnTo>
                    <a:pt x="214" y="216"/>
                  </a:lnTo>
                  <a:lnTo>
                    <a:pt x="214" y="218"/>
                  </a:lnTo>
                  <a:lnTo>
                    <a:pt x="214" y="216"/>
                  </a:lnTo>
                  <a:lnTo>
                    <a:pt x="214" y="218"/>
                  </a:lnTo>
                  <a:lnTo>
                    <a:pt x="212" y="218"/>
                  </a:lnTo>
                  <a:lnTo>
                    <a:pt x="210" y="218"/>
                  </a:lnTo>
                  <a:lnTo>
                    <a:pt x="212" y="218"/>
                  </a:lnTo>
                  <a:lnTo>
                    <a:pt x="214" y="218"/>
                  </a:lnTo>
                  <a:lnTo>
                    <a:pt x="212" y="218"/>
                  </a:lnTo>
                  <a:lnTo>
                    <a:pt x="214" y="218"/>
                  </a:lnTo>
                  <a:lnTo>
                    <a:pt x="214" y="216"/>
                  </a:lnTo>
                  <a:lnTo>
                    <a:pt x="214" y="218"/>
                  </a:lnTo>
                  <a:lnTo>
                    <a:pt x="214" y="216"/>
                  </a:lnTo>
                  <a:lnTo>
                    <a:pt x="214" y="218"/>
                  </a:lnTo>
                  <a:lnTo>
                    <a:pt x="214" y="216"/>
                  </a:lnTo>
                  <a:lnTo>
                    <a:pt x="216" y="216"/>
                  </a:lnTo>
                  <a:lnTo>
                    <a:pt x="216" y="218"/>
                  </a:lnTo>
                  <a:lnTo>
                    <a:pt x="218" y="218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18" y="220"/>
                  </a:lnTo>
                  <a:lnTo>
                    <a:pt x="220" y="220"/>
                  </a:lnTo>
                  <a:lnTo>
                    <a:pt x="220" y="222"/>
                  </a:lnTo>
                  <a:lnTo>
                    <a:pt x="218" y="222"/>
                  </a:lnTo>
                  <a:lnTo>
                    <a:pt x="218" y="220"/>
                  </a:lnTo>
                  <a:lnTo>
                    <a:pt x="218" y="222"/>
                  </a:lnTo>
                  <a:lnTo>
                    <a:pt x="220" y="222"/>
                  </a:lnTo>
                  <a:lnTo>
                    <a:pt x="218" y="222"/>
                  </a:lnTo>
                  <a:lnTo>
                    <a:pt x="218" y="224"/>
                  </a:lnTo>
                  <a:lnTo>
                    <a:pt x="218" y="222"/>
                  </a:lnTo>
                  <a:lnTo>
                    <a:pt x="218" y="224"/>
                  </a:lnTo>
                  <a:lnTo>
                    <a:pt x="218" y="222"/>
                  </a:lnTo>
                  <a:lnTo>
                    <a:pt x="216" y="222"/>
                  </a:lnTo>
                  <a:lnTo>
                    <a:pt x="218" y="222"/>
                  </a:lnTo>
                  <a:lnTo>
                    <a:pt x="218" y="220"/>
                  </a:lnTo>
                  <a:lnTo>
                    <a:pt x="218" y="222"/>
                  </a:lnTo>
                  <a:lnTo>
                    <a:pt x="216" y="222"/>
                  </a:lnTo>
                  <a:lnTo>
                    <a:pt x="218" y="222"/>
                  </a:lnTo>
                  <a:lnTo>
                    <a:pt x="216" y="222"/>
                  </a:lnTo>
                  <a:lnTo>
                    <a:pt x="218" y="222"/>
                  </a:lnTo>
                  <a:lnTo>
                    <a:pt x="218" y="224"/>
                  </a:lnTo>
                  <a:lnTo>
                    <a:pt x="216" y="224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14" y="224"/>
                  </a:lnTo>
                  <a:lnTo>
                    <a:pt x="216" y="224"/>
                  </a:lnTo>
                  <a:lnTo>
                    <a:pt x="216" y="222"/>
                  </a:lnTo>
                  <a:lnTo>
                    <a:pt x="214" y="222"/>
                  </a:lnTo>
                  <a:lnTo>
                    <a:pt x="214" y="224"/>
                  </a:lnTo>
                  <a:lnTo>
                    <a:pt x="214" y="222"/>
                  </a:lnTo>
                  <a:lnTo>
                    <a:pt x="214" y="224"/>
                  </a:lnTo>
                  <a:lnTo>
                    <a:pt x="214" y="222"/>
                  </a:lnTo>
                  <a:lnTo>
                    <a:pt x="216" y="222"/>
                  </a:lnTo>
                  <a:lnTo>
                    <a:pt x="214" y="222"/>
                  </a:lnTo>
                  <a:lnTo>
                    <a:pt x="214" y="224"/>
                  </a:lnTo>
                  <a:lnTo>
                    <a:pt x="214" y="222"/>
                  </a:lnTo>
                  <a:lnTo>
                    <a:pt x="214" y="224"/>
                  </a:lnTo>
                  <a:lnTo>
                    <a:pt x="214" y="222"/>
                  </a:lnTo>
                  <a:lnTo>
                    <a:pt x="214" y="224"/>
                  </a:lnTo>
                  <a:lnTo>
                    <a:pt x="214" y="222"/>
                  </a:lnTo>
                  <a:lnTo>
                    <a:pt x="214" y="224"/>
                  </a:lnTo>
                  <a:lnTo>
                    <a:pt x="216" y="224"/>
                  </a:lnTo>
                  <a:lnTo>
                    <a:pt x="214" y="224"/>
                  </a:lnTo>
                  <a:lnTo>
                    <a:pt x="216" y="224"/>
                  </a:lnTo>
                  <a:lnTo>
                    <a:pt x="214" y="224"/>
                  </a:lnTo>
                  <a:lnTo>
                    <a:pt x="216" y="224"/>
                  </a:lnTo>
                  <a:lnTo>
                    <a:pt x="216" y="222"/>
                  </a:lnTo>
                  <a:lnTo>
                    <a:pt x="216" y="224"/>
                  </a:lnTo>
                  <a:lnTo>
                    <a:pt x="214" y="224"/>
                  </a:lnTo>
                  <a:lnTo>
                    <a:pt x="212" y="224"/>
                  </a:lnTo>
                  <a:lnTo>
                    <a:pt x="212" y="222"/>
                  </a:lnTo>
                  <a:lnTo>
                    <a:pt x="212" y="224"/>
                  </a:lnTo>
                  <a:lnTo>
                    <a:pt x="212" y="222"/>
                  </a:lnTo>
                  <a:lnTo>
                    <a:pt x="212" y="224"/>
                  </a:lnTo>
                  <a:lnTo>
                    <a:pt x="210" y="224"/>
                  </a:lnTo>
                  <a:lnTo>
                    <a:pt x="212" y="222"/>
                  </a:lnTo>
                  <a:lnTo>
                    <a:pt x="210" y="222"/>
                  </a:lnTo>
                  <a:lnTo>
                    <a:pt x="210" y="224"/>
                  </a:lnTo>
                  <a:lnTo>
                    <a:pt x="208" y="224"/>
                  </a:lnTo>
                  <a:lnTo>
                    <a:pt x="206" y="224"/>
                  </a:lnTo>
                  <a:lnTo>
                    <a:pt x="206" y="222"/>
                  </a:lnTo>
                  <a:lnTo>
                    <a:pt x="206" y="224"/>
                  </a:lnTo>
                  <a:lnTo>
                    <a:pt x="204" y="224"/>
                  </a:lnTo>
                  <a:lnTo>
                    <a:pt x="204" y="222"/>
                  </a:lnTo>
                  <a:lnTo>
                    <a:pt x="202" y="222"/>
                  </a:lnTo>
                  <a:lnTo>
                    <a:pt x="200" y="222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198" y="222"/>
                  </a:lnTo>
                  <a:lnTo>
                    <a:pt x="198" y="222"/>
                  </a:lnTo>
                  <a:lnTo>
                    <a:pt x="198" y="220"/>
                  </a:lnTo>
                  <a:lnTo>
                    <a:pt x="198" y="222"/>
                  </a:lnTo>
                  <a:lnTo>
                    <a:pt x="198" y="224"/>
                  </a:lnTo>
                  <a:lnTo>
                    <a:pt x="196" y="224"/>
                  </a:lnTo>
                  <a:lnTo>
                    <a:pt x="194" y="224"/>
                  </a:lnTo>
                  <a:lnTo>
                    <a:pt x="196" y="224"/>
                  </a:lnTo>
                  <a:lnTo>
                    <a:pt x="196" y="226"/>
                  </a:lnTo>
                  <a:lnTo>
                    <a:pt x="194" y="226"/>
                  </a:lnTo>
                  <a:lnTo>
                    <a:pt x="196" y="226"/>
                  </a:lnTo>
                  <a:lnTo>
                    <a:pt x="194" y="226"/>
                  </a:lnTo>
                  <a:lnTo>
                    <a:pt x="194" y="228"/>
                  </a:lnTo>
                  <a:lnTo>
                    <a:pt x="194" y="230"/>
                  </a:lnTo>
                  <a:lnTo>
                    <a:pt x="194" y="230"/>
                  </a:lnTo>
                  <a:lnTo>
                    <a:pt x="196" y="230"/>
                  </a:lnTo>
                  <a:lnTo>
                    <a:pt x="196" y="232"/>
                  </a:lnTo>
                  <a:lnTo>
                    <a:pt x="196" y="234"/>
                  </a:lnTo>
                  <a:lnTo>
                    <a:pt x="198" y="234"/>
                  </a:lnTo>
                  <a:lnTo>
                    <a:pt x="198" y="236"/>
                  </a:lnTo>
                  <a:lnTo>
                    <a:pt x="198" y="238"/>
                  </a:lnTo>
                  <a:lnTo>
                    <a:pt x="198" y="240"/>
                  </a:lnTo>
                  <a:lnTo>
                    <a:pt x="198" y="242"/>
                  </a:lnTo>
                  <a:lnTo>
                    <a:pt x="196" y="242"/>
                  </a:lnTo>
                  <a:lnTo>
                    <a:pt x="198" y="242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196" y="244"/>
                  </a:lnTo>
                  <a:lnTo>
                    <a:pt x="198" y="244"/>
                  </a:lnTo>
                  <a:lnTo>
                    <a:pt x="198" y="246"/>
                  </a:lnTo>
                  <a:lnTo>
                    <a:pt x="196" y="246"/>
                  </a:lnTo>
                  <a:lnTo>
                    <a:pt x="194" y="246"/>
                  </a:lnTo>
                  <a:lnTo>
                    <a:pt x="192" y="246"/>
                  </a:lnTo>
                  <a:lnTo>
                    <a:pt x="192" y="248"/>
                  </a:lnTo>
                  <a:lnTo>
                    <a:pt x="192" y="246"/>
                  </a:lnTo>
                  <a:lnTo>
                    <a:pt x="192" y="248"/>
                  </a:lnTo>
                  <a:lnTo>
                    <a:pt x="190" y="248"/>
                  </a:lnTo>
                  <a:lnTo>
                    <a:pt x="190" y="246"/>
                  </a:lnTo>
                  <a:lnTo>
                    <a:pt x="188" y="246"/>
                  </a:lnTo>
                  <a:lnTo>
                    <a:pt x="188" y="244"/>
                  </a:lnTo>
                  <a:lnTo>
                    <a:pt x="188" y="242"/>
                  </a:lnTo>
                  <a:lnTo>
                    <a:pt x="188" y="240"/>
                  </a:lnTo>
                  <a:lnTo>
                    <a:pt x="186" y="240"/>
                  </a:lnTo>
                  <a:lnTo>
                    <a:pt x="186" y="238"/>
                  </a:lnTo>
                  <a:lnTo>
                    <a:pt x="186" y="236"/>
                  </a:lnTo>
                  <a:lnTo>
                    <a:pt x="184" y="236"/>
                  </a:lnTo>
                  <a:lnTo>
                    <a:pt x="182" y="236"/>
                  </a:lnTo>
                  <a:lnTo>
                    <a:pt x="178" y="236"/>
                  </a:lnTo>
                  <a:lnTo>
                    <a:pt x="176" y="236"/>
                  </a:lnTo>
                  <a:lnTo>
                    <a:pt x="174" y="236"/>
                  </a:lnTo>
                  <a:lnTo>
                    <a:pt x="172" y="236"/>
                  </a:lnTo>
                  <a:lnTo>
                    <a:pt x="170" y="236"/>
                  </a:lnTo>
                  <a:lnTo>
                    <a:pt x="170" y="238"/>
                  </a:lnTo>
                  <a:lnTo>
                    <a:pt x="168" y="238"/>
                  </a:lnTo>
                  <a:lnTo>
                    <a:pt x="166" y="238"/>
                  </a:lnTo>
                  <a:lnTo>
                    <a:pt x="164" y="238"/>
                  </a:lnTo>
                  <a:lnTo>
                    <a:pt x="162" y="238"/>
                  </a:lnTo>
                  <a:lnTo>
                    <a:pt x="160" y="238"/>
                  </a:lnTo>
                  <a:lnTo>
                    <a:pt x="158" y="238"/>
                  </a:lnTo>
                  <a:lnTo>
                    <a:pt x="156" y="238"/>
                  </a:lnTo>
                  <a:lnTo>
                    <a:pt x="154" y="238"/>
                  </a:lnTo>
                  <a:lnTo>
                    <a:pt x="152" y="238"/>
                  </a:lnTo>
                  <a:lnTo>
                    <a:pt x="150" y="238"/>
                  </a:lnTo>
                  <a:lnTo>
                    <a:pt x="150" y="238"/>
                  </a:lnTo>
                  <a:lnTo>
                    <a:pt x="148" y="238"/>
                  </a:lnTo>
                  <a:lnTo>
                    <a:pt x="146" y="238"/>
                  </a:lnTo>
                  <a:lnTo>
                    <a:pt x="146" y="240"/>
                  </a:lnTo>
                  <a:lnTo>
                    <a:pt x="144" y="240"/>
                  </a:lnTo>
                  <a:lnTo>
                    <a:pt x="142" y="240"/>
                  </a:lnTo>
                  <a:lnTo>
                    <a:pt x="140" y="240"/>
                  </a:lnTo>
                  <a:lnTo>
                    <a:pt x="138" y="240"/>
                  </a:lnTo>
                  <a:lnTo>
                    <a:pt x="136" y="240"/>
                  </a:lnTo>
                  <a:lnTo>
                    <a:pt x="134" y="240"/>
                  </a:lnTo>
                  <a:lnTo>
                    <a:pt x="132" y="240"/>
                  </a:lnTo>
                  <a:lnTo>
                    <a:pt x="130" y="240"/>
                  </a:lnTo>
                  <a:lnTo>
                    <a:pt x="128" y="240"/>
                  </a:lnTo>
                  <a:lnTo>
                    <a:pt x="126" y="240"/>
                  </a:lnTo>
                  <a:lnTo>
                    <a:pt x="124" y="240"/>
                  </a:lnTo>
                  <a:lnTo>
                    <a:pt x="122" y="240"/>
                  </a:lnTo>
                  <a:lnTo>
                    <a:pt x="120" y="240"/>
                  </a:lnTo>
                  <a:lnTo>
                    <a:pt x="118" y="240"/>
                  </a:lnTo>
                  <a:lnTo>
                    <a:pt x="116" y="240"/>
                  </a:lnTo>
                  <a:lnTo>
                    <a:pt x="116" y="242"/>
                  </a:lnTo>
                  <a:lnTo>
                    <a:pt x="114" y="242"/>
                  </a:lnTo>
                  <a:lnTo>
                    <a:pt x="112" y="242"/>
                  </a:lnTo>
                  <a:lnTo>
                    <a:pt x="110" y="242"/>
                  </a:lnTo>
                  <a:lnTo>
                    <a:pt x="108" y="242"/>
                  </a:lnTo>
                  <a:lnTo>
                    <a:pt x="106" y="242"/>
                  </a:lnTo>
                  <a:lnTo>
                    <a:pt x="104" y="242"/>
                  </a:lnTo>
                  <a:lnTo>
                    <a:pt x="102" y="242"/>
                  </a:lnTo>
                  <a:lnTo>
                    <a:pt x="100" y="242"/>
                  </a:lnTo>
                  <a:lnTo>
                    <a:pt x="100" y="242"/>
                  </a:lnTo>
                  <a:lnTo>
                    <a:pt x="98" y="242"/>
                  </a:lnTo>
                  <a:lnTo>
                    <a:pt x="96" y="242"/>
                  </a:lnTo>
                  <a:lnTo>
                    <a:pt x="94" y="242"/>
                  </a:lnTo>
                  <a:lnTo>
                    <a:pt x="92" y="242"/>
                  </a:lnTo>
                  <a:lnTo>
                    <a:pt x="90" y="242"/>
                  </a:lnTo>
                  <a:lnTo>
                    <a:pt x="88" y="242"/>
                  </a:lnTo>
                  <a:lnTo>
                    <a:pt x="88" y="244"/>
                  </a:lnTo>
                  <a:lnTo>
                    <a:pt x="86" y="244"/>
                  </a:lnTo>
                  <a:lnTo>
                    <a:pt x="84" y="244"/>
                  </a:lnTo>
                  <a:lnTo>
                    <a:pt x="82" y="244"/>
                  </a:lnTo>
                  <a:lnTo>
                    <a:pt x="80" y="244"/>
                  </a:lnTo>
                  <a:lnTo>
                    <a:pt x="78" y="244"/>
                  </a:lnTo>
                  <a:lnTo>
                    <a:pt x="76" y="244"/>
                  </a:lnTo>
                  <a:lnTo>
                    <a:pt x="74" y="244"/>
                  </a:lnTo>
                  <a:lnTo>
                    <a:pt x="72" y="244"/>
                  </a:lnTo>
                  <a:lnTo>
                    <a:pt x="70" y="244"/>
                  </a:lnTo>
                  <a:lnTo>
                    <a:pt x="68" y="244"/>
                  </a:lnTo>
                  <a:lnTo>
                    <a:pt x="66" y="244"/>
                  </a:lnTo>
                  <a:lnTo>
                    <a:pt x="64" y="244"/>
                  </a:lnTo>
                  <a:lnTo>
                    <a:pt x="62" y="244"/>
                  </a:lnTo>
                  <a:lnTo>
                    <a:pt x="60" y="244"/>
                  </a:lnTo>
                  <a:lnTo>
                    <a:pt x="58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54" y="242"/>
                  </a:lnTo>
                  <a:lnTo>
                    <a:pt x="54" y="240"/>
                  </a:lnTo>
                  <a:lnTo>
                    <a:pt x="52" y="240"/>
                  </a:lnTo>
                  <a:lnTo>
                    <a:pt x="52" y="238"/>
                  </a:lnTo>
                  <a:lnTo>
                    <a:pt x="54" y="238"/>
                  </a:lnTo>
                  <a:lnTo>
                    <a:pt x="52" y="238"/>
                  </a:lnTo>
                  <a:lnTo>
                    <a:pt x="52" y="236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2" y="232"/>
                  </a:lnTo>
                  <a:lnTo>
                    <a:pt x="52" y="230"/>
                  </a:lnTo>
                  <a:lnTo>
                    <a:pt x="50" y="230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48" y="228"/>
                  </a:lnTo>
                  <a:lnTo>
                    <a:pt x="48" y="226"/>
                  </a:lnTo>
                  <a:lnTo>
                    <a:pt x="48" y="224"/>
                  </a:lnTo>
                  <a:lnTo>
                    <a:pt x="46" y="224"/>
                  </a:lnTo>
                  <a:lnTo>
                    <a:pt x="46" y="222"/>
                  </a:lnTo>
                  <a:lnTo>
                    <a:pt x="44" y="222"/>
                  </a:lnTo>
                  <a:lnTo>
                    <a:pt x="44" y="220"/>
                  </a:lnTo>
                  <a:lnTo>
                    <a:pt x="44" y="218"/>
                  </a:lnTo>
                  <a:lnTo>
                    <a:pt x="44" y="216"/>
                  </a:lnTo>
                  <a:lnTo>
                    <a:pt x="44" y="214"/>
                  </a:lnTo>
                  <a:lnTo>
                    <a:pt x="44" y="212"/>
                  </a:lnTo>
                  <a:lnTo>
                    <a:pt x="44" y="210"/>
                  </a:lnTo>
                  <a:lnTo>
                    <a:pt x="44" y="208"/>
                  </a:lnTo>
                  <a:lnTo>
                    <a:pt x="44" y="206"/>
                  </a:lnTo>
                  <a:lnTo>
                    <a:pt x="44" y="204"/>
                  </a:lnTo>
                  <a:lnTo>
                    <a:pt x="44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4" y="200"/>
                  </a:lnTo>
                  <a:lnTo>
                    <a:pt x="44" y="198"/>
                  </a:lnTo>
                  <a:lnTo>
                    <a:pt x="44" y="196"/>
                  </a:lnTo>
                  <a:lnTo>
                    <a:pt x="44" y="194"/>
                  </a:lnTo>
                  <a:lnTo>
                    <a:pt x="42" y="194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0"/>
                  </a:lnTo>
                  <a:lnTo>
                    <a:pt x="40" y="188"/>
                  </a:lnTo>
                  <a:lnTo>
                    <a:pt x="40" y="186"/>
                  </a:lnTo>
                  <a:lnTo>
                    <a:pt x="38" y="186"/>
                  </a:lnTo>
                  <a:lnTo>
                    <a:pt x="40" y="186"/>
                  </a:lnTo>
                  <a:lnTo>
                    <a:pt x="40" y="184"/>
                  </a:lnTo>
                  <a:lnTo>
                    <a:pt x="38" y="184"/>
                  </a:lnTo>
                  <a:lnTo>
                    <a:pt x="40" y="184"/>
                  </a:lnTo>
                  <a:lnTo>
                    <a:pt x="38" y="184"/>
                  </a:lnTo>
                  <a:lnTo>
                    <a:pt x="38" y="182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2" y="178"/>
                  </a:lnTo>
                  <a:lnTo>
                    <a:pt x="42" y="176"/>
                  </a:lnTo>
                  <a:lnTo>
                    <a:pt x="42" y="174"/>
                  </a:lnTo>
                  <a:lnTo>
                    <a:pt x="42" y="172"/>
                  </a:lnTo>
                  <a:lnTo>
                    <a:pt x="42" y="170"/>
                  </a:lnTo>
                  <a:lnTo>
                    <a:pt x="40" y="168"/>
                  </a:lnTo>
                  <a:lnTo>
                    <a:pt x="42" y="168"/>
                  </a:lnTo>
                  <a:lnTo>
                    <a:pt x="42" y="166"/>
                  </a:lnTo>
                  <a:lnTo>
                    <a:pt x="42" y="164"/>
                  </a:lnTo>
                  <a:lnTo>
                    <a:pt x="44" y="164"/>
                  </a:lnTo>
                  <a:lnTo>
                    <a:pt x="46" y="164"/>
                  </a:lnTo>
                  <a:lnTo>
                    <a:pt x="44" y="164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48" y="162"/>
                  </a:lnTo>
                  <a:lnTo>
                    <a:pt x="48" y="160"/>
                  </a:lnTo>
                  <a:lnTo>
                    <a:pt x="46" y="160"/>
                  </a:lnTo>
                  <a:lnTo>
                    <a:pt x="48" y="160"/>
                  </a:lnTo>
                  <a:lnTo>
                    <a:pt x="48" y="158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4" y="156"/>
                  </a:lnTo>
                  <a:lnTo>
                    <a:pt x="42" y="156"/>
                  </a:lnTo>
                  <a:lnTo>
                    <a:pt x="42" y="154"/>
                  </a:lnTo>
                  <a:lnTo>
                    <a:pt x="44" y="154"/>
                  </a:lnTo>
                  <a:lnTo>
                    <a:pt x="42" y="154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2" y="152"/>
                  </a:lnTo>
                  <a:lnTo>
                    <a:pt x="44" y="152"/>
                  </a:lnTo>
                  <a:lnTo>
                    <a:pt x="44" y="150"/>
                  </a:lnTo>
                  <a:lnTo>
                    <a:pt x="42" y="150"/>
                  </a:lnTo>
                  <a:lnTo>
                    <a:pt x="42" y="148"/>
                  </a:lnTo>
                  <a:lnTo>
                    <a:pt x="42" y="146"/>
                  </a:lnTo>
                  <a:lnTo>
                    <a:pt x="40" y="146"/>
                  </a:lnTo>
                  <a:lnTo>
                    <a:pt x="40" y="144"/>
                  </a:lnTo>
                  <a:lnTo>
                    <a:pt x="38" y="144"/>
                  </a:lnTo>
                  <a:lnTo>
                    <a:pt x="38" y="142"/>
                  </a:lnTo>
                  <a:lnTo>
                    <a:pt x="36" y="142"/>
                  </a:lnTo>
                  <a:lnTo>
                    <a:pt x="36" y="140"/>
                  </a:lnTo>
                  <a:lnTo>
                    <a:pt x="36" y="138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4" y="134"/>
                  </a:lnTo>
                  <a:lnTo>
                    <a:pt x="34" y="134"/>
                  </a:lnTo>
                  <a:lnTo>
                    <a:pt x="32" y="134"/>
                  </a:lnTo>
                  <a:lnTo>
                    <a:pt x="34" y="134"/>
                  </a:lnTo>
                  <a:lnTo>
                    <a:pt x="32" y="134"/>
                  </a:lnTo>
                  <a:lnTo>
                    <a:pt x="32" y="132"/>
                  </a:lnTo>
                  <a:lnTo>
                    <a:pt x="32" y="130"/>
                  </a:lnTo>
                  <a:lnTo>
                    <a:pt x="30" y="130"/>
                  </a:lnTo>
                  <a:lnTo>
                    <a:pt x="30" y="128"/>
                  </a:lnTo>
                  <a:lnTo>
                    <a:pt x="30" y="126"/>
                  </a:lnTo>
                  <a:lnTo>
                    <a:pt x="30" y="124"/>
                  </a:lnTo>
                  <a:lnTo>
                    <a:pt x="28" y="124"/>
                  </a:lnTo>
                  <a:lnTo>
                    <a:pt x="28" y="122"/>
                  </a:lnTo>
                  <a:lnTo>
                    <a:pt x="28" y="120"/>
                  </a:lnTo>
                  <a:lnTo>
                    <a:pt x="28" y="118"/>
                  </a:lnTo>
                  <a:lnTo>
                    <a:pt x="26" y="116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6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4" y="106"/>
                  </a:lnTo>
                  <a:lnTo>
                    <a:pt x="24" y="104"/>
                  </a:lnTo>
                  <a:lnTo>
                    <a:pt x="24" y="102"/>
                  </a:lnTo>
                  <a:lnTo>
                    <a:pt x="22" y="102"/>
                  </a:lnTo>
                  <a:lnTo>
                    <a:pt x="22" y="100"/>
                  </a:lnTo>
                  <a:lnTo>
                    <a:pt x="22" y="98"/>
                  </a:lnTo>
                  <a:lnTo>
                    <a:pt x="22" y="96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8"/>
                  </a:lnTo>
                  <a:lnTo>
                    <a:pt x="18" y="86"/>
                  </a:lnTo>
                  <a:lnTo>
                    <a:pt x="18" y="86"/>
                  </a:lnTo>
                  <a:lnTo>
                    <a:pt x="18" y="84"/>
                  </a:lnTo>
                  <a:lnTo>
                    <a:pt x="18" y="82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2" y="68"/>
                  </a:lnTo>
                  <a:lnTo>
                    <a:pt x="12" y="66"/>
                  </a:lnTo>
                  <a:lnTo>
                    <a:pt x="12" y="64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10" y="54"/>
                  </a:lnTo>
                  <a:lnTo>
                    <a:pt x="10" y="52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6" y="38"/>
                  </a:lnTo>
                  <a:lnTo>
                    <a:pt x="4" y="38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2" y="26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2" y="14"/>
                  </a:lnTo>
                  <a:lnTo>
                    <a:pt x="4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2" y="14"/>
                  </a:lnTo>
                  <a:lnTo>
                    <a:pt x="14" y="14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40" y="10"/>
                  </a:lnTo>
                  <a:lnTo>
                    <a:pt x="42" y="10"/>
                  </a:lnTo>
                  <a:lnTo>
                    <a:pt x="44" y="10"/>
                  </a:lnTo>
                  <a:lnTo>
                    <a:pt x="46" y="10"/>
                  </a:lnTo>
                  <a:lnTo>
                    <a:pt x="48" y="10"/>
                  </a:lnTo>
                  <a:lnTo>
                    <a:pt x="50" y="8"/>
                  </a:lnTo>
                  <a:lnTo>
                    <a:pt x="52" y="8"/>
                  </a:lnTo>
                  <a:lnTo>
                    <a:pt x="52" y="8"/>
                  </a:lnTo>
                  <a:lnTo>
                    <a:pt x="54" y="8"/>
                  </a:lnTo>
                  <a:lnTo>
                    <a:pt x="56" y="8"/>
                  </a:lnTo>
                  <a:lnTo>
                    <a:pt x="58" y="8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4" y="6"/>
                  </a:lnTo>
                  <a:lnTo>
                    <a:pt x="66" y="6"/>
                  </a:lnTo>
                  <a:lnTo>
                    <a:pt x="68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4"/>
                  </a:lnTo>
                  <a:lnTo>
                    <a:pt x="82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90" y="4"/>
                  </a:lnTo>
                  <a:lnTo>
                    <a:pt x="92" y="4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10" y="0"/>
                  </a:lnTo>
                  <a:close/>
                  <a:moveTo>
                    <a:pt x="224" y="142"/>
                  </a:moveTo>
                  <a:lnTo>
                    <a:pt x="224" y="140"/>
                  </a:lnTo>
                  <a:lnTo>
                    <a:pt x="224" y="14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1" name="Freeform 1807">
              <a:extLst>
                <a:ext uri="{FF2B5EF4-FFF2-40B4-BE49-F238E27FC236}">
                  <a16:creationId xmlns:a16="http://schemas.microsoft.com/office/drawing/2014/main" id="{F352BA21-B9E7-C180-DB42-DAB6D85F0C74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4361554" y="3009319"/>
              <a:ext cx="491293" cy="321333"/>
            </a:xfrm>
            <a:custGeom>
              <a:avLst/>
              <a:gdLst>
                <a:gd name="T0" fmla="*/ 174 w 248"/>
                <a:gd name="T1" fmla="*/ 8 h 172"/>
                <a:gd name="T2" fmla="*/ 190 w 248"/>
                <a:gd name="T3" fmla="*/ 8 h 172"/>
                <a:gd name="T4" fmla="*/ 206 w 248"/>
                <a:gd name="T5" fmla="*/ 8 h 172"/>
                <a:gd name="T6" fmla="*/ 210 w 248"/>
                <a:gd name="T7" fmla="*/ 16 h 172"/>
                <a:gd name="T8" fmla="*/ 208 w 248"/>
                <a:gd name="T9" fmla="*/ 28 h 172"/>
                <a:gd name="T10" fmla="*/ 212 w 248"/>
                <a:gd name="T11" fmla="*/ 38 h 172"/>
                <a:gd name="T12" fmla="*/ 214 w 248"/>
                <a:gd name="T13" fmla="*/ 48 h 172"/>
                <a:gd name="T14" fmla="*/ 226 w 248"/>
                <a:gd name="T15" fmla="*/ 52 h 172"/>
                <a:gd name="T16" fmla="*/ 230 w 248"/>
                <a:gd name="T17" fmla="*/ 62 h 172"/>
                <a:gd name="T18" fmla="*/ 238 w 248"/>
                <a:gd name="T19" fmla="*/ 70 h 172"/>
                <a:gd name="T20" fmla="*/ 244 w 248"/>
                <a:gd name="T21" fmla="*/ 76 h 172"/>
                <a:gd name="T22" fmla="*/ 248 w 248"/>
                <a:gd name="T23" fmla="*/ 86 h 172"/>
                <a:gd name="T24" fmla="*/ 244 w 248"/>
                <a:gd name="T25" fmla="*/ 98 h 172"/>
                <a:gd name="T26" fmla="*/ 238 w 248"/>
                <a:gd name="T27" fmla="*/ 108 h 172"/>
                <a:gd name="T28" fmla="*/ 226 w 248"/>
                <a:gd name="T29" fmla="*/ 114 h 172"/>
                <a:gd name="T30" fmla="*/ 214 w 248"/>
                <a:gd name="T31" fmla="*/ 118 h 172"/>
                <a:gd name="T32" fmla="*/ 216 w 248"/>
                <a:gd name="T33" fmla="*/ 130 h 172"/>
                <a:gd name="T34" fmla="*/ 220 w 248"/>
                <a:gd name="T35" fmla="*/ 136 h 172"/>
                <a:gd name="T36" fmla="*/ 214 w 248"/>
                <a:gd name="T37" fmla="*/ 148 h 172"/>
                <a:gd name="T38" fmla="*/ 210 w 248"/>
                <a:gd name="T39" fmla="*/ 156 h 172"/>
                <a:gd name="T40" fmla="*/ 202 w 248"/>
                <a:gd name="T41" fmla="*/ 162 h 172"/>
                <a:gd name="T42" fmla="*/ 198 w 248"/>
                <a:gd name="T43" fmla="*/ 170 h 172"/>
                <a:gd name="T44" fmla="*/ 192 w 248"/>
                <a:gd name="T45" fmla="*/ 164 h 172"/>
                <a:gd name="T46" fmla="*/ 182 w 248"/>
                <a:gd name="T47" fmla="*/ 158 h 172"/>
                <a:gd name="T48" fmla="*/ 170 w 248"/>
                <a:gd name="T49" fmla="*/ 160 h 172"/>
                <a:gd name="T50" fmla="*/ 154 w 248"/>
                <a:gd name="T51" fmla="*/ 160 h 172"/>
                <a:gd name="T52" fmla="*/ 138 w 248"/>
                <a:gd name="T53" fmla="*/ 160 h 172"/>
                <a:gd name="T54" fmla="*/ 124 w 248"/>
                <a:gd name="T55" fmla="*/ 160 h 172"/>
                <a:gd name="T56" fmla="*/ 108 w 248"/>
                <a:gd name="T57" fmla="*/ 160 h 172"/>
                <a:gd name="T58" fmla="*/ 98 w 248"/>
                <a:gd name="T59" fmla="*/ 158 h 172"/>
                <a:gd name="T60" fmla="*/ 82 w 248"/>
                <a:gd name="T61" fmla="*/ 158 h 172"/>
                <a:gd name="T62" fmla="*/ 68 w 248"/>
                <a:gd name="T63" fmla="*/ 158 h 172"/>
                <a:gd name="T64" fmla="*/ 54 w 248"/>
                <a:gd name="T65" fmla="*/ 156 h 172"/>
                <a:gd name="T66" fmla="*/ 38 w 248"/>
                <a:gd name="T67" fmla="*/ 156 h 172"/>
                <a:gd name="T68" fmla="*/ 26 w 248"/>
                <a:gd name="T69" fmla="*/ 154 h 172"/>
                <a:gd name="T70" fmla="*/ 22 w 248"/>
                <a:gd name="T71" fmla="*/ 146 h 172"/>
                <a:gd name="T72" fmla="*/ 26 w 248"/>
                <a:gd name="T73" fmla="*/ 134 h 172"/>
                <a:gd name="T74" fmla="*/ 26 w 248"/>
                <a:gd name="T75" fmla="*/ 126 h 172"/>
                <a:gd name="T76" fmla="*/ 22 w 248"/>
                <a:gd name="T77" fmla="*/ 118 h 172"/>
                <a:gd name="T78" fmla="*/ 22 w 248"/>
                <a:gd name="T79" fmla="*/ 110 h 172"/>
                <a:gd name="T80" fmla="*/ 18 w 248"/>
                <a:gd name="T81" fmla="*/ 106 h 172"/>
                <a:gd name="T82" fmla="*/ 16 w 248"/>
                <a:gd name="T83" fmla="*/ 96 h 172"/>
                <a:gd name="T84" fmla="*/ 16 w 248"/>
                <a:gd name="T85" fmla="*/ 88 h 172"/>
                <a:gd name="T86" fmla="*/ 14 w 248"/>
                <a:gd name="T87" fmla="*/ 80 h 172"/>
                <a:gd name="T88" fmla="*/ 12 w 248"/>
                <a:gd name="T89" fmla="*/ 74 h 172"/>
                <a:gd name="T90" fmla="*/ 8 w 248"/>
                <a:gd name="T91" fmla="*/ 66 h 172"/>
                <a:gd name="T92" fmla="*/ 8 w 248"/>
                <a:gd name="T93" fmla="*/ 58 h 172"/>
                <a:gd name="T94" fmla="*/ 4 w 248"/>
                <a:gd name="T95" fmla="*/ 46 h 172"/>
                <a:gd name="T96" fmla="*/ 0 w 248"/>
                <a:gd name="T97" fmla="*/ 38 h 172"/>
                <a:gd name="T98" fmla="*/ 4 w 248"/>
                <a:gd name="T99" fmla="*/ 32 h 172"/>
                <a:gd name="T100" fmla="*/ 8 w 248"/>
                <a:gd name="T101" fmla="*/ 24 h 172"/>
                <a:gd name="T102" fmla="*/ 4 w 248"/>
                <a:gd name="T103" fmla="*/ 12 h 172"/>
                <a:gd name="T104" fmla="*/ 4 w 248"/>
                <a:gd name="T105" fmla="*/ 0 h 172"/>
                <a:gd name="T106" fmla="*/ 20 w 248"/>
                <a:gd name="T107" fmla="*/ 2 h 172"/>
                <a:gd name="T108" fmla="*/ 34 w 248"/>
                <a:gd name="T109" fmla="*/ 4 h 172"/>
                <a:gd name="T110" fmla="*/ 52 w 248"/>
                <a:gd name="T111" fmla="*/ 4 h 172"/>
                <a:gd name="T112" fmla="*/ 72 w 248"/>
                <a:gd name="T113" fmla="*/ 6 h 172"/>
                <a:gd name="T114" fmla="*/ 88 w 248"/>
                <a:gd name="T115" fmla="*/ 6 h 172"/>
                <a:gd name="T116" fmla="*/ 112 w 248"/>
                <a:gd name="T117" fmla="*/ 6 h 172"/>
                <a:gd name="T118" fmla="*/ 134 w 248"/>
                <a:gd name="T119" fmla="*/ 8 h 172"/>
                <a:gd name="T120" fmla="*/ 150 w 248"/>
                <a:gd name="T121" fmla="*/ 8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48" h="172">
                  <a:moveTo>
                    <a:pt x="160" y="8"/>
                  </a:moveTo>
                  <a:lnTo>
                    <a:pt x="162" y="8"/>
                  </a:lnTo>
                  <a:lnTo>
                    <a:pt x="164" y="8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8"/>
                  </a:lnTo>
                  <a:lnTo>
                    <a:pt x="182" y="8"/>
                  </a:lnTo>
                  <a:lnTo>
                    <a:pt x="184" y="8"/>
                  </a:lnTo>
                  <a:lnTo>
                    <a:pt x="186" y="8"/>
                  </a:lnTo>
                  <a:lnTo>
                    <a:pt x="188" y="8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4" y="8"/>
                  </a:lnTo>
                  <a:lnTo>
                    <a:pt x="196" y="8"/>
                  </a:lnTo>
                  <a:lnTo>
                    <a:pt x="198" y="8"/>
                  </a:lnTo>
                  <a:lnTo>
                    <a:pt x="200" y="8"/>
                  </a:lnTo>
                  <a:lnTo>
                    <a:pt x="202" y="8"/>
                  </a:lnTo>
                  <a:lnTo>
                    <a:pt x="204" y="8"/>
                  </a:lnTo>
                  <a:lnTo>
                    <a:pt x="206" y="8"/>
                  </a:lnTo>
                  <a:lnTo>
                    <a:pt x="206" y="10"/>
                  </a:lnTo>
                  <a:lnTo>
                    <a:pt x="206" y="12"/>
                  </a:lnTo>
                  <a:lnTo>
                    <a:pt x="208" y="12"/>
                  </a:lnTo>
                  <a:lnTo>
                    <a:pt x="208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8" y="16"/>
                  </a:lnTo>
                  <a:lnTo>
                    <a:pt x="210" y="16"/>
                  </a:lnTo>
                  <a:lnTo>
                    <a:pt x="210" y="18"/>
                  </a:lnTo>
                  <a:lnTo>
                    <a:pt x="212" y="18"/>
                  </a:lnTo>
                  <a:lnTo>
                    <a:pt x="212" y="20"/>
                  </a:lnTo>
                  <a:lnTo>
                    <a:pt x="212" y="22"/>
                  </a:lnTo>
                  <a:lnTo>
                    <a:pt x="212" y="24"/>
                  </a:lnTo>
                  <a:lnTo>
                    <a:pt x="210" y="24"/>
                  </a:lnTo>
                  <a:lnTo>
                    <a:pt x="210" y="26"/>
                  </a:lnTo>
                  <a:lnTo>
                    <a:pt x="208" y="28"/>
                  </a:lnTo>
                  <a:lnTo>
                    <a:pt x="208" y="30"/>
                  </a:lnTo>
                  <a:lnTo>
                    <a:pt x="208" y="32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0" y="36"/>
                  </a:lnTo>
                  <a:lnTo>
                    <a:pt x="210" y="36"/>
                  </a:lnTo>
                  <a:lnTo>
                    <a:pt x="210" y="38"/>
                  </a:lnTo>
                  <a:lnTo>
                    <a:pt x="212" y="38"/>
                  </a:lnTo>
                  <a:lnTo>
                    <a:pt x="212" y="40"/>
                  </a:lnTo>
                  <a:lnTo>
                    <a:pt x="212" y="42"/>
                  </a:lnTo>
                  <a:lnTo>
                    <a:pt x="212" y="44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2" y="46"/>
                  </a:lnTo>
                  <a:lnTo>
                    <a:pt x="214" y="46"/>
                  </a:lnTo>
                  <a:lnTo>
                    <a:pt x="214" y="48"/>
                  </a:lnTo>
                  <a:lnTo>
                    <a:pt x="216" y="48"/>
                  </a:lnTo>
                  <a:lnTo>
                    <a:pt x="216" y="50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2" y="50"/>
                  </a:lnTo>
                  <a:lnTo>
                    <a:pt x="224" y="50"/>
                  </a:lnTo>
                  <a:lnTo>
                    <a:pt x="224" y="52"/>
                  </a:lnTo>
                  <a:lnTo>
                    <a:pt x="226" y="52"/>
                  </a:lnTo>
                  <a:lnTo>
                    <a:pt x="226" y="52"/>
                  </a:lnTo>
                  <a:lnTo>
                    <a:pt x="226" y="54"/>
                  </a:lnTo>
                  <a:lnTo>
                    <a:pt x="226" y="56"/>
                  </a:lnTo>
                  <a:lnTo>
                    <a:pt x="228" y="56"/>
                  </a:lnTo>
                  <a:lnTo>
                    <a:pt x="228" y="58"/>
                  </a:lnTo>
                  <a:lnTo>
                    <a:pt x="228" y="60"/>
                  </a:lnTo>
                  <a:lnTo>
                    <a:pt x="228" y="62"/>
                  </a:lnTo>
                  <a:lnTo>
                    <a:pt x="230" y="62"/>
                  </a:lnTo>
                  <a:lnTo>
                    <a:pt x="232" y="62"/>
                  </a:lnTo>
                  <a:lnTo>
                    <a:pt x="232" y="64"/>
                  </a:lnTo>
                  <a:lnTo>
                    <a:pt x="234" y="64"/>
                  </a:lnTo>
                  <a:lnTo>
                    <a:pt x="234" y="66"/>
                  </a:lnTo>
                  <a:lnTo>
                    <a:pt x="236" y="66"/>
                  </a:lnTo>
                  <a:lnTo>
                    <a:pt x="236" y="68"/>
                  </a:lnTo>
                  <a:lnTo>
                    <a:pt x="238" y="68"/>
                  </a:lnTo>
                  <a:lnTo>
                    <a:pt x="238" y="70"/>
                  </a:lnTo>
                  <a:lnTo>
                    <a:pt x="236" y="70"/>
                  </a:lnTo>
                  <a:lnTo>
                    <a:pt x="236" y="72"/>
                  </a:lnTo>
                  <a:lnTo>
                    <a:pt x="238" y="72"/>
                  </a:lnTo>
                  <a:lnTo>
                    <a:pt x="238" y="74"/>
                  </a:lnTo>
                  <a:lnTo>
                    <a:pt x="240" y="74"/>
                  </a:lnTo>
                  <a:lnTo>
                    <a:pt x="240" y="76"/>
                  </a:lnTo>
                  <a:lnTo>
                    <a:pt x="242" y="76"/>
                  </a:lnTo>
                  <a:lnTo>
                    <a:pt x="244" y="76"/>
                  </a:lnTo>
                  <a:lnTo>
                    <a:pt x="244" y="78"/>
                  </a:lnTo>
                  <a:lnTo>
                    <a:pt x="246" y="78"/>
                  </a:lnTo>
                  <a:lnTo>
                    <a:pt x="246" y="80"/>
                  </a:lnTo>
                  <a:lnTo>
                    <a:pt x="248" y="80"/>
                  </a:lnTo>
                  <a:lnTo>
                    <a:pt x="248" y="82"/>
                  </a:lnTo>
                  <a:lnTo>
                    <a:pt x="248" y="84"/>
                  </a:lnTo>
                  <a:lnTo>
                    <a:pt x="248" y="84"/>
                  </a:lnTo>
                  <a:lnTo>
                    <a:pt x="248" y="86"/>
                  </a:lnTo>
                  <a:lnTo>
                    <a:pt x="248" y="88"/>
                  </a:lnTo>
                  <a:lnTo>
                    <a:pt x="248" y="90"/>
                  </a:lnTo>
                  <a:lnTo>
                    <a:pt x="248" y="92"/>
                  </a:lnTo>
                  <a:lnTo>
                    <a:pt x="248" y="94"/>
                  </a:lnTo>
                  <a:lnTo>
                    <a:pt x="246" y="94"/>
                  </a:lnTo>
                  <a:lnTo>
                    <a:pt x="246" y="96"/>
                  </a:lnTo>
                  <a:lnTo>
                    <a:pt x="244" y="96"/>
                  </a:lnTo>
                  <a:lnTo>
                    <a:pt x="244" y="98"/>
                  </a:lnTo>
                  <a:lnTo>
                    <a:pt x="242" y="98"/>
                  </a:lnTo>
                  <a:lnTo>
                    <a:pt x="242" y="100"/>
                  </a:lnTo>
                  <a:lnTo>
                    <a:pt x="242" y="102"/>
                  </a:lnTo>
                  <a:lnTo>
                    <a:pt x="242" y="104"/>
                  </a:lnTo>
                  <a:lnTo>
                    <a:pt x="242" y="106"/>
                  </a:lnTo>
                  <a:lnTo>
                    <a:pt x="240" y="106"/>
                  </a:lnTo>
                  <a:lnTo>
                    <a:pt x="240" y="108"/>
                  </a:lnTo>
                  <a:lnTo>
                    <a:pt x="238" y="108"/>
                  </a:lnTo>
                  <a:lnTo>
                    <a:pt x="238" y="110"/>
                  </a:lnTo>
                  <a:lnTo>
                    <a:pt x="236" y="110"/>
                  </a:lnTo>
                  <a:lnTo>
                    <a:pt x="234" y="110"/>
                  </a:lnTo>
                  <a:lnTo>
                    <a:pt x="232" y="110"/>
                  </a:lnTo>
                  <a:lnTo>
                    <a:pt x="230" y="112"/>
                  </a:lnTo>
                  <a:lnTo>
                    <a:pt x="228" y="114"/>
                  </a:lnTo>
                  <a:lnTo>
                    <a:pt x="226" y="114"/>
                  </a:lnTo>
                  <a:lnTo>
                    <a:pt x="226" y="114"/>
                  </a:lnTo>
                  <a:lnTo>
                    <a:pt x="224" y="114"/>
                  </a:lnTo>
                  <a:lnTo>
                    <a:pt x="222" y="114"/>
                  </a:lnTo>
                  <a:lnTo>
                    <a:pt x="222" y="116"/>
                  </a:lnTo>
                  <a:lnTo>
                    <a:pt x="220" y="116"/>
                  </a:lnTo>
                  <a:lnTo>
                    <a:pt x="218" y="116"/>
                  </a:lnTo>
                  <a:lnTo>
                    <a:pt x="216" y="116"/>
                  </a:lnTo>
                  <a:lnTo>
                    <a:pt x="214" y="116"/>
                  </a:lnTo>
                  <a:lnTo>
                    <a:pt x="214" y="118"/>
                  </a:lnTo>
                  <a:lnTo>
                    <a:pt x="214" y="120"/>
                  </a:lnTo>
                  <a:lnTo>
                    <a:pt x="214" y="122"/>
                  </a:lnTo>
                  <a:lnTo>
                    <a:pt x="214" y="124"/>
                  </a:lnTo>
                  <a:lnTo>
                    <a:pt x="212" y="124"/>
                  </a:lnTo>
                  <a:lnTo>
                    <a:pt x="212" y="126"/>
                  </a:lnTo>
                  <a:lnTo>
                    <a:pt x="214" y="128"/>
                  </a:lnTo>
                  <a:lnTo>
                    <a:pt x="214" y="130"/>
                  </a:lnTo>
                  <a:lnTo>
                    <a:pt x="216" y="130"/>
                  </a:lnTo>
                  <a:lnTo>
                    <a:pt x="218" y="130"/>
                  </a:lnTo>
                  <a:lnTo>
                    <a:pt x="218" y="132"/>
                  </a:lnTo>
                  <a:lnTo>
                    <a:pt x="218" y="132"/>
                  </a:lnTo>
                  <a:lnTo>
                    <a:pt x="220" y="132"/>
                  </a:lnTo>
                  <a:lnTo>
                    <a:pt x="218" y="132"/>
                  </a:lnTo>
                  <a:lnTo>
                    <a:pt x="218" y="134"/>
                  </a:lnTo>
                  <a:lnTo>
                    <a:pt x="220" y="134"/>
                  </a:lnTo>
                  <a:lnTo>
                    <a:pt x="220" y="136"/>
                  </a:lnTo>
                  <a:lnTo>
                    <a:pt x="218" y="138"/>
                  </a:lnTo>
                  <a:lnTo>
                    <a:pt x="218" y="140"/>
                  </a:lnTo>
                  <a:lnTo>
                    <a:pt x="218" y="142"/>
                  </a:lnTo>
                  <a:lnTo>
                    <a:pt x="216" y="142"/>
                  </a:lnTo>
                  <a:lnTo>
                    <a:pt x="216" y="144"/>
                  </a:lnTo>
                  <a:lnTo>
                    <a:pt x="214" y="144"/>
                  </a:lnTo>
                  <a:lnTo>
                    <a:pt x="214" y="146"/>
                  </a:lnTo>
                  <a:lnTo>
                    <a:pt x="214" y="148"/>
                  </a:lnTo>
                  <a:lnTo>
                    <a:pt x="212" y="148"/>
                  </a:lnTo>
                  <a:lnTo>
                    <a:pt x="214" y="148"/>
                  </a:lnTo>
                  <a:lnTo>
                    <a:pt x="214" y="150"/>
                  </a:lnTo>
                  <a:lnTo>
                    <a:pt x="212" y="150"/>
                  </a:lnTo>
                  <a:lnTo>
                    <a:pt x="212" y="152"/>
                  </a:lnTo>
                  <a:lnTo>
                    <a:pt x="212" y="154"/>
                  </a:lnTo>
                  <a:lnTo>
                    <a:pt x="212" y="156"/>
                  </a:lnTo>
                  <a:lnTo>
                    <a:pt x="210" y="156"/>
                  </a:lnTo>
                  <a:lnTo>
                    <a:pt x="208" y="156"/>
                  </a:lnTo>
                  <a:lnTo>
                    <a:pt x="206" y="156"/>
                  </a:lnTo>
                  <a:lnTo>
                    <a:pt x="206" y="158"/>
                  </a:lnTo>
                  <a:lnTo>
                    <a:pt x="204" y="158"/>
                  </a:lnTo>
                  <a:lnTo>
                    <a:pt x="202" y="158"/>
                  </a:lnTo>
                  <a:lnTo>
                    <a:pt x="202" y="160"/>
                  </a:lnTo>
                  <a:lnTo>
                    <a:pt x="200" y="162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6"/>
                  </a:lnTo>
                  <a:lnTo>
                    <a:pt x="202" y="168"/>
                  </a:lnTo>
                  <a:lnTo>
                    <a:pt x="202" y="170"/>
                  </a:lnTo>
                  <a:lnTo>
                    <a:pt x="200" y="170"/>
                  </a:lnTo>
                  <a:lnTo>
                    <a:pt x="200" y="172"/>
                  </a:lnTo>
                  <a:lnTo>
                    <a:pt x="200" y="170"/>
                  </a:lnTo>
                  <a:lnTo>
                    <a:pt x="198" y="170"/>
                  </a:lnTo>
                  <a:lnTo>
                    <a:pt x="198" y="172"/>
                  </a:lnTo>
                  <a:lnTo>
                    <a:pt x="198" y="170"/>
                  </a:lnTo>
                  <a:lnTo>
                    <a:pt x="196" y="170"/>
                  </a:lnTo>
                  <a:lnTo>
                    <a:pt x="196" y="168"/>
                  </a:lnTo>
                  <a:lnTo>
                    <a:pt x="196" y="166"/>
                  </a:lnTo>
                  <a:lnTo>
                    <a:pt x="194" y="166"/>
                  </a:lnTo>
                  <a:lnTo>
                    <a:pt x="192" y="166"/>
                  </a:lnTo>
                  <a:lnTo>
                    <a:pt x="192" y="164"/>
                  </a:lnTo>
                  <a:lnTo>
                    <a:pt x="192" y="162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8" y="160"/>
                  </a:lnTo>
                  <a:lnTo>
                    <a:pt x="188" y="158"/>
                  </a:lnTo>
                  <a:lnTo>
                    <a:pt x="186" y="158"/>
                  </a:lnTo>
                  <a:lnTo>
                    <a:pt x="184" y="158"/>
                  </a:lnTo>
                  <a:lnTo>
                    <a:pt x="182" y="158"/>
                  </a:lnTo>
                  <a:lnTo>
                    <a:pt x="180" y="158"/>
                  </a:lnTo>
                  <a:lnTo>
                    <a:pt x="178" y="158"/>
                  </a:lnTo>
                  <a:lnTo>
                    <a:pt x="178" y="158"/>
                  </a:lnTo>
                  <a:lnTo>
                    <a:pt x="176" y="158"/>
                  </a:lnTo>
                  <a:lnTo>
                    <a:pt x="174" y="158"/>
                  </a:lnTo>
                  <a:lnTo>
                    <a:pt x="172" y="158"/>
                  </a:lnTo>
                  <a:lnTo>
                    <a:pt x="170" y="158"/>
                  </a:lnTo>
                  <a:lnTo>
                    <a:pt x="170" y="160"/>
                  </a:lnTo>
                  <a:lnTo>
                    <a:pt x="168" y="160"/>
                  </a:lnTo>
                  <a:lnTo>
                    <a:pt x="166" y="160"/>
                  </a:lnTo>
                  <a:lnTo>
                    <a:pt x="164" y="160"/>
                  </a:lnTo>
                  <a:lnTo>
                    <a:pt x="162" y="160"/>
                  </a:lnTo>
                  <a:lnTo>
                    <a:pt x="160" y="160"/>
                  </a:lnTo>
                  <a:lnTo>
                    <a:pt x="158" y="160"/>
                  </a:lnTo>
                  <a:lnTo>
                    <a:pt x="156" y="160"/>
                  </a:lnTo>
                  <a:lnTo>
                    <a:pt x="154" y="160"/>
                  </a:lnTo>
                  <a:lnTo>
                    <a:pt x="152" y="160"/>
                  </a:lnTo>
                  <a:lnTo>
                    <a:pt x="150" y="160"/>
                  </a:lnTo>
                  <a:lnTo>
                    <a:pt x="148" y="160"/>
                  </a:lnTo>
                  <a:lnTo>
                    <a:pt x="146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0" y="160"/>
                  </a:lnTo>
                  <a:lnTo>
                    <a:pt x="138" y="160"/>
                  </a:lnTo>
                  <a:lnTo>
                    <a:pt x="136" y="160"/>
                  </a:lnTo>
                  <a:lnTo>
                    <a:pt x="134" y="160"/>
                  </a:lnTo>
                  <a:lnTo>
                    <a:pt x="132" y="160"/>
                  </a:lnTo>
                  <a:lnTo>
                    <a:pt x="130" y="160"/>
                  </a:lnTo>
                  <a:lnTo>
                    <a:pt x="130" y="160"/>
                  </a:lnTo>
                  <a:lnTo>
                    <a:pt x="128" y="160"/>
                  </a:lnTo>
                  <a:lnTo>
                    <a:pt x="126" y="160"/>
                  </a:lnTo>
                  <a:lnTo>
                    <a:pt x="124" y="160"/>
                  </a:lnTo>
                  <a:lnTo>
                    <a:pt x="122" y="160"/>
                  </a:lnTo>
                  <a:lnTo>
                    <a:pt x="120" y="160"/>
                  </a:lnTo>
                  <a:lnTo>
                    <a:pt x="118" y="160"/>
                  </a:lnTo>
                  <a:lnTo>
                    <a:pt x="116" y="160"/>
                  </a:lnTo>
                  <a:lnTo>
                    <a:pt x="114" y="160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08" y="160"/>
                  </a:lnTo>
                  <a:lnTo>
                    <a:pt x="106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0" y="160"/>
                  </a:lnTo>
                  <a:lnTo>
                    <a:pt x="100" y="158"/>
                  </a:lnTo>
                  <a:lnTo>
                    <a:pt x="100" y="160"/>
                  </a:lnTo>
                  <a:lnTo>
                    <a:pt x="100" y="158"/>
                  </a:lnTo>
                  <a:lnTo>
                    <a:pt x="98" y="158"/>
                  </a:lnTo>
                  <a:lnTo>
                    <a:pt x="96" y="158"/>
                  </a:lnTo>
                  <a:lnTo>
                    <a:pt x="94" y="158"/>
                  </a:lnTo>
                  <a:lnTo>
                    <a:pt x="92" y="158"/>
                  </a:lnTo>
                  <a:lnTo>
                    <a:pt x="90" y="158"/>
                  </a:lnTo>
                  <a:lnTo>
                    <a:pt x="88" y="158"/>
                  </a:lnTo>
                  <a:lnTo>
                    <a:pt x="86" y="158"/>
                  </a:lnTo>
                  <a:lnTo>
                    <a:pt x="84" y="158"/>
                  </a:lnTo>
                  <a:lnTo>
                    <a:pt x="82" y="158"/>
                  </a:lnTo>
                  <a:lnTo>
                    <a:pt x="80" y="158"/>
                  </a:lnTo>
                  <a:lnTo>
                    <a:pt x="80" y="158"/>
                  </a:lnTo>
                  <a:lnTo>
                    <a:pt x="78" y="158"/>
                  </a:lnTo>
                  <a:lnTo>
                    <a:pt x="76" y="158"/>
                  </a:lnTo>
                  <a:lnTo>
                    <a:pt x="74" y="158"/>
                  </a:lnTo>
                  <a:lnTo>
                    <a:pt x="72" y="158"/>
                  </a:lnTo>
                  <a:lnTo>
                    <a:pt x="70" y="158"/>
                  </a:lnTo>
                  <a:lnTo>
                    <a:pt x="68" y="158"/>
                  </a:lnTo>
                  <a:lnTo>
                    <a:pt x="66" y="158"/>
                  </a:lnTo>
                  <a:lnTo>
                    <a:pt x="64" y="158"/>
                  </a:lnTo>
                  <a:lnTo>
                    <a:pt x="62" y="158"/>
                  </a:lnTo>
                  <a:lnTo>
                    <a:pt x="60" y="158"/>
                  </a:lnTo>
                  <a:lnTo>
                    <a:pt x="58" y="158"/>
                  </a:lnTo>
                  <a:lnTo>
                    <a:pt x="56" y="158"/>
                  </a:lnTo>
                  <a:lnTo>
                    <a:pt x="54" y="158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6" y="156"/>
                  </a:lnTo>
                  <a:lnTo>
                    <a:pt x="44" y="156"/>
                  </a:lnTo>
                  <a:lnTo>
                    <a:pt x="42" y="156"/>
                  </a:lnTo>
                  <a:lnTo>
                    <a:pt x="40" y="156"/>
                  </a:lnTo>
                  <a:lnTo>
                    <a:pt x="38" y="156"/>
                  </a:lnTo>
                  <a:lnTo>
                    <a:pt x="36" y="156"/>
                  </a:lnTo>
                  <a:lnTo>
                    <a:pt x="34" y="156"/>
                  </a:lnTo>
                  <a:lnTo>
                    <a:pt x="32" y="156"/>
                  </a:lnTo>
                  <a:lnTo>
                    <a:pt x="32" y="156"/>
                  </a:lnTo>
                  <a:lnTo>
                    <a:pt x="30" y="156"/>
                  </a:lnTo>
                  <a:lnTo>
                    <a:pt x="28" y="156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8" y="154"/>
                  </a:lnTo>
                  <a:lnTo>
                    <a:pt x="26" y="154"/>
                  </a:lnTo>
                  <a:lnTo>
                    <a:pt x="26" y="152"/>
                  </a:lnTo>
                  <a:lnTo>
                    <a:pt x="26" y="150"/>
                  </a:lnTo>
                  <a:lnTo>
                    <a:pt x="24" y="150"/>
                  </a:lnTo>
                  <a:lnTo>
                    <a:pt x="24" y="148"/>
                  </a:lnTo>
                  <a:lnTo>
                    <a:pt x="22" y="148"/>
                  </a:lnTo>
                  <a:lnTo>
                    <a:pt x="22" y="146"/>
                  </a:lnTo>
                  <a:lnTo>
                    <a:pt x="24" y="146"/>
                  </a:lnTo>
                  <a:lnTo>
                    <a:pt x="24" y="144"/>
                  </a:lnTo>
                  <a:lnTo>
                    <a:pt x="24" y="142"/>
                  </a:lnTo>
                  <a:lnTo>
                    <a:pt x="24" y="140"/>
                  </a:lnTo>
                  <a:lnTo>
                    <a:pt x="26" y="138"/>
                  </a:lnTo>
                  <a:lnTo>
                    <a:pt x="26" y="136"/>
                  </a:lnTo>
                  <a:lnTo>
                    <a:pt x="24" y="136"/>
                  </a:lnTo>
                  <a:lnTo>
                    <a:pt x="26" y="134"/>
                  </a:lnTo>
                  <a:lnTo>
                    <a:pt x="26" y="132"/>
                  </a:lnTo>
                  <a:lnTo>
                    <a:pt x="24" y="132"/>
                  </a:lnTo>
                  <a:lnTo>
                    <a:pt x="24" y="132"/>
                  </a:lnTo>
                  <a:lnTo>
                    <a:pt x="24" y="130"/>
                  </a:lnTo>
                  <a:lnTo>
                    <a:pt x="24" y="128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6" y="126"/>
                  </a:lnTo>
                  <a:lnTo>
                    <a:pt x="26" y="124"/>
                  </a:lnTo>
                  <a:lnTo>
                    <a:pt x="24" y="124"/>
                  </a:lnTo>
                  <a:lnTo>
                    <a:pt x="22" y="124"/>
                  </a:lnTo>
                  <a:lnTo>
                    <a:pt x="22" y="122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2" y="120"/>
                  </a:lnTo>
                  <a:lnTo>
                    <a:pt x="22" y="118"/>
                  </a:lnTo>
                  <a:lnTo>
                    <a:pt x="24" y="118"/>
                  </a:lnTo>
                  <a:lnTo>
                    <a:pt x="24" y="120"/>
                  </a:lnTo>
                  <a:lnTo>
                    <a:pt x="24" y="118"/>
                  </a:lnTo>
                  <a:lnTo>
                    <a:pt x="24" y="116"/>
                  </a:lnTo>
                  <a:lnTo>
                    <a:pt x="22" y="116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4"/>
                  </a:lnTo>
                  <a:lnTo>
                    <a:pt x="20" y="106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8" y="102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6" y="94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8" y="88"/>
                  </a:lnTo>
                  <a:lnTo>
                    <a:pt x="16" y="88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8" y="72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10" y="68"/>
                  </a:lnTo>
                  <a:lnTo>
                    <a:pt x="10" y="66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6" y="62"/>
                  </a:lnTo>
                  <a:lnTo>
                    <a:pt x="6" y="60"/>
                  </a:lnTo>
                  <a:lnTo>
                    <a:pt x="8" y="60"/>
                  </a:lnTo>
                  <a:lnTo>
                    <a:pt x="6" y="60"/>
                  </a:lnTo>
                  <a:lnTo>
                    <a:pt x="6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6" y="54"/>
                  </a:lnTo>
                  <a:lnTo>
                    <a:pt x="4" y="54"/>
                  </a:lnTo>
                  <a:lnTo>
                    <a:pt x="4" y="52"/>
                  </a:lnTo>
                  <a:lnTo>
                    <a:pt x="4" y="50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4" y="48"/>
                  </a:lnTo>
                  <a:lnTo>
                    <a:pt x="4" y="46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2" y="42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2" y="36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4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4" y="12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6" y="8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2"/>
                  </a:lnTo>
                  <a:lnTo>
                    <a:pt x="4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6" y="2"/>
                  </a:lnTo>
                  <a:lnTo>
                    <a:pt x="28" y="2"/>
                  </a:lnTo>
                  <a:lnTo>
                    <a:pt x="32" y="2"/>
                  </a:lnTo>
                  <a:lnTo>
                    <a:pt x="32" y="2"/>
                  </a:lnTo>
                  <a:lnTo>
                    <a:pt x="32" y="4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0" y="4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4" y="4"/>
                  </a:lnTo>
                  <a:lnTo>
                    <a:pt x="68" y="4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6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6"/>
                  </a:lnTo>
                  <a:lnTo>
                    <a:pt x="82" y="6"/>
                  </a:lnTo>
                  <a:lnTo>
                    <a:pt x="84" y="6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6" y="6"/>
                  </a:lnTo>
                  <a:lnTo>
                    <a:pt x="98" y="6"/>
                  </a:lnTo>
                  <a:lnTo>
                    <a:pt x="100" y="6"/>
                  </a:lnTo>
                  <a:lnTo>
                    <a:pt x="102" y="6"/>
                  </a:lnTo>
                  <a:lnTo>
                    <a:pt x="106" y="6"/>
                  </a:lnTo>
                  <a:lnTo>
                    <a:pt x="112" y="6"/>
                  </a:lnTo>
                  <a:lnTo>
                    <a:pt x="114" y="6"/>
                  </a:lnTo>
                  <a:lnTo>
                    <a:pt x="116" y="6"/>
                  </a:lnTo>
                  <a:lnTo>
                    <a:pt x="122" y="8"/>
                  </a:lnTo>
                  <a:lnTo>
                    <a:pt x="126" y="8"/>
                  </a:lnTo>
                  <a:lnTo>
                    <a:pt x="130" y="8"/>
                  </a:lnTo>
                  <a:lnTo>
                    <a:pt x="130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8"/>
                  </a:lnTo>
                  <a:lnTo>
                    <a:pt x="158" y="8"/>
                  </a:lnTo>
                  <a:lnTo>
                    <a:pt x="160" y="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2" name="Freeform 1809">
              <a:extLst>
                <a:ext uri="{FF2B5EF4-FFF2-40B4-BE49-F238E27FC236}">
                  <a16:creationId xmlns:a16="http://schemas.microsoft.com/office/drawing/2014/main" id="{5B731CF8-9978-4964-22E5-6E4D174F3F42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4772834" y="3076571"/>
              <a:ext cx="334794" cy="545518"/>
            </a:xfrm>
            <a:custGeom>
              <a:avLst/>
              <a:gdLst>
                <a:gd name="T0" fmla="*/ 50 w 169"/>
                <a:gd name="T1" fmla="*/ 2 h 292"/>
                <a:gd name="T2" fmla="*/ 71 w 169"/>
                <a:gd name="T3" fmla="*/ 2 h 292"/>
                <a:gd name="T4" fmla="*/ 89 w 169"/>
                <a:gd name="T5" fmla="*/ 2 h 292"/>
                <a:gd name="T6" fmla="*/ 109 w 169"/>
                <a:gd name="T7" fmla="*/ 2 h 292"/>
                <a:gd name="T8" fmla="*/ 127 w 169"/>
                <a:gd name="T9" fmla="*/ 0 h 292"/>
                <a:gd name="T10" fmla="*/ 143 w 169"/>
                <a:gd name="T11" fmla="*/ 4 h 292"/>
                <a:gd name="T12" fmla="*/ 145 w 169"/>
                <a:gd name="T13" fmla="*/ 18 h 292"/>
                <a:gd name="T14" fmla="*/ 153 w 169"/>
                <a:gd name="T15" fmla="*/ 28 h 292"/>
                <a:gd name="T16" fmla="*/ 157 w 169"/>
                <a:gd name="T17" fmla="*/ 36 h 292"/>
                <a:gd name="T18" fmla="*/ 157 w 169"/>
                <a:gd name="T19" fmla="*/ 52 h 292"/>
                <a:gd name="T20" fmla="*/ 159 w 169"/>
                <a:gd name="T21" fmla="*/ 70 h 292"/>
                <a:gd name="T22" fmla="*/ 161 w 169"/>
                <a:gd name="T23" fmla="*/ 86 h 292"/>
                <a:gd name="T24" fmla="*/ 161 w 169"/>
                <a:gd name="T25" fmla="*/ 106 h 292"/>
                <a:gd name="T26" fmla="*/ 163 w 169"/>
                <a:gd name="T27" fmla="*/ 124 h 292"/>
                <a:gd name="T28" fmla="*/ 163 w 169"/>
                <a:gd name="T29" fmla="*/ 144 h 292"/>
                <a:gd name="T30" fmla="*/ 165 w 169"/>
                <a:gd name="T31" fmla="*/ 164 h 292"/>
                <a:gd name="T32" fmla="*/ 161 w 169"/>
                <a:gd name="T33" fmla="*/ 172 h 292"/>
                <a:gd name="T34" fmla="*/ 165 w 169"/>
                <a:gd name="T35" fmla="*/ 180 h 292"/>
                <a:gd name="T36" fmla="*/ 169 w 169"/>
                <a:gd name="T37" fmla="*/ 196 h 292"/>
                <a:gd name="T38" fmla="*/ 163 w 169"/>
                <a:gd name="T39" fmla="*/ 204 h 292"/>
                <a:gd name="T40" fmla="*/ 159 w 169"/>
                <a:gd name="T41" fmla="*/ 216 h 292"/>
                <a:gd name="T42" fmla="*/ 153 w 169"/>
                <a:gd name="T43" fmla="*/ 220 h 292"/>
                <a:gd name="T44" fmla="*/ 151 w 169"/>
                <a:gd name="T45" fmla="*/ 226 h 292"/>
                <a:gd name="T46" fmla="*/ 151 w 169"/>
                <a:gd name="T47" fmla="*/ 230 h 292"/>
                <a:gd name="T48" fmla="*/ 147 w 169"/>
                <a:gd name="T49" fmla="*/ 238 h 292"/>
                <a:gd name="T50" fmla="*/ 149 w 169"/>
                <a:gd name="T51" fmla="*/ 244 h 292"/>
                <a:gd name="T52" fmla="*/ 143 w 169"/>
                <a:gd name="T53" fmla="*/ 256 h 292"/>
                <a:gd name="T54" fmla="*/ 145 w 169"/>
                <a:gd name="T55" fmla="*/ 266 h 292"/>
                <a:gd name="T56" fmla="*/ 131 w 169"/>
                <a:gd name="T57" fmla="*/ 268 h 292"/>
                <a:gd name="T58" fmla="*/ 133 w 169"/>
                <a:gd name="T59" fmla="*/ 280 h 292"/>
                <a:gd name="T60" fmla="*/ 125 w 169"/>
                <a:gd name="T61" fmla="*/ 282 h 292"/>
                <a:gd name="T62" fmla="*/ 109 w 169"/>
                <a:gd name="T63" fmla="*/ 280 h 292"/>
                <a:gd name="T64" fmla="*/ 105 w 169"/>
                <a:gd name="T65" fmla="*/ 292 h 292"/>
                <a:gd name="T66" fmla="*/ 97 w 169"/>
                <a:gd name="T67" fmla="*/ 292 h 292"/>
                <a:gd name="T68" fmla="*/ 89 w 169"/>
                <a:gd name="T69" fmla="*/ 278 h 292"/>
                <a:gd name="T70" fmla="*/ 89 w 169"/>
                <a:gd name="T71" fmla="*/ 268 h 292"/>
                <a:gd name="T72" fmla="*/ 85 w 169"/>
                <a:gd name="T73" fmla="*/ 256 h 292"/>
                <a:gd name="T74" fmla="*/ 77 w 169"/>
                <a:gd name="T75" fmla="*/ 248 h 292"/>
                <a:gd name="T76" fmla="*/ 69 w 169"/>
                <a:gd name="T77" fmla="*/ 242 h 292"/>
                <a:gd name="T78" fmla="*/ 58 w 169"/>
                <a:gd name="T79" fmla="*/ 234 h 292"/>
                <a:gd name="T80" fmla="*/ 48 w 169"/>
                <a:gd name="T81" fmla="*/ 220 h 292"/>
                <a:gd name="T82" fmla="*/ 56 w 169"/>
                <a:gd name="T83" fmla="*/ 208 h 292"/>
                <a:gd name="T84" fmla="*/ 58 w 169"/>
                <a:gd name="T85" fmla="*/ 194 h 292"/>
                <a:gd name="T86" fmla="*/ 44 w 169"/>
                <a:gd name="T87" fmla="*/ 188 h 292"/>
                <a:gd name="T88" fmla="*/ 34 w 169"/>
                <a:gd name="T89" fmla="*/ 190 h 292"/>
                <a:gd name="T90" fmla="*/ 32 w 169"/>
                <a:gd name="T91" fmla="*/ 174 h 292"/>
                <a:gd name="T92" fmla="*/ 24 w 169"/>
                <a:gd name="T93" fmla="*/ 166 h 292"/>
                <a:gd name="T94" fmla="*/ 14 w 169"/>
                <a:gd name="T95" fmla="*/ 156 h 292"/>
                <a:gd name="T96" fmla="*/ 6 w 169"/>
                <a:gd name="T97" fmla="*/ 144 h 292"/>
                <a:gd name="T98" fmla="*/ 0 w 169"/>
                <a:gd name="T99" fmla="*/ 132 h 292"/>
                <a:gd name="T100" fmla="*/ 2 w 169"/>
                <a:gd name="T101" fmla="*/ 116 h 292"/>
                <a:gd name="T102" fmla="*/ 6 w 169"/>
                <a:gd name="T103" fmla="*/ 102 h 292"/>
                <a:gd name="T104" fmla="*/ 18 w 169"/>
                <a:gd name="T105" fmla="*/ 94 h 292"/>
                <a:gd name="T106" fmla="*/ 22 w 169"/>
                <a:gd name="T107" fmla="*/ 82 h 292"/>
                <a:gd name="T108" fmla="*/ 18 w 169"/>
                <a:gd name="T109" fmla="*/ 74 h 292"/>
                <a:gd name="T110" fmla="*/ 22 w 169"/>
                <a:gd name="T111" fmla="*/ 60 h 292"/>
                <a:gd name="T112" fmla="*/ 38 w 169"/>
                <a:gd name="T113" fmla="*/ 54 h 292"/>
                <a:gd name="T114" fmla="*/ 46 w 169"/>
                <a:gd name="T115" fmla="*/ 42 h 292"/>
                <a:gd name="T116" fmla="*/ 52 w 169"/>
                <a:gd name="T117" fmla="*/ 28 h 292"/>
                <a:gd name="T118" fmla="*/ 44 w 169"/>
                <a:gd name="T119" fmla="*/ 18 h 292"/>
                <a:gd name="T120" fmla="*/ 38 w 169"/>
                <a:gd name="T121" fmla="*/ 8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9" h="292">
                  <a:moveTo>
                    <a:pt x="32" y="2"/>
                  </a:moveTo>
                  <a:lnTo>
                    <a:pt x="34" y="2"/>
                  </a:lnTo>
                  <a:lnTo>
                    <a:pt x="36" y="2"/>
                  </a:lnTo>
                  <a:lnTo>
                    <a:pt x="38" y="2"/>
                  </a:lnTo>
                  <a:lnTo>
                    <a:pt x="40" y="2"/>
                  </a:lnTo>
                  <a:lnTo>
                    <a:pt x="42" y="2"/>
                  </a:lnTo>
                  <a:lnTo>
                    <a:pt x="44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2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9" y="2"/>
                  </a:lnTo>
                  <a:lnTo>
                    <a:pt x="71" y="2"/>
                  </a:lnTo>
                  <a:lnTo>
                    <a:pt x="73" y="2"/>
                  </a:lnTo>
                  <a:lnTo>
                    <a:pt x="75" y="2"/>
                  </a:lnTo>
                  <a:lnTo>
                    <a:pt x="77" y="2"/>
                  </a:lnTo>
                  <a:lnTo>
                    <a:pt x="79" y="2"/>
                  </a:lnTo>
                  <a:lnTo>
                    <a:pt x="79" y="2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09" y="0"/>
                  </a:lnTo>
                  <a:lnTo>
                    <a:pt x="111" y="0"/>
                  </a:lnTo>
                  <a:lnTo>
                    <a:pt x="113" y="0"/>
                  </a:lnTo>
                  <a:lnTo>
                    <a:pt x="115" y="0"/>
                  </a:lnTo>
                  <a:lnTo>
                    <a:pt x="117" y="0"/>
                  </a:lnTo>
                  <a:lnTo>
                    <a:pt x="121" y="0"/>
                  </a:lnTo>
                  <a:lnTo>
                    <a:pt x="123" y="0"/>
                  </a:lnTo>
                  <a:lnTo>
                    <a:pt x="125" y="0"/>
                  </a:lnTo>
                  <a:lnTo>
                    <a:pt x="127" y="0"/>
                  </a:lnTo>
                  <a:lnTo>
                    <a:pt x="127" y="0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lnTo>
                    <a:pt x="143" y="2"/>
                  </a:lnTo>
                  <a:lnTo>
                    <a:pt x="143" y="4"/>
                  </a:lnTo>
                  <a:lnTo>
                    <a:pt x="143" y="6"/>
                  </a:lnTo>
                  <a:lnTo>
                    <a:pt x="143" y="4"/>
                  </a:lnTo>
                  <a:lnTo>
                    <a:pt x="143" y="6"/>
                  </a:lnTo>
                  <a:lnTo>
                    <a:pt x="143" y="8"/>
                  </a:lnTo>
                  <a:lnTo>
                    <a:pt x="143" y="10"/>
                  </a:lnTo>
                  <a:lnTo>
                    <a:pt x="143" y="12"/>
                  </a:lnTo>
                  <a:lnTo>
                    <a:pt x="143" y="14"/>
                  </a:lnTo>
                  <a:lnTo>
                    <a:pt x="145" y="14"/>
                  </a:lnTo>
                  <a:lnTo>
                    <a:pt x="145" y="16"/>
                  </a:lnTo>
                  <a:lnTo>
                    <a:pt x="145" y="18"/>
                  </a:lnTo>
                  <a:lnTo>
                    <a:pt x="147" y="18"/>
                  </a:lnTo>
                  <a:lnTo>
                    <a:pt x="147" y="20"/>
                  </a:lnTo>
                  <a:lnTo>
                    <a:pt x="149" y="20"/>
                  </a:lnTo>
                  <a:lnTo>
                    <a:pt x="149" y="22"/>
                  </a:lnTo>
                  <a:lnTo>
                    <a:pt x="149" y="24"/>
                  </a:lnTo>
                  <a:lnTo>
                    <a:pt x="151" y="24"/>
                  </a:lnTo>
                  <a:lnTo>
                    <a:pt x="151" y="26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53" y="28"/>
                  </a:lnTo>
                  <a:lnTo>
                    <a:pt x="151" y="28"/>
                  </a:lnTo>
                  <a:lnTo>
                    <a:pt x="153" y="28"/>
                  </a:lnTo>
                  <a:lnTo>
                    <a:pt x="153" y="30"/>
                  </a:lnTo>
                  <a:lnTo>
                    <a:pt x="153" y="32"/>
                  </a:lnTo>
                  <a:lnTo>
                    <a:pt x="153" y="30"/>
                  </a:lnTo>
                  <a:lnTo>
                    <a:pt x="153" y="32"/>
                  </a:lnTo>
                  <a:lnTo>
                    <a:pt x="153" y="34"/>
                  </a:lnTo>
                  <a:lnTo>
                    <a:pt x="155" y="34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5" y="36"/>
                  </a:lnTo>
                  <a:lnTo>
                    <a:pt x="157" y="36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9" y="60"/>
                  </a:lnTo>
                  <a:lnTo>
                    <a:pt x="159" y="62"/>
                  </a:lnTo>
                  <a:lnTo>
                    <a:pt x="159" y="64"/>
                  </a:lnTo>
                  <a:lnTo>
                    <a:pt x="159" y="66"/>
                  </a:lnTo>
                  <a:lnTo>
                    <a:pt x="159" y="68"/>
                  </a:lnTo>
                  <a:lnTo>
                    <a:pt x="159" y="70"/>
                  </a:lnTo>
                  <a:lnTo>
                    <a:pt x="159" y="72"/>
                  </a:lnTo>
                  <a:lnTo>
                    <a:pt x="159" y="74"/>
                  </a:lnTo>
                  <a:lnTo>
                    <a:pt x="159" y="76"/>
                  </a:lnTo>
                  <a:lnTo>
                    <a:pt x="159" y="76"/>
                  </a:lnTo>
                  <a:lnTo>
                    <a:pt x="159" y="78"/>
                  </a:lnTo>
                  <a:lnTo>
                    <a:pt x="159" y="80"/>
                  </a:lnTo>
                  <a:lnTo>
                    <a:pt x="159" y="82"/>
                  </a:lnTo>
                  <a:lnTo>
                    <a:pt x="159" y="84"/>
                  </a:lnTo>
                  <a:lnTo>
                    <a:pt x="159" y="86"/>
                  </a:lnTo>
                  <a:lnTo>
                    <a:pt x="161" y="86"/>
                  </a:lnTo>
                  <a:lnTo>
                    <a:pt x="161" y="88"/>
                  </a:lnTo>
                  <a:lnTo>
                    <a:pt x="161" y="90"/>
                  </a:lnTo>
                  <a:lnTo>
                    <a:pt x="161" y="92"/>
                  </a:lnTo>
                  <a:lnTo>
                    <a:pt x="161" y="94"/>
                  </a:lnTo>
                  <a:lnTo>
                    <a:pt x="161" y="96"/>
                  </a:lnTo>
                  <a:lnTo>
                    <a:pt x="161" y="98"/>
                  </a:lnTo>
                  <a:lnTo>
                    <a:pt x="161" y="100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6"/>
                  </a:lnTo>
                  <a:lnTo>
                    <a:pt x="161" y="108"/>
                  </a:lnTo>
                  <a:lnTo>
                    <a:pt x="161" y="110"/>
                  </a:lnTo>
                  <a:lnTo>
                    <a:pt x="161" y="112"/>
                  </a:lnTo>
                  <a:lnTo>
                    <a:pt x="161" y="114"/>
                  </a:lnTo>
                  <a:lnTo>
                    <a:pt x="161" y="116"/>
                  </a:lnTo>
                  <a:lnTo>
                    <a:pt x="161" y="118"/>
                  </a:lnTo>
                  <a:lnTo>
                    <a:pt x="163" y="118"/>
                  </a:lnTo>
                  <a:lnTo>
                    <a:pt x="163" y="120"/>
                  </a:lnTo>
                  <a:lnTo>
                    <a:pt x="163" y="122"/>
                  </a:lnTo>
                  <a:lnTo>
                    <a:pt x="163" y="124"/>
                  </a:lnTo>
                  <a:lnTo>
                    <a:pt x="163" y="124"/>
                  </a:lnTo>
                  <a:lnTo>
                    <a:pt x="163" y="126"/>
                  </a:lnTo>
                  <a:lnTo>
                    <a:pt x="163" y="128"/>
                  </a:lnTo>
                  <a:lnTo>
                    <a:pt x="163" y="130"/>
                  </a:lnTo>
                  <a:lnTo>
                    <a:pt x="163" y="132"/>
                  </a:lnTo>
                  <a:lnTo>
                    <a:pt x="163" y="134"/>
                  </a:lnTo>
                  <a:lnTo>
                    <a:pt x="163" y="136"/>
                  </a:lnTo>
                  <a:lnTo>
                    <a:pt x="163" y="140"/>
                  </a:lnTo>
                  <a:lnTo>
                    <a:pt x="163" y="142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63" y="148"/>
                  </a:lnTo>
                  <a:lnTo>
                    <a:pt x="165" y="148"/>
                  </a:lnTo>
                  <a:lnTo>
                    <a:pt x="165" y="150"/>
                  </a:lnTo>
                  <a:lnTo>
                    <a:pt x="165" y="152"/>
                  </a:lnTo>
                  <a:lnTo>
                    <a:pt x="165" y="154"/>
                  </a:lnTo>
                  <a:lnTo>
                    <a:pt x="165" y="156"/>
                  </a:lnTo>
                  <a:lnTo>
                    <a:pt x="165" y="158"/>
                  </a:lnTo>
                  <a:lnTo>
                    <a:pt x="165" y="162"/>
                  </a:lnTo>
                  <a:lnTo>
                    <a:pt x="165" y="164"/>
                  </a:lnTo>
                  <a:lnTo>
                    <a:pt x="163" y="164"/>
                  </a:lnTo>
                  <a:lnTo>
                    <a:pt x="163" y="166"/>
                  </a:lnTo>
                  <a:lnTo>
                    <a:pt x="161" y="166"/>
                  </a:lnTo>
                  <a:lnTo>
                    <a:pt x="163" y="166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68"/>
                  </a:lnTo>
                  <a:lnTo>
                    <a:pt x="163" y="170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61" y="172"/>
                  </a:lnTo>
                  <a:lnTo>
                    <a:pt x="163" y="172"/>
                  </a:lnTo>
                  <a:lnTo>
                    <a:pt x="161" y="172"/>
                  </a:lnTo>
                  <a:lnTo>
                    <a:pt x="161" y="174"/>
                  </a:lnTo>
                  <a:lnTo>
                    <a:pt x="161" y="176"/>
                  </a:lnTo>
                  <a:lnTo>
                    <a:pt x="161" y="174"/>
                  </a:lnTo>
                  <a:lnTo>
                    <a:pt x="161" y="176"/>
                  </a:lnTo>
                  <a:lnTo>
                    <a:pt x="163" y="176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2"/>
                  </a:lnTo>
                  <a:lnTo>
                    <a:pt x="167" y="182"/>
                  </a:lnTo>
                  <a:lnTo>
                    <a:pt x="167" y="184"/>
                  </a:lnTo>
                  <a:lnTo>
                    <a:pt x="167" y="186"/>
                  </a:lnTo>
                  <a:lnTo>
                    <a:pt x="167" y="188"/>
                  </a:lnTo>
                  <a:lnTo>
                    <a:pt x="167" y="190"/>
                  </a:lnTo>
                  <a:lnTo>
                    <a:pt x="167" y="192"/>
                  </a:lnTo>
                  <a:lnTo>
                    <a:pt x="169" y="192"/>
                  </a:lnTo>
                  <a:lnTo>
                    <a:pt x="169" y="194"/>
                  </a:lnTo>
                  <a:lnTo>
                    <a:pt x="169" y="196"/>
                  </a:lnTo>
                  <a:lnTo>
                    <a:pt x="169" y="198"/>
                  </a:lnTo>
                  <a:lnTo>
                    <a:pt x="167" y="198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3" y="200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5" y="202"/>
                  </a:lnTo>
                  <a:lnTo>
                    <a:pt x="163" y="202"/>
                  </a:lnTo>
                  <a:lnTo>
                    <a:pt x="163" y="204"/>
                  </a:lnTo>
                  <a:lnTo>
                    <a:pt x="165" y="204"/>
                  </a:lnTo>
                  <a:lnTo>
                    <a:pt x="163" y="204"/>
                  </a:lnTo>
                  <a:lnTo>
                    <a:pt x="163" y="206"/>
                  </a:lnTo>
                  <a:lnTo>
                    <a:pt x="163" y="208"/>
                  </a:lnTo>
                  <a:lnTo>
                    <a:pt x="161" y="208"/>
                  </a:lnTo>
                  <a:lnTo>
                    <a:pt x="161" y="210"/>
                  </a:lnTo>
                  <a:lnTo>
                    <a:pt x="159" y="210"/>
                  </a:lnTo>
                  <a:lnTo>
                    <a:pt x="159" y="212"/>
                  </a:lnTo>
                  <a:lnTo>
                    <a:pt x="159" y="214"/>
                  </a:lnTo>
                  <a:lnTo>
                    <a:pt x="159" y="216"/>
                  </a:lnTo>
                  <a:lnTo>
                    <a:pt x="157" y="216"/>
                  </a:lnTo>
                  <a:lnTo>
                    <a:pt x="157" y="218"/>
                  </a:lnTo>
                  <a:lnTo>
                    <a:pt x="155" y="218"/>
                  </a:lnTo>
                  <a:lnTo>
                    <a:pt x="155" y="220"/>
                  </a:lnTo>
                  <a:lnTo>
                    <a:pt x="157" y="220"/>
                  </a:lnTo>
                  <a:lnTo>
                    <a:pt x="155" y="220"/>
                  </a:lnTo>
                  <a:lnTo>
                    <a:pt x="155" y="220"/>
                  </a:lnTo>
                  <a:lnTo>
                    <a:pt x="155" y="220"/>
                  </a:lnTo>
                  <a:lnTo>
                    <a:pt x="153" y="220"/>
                  </a:lnTo>
                  <a:lnTo>
                    <a:pt x="153" y="220"/>
                  </a:lnTo>
                  <a:lnTo>
                    <a:pt x="153" y="220"/>
                  </a:lnTo>
                  <a:lnTo>
                    <a:pt x="151" y="220"/>
                  </a:lnTo>
                  <a:lnTo>
                    <a:pt x="151" y="220"/>
                  </a:lnTo>
                  <a:lnTo>
                    <a:pt x="151" y="222"/>
                  </a:lnTo>
                  <a:lnTo>
                    <a:pt x="149" y="222"/>
                  </a:lnTo>
                  <a:lnTo>
                    <a:pt x="149" y="220"/>
                  </a:lnTo>
                  <a:lnTo>
                    <a:pt x="149" y="222"/>
                  </a:lnTo>
                  <a:lnTo>
                    <a:pt x="149" y="224"/>
                  </a:lnTo>
                  <a:lnTo>
                    <a:pt x="151" y="224"/>
                  </a:lnTo>
                  <a:lnTo>
                    <a:pt x="151" y="226"/>
                  </a:lnTo>
                  <a:lnTo>
                    <a:pt x="153" y="226"/>
                  </a:lnTo>
                  <a:lnTo>
                    <a:pt x="151" y="226"/>
                  </a:lnTo>
                  <a:lnTo>
                    <a:pt x="153" y="226"/>
                  </a:lnTo>
                  <a:lnTo>
                    <a:pt x="153" y="228"/>
                  </a:lnTo>
                  <a:lnTo>
                    <a:pt x="151" y="228"/>
                  </a:lnTo>
                  <a:lnTo>
                    <a:pt x="151" y="230"/>
                  </a:lnTo>
                  <a:lnTo>
                    <a:pt x="149" y="230"/>
                  </a:lnTo>
                  <a:lnTo>
                    <a:pt x="149" y="228"/>
                  </a:lnTo>
                  <a:lnTo>
                    <a:pt x="149" y="230"/>
                  </a:lnTo>
                  <a:lnTo>
                    <a:pt x="151" y="230"/>
                  </a:lnTo>
                  <a:lnTo>
                    <a:pt x="151" y="232"/>
                  </a:lnTo>
                  <a:lnTo>
                    <a:pt x="149" y="232"/>
                  </a:lnTo>
                  <a:lnTo>
                    <a:pt x="147" y="232"/>
                  </a:lnTo>
                  <a:lnTo>
                    <a:pt x="147" y="234"/>
                  </a:lnTo>
                  <a:lnTo>
                    <a:pt x="149" y="234"/>
                  </a:lnTo>
                  <a:lnTo>
                    <a:pt x="149" y="236"/>
                  </a:lnTo>
                  <a:lnTo>
                    <a:pt x="149" y="238"/>
                  </a:lnTo>
                  <a:lnTo>
                    <a:pt x="149" y="240"/>
                  </a:lnTo>
                  <a:lnTo>
                    <a:pt x="147" y="240"/>
                  </a:lnTo>
                  <a:lnTo>
                    <a:pt x="147" y="238"/>
                  </a:lnTo>
                  <a:lnTo>
                    <a:pt x="147" y="240"/>
                  </a:lnTo>
                  <a:lnTo>
                    <a:pt x="149" y="240"/>
                  </a:lnTo>
                  <a:lnTo>
                    <a:pt x="149" y="242"/>
                  </a:lnTo>
                  <a:lnTo>
                    <a:pt x="147" y="242"/>
                  </a:lnTo>
                  <a:lnTo>
                    <a:pt x="147" y="240"/>
                  </a:lnTo>
                  <a:lnTo>
                    <a:pt x="145" y="240"/>
                  </a:lnTo>
                  <a:lnTo>
                    <a:pt x="145" y="242"/>
                  </a:lnTo>
                  <a:lnTo>
                    <a:pt x="147" y="242"/>
                  </a:lnTo>
                  <a:lnTo>
                    <a:pt x="147" y="244"/>
                  </a:lnTo>
                  <a:lnTo>
                    <a:pt x="149" y="244"/>
                  </a:lnTo>
                  <a:lnTo>
                    <a:pt x="147" y="244"/>
                  </a:lnTo>
                  <a:lnTo>
                    <a:pt x="147" y="246"/>
                  </a:lnTo>
                  <a:lnTo>
                    <a:pt x="149" y="246"/>
                  </a:lnTo>
                  <a:lnTo>
                    <a:pt x="149" y="248"/>
                  </a:lnTo>
                  <a:lnTo>
                    <a:pt x="149" y="250"/>
                  </a:lnTo>
                  <a:lnTo>
                    <a:pt x="147" y="250"/>
                  </a:lnTo>
                  <a:lnTo>
                    <a:pt x="145" y="252"/>
                  </a:lnTo>
                  <a:lnTo>
                    <a:pt x="145" y="254"/>
                  </a:lnTo>
                  <a:lnTo>
                    <a:pt x="143" y="254"/>
                  </a:lnTo>
                  <a:lnTo>
                    <a:pt x="143" y="256"/>
                  </a:lnTo>
                  <a:lnTo>
                    <a:pt x="145" y="256"/>
                  </a:lnTo>
                  <a:lnTo>
                    <a:pt x="145" y="258"/>
                  </a:lnTo>
                  <a:lnTo>
                    <a:pt x="145" y="260"/>
                  </a:lnTo>
                  <a:lnTo>
                    <a:pt x="147" y="260"/>
                  </a:lnTo>
                  <a:lnTo>
                    <a:pt x="147" y="262"/>
                  </a:lnTo>
                  <a:lnTo>
                    <a:pt x="149" y="262"/>
                  </a:lnTo>
                  <a:lnTo>
                    <a:pt x="149" y="264"/>
                  </a:lnTo>
                  <a:lnTo>
                    <a:pt x="147" y="264"/>
                  </a:lnTo>
                  <a:lnTo>
                    <a:pt x="145" y="264"/>
                  </a:lnTo>
                  <a:lnTo>
                    <a:pt x="145" y="266"/>
                  </a:lnTo>
                  <a:lnTo>
                    <a:pt x="143" y="266"/>
                  </a:lnTo>
                  <a:lnTo>
                    <a:pt x="141" y="266"/>
                  </a:lnTo>
                  <a:lnTo>
                    <a:pt x="139" y="266"/>
                  </a:lnTo>
                  <a:lnTo>
                    <a:pt x="137" y="266"/>
                  </a:lnTo>
                  <a:lnTo>
                    <a:pt x="137" y="268"/>
                  </a:lnTo>
                  <a:lnTo>
                    <a:pt x="135" y="268"/>
                  </a:lnTo>
                  <a:lnTo>
                    <a:pt x="135" y="268"/>
                  </a:lnTo>
                  <a:lnTo>
                    <a:pt x="135" y="268"/>
                  </a:lnTo>
                  <a:lnTo>
                    <a:pt x="133" y="268"/>
                  </a:lnTo>
                  <a:lnTo>
                    <a:pt x="131" y="268"/>
                  </a:lnTo>
                  <a:lnTo>
                    <a:pt x="131" y="268"/>
                  </a:lnTo>
                  <a:lnTo>
                    <a:pt x="131" y="270"/>
                  </a:lnTo>
                  <a:lnTo>
                    <a:pt x="131" y="272"/>
                  </a:lnTo>
                  <a:lnTo>
                    <a:pt x="129" y="272"/>
                  </a:lnTo>
                  <a:lnTo>
                    <a:pt x="129" y="274"/>
                  </a:lnTo>
                  <a:lnTo>
                    <a:pt x="129" y="276"/>
                  </a:lnTo>
                  <a:lnTo>
                    <a:pt x="131" y="276"/>
                  </a:lnTo>
                  <a:lnTo>
                    <a:pt x="131" y="278"/>
                  </a:lnTo>
                  <a:lnTo>
                    <a:pt x="133" y="278"/>
                  </a:lnTo>
                  <a:lnTo>
                    <a:pt x="133" y="280"/>
                  </a:lnTo>
                  <a:lnTo>
                    <a:pt x="133" y="282"/>
                  </a:lnTo>
                  <a:lnTo>
                    <a:pt x="133" y="284"/>
                  </a:lnTo>
                  <a:lnTo>
                    <a:pt x="133" y="286"/>
                  </a:lnTo>
                  <a:lnTo>
                    <a:pt x="131" y="286"/>
                  </a:lnTo>
                  <a:lnTo>
                    <a:pt x="129" y="286"/>
                  </a:lnTo>
                  <a:lnTo>
                    <a:pt x="127" y="286"/>
                  </a:lnTo>
                  <a:lnTo>
                    <a:pt x="127" y="284"/>
                  </a:lnTo>
                  <a:lnTo>
                    <a:pt x="127" y="284"/>
                  </a:lnTo>
                  <a:lnTo>
                    <a:pt x="125" y="284"/>
                  </a:lnTo>
                  <a:lnTo>
                    <a:pt x="125" y="282"/>
                  </a:lnTo>
                  <a:lnTo>
                    <a:pt x="123" y="282"/>
                  </a:lnTo>
                  <a:lnTo>
                    <a:pt x="121" y="282"/>
                  </a:lnTo>
                  <a:lnTo>
                    <a:pt x="119" y="280"/>
                  </a:lnTo>
                  <a:lnTo>
                    <a:pt x="117" y="280"/>
                  </a:lnTo>
                  <a:lnTo>
                    <a:pt x="115" y="280"/>
                  </a:lnTo>
                  <a:lnTo>
                    <a:pt x="115" y="278"/>
                  </a:lnTo>
                  <a:lnTo>
                    <a:pt x="113" y="278"/>
                  </a:lnTo>
                  <a:lnTo>
                    <a:pt x="111" y="278"/>
                  </a:lnTo>
                  <a:lnTo>
                    <a:pt x="109" y="278"/>
                  </a:lnTo>
                  <a:lnTo>
                    <a:pt x="109" y="280"/>
                  </a:lnTo>
                  <a:lnTo>
                    <a:pt x="107" y="280"/>
                  </a:lnTo>
                  <a:lnTo>
                    <a:pt x="107" y="282"/>
                  </a:lnTo>
                  <a:lnTo>
                    <a:pt x="105" y="282"/>
                  </a:lnTo>
                  <a:lnTo>
                    <a:pt x="105" y="284"/>
                  </a:lnTo>
                  <a:lnTo>
                    <a:pt x="105" y="286"/>
                  </a:lnTo>
                  <a:lnTo>
                    <a:pt x="103" y="286"/>
                  </a:lnTo>
                  <a:lnTo>
                    <a:pt x="103" y="288"/>
                  </a:lnTo>
                  <a:lnTo>
                    <a:pt x="103" y="290"/>
                  </a:lnTo>
                  <a:lnTo>
                    <a:pt x="103" y="292"/>
                  </a:lnTo>
                  <a:lnTo>
                    <a:pt x="105" y="292"/>
                  </a:lnTo>
                  <a:lnTo>
                    <a:pt x="103" y="292"/>
                  </a:lnTo>
                  <a:lnTo>
                    <a:pt x="101" y="292"/>
                  </a:lnTo>
                  <a:lnTo>
                    <a:pt x="101" y="290"/>
                  </a:lnTo>
                  <a:lnTo>
                    <a:pt x="99" y="290"/>
                  </a:lnTo>
                  <a:lnTo>
                    <a:pt x="99" y="288"/>
                  </a:lnTo>
                  <a:lnTo>
                    <a:pt x="97" y="288"/>
                  </a:lnTo>
                  <a:lnTo>
                    <a:pt x="97" y="290"/>
                  </a:lnTo>
                  <a:lnTo>
                    <a:pt x="99" y="290"/>
                  </a:lnTo>
                  <a:lnTo>
                    <a:pt x="99" y="292"/>
                  </a:lnTo>
                  <a:lnTo>
                    <a:pt x="97" y="292"/>
                  </a:lnTo>
                  <a:lnTo>
                    <a:pt x="97" y="290"/>
                  </a:lnTo>
                  <a:lnTo>
                    <a:pt x="95" y="290"/>
                  </a:lnTo>
                  <a:lnTo>
                    <a:pt x="93" y="290"/>
                  </a:lnTo>
                  <a:lnTo>
                    <a:pt x="93" y="288"/>
                  </a:lnTo>
                  <a:lnTo>
                    <a:pt x="93" y="286"/>
                  </a:lnTo>
                  <a:lnTo>
                    <a:pt x="91" y="284"/>
                  </a:lnTo>
                  <a:lnTo>
                    <a:pt x="91" y="282"/>
                  </a:lnTo>
                  <a:lnTo>
                    <a:pt x="89" y="282"/>
                  </a:lnTo>
                  <a:lnTo>
                    <a:pt x="89" y="280"/>
                  </a:lnTo>
                  <a:lnTo>
                    <a:pt x="89" y="278"/>
                  </a:lnTo>
                  <a:lnTo>
                    <a:pt x="87" y="278"/>
                  </a:lnTo>
                  <a:lnTo>
                    <a:pt x="87" y="276"/>
                  </a:lnTo>
                  <a:lnTo>
                    <a:pt x="87" y="274"/>
                  </a:lnTo>
                  <a:lnTo>
                    <a:pt x="89" y="274"/>
                  </a:lnTo>
                  <a:lnTo>
                    <a:pt x="89" y="272"/>
                  </a:lnTo>
                  <a:lnTo>
                    <a:pt x="91" y="272"/>
                  </a:lnTo>
                  <a:lnTo>
                    <a:pt x="91" y="270"/>
                  </a:lnTo>
                  <a:lnTo>
                    <a:pt x="91" y="268"/>
                  </a:lnTo>
                  <a:lnTo>
                    <a:pt x="89" y="268"/>
                  </a:lnTo>
                  <a:lnTo>
                    <a:pt x="89" y="268"/>
                  </a:lnTo>
                  <a:lnTo>
                    <a:pt x="87" y="268"/>
                  </a:lnTo>
                  <a:lnTo>
                    <a:pt x="87" y="266"/>
                  </a:lnTo>
                  <a:lnTo>
                    <a:pt x="87" y="264"/>
                  </a:lnTo>
                  <a:lnTo>
                    <a:pt x="85" y="264"/>
                  </a:lnTo>
                  <a:lnTo>
                    <a:pt x="85" y="262"/>
                  </a:lnTo>
                  <a:lnTo>
                    <a:pt x="87" y="262"/>
                  </a:lnTo>
                  <a:lnTo>
                    <a:pt x="87" y="260"/>
                  </a:lnTo>
                  <a:lnTo>
                    <a:pt x="87" y="258"/>
                  </a:lnTo>
                  <a:lnTo>
                    <a:pt x="85" y="258"/>
                  </a:lnTo>
                  <a:lnTo>
                    <a:pt x="85" y="256"/>
                  </a:lnTo>
                  <a:lnTo>
                    <a:pt x="87" y="256"/>
                  </a:lnTo>
                  <a:lnTo>
                    <a:pt x="85" y="256"/>
                  </a:lnTo>
                  <a:lnTo>
                    <a:pt x="85" y="254"/>
                  </a:lnTo>
                  <a:lnTo>
                    <a:pt x="83" y="254"/>
                  </a:lnTo>
                  <a:lnTo>
                    <a:pt x="81" y="252"/>
                  </a:lnTo>
                  <a:lnTo>
                    <a:pt x="79" y="252"/>
                  </a:lnTo>
                  <a:lnTo>
                    <a:pt x="79" y="250"/>
                  </a:lnTo>
                  <a:lnTo>
                    <a:pt x="79" y="250"/>
                  </a:lnTo>
                  <a:lnTo>
                    <a:pt x="79" y="248"/>
                  </a:lnTo>
                  <a:lnTo>
                    <a:pt x="77" y="248"/>
                  </a:lnTo>
                  <a:lnTo>
                    <a:pt x="77" y="246"/>
                  </a:lnTo>
                  <a:lnTo>
                    <a:pt x="75" y="246"/>
                  </a:lnTo>
                  <a:lnTo>
                    <a:pt x="75" y="244"/>
                  </a:lnTo>
                  <a:lnTo>
                    <a:pt x="73" y="244"/>
                  </a:lnTo>
                  <a:lnTo>
                    <a:pt x="71" y="244"/>
                  </a:lnTo>
                  <a:lnTo>
                    <a:pt x="71" y="246"/>
                  </a:lnTo>
                  <a:lnTo>
                    <a:pt x="69" y="246"/>
                  </a:lnTo>
                  <a:lnTo>
                    <a:pt x="67" y="244"/>
                  </a:lnTo>
                  <a:lnTo>
                    <a:pt x="67" y="242"/>
                  </a:lnTo>
                  <a:lnTo>
                    <a:pt x="69" y="242"/>
                  </a:lnTo>
                  <a:lnTo>
                    <a:pt x="69" y="240"/>
                  </a:lnTo>
                  <a:lnTo>
                    <a:pt x="67" y="240"/>
                  </a:lnTo>
                  <a:lnTo>
                    <a:pt x="67" y="242"/>
                  </a:lnTo>
                  <a:lnTo>
                    <a:pt x="67" y="240"/>
                  </a:lnTo>
                  <a:lnTo>
                    <a:pt x="65" y="240"/>
                  </a:lnTo>
                  <a:lnTo>
                    <a:pt x="63" y="238"/>
                  </a:lnTo>
                  <a:lnTo>
                    <a:pt x="60" y="238"/>
                  </a:lnTo>
                  <a:lnTo>
                    <a:pt x="60" y="236"/>
                  </a:lnTo>
                  <a:lnTo>
                    <a:pt x="58" y="236"/>
                  </a:lnTo>
                  <a:lnTo>
                    <a:pt x="58" y="234"/>
                  </a:lnTo>
                  <a:lnTo>
                    <a:pt x="58" y="236"/>
                  </a:lnTo>
                  <a:lnTo>
                    <a:pt x="56" y="234"/>
                  </a:lnTo>
                  <a:lnTo>
                    <a:pt x="54" y="232"/>
                  </a:lnTo>
                  <a:lnTo>
                    <a:pt x="52" y="230"/>
                  </a:lnTo>
                  <a:lnTo>
                    <a:pt x="50" y="230"/>
                  </a:lnTo>
                  <a:lnTo>
                    <a:pt x="50" y="228"/>
                  </a:lnTo>
                  <a:lnTo>
                    <a:pt x="48" y="226"/>
                  </a:lnTo>
                  <a:lnTo>
                    <a:pt x="48" y="224"/>
                  </a:lnTo>
                  <a:lnTo>
                    <a:pt x="48" y="222"/>
                  </a:lnTo>
                  <a:lnTo>
                    <a:pt x="48" y="220"/>
                  </a:lnTo>
                  <a:lnTo>
                    <a:pt x="50" y="220"/>
                  </a:lnTo>
                  <a:lnTo>
                    <a:pt x="50" y="218"/>
                  </a:lnTo>
                  <a:lnTo>
                    <a:pt x="52" y="218"/>
                  </a:lnTo>
                  <a:lnTo>
                    <a:pt x="52" y="216"/>
                  </a:lnTo>
                  <a:lnTo>
                    <a:pt x="52" y="214"/>
                  </a:lnTo>
                  <a:lnTo>
                    <a:pt x="52" y="212"/>
                  </a:lnTo>
                  <a:lnTo>
                    <a:pt x="54" y="212"/>
                  </a:lnTo>
                  <a:lnTo>
                    <a:pt x="54" y="210"/>
                  </a:lnTo>
                  <a:lnTo>
                    <a:pt x="54" y="208"/>
                  </a:lnTo>
                  <a:lnTo>
                    <a:pt x="56" y="208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6" y="202"/>
                  </a:lnTo>
                  <a:lnTo>
                    <a:pt x="54" y="202"/>
                  </a:lnTo>
                  <a:lnTo>
                    <a:pt x="54" y="200"/>
                  </a:lnTo>
                  <a:lnTo>
                    <a:pt x="56" y="200"/>
                  </a:lnTo>
                  <a:lnTo>
                    <a:pt x="56" y="198"/>
                  </a:lnTo>
                  <a:lnTo>
                    <a:pt x="58" y="198"/>
                  </a:lnTo>
                  <a:lnTo>
                    <a:pt x="58" y="196"/>
                  </a:lnTo>
                  <a:lnTo>
                    <a:pt x="58" y="194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54" y="192"/>
                  </a:lnTo>
                  <a:lnTo>
                    <a:pt x="54" y="190"/>
                  </a:lnTo>
                  <a:lnTo>
                    <a:pt x="52" y="190"/>
                  </a:lnTo>
                  <a:lnTo>
                    <a:pt x="50" y="190"/>
                  </a:lnTo>
                  <a:lnTo>
                    <a:pt x="48" y="190"/>
                  </a:lnTo>
                  <a:lnTo>
                    <a:pt x="48" y="188"/>
                  </a:lnTo>
                  <a:lnTo>
                    <a:pt x="46" y="188"/>
                  </a:lnTo>
                  <a:lnTo>
                    <a:pt x="44" y="188"/>
                  </a:lnTo>
                  <a:lnTo>
                    <a:pt x="42" y="188"/>
                  </a:lnTo>
                  <a:lnTo>
                    <a:pt x="42" y="190"/>
                  </a:lnTo>
                  <a:lnTo>
                    <a:pt x="42" y="192"/>
                  </a:lnTo>
                  <a:lnTo>
                    <a:pt x="40" y="192"/>
                  </a:lnTo>
                  <a:lnTo>
                    <a:pt x="40" y="194"/>
                  </a:lnTo>
                  <a:lnTo>
                    <a:pt x="38" y="194"/>
                  </a:lnTo>
                  <a:lnTo>
                    <a:pt x="38" y="192"/>
                  </a:lnTo>
                  <a:lnTo>
                    <a:pt x="36" y="192"/>
                  </a:lnTo>
                  <a:lnTo>
                    <a:pt x="36" y="190"/>
                  </a:lnTo>
                  <a:lnTo>
                    <a:pt x="34" y="190"/>
                  </a:lnTo>
                  <a:lnTo>
                    <a:pt x="34" y="188"/>
                  </a:lnTo>
                  <a:lnTo>
                    <a:pt x="34" y="186"/>
                  </a:lnTo>
                  <a:lnTo>
                    <a:pt x="34" y="184"/>
                  </a:lnTo>
                  <a:lnTo>
                    <a:pt x="32" y="184"/>
                  </a:lnTo>
                  <a:lnTo>
                    <a:pt x="34" y="182"/>
                  </a:lnTo>
                  <a:lnTo>
                    <a:pt x="34" y="180"/>
                  </a:lnTo>
                  <a:lnTo>
                    <a:pt x="34" y="178"/>
                  </a:lnTo>
                  <a:lnTo>
                    <a:pt x="32" y="178"/>
                  </a:lnTo>
                  <a:lnTo>
                    <a:pt x="32" y="176"/>
                  </a:lnTo>
                  <a:lnTo>
                    <a:pt x="32" y="174"/>
                  </a:lnTo>
                  <a:lnTo>
                    <a:pt x="32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72"/>
                  </a:lnTo>
                  <a:lnTo>
                    <a:pt x="30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26" y="168"/>
                  </a:lnTo>
                  <a:lnTo>
                    <a:pt x="24" y="168"/>
                  </a:lnTo>
                  <a:lnTo>
                    <a:pt x="24" y="166"/>
                  </a:lnTo>
                  <a:lnTo>
                    <a:pt x="22" y="166"/>
                  </a:lnTo>
                  <a:lnTo>
                    <a:pt x="22" y="164"/>
                  </a:lnTo>
                  <a:lnTo>
                    <a:pt x="20" y="164"/>
                  </a:lnTo>
                  <a:lnTo>
                    <a:pt x="20" y="162"/>
                  </a:lnTo>
                  <a:lnTo>
                    <a:pt x="18" y="162"/>
                  </a:lnTo>
                  <a:lnTo>
                    <a:pt x="18" y="160"/>
                  </a:lnTo>
                  <a:lnTo>
                    <a:pt x="18" y="158"/>
                  </a:lnTo>
                  <a:lnTo>
                    <a:pt x="16" y="158"/>
                  </a:lnTo>
                  <a:lnTo>
                    <a:pt x="14" y="158"/>
                  </a:lnTo>
                  <a:lnTo>
                    <a:pt x="14" y="156"/>
                  </a:lnTo>
                  <a:lnTo>
                    <a:pt x="14" y="154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0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6" y="144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0"/>
                  </a:lnTo>
                  <a:lnTo>
                    <a:pt x="4" y="140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2" y="136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0" y="128"/>
                  </a:lnTo>
                  <a:lnTo>
                    <a:pt x="0" y="12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0" y="122"/>
                  </a:lnTo>
                  <a:lnTo>
                    <a:pt x="0" y="120"/>
                  </a:lnTo>
                  <a:lnTo>
                    <a:pt x="2" y="120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4" y="116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4" y="106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2" y="100"/>
                  </a:lnTo>
                  <a:lnTo>
                    <a:pt x="14" y="100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6" y="94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8" y="88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2" y="82"/>
                  </a:lnTo>
                  <a:lnTo>
                    <a:pt x="24" y="80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4" y="76"/>
                  </a:lnTo>
                  <a:lnTo>
                    <a:pt x="22" y="76"/>
                  </a:lnTo>
                  <a:lnTo>
                    <a:pt x="22" y="76"/>
                  </a:lnTo>
                  <a:lnTo>
                    <a:pt x="22" y="74"/>
                  </a:lnTo>
                  <a:lnTo>
                    <a:pt x="20" y="74"/>
                  </a:lnTo>
                  <a:lnTo>
                    <a:pt x="18" y="74"/>
                  </a:lnTo>
                  <a:lnTo>
                    <a:pt x="18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18" y="60"/>
                  </a:lnTo>
                  <a:lnTo>
                    <a:pt x="20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4" y="56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2" y="52"/>
                  </a:lnTo>
                  <a:lnTo>
                    <a:pt x="44" y="52"/>
                  </a:lnTo>
                  <a:lnTo>
                    <a:pt x="44" y="50"/>
                  </a:lnTo>
                  <a:lnTo>
                    <a:pt x="46" y="50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6" y="44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2" y="34"/>
                  </a:lnTo>
                  <a:lnTo>
                    <a:pt x="52" y="32"/>
                  </a:lnTo>
                  <a:lnTo>
                    <a:pt x="52" y="30"/>
                  </a:lnTo>
                  <a:lnTo>
                    <a:pt x="52" y="28"/>
                  </a:lnTo>
                  <a:lnTo>
                    <a:pt x="52" y="28"/>
                  </a:lnTo>
                  <a:lnTo>
                    <a:pt x="52" y="26"/>
                  </a:lnTo>
                  <a:lnTo>
                    <a:pt x="52" y="24"/>
                  </a:lnTo>
                  <a:lnTo>
                    <a:pt x="50" y="24"/>
                  </a:lnTo>
                  <a:lnTo>
                    <a:pt x="50" y="22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4" y="20"/>
                  </a:lnTo>
                  <a:lnTo>
                    <a:pt x="44" y="18"/>
                  </a:lnTo>
                  <a:lnTo>
                    <a:pt x="42" y="18"/>
                  </a:lnTo>
                  <a:lnTo>
                    <a:pt x="42" y="16"/>
                  </a:lnTo>
                  <a:lnTo>
                    <a:pt x="40" y="16"/>
                  </a:lnTo>
                  <a:lnTo>
                    <a:pt x="40" y="14"/>
                  </a:lnTo>
                  <a:lnTo>
                    <a:pt x="42" y="14"/>
                  </a:lnTo>
                  <a:lnTo>
                    <a:pt x="42" y="12"/>
                  </a:lnTo>
                  <a:lnTo>
                    <a:pt x="40" y="12"/>
                  </a:lnTo>
                  <a:lnTo>
                    <a:pt x="40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2" y="4"/>
                  </a:lnTo>
                  <a:lnTo>
                    <a:pt x="32" y="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3" name="Freeform 2797">
              <a:extLst>
                <a:ext uri="{FF2B5EF4-FFF2-40B4-BE49-F238E27FC236}">
                  <a16:creationId xmlns:a16="http://schemas.microsoft.com/office/drawing/2014/main" id="{F095128E-0BAE-0E30-67EB-2D9EF1DEE4C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848706" y="3818961"/>
              <a:ext cx="318945" cy="500682"/>
            </a:xfrm>
            <a:custGeom>
              <a:avLst/>
              <a:gdLst>
                <a:gd name="T0" fmla="*/ 149 w 161"/>
                <a:gd name="T1" fmla="*/ 0 h 268"/>
                <a:gd name="T2" fmla="*/ 159 w 161"/>
                <a:gd name="T3" fmla="*/ 14 h 268"/>
                <a:gd name="T4" fmla="*/ 159 w 161"/>
                <a:gd name="T5" fmla="*/ 36 h 268"/>
                <a:gd name="T6" fmla="*/ 157 w 161"/>
                <a:gd name="T7" fmla="*/ 58 h 268"/>
                <a:gd name="T8" fmla="*/ 155 w 161"/>
                <a:gd name="T9" fmla="*/ 78 h 268"/>
                <a:gd name="T10" fmla="*/ 155 w 161"/>
                <a:gd name="T11" fmla="*/ 102 h 268"/>
                <a:gd name="T12" fmla="*/ 153 w 161"/>
                <a:gd name="T13" fmla="*/ 122 h 268"/>
                <a:gd name="T14" fmla="*/ 153 w 161"/>
                <a:gd name="T15" fmla="*/ 146 h 268"/>
                <a:gd name="T16" fmla="*/ 151 w 161"/>
                <a:gd name="T17" fmla="*/ 166 h 268"/>
                <a:gd name="T18" fmla="*/ 153 w 161"/>
                <a:gd name="T19" fmla="*/ 188 h 268"/>
                <a:gd name="T20" fmla="*/ 155 w 161"/>
                <a:gd name="T21" fmla="*/ 208 h 268"/>
                <a:gd name="T22" fmla="*/ 157 w 161"/>
                <a:gd name="T23" fmla="*/ 230 h 268"/>
                <a:gd name="T24" fmla="*/ 159 w 161"/>
                <a:gd name="T25" fmla="*/ 252 h 268"/>
                <a:gd name="T26" fmla="*/ 153 w 161"/>
                <a:gd name="T27" fmla="*/ 256 h 268"/>
                <a:gd name="T28" fmla="*/ 139 w 161"/>
                <a:gd name="T29" fmla="*/ 254 h 268"/>
                <a:gd name="T30" fmla="*/ 137 w 161"/>
                <a:gd name="T31" fmla="*/ 254 h 268"/>
                <a:gd name="T32" fmla="*/ 119 w 161"/>
                <a:gd name="T33" fmla="*/ 258 h 268"/>
                <a:gd name="T34" fmla="*/ 111 w 161"/>
                <a:gd name="T35" fmla="*/ 262 h 268"/>
                <a:gd name="T36" fmla="*/ 103 w 161"/>
                <a:gd name="T37" fmla="*/ 268 h 268"/>
                <a:gd name="T38" fmla="*/ 95 w 161"/>
                <a:gd name="T39" fmla="*/ 252 h 268"/>
                <a:gd name="T40" fmla="*/ 89 w 161"/>
                <a:gd name="T41" fmla="*/ 242 h 268"/>
                <a:gd name="T42" fmla="*/ 89 w 161"/>
                <a:gd name="T43" fmla="*/ 234 h 268"/>
                <a:gd name="T44" fmla="*/ 87 w 161"/>
                <a:gd name="T45" fmla="*/ 222 h 268"/>
                <a:gd name="T46" fmla="*/ 64 w 161"/>
                <a:gd name="T47" fmla="*/ 222 h 268"/>
                <a:gd name="T48" fmla="*/ 38 w 161"/>
                <a:gd name="T49" fmla="*/ 224 h 268"/>
                <a:gd name="T50" fmla="*/ 14 w 161"/>
                <a:gd name="T51" fmla="*/ 224 h 268"/>
                <a:gd name="T52" fmla="*/ 4 w 161"/>
                <a:gd name="T53" fmla="*/ 218 h 268"/>
                <a:gd name="T54" fmla="*/ 6 w 161"/>
                <a:gd name="T55" fmla="*/ 206 h 268"/>
                <a:gd name="T56" fmla="*/ 10 w 161"/>
                <a:gd name="T57" fmla="*/ 202 h 268"/>
                <a:gd name="T58" fmla="*/ 10 w 161"/>
                <a:gd name="T59" fmla="*/ 190 h 268"/>
                <a:gd name="T60" fmla="*/ 12 w 161"/>
                <a:gd name="T61" fmla="*/ 184 h 268"/>
                <a:gd name="T62" fmla="*/ 14 w 161"/>
                <a:gd name="T63" fmla="*/ 176 h 268"/>
                <a:gd name="T64" fmla="*/ 26 w 161"/>
                <a:gd name="T65" fmla="*/ 168 h 268"/>
                <a:gd name="T66" fmla="*/ 30 w 161"/>
                <a:gd name="T67" fmla="*/ 160 h 268"/>
                <a:gd name="T68" fmla="*/ 24 w 161"/>
                <a:gd name="T69" fmla="*/ 158 h 268"/>
                <a:gd name="T70" fmla="*/ 34 w 161"/>
                <a:gd name="T71" fmla="*/ 152 h 268"/>
                <a:gd name="T72" fmla="*/ 32 w 161"/>
                <a:gd name="T73" fmla="*/ 144 h 268"/>
                <a:gd name="T74" fmla="*/ 30 w 161"/>
                <a:gd name="T75" fmla="*/ 140 h 268"/>
                <a:gd name="T76" fmla="*/ 24 w 161"/>
                <a:gd name="T77" fmla="*/ 136 h 268"/>
                <a:gd name="T78" fmla="*/ 26 w 161"/>
                <a:gd name="T79" fmla="*/ 120 h 268"/>
                <a:gd name="T80" fmla="*/ 22 w 161"/>
                <a:gd name="T81" fmla="*/ 116 h 268"/>
                <a:gd name="T82" fmla="*/ 26 w 161"/>
                <a:gd name="T83" fmla="*/ 104 h 268"/>
                <a:gd name="T84" fmla="*/ 26 w 161"/>
                <a:gd name="T85" fmla="*/ 92 h 268"/>
                <a:gd name="T86" fmla="*/ 24 w 161"/>
                <a:gd name="T87" fmla="*/ 90 h 268"/>
                <a:gd name="T88" fmla="*/ 20 w 161"/>
                <a:gd name="T89" fmla="*/ 82 h 268"/>
                <a:gd name="T90" fmla="*/ 26 w 161"/>
                <a:gd name="T91" fmla="*/ 76 h 268"/>
                <a:gd name="T92" fmla="*/ 28 w 161"/>
                <a:gd name="T93" fmla="*/ 70 h 268"/>
                <a:gd name="T94" fmla="*/ 26 w 161"/>
                <a:gd name="T95" fmla="*/ 62 h 268"/>
                <a:gd name="T96" fmla="*/ 34 w 161"/>
                <a:gd name="T97" fmla="*/ 56 h 268"/>
                <a:gd name="T98" fmla="*/ 36 w 161"/>
                <a:gd name="T99" fmla="*/ 48 h 268"/>
                <a:gd name="T100" fmla="*/ 40 w 161"/>
                <a:gd name="T101" fmla="*/ 42 h 268"/>
                <a:gd name="T102" fmla="*/ 46 w 161"/>
                <a:gd name="T103" fmla="*/ 36 h 268"/>
                <a:gd name="T104" fmla="*/ 46 w 161"/>
                <a:gd name="T105" fmla="*/ 20 h 268"/>
                <a:gd name="T106" fmla="*/ 48 w 161"/>
                <a:gd name="T107" fmla="*/ 18 h 268"/>
                <a:gd name="T108" fmla="*/ 52 w 161"/>
                <a:gd name="T109" fmla="*/ 14 h 268"/>
                <a:gd name="T110" fmla="*/ 62 w 161"/>
                <a:gd name="T111" fmla="*/ 6 h 268"/>
                <a:gd name="T112" fmla="*/ 81 w 161"/>
                <a:gd name="T113" fmla="*/ 4 h 268"/>
                <a:gd name="T114" fmla="*/ 103 w 161"/>
                <a:gd name="T115" fmla="*/ 2 h 268"/>
                <a:gd name="T116" fmla="*/ 127 w 161"/>
                <a:gd name="T117" fmla="*/ 2 h 268"/>
                <a:gd name="T118" fmla="*/ 89 w 161"/>
                <a:gd name="T119" fmla="*/ 23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1" h="268">
                  <a:moveTo>
                    <a:pt x="139" y="254"/>
                  </a:moveTo>
                  <a:lnTo>
                    <a:pt x="139" y="256"/>
                  </a:lnTo>
                  <a:lnTo>
                    <a:pt x="139" y="254"/>
                  </a:lnTo>
                  <a:lnTo>
                    <a:pt x="137" y="254"/>
                  </a:lnTo>
                  <a:lnTo>
                    <a:pt x="139" y="254"/>
                  </a:lnTo>
                  <a:close/>
                  <a:moveTo>
                    <a:pt x="135" y="254"/>
                  </a:moveTo>
                  <a:lnTo>
                    <a:pt x="133" y="254"/>
                  </a:lnTo>
                  <a:lnTo>
                    <a:pt x="135" y="254"/>
                  </a:lnTo>
                  <a:close/>
                  <a:moveTo>
                    <a:pt x="143" y="0"/>
                  </a:moveTo>
                  <a:lnTo>
                    <a:pt x="145" y="0"/>
                  </a:lnTo>
                  <a:lnTo>
                    <a:pt x="147" y="0"/>
                  </a:lnTo>
                  <a:lnTo>
                    <a:pt x="149" y="0"/>
                  </a:lnTo>
                  <a:lnTo>
                    <a:pt x="151" y="0"/>
                  </a:lnTo>
                  <a:lnTo>
                    <a:pt x="153" y="0"/>
                  </a:lnTo>
                  <a:lnTo>
                    <a:pt x="155" y="0"/>
                  </a:lnTo>
                  <a:lnTo>
                    <a:pt x="155" y="2"/>
                  </a:lnTo>
                  <a:lnTo>
                    <a:pt x="157" y="2"/>
                  </a:lnTo>
                  <a:lnTo>
                    <a:pt x="157" y="4"/>
                  </a:lnTo>
                  <a:lnTo>
                    <a:pt x="159" y="4"/>
                  </a:lnTo>
                  <a:lnTo>
                    <a:pt x="159" y="6"/>
                  </a:lnTo>
                  <a:lnTo>
                    <a:pt x="159" y="8"/>
                  </a:lnTo>
                  <a:lnTo>
                    <a:pt x="159" y="10"/>
                  </a:lnTo>
                  <a:lnTo>
                    <a:pt x="159" y="12"/>
                  </a:lnTo>
                  <a:lnTo>
                    <a:pt x="159" y="14"/>
                  </a:lnTo>
                  <a:lnTo>
                    <a:pt x="159" y="14"/>
                  </a:lnTo>
                  <a:lnTo>
                    <a:pt x="159" y="16"/>
                  </a:lnTo>
                  <a:lnTo>
                    <a:pt x="159" y="18"/>
                  </a:lnTo>
                  <a:lnTo>
                    <a:pt x="159" y="20"/>
                  </a:lnTo>
                  <a:lnTo>
                    <a:pt x="159" y="22"/>
                  </a:lnTo>
                  <a:lnTo>
                    <a:pt x="159" y="24"/>
                  </a:lnTo>
                  <a:lnTo>
                    <a:pt x="159" y="26"/>
                  </a:lnTo>
                  <a:lnTo>
                    <a:pt x="159" y="28"/>
                  </a:lnTo>
                  <a:lnTo>
                    <a:pt x="159" y="30"/>
                  </a:lnTo>
                  <a:lnTo>
                    <a:pt x="159" y="32"/>
                  </a:lnTo>
                  <a:lnTo>
                    <a:pt x="159" y="34"/>
                  </a:lnTo>
                  <a:lnTo>
                    <a:pt x="159" y="36"/>
                  </a:lnTo>
                  <a:lnTo>
                    <a:pt x="159" y="38"/>
                  </a:lnTo>
                  <a:lnTo>
                    <a:pt x="157" y="38"/>
                  </a:lnTo>
                  <a:lnTo>
                    <a:pt x="157" y="40"/>
                  </a:lnTo>
                  <a:lnTo>
                    <a:pt x="157" y="42"/>
                  </a:lnTo>
                  <a:lnTo>
                    <a:pt x="157" y="44"/>
                  </a:lnTo>
                  <a:lnTo>
                    <a:pt x="157" y="46"/>
                  </a:lnTo>
                  <a:lnTo>
                    <a:pt x="157" y="48"/>
                  </a:lnTo>
                  <a:lnTo>
                    <a:pt x="157" y="50"/>
                  </a:lnTo>
                  <a:lnTo>
                    <a:pt x="157" y="52"/>
                  </a:lnTo>
                  <a:lnTo>
                    <a:pt x="157" y="54"/>
                  </a:lnTo>
                  <a:lnTo>
                    <a:pt x="157" y="56"/>
                  </a:lnTo>
                  <a:lnTo>
                    <a:pt x="157" y="58"/>
                  </a:lnTo>
                  <a:lnTo>
                    <a:pt x="157" y="60"/>
                  </a:lnTo>
                  <a:lnTo>
                    <a:pt x="157" y="62"/>
                  </a:lnTo>
                  <a:lnTo>
                    <a:pt x="157" y="62"/>
                  </a:lnTo>
                  <a:lnTo>
                    <a:pt x="157" y="64"/>
                  </a:lnTo>
                  <a:lnTo>
                    <a:pt x="157" y="66"/>
                  </a:lnTo>
                  <a:lnTo>
                    <a:pt x="157" y="68"/>
                  </a:lnTo>
                  <a:lnTo>
                    <a:pt x="157" y="70"/>
                  </a:lnTo>
                  <a:lnTo>
                    <a:pt x="157" y="72"/>
                  </a:lnTo>
                  <a:lnTo>
                    <a:pt x="157" y="74"/>
                  </a:lnTo>
                  <a:lnTo>
                    <a:pt x="157" y="76"/>
                  </a:lnTo>
                  <a:lnTo>
                    <a:pt x="155" y="76"/>
                  </a:lnTo>
                  <a:lnTo>
                    <a:pt x="155" y="78"/>
                  </a:lnTo>
                  <a:lnTo>
                    <a:pt x="155" y="80"/>
                  </a:lnTo>
                  <a:lnTo>
                    <a:pt x="155" y="82"/>
                  </a:lnTo>
                  <a:lnTo>
                    <a:pt x="155" y="84"/>
                  </a:lnTo>
                  <a:lnTo>
                    <a:pt x="155" y="86"/>
                  </a:lnTo>
                  <a:lnTo>
                    <a:pt x="155" y="88"/>
                  </a:lnTo>
                  <a:lnTo>
                    <a:pt x="155" y="90"/>
                  </a:lnTo>
                  <a:lnTo>
                    <a:pt x="155" y="92"/>
                  </a:lnTo>
                  <a:lnTo>
                    <a:pt x="155" y="94"/>
                  </a:lnTo>
                  <a:lnTo>
                    <a:pt x="155" y="96"/>
                  </a:lnTo>
                  <a:lnTo>
                    <a:pt x="155" y="98"/>
                  </a:lnTo>
                  <a:lnTo>
                    <a:pt x="155" y="100"/>
                  </a:lnTo>
                  <a:lnTo>
                    <a:pt x="155" y="102"/>
                  </a:lnTo>
                  <a:lnTo>
                    <a:pt x="155" y="104"/>
                  </a:lnTo>
                  <a:lnTo>
                    <a:pt x="155" y="106"/>
                  </a:lnTo>
                  <a:lnTo>
                    <a:pt x="155" y="108"/>
                  </a:lnTo>
                  <a:lnTo>
                    <a:pt x="155" y="110"/>
                  </a:lnTo>
                  <a:lnTo>
                    <a:pt x="155" y="110"/>
                  </a:lnTo>
                  <a:lnTo>
                    <a:pt x="155" y="112"/>
                  </a:lnTo>
                  <a:lnTo>
                    <a:pt x="155" y="114"/>
                  </a:lnTo>
                  <a:lnTo>
                    <a:pt x="155" y="116"/>
                  </a:lnTo>
                  <a:lnTo>
                    <a:pt x="155" y="118"/>
                  </a:lnTo>
                  <a:lnTo>
                    <a:pt x="153" y="118"/>
                  </a:lnTo>
                  <a:lnTo>
                    <a:pt x="153" y="120"/>
                  </a:lnTo>
                  <a:lnTo>
                    <a:pt x="153" y="122"/>
                  </a:lnTo>
                  <a:lnTo>
                    <a:pt x="153" y="124"/>
                  </a:lnTo>
                  <a:lnTo>
                    <a:pt x="153" y="126"/>
                  </a:lnTo>
                  <a:lnTo>
                    <a:pt x="153" y="128"/>
                  </a:lnTo>
                  <a:lnTo>
                    <a:pt x="153" y="130"/>
                  </a:lnTo>
                  <a:lnTo>
                    <a:pt x="153" y="132"/>
                  </a:lnTo>
                  <a:lnTo>
                    <a:pt x="153" y="134"/>
                  </a:lnTo>
                  <a:lnTo>
                    <a:pt x="153" y="136"/>
                  </a:lnTo>
                  <a:lnTo>
                    <a:pt x="153" y="138"/>
                  </a:lnTo>
                  <a:lnTo>
                    <a:pt x="153" y="140"/>
                  </a:lnTo>
                  <a:lnTo>
                    <a:pt x="153" y="142"/>
                  </a:lnTo>
                  <a:lnTo>
                    <a:pt x="153" y="144"/>
                  </a:lnTo>
                  <a:lnTo>
                    <a:pt x="153" y="146"/>
                  </a:lnTo>
                  <a:lnTo>
                    <a:pt x="153" y="148"/>
                  </a:lnTo>
                  <a:lnTo>
                    <a:pt x="153" y="150"/>
                  </a:lnTo>
                  <a:lnTo>
                    <a:pt x="153" y="152"/>
                  </a:lnTo>
                  <a:lnTo>
                    <a:pt x="153" y="154"/>
                  </a:lnTo>
                  <a:lnTo>
                    <a:pt x="153" y="156"/>
                  </a:lnTo>
                  <a:lnTo>
                    <a:pt x="153" y="158"/>
                  </a:lnTo>
                  <a:lnTo>
                    <a:pt x="153" y="158"/>
                  </a:lnTo>
                  <a:lnTo>
                    <a:pt x="151" y="158"/>
                  </a:lnTo>
                  <a:lnTo>
                    <a:pt x="151" y="160"/>
                  </a:lnTo>
                  <a:lnTo>
                    <a:pt x="151" y="162"/>
                  </a:lnTo>
                  <a:lnTo>
                    <a:pt x="151" y="164"/>
                  </a:lnTo>
                  <a:lnTo>
                    <a:pt x="151" y="166"/>
                  </a:lnTo>
                  <a:lnTo>
                    <a:pt x="151" y="168"/>
                  </a:lnTo>
                  <a:lnTo>
                    <a:pt x="151" y="170"/>
                  </a:lnTo>
                  <a:lnTo>
                    <a:pt x="151" y="172"/>
                  </a:lnTo>
                  <a:lnTo>
                    <a:pt x="151" y="174"/>
                  </a:lnTo>
                  <a:lnTo>
                    <a:pt x="151" y="176"/>
                  </a:lnTo>
                  <a:lnTo>
                    <a:pt x="153" y="176"/>
                  </a:lnTo>
                  <a:lnTo>
                    <a:pt x="153" y="178"/>
                  </a:lnTo>
                  <a:lnTo>
                    <a:pt x="153" y="180"/>
                  </a:lnTo>
                  <a:lnTo>
                    <a:pt x="153" y="182"/>
                  </a:lnTo>
                  <a:lnTo>
                    <a:pt x="153" y="184"/>
                  </a:lnTo>
                  <a:lnTo>
                    <a:pt x="153" y="186"/>
                  </a:lnTo>
                  <a:lnTo>
                    <a:pt x="153" y="188"/>
                  </a:lnTo>
                  <a:lnTo>
                    <a:pt x="153" y="190"/>
                  </a:lnTo>
                  <a:lnTo>
                    <a:pt x="153" y="192"/>
                  </a:lnTo>
                  <a:lnTo>
                    <a:pt x="153" y="194"/>
                  </a:lnTo>
                  <a:lnTo>
                    <a:pt x="153" y="196"/>
                  </a:lnTo>
                  <a:lnTo>
                    <a:pt x="155" y="196"/>
                  </a:lnTo>
                  <a:lnTo>
                    <a:pt x="155" y="198"/>
                  </a:lnTo>
                  <a:lnTo>
                    <a:pt x="155" y="200"/>
                  </a:lnTo>
                  <a:lnTo>
                    <a:pt x="155" y="202"/>
                  </a:lnTo>
                  <a:lnTo>
                    <a:pt x="155" y="204"/>
                  </a:lnTo>
                  <a:lnTo>
                    <a:pt x="155" y="206"/>
                  </a:lnTo>
                  <a:lnTo>
                    <a:pt x="155" y="206"/>
                  </a:lnTo>
                  <a:lnTo>
                    <a:pt x="155" y="208"/>
                  </a:lnTo>
                  <a:lnTo>
                    <a:pt x="155" y="210"/>
                  </a:lnTo>
                  <a:lnTo>
                    <a:pt x="155" y="212"/>
                  </a:lnTo>
                  <a:lnTo>
                    <a:pt x="155" y="214"/>
                  </a:lnTo>
                  <a:lnTo>
                    <a:pt x="157" y="214"/>
                  </a:lnTo>
                  <a:lnTo>
                    <a:pt x="157" y="216"/>
                  </a:lnTo>
                  <a:lnTo>
                    <a:pt x="157" y="218"/>
                  </a:lnTo>
                  <a:lnTo>
                    <a:pt x="157" y="220"/>
                  </a:lnTo>
                  <a:lnTo>
                    <a:pt x="157" y="222"/>
                  </a:lnTo>
                  <a:lnTo>
                    <a:pt x="157" y="224"/>
                  </a:lnTo>
                  <a:lnTo>
                    <a:pt x="157" y="226"/>
                  </a:lnTo>
                  <a:lnTo>
                    <a:pt x="157" y="228"/>
                  </a:lnTo>
                  <a:lnTo>
                    <a:pt x="157" y="230"/>
                  </a:lnTo>
                  <a:lnTo>
                    <a:pt x="157" y="232"/>
                  </a:lnTo>
                  <a:lnTo>
                    <a:pt x="157" y="234"/>
                  </a:lnTo>
                  <a:lnTo>
                    <a:pt x="159" y="234"/>
                  </a:lnTo>
                  <a:lnTo>
                    <a:pt x="159" y="236"/>
                  </a:lnTo>
                  <a:lnTo>
                    <a:pt x="159" y="238"/>
                  </a:lnTo>
                  <a:lnTo>
                    <a:pt x="159" y="240"/>
                  </a:lnTo>
                  <a:lnTo>
                    <a:pt x="159" y="242"/>
                  </a:lnTo>
                  <a:lnTo>
                    <a:pt x="159" y="244"/>
                  </a:lnTo>
                  <a:lnTo>
                    <a:pt x="159" y="246"/>
                  </a:lnTo>
                  <a:lnTo>
                    <a:pt x="159" y="248"/>
                  </a:lnTo>
                  <a:lnTo>
                    <a:pt x="159" y="250"/>
                  </a:lnTo>
                  <a:lnTo>
                    <a:pt x="159" y="252"/>
                  </a:lnTo>
                  <a:lnTo>
                    <a:pt x="159" y="254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4"/>
                  </a:lnTo>
                  <a:lnTo>
                    <a:pt x="161" y="254"/>
                  </a:lnTo>
                  <a:lnTo>
                    <a:pt x="159" y="254"/>
                  </a:lnTo>
                  <a:lnTo>
                    <a:pt x="159" y="256"/>
                  </a:lnTo>
                  <a:lnTo>
                    <a:pt x="159" y="254"/>
                  </a:lnTo>
                  <a:lnTo>
                    <a:pt x="157" y="254"/>
                  </a:lnTo>
                  <a:lnTo>
                    <a:pt x="157" y="256"/>
                  </a:lnTo>
                  <a:lnTo>
                    <a:pt x="155" y="256"/>
                  </a:lnTo>
                  <a:lnTo>
                    <a:pt x="153" y="256"/>
                  </a:lnTo>
                  <a:lnTo>
                    <a:pt x="151" y="256"/>
                  </a:lnTo>
                  <a:lnTo>
                    <a:pt x="151" y="254"/>
                  </a:lnTo>
                  <a:lnTo>
                    <a:pt x="149" y="254"/>
                  </a:lnTo>
                  <a:lnTo>
                    <a:pt x="151" y="254"/>
                  </a:lnTo>
                  <a:lnTo>
                    <a:pt x="149" y="254"/>
                  </a:lnTo>
                  <a:lnTo>
                    <a:pt x="147" y="254"/>
                  </a:lnTo>
                  <a:lnTo>
                    <a:pt x="145" y="254"/>
                  </a:lnTo>
                  <a:lnTo>
                    <a:pt x="145" y="256"/>
                  </a:lnTo>
                  <a:lnTo>
                    <a:pt x="143" y="256"/>
                  </a:lnTo>
                  <a:lnTo>
                    <a:pt x="141" y="256"/>
                  </a:lnTo>
                  <a:lnTo>
                    <a:pt x="141" y="254"/>
                  </a:lnTo>
                  <a:lnTo>
                    <a:pt x="139" y="254"/>
                  </a:lnTo>
                  <a:lnTo>
                    <a:pt x="141" y="254"/>
                  </a:lnTo>
                  <a:lnTo>
                    <a:pt x="139" y="254"/>
                  </a:lnTo>
                  <a:lnTo>
                    <a:pt x="139" y="254"/>
                  </a:lnTo>
                  <a:lnTo>
                    <a:pt x="137" y="254"/>
                  </a:lnTo>
                  <a:lnTo>
                    <a:pt x="135" y="254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31" y="254"/>
                  </a:lnTo>
                  <a:lnTo>
                    <a:pt x="131" y="254"/>
                  </a:lnTo>
                  <a:lnTo>
                    <a:pt x="133" y="254"/>
                  </a:lnTo>
                  <a:lnTo>
                    <a:pt x="135" y="254"/>
                  </a:lnTo>
                  <a:lnTo>
                    <a:pt x="137" y="254"/>
                  </a:lnTo>
                  <a:lnTo>
                    <a:pt x="137" y="254"/>
                  </a:lnTo>
                  <a:lnTo>
                    <a:pt x="135" y="254"/>
                  </a:lnTo>
                  <a:lnTo>
                    <a:pt x="133" y="254"/>
                  </a:lnTo>
                  <a:lnTo>
                    <a:pt x="131" y="254"/>
                  </a:lnTo>
                  <a:lnTo>
                    <a:pt x="131" y="254"/>
                  </a:lnTo>
                  <a:lnTo>
                    <a:pt x="129" y="254"/>
                  </a:lnTo>
                  <a:lnTo>
                    <a:pt x="127" y="256"/>
                  </a:lnTo>
                  <a:lnTo>
                    <a:pt x="125" y="256"/>
                  </a:lnTo>
                  <a:lnTo>
                    <a:pt x="123" y="256"/>
                  </a:lnTo>
                  <a:lnTo>
                    <a:pt x="123" y="258"/>
                  </a:lnTo>
                  <a:lnTo>
                    <a:pt x="121" y="258"/>
                  </a:lnTo>
                  <a:lnTo>
                    <a:pt x="119" y="258"/>
                  </a:lnTo>
                  <a:lnTo>
                    <a:pt x="119" y="260"/>
                  </a:lnTo>
                  <a:lnTo>
                    <a:pt x="117" y="260"/>
                  </a:lnTo>
                  <a:lnTo>
                    <a:pt x="117" y="258"/>
                  </a:lnTo>
                  <a:lnTo>
                    <a:pt x="117" y="256"/>
                  </a:lnTo>
                  <a:lnTo>
                    <a:pt x="115" y="256"/>
                  </a:lnTo>
                  <a:lnTo>
                    <a:pt x="113" y="256"/>
                  </a:lnTo>
                  <a:lnTo>
                    <a:pt x="113" y="258"/>
                  </a:lnTo>
                  <a:lnTo>
                    <a:pt x="115" y="258"/>
                  </a:lnTo>
                  <a:lnTo>
                    <a:pt x="115" y="260"/>
                  </a:lnTo>
                  <a:lnTo>
                    <a:pt x="113" y="260"/>
                  </a:lnTo>
                  <a:lnTo>
                    <a:pt x="113" y="262"/>
                  </a:lnTo>
                  <a:lnTo>
                    <a:pt x="111" y="262"/>
                  </a:lnTo>
                  <a:lnTo>
                    <a:pt x="111" y="264"/>
                  </a:lnTo>
                  <a:lnTo>
                    <a:pt x="109" y="264"/>
                  </a:lnTo>
                  <a:lnTo>
                    <a:pt x="109" y="266"/>
                  </a:lnTo>
                  <a:lnTo>
                    <a:pt x="109" y="268"/>
                  </a:lnTo>
                  <a:lnTo>
                    <a:pt x="109" y="266"/>
                  </a:lnTo>
                  <a:lnTo>
                    <a:pt x="107" y="266"/>
                  </a:lnTo>
                  <a:lnTo>
                    <a:pt x="107" y="268"/>
                  </a:lnTo>
                  <a:lnTo>
                    <a:pt x="105" y="266"/>
                  </a:lnTo>
                  <a:lnTo>
                    <a:pt x="105" y="268"/>
                  </a:lnTo>
                  <a:lnTo>
                    <a:pt x="105" y="266"/>
                  </a:lnTo>
                  <a:lnTo>
                    <a:pt x="103" y="266"/>
                  </a:lnTo>
                  <a:lnTo>
                    <a:pt x="103" y="268"/>
                  </a:lnTo>
                  <a:lnTo>
                    <a:pt x="103" y="266"/>
                  </a:lnTo>
                  <a:lnTo>
                    <a:pt x="101" y="266"/>
                  </a:lnTo>
                  <a:lnTo>
                    <a:pt x="101" y="264"/>
                  </a:lnTo>
                  <a:lnTo>
                    <a:pt x="99" y="264"/>
                  </a:lnTo>
                  <a:lnTo>
                    <a:pt x="99" y="262"/>
                  </a:lnTo>
                  <a:lnTo>
                    <a:pt x="99" y="260"/>
                  </a:lnTo>
                  <a:lnTo>
                    <a:pt x="99" y="258"/>
                  </a:lnTo>
                  <a:lnTo>
                    <a:pt x="99" y="256"/>
                  </a:lnTo>
                  <a:lnTo>
                    <a:pt x="97" y="256"/>
                  </a:lnTo>
                  <a:lnTo>
                    <a:pt x="97" y="254"/>
                  </a:lnTo>
                  <a:lnTo>
                    <a:pt x="97" y="254"/>
                  </a:lnTo>
                  <a:lnTo>
                    <a:pt x="95" y="252"/>
                  </a:lnTo>
                  <a:lnTo>
                    <a:pt x="93" y="252"/>
                  </a:lnTo>
                  <a:lnTo>
                    <a:pt x="93" y="250"/>
                  </a:lnTo>
                  <a:lnTo>
                    <a:pt x="91" y="250"/>
                  </a:lnTo>
                  <a:lnTo>
                    <a:pt x="91" y="248"/>
                  </a:lnTo>
                  <a:lnTo>
                    <a:pt x="91" y="246"/>
                  </a:lnTo>
                  <a:lnTo>
                    <a:pt x="91" y="248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91" y="246"/>
                  </a:lnTo>
                  <a:lnTo>
                    <a:pt x="89" y="246"/>
                  </a:lnTo>
                  <a:lnTo>
                    <a:pt x="89" y="244"/>
                  </a:lnTo>
                  <a:lnTo>
                    <a:pt x="89" y="242"/>
                  </a:lnTo>
                  <a:lnTo>
                    <a:pt x="87" y="242"/>
                  </a:lnTo>
                  <a:lnTo>
                    <a:pt x="89" y="242"/>
                  </a:lnTo>
                  <a:lnTo>
                    <a:pt x="89" y="240"/>
                  </a:lnTo>
                  <a:lnTo>
                    <a:pt x="89" y="242"/>
                  </a:lnTo>
                  <a:lnTo>
                    <a:pt x="87" y="242"/>
                  </a:lnTo>
                  <a:lnTo>
                    <a:pt x="89" y="240"/>
                  </a:lnTo>
                  <a:lnTo>
                    <a:pt x="87" y="240"/>
                  </a:lnTo>
                  <a:lnTo>
                    <a:pt x="89" y="240"/>
                  </a:lnTo>
                  <a:lnTo>
                    <a:pt x="87" y="240"/>
                  </a:lnTo>
                  <a:lnTo>
                    <a:pt x="89" y="238"/>
                  </a:lnTo>
                  <a:lnTo>
                    <a:pt x="89" y="236"/>
                  </a:lnTo>
                  <a:lnTo>
                    <a:pt x="89" y="234"/>
                  </a:lnTo>
                  <a:lnTo>
                    <a:pt x="91" y="232"/>
                  </a:lnTo>
                  <a:lnTo>
                    <a:pt x="91" y="230"/>
                  </a:lnTo>
                  <a:lnTo>
                    <a:pt x="91" y="228"/>
                  </a:lnTo>
                  <a:lnTo>
                    <a:pt x="93" y="228"/>
                  </a:lnTo>
                  <a:lnTo>
                    <a:pt x="91" y="228"/>
                  </a:lnTo>
                  <a:lnTo>
                    <a:pt x="91" y="226"/>
                  </a:lnTo>
                  <a:lnTo>
                    <a:pt x="93" y="226"/>
                  </a:lnTo>
                  <a:lnTo>
                    <a:pt x="93" y="224"/>
                  </a:lnTo>
                  <a:lnTo>
                    <a:pt x="93" y="222"/>
                  </a:lnTo>
                  <a:lnTo>
                    <a:pt x="91" y="222"/>
                  </a:lnTo>
                  <a:lnTo>
                    <a:pt x="89" y="222"/>
                  </a:lnTo>
                  <a:lnTo>
                    <a:pt x="87" y="222"/>
                  </a:lnTo>
                  <a:lnTo>
                    <a:pt x="85" y="222"/>
                  </a:lnTo>
                  <a:lnTo>
                    <a:pt x="83" y="222"/>
                  </a:lnTo>
                  <a:lnTo>
                    <a:pt x="83" y="222"/>
                  </a:lnTo>
                  <a:lnTo>
                    <a:pt x="81" y="222"/>
                  </a:lnTo>
                  <a:lnTo>
                    <a:pt x="79" y="222"/>
                  </a:lnTo>
                  <a:lnTo>
                    <a:pt x="77" y="222"/>
                  </a:lnTo>
                  <a:lnTo>
                    <a:pt x="75" y="222"/>
                  </a:lnTo>
                  <a:lnTo>
                    <a:pt x="73" y="222"/>
                  </a:lnTo>
                  <a:lnTo>
                    <a:pt x="71" y="222"/>
                  </a:lnTo>
                  <a:lnTo>
                    <a:pt x="69" y="222"/>
                  </a:lnTo>
                  <a:lnTo>
                    <a:pt x="67" y="222"/>
                  </a:lnTo>
                  <a:lnTo>
                    <a:pt x="64" y="222"/>
                  </a:lnTo>
                  <a:lnTo>
                    <a:pt x="62" y="222"/>
                  </a:lnTo>
                  <a:lnTo>
                    <a:pt x="60" y="222"/>
                  </a:lnTo>
                  <a:lnTo>
                    <a:pt x="58" y="222"/>
                  </a:lnTo>
                  <a:lnTo>
                    <a:pt x="56" y="222"/>
                  </a:lnTo>
                  <a:lnTo>
                    <a:pt x="54" y="222"/>
                  </a:lnTo>
                  <a:lnTo>
                    <a:pt x="52" y="222"/>
                  </a:lnTo>
                  <a:lnTo>
                    <a:pt x="50" y="222"/>
                  </a:lnTo>
                  <a:lnTo>
                    <a:pt x="46" y="224"/>
                  </a:lnTo>
                  <a:lnTo>
                    <a:pt x="44" y="224"/>
                  </a:lnTo>
                  <a:lnTo>
                    <a:pt x="42" y="224"/>
                  </a:lnTo>
                  <a:lnTo>
                    <a:pt x="40" y="224"/>
                  </a:lnTo>
                  <a:lnTo>
                    <a:pt x="38" y="224"/>
                  </a:lnTo>
                  <a:lnTo>
                    <a:pt x="36" y="224"/>
                  </a:lnTo>
                  <a:lnTo>
                    <a:pt x="34" y="224"/>
                  </a:lnTo>
                  <a:lnTo>
                    <a:pt x="34" y="224"/>
                  </a:lnTo>
                  <a:lnTo>
                    <a:pt x="32" y="224"/>
                  </a:lnTo>
                  <a:lnTo>
                    <a:pt x="30" y="224"/>
                  </a:lnTo>
                  <a:lnTo>
                    <a:pt x="26" y="224"/>
                  </a:lnTo>
                  <a:lnTo>
                    <a:pt x="24" y="224"/>
                  </a:lnTo>
                  <a:lnTo>
                    <a:pt x="22" y="224"/>
                  </a:lnTo>
                  <a:lnTo>
                    <a:pt x="20" y="224"/>
                  </a:lnTo>
                  <a:lnTo>
                    <a:pt x="18" y="224"/>
                  </a:lnTo>
                  <a:lnTo>
                    <a:pt x="16" y="224"/>
                  </a:lnTo>
                  <a:lnTo>
                    <a:pt x="14" y="224"/>
                  </a:lnTo>
                  <a:lnTo>
                    <a:pt x="12" y="224"/>
                  </a:lnTo>
                  <a:lnTo>
                    <a:pt x="10" y="224"/>
                  </a:lnTo>
                  <a:lnTo>
                    <a:pt x="8" y="224"/>
                  </a:lnTo>
                  <a:lnTo>
                    <a:pt x="6" y="224"/>
                  </a:lnTo>
                  <a:lnTo>
                    <a:pt x="4" y="224"/>
                  </a:lnTo>
                  <a:lnTo>
                    <a:pt x="2" y="224"/>
                  </a:lnTo>
                  <a:lnTo>
                    <a:pt x="0" y="224"/>
                  </a:lnTo>
                  <a:lnTo>
                    <a:pt x="2" y="224"/>
                  </a:lnTo>
                  <a:lnTo>
                    <a:pt x="2" y="222"/>
                  </a:lnTo>
                  <a:lnTo>
                    <a:pt x="4" y="222"/>
                  </a:lnTo>
                  <a:lnTo>
                    <a:pt x="4" y="220"/>
                  </a:lnTo>
                  <a:lnTo>
                    <a:pt x="4" y="218"/>
                  </a:lnTo>
                  <a:lnTo>
                    <a:pt x="2" y="218"/>
                  </a:lnTo>
                  <a:lnTo>
                    <a:pt x="2" y="216"/>
                  </a:lnTo>
                  <a:lnTo>
                    <a:pt x="2" y="214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0" y="210"/>
                  </a:lnTo>
                  <a:lnTo>
                    <a:pt x="0" y="208"/>
                  </a:lnTo>
                  <a:lnTo>
                    <a:pt x="2" y="208"/>
                  </a:lnTo>
                  <a:lnTo>
                    <a:pt x="4" y="208"/>
                  </a:lnTo>
                  <a:lnTo>
                    <a:pt x="6" y="208"/>
                  </a:lnTo>
                  <a:lnTo>
                    <a:pt x="6" y="206"/>
                  </a:lnTo>
                  <a:lnTo>
                    <a:pt x="6" y="206"/>
                  </a:lnTo>
                  <a:lnTo>
                    <a:pt x="4" y="206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4" y="204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6" y="200"/>
                  </a:lnTo>
                  <a:lnTo>
                    <a:pt x="6" y="202"/>
                  </a:lnTo>
                  <a:lnTo>
                    <a:pt x="6" y="204"/>
                  </a:lnTo>
                  <a:lnTo>
                    <a:pt x="8" y="204"/>
                  </a:lnTo>
                  <a:lnTo>
                    <a:pt x="10" y="204"/>
                  </a:lnTo>
                  <a:lnTo>
                    <a:pt x="10" y="202"/>
                  </a:lnTo>
                  <a:lnTo>
                    <a:pt x="8" y="202"/>
                  </a:lnTo>
                  <a:lnTo>
                    <a:pt x="8" y="200"/>
                  </a:lnTo>
                  <a:lnTo>
                    <a:pt x="6" y="200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6" y="194"/>
                  </a:lnTo>
                  <a:lnTo>
                    <a:pt x="8" y="194"/>
                  </a:lnTo>
                  <a:lnTo>
                    <a:pt x="10" y="194"/>
                  </a:lnTo>
                  <a:lnTo>
                    <a:pt x="12" y="194"/>
                  </a:lnTo>
                  <a:lnTo>
                    <a:pt x="12" y="192"/>
                  </a:lnTo>
                  <a:lnTo>
                    <a:pt x="12" y="190"/>
                  </a:lnTo>
                  <a:lnTo>
                    <a:pt x="10" y="190"/>
                  </a:lnTo>
                  <a:lnTo>
                    <a:pt x="10" y="192"/>
                  </a:lnTo>
                  <a:lnTo>
                    <a:pt x="8" y="192"/>
                  </a:lnTo>
                  <a:lnTo>
                    <a:pt x="8" y="190"/>
                  </a:lnTo>
                  <a:lnTo>
                    <a:pt x="6" y="190"/>
                  </a:lnTo>
                  <a:lnTo>
                    <a:pt x="6" y="188"/>
                  </a:lnTo>
                  <a:lnTo>
                    <a:pt x="8" y="188"/>
                  </a:lnTo>
                  <a:lnTo>
                    <a:pt x="8" y="190"/>
                  </a:lnTo>
                  <a:lnTo>
                    <a:pt x="10" y="190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2" y="186"/>
                  </a:lnTo>
                  <a:lnTo>
                    <a:pt x="12" y="184"/>
                  </a:lnTo>
                  <a:lnTo>
                    <a:pt x="14" y="184"/>
                  </a:lnTo>
                  <a:lnTo>
                    <a:pt x="14" y="182"/>
                  </a:lnTo>
                  <a:lnTo>
                    <a:pt x="16" y="182"/>
                  </a:lnTo>
                  <a:lnTo>
                    <a:pt x="18" y="182"/>
                  </a:lnTo>
                  <a:lnTo>
                    <a:pt x="20" y="182"/>
                  </a:lnTo>
                  <a:lnTo>
                    <a:pt x="18" y="180"/>
                  </a:lnTo>
                  <a:lnTo>
                    <a:pt x="16" y="180"/>
                  </a:lnTo>
                  <a:lnTo>
                    <a:pt x="16" y="182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4" y="178"/>
                  </a:lnTo>
                  <a:lnTo>
                    <a:pt x="14" y="176"/>
                  </a:lnTo>
                  <a:lnTo>
                    <a:pt x="16" y="176"/>
                  </a:lnTo>
                  <a:lnTo>
                    <a:pt x="18" y="176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20" y="174"/>
                  </a:lnTo>
                  <a:lnTo>
                    <a:pt x="22" y="174"/>
                  </a:lnTo>
                  <a:lnTo>
                    <a:pt x="22" y="172"/>
                  </a:lnTo>
                  <a:lnTo>
                    <a:pt x="22" y="170"/>
                  </a:lnTo>
                  <a:lnTo>
                    <a:pt x="24" y="168"/>
                  </a:lnTo>
                  <a:lnTo>
                    <a:pt x="26" y="168"/>
                  </a:lnTo>
                  <a:lnTo>
                    <a:pt x="28" y="168"/>
                  </a:lnTo>
                  <a:lnTo>
                    <a:pt x="28" y="166"/>
                  </a:lnTo>
                  <a:lnTo>
                    <a:pt x="26" y="166"/>
                  </a:lnTo>
                  <a:lnTo>
                    <a:pt x="26" y="164"/>
                  </a:lnTo>
                  <a:lnTo>
                    <a:pt x="24" y="164"/>
                  </a:lnTo>
                  <a:lnTo>
                    <a:pt x="24" y="162"/>
                  </a:lnTo>
                  <a:lnTo>
                    <a:pt x="26" y="162"/>
                  </a:lnTo>
                  <a:lnTo>
                    <a:pt x="26" y="164"/>
                  </a:lnTo>
                  <a:lnTo>
                    <a:pt x="28" y="164"/>
                  </a:lnTo>
                  <a:lnTo>
                    <a:pt x="28" y="162"/>
                  </a:lnTo>
                  <a:lnTo>
                    <a:pt x="30" y="162"/>
                  </a:lnTo>
                  <a:lnTo>
                    <a:pt x="30" y="160"/>
                  </a:lnTo>
                  <a:lnTo>
                    <a:pt x="32" y="160"/>
                  </a:lnTo>
                  <a:lnTo>
                    <a:pt x="32" y="158"/>
                  </a:lnTo>
                  <a:lnTo>
                    <a:pt x="30" y="158"/>
                  </a:lnTo>
                  <a:lnTo>
                    <a:pt x="28" y="158"/>
                  </a:lnTo>
                  <a:lnTo>
                    <a:pt x="28" y="158"/>
                  </a:lnTo>
                  <a:lnTo>
                    <a:pt x="30" y="158"/>
                  </a:lnTo>
                  <a:lnTo>
                    <a:pt x="30" y="160"/>
                  </a:lnTo>
                  <a:lnTo>
                    <a:pt x="28" y="160"/>
                  </a:lnTo>
                  <a:lnTo>
                    <a:pt x="26" y="160"/>
                  </a:lnTo>
                  <a:lnTo>
                    <a:pt x="24" y="160"/>
                  </a:lnTo>
                  <a:lnTo>
                    <a:pt x="24" y="158"/>
                  </a:lnTo>
                  <a:lnTo>
                    <a:pt x="24" y="158"/>
                  </a:lnTo>
                  <a:lnTo>
                    <a:pt x="26" y="158"/>
                  </a:lnTo>
                  <a:lnTo>
                    <a:pt x="26" y="156"/>
                  </a:lnTo>
                  <a:lnTo>
                    <a:pt x="28" y="156"/>
                  </a:lnTo>
                  <a:lnTo>
                    <a:pt x="30" y="156"/>
                  </a:lnTo>
                  <a:lnTo>
                    <a:pt x="32" y="156"/>
                  </a:lnTo>
                  <a:lnTo>
                    <a:pt x="32" y="158"/>
                  </a:lnTo>
                  <a:lnTo>
                    <a:pt x="32" y="156"/>
                  </a:lnTo>
                  <a:lnTo>
                    <a:pt x="32" y="154"/>
                  </a:lnTo>
                  <a:lnTo>
                    <a:pt x="34" y="154"/>
                  </a:lnTo>
                  <a:lnTo>
                    <a:pt x="32" y="154"/>
                  </a:lnTo>
                  <a:lnTo>
                    <a:pt x="32" y="15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34" y="150"/>
                  </a:lnTo>
                  <a:lnTo>
                    <a:pt x="36" y="148"/>
                  </a:lnTo>
                  <a:lnTo>
                    <a:pt x="34" y="148"/>
                  </a:lnTo>
                  <a:lnTo>
                    <a:pt x="34" y="150"/>
                  </a:lnTo>
                  <a:lnTo>
                    <a:pt x="34" y="150"/>
                  </a:lnTo>
                  <a:lnTo>
                    <a:pt x="32" y="150"/>
                  </a:lnTo>
                  <a:lnTo>
                    <a:pt x="32" y="148"/>
                  </a:lnTo>
                  <a:lnTo>
                    <a:pt x="32" y="146"/>
                  </a:lnTo>
                  <a:lnTo>
                    <a:pt x="34" y="146"/>
                  </a:lnTo>
                  <a:lnTo>
                    <a:pt x="34" y="144"/>
                  </a:lnTo>
                  <a:lnTo>
                    <a:pt x="32" y="144"/>
                  </a:lnTo>
                  <a:lnTo>
                    <a:pt x="30" y="144"/>
                  </a:lnTo>
                  <a:lnTo>
                    <a:pt x="28" y="144"/>
                  </a:lnTo>
                  <a:lnTo>
                    <a:pt x="26" y="142"/>
                  </a:lnTo>
                  <a:lnTo>
                    <a:pt x="26" y="140"/>
                  </a:lnTo>
                  <a:lnTo>
                    <a:pt x="26" y="138"/>
                  </a:lnTo>
                  <a:lnTo>
                    <a:pt x="28" y="138"/>
                  </a:lnTo>
                  <a:lnTo>
                    <a:pt x="28" y="140"/>
                  </a:lnTo>
                  <a:lnTo>
                    <a:pt x="30" y="140"/>
                  </a:lnTo>
                  <a:lnTo>
                    <a:pt x="30" y="142"/>
                  </a:lnTo>
                  <a:lnTo>
                    <a:pt x="32" y="142"/>
                  </a:lnTo>
                  <a:lnTo>
                    <a:pt x="32" y="140"/>
                  </a:lnTo>
                  <a:lnTo>
                    <a:pt x="30" y="140"/>
                  </a:lnTo>
                  <a:lnTo>
                    <a:pt x="30" y="138"/>
                  </a:lnTo>
                  <a:lnTo>
                    <a:pt x="28" y="138"/>
                  </a:lnTo>
                  <a:lnTo>
                    <a:pt x="28" y="136"/>
                  </a:lnTo>
                  <a:lnTo>
                    <a:pt x="30" y="136"/>
                  </a:lnTo>
                  <a:lnTo>
                    <a:pt x="30" y="134"/>
                  </a:lnTo>
                  <a:lnTo>
                    <a:pt x="32" y="134"/>
                  </a:lnTo>
                  <a:lnTo>
                    <a:pt x="30" y="132"/>
                  </a:lnTo>
                  <a:lnTo>
                    <a:pt x="30" y="134"/>
                  </a:lnTo>
                  <a:lnTo>
                    <a:pt x="28" y="134"/>
                  </a:lnTo>
                  <a:lnTo>
                    <a:pt x="26" y="134"/>
                  </a:lnTo>
                  <a:lnTo>
                    <a:pt x="26" y="136"/>
                  </a:lnTo>
                  <a:lnTo>
                    <a:pt x="24" y="136"/>
                  </a:lnTo>
                  <a:lnTo>
                    <a:pt x="24" y="134"/>
                  </a:lnTo>
                  <a:lnTo>
                    <a:pt x="24" y="132"/>
                  </a:lnTo>
                  <a:lnTo>
                    <a:pt x="26" y="132"/>
                  </a:lnTo>
                  <a:lnTo>
                    <a:pt x="26" y="130"/>
                  </a:lnTo>
                  <a:lnTo>
                    <a:pt x="28" y="130"/>
                  </a:lnTo>
                  <a:lnTo>
                    <a:pt x="28" y="128"/>
                  </a:lnTo>
                  <a:lnTo>
                    <a:pt x="26" y="126"/>
                  </a:lnTo>
                  <a:lnTo>
                    <a:pt x="24" y="126"/>
                  </a:lnTo>
                  <a:lnTo>
                    <a:pt x="24" y="124"/>
                  </a:lnTo>
                  <a:lnTo>
                    <a:pt x="24" y="122"/>
                  </a:lnTo>
                  <a:lnTo>
                    <a:pt x="24" y="120"/>
                  </a:lnTo>
                  <a:lnTo>
                    <a:pt x="26" y="120"/>
                  </a:lnTo>
                  <a:lnTo>
                    <a:pt x="26" y="118"/>
                  </a:lnTo>
                  <a:lnTo>
                    <a:pt x="28" y="118"/>
                  </a:lnTo>
                  <a:lnTo>
                    <a:pt x="28" y="116"/>
                  </a:lnTo>
                  <a:lnTo>
                    <a:pt x="28" y="114"/>
                  </a:lnTo>
                  <a:lnTo>
                    <a:pt x="26" y="114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4" y="114"/>
                  </a:lnTo>
                  <a:lnTo>
                    <a:pt x="24" y="116"/>
                  </a:lnTo>
                  <a:lnTo>
                    <a:pt x="24" y="118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0" y="116"/>
                  </a:lnTo>
                  <a:lnTo>
                    <a:pt x="22" y="114"/>
                  </a:lnTo>
                  <a:lnTo>
                    <a:pt x="22" y="112"/>
                  </a:lnTo>
                  <a:lnTo>
                    <a:pt x="24" y="110"/>
                  </a:lnTo>
                  <a:lnTo>
                    <a:pt x="26" y="110"/>
                  </a:lnTo>
                  <a:lnTo>
                    <a:pt x="24" y="110"/>
                  </a:lnTo>
                  <a:lnTo>
                    <a:pt x="24" y="108"/>
                  </a:lnTo>
                  <a:lnTo>
                    <a:pt x="22" y="108"/>
                  </a:lnTo>
                  <a:lnTo>
                    <a:pt x="22" y="106"/>
                  </a:lnTo>
                  <a:lnTo>
                    <a:pt x="24" y="106"/>
                  </a:lnTo>
                  <a:lnTo>
                    <a:pt x="26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26" y="98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4" y="92"/>
                  </a:lnTo>
                  <a:lnTo>
                    <a:pt x="26" y="92"/>
                  </a:lnTo>
                  <a:lnTo>
                    <a:pt x="26" y="90"/>
                  </a:lnTo>
                  <a:lnTo>
                    <a:pt x="28" y="90"/>
                  </a:lnTo>
                  <a:lnTo>
                    <a:pt x="28" y="88"/>
                  </a:lnTo>
                  <a:lnTo>
                    <a:pt x="26" y="88"/>
                  </a:lnTo>
                  <a:lnTo>
                    <a:pt x="26" y="90"/>
                  </a:lnTo>
                  <a:lnTo>
                    <a:pt x="26" y="92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0" y="92"/>
                  </a:lnTo>
                  <a:lnTo>
                    <a:pt x="20" y="90"/>
                  </a:lnTo>
                  <a:lnTo>
                    <a:pt x="22" y="90"/>
                  </a:lnTo>
                  <a:lnTo>
                    <a:pt x="24" y="90"/>
                  </a:lnTo>
                  <a:lnTo>
                    <a:pt x="24" y="88"/>
                  </a:lnTo>
                  <a:lnTo>
                    <a:pt x="24" y="86"/>
                  </a:lnTo>
                  <a:lnTo>
                    <a:pt x="22" y="86"/>
                  </a:lnTo>
                  <a:lnTo>
                    <a:pt x="22" y="88"/>
                  </a:lnTo>
                  <a:lnTo>
                    <a:pt x="20" y="88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2" y="86"/>
                  </a:lnTo>
                  <a:lnTo>
                    <a:pt x="22" y="84"/>
                  </a:lnTo>
                  <a:lnTo>
                    <a:pt x="20" y="84"/>
                  </a:lnTo>
                  <a:lnTo>
                    <a:pt x="20" y="82"/>
                  </a:lnTo>
                  <a:lnTo>
                    <a:pt x="22" y="82"/>
                  </a:lnTo>
                  <a:lnTo>
                    <a:pt x="22" y="80"/>
                  </a:lnTo>
                  <a:lnTo>
                    <a:pt x="24" y="80"/>
                  </a:lnTo>
                  <a:lnTo>
                    <a:pt x="24" y="78"/>
                  </a:lnTo>
                  <a:lnTo>
                    <a:pt x="22" y="78"/>
                  </a:lnTo>
                  <a:lnTo>
                    <a:pt x="22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4" y="76"/>
                  </a:lnTo>
                  <a:lnTo>
                    <a:pt x="26" y="76"/>
                  </a:lnTo>
                  <a:lnTo>
                    <a:pt x="28" y="76"/>
                  </a:lnTo>
                  <a:lnTo>
                    <a:pt x="28" y="74"/>
                  </a:lnTo>
                  <a:lnTo>
                    <a:pt x="30" y="74"/>
                  </a:lnTo>
                  <a:lnTo>
                    <a:pt x="28" y="74"/>
                  </a:lnTo>
                  <a:lnTo>
                    <a:pt x="28" y="72"/>
                  </a:lnTo>
                  <a:lnTo>
                    <a:pt x="26" y="72"/>
                  </a:lnTo>
                  <a:lnTo>
                    <a:pt x="26" y="74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4" y="70"/>
                  </a:lnTo>
                  <a:lnTo>
                    <a:pt x="26" y="70"/>
                  </a:lnTo>
                  <a:lnTo>
                    <a:pt x="28" y="70"/>
                  </a:lnTo>
                  <a:lnTo>
                    <a:pt x="30" y="70"/>
                  </a:lnTo>
                  <a:lnTo>
                    <a:pt x="30" y="68"/>
                  </a:lnTo>
                  <a:lnTo>
                    <a:pt x="28" y="68"/>
                  </a:lnTo>
                  <a:lnTo>
                    <a:pt x="28" y="66"/>
                  </a:lnTo>
                  <a:lnTo>
                    <a:pt x="26" y="66"/>
                  </a:lnTo>
                  <a:lnTo>
                    <a:pt x="26" y="64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30" y="62"/>
                  </a:lnTo>
                  <a:lnTo>
                    <a:pt x="30" y="62"/>
                  </a:lnTo>
                  <a:lnTo>
                    <a:pt x="28" y="62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8" y="60"/>
                  </a:lnTo>
                  <a:lnTo>
                    <a:pt x="28" y="58"/>
                  </a:lnTo>
                  <a:lnTo>
                    <a:pt x="30" y="58"/>
                  </a:lnTo>
                  <a:lnTo>
                    <a:pt x="30" y="60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2" y="58"/>
                  </a:lnTo>
                  <a:lnTo>
                    <a:pt x="34" y="58"/>
                  </a:lnTo>
                  <a:lnTo>
                    <a:pt x="34" y="58"/>
                  </a:lnTo>
                  <a:lnTo>
                    <a:pt x="34" y="56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4" y="54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8" y="48"/>
                  </a:lnTo>
                  <a:lnTo>
                    <a:pt x="36" y="48"/>
                  </a:lnTo>
                  <a:lnTo>
                    <a:pt x="34" y="48"/>
                  </a:lnTo>
                  <a:lnTo>
                    <a:pt x="34" y="48"/>
                  </a:lnTo>
                  <a:lnTo>
                    <a:pt x="34" y="46"/>
                  </a:lnTo>
                  <a:lnTo>
                    <a:pt x="32" y="46"/>
                  </a:lnTo>
                  <a:lnTo>
                    <a:pt x="34" y="44"/>
                  </a:lnTo>
                  <a:lnTo>
                    <a:pt x="34" y="46"/>
                  </a:lnTo>
                  <a:lnTo>
                    <a:pt x="34" y="46"/>
                  </a:lnTo>
                  <a:lnTo>
                    <a:pt x="36" y="46"/>
                  </a:lnTo>
                  <a:lnTo>
                    <a:pt x="36" y="44"/>
                  </a:lnTo>
                  <a:lnTo>
                    <a:pt x="36" y="42"/>
                  </a:lnTo>
                  <a:lnTo>
                    <a:pt x="38" y="42"/>
                  </a:lnTo>
                  <a:lnTo>
                    <a:pt x="40" y="42"/>
                  </a:lnTo>
                  <a:lnTo>
                    <a:pt x="40" y="40"/>
                  </a:lnTo>
                  <a:lnTo>
                    <a:pt x="40" y="38"/>
                  </a:lnTo>
                  <a:lnTo>
                    <a:pt x="38" y="38"/>
                  </a:lnTo>
                  <a:lnTo>
                    <a:pt x="40" y="38"/>
                  </a:lnTo>
                  <a:lnTo>
                    <a:pt x="42" y="38"/>
                  </a:lnTo>
                  <a:lnTo>
                    <a:pt x="44" y="38"/>
                  </a:lnTo>
                  <a:lnTo>
                    <a:pt x="42" y="38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4" y="36"/>
                  </a:lnTo>
                  <a:lnTo>
                    <a:pt x="46" y="36"/>
                  </a:lnTo>
                  <a:lnTo>
                    <a:pt x="48" y="36"/>
                  </a:lnTo>
                  <a:lnTo>
                    <a:pt x="48" y="34"/>
                  </a:lnTo>
                  <a:lnTo>
                    <a:pt x="48" y="32"/>
                  </a:lnTo>
                  <a:lnTo>
                    <a:pt x="48" y="30"/>
                  </a:lnTo>
                  <a:lnTo>
                    <a:pt x="48" y="28"/>
                  </a:lnTo>
                  <a:lnTo>
                    <a:pt x="50" y="28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48" y="20"/>
                  </a:lnTo>
                  <a:lnTo>
                    <a:pt x="46" y="20"/>
                  </a:lnTo>
                  <a:lnTo>
                    <a:pt x="48" y="20"/>
                  </a:lnTo>
                  <a:lnTo>
                    <a:pt x="48" y="18"/>
                  </a:lnTo>
                  <a:lnTo>
                    <a:pt x="48" y="20"/>
                  </a:lnTo>
                  <a:lnTo>
                    <a:pt x="50" y="20"/>
                  </a:lnTo>
                  <a:lnTo>
                    <a:pt x="48" y="20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2" y="20"/>
                  </a:lnTo>
                  <a:lnTo>
                    <a:pt x="52" y="18"/>
                  </a:lnTo>
                  <a:lnTo>
                    <a:pt x="50" y="18"/>
                  </a:lnTo>
                  <a:lnTo>
                    <a:pt x="48" y="18"/>
                  </a:lnTo>
                  <a:lnTo>
                    <a:pt x="48" y="16"/>
                  </a:lnTo>
                  <a:lnTo>
                    <a:pt x="50" y="16"/>
                  </a:lnTo>
                  <a:lnTo>
                    <a:pt x="50" y="14"/>
                  </a:lnTo>
                  <a:lnTo>
                    <a:pt x="48" y="14"/>
                  </a:lnTo>
                  <a:lnTo>
                    <a:pt x="50" y="14"/>
                  </a:lnTo>
                  <a:lnTo>
                    <a:pt x="50" y="14"/>
                  </a:lnTo>
                  <a:lnTo>
                    <a:pt x="50" y="16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2" y="14"/>
                  </a:lnTo>
                  <a:lnTo>
                    <a:pt x="52" y="14"/>
                  </a:lnTo>
                  <a:lnTo>
                    <a:pt x="52" y="12"/>
                  </a:lnTo>
                  <a:lnTo>
                    <a:pt x="52" y="10"/>
                  </a:lnTo>
                  <a:lnTo>
                    <a:pt x="54" y="10"/>
                  </a:lnTo>
                  <a:lnTo>
                    <a:pt x="54" y="12"/>
                  </a:lnTo>
                  <a:lnTo>
                    <a:pt x="56" y="12"/>
                  </a:lnTo>
                  <a:lnTo>
                    <a:pt x="58" y="12"/>
                  </a:lnTo>
                  <a:lnTo>
                    <a:pt x="60" y="12"/>
                  </a:lnTo>
                  <a:lnTo>
                    <a:pt x="60" y="10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7" y="4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3" y="4"/>
                  </a:lnTo>
                  <a:lnTo>
                    <a:pt x="75" y="4"/>
                  </a:lnTo>
                  <a:lnTo>
                    <a:pt x="77" y="4"/>
                  </a:lnTo>
                  <a:lnTo>
                    <a:pt x="79" y="4"/>
                  </a:lnTo>
                  <a:lnTo>
                    <a:pt x="81" y="4"/>
                  </a:lnTo>
                  <a:lnTo>
                    <a:pt x="81" y="2"/>
                  </a:lnTo>
                  <a:lnTo>
                    <a:pt x="83" y="2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7" y="2"/>
                  </a:lnTo>
                  <a:lnTo>
                    <a:pt x="89" y="2"/>
                  </a:lnTo>
                  <a:lnTo>
                    <a:pt x="91" y="2"/>
                  </a:lnTo>
                  <a:lnTo>
                    <a:pt x="93" y="2"/>
                  </a:lnTo>
                  <a:lnTo>
                    <a:pt x="95" y="2"/>
                  </a:lnTo>
                  <a:lnTo>
                    <a:pt x="97" y="2"/>
                  </a:lnTo>
                  <a:lnTo>
                    <a:pt x="99" y="2"/>
                  </a:lnTo>
                  <a:lnTo>
                    <a:pt x="103" y="2"/>
                  </a:lnTo>
                  <a:lnTo>
                    <a:pt x="105" y="2"/>
                  </a:lnTo>
                  <a:lnTo>
                    <a:pt x="107" y="2"/>
                  </a:lnTo>
                  <a:lnTo>
                    <a:pt x="109" y="2"/>
                  </a:lnTo>
                  <a:lnTo>
                    <a:pt x="111" y="2"/>
                  </a:lnTo>
                  <a:lnTo>
                    <a:pt x="113" y="2"/>
                  </a:lnTo>
                  <a:lnTo>
                    <a:pt x="115" y="2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5" y="2"/>
                  </a:lnTo>
                  <a:lnTo>
                    <a:pt x="127" y="2"/>
                  </a:lnTo>
                  <a:lnTo>
                    <a:pt x="129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33" y="0"/>
                  </a:lnTo>
                  <a:lnTo>
                    <a:pt x="135" y="0"/>
                  </a:lnTo>
                  <a:lnTo>
                    <a:pt x="137" y="0"/>
                  </a:lnTo>
                  <a:lnTo>
                    <a:pt x="139" y="0"/>
                  </a:lnTo>
                  <a:lnTo>
                    <a:pt x="141" y="0"/>
                  </a:lnTo>
                  <a:lnTo>
                    <a:pt x="143" y="0"/>
                  </a:lnTo>
                  <a:close/>
                  <a:moveTo>
                    <a:pt x="89" y="238"/>
                  </a:moveTo>
                  <a:lnTo>
                    <a:pt x="89" y="236"/>
                  </a:lnTo>
                  <a:lnTo>
                    <a:pt x="89" y="238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4" name="Freeform 3778">
              <a:extLst>
                <a:ext uri="{FF2B5EF4-FFF2-40B4-BE49-F238E27FC236}">
                  <a16:creationId xmlns:a16="http://schemas.microsoft.com/office/drawing/2014/main" id="{1A2B6EDC-550C-86E2-D5C4-9E108C36C293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613605" y="2650299"/>
              <a:ext cx="441769" cy="439031"/>
            </a:xfrm>
            <a:custGeom>
              <a:avLst/>
              <a:gdLst>
                <a:gd name="T0" fmla="*/ 215 w 223"/>
                <a:gd name="T1" fmla="*/ 84 h 235"/>
                <a:gd name="T2" fmla="*/ 215 w 223"/>
                <a:gd name="T3" fmla="*/ 90 h 235"/>
                <a:gd name="T4" fmla="*/ 213 w 223"/>
                <a:gd name="T5" fmla="*/ 96 h 235"/>
                <a:gd name="T6" fmla="*/ 205 w 223"/>
                <a:gd name="T7" fmla="*/ 112 h 235"/>
                <a:gd name="T8" fmla="*/ 207 w 223"/>
                <a:gd name="T9" fmla="*/ 92 h 235"/>
                <a:gd name="T10" fmla="*/ 217 w 223"/>
                <a:gd name="T11" fmla="*/ 82 h 235"/>
                <a:gd name="T12" fmla="*/ 221 w 223"/>
                <a:gd name="T13" fmla="*/ 82 h 235"/>
                <a:gd name="T14" fmla="*/ 26 w 223"/>
                <a:gd name="T15" fmla="*/ 22 h 235"/>
                <a:gd name="T16" fmla="*/ 76 w 223"/>
                <a:gd name="T17" fmla="*/ 20 h 235"/>
                <a:gd name="T18" fmla="*/ 78 w 223"/>
                <a:gd name="T19" fmla="*/ 16 h 235"/>
                <a:gd name="T20" fmla="*/ 84 w 223"/>
                <a:gd name="T21" fmla="*/ 10 h 235"/>
                <a:gd name="T22" fmla="*/ 74 w 223"/>
                <a:gd name="T23" fmla="*/ 18 h 235"/>
                <a:gd name="T24" fmla="*/ 78 w 223"/>
                <a:gd name="T25" fmla="*/ 20 h 235"/>
                <a:gd name="T26" fmla="*/ 92 w 223"/>
                <a:gd name="T27" fmla="*/ 26 h 235"/>
                <a:gd name="T28" fmla="*/ 110 w 223"/>
                <a:gd name="T29" fmla="*/ 40 h 235"/>
                <a:gd name="T30" fmla="*/ 135 w 223"/>
                <a:gd name="T31" fmla="*/ 46 h 235"/>
                <a:gd name="T32" fmla="*/ 155 w 223"/>
                <a:gd name="T33" fmla="*/ 52 h 235"/>
                <a:gd name="T34" fmla="*/ 169 w 223"/>
                <a:gd name="T35" fmla="*/ 56 h 235"/>
                <a:gd name="T36" fmla="*/ 179 w 223"/>
                <a:gd name="T37" fmla="*/ 62 h 235"/>
                <a:gd name="T38" fmla="*/ 183 w 223"/>
                <a:gd name="T39" fmla="*/ 72 h 235"/>
                <a:gd name="T40" fmla="*/ 187 w 223"/>
                <a:gd name="T41" fmla="*/ 84 h 235"/>
                <a:gd name="T42" fmla="*/ 193 w 223"/>
                <a:gd name="T43" fmla="*/ 96 h 235"/>
                <a:gd name="T44" fmla="*/ 187 w 223"/>
                <a:gd name="T45" fmla="*/ 104 h 235"/>
                <a:gd name="T46" fmla="*/ 179 w 223"/>
                <a:gd name="T47" fmla="*/ 119 h 235"/>
                <a:gd name="T48" fmla="*/ 189 w 223"/>
                <a:gd name="T49" fmla="*/ 121 h 235"/>
                <a:gd name="T50" fmla="*/ 197 w 223"/>
                <a:gd name="T51" fmla="*/ 112 h 235"/>
                <a:gd name="T52" fmla="*/ 205 w 223"/>
                <a:gd name="T53" fmla="*/ 119 h 235"/>
                <a:gd name="T54" fmla="*/ 199 w 223"/>
                <a:gd name="T55" fmla="*/ 141 h 235"/>
                <a:gd name="T56" fmla="*/ 197 w 223"/>
                <a:gd name="T57" fmla="*/ 147 h 235"/>
                <a:gd name="T58" fmla="*/ 193 w 223"/>
                <a:gd name="T59" fmla="*/ 163 h 235"/>
                <a:gd name="T60" fmla="*/ 193 w 223"/>
                <a:gd name="T61" fmla="*/ 167 h 235"/>
                <a:gd name="T62" fmla="*/ 189 w 223"/>
                <a:gd name="T63" fmla="*/ 185 h 235"/>
                <a:gd name="T64" fmla="*/ 189 w 223"/>
                <a:gd name="T65" fmla="*/ 203 h 235"/>
                <a:gd name="T66" fmla="*/ 193 w 223"/>
                <a:gd name="T67" fmla="*/ 223 h 235"/>
                <a:gd name="T68" fmla="*/ 185 w 223"/>
                <a:gd name="T69" fmla="*/ 233 h 235"/>
                <a:gd name="T70" fmla="*/ 157 w 223"/>
                <a:gd name="T71" fmla="*/ 235 h 235"/>
                <a:gd name="T72" fmla="*/ 129 w 223"/>
                <a:gd name="T73" fmla="*/ 235 h 235"/>
                <a:gd name="T74" fmla="*/ 98 w 223"/>
                <a:gd name="T75" fmla="*/ 235 h 235"/>
                <a:gd name="T76" fmla="*/ 78 w 223"/>
                <a:gd name="T77" fmla="*/ 227 h 235"/>
                <a:gd name="T78" fmla="*/ 66 w 223"/>
                <a:gd name="T79" fmla="*/ 213 h 235"/>
                <a:gd name="T80" fmla="*/ 64 w 223"/>
                <a:gd name="T81" fmla="*/ 193 h 235"/>
                <a:gd name="T82" fmla="*/ 60 w 223"/>
                <a:gd name="T83" fmla="*/ 171 h 235"/>
                <a:gd name="T84" fmla="*/ 48 w 223"/>
                <a:gd name="T85" fmla="*/ 159 h 235"/>
                <a:gd name="T86" fmla="*/ 36 w 223"/>
                <a:gd name="T87" fmla="*/ 143 h 235"/>
                <a:gd name="T88" fmla="*/ 20 w 223"/>
                <a:gd name="T89" fmla="*/ 129 h 235"/>
                <a:gd name="T90" fmla="*/ 4 w 223"/>
                <a:gd name="T91" fmla="*/ 117 h 235"/>
                <a:gd name="T92" fmla="*/ 6 w 223"/>
                <a:gd name="T93" fmla="*/ 100 h 235"/>
                <a:gd name="T94" fmla="*/ 6 w 223"/>
                <a:gd name="T95" fmla="*/ 78 h 235"/>
                <a:gd name="T96" fmla="*/ 4 w 223"/>
                <a:gd name="T97" fmla="*/ 70 h 235"/>
                <a:gd name="T98" fmla="*/ 18 w 223"/>
                <a:gd name="T99" fmla="*/ 58 h 235"/>
                <a:gd name="T100" fmla="*/ 24 w 223"/>
                <a:gd name="T101" fmla="*/ 40 h 235"/>
                <a:gd name="T102" fmla="*/ 26 w 223"/>
                <a:gd name="T103" fmla="*/ 22 h 235"/>
                <a:gd name="T104" fmla="*/ 30 w 223"/>
                <a:gd name="T105" fmla="*/ 20 h 235"/>
                <a:gd name="T106" fmla="*/ 30 w 223"/>
                <a:gd name="T107" fmla="*/ 18 h 235"/>
                <a:gd name="T108" fmla="*/ 34 w 223"/>
                <a:gd name="T109" fmla="*/ 22 h 235"/>
                <a:gd name="T110" fmla="*/ 40 w 223"/>
                <a:gd name="T111" fmla="*/ 20 h 235"/>
                <a:gd name="T112" fmla="*/ 62 w 223"/>
                <a:gd name="T113" fmla="*/ 12 h 235"/>
                <a:gd name="T114" fmla="*/ 78 w 223"/>
                <a:gd name="T115" fmla="*/ 8 h 235"/>
                <a:gd name="T116" fmla="*/ 82 w 223"/>
                <a:gd name="T117" fmla="*/ 8 h 235"/>
                <a:gd name="T118" fmla="*/ 72 w 223"/>
                <a:gd name="T119" fmla="*/ 6 h 235"/>
                <a:gd name="T120" fmla="*/ 80 w 223"/>
                <a:gd name="T121" fmla="*/ 4 h 235"/>
                <a:gd name="T122" fmla="*/ 80 w 223"/>
                <a:gd name="T123" fmla="*/ 4 h 235"/>
                <a:gd name="T124" fmla="*/ 88 w 223"/>
                <a:gd name="T125" fmla="*/ 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23" h="235">
                  <a:moveTo>
                    <a:pt x="191" y="104"/>
                  </a:moveTo>
                  <a:lnTo>
                    <a:pt x="193" y="104"/>
                  </a:lnTo>
                  <a:lnTo>
                    <a:pt x="191" y="104"/>
                  </a:lnTo>
                  <a:close/>
                  <a:moveTo>
                    <a:pt x="205" y="96"/>
                  </a:moveTo>
                  <a:lnTo>
                    <a:pt x="203" y="96"/>
                  </a:lnTo>
                  <a:lnTo>
                    <a:pt x="205" y="96"/>
                  </a:lnTo>
                  <a:close/>
                  <a:moveTo>
                    <a:pt x="203" y="90"/>
                  </a:moveTo>
                  <a:lnTo>
                    <a:pt x="203" y="92"/>
                  </a:lnTo>
                  <a:lnTo>
                    <a:pt x="201" y="92"/>
                  </a:lnTo>
                  <a:lnTo>
                    <a:pt x="201" y="90"/>
                  </a:lnTo>
                  <a:lnTo>
                    <a:pt x="203" y="90"/>
                  </a:lnTo>
                  <a:close/>
                  <a:moveTo>
                    <a:pt x="219" y="86"/>
                  </a:moveTo>
                  <a:lnTo>
                    <a:pt x="219" y="84"/>
                  </a:lnTo>
                  <a:lnTo>
                    <a:pt x="219" y="86"/>
                  </a:lnTo>
                  <a:close/>
                  <a:moveTo>
                    <a:pt x="215" y="84"/>
                  </a:moveTo>
                  <a:lnTo>
                    <a:pt x="217" y="84"/>
                  </a:lnTo>
                  <a:lnTo>
                    <a:pt x="217" y="86"/>
                  </a:lnTo>
                  <a:lnTo>
                    <a:pt x="215" y="86"/>
                  </a:lnTo>
                  <a:lnTo>
                    <a:pt x="215" y="88"/>
                  </a:lnTo>
                  <a:lnTo>
                    <a:pt x="217" y="88"/>
                  </a:lnTo>
                  <a:lnTo>
                    <a:pt x="215" y="88"/>
                  </a:lnTo>
                  <a:lnTo>
                    <a:pt x="217" y="88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5" y="88"/>
                  </a:lnTo>
                  <a:lnTo>
                    <a:pt x="213" y="88"/>
                  </a:lnTo>
                  <a:lnTo>
                    <a:pt x="215" y="88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5" y="90"/>
                  </a:lnTo>
                  <a:lnTo>
                    <a:pt x="213" y="90"/>
                  </a:lnTo>
                  <a:lnTo>
                    <a:pt x="213" y="92"/>
                  </a:lnTo>
                  <a:lnTo>
                    <a:pt x="215" y="92"/>
                  </a:lnTo>
                  <a:lnTo>
                    <a:pt x="215" y="94"/>
                  </a:lnTo>
                  <a:lnTo>
                    <a:pt x="213" y="94"/>
                  </a:lnTo>
                  <a:lnTo>
                    <a:pt x="213" y="92"/>
                  </a:lnTo>
                  <a:lnTo>
                    <a:pt x="213" y="94"/>
                  </a:lnTo>
                  <a:lnTo>
                    <a:pt x="215" y="94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3" y="96"/>
                  </a:lnTo>
                  <a:lnTo>
                    <a:pt x="215" y="96"/>
                  </a:lnTo>
                  <a:lnTo>
                    <a:pt x="213" y="96"/>
                  </a:lnTo>
                  <a:lnTo>
                    <a:pt x="213" y="98"/>
                  </a:lnTo>
                  <a:lnTo>
                    <a:pt x="213" y="96"/>
                  </a:lnTo>
                  <a:lnTo>
                    <a:pt x="211" y="96"/>
                  </a:lnTo>
                  <a:lnTo>
                    <a:pt x="211" y="98"/>
                  </a:lnTo>
                  <a:lnTo>
                    <a:pt x="211" y="100"/>
                  </a:lnTo>
                  <a:lnTo>
                    <a:pt x="209" y="102"/>
                  </a:lnTo>
                  <a:lnTo>
                    <a:pt x="209" y="104"/>
                  </a:lnTo>
                  <a:lnTo>
                    <a:pt x="211" y="104"/>
                  </a:lnTo>
                  <a:lnTo>
                    <a:pt x="209" y="104"/>
                  </a:lnTo>
                  <a:lnTo>
                    <a:pt x="209" y="106"/>
                  </a:lnTo>
                  <a:lnTo>
                    <a:pt x="209" y="108"/>
                  </a:lnTo>
                  <a:lnTo>
                    <a:pt x="207" y="108"/>
                  </a:lnTo>
                  <a:lnTo>
                    <a:pt x="207" y="110"/>
                  </a:lnTo>
                  <a:lnTo>
                    <a:pt x="207" y="112"/>
                  </a:lnTo>
                  <a:lnTo>
                    <a:pt x="205" y="112"/>
                  </a:lnTo>
                  <a:lnTo>
                    <a:pt x="205" y="110"/>
                  </a:lnTo>
                  <a:lnTo>
                    <a:pt x="203" y="110"/>
                  </a:lnTo>
                  <a:lnTo>
                    <a:pt x="203" y="108"/>
                  </a:lnTo>
                  <a:lnTo>
                    <a:pt x="201" y="108"/>
                  </a:lnTo>
                  <a:lnTo>
                    <a:pt x="201" y="106"/>
                  </a:lnTo>
                  <a:lnTo>
                    <a:pt x="201" y="104"/>
                  </a:lnTo>
                  <a:lnTo>
                    <a:pt x="203" y="104"/>
                  </a:lnTo>
                  <a:lnTo>
                    <a:pt x="203" y="102"/>
                  </a:lnTo>
                  <a:lnTo>
                    <a:pt x="203" y="100"/>
                  </a:lnTo>
                  <a:lnTo>
                    <a:pt x="205" y="100"/>
                  </a:lnTo>
                  <a:lnTo>
                    <a:pt x="205" y="98"/>
                  </a:lnTo>
                  <a:lnTo>
                    <a:pt x="205" y="96"/>
                  </a:lnTo>
                  <a:lnTo>
                    <a:pt x="207" y="96"/>
                  </a:lnTo>
                  <a:lnTo>
                    <a:pt x="207" y="94"/>
                  </a:lnTo>
                  <a:lnTo>
                    <a:pt x="207" y="92"/>
                  </a:lnTo>
                  <a:lnTo>
                    <a:pt x="209" y="92"/>
                  </a:lnTo>
                  <a:lnTo>
                    <a:pt x="209" y="90"/>
                  </a:lnTo>
                  <a:lnTo>
                    <a:pt x="211" y="90"/>
                  </a:lnTo>
                  <a:lnTo>
                    <a:pt x="211" y="88"/>
                  </a:lnTo>
                  <a:lnTo>
                    <a:pt x="211" y="86"/>
                  </a:lnTo>
                  <a:lnTo>
                    <a:pt x="211" y="88"/>
                  </a:lnTo>
                  <a:lnTo>
                    <a:pt x="213" y="88"/>
                  </a:lnTo>
                  <a:lnTo>
                    <a:pt x="213" y="86"/>
                  </a:lnTo>
                  <a:lnTo>
                    <a:pt x="213" y="84"/>
                  </a:lnTo>
                  <a:lnTo>
                    <a:pt x="213" y="86"/>
                  </a:lnTo>
                  <a:lnTo>
                    <a:pt x="215" y="86"/>
                  </a:lnTo>
                  <a:lnTo>
                    <a:pt x="215" y="84"/>
                  </a:lnTo>
                  <a:close/>
                  <a:moveTo>
                    <a:pt x="217" y="82"/>
                  </a:moveTo>
                  <a:lnTo>
                    <a:pt x="219" y="82"/>
                  </a:lnTo>
                  <a:lnTo>
                    <a:pt x="217" y="82"/>
                  </a:lnTo>
                  <a:lnTo>
                    <a:pt x="219" y="82"/>
                  </a:lnTo>
                  <a:lnTo>
                    <a:pt x="219" y="84"/>
                  </a:lnTo>
                  <a:lnTo>
                    <a:pt x="217" y="84"/>
                  </a:lnTo>
                  <a:lnTo>
                    <a:pt x="217" y="82"/>
                  </a:lnTo>
                  <a:close/>
                  <a:moveTo>
                    <a:pt x="217" y="78"/>
                  </a:moveTo>
                  <a:lnTo>
                    <a:pt x="219" y="78"/>
                  </a:lnTo>
                  <a:lnTo>
                    <a:pt x="221" y="78"/>
                  </a:lnTo>
                  <a:lnTo>
                    <a:pt x="221" y="80"/>
                  </a:lnTo>
                  <a:lnTo>
                    <a:pt x="219" y="80"/>
                  </a:lnTo>
                  <a:lnTo>
                    <a:pt x="221" y="80"/>
                  </a:lnTo>
                  <a:lnTo>
                    <a:pt x="221" y="82"/>
                  </a:lnTo>
                  <a:lnTo>
                    <a:pt x="219" y="82"/>
                  </a:lnTo>
                  <a:lnTo>
                    <a:pt x="221" y="82"/>
                  </a:lnTo>
                  <a:lnTo>
                    <a:pt x="219" y="82"/>
                  </a:lnTo>
                  <a:lnTo>
                    <a:pt x="221" y="82"/>
                  </a:lnTo>
                  <a:lnTo>
                    <a:pt x="219" y="82"/>
                  </a:lnTo>
                  <a:lnTo>
                    <a:pt x="221" y="82"/>
                  </a:lnTo>
                  <a:lnTo>
                    <a:pt x="219" y="82"/>
                  </a:lnTo>
                  <a:lnTo>
                    <a:pt x="217" y="82"/>
                  </a:lnTo>
                  <a:lnTo>
                    <a:pt x="217" y="80"/>
                  </a:lnTo>
                  <a:lnTo>
                    <a:pt x="217" y="78"/>
                  </a:lnTo>
                  <a:close/>
                  <a:moveTo>
                    <a:pt x="221" y="78"/>
                  </a:moveTo>
                  <a:lnTo>
                    <a:pt x="223" y="78"/>
                  </a:lnTo>
                  <a:lnTo>
                    <a:pt x="221" y="78"/>
                  </a:lnTo>
                  <a:close/>
                  <a:moveTo>
                    <a:pt x="26" y="22"/>
                  </a:moveTo>
                  <a:lnTo>
                    <a:pt x="24" y="22"/>
                  </a:lnTo>
                  <a:lnTo>
                    <a:pt x="26" y="22"/>
                  </a:lnTo>
                  <a:close/>
                  <a:moveTo>
                    <a:pt x="26" y="22"/>
                  </a:moveTo>
                  <a:lnTo>
                    <a:pt x="24" y="22"/>
                  </a:lnTo>
                  <a:lnTo>
                    <a:pt x="26" y="22"/>
                  </a:lnTo>
                  <a:close/>
                  <a:moveTo>
                    <a:pt x="24" y="22"/>
                  </a:moveTo>
                  <a:lnTo>
                    <a:pt x="24" y="22"/>
                  </a:lnTo>
                  <a:lnTo>
                    <a:pt x="24" y="22"/>
                  </a:lnTo>
                  <a:close/>
                  <a:moveTo>
                    <a:pt x="34" y="20"/>
                  </a:moveTo>
                  <a:lnTo>
                    <a:pt x="32" y="20"/>
                  </a:lnTo>
                  <a:lnTo>
                    <a:pt x="34" y="20"/>
                  </a:lnTo>
                  <a:close/>
                  <a:moveTo>
                    <a:pt x="28" y="20"/>
                  </a:moveTo>
                  <a:lnTo>
                    <a:pt x="28" y="22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0"/>
                  </a:lnTo>
                  <a:close/>
                  <a:moveTo>
                    <a:pt x="76" y="18"/>
                  </a:moveTo>
                  <a:lnTo>
                    <a:pt x="76" y="20"/>
                  </a:lnTo>
                  <a:lnTo>
                    <a:pt x="78" y="20"/>
                  </a:lnTo>
                  <a:lnTo>
                    <a:pt x="76" y="20"/>
                  </a:lnTo>
                  <a:lnTo>
                    <a:pt x="76" y="18"/>
                  </a:lnTo>
                  <a:close/>
                  <a:moveTo>
                    <a:pt x="78" y="14"/>
                  </a:moveTo>
                  <a:lnTo>
                    <a:pt x="78" y="12"/>
                  </a:lnTo>
                  <a:lnTo>
                    <a:pt x="78" y="14"/>
                  </a:lnTo>
                  <a:close/>
                  <a:moveTo>
                    <a:pt x="82" y="12"/>
                  </a:moveTo>
                  <a:lnTo>
                    <a:pt x="82" y="12"/>
                  </a:lnTo>
                  <a:lnTo>
                    <a:pt x="82" y="14"/>
                  </a:lnTo>
                  <a:lnTo>
                    <a:pt x="82" y="14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2" y="16"/>
                  </a:lnTo>
                  <a:lnTo>
                    <a:pt x="80" y="16"/>
                  </a:lnTo>
                  <a:lnTo>
                    <a:pt x="78" y="16"/>
                  </a:lnTo>
                  <a:lnTo>
                    <a:pt x="78" y="18"/>
                  </a:lnTo>
                  <a:lnTo>
                    <a:pt x="76" y="18"/>
                  </a:lnTo>
                  <a:lnTo>
                    <a:pt x="76" y="16"/>
                  </a:lnTo>
                  <a:lnTo>
                    <a:pt x="78" y="16"/>
                  </a:lnTo>
                  <a:lnTo>
                    <a:pt x="78" y="14"/>
                  </a:lnTo>
                  <a:lnTo>
                    <a:pt x="80" y="14"/>
                  </a:lnTo>
                  <a:lnTo>
                    <a:pt x="80" y="12"/>
                  </a:lnTo>
                  <a:lnTo>
                    <a:pt x="82" y="12"/>
                  </a:lnTo>
                  <a:close/>
                  <a:moveTo>
                    <a:pt x="80" y="10"/>
                  </a:moveTo>
                  <a:lnTo>
                    <a:pt x="80" y="12"/>
                  </a:lnTo>
                  <a:lnTo>
                    <a:pt x="80" y="10"/>
                  </a:lnTo>
                  <a:close/>
                  <a:moveTo>
                    <a:pt x="86" y="10"/>
                  </a:moveTo>
                  <a:lnTo>
                    <a:pt x="86" y="12"/>
                  </a:lnTo>
                  <a:lnTo>
                    <a:pt x="84" y="12"/>
                  </a:lnTo>
                  <a:lnTo>
                    <a:pt x="84" y="10"/>
                  </a:lnTo>
                  <a:lnTo>
                    <a:pt x="86" y="10"/>
                  </a:lnTo>
                  <a:close/>
                  <a:moveTo>
                    <a:pt x="74" y="6"/>
                  </a:moveTo>
                  <a:lnTo>
                    <a:pt x="74" y="8"/>
                  </a:lnTo>
                  <a:lnTo>
                    <a:pt x="76" y="8"/>
                  </a:lnTo>
                  <a:lnTo>
                    <a:pt x="76" y="10"/>
                  </a:lnTo>
                  <a:lnTo>
                    <a:pt x="78" y="10"/>
                  </a:lnTo>
                  <a:lnTo>
                    <a:pt x="76" y="12"/>
                  </a:lnTo>
                  <a:lnTo>
                    <a:pt x="76" y="14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6" y="16"/>
                  </a:lnTo>
                  <a:lnTo>
                    <a:pt x="74" y="16"/>
                  </a:lnTo>
                  <a:lnTo>
                    <a:pt x="74" y="18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4" y="20"/>
                  </a:lnTo>
                  <a:lnTo>
                    <a:pt x="74" y="22"/>
                  </a:lnTo>
                  <a:lnTo>
                    <a:pt x="72" y="22"/>
                  </a:lnTo>
                  <a:lnTo>
                    <a:pt x="72" y="22"/>
                  </a:lnTo>
                  <a:lnTo>
                    <a:pt x="72" y="24"/>
                  </a:lnTo>
                  <a:lnTo>
                    <a:pt x="70" y="24"/>
                  </a:lnTo>
                  <a:lnTo>
                    <a:pt x="72" y="24"/>
                  </a:lnTo>
                  <a:lnTo>
                    <a:pt x="74" y="24"/>
                  </a:lnTo>
                  <a:lnTo>
                    <a:pt x="76" y="24"/>
                  </a:lnTo>
                  <a:lnTo>
                    <a:pt x="76" y="22"/>
                  </a:lnTo>
                  <a:lnTo>
                    <a:pt x="78" y="22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78" y="22"/>
                  </a:lnTo>
                  <a:lnTo>
                    <a:pt x="78" y="20"/>
                  </a:lnTo>
                  <a:lnTo>
                    <a:pt x="78" y="22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2" y="22"/>
                  </a:lnTo>
                  <a:lnTo>
                    <a:pt x="82" y="24"/>
                  </a:lnTo>
                  <a:lnTo>
                    <a:pt x="82" y="24"/>
                  </a:lnTo>
                  <a:lnTo>
                    <a:pt x="84" y="24"/>
                  </a:lnTo>
                  <a:lnTo>
                    <a:pt x="86" y="24"/>
                  </a:lnTo>
                  <a:lnTo>
                    <a:pt x="86" y="26"/>
                  </a:lnTo>
                  <a:lnTo>
                    <a:pt x="88" y="26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2" y="28"/>
                  </a:lnTo>
                  <a:lnTo>
                    <a:pt x="94" y="28"/>
                  </a:lnTo>
                  <a:lnTo>
                    <a:pt x="96" y="28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8" y="34"/>
                  </a:lnTo>
                  <a:lnTo>
                    <a:pt x="98" y="36"/>
                  </a:lnTo>
                  <a:lnTo>
                    <a:pt x="100" y="36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4" y="38"/>
                  </a:lnTo>
                  <a:lnTo>
                    <a:pt x="106" y="38"/>
                  </a:lnTo>
                  <a:lnTo>
                    <a:pt x="106" y="40"/>
                  </a:lnTo>
                  <a:lnTo>
                    <a:pt x="108" y="40"/>
                  </a:lnTo>
                  <a:lnTo>
                    <a:pt x="110" y="40"/>
                  </a:lnTo>
                  <a:lnTo>
                    <a:pt x="112" y="40"/>
                  </a:lnTo>
                  <a:lnTo>
                    <a:pt x="115" y="40"/>
                  </a:lnTo>
                  <a:lnTo>
                    <a:pt x="115" y="42"/>
                  </a:lnTo>
                  <a:lnTo>
                    <a:pt x="117" y="42"/>
                  </a:lnTo>
                  <a:lnTo>
                    <a:pt x="119" y="42"/>
                  </a:lnTo>
                  <a:lnTo>
                    <a:pt x="121" y="42"/>
                  </a:lnTo>
                  <a:lnTo>
                    <a:pt x="123" y="42"/>
                  </a:lnTo>
                  <a:lnTo>
                    <a:pt x="123" y="44"/>
                  </a:lnTo>
                  <a:lnTo>
                    <a:pt x="125" y="44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31" y="44"/>
                  </a:lnTo>
                  <a:lnTo>
                    <a:pt x="131" y="46"/>
                  </a:lnTo>
                  <a:lnTo>
                    <a:pt x="133" y="46"/>
                  </a:lnTo>
                  <a:lnTo>
                    <a:pt x="135" y="46"/>
                  </a:lnTo>
                  <a:lnTo>
                    <a:pt x="137" y="46"/>
                  </a:lnTo>
                  <a:lnTo>
                    <a:pt x="137" y="48"/>
                  </a:lnTo>
                  <a:lnTo>
                    <a:pt x="139" y="48"/>
                  </a:lnTo>
                  <a:lnTo>
                    <a:pt x="141" y="48"/>
                  </a:lnTo>
                  <a:lnTo>
                    <a:pt x="141" y="50"/>
                  </a:lnTo>
                  <a:lnTo>
                    <a:pt x="143" y="50"/>
                  </a:lnTo>
                  <a:lnTo>
                    <a:pt x="145" y="50"/>
                  </a:lnTo>
                  <a:lnTo>
                    <a:pt x="145" y="52"/>
                  </a:lnTo>
                  <a:lnTo>
                    <a:pt x="147" y="52"/>
                  </a:lnTo>
                  <a:lnTo>
                    <a:pt x="149" y="52"/>
                  </a:lnTo>
                  <a:lnTo>
                    <a:pt x="151" y="52"/>
                  </a:lnTo>
                  <a:lnTo>
                    <a:pt x="153" y="52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5" y="52"/>
                  </a:lnTo>
                  <a:lnTo>
                    <a:pt x="157" y="52"/>
                  </a:lnTo>
                  <a:lnTo>
                    <a:pt x="159" y="52"/>
                  </a:lnTo>
                  <a:lnTo>
                    <a:pt x="159" y="54"/>
                  </a:lnTo>
                  <a:lnTo>
                    <a:pt x="159" y="52"/>
                  </a:lnTo>
                  <a:lnTo>
                    <a:pt x="161" y="52"/>
                  </a:lnTo>
                  <a:lnTo>
                    <a:pt x="161" y="54"/>
                  </a:lnTo>
                  <a:lnTo>
                    <a:pt x="163" y="54"/>
                  </a:lnTo>
                  <a:lnTo>
                    <a:pt x="165" y="54"/>
                  </a:lnTo>
                  <a:lnTo>
                    <a:pt x="167" y="54"/>
                  </a:lnTo>
                  <a:lnTo>
                    <a:pt x="167" y="56"/>
                  </a:lnTo>
                  <a:lnTo>
                    <a:pt x="167" y="54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69" y="54"/>
                  </a:lnTo>
                  <a:lnTo>
                    <a:pt x="169" y="56"/>
                  </a:lnTo>
                  <a:lnTo>
                    <a:pt x="171" y="54"/>
                  </a:lnTo>
                  <a:lnTo>
                    <a:pt x="171" y="56"/>
                  </a:lnTo>
                  <a:lnTo>
                    <a:pt x="173" y="56"/>
                  </a:lnTo>
                  <a:lnTo>
                    <a:pt x="175" y="56"/>
                  </a:lnTo>
                  <a:lnTo>
                    <a:pt x="173" y="56"/>
                  </a:lnTo>
                  <a:lnTo>
                    <a:pt x="173" y="58"/>
                  </a:lnTo>
                  <a:lnTo>
                    <a:pt x="175" y="58"/>
                  </a:lnTo>
                  <a:lnTo>
                    <a:pt x="175" y="60"/>
                  </a:lnTo>
                  <a:lnTo>
                    <a:pt x="173" y="60"/>
                  </a:lnTo>
                  <a:lnTo>
                    <a:pt x="173" y="62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7" y="62"/>
                  </a:lnTo>
                  <a:lnTo>
                    <a:pt x="179" y="62"/>
                  </a:lnTo>
                  <a:lnTo>
                    <a:pt x="179" y="64"/>
                  </a:lnTo>
                  <a:lnTo>
                    <a:pt x="179" y="64"/>
                  </a:lnTo>
                  <a:lnTo>
                    <a:pt x="181" y="64"/>
                  </a:lnTo>
                  <a:lnTo>
                    <a:pt x="181" y="66"/>
                  </a:lnTo>
                  <a:lnTo>
                    <a:pt x="183" y="66"/>
                  </a:lnTo>
                  <a:lnTo>
                    <a:pt x="183" y="68"/>
                  </a:lnTo>
                  <a:lnTo>
                    <a:pt x="185" y="68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3" y="68"/>
                  </a:lnTo>
                  <a:lnTo>
                    <a:pt x="183" y="70"/>
                  </a:lnTo>
                  <a:lnTo>
                    <a:pt x="183" y="70"/>
                  </a:lnTo>
                  <a:lnTo>
                    <a:pt x="185" y="70"/>
                  </a:lnTo>
                  <a:lnTo>
                    <a:pt x="185" y="72"/>
                  </a:lnTo>
                  <a:lnTo>
                    <a:pt x="183" y="72"/>
                  </a:lnTo>
                  <a:lnTo>
                    <a:pt x="183" y="74"/>
                  </a:lnTo>
                  <a:lnTo>
                    <a:pt x="185" y="74"/>
                  </a:lnTo>
                  <a:lnTo>
                    <a:pt x="185" y="76"/>
                  </a:lnTo>
                  <a:lnTo>
                    <a:pt x="185" y="78"/>
                  </a:lnTo>
                  <a:lnTo>
                    <a:pt x="183" y="78"/>
                  </a:lnTo>
                  <a:lnTo>
                    <a:pt x="185" y="78"/>
                  </a:lnTo>
                  <a:lnTo>
                    <a:pt x="183" y="78"/>
                  </a:lnTo>
                  <a:lnTo>
                    <a:pt x="183" y="80"/>
                  </a:lnTo>
                  <a:lnTo>
                    <a:pt x="183" y="82"/>
                  </a:lnTo>
                  <a:lnTo>
                    <a:pt x="181" y="82"/>
                  </a:lnTo>
                  <a:lnTo>
                    <a:pt x="183" y="82"/>
                  </a:lnTo>
                  <a:lnTo>
                    <a:pt x="181" y="84"/>
                  </a:lnTo>
                  <a:lnTo>
                    <a:pt x="183" y="84"/>
                  </a:lnTo>
                  <a:lnTo>
                    <a:pt x="185" y="84"/>
                  </a:lnTo>
                  <a:lnTo>
                    <a:pt x="187" y="84"/>
                  </a:lnTo>
                  <a:lnTo>
                    <a:pt x="187" y="82"/>
                  </a:lnTo>
                  <a:lnTo>
                    <a:pt x="189" y="82"/>
                  </a:lnTo>
                  <a:lnTo>
                    <a:pt x="191" y="82"/>
                  </a:lnTo>
                  <a:lnTo>
                    <a:pt x="191" y="84"/>
                  </a:lnTo>
                  <a:lnTo>
                    <a:pt x="191" y="86"/>
                  </a:lnTo>
                  <a:lnTo>
                    <a:pt x="189" y="86"/>
                  </a:lnTo>
                  <a:lnTo>
                    <a:pt x="189" y="88"/>
                  </a:lnTo>
                  <a:lnTo>
                    <a:pt x="189" y="90"/>
                  </a:lnTo>
                  <a:lnTo>
                    <a:pt x="189" y="92"/>
                  </a:lnTo>
                  <a:lnTo>
                    <a:pt x="187" y="92"/>
                  </a:lnTo>
                  <a:lnTo>
                    <a:pt x="187" y="94"/>
                  </a:lnTo>
                  <a:lnTo>
                    <a:pt x="189" y="94"/>
                  </a:lnTo>
                  <a:lnTo>
                    <a:pt x="191" y="94"/>
                  </a:lnTo>
                  <a:lnTo>
                    <a:pt x="191" y="96"/>
                  </a:lnTo>
                  <a:lnTo>
                    <a:pt x="193" y="96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3" y="98"/>
                  </a:lnTo>
                  <a:lnTo>
                    <a:pt x="195" y="98"/>
                  </a:lnTo>
                  <a:lnTo>
                    <a:pt x="193" y="98"/>
                  </a:lnTo>
                  <a:lnTo>
                    <a:pt x="193" y="100"/>
                  </a:lnTo>
                  <a:lnTo>
                    <a:pt x="193" y="102"/>
                  </a:lnTo>
                  <a:lnTo>
                    <a:pt x="191" y="102"/>
                  </a:lnTo>
                  <a:lnTo>
                    <a:pt x="191" y="104"/>
                  </a:lnTo>
                  <a:lnTo>
                    <a:pt x="193" y="104"/>
                  </a:lnTo>
                  <a:lnTo>
                    <a:pt x="191" y="104"/>
                  </a:lnTo>
                  <a:lnTo>
                    <a:pt x="191" y="102"/>
                  </a:lnTo>
                  <a:lnTo>
                    <a:pt x="191" y="104"/>
                  </a:lnTo>
                  <a:lnTo>
                    <a:pt x="189" y="104"/>
                  </a:lnTo>
                  <a:lnTo>
                    <a:pt x="187" y="104"/>
                  </a:lnTo>
                  <a:lnTo>
                    <a:pt x="187" y="106"/>
                  </a:lnTo>
                  <a:lnTo>
                    <a:pt x="185" y="106"/>
                  </a:lnTo>
                  <a:lnTo>
                    <a:pt x="185" y="108"/>
                  </a:lnTo>
                  <a:lnTo>
                    <a:pt x="185" y="110"/>
                  </a:lnTo>
                  <a:lnTo>
                    <a:pt x="185" y="112"/>
                  </a:lnTo>
                  <a:lnTo>
                    <a:pt x="183" y="112"/>
                  </a:lnTo>
                  <a:lnTo>
                    <a:pt x="183" y="114"/>
                  </a:lnTo>
                  <a:lnTo>
                    <a:pt x="181" y="117"/>
                  </a:lnTo>
                  <a:lnTo>
                    <a:pt x="181" y="119"/>
                  </a:lnTo>
                  <a:lnTo>
                    <a:pt x="179" y="119"/>
                  </a:lnTo>
                  <a:lnTo>
                    <a:pt x="181" y="119"/>
                  </a:lnTo>
                  <a:lnTo>
                    <a:pt x="181" y="119"/>
                  </a:lnTo>
                  <a:lnTo>
                    <a:pt x="181" y="121"/>
                  </a:lnTo>
                  <a:lnTo>
                    <a:pt x="181" y="119"/>
                  </a:lnTo>
                  <a:lnTo>
                    <a:pt x="179" y="119"/>
                  </a:lnTo>
                  <a:lnTo>
                    <a:pt x="179" y="121"/>
                  </a:lnTo>
                  <a:lnTo>
                    <a:pt x="179" y="123"/>
                  </a:lnTo>
                  <a:lnTo>
                    <a:pt x="181" y="123"/>
                  </a:lnTo>
                  <a:lnTo>
                    <a:pt x="179" y="123"/>
                  </a:lnTo>
                  <a:lnTo>
                    <a:pt x="179" y="125"/>
                  </a:lnTo>
                  <a:lnTo>
                    <a:pt x="179" y="127"/>
                  </a:lnTo>
                  <a:lnTo>
                    <a:pt x="179" y="125"/>
                  </a:lnTo>
                  <a:lnTo>
                    <a:pt x="181" y="127"/>
                  </a:lnTo>
                  <a:lnTo>
                    <a:pt x="183" y="127"/>
                  </a:lnTo>
                  <a:lnTo>
                    <a:pt x="183" y="125"/>
                  </a:lnTo>
                  <a:lnTo>
                    <a:pt x="183" y="123"/>
                  </a:lnTo>
                  <a:lnTo>
                    <a:pt x="185" y="123"/>
                  </a:lnTo>
                  <a:lnTo>
                    <a:pt x="185" y="121"/>
                  </a:lnTo>
                  <a:lnTo>
                    <a:pt x="187" y="121"/>
                  </a:lnTo>
                  <a:lnTo>
                    <a:pt x="189" y="121"/>
                  </a:lnTo>
                  <a:lnTo>
                    <a:pt x="189" y="119"/>
                  </a:lnTo>
                  <a:lnTo>
                    <a:pt x="191" y="119"/>
                  </a:lnTo>
                  <a:lnTo>
                    <a:pt x="191" y="119"/>
                  </a:lnTo>
                  <a:lnTo>
                    <a:pt x="191" y="117"/>
                  </a:lnTo>
                  <a:lnTo>
                    <a:pt x="191" y="114"/>
                  </a:lnTo>
                  <a:lnTo>
                    <a:pt x="193" y="114"/>
                  </a:lnTo>
                  <a:lnTo>
                    <a:pt x="193" y="112"/>
                  </a:lnTo>
                  <a:lnTo>
                    <a:pt x="193" y="110"/>
                  </a:lnTo>
                  <a:lnTo>
                    <a:pt x="195" y="110"/>
                  </a:lnTo>
                  <a:lnTo>
                    <a:pt x="197" y="110"/>
                  </a:lnTo>
                  <a:lnTo>
                    <a:pt x="195" y="110"/>
                  </a:lnTo>
                  <a:lnTo>
                    <a:pt x="195" y="112"/>
                  </a:lnTo>
                  <a:lnTo>
                    <a:pt x="195" y="110"/>
                  </a:lnTo>
                  <a:lnTo>
                    <a:pt x="195" y="112"/>
                  </a:lnTo>
                  <a:lnTo>
                    <a:pt x="197" y="112"/>
                  </a:lnTo>
                  <a:lnTo>
                    <a:pt x="197" y="110"/>
                  </a:lnTo>
                  <a:lnTo>
                    <a:pt x="197" y="108"/>
                  </a:lnTo>
                  <a:lnTo>
                    <a:pt x="199" y="108"/>
                  </a:lnTo>
                  <a:lnTo>
                    <a:pt x="199" y="110"/>
                  </a:lnTo>
                  <a:lnTo>
                    <a:pt x="197" y="110"/>
                  </a:lnTo>
                  <a:lnTo>
                    <a:pt x="199" y="110"/>
                  </a:lnTo>
                  <a:lnTo>
                    <a:pt x="199" y="108"/>
                  </a:lnTo>
                  <a:lnTo>
                    <a:pt x="201" y="108"/>
                  </a:lnTo>
                  <a:lnTo>
                    <a:pt x="201" y="110"/>
                  </a:lnTo>
                  <a:lnTo>
                    <a:pt x="203" y="110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5" y="117"/>
                  </a:lnTo>
                  <a:lnTo>
                    <a:pt x="205" y="119"/>
                  </a:lnTo>
                  <a:lnTo>
                    <a:pt x="203" y="119"/>
                  </a:lnTo>
                  <a:lnTo>
                    <a:pt x="203" y="119"/>
                  </a:lnTo>
                  <a:lnTo>
                    <a:pt x="203" y="121"/>
                  </a:lnTo>
                  <a:lnTo>
                    <a:pt x="201" y="121"/>
                  </a:lnTo>
                  <a:lnTo>
                    <a:pt x="201" y="123"/>
                  </a:lnTo>
                  <a:lnTo>
                    <a:pt x="201" y="125"/>
                  </a:lnTo>
                  <a:lnTo>
                    <a:pt x="201" y="127"/>
                  </a:lnTo>
                  <a:lnTo>
                    <a:pt x="199" y="127"/>
                  </a:lnTo>
                  <a:lnTo>
                    <a:pt x="199" y="129"/>
                  </a:lnTo>
                  <a:lnTo>
                    <a:pt x="199" y="131"/>
                  </a:lnTo>
                  <a:lnTo>
                    <a:pt x="199" y="133"/>
                  </a:lnTo>
                  <a:lnTo>
                    <a:pt x="199" y="135"/>
                  </a:lnTo>
                  <a:lnTo>
                    <a:pt x="199" y="137"/>
                  </a:lnTo>
                  <a:lnTo>
                    <a:pt x="199" y="139"/>
                  </a:lnTo>
                  <a:lnTo>
                    <a:pt x="199" y="141"/>
                  </a:lnTo>
                  <a:lnTo>
                    <a:pt x="201" y="143"/>
                  </a:lnTo>
                  <a:lnTo>
                    <a:pt x="199" y="143"/>
                  </a:lnTo>
                  <a:lnTo>
                    <a:pt x="199" y="145"/>
                  </a:lnTo>
                  <a:lnTo>
                    <a:pt x="199" y="147"/>
                  </a:lnTo>
                  <a:lnTo>
                    <a:pt x="199" y="145"/>
                  </a:lnTo>
                  <a:lnTo>
                    <a:pt x="197" y="145"/>
                  </a:lnTo>
                  <a:lnTo>
                    <a:pt x="199" y="145"/>
                  </a:lnTo>
                  <a:lnTo>
                    <a:pt x="199" y="147"/>
                  </a:lnTo>
                  <a:lnTo>
                    <a:pt x="197" y="147"/>
                  </a:lnTo>
                  <a:lnTo>
                    <a:pt x="197" y="145"/>
                  </a:lnTo>
                  <a:lnTo>
                    <a:pt x="195" y="145"/>
                  </a:lnTo>
                  <a:lnTo>
                    <a:pt x="197" y="145"/>
                  </a:lnTo>
                  <a:lnTo>
                    <a:pt x="195" y="145"/>
                  </a:lnTo>
                  <a:lnTo>
                    <a:pt x="197" y="145"/>
                  </a:lnTo>
                  <a:lnTo>
                    <a:pt x="197" y="147"/>
                  </a:lnTo>
                  <a:lnTo>
                    <a:pt x="199" y="147"/>
                  </a:lnTo>
                  <a:lnTo>
                    <a:pt x="197" y="147"/>
                  </a:lnTo>
                  <a:lnTo>
                    <a:pt x="195" y="149"/>
                  </a:lnTo>
                  <a:lnTo>
                    <a:pt x="193" y="149"/>
                  </a:lnTo>
                  <a:lnTo>
                    <a:pt x="195" y="149"/>
                  </a:lnTo>
                  <a:lnTo>
                    <a:pt x="195" y="151"/>
                  </a:lnTo>
                  <a:lnTo>
                    <a:pt x="195" y="153"/>
                  </a:lnTo>
                  <a:lnTo>
                    <a:pt x="195" y="155"/>
                  </a:lnTo>
                  <a:lnTo>
                    <a:pt x="195" y="153"/>
                  </a:lnTo>
                  <a:lnTo>
                    <a:pt x="193" y="153"/>
                  </a:lnTo>
                  <a:lnTo>
                    <a:pt x="193" y="155"/>
                  </a:lnTo>
                  <a:lnTo>
                    <a:pt x="193" y="157"/>
                  </a:lnTo>
                  <a:lnTo>
                    <a:pt x="193" y="159"/>
                  </a:lnTo>
                  <a:lnTo>
                    <a:pt x="193" y="161"/>
                  </a:lnTo>
                  <a:lnTo>
                    <a:pt x="193" y="163"/>
                  </a:lnTo>
                  <a:lnTo>
                    <a:pt x="193" y="165"/>
                  </a:lnTo>
                  <a:lnTo>
                    <a:pt x="193" y="167"/>
                  </a:lnTo>
                  <a:lnTo>
                    <a:pt x="193" y="165"/>
                  </a:lnTo>
                  <a:lnTo>
                    <a:pt x="193" y="167"/>
                  </a:lnTo>
                  <a:lnTo>
                    <a:pt x="193" y="165"/>
                  </a:lnTo>
                  <a:lnTo>
                    <a:pt x="193" y="167"/>
                  </a:lnTo>
                  <a:lnTo>
                    <a:pt x="195" y="167"/>
                  </a:lnTo>
                  <a:lnTo>
                    <a:pt x="195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3" y="167"/>
                  </a:lnTo>
                  <a:lnTo>
                    <a:pt x="195" y="167"/>
                  </a:lnTo>
                  <a:lnTo>
                    <a:pt x="193" y="167"/>
                  </a:lnTo>
                  <a:lnTo>
                    <a:pt x="195" y="167"/>
                  </a:lnTo>
                  <a:lnTo>
                    <a:pt x="195" y="169"/>
                  </a:lnTo>
                  <a:lnTo>
                    <a:pt x="195" y="171"/>
                  </a:lnTo>
                  <a:lnTo>
                    <a:pt x="193" y="171"/>
                  </a:lnTo>
                  <a:lnTo>
                    <a:pt x="193" y="173"/>
                  </a:lnTo>
                  <a:lnTo>
                    <a:pt x="193" y="175"/>
                  </a:lnTo>
                  <a:lnTo>
                    <a:pt x="191" y="175"/>
                  </a:lnTo>
                  <a:lnTo>
                    <a:pt x="191" y="177"/>
                  </a:lnTo>
                  <a:lnTo>
                    <a:pt x="191" y="179"/>
                  </a:lnTo>
                  <a:lnTo>
                    <a:pt x="191" y="181"/>
                  </a:lnTo>
                  <a:lnTo>
                    <a:pt x="191" y="183"/>
                  </a:lnTo>
                  <a:lnTo>
                    <a:pt x="191" y="185"/>
                  </a:lnTo>
                  <a:lnTo>
                    <a:pt x="189" y="185"/>
                  </a:lnTo>
                  <a:lnTo>
                    <a:pt x="189" y="187"/>
                  </a:lnTo>
                  <a:lnTo>
                    <a:pt x="189" y="185"/>
                  </a:lnTo>
                  <a:lnTo>
                    <a:pt x="189" y="187"/>
                  </a:lnTo>
                  <a:lnTo>
                    <a:pt x="189" y="185"/>
                  </a:lnTo>
                  <a:lnTo>
                    <a:pt x="189" y="187"/>
                  </a:lnTo>
                  <a:lnTo>
                    <a:pt x="189" y="189"/>
                  </a:lnTo>
                  <a:lnTo>
                    <a:pt x="189" y="191"/>
                  </a:lnTo>
                  <a:lnTo>
                    <a:pt x="187" y="191"/>
                  </a:lnTo>
                  <a:lnTo>
                    <a:pt x="187" y="193"/>
                  </a:lnTo>
                  <a:lnTo>
                    <a:pt x="187" y="195"/>
                  </a:lnTo>
                  <a:lnTo>
                    <a:pt x="189" y="195"/>
                  </a:lnTo>
                  <a:lnTo>
                    <a:pt x="189" y="197"/>
                  </a:lnTo>
                  <a:lnTo>
                    <a:pt x="189" y="199"/>
                  </a:lnTo>
                  <a:lnTo>
                    <a:pt x="189" y="201"/>
                  </a:lnTo>
                  <a:lnTo>
                    <a:pt x="189" y="203"/>
                  </a:lnTo>
                  <a:lnTo>
                    <a:pt x="191" y="203"/>
                  </a:lnTo>
                  <a:lnTo>
                    <a:pt x="189" y="203"/>
                  </a:lnTo>
                  <a:lnTo>
                    <a:pt x="189" y="205"/>
                  </a:lnTo>
                  <a:lnTo>
                    <a:pt x="189" y="207"/>
                  </a:lnTo>
                  <a:lnTo>
                    <a:pt x="191" y="207"/>
                  </a:lnTo>
                  <a:lnTo>
                    <a:pt x="191" y="209"/>
                  </a:lnTo>
                  <a:lnTo>
                    <a:pt x="191" y="211"/>
                  </a:lnTo>
                  <a:lnTo>
                    <a:pt x="191" y="213"/>
                  </a:lnTo>
                  <a:lnTo>
                    <a:pt x="191" y="213"/>
                  </a:lnTo>
                  <a:lnTo>
                    <a:pt x="193" y="213"/>
                  </a:lnTo>
                  <a:lnTo>
                    <a:pt x="193" y="215"/>
                  </a:lnTo>
                  <a:lnTo>
                    <a:pt x="195" y="215"/>
                  </a:lnTo>
                  <a:lnTo>
                    <a:pt x="195" y="217"/>
                  </a:lnTo>
                  <a:lnTo>
                    <a:pt x="195" y="219"/>
                  </a:lnTo>
                  <a:lnTo>
                    <a:pt x="195" y="221"/>
                  </a:lnTo>
                  <a:lnTo>
                    <a:pt x="195" y="223"/>
                  </a:lnTo>
                  <a:lnTo>
                    <a:pt x="193" y="223"/>
                  </a:lnTo>
                  <a:lnTo>
                    <a:pt x="193" y="225"/>
                  </a:lnTo>
                  <a:lnTo>
                    <a:pt x="193" y="227"/>
                  </a:lnTo>
                  <a:lnTo>
                    <a:pt x="195" y="227"/>
                  </a:lnTo>
                  <a:lnTo>
                    <a:pt x="193" y="227"/>
                  </a:lnTo>
                  <a:lnTo>
                    <a:pt x="195" y="227"/>
                  </a:lnTo>
                  <a:lnTo>
                    <a:pt x="195" y="229"/>
                  </a:lnTo>
                  <a:lnTo>
                    <a:pt x="195" y="231"/>
                  </a:lnTo>
                  <a:lnTo>
                    <a:pt x="195" y="233"/>
                  </a:lnTo>
                  <a:lnTo>
                    <a:pt x="195" y="231"/>
                  </a:lnTo>
                  <a:lnTo>
                    <a:pt x="195" y="233"/>
                  </a:lnTo>
                  <a:lnTo>
                    <a:pt x="193" y="233"/>
                  </a:lnTo>
                  <a:lnTo>
                    <a:pt x="191" y="233"/>
                  </a:lnTo>
                  <a:lnTo>
                    <a:pt x="189" y="233"/>
                  </a:lnTo>
                  <a:lnTo>
                    <a:pt x="187" y="233"/>
                  </a:lnTo>
                  <a:lnTo>
                    <a:pt x="185" y="233"/>
                  </a:lnTo>
                  <a:lnTo>
                    <a:pt x="183" y="233"/>
                  </a:lnTo>
                  <a:lnTo>
                    <a:pt x="181" y="233"/>
                  </a:lnTo>
                  <a:lnTo>
                    <a:pt x="179" y="233"/>
                  </a:lnTo>
                  <a:lnTo>
                    <a:pt x="179" y="233"/>
                  </a:lnTo>
                  <a:lnTo>
                    <a:pt x="177" y="233"/>
                  </a:lnTo>
                  <a:lnTo>
                    <a:pt x="175" y="233"/>
                  </a:lnTo>
                  <a:lnTo>
                    <a:pt x="173" y="233"/>
                  </a:lnTo>
                  <a:lnTo>
                    <a:pt x="169" y="233"/>
                  </a:lnTo>
                  <a:lnTo>
                    <a:pt x="167" y="233"/>
                  </a:lnTo>
                  <a:lnTo>
                    <a:pt x="165" y="233"/>
                  </a:lnTo>
                  <a:lnTo>
                    <a:pt x="163" y="233"/>
                  </a:lnTo>
                  <a:lnTo>
                    <a:pt x="161" y="233"/>
                  </a:lnTo>
                  <a:lnTo>
                    <a:pt x="161" y="235"/>
                  </a:lnTo>
                  <a:lnTo>
                    <a:pt x="159" y="235"/>
                  </a:lnTo>
                  <a:lnTo>
                    <a:pt x="157" y="235"/>
                  </a:lnTo>
                  <a:lnTo>
                    <a:pt x="155" y="235"/>
                  </a:lnTo>
                  <a:lnTo>
                    <a:pt x="153" y="235"/>
                  </a:lnTo>
                  <a:lnTo>
                    <a:pt x="151" y="235"/>
                  </a:lnTo>
                  <a:lnTo>
                    <a:pt x="149" y="235"/>
                  </a:lnTo>
                  <a:lnTo>
                    <a:pt x="147" y="235"/>
                  </a:lnTo>
                  <a:lnTo>
                    <a:pt x="145" y="235"/>
                  </a:lnTo>
                  <a:lnTo>
                    <a:pt x="143" y="235"/>
                  </a:lnTo>
                  <a:lnTo>
                    <a:pt x="141" y="235"/>
                  </a:lnTo>
                  <a:lnTo>
                    <a:pt x="139" y="235"/>
                  </a:lnTo>
                  <a:lnTo>
                    <a:pt x="137" y="235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31" y="235"/>
                  </a:lnTo>
                  <a:lnTo>
                    <a:pt x="131" y="235"/>
                  </a:lnTo>
                  <a:lnTo>
                    <a:pt x="129" y="235"/>
                  </a:lnTo>
                  <a:lnTo>
                    <a:pt x="127" y="235"/>
                  </a:lnTo>
                  <a:lnTo>
                    <a:pt x="125" y="235"/>
                  </a:lnTo>
                  <a:lnTo>
                    <a:pt x="123" y="235"/>
                  </a:lnTo>
                  <a:lnTo>
                    <a:pt x="121" y="235"/>
                  </a:lnTo>
                  <a:lnTo>
                    <a:pt x="119" y="235"/>
                  </a:lnTo>
                  <a:lnTo>
                    <a:pt x="117" y="235"/>
                  </a:lnTo>
                  <a:lnTo>
                    <a:pt x="115" y="235"/>
                  </a:lnTo>
                  <a:lnTo>
                    <a:pt x="112" y="235"/>
                  </a:lnTo>
                  <a:lnTo>
                    <a:pt x="110" y="235"/>
                  </a:lnTo>
                  <a:lnTo>
                    <a:pt x="108" y="235"/>
                  </a:lnTo>
                  <a:lnTo>
                    <a:pt x="106" y="235"/>
                  </a:lnTo>
                  <a:lnTo>
                    <a:pt x="104" y="235"/>
                  </a:lnTo>
                  <a:lnTo>
                    <a:pt x="102" y="235"/>
                  </a:lnTo>
                  <a:lnTo>
                    <a:pt x="100" y="235"/>
                  </a:lnTo>
                  <a:lnTo>
                    <a:pt x="98" y="235"/>
                  </a:lnTo>
                  <a:lnTo>
                    <a:pt x="96" y="235"/>
                  </a:lnTo>
                  <a:lnTo>
                    <a:pt x="94" y="235"/>
                  </a:lnTo>
                  <a:lnTo>
                    <a:pt x="92" y="235"/>
                  </a:lnTo>
                  <a:lnTo>
                    <a:pt x="90" y="235"/>
                  </a:lnTo>
                  <a:lnTo>
                    <a:pt x="88" y="235"/>
                  </a:lnTo>
                  <a:lnTo>
                    <a:pt x="86" y="235"/>
                  </a:lnTo>
                  <a:lnTo>
                    <a:pt x="84" y="235"/>
                  </a:lnTo>
                  <a:lnTo>
                    <a:pt x="84" y="233"/>
                  </a:lnTo>
                  <a:lnTo>
                    <a:pt x="82" y="233"/>
                  </a:lnTo>
                  <a:lnTo>
                    <a:pt x="82" y="231"/>
                  </a:lnTo>
                  <a:lnTo>
                    <a:pt x="82" y="229"/>
                  </a:lnTo>
                  <a:lnTo>
                    <a:pt x="82" y="229"/>
                  </a:lnTo>
                  <a:lnTo>
                    <a:pt x="80" y="229"/>
                  </a:lnTo>
                  <a:lnTo>
                    <a:pt x="80" y="227"/>
                  </a:lnTo>
                  <a:lnTo>
                    <a:pt x="78" y="227"/>
                  </a:lnTo>
                  <a:lnTo>
                    <a:pt x="76" y="227"/>
                  </a:lnTo>
                  <a:lnTo>
                    <a:pt x="74" y="227"/>
                  </a:lnTo>
                  <a:lnTo>
                    <a:pt x="72" y="227"/>
                  </a:lnTo>
                  <a:lnTo>
                    <a:pt x="72" y="225"/>
                  </a:lnTo>
                  <a:lnTo>
                    <a:pt x="70" y="225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70" y="223"/>
                  </a:lnTo>
                  <a:lnTo>
                    <a:pt x="68" y="223"/>
                  </a:lnTo>
                  <a:lnTo>
                    <a:pt x="68" y="221"/>
                  </a:lnTo>
                  <a:lnTo>
                    <a:pt x="68" y="219"/>
                  </a:lnTo>
                  <a:lnTo>
                    <a:pt x="68" y="217"/>
                  </a:lnTo>
                  <a:lnTo>
                    <a:pt x="68" y="215"/>
                  </a:lnTo>
                  <a:lnTo>
                    <a:pt x="66" y="215"/>
                  </a:lnTo>
                  <a:lnTo>
                    <a:pt x="66" y="213"/>
                  </a:lnTo>
                  <a:lnTo>
                    <a:pt x="66" y="213"/>
                  </a:lnTo>
                  <a:lnTo>
                    <a:pt x="66" y="211"/>
                  </a:lnTo>
                  <a:lnTo>
                    <a:pt x="64" y="211"/>
                  </a:lnTo>
                  <a:lnTo>
                    <a:pt x="64" y="209"/>
                  </a:lnTo>
                  <a:lnTo>
                    <a:pt x="64" y="207"/>
                  </a:lnTo>
                  <a:lnTo>
                    <a:pt x="64" y="205"/>
                  </a:lnTo>
                  <a:lnTo>
                    <a:pt x="66" y="203"/>
                  </a:lnTo>
                  <a:lnTo>
                    <a:pt x="66" y="201"/>
                  </a:lnTo>
                  <a:lnTo>
                    <a:pt x="68" y="201"/>
                  </a:lnTo>
                  <a:lnTo>
                    <a:pt x="68" y="199"/>
                  </a:lnTo>
                  <a:lnTo>
                    <a:pt x="68" y="197"/>
                  </a:lnTo>
                  <a:lnTo>
                    <a:pt x="68" y="195"/>
                  </a:lnTo>
                  <a:lnTo>
                    <a:pt x="66" y="195"/>
                  </a:lnTo>
                  <a:lnTo>
                    <a:pt x="66" y="193"/>
                  </a:lnTo>
                  <a:lnTo>
                    <a:pt x="64" y="193"/>
                  </a:lnTo>
                  <a:lnTo>
                    <a:pt x="62" y="193"/>
                  </a:lnTo>
                  <a:lnTo>
                    <a:pt x="62" y="191"/>
                  </a:lnTo>
                  <a:lnTo>
                    <a:pt x="64" y="191"/>
                  </a:lnTo>
                  <a:lnTo>
                    <a:pt x="64" y="189"/>
                  </a:lnTo>
                  <a:lnTo>
                    <a:pt x="62" y="189"/>
                  </a:lnTo>
                  <a:lnTo>
                    <a:pt x="62" y="187"/>
                  </a:lnTo>
                  <a:lnTo>
                    <a:pt x="62" y="185"/>
                  </a:lnTo>
                  <a:lnTo>
                    <a:pt x="62" y="183"/>
                  </a:lnTo>
                  <a:lnTo>
                    <a:pt x="62" y="181"/>
                  </a:lnTo>
                  <a:lnTo>
                    <a:pt x="62" y="179"/>
                  </a:lnTo>
                  <a:lnTo>
                    <a:pt x="60" y="179"/>
                  </a:lnTo>
                  <a:lnTo>
                    <a:pt x="60" y="177"/>
                  </a:lnTo>
                  <a:lnTo>
                    <a:pt x="60" y="175"/>
                  </a:lnTo>
                  <a:lnTo>
                    <a:pt x="60" y="173"/>
                  </a:lnTo>
                  <a:lnTo>
                    <a:pt x="60" y="171"/>
                  </a:lnTo>
                  <a:lnTo>
                    <a:pt x="62" y="171"/>
                  </a:lnTo>
                  <a:lnTo>
                    <a:pt x="62" y="169"/>
                  </a:lnTo>
                  <a:lnTo>
                    <a:pt x="60" y="169"/>
                  </a:lnTo>
                  <a:lnTo>
                    <a:pt x="60" y="167"/>
                  </a:lnTo>
                  <a:lnTo>
                    <a:pt x="60" y="167"/>
                  </a:lnTo>
                  <a:lnTo>
                    <a:pt x="58" y="167"/>
                  </a:lnTo>
                  <a:lnTo>
                    <a:pt x="58" y="165"/>
                  </a:lnTo>
                  <a:lnTo>
                    <a:pt x="56" y="165"/>
                  </a:lnTo>
                  <a:lnTo>
                    <a:pt x="56" y="163"/>
                  </a:lnTo>
                  <a:lnTo>
                    <a:pt x="56" y="161"/>
                  </a:lnTo>
                  <a:lnTo>
                    <a:pt x="54" y="161"/>
                  </a:lnTo>
                  <a:lnTo>
                    <a:pt x="54" y="159"/>
                  </a:lnTo>
                  <a:lnTo>
                    <a:pt x="52" y="159"/>
                  </a:lnTo>
                  <a:lnTo>
                    <a:pt x="50" y="159"/>
                  </a:lnTo>
                  <a:lnTo>
                    <a:pt x="48" y="159"/>
                  </a:lnTo>
                  <a:lnTo>
                    <a:pt x="48" y="157"/>
                  </a:lnTo>
                  <a:lnTo>
                    <a:pt x="46" y="157"/>
                  </a:lnTo>
                  <a:lnTo>
                    <a:pt x="46" y="155"/>
                  </a:lnTo>
                  <a:lnTo>
                    <a:pt x="44" y="155"/>
                  </a:lnTo>
                  <a:lnTo>
                    <a:pt x="44" y="153"/>
                  </a:lnTo>
                  <a:lnTo>
                    <a:pt x="42" y="153"/>
                  </a:lnTo>
                  <a:lnTo>
                    <a:pt x="40" y="153"/>
                  </a:lnTo>
                  <a:lnTo>
                    <a:pt x="40" y="151"/>
                  </a:lnTo>
                  <a:lnTo>
                    <a:pt x="38" y="151"/>
                  </a:lnTo>
                  <a:lnTo>
                    <a:pt x="38" y="149"/>
                  </a:lnTo>
                  <a:lnTo>
                    <a:pt x="36" y="149"/>
                  </a:lnTo>
                  <a:lnTo>
                    <a:pt x="36" y="147"/>
                  </a:lnTo>
                  <a:lnTo>
                    <a:pt x="36" y="145"/>
                  </a:lnTo>
                  <a:lnTo>
                    <a:pt x="34" y="145"/>
                  </a:lnTo>
                  <a:lnTo>
                    <a:pt x="36" y="143"/>
                  </a:lnTo>
                  <a:lnTo>
                    <a:pt x="34" y="143"/>
                  </a:lnTo>
                  <a:lnTo>
                    <a:pt x="34" y="141"/>
                  </a:lnTo>
                  <a:lnTo>
                    <a:pt x="34" y="141"/>
                  </a:lnTo>
                  <a:lnTo>
                    <a:pt x="34" y="139"/>
                  </a:lnTo>
                  <a:lnTo>
                    <a:pt x="32" y="139"/>
                  </a:lnTo>
                  <a:lnTo>
                    <a:pt x="30" y="139"/>
                  </a:lnTo>
                  <a:lnTo>
                    <a:pt x="30" y="137"/>
                  </a:lnTo>
                  <a:lnTo>
                    <a:pt x="28" y="137"/>
                  </a:lnTo>
                  <a:lnTo>
                    <a:pt x="26" y="137"/>
                  </a:lnTo>
                  <a:lnTo>
                    <a:pt x="24" y="135"/>
                  </a:lnTo>
                  <a:lnTo>
                    <a:pt x="22" y="135"/>
                  </a:lnTo>
                  <a:lnTo>
                    <a:pt x="22" y="133"/>
                  </a:lnTo>
                  <a:lnTo>
                    <a:pt x="22" y="131"/>
                  </a:lnTo>
                  <a:lnTo>
                    <a:pt x="20" y="131"/>
                  </a:lnTo>
                  <a:lnTo>
                    <a:pt x="20" y="129"/>
                  </a:lnTo>
                  <a:lnTo>
                    <a:pt x="18" y="129"/>
                  </a:lnTo>
                  <a:lnTo>
                    <a:pt x="16" y="129"/>
                  </a:lnTo>
                  <a:lnTo>
                    <a:pt x="14" y="129"/>
                  </a:lnTo>
                  <a:lnTo>
                    <a:pt x="12" y="129"/>
                  </a:lnTo>
                  <a:lnTo>
                    <a:pt x="12" y="127"/>
                  </a:lnTo>
                  <a:lnTo>
                    <a:pt x="10" y="127"/>
                  </a:lnTo>
                  <a:lnTo>
                    <a:pt x="10" y="125"/>
                  </a:lnTo>
                  <a:lnTo>
                    <a:pt x="8" y="125"/>
                  </a:lnTo>
                  <a:lnTo>
                    <a:pt x="8" y="123"/>
                  </a:lnTo>
                  <a:lnTo>
                    <a:pt x="6" y="123"/>
                  </a:lnTo>
                  <a:lnTo>
                    <a:pt x="6" y="121"/>
                  </a:lnTo>
                  <a:lnTo>
                    <a:pt x="4" y="121"/>
                  </a:lnTo>
                  <a:lnTo>
                    <a:pt x="4" y="119"/>
                  </a:lnTo>
                  <a:lnTo>
                    <a:pt x="4" y="119"/>
                  </a:lnTo>
                  <a:lnTo>
                    <a:pt x="4" y="117"/>
                  </a:lnTo>
                  <a:lnTo>
                    <a:pt x="4" y="114"/>
                  </a:lnTo>
                  <a:lnTo>
                    <a:pt x="6" y="114"/>
                  </a:lnTo>
                  <a:lnTo>
                    <a:pt x="4" y="114"/>
                  </a:lnTo>
                  <a:lnTo>
                    <a:pt x="4" y="112"/>
                  </a:lnTo>
                  <a:lnTo>
                    <a:pt x="6" y="112"/>
                  </a:lnTo>
                  <a:lnTo>
                    <a:pt x="6" y="110"/>
                  </a:lnTo>
                  <a:lnTo>
                    <a:pt x="6" y="108"/>
                  </a:lnTo>
                  <a:lnTo>
                    <a:pt x="4" y="108"/>
                  </a:lnTo>
                  <a:lnTo>
                    <a:pt x="4" y="106"/>
                  </a:lnTo>
                  <a:lnTo>
                    <a:pt x="6" y="106"/>
                  </a:lnTo>
                  <a:lnTo>
                    <a:pt x="4" y="106"/>
                  </a:lnTo>
                  <a:lnTo>
                    <a:pt x="4" y="104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100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10" y="86"/>
                  </a:lnTo>
                  <a:lnTo>
                    <a:pt x="10" y="84"/>
                  </a:lnTo>
                  <a:lnTo>
                    <a:pt x="10" y="82"/>
                  </a:lnTo>
                  <a:lnTo>
                    <a:pt x="8" y="82"/>
                  </a:lnTo>
                  <a:lnTo>
                    <a:pt x="8" y="80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4" y="76"/>
                  </a:lnTo>
                  <a:lnTo>
                    <a:pt x="4" y="78"/>
                  </a:lnTo>
                  <a:lnTo>
                    <a:pt x="2" y="78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2" y="76"/>
                  </a:lnTo>
                  <a:lnTo>
                    <a:pt x="0" y="76"/>
                  </a:lnTo>
                  <a:lnTo>
                    <a:pt x="2" y="74"/>
                  </a:lnTo>
                  <a:lnTo>
                    <a:pt x="0" y="74"/>
                  </a:lnTo>
                  <a:lnTo>
                    <a:pt x="0" y="72"/>
                  </a:lnTo>
                  <a:lnTo>
                    <a:pt x="2" y="72"/>
                  </a:lnTo>
                  <a:lnTo>
                    <a:pt x="2" y="70"/>
                  </a:lnTo>
                  <a:lnTo>
                    <a:pt x="2" y="70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6" y="68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2" y="60"/>
                  </a:lnTo>
                  <a:lnTo>
                    <a:pt x="12" y="58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6" y="56"/>
                  </a:lnTo>
                  <a:lnTo>
                    <a:pt x="16" y="58"/>
                  </a:lnTo>
                  <a:lnTo>
                    <a:pt x="18" y="58"/>
                  </a:lnTo>
                  <a:lnTo>
                    <a:pt x="16" y="56"/>
                  </a:lnTo>
                  <a:lnTo>
                    <a:pt x="18" y="56"/>
                  </a:lnTo>
                  <a:lnTo>
                    <a:pt x="18" y="54"/>
                  </a:lnTo>
                  <a:lnTo>
                    <a:pt x="20" y="54"/>
                  </a:lnTo>
                  <a:lnTo>
                    <a:pt x="20" y="56"/>
                  </a:lnTo>
                  <a:lnTo>
                    <a:pt x="22" y="56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52"/>
                  </a:lnTo>
                  <a:lnTo>
                    <a:pt x="24" y="50"/>
                  </a:lnTo>
                  <a:lnTo>
                    <a:pt x="24" y="48"/>
                  </a:lnTo>
                  <a:lnTo>
                    <a:pt x="24" y="46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4" y="36"/>
                  </a:lnTo>
                  <a:lnTo>
                    <a:pt x="24" y="34"/>
                  </a:lnTo>
                  <a:lnTo>
                    <a:pt x="24" y="32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4" y="22"/>
                  </a:lnTo>
                  <a:lnTo>
                    <a:pt x="26" y="22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32" y="20"/>
                  </a:lnTo>
                  <a:lnTo>
                    <a:pt x="32" y="18"/>
                  </a:lnTo>
                  <a:lnTo>
                    <a:pt x="30" y="18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2"/>
                  </a:lnTo>
                  <a:lnTo>
                    <a:pt x="36" y="22"/>
                  </a:lnTo>
                  <a:lnTo>
                    <a:pt x="38" y="22"/>
                  </a:lnTo>
                  <a:lnTo>
                    <a:pt x="40" y="22"/>
                  </a:lnTo>
                  <a:lnTo>
                    <a:pt x="40" y="20"/>
                  </a:lnTo>
                  <a:lnTo>
                    <a:pt x="42" y="20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6" y="18"/>
                  </a:lnTo>
                  <a:lnTo>
                    <a:pt x="48" y="18"/>
                  </a:lnTo>
                  <a:lnTo>
                    <a:pt x="50" y="18"/>
                  </a:lnTo>
                  <a:lnTo>
                    <a:pt x="52" y="18"/>
                  </a:lnTo>
                  <a:lnTo>
                    <a:pt x="52" y="16"/>
                  </a:lnTo>
                  <a:lnTo>
                    <a:pt x="54" y="16"/>
                  </a:lnTo>
                  <a:lnTo>
                    <a:pt x="56" y="16"/>
                  </a:lnTo>
                  <a:lnTo>
                    <a:pt x="56" y="14"/>
                  </a:lnTo>
                  <a:lnTo>
                    <a:pt x="58" y="14"/>
                  </a:lnTo>
                  <a:lnTo>
                    <a:pt x="60" y="14"/>
                  </a:lnTo>
                  <a:lnTo>
                    <a:pt x="60" y="12"/>
                  </a:lnTo>
                  <a:lnTo>
                    <a:pt x="62" y="12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10"/>
                  </a:lnTo>
                  <a:lnTo>
                    <a:pt x="68" y="10"/>
                  </a:lnTo>
                  <a:lnTo>
                    <a:pt x="68" y="8"/>
                  </a:lnTo>
                  <a:lnTo>
                    <a:pt x="70" y="8"/>
                  </a:lnTo>
                  <a:lnTo>
                    <a:pt x="72" y="8"/>
                  </a:lnTo>
                  <a:lnTo>
                    <a:pt x="72" y="6"/>
                  </a:lnTo>
                  <a:lnTo>
                    <a:pt x="74" y="6"/>
                  </a:lnTo>
                  <a:close/>
                  <a:moveTo>
                    <a:pt x="78" y="6"/>
                  </a:moveTo>
                  <a:lnTo>
                    <a:pt x="78" y="8"/>
                  </a:lnTo>
                  <a:lnTo>
                    <a:pt x="80" y="8"/>
                  </a:lnTo>
                  <a:lnTo>
                    <a:pt x="80" y="10"/>
                  </a:lnTo>
                  <a:lnTo>
                    <a:pt x="78" y="10"/>
                  </a:lnTo>
                  <a:lnTo>
                    <a:pt x="78" y="8"/>
                  </a:lnTo>
                  <a:lnTo>
                    <a:pt x="78" y="6"/>
                  </a:lnTo>
                  <a:close/>
                  <a:moveTo>
                    <a:pt x="84" y="6"/>
                  </a:moveTo>
                  <a:lnTo>
                    <a:pt x="84" y="8"/>
                  </a:lnTo>
                  <a:lnTo>
                    <a:pt x="82" y="8"/>
                  </a:lnTo>
                  <a:lnTo>
                    <a:pt x="84" y="8"/>
                  </a:lnTo>
                  <a:lnTo>
                    <a:pt x="84" y="10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10"/>
                  </a:lnTo>
                  <a:lnTo>
                    <a:pt x="82" y="8"/>
                  </a:lnTo>
                  <a:lnTo>
                    <a:pt x="82" y="8"/>
                  </a:lnTo>
                  <a:lnTo>
                    <a:pt x="82" y="6"/>
                  </a:lnTo>
                  <a:lnTo>
                    <a:pt x="84" y="6"/>
                  </a:lnTo>
                  <a:close/>
                  <a:moveTo>
                    <a:pt x="82" y="8"/>
                  </a:moveTo>
                  <a:lnTo>
                    <a:pt x="84" y="8"/>
                  </a:lnTo>
                  <a:lnTo>
                    <a:pt x="82" y="8"/>
                  </a:lnTo>
                  <a:close/>
                  <a:moveTo>
                    <a:pt x="82" y="6"/>
                  </a:moveTo>
                  <a:lnTo>
                    <a:pt x="80" y="6"/>
                  </a:lnTo>
                  <a:lnTo>
                    <a:pt x="80" y="8"/>
                  </a:lnTo>
                  <a:lnTo>
                    <a:pt x="80" y="6"/>
                  </a:lnTo>
                  <a:lnTo>
                    <a:pt x="82" y="6"/>
                  </a:lnTo>
                  <a:close/>
                  <a:moveTo>
                    <a:pt x="74" y="6"/>
                  </a:moveTo>
                  <a:lnTo>
                    <a:pt x="72" y="6"/>
                  </a:lnTo>
                  <a:lnTo>
                    <a:pt x="74" y="6"/>
                  </a:lnTo>
                  <a:close/>
                  <a:moveTo>
                    <a:pt x="72" y="6"/>
                  </a:moveTo>
                  <a:lnTo>
                    <a:pt x="70" y="6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2" y="6"/>
                  </a:lnTo>
                  <a:lnTo>
                    <a:pt x="70" y="6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2" y="6"/>
                  </a:lnTo>
                  <a:close/>
                  <a:moveTo>
                    <a:pt x="80" y="4"/>
                  </a:moveTo>
                  <a:lnTo>
                    <a:pt x="80" y="6"/>
                  </a:lnTo>
                  <a:lnTo>
                    <a:pt x="78" y="6"/>
                  </a:lnTo>
                  <a:lnTo>
                    <a:pt x="80" y="6"/>
                  </a:lnTo>
                  <a:lnTo>
                    <a:pt x="80" y="4"/>
                  </a:lnTo>
                  <a:close/>
                  <a:moveTo>
                    <a:pt x="82" y="4"/>
                  </a:moveTo>
                  <a:lnTo>
                    <a:pt x="82" y="6"/>
                  </a:lnTo>
                  <a:lnTo>
                    <a:pt x="82" y="4"/>
                  </a:lnTo>
                  <a:close/>
                  <a:moveTo>
                    <a:pt x="78" y="2"/>
                  </a:moveTo>
                  <a:lnTo>
                    <a:pt x="78" y="4"/>
                  </a:lnTo>
                  <a:lnTo>
                    <a:pt x="76" y="4"/>
                  </a:lnTo>
                  <a:lnTo>
                    <a:pt x="78" y="2"/>
                  </a:lnTo>
                  <a:close/>
                  <a:moveTo>
                    <a:pt x="82" y="4"/>
                  </a:moveTo>
                  <a:lnTo>
                    <a:pt x="82" y="2"/>
                  </a:lnTo>
                  <a:lnTo>
                    <a:pt x="82" y="4"/>
                  </a:lnTo>
                  <a:close/>
                  <a:moveTo>
                    <a:pt x="82" y="4"/>
                  </a:moveTo>
                  <a:lnTo>
                    <a:pt x="82" y="2"/>
                  </a:lnTo>
                  <a:lnTo>
                    <a:pt x="82" y="4"/>
                  </a:lnTo>
                  <a:close/>
                  <a:moveTo>
                    <a:pt x="80" y="2"/>
                  </a:moveTo>
                  <a:lnTo>
                    <a:pt x="80" y="4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0" y="2"/>
                  </a:lnTo>
                  <a:close/>
                  <a:moveTo>
                    <a:pt x="82" y="2"/>
                  </a:moveTo>
                  <a:lnTo>
                    <a:pt x="82" y="0"/>
                  </a:lnTo>
                  <a:lnTo>
                    <a:pt x="82" y="2"/>
                  </a:lnTo>
                  <a:close/>
                  <a:moveTo>
                    <a:pt x="88" y="0"/>
                  </a:moveTo>
                  <a:lnTo>
                    <a:pt x="88" y="2"/>
                  </a:lnTo>
                  <a:lnTo>
                    <a:pt x="88" y="4"/>
                  </a:lnTo>
                  <a:lnTo>
                    <a:pt x="86" y="4"/>
                  </a:lnTo>
                  <a:lnTo>
                    <a:pt x="86" y="6"/>
                  </a:lnTo>
                  <a:lnTo>
                    <a:pt x="86" y="4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8" y="0"/>
                  </a:lnTo>
                  <a:close/>
                  <a:moveTo>
                    <a:pt x="78" y="2"/>
                  </a:moveTo>
                  <a:lnTo>
                    <a:pt x="78" y="0"/>
                  </a:lnTo>
                  <a:lnTo>
                    <a:pt x="78" y="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5" name="Freeform 3782">
              <a:extLst>
                <a:ext uri="{FF2B5EF4-FFF2-40B4-BE49-F238E27FC236}">
                  <a16:creationId xmlns:a16="http://schemas.microsoft.com/office/drawing/2014/main" id="{96B73472-D73A-AFDB-44D8-ABFCC6A89DC3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557757" y="3645593"/>
              <a:ext cx="443749" cy="310123"/>
            </a:xfrm>
            <a:custGeom>
              <a:avLst/>
              <a:gdLst>
                <a:gd name="T0" fmla="*/ 52 w 224"/>
                <a:gd name="T1" fmla="*/ 4 h 166"/>
                <a:gd name="T2" fmla="*/ 70 w 224"/>
                <a:gd name="T3" fmla="*/ 2 h 166"/>
                <a:gd name="T4" fmla="*/ 88 w 224"/>
                <a:gd name="T5" fmla="*/ 0 h 166"/>
                <a:gd name="T6" fmla="*/ 98 w 224"/>
                <a:gd name="T7" fmla="*/ 4 h 166"/>
                <a:gd name="T8" fmla="*/ 110 w 224"/>
                <a:gd name="T9" fmla="*/ 6 h 166"/>
                <a:gd name="T10" fmla="*/ 120 w 224"/>
                <a:gd name="T11" fmla="*/ 12 h 166"/>
                <a:gd name="T12" fmla="*/ 138 w 224"/>
                <a:gd name="T13" fmla="*/ 10 h 166"/>
                <a:gd name="T14" fmla="*/ 154 w 224"/>
                <a:gd name="T15" fmla="*/ 8 h 166"/>
                <a:gd name="T16" fmla="*/ 168 w 224"/>
                <a:gd name="T17" fmla="*/ 10 h 166"/>
                <a:gd name="T18" fmla="*/ 180 w 224"/>
                <a:gd name="T19" fmla="*/ 16 h 166"/>
                <a:gd name="T20" fmla="*/ 194 w 224"/>
                <a:gd name="T21" fmla="*/ 26 h 166"/>
                <a:gd name="T22" fmla="*/ 204 w 224"/>
                <a:gd name="T23" fmla="*/ 34 h 166"/>
                <a:gd name="T24" fmla="*/ 218 w 224"/>
                <a:gd name="T25" fmla="*/ 42 h 166"/>
                <a:gd name="T26" fmla="*/ 218 w 224"/>
                <a:gd name="T27" fmla="*/ 52 h 166"/>
                <a:gd name="T28" fmla="*/ 208 w 224"/>
                <a:gd name="T29" fmla="*/ 60 h 166"/>
                <a:gd name="T30" fmla="*/ 202 w 224"/>
                <a:gd name="T31" fmla="*/ 74 h 166"/>
                <a:gd name="T32" fmla="*/ 200 w 224"/>
                <a:gd name="T33" fmla="*/ 92 h 166"/>
                <a:gd name="T34" fmla="*/ 194 w 224"/>
                <a:gd name="T35" fmla="*/ 100 h 166"/>
                <a:gd name="T36" fmla="*/ 186 w 224"/>
                <a:gd name="T37" fmla="*/ 104 h 166"/>
                <a:gd name="T38" fmla="*/ 184 w 224"/>
                <a:gd name="T39" fmla="*/ 112 h 166"/>
                <a:gd name="T40" fmla="*/ 176 w 224"/>
                <a:gd name="T41" fmla="*/ 116 h 166"/>
                <a:gd name="T42" fmla="*/ 174 w 224"/>
                <a:gd name="T43" fmla="*/ 118 h 166"/>
                <a:gd name="T44" fmla="*/ 172 w 224"/>
                <a:gd name="T45" fmla="*/ 124 h 166"/>
                <a:gd name="T46" fmla="*/ 164 w 224"/>
                <a:gd name="T47" fmla="*/ 132 h 166"/>
                <a:gd name="T48" fmla="*/ 154 w 224"/>
                <a:gd name="T49" fmla="*/ 134 h 166"/>
                <a:gd name="T50" fmla="*/ 154 w 224"/>
                <a:gd name="T51" fmla="*/ 138 h 166"/>
                <a:gd name="T52" fmla="*/ 146 w 224"/>
                <a:gd name="T53" fmla="*/ 134 h 166"/>
                <a:gd name="T54" fmla="*/ 154 w 224"/>
                <a:gd name="T55" fmla="*/ 142 h 166"/>
                <a:gd name="T56" fmla="*/ 146 w 224"/>
                <a:gd name="T57" fmla="*/ 152 h 166"/>
                <a:gd name="T58" fmla="*/ 142 w 224"/>
                <a:gd name="T59" fmla="*/ 158 h 166"/>
                <a:gd name="T60" fmla="*/ 138 w 224"/>
                <a:gd name="T61" fmla="*/ 154 h 166"/>
                <a:gd name="T62" fmla="*/ 136 w 224"/>
                <a:gd name="T63" fmla="*/ 160 h 166"/>
                <a:gd name="T64" fmla="*/ 136 w 224"/>
                <a:gd name="T65" fmla="*/ 166 h 166"/>
                <a:gd name="T66" fmla="*/ 124 w 224"/>
                <a:gd name="T67" fmla="*/ 162 h 166"/>
                <a:gd name="T68" fmla="*/ 120 w 224"/>
                <a:gd name="T69" fmla="*/ 152 h 166"/>
                <a:gd name="T70" fmla="*/ 114 w 224"/>
                <a:gd name="T71" fmla="*/ 142 h 166"/>
                <a:gd name="T72" fmla="*/ 104 w 224"/>
                <a:gd name="T73" fmla="*/ 132 h 166"/>
                <a:gd name="T74" fmla="*/ 102 w 224"/>
                <a:gd name="T75" fmla="*/ 124 h 166"/>
                <a:gd name="T76" fmla="*/ 98 w 224"/>
                <a:gd name="T77" fmla="*/ 116 h 166"/>
                <a:gd name="T78" fmla="*/ 92 w 224"/>
                <a:gd name="T79" fmla="*/ 112 h 166"/>
                <a:gd name="T80" fmla="*/ 82 w 224"/>
                <a:gd name="T81" fmla="*/ 106 h 166"/>
                <a:gd name="T82" fmla="*/ 80 w 224"/>
                <a:gd name="T83" fmla="*/ 106 h 166"/>
                <a:gd name="T84" fmla="*/ 74 w 224"/>
                <a:gd name="T85" fmla="*/ 100 h 166"/>
                <a:gd name="T86" fmla="*/ 68 w 224"/>
                <a:gd name="T87" fmla="*/ 90 h 166"/>
                <a:gd name="T88" fmla="*/ 56 w 224"/>
                <a:gd name="T89" fmla="*/ 82 h 166"/>
                <a:gd name="T90" fmla="*/ 44 w 224"/>
                <a:gd name="T91" fmla="*/ 74 h 166"/>
                <a:gd name="T92" fmla="*/ 34 w 224"/>
                <a:gd name="T93" fmla="*/ 64 h 166"/>
                <a:gd name="T94" fmla="*/ 26 w 224"/>
                <a:gd name="T95" fmla="*/ 54 h 166"/>
                <a:gd name="T96" fmla="*/ 16 w 224"/>
                <a:gd name="T97" fmla="*/ 48 h 166"/>
                <a:gd name="T98" fmla="*/ 4 w 224"/>
                <a:gd name="T99" fmla="*/ 40 h 166"/>
                <a:gd name="T100" fmla="*/ 4 w 224"/>
                <a:gd name="T101" fmla="*/ 30 h 166"/>
                <a:gd name="T102" fmla="*/ 8 w 224"/>
                <a:gd name="T103" fmla="*/ 22 h 166"/>
                <a:gd name="T104" fmla="*/ 20 w 224"/>
                <a:gd name="T105" fmla="*/ 14 h 166"/>
                <a:gd name="T106" fmla="*/ 34 w 224"/>
                <a:gd name="T107" fmla="*/ 10 h 166"/>
                <a:gd name="T108" fmla="*/ 188 w 224"/>
                <a:gd name="T109" fmla="*/ 102 h 166"/>
                <a:gd name="T110" fmla="*/ 172 w 224"/>
                <a:gd name="T111" fmla="*/ 114 h 166"/>
                <a:gd name="T112" fmla="*/ 140 w 224"/>
                <a:gd name="T113" fmla="*/ 156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24" h="166">
                  <a:moveTo>
                    <a:pt x="42" y="6"/>
                  </a:moveTo>
                  <a:lnTo>
                    <a:pt x="42" y="8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0" y="2"/>
                  </a:lnTo>
                  <a:lnTo>
                    <a:pt x="98" y="2"/>
                  </a:lnTo>
                  <a:lnTo>
                    <a:pt x="98" y="4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2" y="2"/>
                  </a:lnTo>
                  <a:lnTo>
                    <a:pt x="104" y="2"/>
                  </a:lnTo>
                  <a:lnTo>
                    <a:pt x="104" y="0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4" y="10"/>
                  </a:lnTo>
                  <a:lnTo>
                    <a:pt x="114" y="10"/>
                  </a:lnTo>
                  <a:lnTo>
                    <a:pt x="114" y="12"/>
                  </a:lnTo>
                  <a:lnTo>
                    <a:pt x="114" y="14"/>
                  </a:lnTo>
                  <a:lnTo>
                    <a:pt x="116" y="14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20" y="12"/>
                  </a:lnTo>
                  <a:lnTo>
                    <a:pt x="122" y="12"/>
                  </a:lnTo>
                  <a:lnTo>
                    <a:pt x="124" y="12"/>
                  </a:lnTo>
                  <a:lnTo>
                    <a:pt x="126" y="12"/>
                  </a:lnTo>
                  <a:lnTo>
                    <a:pt x="128" y="12"/>
                  </a:lnTo>
                  <a:lnTo>
                    <a:pt x="128" y="10"/>
                  </a:lnTo>
                  <a:lnTo>
                    <a:pt x="130" y="10"/>
                  </a:lnTo>
                  <a:lnTo>
                    <a:pt x="132" y="10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0" y="10"/>
                  </a:lnTo>
                  <a:lnTo>
                    <a:pt x="142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10"/>
                  </a:lnTo>
                  <a:lnTo>
                    <a:pt x="148" y="10"/>
                  </a:lnTo>
                  <a:lnTo>
                    <a:pt x="150" y="10"/>
                  </a:lnTo>
                  <a:lnTo>
                    <a:pt x="152" y="8"/>
                  </a:lnTo>
                  <a:lnTo>
                    <a:pt x="154" y="8"/>
                  </a:lnTo>
                  <a:lnTo>
                    <a:pt x="156" y="8"/>
                  </a:lnTo>
                  <a:lnTo>
                    <a:pt x="158" y="8"/>
                  </a:lnTo>
                  <a:lnTo>
                    <a:pt x="160" y="8"/>
                  </a:lnTo>
                  <a:lnTo>
                    <a:pt x="162" y="8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4" y="8"/>
                  </a:lnTo>
                  <a:lnTo>
                    <a:pt x="166" y="8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12"/>
                  </a:lnTo>
                  <a:lnTo>
                    <a:pt x="174" y="12"/>
                  </a:lnTo>
                  <a:lnTo>
                    <a:pt x="176" y="12"/>
                  </a:lnTo>
                  <a:lnTo>
                    <a:pt x="176" y="14"/>
                  </a:lnTo>
                  <a:lnTo>
                    <a:pt x="178" y="14"/>
                  </a:lnTo>
                  <a:lnTo>
                    <a:pt x="178" y="16"/>
                  </a:lnTo>
                  <a:lnTo>
                    <a:pt x="180" y="16"/>
                  </a:lnTo>
                  <a:lnTo>
                    <a:pt x="182" y="16"/>
                  </a:lnTo>
                  <a:lnTo>
                    <a:pt x="182" y="18"/>
                  </a:lnTo>
                  <a:lnTo>
                    <a:pt x="184" y="18"/>
                  </a:lnTo>
                  <a:lnTo>
                    <a:pt x="184" y="20"/>
                  </a:lnTo>
                  <a:lnTo>
                    <a:pt x="186" y="20"/>
                  </a:lnTo>
                  <a:lnTo>
                    <a:pt x="188" y="22"/>
                  </a:lnTo>
                  <a:lnTo>
                    <a:pt x="190" y="22"/>
                  </a:lnTo>
                  <a:lnTo>
                    <a:pt x="190" y="24"/>
                  </a:lnTo>
                  <a:lnTo>
                    <a:pt x="192" y="24"/>
                  </a:lnTo>
                  <a:lnTo>
                    <a:pt x="194" y="26"/>
                  </a:lnTo>
                  <a:lnTo>
                    <a:pt x="194" y="26"/>
                  </a:lnTo>
                  <a:lnTo>
                    <a:pt x="194" y="28"/>
                  </a:lnTo>
                  <a:lnTo>
                    <a:pt x="196" y="28"/>
                  </a:lnTo>
                  <a:lnTo>
                    <a:pt x="196" y="30"/>
                  </a:lnTo>
                  <a:lnTo>
                    <a:pt x="198" y="30"/>
                  </a:lnTo>
                  <a:lnTo>
                    <a:pt x="200" y="30"/>
                  </a:lnTo>
                  <a:lnTo>
                    <a:pt x="200" y="32"/>
                  </a:lnTo>
                  <a:lnTo>
                    <a:pt x="202" y="32"/>
                  </a:lnTo>
                  <a:lnTo>
                    <a:pt x="202" y="34"/>
                  </a:lnTo>
                  <a:lnTo>
                    <a:pt x="204" y="34"/>
                  </a:lnTo>
                  <a:lnTo>
                    <a:pt x="206" y="34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8" y="38"/>
                  </a:lnTo>
                  <a:lnTo>
                    <a:pt x="210" y="38"/>
                  </a:lnTo>
                  <a:lnTo>
                    <a:pt x="212" y="38"/>
                  </a:lnTo>
                  <a:lnTo>
                    <a:pt x="212" y="40"/>
                  </a:lnTo>
                  <a:lnTo>
                    <a:pt x="214" y="40"/>
                  </a:lnTo>
                  <a:lnTo>
                    <a:pt x="216" y="42"/>
                  </a:lnTo>
                  <a:lnTo>
                    <a:pt x="218" y="42"/>
                  </a:lnTo>
                  <a:lnTo>
                    <a:pt x="218" y="44"/>
                  </a:lnTo>
                  <a:lnTo>
                    <a:pt x="220" y="44"/>
                  </a:lnTo>
                  <a:lnTo>
                    <a:pt x="222" y="46"/>
                  </a:lnTo>
                  <a:lnTo>
                    <a:pt x="224" y="46"/>
                  </a:lnTo>
                  <a:lnTo>
                    <a:pt x="224" y="48"/>
                  </a:lnTo>
                  <a:lnTo>
                    <a:pt x="222" y="48"/>
                  </a:lnTo>
                  <a:lnTo>
                    <a:pt x="220" y="48"/>
                  </a:lnTo>
                  <a:lnTo>
                    <a:pt x="220" y="50"/>
                  </a:lnTo>
                  <a:lnTo>
                    <a:pt x="218" y="50"/>
                  </a:lnTo>
                  <a:lnTo>
                    <a:pt x="218" y="52"/>
                  </a:lnTo>
                  <a:lnTo>
                    <a:pt x="216" y="52"/>
                  </a:lnTo>
                  <a:lnTo>
                    <a:pt x="216" y="54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2" y="56"/>
                  </a:lnTo>
                  <a:lnTo>
                    <a:pt x="212" y="58"/>
                  </a:lnTo>
                  <a:lnTo>
                    <a:pt x="210" y="58"/>
                  </a:lnTo>
                  <a:lnTo>
                    <a:pt x="210" y="58"/>
                  </a:lnTo>
                  <a:lnTo>
                    <a:pt x="210" y="60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8" y="64"/>
                  </a:lnTo>
                  <a:lnTo>
                    <a:pt x="206" y="64"/>
                  </a:lnTo>
                  <a:lnTo>
                    <a:pt x="206" y="66"/>
                  </a:lnTo>
                  <a:lnTo>
                    <a:pt x="206" y="68"/>
                  </a:lnTo>
                  <a:lnTo>
                    <a:pt x="204" y="68"/>
                  </a:lnTo>
                  <a:lnTo>
                    <a:pt x="204" y="70"/>
                  </a:lnTo>
                  <a:lnTo>
                    <a:pt x="204" y="72"/>
                  </a:lnTo>
                  <a:lnTo>
                    <a:pt x="202" y="72"/>
                  </a:lnTo>
                  <a:lnTo>
                    <a:pt x="202" y="74"/>
                  </a:lnTo>
                  <a:lnTo>
                    <a:pt x="202" y="76"/>
                  </a:lnTo>
                  <a:lnTo>
                    <a:pt x="202" y="78"/>
                  </a:lnTo>
                  <a:lnTo>
                    <a:pt x="202" y="80"/>
                  </a:lnTo>
                  <a:lnTo>
                    <a:pt x="202" y="82"/>
                  </a:lnTo>
                  <a:lnTo>
                    <a:pt x="202" y="84"/>
                  </a:lnTo>
                  <a:lnTo>
                    <a:pt x="202" y="86"/>
                  </a:lnTo>
                  <a:lnTo>
                    <a:pt x="202" y="88"/>
                  </a:lnTo>
                  <a:lnTo>
                    <a:pt x="202" y="90"/>
                  </a:lnTo>
                  <a:lnTo>
                    <a:pt x="200" y="90"/>
                  </a:lnTo>
                  <a:lnTo>
                    <a:pt x="200" y="92"/>
                  </a:lnTo>
                  <a:lnTo>
                    <a:pt x="198" y="92"/>
                  </a:lnTo>
                  <a:lnTo>
                    <a:pt x="198" y="94"/>
                  </a:lnTo>
                  <a:lnTo>
                    <a:pt x="196" y="94"/>
                  </a:lnTo>
                  <a:lnTo>
                    <a:pt x="196" y="96"/>
                  </a:lnTo>
                  <a:lnTo>
                    <a:pt x="196" y="94"/>
                  </a:lnTo>
                  <a:lnTo>
                    <a:pt x="196" y="96"/>
                  </a:lnTo>
                  <a:lnTo>
                    <a:pt x="196" y="98"/>
                  </a:lnTo>
                  <a:lnTo>
                    <a:pt x="196" y="100"/>
                  </a:lnTo>
                  <a:lnTo>
                    <a:pt x="194" y="100"/>
                  </a:lnTo>
                  <a:lnTo>
                    <a:pt x="194" y="100"/>
                  </a:lnTo>
                  <a:lnTo>
                    <a:pt x="194" y="102"/>
                  </a:lnTo>
                  <a:lnTo>
                    <a:pt x="192" y="102"/>
                  </a:lnTo>
                  <a:lnTo>
                    <a:pt x="190" y="102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88" y="102"/>
                  </a:lnTo>
                  <a:lnTo>
                    <a:pt x="186" y="102"/>
                  </a:lnTo>
                  <a:lnTo>
                    <a:pt x="186" y="104"/>
                  </a:lnTo>
                  <a:lnTo>
                    <a:pt x="186" y="106"/>
                  </a:lnTo>
                  <a:lnTo>
                    <a:pt x="186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8" y="106"/>
                  </a:lnTo>
                  <a:lnTo>
                    <a:pt x="186" y="106"/>
                  </a:lnTo>
                  <a:lnTo>
                    <a:pt x="186" y="108"/>
                  </a:lnTo>
                  <a:lnTo>
                    <a:pt x="184" y="108"/>
                  </a:lnTo>
                  <a:lnTo>
                    <a:pt x="184" y="110"/>
                  </a:lnTo>
                  <a:lnTo>
                    <a:pt x="184" y="112"/>
                  </a:lnTo>
                  <a:lnTo>
                    <a:pt x="182" y="112"/>
                  </a:lnTo>
                  <a:lnTo>
                    <a:pt x="182" y="114"/>
                  </a:lnTo>
                  <a:lnTo>
                    <a:pt x="180" y="114"/>
                  </a:lnTo>
                  <a:lnTo>
                    <a:pt x="180" y="116"/>
                  </a:lnTo>
                  <a:lnTo>
                    <a:pt x="178" y="116"/>
                  </a:lnTo>
                  <a:lnTo>
                    <a:pt x="178" y="118"/>
                  </a:lnTo>
                  <a:lnTo>
                    <a:pt x="176" y="118"/>
                  </a:lnTo>
                  <a:lnTo>
                    <a:pt x="176" y="116"/>
                  </a:lnTo>
                  <a:lnTo>
                    <a:pt x="178" y="116"/>
                  </a:lnTo>
                  <a:lnTo>
                    <a:pt x="176" y="116"/>
                  </a:lnTo>
                  <a:lnTo>
                    <a:pt x="174" y="116"/>
                  </a:lnTo>
                  <a:lnTo>
                    <a:pt x="174" y="114"/>
                  </a:lnTo>
                  <a:lnTo>
                    <a:pt x="172" y="114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2" y="116"/>
                  </a:lnTo>
                  <a:lnTo>
                    <a:pt x="174" y="116"/>
                  </a:lnTo>
                  <a:lnTo>
                    <a:pt x="174" y="118"/>
                  </a:lnTo>
                  <a:lnTo>
                    <a:pt x="172" y="118"/>
                  </a:lnTo>
                  <a:lnTo>
                    <a:pt x="172" y="116"/>
                  </a:lnTo>
                  <a:lnTo>
                    <a:pt x="172" y="118"/>
                  </a:lnTo>
                  <a:lnTo>
                    <a:pt x="174" y="118"/>
                  </a:lnTo>
                  <a:lnTo>
                    <a:pt x="176" y="118"/>
                  </a:lnTo>
                  <a:lnTo>
                    <a:pt x="176" y="120"/>
                  </a:lnTo>
                  <a:lnTo>
                    <a:pt x="176" y="122"/>
                  </a:lnTo>
                  <a:lnTo>
                    <a:pt x="174" y="122"/>
                  </a:lnTo>
                  <a:lnTo>
                    <a:pt x="174" y="124"/>
                  </a:lnTo>
                  <a:lnTo>
                    <a:pt x="172" y="124"/>
                  </a:lnTo>
                  <a:lnTo>
                    <a:pt x="172" y="126"/>
                  </a:lnTo>
                  <a:lnTo>
                    <a:pt x="170" y="126"/>
                  </a:lnTo>
                  <a:lnTo>
                    <a:pt x="170" y="128"/>
                  </a:lnTo>
                  <a:lnTo>
                    <a:pt x="168" y="128"/>
                  </a:lnTo>
                  <a:lnTo>
                    <a:pt x="166" y="128"/>
                  </a:lnTo>
                  <a:lnTo>
                    <a:pt x="166" y="130"/>
                  </a:lnTo>
                  <a:lnTo>
                    <a:pt x="164" y="130"/>
                  </a:lnTo>
                  <a:lnTo>
                    <a:pt x="164" y="132"/>
                  </a:lnTo>
                  <a:lnTo>
                    <a:pt x="162" y="130"/>
                  </a:lnTo>
                  <a:lnTo>
                    <a:pt x="164" y="132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6" y="136"/>
                  </a:lnTo>
                  <a:lnTo>
                    <a:pt x="156" y="138"/>
                  </a:lnTo>
                  <a:lnTo>
                    <a:pt x="156" y="136"/>
                  </a:lnTo>
                  <a:lnTo>
                    <a:pt x="154" y="136"/>
                  </a:lnTo>
                  <a:lnTo>
                    <a:pt x="154" y="134"/>
                  </a:lnTo>
                  <a:lnTo>
                    <a:pt x="152" y="134"/>
                  </a:lnTo>
                  <a:lnTo>
                    <a:pt x="152" y="132"/>
                  </a:lnTo>
                  <a:lnTo>
                    <a:pt x="154" y="132"/>
                  </a:lnTo>
                  <a:lnTo>
                    <a:pt x="152" y="132"/>
                  </a:lnTo>
                  <a:lnTo>
                    <a:pt x="152" y="134"/>
                  </a:lnTo>
                  <a:lnTo>
                    <a:pt x="154" y="134"/>
                  </a:lnTo>
                  <a:lnTo>
                    <a:pt x="154" y="136"/>
                  </a:lnTo>
                  <a:lnTo>
                    <a:pt x="156" y="136"/>
                  </a:lnTo>
                  <a:lnTo>
                    <a:pt x="154" y="136"/>
                  </a:lnTo>
                  <a:lnTo>
                    <a:pt x="154" y="138"/>
                  </a:lnTo>
                  <a:lnTo>
                    <a:pt x="152" y="138"/>
                  </a:lnTo>
                  <a:lnTo>
                    <a:pt x="152" y="136"/>
                  </a:lnTo>
                  <a:lnTo>
                    <a:pt x="152" y="134"/>
                  </a:lnTo>
                  <a:lnTo>
                    <a:pt x="152" y="136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36"/>
                  </a:lnTo>
                  <a:lnTo>
                    <a:pt x="146" y="136"/>
                  </a:lnTo>
                  <a:lnTo>
                    <a:pt x="146" y="134"/>
                  </a:lnTo>
                  <a:lnTo>
                    <a:pt x="146" y="136"/>
                  </a:lnTo>
                  <a:lnTo>
                    <a:pt x="148" y="136"/>
                  </a:lnTo>
                  <a:lnTo>
                    <a:pt x="148" y="138"/>
                  </a:lnTo>
                  <a:lnTo>
                    <a:pt x="150" y="138"/>
                  </a:lnTo>
                  <a:lnTo>
                    <a:pt x="150" y="140"/>
                  </a:lnTo>
                  <a:lnTo>
                    <a:pt x="150" y="142"/>
                  </a:lnTo>
                  <a:lnTo>
                    <a:pt x="152" y="142"/>
                  </a:lnTo>
                  <a:lnTo>
                    <a:pt x="152" y="144"/>
                  </a:lnTo>
                  <a:lnTo>
                    <a:pt x="152" y="142"/>
                  </a:lnTo>
                  <a:lnTo>
                    <a:pt x="154" y="142"/>
                  </a:lnTo>
                  <a:lnTo>
                    <a:pt x="154" y="144"/>
                  </a:lnTo>
                  <a:lnTo>
                    <a:pt x="152" y="144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0" y="148"/>
                  </a:lnTo>
                  <a:lnTo>
                    <a:pt x="150" y="150"/>
                  </a:lnTo>
                  <a:lnTo>
                    <a:pt x="148" y="150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46" y="152"/>
                  </a:lnTo>
                  <a:lnTo>
                    <a:pt x="146" y="150"/>
                  </a:lnTo>
                  <a:lnTo>
                    <a:pt x="146" y="152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6" y="154"/>
                  </a:lnTo>
                  <a:lnTo>
                    <a:pt x="144" y="154"/>
                  </a:lnTo>
                  <a:lnTo>
                    <a:pt x="144" y="156"/>
                  </a:lnTo>
                  <a:lnTo>
                    <a:pt x="142" y="158"/>
                  </a:lnTo>
                  <a:lnTo>
                    <a:pt x="140" y="158"/>
                  </a:lnTo>
                  <a:lnTo>
                    <a:pt x="140" y="160"/>
                  </a:lnTo>
                  <a:lnTo>
                    <a:pt x="138" y="160"/>
                  </a:lnTo>
                  <a:lnTo>
                    <a:pt x="138" y="158"/>
                  </a:lnTo>
                  <a:lnTo>
                    <a:pt x="140" y="158"/>
                  </a:lnTo>
                  <a:lnTo>
                    <a:pt x="140" y="156"/>
                  </a:lnTo>
                  <a:lnTo>
                    <a:pt x="140" y="154"/>
                  </a:lnTo>
                  <a:lnTo>
                    <a:pt x="138" y="154"/>
                  </a:lnTo>
                  <a:lnTo>
                    <a:pt x="136" y="154"/>
                  </a:lnTo>
                  <a:lnTo>
                    <a:pt x="138" y="154"/>
                  </a:lnTo>
                  <a:lnTo>
                    <a:pt x="138" y="156"/>
                  </a:lnTo>
                  <a:lnTo>
                    <a:pt x="140" y="156"/>
                  </a:lnTo>
                  <a:lnTo>
                    <a:pt x="138" y="156"/>
                  </a:lnTo>
                  <a:lnTo>
                    <a:pt x="138" y="158"/>
                  </a:lnTo>
                  <a:lnTo>
                    <a:pt x="136" y="158"/>
                  </a:lnTo>
                  <a:lnTo>
                    <a:pt x="136" y="160"/>
                  </a:lnTo>
                  <a:lnTo>
                    <a:pt x="136" y="158"/>
                  </a:lnTo>
                  <a:lnTo>
                    <a:pt x="134" y="158"/>
                  </a:lnTo>
                  <a:lnTo>
                    <a:pt x="136" y="158"/>
                  </a:lnTo>
                  <a:lnTo>
                    <a:pt x="136" y="160"/>
                  </a:lnTo>
                  <a:lnTo>
                    <a:pt x="134" y="158"/>
                  </a:lnTo>
                  <a:lnTo>
                    <a:pt x="134" y="160"/>
                  </a:lnTo>
                  <a:lnTo>
                    <a:pt x="136" y="160"/>
                  </a:lnTo>
                  <a:lnTo>
                    <a:pt x="136" y="162"/>
                  </a:lnTo>
                  <a:lnTo>
                    <a:pt x="138" y="162"/>
                  </a:lnTo>
                  <a:lnTo>
                    <a:pt x="136" y="162"/>
                  </a:lnTo>
                  <a:lnTo>
                    <a:pt x="136" y="164"/>
                  </a:lnTo>
                  <a:lnTo>
                    <a:pt x="134" y="164"/>
                  </a:lnTo>
                  <a:lnTo>
                    <a:pt x="136" y="164"/>
                  </a:lnTo>
                  <a:lnTo>
                    <a:pt x="136" y="166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2" y="164"/>
                  </a:lnTo>
                  <a:lnTo>
                    <a:pt x="132" y="162"/>
                  </a:lnTo>
                  <a:lnTo>
                    <a:pt x="130" y="162"/>
                  </a:lnTo>
                  <a:lnTo>
                    <a:pt x="130" y="164"/>
                  </a:lnTo>
                  <a:lnTo>
                    <a:pt x="128" y="164"/>
                  </a:lnTo>
                  <a:lnTo>
                    <a:pt x="126" y="164"/>
                  </a:lnTo>
                  <a:lnTo>
                    <a:pt x="126" y="162"/>
                  </a:lnTo>
                  <a:lnTo>
                    <a:pt x="124" y="162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4" y="160"/>
                  </a:lnTo>
                  <a:lnTo>
                    <a:pt x="124" y="158"/>
                  </a:lnTo>
                  <a:lnTo>
                    <a:pt x="122" y="158"/>
                  </a:lnTo>
                  <a:lnTo>
                    <a:pt x="122" y="156"/>
                  </a:lnTo>
                  <a:lnTo>
                    <a:pt x="122" y="154"/>
                  </a:lnTo>
                  <a:lnTo>
                    <a:pt x="122" y="154"/>
                  </a:lnTo>
                  <a:lnTo>
                    <a:pt x="122" y="152"/>
                  </a:lnTo>
                  <a:lnTo>
                    <a:pt x="120" y="152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20" y="150"/>
                  </a:lnTo>
                  <a:lnTo>
                    <a:pt x="118" y="150"/>
                  </a:lnTo>
                  <a:lnTo>
                    <a:pt x="118" y="148"/>
                  </a:lnTo>
                  <a:lnTo>
                    <a:pt x="118" y="146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6" y="142"/>
                  </a:lnTo>
                  <a:lnTo>
                    <a:pt x="114" y="142"/>
                  </a:lnTo>
                  <a:lnTo>
                    <a:pt x="112" y="142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6" y="140"/>
                  </a:lnTo>
                  <a:lnTo>
                    <a:pt x="106" y="138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4" y="134"/>
                  </a:lnTo>
                  <a:lnTo>
                    <a:pt x="104" y="132"/>
                  </a:lnTo>
                  <a:lnTo>
                    <a:pt x="104" y="130"/>
                  </a:lnTo>
                  <a:lnTo>
                    <a:pt x="104" y="128"/>
                  </a:lnTo>
                  <a:lnTo>
                    <a:pt x="104" y="126"/>
                  </a:lnTo>
                  <a:lnTo>
                    <a:pt x="104" y="128"/>
                  </a:lnTo>
                  <a:lnTo>
                    <a:pt x="102" y="126"/>
                  </a:lnTo>
                  <a:lnTo>
                    <a:pt x="104" y="126"/>
                  </a:lnTo>
                  <a:lnTo>
                    <a:pt x="102" y="126"/>
                  </a:lnTo>
                  <a:lnTo>
                    <a:pt x="104" y="126"/>
                  </a:lnTo>
                  <a:lnTo>
                    <a:pt x="102" y="126"/>
                  </a:lnTo>
                  <a:lnTo>
                    <a:pt x="102" y="124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100" y="124"/>
                  </a:lnTo>
                  <a:lnTo>
                    <a:pt x="100" y="122"/>
                  </a:lnTo>
                  <a:lnTo>
                    <a:pt x="98" y="122"/>
                  </a:lnTo>
                  <a:lnTo>
                    <a:pt x="98" y="120"/>
                  </a:lnTo>
                  <a:lnTo>
                    <a:pt x="98" y="118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16"/>
                  </a:lnTo>
                  <a:lnTo>
                    <a:pt x="98" y="114"/>
                  </a:lnTo>
                  <a:lnTo>
                    <a:pt x="98" y="116"/>
                  </a:lnTo>
                  <a:lnTo>
                    <a:pt x="96" y="116"/>
                  </a:lnTo>
                  <a:lnTo>
                    <a:pt x="96" y="114"/>
                  </a:lnTo>
                  <a:lnTo>
                    <a:pt x="94" y="114"/>
                  </a:lnTo>
                  <a:lnTo>
                    <a:pt x="94" y="112"/>
                  </a:lnTo>
                  <a:lnTo>
                    <a:pt x="92" y="112"/>
                  </a:lnTo>
                  <a:lnTo>
                    <a:pt x="92" y="114"/>
                  </a:lnTo>
                  <a:lnTo>
                    <a:pt x="92" y="112"/>
                  </a:lnTo>
                  <a:lnTo>
                    <a:pt x="90" y="112"/>
                  </a:lnTo>
                  <a:lnTo>
                    <a:pt x="88" y="112"/>
                  </a:lnTo>
                  <a:lnTo>
                    <a:pt x="86" y="112"/>
                  </a:lnTo>
                  <a:lnTo>
                    <a:pt x="86" y="110"/>
                  </a:lnTo>
                  <a:lnTo>
                    <a:pt x="86" y="108"/>
                  </a:lnTo>
                  <a:lnTo>
                    <a:pt x="84" y="108"/>
                  </a:lnTo>
                  <a:lnTo>
                    <a:pt x="84" y="106"/>
                  </a:lnTo>
                  <a:lnTo>
                    <a:pt x="84" y="108"/>
                  </a:lnTo>
                  <a:lnTo>
                    <a:pt x="82" y="108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80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2" y="106"/>
                  </a:lnTo>
                  <a:lnTo>
                    <a:pt x="80" y="106"/>
                  </a:lnTo>
                  <a:lnTo>
                    <a:pt x="80" y="104"/>
                  </a:lnTo>
                  <a:lnTo>
                    <a:pt x="80" y="106"/>
                  </a:lnTo>
                  <a:lnTo>
                    <a:pt x="78" y="106"/>
                  </a:lnTo>
                  <a:lnTo>
                    <a:pt x="78" y="104"/>
                  </a:lnTo>
                  <a:lnTo>
                    <a:pt x="76" y="104"/>
                  </a:lnTo>
                  <a:lnTo>
                    <a:pt x="78" y="104"/>
                  </a:lnTo>
                  <a:lnTo>
                    <a:pt x="78" y="102"/>
                  </a:lnTo>
                  <a:lnTo>
                    <a:pt x="76" y="102"/>
                  </a:lnTo>
                  <a:lnTo>
                    <a:pt x="76" y="104"/>
                  </a:lnTo>
                  <a:lnTo>
                    <a:pt x="76" y="102"/>
                  </a:lnTo>
                  <a:lnTo>
                    <a:pt x="76" y="100"/>
                  </a:lnTo>
                  <a:lnTo>
                    <a:pt x="74" y="100"/>
                  </a:lnTo>
                  <a:lnTo>
                    <a:pt x="76" y="100"/>
                  </a:lnTo>
                  <a:lnTo>
                    <a:pt x="76" y="98"/>
                  </a:lnTo>
                  <a:lnTo>
                    <a:pt x="76" y="96"/>
                  </a:lnTo>
                  <a:lnTo>
                    <a:pt x="74" y="96"/>
                  </a:lnTo>
                  <a:lnTo>
                    <a:pt x="72" y="96"/>
                  </a:lnTo>
                  <a:lnTo>
                    <a:pt x="72" y="94"/>
                  </a:lnTo>
                  <a:lnTo>
                    <a:pt x="70" y="94"/>
                  </a:lnTo>
                  <a:lnTo>
                    <a:pt x="70" y="92"/>
                  </a:lnTo>
                  <a:lnTo>
                    <a:pt x="68" y="92"/>
                  </a:lnTo>
                  <a:lnTo>
                    <a:pt x="68" y="90"/>
                  </a:lnTo>
                  <a:lnTo>
                    <a:pt x="66" y="90"/>
                  </a:lnTo>
                  <a:lnTo>
                    <a:pt x="64" y="90"/>
                  </a:lnTo>
                  <a:lnTo>
                    <a:pt x="62" y="90"/>
                  </a:lnTo>
                  <a:lnTo>
                    <a:pt x="62" y="88"/>
                  </a:lnTo>
                  <a:lnTo>
                    <a:pt x="60" y="88"/>
                  </a:lnTo>
                  <a:lnTo>
                    <a:pt x="60" y="86"/>
                  </a:lnTo>
                  <a:lnTo>
                    <a:pt x="58" y="86"/>
                  </a:lnTo>
                  <a:lnTo>
                    <a:pt x="58" y="84"/>
                  </a:lnTo>
                  <a:lnTo>
                    <a:pt x="58" y="82"/>
                  </a:lnTo>
                  <a:lnTo>
                    <a:pt x="56" y="82"/>
                  </a:lnTo>
                  <a:lnTo>
                    <a:pt x="54" y="80"/>
                  </a:lnTo>
                  <a:lnTo>
                    <a:pt x="54" y="78"/>
                  </a:lnTo>
                  <a:lnTo>
                    <a:pt x="52" y="78"/>
                  </a:lnTo>
                  <a:lnTo>
                    <a:pt x="50" y="78"/>
                  </a:lnTo>
                  <a:lnTo>
                    <a:pt x="50" y="78"/>
                  </a:lnTo>
                  <a:lnTo>
                    <a:pt x="50" y="76"/>
                  </a:lnTo>
                  <a:lnTo>
                    <a:pt x="48" y="76"/>
                  </a:lnTo>
                  <a:lnTo>
                    <a:pt x="46" y="76"/>
                  </a:lnTo>
                  <a:lnTo>
                    <a:pt x="46" y="74"/>
                  </a:lnTo>
                  <a:lnTo>
                    <a:pt x="44" y="74"/>
                  </a:lnTo>
                  <a:lnTo>
                    <a:pt x="42" y="74"/>
                  </a:lnTo>
                  <a:lnTo>
                    <a:pt x="42" y="72"/>
                  </a:lnTo>
                  <a:lnTo>
                    <a:pt x="42" y="70"/>
                  </a:lnTo>
                  <a:lnTo>
                    <a:pt x="40" y="70"/>
                  </a:lnTo>
                  <a:lnTo>
                    <a:pt x="40" y="68"/>
                  </a:lnTo>
                  <a:lnTo>
                    <a:pt x="38" y="68"/>
                  </a:lnTo>
                  <a:lnTo>
                    <a:pt x="38" y="66"/>
                  </a:lnTo>
                  <a:lnTo>
                    <a:pt x="36" y="66"/>
                  </a:lnTo>
                  <a:lnTo>
                    <a:pt x="36" y="64"/>
                  </a:lnTo>
                  <a:lnTo>
                    <a:pt x="34" y="64"/>
                  </a:lnTo>
                  <a:lnTo>
                    <a:pt x="34" y="62"/>
                  </a:lnTo>
                  <a:lnTo>
                    <a:pt x="34" y="60"/>
                  </a:lnTo>
                  <a:lnTo>
                    <a:pt x="32" y="60"/>
                  </a:lnTo>
                  <a:lnTo>
                    <a:pt x="32" y="58"/>
                  </a:lnTo>
                  <a:lnTo>
                    <a:pt x="32" y="58"/>
                  </a:lnTo>
                  <a:lnTo>
                    <a:pt x="30" y="58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4"/>
                  </a:lnTo>
                  <a:lnTo>
                    <a:pt x="26" y="54"/>
                  </a:lnTo>
                  <a:lnTo>
                    <a:pt x="26" y="52"/>
                  </a:lnTo>
                  <a:lnTo>
                    <a:pt x="26" y="50"/>
                  </a:lnTo>
                  <a:lnTo>
                    <a:pt x="26" y="48"/>
                  </a:lnTo>
                  <a:lnTo>
                    <a:pt x="24" y="48"/>
                  </a:lnTo>
                  <a:lnTo>
                    <a:pt x="22" y="48"/>
                  </a:lnTo>
                  <a:lnTo>
                    <a:pt x="20" y="48"/>
                  </a:lnTo>
                  <a:lnTo>
                    <a:pt x="18" y="48"/>
                  </a:lnTo>
                  <a:lnTo>
                    <a:pt x="18" y="50"/>
                  </a:lnTo>
                  <a:lnTo>
                    <a:pt x="18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2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2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8" y="26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8" y="24"/>
                  </a:lnTo>
                  <a:lnTo>
                    <a:pt x="8" y="22"/>
                  </a:lnTo>
                  <a:lnTo>
                    <a:pt x="10" y="22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6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0" y="6"/>
                  </a:lnTo>
                  <a:lnTo>
                    <a:pt x="42" y="6"/>
                  </a:lnTo>
                  <a:close/>
                  <a:moveTo>
                    <a:pt x="188" y="104"/>
                  </a:moveTo>
                  <a:lnTo>
                    <a:pt x="188" y="102"/>
                  </a:lnTo>
                  <a:lnTo>
                    <a:pt x="188" y="104"/>
                  </a:lnTo>
                  <a:close/>
                  <a:moveTo>
                    <a:pt x="188" y="104"/>
                  </a:moveTo>
                  <a:lnTo>
                    <a:pt x="188" y="106"/>
                  </a:lnTo>
                  <a:lnTo>
                    <a:pt x="188" y="104"/>
                  </a:lnTo>
                  <a:close/>
                  <a:moveTo>
                    <a:pt x="172" y="116"/>
                  </a:moveTo>
                  <a:lnTo>
                    <a:pt x="172" y="114"/>
                  </a:lnTo>
                  <a:lnTo>
                    <a:pt x="174" y="114"/>
                  </a:lnTo>
                  <a:lnTo>
                    <a:pt x="172" y="114"/>
                  </a:lnTo>
                  <a:lnTo>
                    <a:pt x="174" y="114"/>
                  </a:lnTo>
                  <a:lnTo>
                    <a:pt x="172" y="114"/>
                  </a:lnTo>
                  <a:lnTo>
                    <a:pt x="172" y="116"/>
                  </a:lnTo>
                  <a:close/>
                  <a:moveTo>
                    <a:pt x="174" y="116"/>
                  </a:moveTo>
                  <a:lnTo>
                    <a:pt x="176" y="116"/>
                  </a:lnTo>
                  <a:lnTo>
                    <a:pt x="174" y="116"/>
                  </a:lnTo>
                  <a:close/>
                  <a:moveTo>
                    <a:pt x="164" y="132"/>
                  </a:moveTo>
                  <a:lnTo>
                    <a:pt x="162" y="132"/>
                  </a:lnTo>
                  <a:lnTo>
                    <a:pt x="164" y="132"/>
                  </a:lnTo>
                  <a:close/>
                  <a:moveTo>
                    <a:pt x="140" y="156"/>
                  </a:moveTo>
                  <a:lnTo>
                    <a:pt x="138" y="156"/>
                  </a:lnTo>
                  <a:lnTo>
                    <a:pt x="140" y="156"/>
                  </a:lnTo>
                  <a:close/>
                  <a:moveTo>
                    <a:pt x="140" y="158"/>
                  </a:moveTo>
                  <a:lnTo>
                    <a:pt x="140" y="156"/>
                  </a:lnTo>
                  <a:lnTo>
                    <a:pt x="140" y="158"/>
                  </a:lnTo>
                  <a:close/>
                  <a:moveTo>
                    <a:pt x="124" y="162"/>
                  </a:moveTo>
                  <a:lnTo>
                    <a:pt x="124" y="160"/>
                  </a:lnTo>
                  <a:lnTo>
                    <a:pt x="124" y="162"/>
                  </a:lnTo>
                  <a:close/>
                  <a:moveTo>
                    <a:pt x="140" y="160"/>
                  </a:moveTo>
                  <a:lnTo>
                    <a:pt x="138" y="160"/>
                  </a:lnTo>
                  <a:lnTo>
                    <a:pt x="140" y="16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6" name="Freeform 1810">
              <a:extLst>
                <a:ext uri="{FF2B5EF4-FFF2-40B4-BE49-F238E27FC236}">
                  <a16:creationId xmlns:a16="http://schemas.microsoft.com/office/drawing/2014/main" id="{6BADD481-2E7E-E92D-D530-FE9C81330D8C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5056654" y="3099723"/>
              <a:ext cx="265457" cy="411008"/>
            </a:xfrm>
            <a:custGeom>
              <a:avLst/>
              <a:gdLst>
                <a:gd name="T0" fmla="*/ 78 w 134"/>
                <a:gd name="T1" fmla="*/ 2 h 220"/>
                <a:gd name="T2" fmla="*/ 96 w 134"/>
                <a:gd name="T3" fmla="*/ 0 h 220"/>
                <a:gd name="T4" fmla="*/ 110 w 134"/>
                <a:gd name="T5" fmla="*/ 0 h 220"/>
                <a:gd name="T6" fmla="*/ 118 w 134"/>
                <a:gd name="T7" fmla="*/ 6 h 220"/>
                <a:gd name="T8" fmla="*/ 120 w 134"/>
                <a:gd name="T9" fmla="*/ 22 h 220"/>
                <a:gd name="T10" fmla="*/ 122 w 134"/>
                <a:gd name="T11" fmla="*/ 38 h 220"/>
                <a:gd name="T12" fmla="*/ 124 w 134"/>
                <a:gd name="T13" fmla="*/ 50 h 220"/>
                <a:gd name="T14" fmla="*/ 126 w 134"/>
                <a:gd name="T15" fmla="*/ 64 h 220"/>
                <a:gd name="T16" fmla="*/ 126 w 134"/>
                <a:gd name="T17" fmla="*/ 80 h 220"/>
                <a:gd name="T18" fmla="*/ 126 w 134"/>
                <a:gd name="T19" fmla="*/ 94 h 220"/>
                <a:gd name="T20" fmla="*/ 128 w 134"/>
                <a:gd name="T21" fmla="*/ 108 h 220"/>
                <a:gd name="T22" fmla="*/ 130 w 134"/>
                <a:gd name="T23" fmla="*/ 122 h 220"/>
                <a:gd name="T24" fmla="*/ 130 w 134"/>
                <a:gd name="T25" fmla="*/ 138 h 220"/>
                <a:gd name="T26" fmla="*/ 130 w 134"/>
                <a:gd name="T27" fmla="*/ 146 h 220"/>
                <a:gd name="T28" fmla="*/ 134 w 134"/>
                <a:gd name="T29" fmla="*/ 154 h 220"/>
                <a:gd name="T30" fmla="*/ 124 w 134"/>
                <a:gd name="T31" fmla="*/ 158 h 220"/>
                <a:gd name="T32" fmla="*/ 110 w 134"/>
                <a:gd name="T33" fmla="*/ 160 h 220"/>
                <a:gd name="T34" fmla="*/ 110 w 134"/>
                <a:gd name="T35" fmla="*/ 172 h 220"/>
                <a:gd name="T36" fmla="*/ 102 w 134"/>
                <a:gd name="T37" fmla="*/ 180 h 220"/>
                <a:gd name="T38" fmla="*/ 94 w 134"/>
                <a:gd name="T39" fmla="*/ 188 h 220"/>
                <a:gd name="T40" fmla="*/ 92 w 134"/>
                <a:gd name="T41" fmla="*/ 200 h 220"/>
                <a:gd name="T42" fmla="*/ 78 w 134"/>
                <a:gd name="T43" fmla="*/ 200 h 220"/>
                <a:gd name="T44" fmla="*/ 74 w 134"/>
                <a:gd name="T45" fmla="*/ 192 h 220"/>
                <a:gd name="T46" fmla="*/ 70 w 134"/>
                <a:gd name="T47" fmla="*/ 196 h 220"/>
                <a:gd name="T48" fmla="*/ 68 w 134"/>
                <a:gd name="T49" fmla="*/ 202 h 220"/>
                <a:gd name="T50" fmla="*/ 62 w 134"/>
                <a:gd name="T51" fmla="*/ 212 h 220"/>
                <a:gd name="T52" fmla="*/ 54 w 134"/>
                <a:gd name="T53" fmla="*/ 204 h 220"/>
                <a:gd name="T54" fmla="*/ 44 w 134"/>
                <a:gd name="T55" fmla="*/ 210 h 220"/>
                <a:gd name="T56" fmla="*/ 40 w 134"/>
                <a:gd name="T57" fmla="*/ 214 h 220"/>
                <a:gd name="T58" fmla="*/ 30 w 134"/>
                <a:gd name="T59" fmla="*/ 208 h 220"/>
                <a:gd name="T60" fmla="*/ 22 w 134"/>
                <a:gd name="T61" fmla="*/ 210 h 220"/>
                <a:gd name="T62" fmla="*/ 20 w 134"/>
                <a:gd name="T63" fmla="*/ 212 h 220"/>
                <a:gd name="T64" fmla="*/ 10 w 134"/>
                <a:gd name="T65" fmla="*/ 210 h 220"/>
                <a:gd name="T66" fmla="*/ 8 w 134"/>
                <a:gd name="T67" fmla="*/ 220 h 220"/>
                <a:gd name="T68" fmla="*/ 2 w 134"/>
                <a:gd name="T69" fmla="*/ 214 h 220"/>
                <a:gd name="T70" fmla="*/ 2 w 134"/>
                <a:gd name="T71" fmla="*/ 210 h 220"/>
                <a:gd name="T72" fmla="*/ 4 w 134"/>
                <a:gd name="T73" fmla="*/ 204 h 220"/>
                <a:gd name="T74" fmla="*/ 8 w 134"/>
                <a:gd name="T75" fmla="*/ 200 h 220"/>
                <a:gd name="T76" fmla="*/ 4 w 134"/>
                <a:gd name="T77" fmla="*/ 192 h 220"/>
                <a:gd name="T78" fmla="*/ 10 w 134"/>
                <a:gd name="T79" fmla="*/ 192 h 220"/>
                <a:gd name="T80" fmla="*/ 14 w 134"/>
                <a:gd name="T81" fmla="*/ 188 h 220"/>
                <a:gd name="T82" fmla="*/ 18 w 134"/>
                <a:gd name="T83" fmla="*/ 176 h 220"/>
                <a:gd name="T84" fmla="*/ 20 w 134"/>
                <a:gd name="T85" fmla="*/ 172 h 220"/>
                <a:gd name="T86" fmla="*/ 22 w 134"/>
                <a:gd name="T87" fmla="*/ 162 h 220"/>
                <a:gd name="T88" fmla="*/ 18 w 134"/>
                <a:gd name="T89" fmla="*/ 148 h 220"/>
                <a:gd name="T90" fmla="*/ 16 w 134"/>
                <a:gd name="T91" fmla="*/ 144 h 220"/>
                <a:gd name="T92" fmla="*/ 18 w 134"/>
                <a:gd name="T93" fmla="*/ 138 h 220"/>
                <a:gd name="T94" fmla="*/ 20 w 134"/>
                <a:gd name="T95" fmla="*/ 122 h 220"/>
                <a:gd name="T96" fmla="*/ 18 w 134"/>
                <a:gd name="T97" fmla="*/ 106 h 220"/>
                <a:gd name="T98" fmla="*/ 18 w 134"/>
                <a:gd name="T99" fmla="*/ 92 h 220"/>
                <a:gd name="T100" fmla="*/ 16 w 134"/>
                <a:gd name="T101" fmla="*/ 78 h 220"/>
                <a:gd name="T102" fmla="*/ 16 w 134"/>
                <a:gd name="T103" fmla="*/ 62 h 220"/>
                <a:gd name="T104" fmla="*/ 14 w 134"/>
                <a:gd name="T105" fmla="*/ 48 h 220"/>
                <a:gd name="T106" fmla="*/ 14 w 134"/>
                <a:gd name="T107" fmla="*/ 34 h 220"/>
                <a:gd name="T108" fmla="*/ 12 w 134"/>
                <a:gd name="T109" fmla="*/ 20 h 220"/>
                <a:gd name="T110" fmla="*/ 16 w 134"/>
                <a:gd name="T111" fmla="*/ 12 h 220"/>
                <a:gd name="T112" fmla="*/ 26 w 134"/>
                <a:gd name="T113" fmla="*/ 14 h 220"/>
                <a:gd name="T114" fmla="*/ 34 w 134"/>
                <a:gd name="T115" fmla="*/ 8 h 220"/>
                <a:gd name="T116" fmla="*/ 50 w 134"/>
                <a:gd name="T117" fmla="*/ 4 h 220"/>
                <a:gd name="T118" fmla="*/ 66 w 134"/>
                <a:gd name="T119" fmla="*/ 4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4" h="220">
                  <a:moveTo>
                    <a:pt x="68" y="4"/>
                  </a:moveTo>
                  <a:lnTo>
                    <a:pt x="70" y="4"/>
                  </a:lnTo>
                  <a:lnTo>
                    <a:pt x="70" y="2"/>
                  </a:lnTo>
                  <a:lnTo>
                    <a:pt x="72" y="2"/>
                  </a:lnTo>
                  <a:lnTo>
                    <a:pt x="74" y="2"/>
                  </a:lnTo>
                  <a:lnTo>
                    <a:pt x="76" y="2"/>
                  </a:lnTo>
                  <a:lnTo>
                    <a:pt x="78" y="2"/>
                  </a:lnTo>
                  <a:lnTo>
                    <a:pt x="78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8" y="2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4" y="0"/>
                  </a:lnTo>
                  <a:lnTo>
                    <a:pt x="96" y="0"/>
                  </a:lnTo>
                  <a:lnTo>
                    <a:pt x="98" y="0"/>
                  </a:lnTo>
                  <a:lnTo>
                    <a:pt x="100" y="0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6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0" y="0"/>
                  </a:lnTo>
                  <a:lnTo>
                    <a:pt x="112" y="0"/>
                  </a:lnTo>
                  <a:lnTo>
                    <a:pt x="114" y="0"/>
                  </a:lnTo>
                  <a:lnTo>
                    <a:pt x="116" y="0"/>
                  </a:lnTo>
                  <a:lnTo>
                    <a:pt x="118" y="0"/>
                  </a:lnTo>
                  <a:lnTo>
                    <a:pt x="118" y="0"/>
                  </a:lnTo>
                  <a:lnTo>
                    <a:pt x="118" y="2"/>
                  </a:lnTo>
                  <a:lnTo>
                    <a:pt x="118" y="4"/>
                  </a:lnTo>
                  <a:lnTo>
                    <a:pt x="118" y="6"/>
                  </a:lnTo>
                  <a:lnTo>
                    <a:pt x="118" y="8"/>
                  </a:lnTo>
                  <a:lnTo>
                    <a:pt x="118" y="10"/>
                  </a:lnTo>
                  <a:lnTo>
                    <a:pt x="120" y="12"/>
                  </a:lnTo>
                  <a:lnTo>
                    <a:pt x="120" y="14"/>
                  </a:lnTo>
                  <a:lnTo>
                    <a:pt x="120" y="16"/>
                  </a:lnTo>
                  <a:lnTo>
                    <a:pt x="120" y="18"/>
                  </a:lnTo>
                  <a:lnTo>
                    <a:pt x="120" y="20"/>
                  </a:lnTo>
                  <a:lnTo>
                    <a:pt x="120" y="22"/>
                  </a:lnTo>
                  <a:lnTo>
                    <a:pt x="120" y="24"/>
                  </a:lnTo>
                  <a:lnTo>
                    <a:pt x="120" y="26"/>
                  </a:lnTo>
                  <a:lnTo>
                    <a:pt x="120" y="28"/>
                  </a:lnTo>
                  <a:lnTo>
                    <a:pt x="122" y="30"/>
                  </a:lnTo>
                  <a:lnTo>
                    <a:pt x="122" y="32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8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4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4" y="48"/>
                  </a:lnTo>
                  <a:lnTo>
                    <a:pt x="124" y="48"/>
                  </a:lnTo>
                  <a:lnTo>
                    <a:pt x="124" y="50"/>
                  </a:lnTo>
                  <a:lnTo>
                    <a:pt x="124" y="52"/>
                  </a:lnTo>
                  <a:lnTo>
                    <a:pt x="124" y="54"/>
                  </a:lnTo>
                  <a:lnTo>
                    <a:pt x="124" y="56"/>
                  </a:lnTo>
                  <a:lnTo>
                    <a:pt x="124" y="58"/>
                  </a:lnTo>
                  <a:lnTo>
                    <a:pt x="124" y="60"/>
                  </a:lnTo>
                  <a:lnTo>
                    <a:pt x="124" y="62"/>
                  </a:lnTo>
                  <a:lnTo>
                    <a:pt x="126" y="62"/>
                  </a:lnTo>
                  <a:lnTo>
                    <a:pt x="126" y="64"/>
                  </a:lnTo>
                  <a:lnTo>
                    <a:pt x="126" y="66"/>
                  </a:lnTo>
                  <a:lnTo>
                    <a:pt x="126" y="68"/>
                  </a:lnTo>
                  <a:lnTo>
                    <a:pt x="126" y="70"/>
                  </a:lnTo>
                  <a:lnTo>
                    <a:pt x="126" y="72"/>
                  </a:lnTo>
                  <a:lnTo>
                    <a:pt x="126" y="74"/>
                  </a:lnTo>
                  <a:lnTo>
                    <a:pt x="126" y="76"/>
                  </a:lnTo>
                  <a:lnTo>
                    <a:pt x="126" y="78"/>
                  </a:lnTo>
                  <a:lnTo>
                    <a:pt x="126" y="80"/>
                  </a:lnTo>
                  <a:lnTo>
                    <a:pt x="126" y="82"/>
                  </a:lnTo>
                  <a:lnTo>
                    <a:pt x="126" y="82"/>
                  </a:lnTo>
                  <a:lnTo>
                    <a:pt x="126" y="84"/>
                  </a:lnTo>
                  <a:lnTo>
                    <a:pt x="126" y="86"/>
                  </a:lnTo>
                  <a:lnTo>
                    <a:pt x="126" y="88"/>
                  </a:lnTo>
                  <a:lnTo>
                    <a:pt x="126" y="90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6" y="96"/>
                  </a:lnTo>
                  <a:lnTo>
                    <a:pt x="126" y="96"/>
                  </a:lnTo>
                  <a:lnTo>
                    <a:pt x="126" y="98"/>
                  </a:lnTo>
                  <a:lnTo>
                    <a:pt x="126" y="100"/>
                  </a:lnTo>
                  <a:lnTo>
                    <a:pt x="128" y="102"/>
                  </a:lnTo>
                  <a:lnTo>
                    <a:pt x="128" y="104"/>
                  </a:lnTo>
                  <a:lnTo>
                    <a:pt x="128" y="106"/>
                  </a:lnTo>
                  <a:lnTo>
                    <a:pt x="128" y="108"/>
                  </a:lnTo>
                  <a:lnTo>
                    <a:pt x="128" y="110"/>
                  </a:lnTo>
                  <a:lnTo>
                    <a:pt x="128" y="112"/>
                  </a:lnTo>
                  <a:lnTo>
                    <a:pt x="128" y="114"/>
                  </a:lnTo>
                  <a:lnTo>
                    <a:pt x="128" y="116"/>
                  </a:lnTo>
                  <a:lnTo>
                    <a:pt x="128" y="118"/>
                  </a:lnTo>
                  <a:lnTo>
                    <a:pt x="130" y="118"/>
                  </a:lnTo>
                  <a:lnTo>
                    <a:pt x="130" y="120"/>
                  </a:lnTo>
                  <a:lnTo>
                    <a:pt x="130" y="122"/>
                  </a:lnTo>
                  <a:lnTo>
                    <a:pt x="130" y="124"/>
                  </a:lnTo>
                  <a:lnTo>
                    <a:pt x="130" y="126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0" y="132"/>
                  </a:lnTo>
                  <a:lnTo>
                    <a:pt x="130" y="134"/>
                  </a:lnTo>
                  <a:lnTo>
                    <a:pt x="130" y="136"/>
                  </a:lnTo>
                  <a:lnTo>
                    <a:pt x="130" y="138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8" y="142"/>
                  </a:lnTo>
                  <a:lnTo>
                    <a:pt x="130" y="142"/>
                  </a:lnTo>
                  <a:lnTo>
                    <a:pt x="130" y="144"/>
                  </a:lnTo>
                  <a:lnTo>
                    <a:pt x="132" y="144"/>
                  </a:lnTo>
                  <a:lnTo>
                    <a:pt x="130" y="144"/>
                  </a:lnTo>
                  <a:lnTo>
                    <a:pt x="130" y="146"/>
                  </a:lnTo>
                  <a:lnTo>
                    <a:pt x="130" y="148"/>
                  </a:lnTo>
                  <a:lnTo>
                    <a:pt x="132" y="148"/>
                  </a:lnTo>
                  <a:lnTo>
                    <a:pt x="134" y="148"/>
                  </a:lnTo>
                  <a:lnTo>
                    <a:pt x="134" y="150"/>
                  </a:lnTo>
                  <a:lnTo>
                    <a:pt x="132" y="150"/>
                  </a:lnTo>
                  <a:lnTo>
                    <a:pt x="132" y="152"/>
                  </a:lnTo>
                  <a:lnTo>
                    <a:pt x="134" y="152"/>
                  </a:lnTo>
                  <a:lnTo>
                    <a:pt x="134" y="154"/>
                  </a:lnTo>
                  <a:lnTo>
                    <a:pt x="132" y="154"/>
                  </a:lnTo>
                  <a:lnTo>
                    <a:pt x="130" y="154"/>
                  </a:lnTo>
                  <a:lnTo>
                    <a:pt x="128" y="154"/>
                  </a:lnTo>
                  <a:lnTo>
                    <a:pt x="126" y="154"/>
                  </a:lnTo>
                  <a:lnTo>
                    <a:pt x="126" y="156"/>
                  </a:lnTo>
                  <a:lnTo>
                    <a:pt x="126" y="156"/>
                  </a:lnTo>
                  <a:lnTo>
                    <a:pt x="126" y="158"/>
                  </a:lnTo>
                  <a:lnTo>
                    <a:pt x="124" y="158"/>
                  </a:lnTo>
                  <a:lnTo>
                    <a:pt x="122" y="158"/>
                  </a:lnTo>
                  <a:lnTo>
                    <a:pt x="122" y="160"/>
                  </a:lnTo>
                  <a:lnTo>
                    <a:pt x="120" y="160"/>
                  </a:lnTo>
                  <a:lnTo>
                    <a:pt x="118" y="160"/>
                  </a:lnTo>
                  <a:lnTo>
                    <a:pt x="116" y="158"/>
                  </a:lnTo>
                  <a:lnTo>
                    <a:pt x="114" y="158"/>
                  </a:lnTo>
                  <a:lnTo>
                    <a:pt x="112" y="160"/>
                  </a:lnTo>
                  <a:lnTo>
                    <a:pt x="110" y="160"/>
                  </a:lnTo>
                  <a:lnTo>
                    <a:pt x="108" y="160"/>
                  </a:lnTo>
                  <a:lnTo>
                    <a:pt x="108" y="162"/>
                  </a:lnTo>
                  <a:lnTo>
                    <a:pt x="108" y="164"/>
                  </a:lnTo>
                  <a:lnTo>
                    <a:pt x="110" y="164"/>
                  </a:lnTo>
                  <a:lnTo>
                    <a:pt x="110" y="166"/>
                  </a:lnTo>
                  <a:lnTo>
                    <a:pt x="110" y="168"/>
                  </a:lnTo>
                  <a:lnTo>
                    <a:pt x="110" y="170"/>
                  </a:lnTo>
                  <a:lnTo>
                    <a:pt x="110" y="172"/>
                  </a:lnTo>
                  <a:lnTo>
                    <a:pt x="108" y="172"/>
                  </a:lnTo>
                  <a:lnTo>
                    <a:pt x="108" y="174"/>
                  </a:lnTo>
                  <a:lnTo>
                    <a:pt x="106" y="174"/>
                  </a:lnTo>
                  <a:lnTo>
                    <a:pt x="106" y="176"/>
                  </a:lnTo>
                  <a:lnTo>
                    <a:pt x="104" y="176"/>
                  </a:lnTo>
                  <a:lnTo>
                    <a:pt x="102" y="176"/>
                  </a:lnTo>
                  <a:lnTo>
                    <a:pt x="102" y="178"/>
                  </a:lnTo>
                  <a:lnTo>
                    <a:pt x="102" y="180"/>
                  </a:lnTo>
                  <a:lnTo>
                    <a:pt x="102" y="182"/>
                  </a:lnTo>
                  <a:lnTo>
                    <a:pt x="102" y="184"/>
                  </a:lnTo>
                  <a:lnTo>
                    <a:pt x="100" y="184"/>
                  </a:lnTo>
                  <a:lnTo>
                    <a:pt x="100" y="186"/>
                  </a:lnTo>
                  <a:lnTo>
                    <a:pt x="98" y="186"/>
                  </a:lnTo>
                  <a:lnTo>
                    <a:pt x="96" y="186"/>
                  </a:lnTo>
                  <a:lnTo>
                    <a:pt x="94" y="186"/>
                  </a:lnTo>
                  <a:lnTo>
                    <a:pt x="94" y="188"/>
                  </a:lnTo>
                  <a:lnTo>
                    <a:pt x="94" y="190"/>
                  </a:lnTo>
                  <a:lnTo>
                    <a:pt x="92" y="190"/>
                  </a:lnTo>
                  <a:lnTo>
                    <a:pt x="92" y="192"/>
                  </a:lnTo>
                  <a:lnTo>
                    <a:pt x="92" y="192"/>
                  </a:lnTo>
                  <a:lnTo>
                    <a:pt x="92" y="194"/>
                  </a:lnTo>
                  <a:lnTo>
                    <a:pt x="92" y="196"/>
                  </a:lnTo>
                  <a:lnTo>
                    <a:pt x="92" y="198"/>
                  </a:lnTo>
                  <a:lnTo>
                    <a:pt x="92" y="200"/>
                  </a:lnTo>
                  <a:lnTo>
                    <a:pt x="90" y="200"/>
                  </a:lnTo>
                  <a:lnTo>
                    <a:pt x="88" y="200"/>
                  </a:lnTo>
                  <a:lnTo>
                    <a:pt x="86" y="200"/>
                  </a:lnTo>
                  <a:lnTo>
                    <a:pt x="86" y="202"/>
                  </a:lnTo>
                  <a:lnTo>
                    <a:pt x="84" y="200"/>
                  </a:lnTo>
                  <a:lnTo>
                    <a:pt x="82" y="200"/>
                  </a:lnTo>
                  <a:lnTo>
                    <a:pt x="80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8" y="198"/>
                  </a:lnTo>
                  <a:lnTo>
                    <a:pt x="78" y="196"/>
                  </a:lnTo>
                  <a:lnTo>
                    <a:pt x="78" y="194"/>
                  </a:lnTo>
                  <a:lnTo>
                    <a:pt x="78" y="192"/>
                  </a:lnTo>
                  <a:lnTo>
                    <a:pt x="76" y="192"/>
                  </a:lnTo>
                  <a:lnTo>
                    <a:pt x="74" y="192"/>
                  </a:lnTo>
                  <a:lnTo>
                    <a:pt x="74" y="192"/>
                  </a:lnTo>
                  <a:lnTo>
                    <a:pt x="72" y="192"/>
                  </a:lnTo>
                  <a:lnTo>
                    <a:pt x="74" y="192"/>
                  </a:lnTo>
                  <a:lnTo>
                    <a:pt x="76" y="192"/>
                  </a:lnTo>
                  <a:lnTo>
                    <a:pt x="76" y="194"/>
                  </a:lnTo>
                  <a:lnTo>
                    <a:pt x="74" y="194"/>
                  </a:lnTo>
                  <a:lnTo>
                    <a:pt x="72" y="194"/>
                  </a:lnTo>
                  <a:lnTo>
                    <a:pt x="72" y="196"/>
                  </a:lnTo>
                  <a:lnTo>
                    <a:pt x="70" y="196"/>
                  </a:lnTo>
                  <a:lnTo>
                    <a:pt x="70" y="194"/>
                  </a:lnTo>
                  <a:lnTo>
                    <a:pt x="70" y="196"/>
                  </a:lnTo>
                  <a:lnTo>
                    <a:pt x="70" y="198"/>
                  </a:lnTo>
                  <a:lnTo>
                    <a:pt x="72" y="198"/>
                  </a:lnTo>
                  <a:lnTo>
                    <a:pt x="70" y="198"/>
                  </a:lnTo>
                  <a:lnTo>
                    <a:pt x="70" y="200"/>
                  </a:lnTo>
                  <a:lnTo>
                    <a:pt x="68" y="200"/>
                  </a:lnTo>
                  <a:lnTo>
                    <a:pt x="68" y="202"/>
                  </a:lnTo>
                  <a:lnTo>
                    <a:pt x="68" y="204"/>
                  </a:lnTo>
                  <a:lnTo>
                    <a:pt x="68" y="206"/>
                  </a:lnTo>
                  <a:lnTo>
                    <a:pt x="66" y="206"/>
                  </a:lnTo>
                  <a:lnTo>
                    <a:pt x="64" y="206"/>
                  </a:lnTo>
                  <a:lnTo>
                    <a:pt x="64" y="208"/>
                  </a:lnTo>
                  <a:lnTo>
                    <a:pt x="64" y="210"/>
                  </a:lnTo>
                  <a:lnTo>
                    <a:pt x="64" y="212"/>
                  </a:lnTo>
                  <a:lnTo>
                    <a:pt x="62" y="212"/>
                  </a:lnTo>
                  <a:lnTo>
                    <a:pt x="62" y="210"/>
                  </a:lnTo>
                  <a:lnTo>
                    <a:pt x="62" y="208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06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2" y="204"/>
                  </a:lnTo>
                  <a:lnTo>
                    <a:pt x="52" y="206"/>
                  </a:lnTo>
                  <a:lnTo>
                    <a:pt x="50" y="206"/>
                  </a:lnTo>
                  <a:lnTo>
                    <a:pt x="50" y="208"/>
                  </a:lnTo>
                  <a:lnTo>
                    <a:pt x="48" y="208"/>
                  </a:lnTo>
                  <a:lnTo>
                    <a:pt x="46" y="208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46" y="210"/>
                  </a:lnTo>
                  <a:lnTo>
                    <a:pt x="46" y="212"/>
                  </a:lnTo>
                  <a:lnTo>
                    <a:pt x="44" y="212"/>
                  </a:lnTo>
                  <a:lnTo>
                    <a:pt x="44" y="214"/>
                  </a:lnTo>
                  <a:lnTo>
                    <a:pt x="44" y="216"/>
                  </a:lnTo>
                  <a:lnTo>
                    <a:pt x="42" y="216"/>
                  </a:lnTo>
                  <a:lnTo>
                    <a:pt x="42" y="214"/>
                  </a:lnTo>
                  <a:lnTo>
                    <a:pt x="40" y="214"/>
                  </a:lnTo>
                  <a:lnTo>
                    <a:pt x="38" y="214"/>
                  </a:lnTo>
                  <a:lnTo>
                    <a:pt x="38" y="212"/>
                  </a:lnTo>
                  <a:lnTo>
                    <a:pt x="36" y="212"/>
                  </a:lnTo>
                  <a:lnTo>
                    <a:pt x="34" y="212"/>
                  </a:lnTo>
                  <a:lnTo>
                    <a:pt x="34" y="210"/>
                  </a:lnTo>
                  <a:lnTo>
                    <a:pt x="32" y="210"/>
                  </a:lnTo>
                  <a:lnTo>
                    <a:pt x="30" y="210"/>
                  </a:lnTo>
                  <a:lnTo>
                    <a:pt x="30" y="208"/>
                  </a:lnTo>
                  <a:lnTo>
                    <a:pt x="30" y="208"/>
                  </a:lnTo>
                  <a:lnTo>
                    <a:pt x="28" y="208"/>
                  </a:lnTo>
                  <a:lnTo>
                    <a:pt x="28" y="210"/>
                  </a:lnTo>
                  <a:lnTo>
                    <a:pt x="26" y="210"/>
                  </a:lnTo>
                  <a:lnTo>
                    <a:pt x="24" y="210"/>
                  </a:lnTo>
                  <a:lnTo>
                    <a:pt x="24" y="208"/>
                  </a:lnTo>
                  <a:lnTo>
                    <a:pt x="22" y="208"/>
                  </a:lnTo>
                  <a:lnTo>
                    <a:pt x="22" y="210"/>
                  </a:lnTo>
                  <a:lnTo>
                    <a:pt x="22" y="212"/>
                  </a:lnTo>
                  <a:lnTo>
                    <a:pt x="24" y="212"/>
                  </a:lnTo>
                  <a:lnTo>
                    <a:pt x="24" y="214"/>
                  </a:lnTo>
                  <a:lnTo>
                    <a:pt x="22" y="214"/>
                  </a:lnTo>
                  <a:lnTo>
                    <a:pt x="22" y="216"/>
                  </a:lnTo>
                  <a:lnTo>
                    <a:pt x="20" y="216"/>
                  </a:lnTo>
                  <a:lnTo>
                    <a:pt x="20" y="214"/>
                  </a:lnTo>
                  <a:lnTo>
                    <a:pt x="20" y="212"/>
                  </a:lnTo>
                  <a:lnTo>
                    <a:pt x="18" y="212"/>
                  </a:lnTo>
                  <a:lnTo>
                    <a:pt x="16" y="212"/>
                  </a:lnTo>
                  <a:lnTo>
                    <a:pt x="14" y="212"/>
                  </a:lnTo>
                  <a:lnTo>
                    <a:pt x="14" y="214"/>
                  </a:lnTo>
                  <a:lnTo>
                    <a:pt x="12" y="214"/>
                  </a:lnTo>
                  <a:lnTo>
                    <a:pt x="12" y="212"/>
                  </a:lnTo>
                  <a:lnTo>
                    <a:pt x="10" y="212"/>
                  </a:lnTo>
                  <a:lnTo>
                    <a:pt x="10" y="210"/>
                  </a:lnTo>
                  <a:lnTo>
                    <a:pt x="10" y="212"/>
                  </a:lnTo>
                  <a:lnTo>
                    <a:pt x="8" y="212"/>
                  </a:lnTo>
                  <a:lnTo>
                    <a:pt x="8" y="214"/>
                  </a:lnTo>
                  <a:lnTo>
                    <a:pt x="8" y="216"/>
                  </a:lnTo>
                  <a:lnTo>
                    <a:pt x="10" y="216"/>
                  </a:lnTo>
                  <a:lnTo>
                    <a:pt x="10" y="218"/>
                  </a:lnTo>
                  <a:lnTo>
                    <a:pt x="8" y="218"/>
                  </a:lnTo>
                  <a:lnTo>
                    <a:pt x="8" y="220"/>
                  </a:lnTo>
                  <a:lnTo>
                    <a:pt x="6" y="220"/>
                  </a:lnTo>
                  <a:lnTo>
                    <a:pt x="6" y="218"/>
                  </a:lnTo>
                  <a:lnTo>
                    <a:pt x="4" y="218"/>
                  </a:lnTo>
                  <a:lnTo>
                    <a:pt x="2" y="218"/>
                  </a:lnTo>
                  <a:lnTo>
                    <a:pt x="2" y="216"/>
                  </a:lnTo>
                  <a:lnTo>
                    <a:pt x="4" y="216"/>
                  </a:lnTo>
                  <a:lnTo>
                    <a:pt x="2" y="216"/>
                  </a:lnTo>
                  <a:lnTo>
                    <a:pt x="2" y="214"/>
                  </a:lnTo>
                  <a:lnTo>
                    <a:pt x="0" y="214"/>
                  </a:lnTo>
                  <a:lnTo>
                    <a:pt x="0" y="212"/>
                  </a:lnTo>
                  <a:lnTo>
                    <a:pt x="2" y="212"/>
                  </a:lnTo>
                  <a:lnTo>
                    <a:pt x="2" y="214"/>
                  </a:lnTo>
                  <a:lnTo>
                    <a:pt x="4" y="214"/>
                  </a:lnTo>
                  <a:lnTo>
                    <a:pt x="4" y="212"/>
                  </a:lnTo>
                  <a:lnTo>
                    <a:pt x="2" y="212"/>
                  </a:lnTo>
                  <a:lnTo>
                    <a:pt x="2" y="210"/>
                  </a:lnTo>
                  <a:lnTo>
                    <a:pt x="2" y="212"/>
                  </a:lnTo>
                  <a:lnTo>
                    <a:pt x="4" y="212"/>
                  </a:lnTo>
                  <a:lnTo>
                    <a:pt x="4" y="210"/>
                  </a:lnTo>
                  <a:lnTo>
                    <a:pt x="4" y="208"/>
                  </a:lnTo>
                  <a:lnTo>
                    <a:pt x="4" y="206"/>
                  </a:lnTo>
                  <a:lnTo>
                    <a:pt x="2" y="206"/>
                  </a:lnTo>
                  <a:lnTo>
                    <a:pt x="2" y="204"/>
                  </a:lnTo>
                  <a:lnTo>
                    <a:pt x="4" y="204"/>
                  </a:lnTo>
                  <a:lnTo>
                    <a:pt x="6" y="204"/>
                  </a:lnTo>
                  <a:lnTo>
                    <a:pt x="6" y="202"/>
                  </a:lnTo>
                  <a:lnTo>
                    <a:pt x="4" y="202"/>
                  </a:lnTo>
                  <a:lnTo>
                    <a:pt x="4" y="200"/>
                  </a:lnTo>
                  <a:lnTo>
                    <a:pt x="4" y="202"/>
                  </a:lnTo>
                  <a:lnTo>
                    <a:pt x="6" y="202"/>
                  </a:lnTo>
                  <a:lnTo>
                    <a:pt x="6" y="200"/>
                  </a:lnTo>
                  <a:lnTo>
                    <a:pt x="8" y="200"/>
                  </a:lnTo>
                  <a:lnTo>
                    <a:pt x="8" y="198"/>
                  </a:lnTo>
                  <a:lnTo>
                    <a:pt x="6" y="198"/>
                  </a:lnTo>
                  <a:lnTo>
                    <a:pt x="8" y="198"/>
                  </a:lnTo>
                  <a:lnTo>
                    <a:pt x="6" y="198"/>
                  </a:lnTo>
                  <a:lnTo>
                    <a:pt x="6" y="196"/>
                  </a:lnTo>
                  <a:lnTo>
                    <a:pt x="4" y="196"/>
                  </a:lnTo>
                  <a:lnTo>
                    <a:pt x="4" y="194"/>
                  </a:lnTo>
                  <a:lnTo>
                    <a:pt x="4" y="192"/>
                  </a:lnTo>
                  <a:lnTo>
                    <a:pt x="4" y="194"/>
                  </a:lnTo>
                  <a:lnTo>
                    <a:pt x="6" y="194"/>
                  </a:lnTo>
                  <a:lnTo>
                    <a:pt x="6" y="192"/>
                  </a:lnTo>
                  <a:lnTo>
                    <a:pt x="6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8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0" y="192"/>
                  </a:lnTo>
                  <a:lnTo>
                    <a:pt x="12" y="192"/>
                  </a:lnTo>
                  <a:lnTo>
                    <a:pt x="10" y="192"/>
                  </a:lnTo>
                  <a:lnTo>
                    <a:pt x="10" y="190"/>
                  </a:lnTo>
                  <a:lnTo>
                    <a:pt x="12" y="190"/>
                  </a:lnTo>
                  <a:lnTo>
                    <a:pt x="12" y="188"/>
                  </a:lnTo>
                  <a:lnTo>
                    <a:pt x="14" y="188"/>
                  </a:lnTo>
                  <a:lnTo>
                    <a:pt x="14" y="186"/>
                  </a:lnTo>
                  <a:lnTo>
                    <a:pt x="14" y="184"/>
                  </a:lnTo>
                  <a:lnTo>
                    <a:pt x="14" y="182"/>
                  </a:lnTo>
                  <a:lnTo>
                    <a:pt x="16" y="182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20" y="176"/>
                  </a:lnTo>
                  <a:lnTo>
                    <a:pt x="18" y="176"/>
                  </a:lnTo>
                  <a:lnTo>
                    <a:pt x="18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20" y="174"/>
                  </a:lnTo>
                  <a:lnTo>
                    <a:pt x="18" y="172"/>
                  </a:lnTo>
                  <a:lnTo>
                    <a:pt x="20" y="172"/>
                  </a:lnTo>
                  <a:lnTo>
                    <a:pt x="20" y="170"/>
                  </a:lnTo>
                  <a:lnTo>
                    <a:pt x="22" y="170"/>
                  </a:lnTo>
                  <a:lnTo>
                    <a:pt x="24" y="170"/>
                  </a:lnTo>
                  <a:lnTo>
                    <a:pt x="24" y="168"/>
                  </a:lnTo>
                  <a:lnTo>
                    <a:pt x="24" y="166"/>
                  </a:lnTo>
                  <a:lnTo>
                    <a:pt x="24" y="164"/>
                  </a:lnTo>
                  <a:lnTo>
                    <a:pt x="22" y="164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2" y="158"/>
                  </a:lnTo>
                  <a:lnTo>
                    <a:pt x="22" y="156"/>
                  </a:lnTo>
                  <a:lnTo>
                    <a:pt x="22" y="154"/>
                  </a:lnTo>
                  <a:lnTo>
                    <a:pt x="20" y="154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18" y="148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8"/>
                  </a:lnTo>
                  <a:lnTo>
                    <a:pt x="16" y="146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6" y="144"/>
                  </a:lnTo>
                  <a:lnTo>
                    <a:pt x="16" y="144"/>
                  </a:lnTo>
                  <a:lnTo>
                    <a:pt x="18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8" y="138"/>
                  </a:lnTo>
                  <a:lnTo>
                    <a:pt x="16" y="138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0" y="130"/>
                  </a:lnTo>
                  <a:lnTo>
                    <a:pt x="20" y="128"/>
                  </a:lnTo>
                  <a:lnTo>
                    <a:pt x="20" y="126"/>
                  </a:lnTo>
                  <a:lnTo>
                    <a:pt x="20" y="124"/>
                  </a:lnTo>
                  <a:lnTo>
                    <a:pt x="20" y="122"/>
                  </a:lnTo>
                  <a:lnTo>
                    <a:pt x="20" y="120"/>
                  </a:lnTo>
                  <a:lnTo>
                    <a:pt x="18" y="120"/>
                  </a:lnTo>
                  <a:lnTo>
                    <a:pt x="18" y="118"/>
                  </a:lnTo>
                  <a:lnTo>
                    <a:pt x="18" y="116"/>
                  </a:lnTo>
                  <a:lnTo>
                    <a:pt x="18" y="114"/>
                  </a:lnTo>
                  <a:lnTo>
                    <a:pt x="18" y="112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8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6" y="76"/>
                  </a:lnTo>
                  <a:lnTo>
                    <a:pt x="16" y="74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4" y="48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4" y="38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4" y="32"/>
                  </a:lnTo>
                  <a:lnTo>
                    <a:pt x="12" y="32"/>
                  </a:lnTo>
                  <a:lnTo>
                    <a:pt x="12" y="30"/>
                  </a:lnTo>
                  <a:lnTo>
                    <a:pt x="12" y="28"/>
                  </a:lnTo>
                  <a:lnTo>
                    <a:pt x="12" y="26"/>
                  </a:lnTo>
                  <a:lnTo>
                    <a:pt x="12" y="24"/>
                  </a:lnTo>
                  <a:lnTo>
                    <a:pt x="12" y="22"/>
                  </a:lnTo>
                  <a:lnTo>
                    <a:pt x="12" y="20"/>
                  </a:lnTo>
                  <a:lnTo>
                    <a:pt x="12" y="18"/>
                  </a:lnTo>
                  <a:lnTo>
                    <a:pt x="12" y="16"/>
                  </a:lnTo>
                  <a:lnTo>
                    <a:pt x="12" y="14"/>
                  </a:lnTo>
                  <a:lnTo>
                    <a:pt x="12" y="12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4" y="12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8" y="14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0" y="12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4" y="8"/>
                  </a:lnTo>
                  <a:lnTo>
                    <a:pt x="36" y="8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4"/>
                  </a:lnTo>
                  <a:lnTo>
                    <a:pt x="58" y="4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4"/>
                  </a:lnTo>
                  <a:lnTo>
                    <a:pt x="68" y="4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7" name="Freeform 1812">
              <a:extLst>
                <a:ext uri="{FF2B5EF4-FFF2-40B4-BE49-F238E27FC236}">
                  <a16:creationId xmlns:a16="http://schemas.microsoft.com/office/drawing/2014/main" id="{7F0F64EF-C5A6-0ECC-57FA-275589465721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959721" y="3344699"/>
              <a:ext cx="637889" cy="289574"/>
            </a:xfrm>
            <a:custGeom>
              <a:avLst/>
              <a:gdLst>
                <a:gd name="T0" fmla="*/ 6 w 322"/>
                <a:gd name="T1" fmla="*/ 155 h 155"/>
                <a:gd name="T2" fmla="*/ 208 w 322"/>
                <a:gd name="T3" fmla="*/ 4 h 155"/>
                <a:gd name="T4" fmla="*/ 218 w 322"/>
                <a:gd name="T5" fmla="*/ 12 h 155"/>
                <a:gd name="T6" fmla="*/ 234 w 322"/>
                <a:gd name="T7" fmla="*/ 16 h 155"/>
                <a:gd name="T8" fmla="*/ 244 w 322"/>
                <a:gd name="T9" fmla="*/ 16 h 155"/>
                <a:gd name="T10" fmla="*/ 258 w 322"/>
                <a:gd name="T11" fmla="*/ 18 h 155"/>
                <a:gd name="T12" fmla="*/ 272 w 322"/>
                <a:gd name="T13" fmla="*/ 10 h 155"/>
                <a:gd name="T14" fmla="*/ 280 w 322"/>
                <a:gd name="T15" fmla="*/ 18 h 155"/>
                <a:gd name="T16" fmla="*/ 288 w 322"/>
                <a:gd name="T17" fmla="*/ 26 h 155"/>
                <a:gd name="T18" fmla="*/ 290 w 322"/>
                <a:gd name="T19" fmla="*/ 42 h 155"/>
                <a:gd name="T20" fmla="*/ 296 w 322"/>
                <a:gd name="T21" fmla="*/ 52 h 155"/>
                <a:gd name="T22" fmla="*/ 306 w 322"/>
                <a:gd name="T23" fmla="*/ 60 h 155"/>
                <a:gd name="T24" fmla="*/ 314 w 322"/>
                <a:gd name="T25" fmla="*/ 68 h 155"/>
                <a:gd name="T26" fmla="*/ 316 w 322"/>
                <a:gd name="T27" fmla="*/ 76 h 155"/>
                <a:gd name="T28" fmla="*/ 304 w 322"/>
                <a:gd name="T29" fmla="*/ 86 h 155"/>
                <a:gd name="T30" fmla="*/ 294 w 322"/>
                <a:gd name="T31" fmla="*/ 96 h 155"/>
                <a:gd name="T32" fmla="*/ 288 w 322"/>
                <a:gd name="T33" fmla="*/ 104 h 155"/>
                <a:gd name="T34" fmla="*/ 280 w 322"/>
                <a:gd name="T35" fmla="*/ 110 h 155"/>
                <a:gd name="T36" fmla="*/ 270 w 322"/>
                <a:gd name="T37" fmla="*/ 120 h 155"/>
                <a:gd name="T38" fmla="*/ 256 w 322"/>
                <a:gd name="T39" fmla="*/ 126 h 155"/>
                <a:gd name="T40" fmla="*/ 240 w 322"/>
                <a:gd name="T41" fmla="*/ 130 h 155"/>
                <a:gd name="T42" fmla="*/ 222 w 322"/>
                <a:gd name="T43" fmla="*/ 132 h 155"/>
                <a:gd name="T44" fmla="*/ 204 w 322"/>
                <a:gd name="T45" fmla="*/ 134 h 155"/>
                <a:gd name="T46" fmla="*/ 186 w 322"/>
                <a:gd name="T47" fmla="*/ 136 h 155"/>
                <a:gd name="T48" fmla="*/ 168 w 322"/>
                <a:gd name="T49" fmla="*/ 138 h 155"/>
                <a:gd name="T50" fmla="*/ 148 w 322"/>
                <a:gd name="T51" fmla="*/ 138 h 155"/>
                <a:gd name="T52" fmla="*/ 130 w 322"/>
                <a:gd name="T53" fmla="*/ 140 h 155"/>
                <a:gd name="T54" fmla="*/ 112 w 322"/>
                <a:gd name="T55" fmla="*/ 143 h 155"/>
                <a:gd name="T56" fmla="*/ 92 w 322"/>
                <a:gd name="T57" fmla="*/ 143 h 155"/>
                <a:gd name="T58" fmla="*/ 76 w 322"/>
                <a:gd name="T59" fmla="*/ 145 h 155"/>
                <a:gd name="T60" fmla="*/ 68 w 322"/>
                <a:gd name="T61" fmla="*/ 149 h 155"/>
                <a:gd name="T62" fmla="*/ 52 w 322"/>
                <a:gd name="T63" fmla="*/ 153 h 155"/>
                <a:gd name="T64" fmla="*/ 34 w 322"/>
                <a:gd name="T65" fmla="*/ 153 h 155"/>
                <a:gd name="T66" fmla="*/ 12 w 322"/>
                <a:gd name="T67" fmla="*/ 155 h 155"/>
                <a:gd name="T68" fmla="*/ 14 w 322"/>
                <a:gd name="T69" fmla="*/ 151 h 155"/>
                <a:gd name="T70" fmla="*/ 18 w 322"/>
                <a:gd name="T71" fmla="*/ 143 h 155"/>
                <a:gd name="T72" fmla="*/ 20 w 322"/>
                <a:gd name="T73" fmla="*/ 132 h 155"/>
                <a:gd name="T74" fmla="*/ 20 w 322"/>
                <a:gd name="T75" fmla="*/ 118 h 155"/>
                <a:gd name="T76" fmla="*/ 34 w 322"/>
                <a:gd name="T77" fmla="*/ 116 h 155"/>
                <a:gd name="T78" fmla="*/ 48 w 322"/>
                <a:gd name="T79" fmla="*/ 122 h 155"/>
                <a:gd name="T80" fmla="*/ 46 w 322"/>
                <a:gd name="T81" fmla="*/ 108 h 155"/>
                <a:gd name="T82" fmla="*/ 54 w 322"/>
                <a:gd name="T83" fmla="*/ 102 h 155"/>
                <a:gd name="T84" fmla="*/ 60 w 322"/>
                <a:gd name="T85" fmla="*/ 96 h 155"/>
                <a:gd name="T86" fmla="*/ 64 w 322"/>
                <a:gd name="T87" fmla="*/ 82 h 155"/>
                <a:gd name="T88" fmla="*/ 70 w 322"/>
                <a:gd name="T89" fmla="*/ 76 h 155"/>
                <a:gd name="T90" fmla="*/ 80 w 322"/>
                <a:gd name="T91" fmla="*/ 78 h 155"/>
                <a:gd name="T92" fmla="*/ 84 w 322"/>
                <a:gd name="T93" fmla="*/ 74 h 155"/>
                <a:gd name="T94" fmla="*/ 96 w 322"/>
                <a:gd name="T95" fmla="*/ 76 h 155"/>
                <a:gd name="T96" fmla="*/ 106 w 322"/>
                <a:gd name="T97" fmla="*/ 74 h 155"/>
                <a:gd name="T98" fmla="*/ 116 w 322"/>
                <a:gd name="T99" fmla="*/ 68 h 155"/>
                <a:gd name="T100" fmla="*/ 124 w 322"/>
                <a:gd name="T101" fmla="*/ 72 h 155"/>
                <a:gd name="T102" fmla="*/ 130 w 322"/>
                <a:gd name="T103" fmla="*/ 62 h 155"/>
                <a:gd name="T104" fmla="*/ 132 w 322"/>
                <a:gd name="T105" fmla="*/ 56 h 155"/>
                <a:gd name="T106" fmla="*/ 140 w 322"/>
                <a:gd name="T107" fmla="*/ 64 h 155"/>
                <a:gd name="T108" fmla="*/ 152 w 322"/>
                <a:gd name="T109" fmla="*/ 58 h 155"/>
                <a:gd name="T110" fmla="*/ 160 w 322"/>
                <a:gd name="T111" fmla="*/ 48 h 155"/>
                <a:gd name="T112" fmla="*/ 168 w 322"/>
                <a:gd name="T113" fmla="*/ 36 h 155"/>
                <a:gd name="T114" fmla="*/ 172 w 322"/>
                <a:gd name="T115" fmla="*/ 24 h 155"/>
                <a:gd name="T116" fmla="*/ 186 w 322"/>
                <a:gd name="T117" fmla="*/ 20 h 155"/>
                <a:gd name="T118" fmla="*/ 194 w 322"/>
                <a:gd name="T119" fmla="*/ 12 h 155"/>
                <a:gd name="T120" fmla="*/ 190 w 322"/>
                <a:gd name="T121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22" h="155">
                  <a:moveTo>
                    <a:pt x="4" y="155"/>
                  </a:moveTo>
                  <a:lnTo>
                    <a:pt x="2" y="155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3"/>
                  </a:lnTo>
                  <a:lnTo>
                    <a:pt x="2" y="153"/>
                  </a:lnTo>
                  <a:lnTo>
                    <a:pt x="4" y="153"/>
                  </a:lnTo>
                  <a:lnTo>
                    <a:pt x="6" y="153"/>
                  </a:lnTo>
                  <a:lnTo>
                    <a:pt x="6" y="153"/>
                  </a:lnTo>
                  <a:lnTo>
                    <a:pt x="6" y="155"/>
                  </a:lnTo>
                  <a:lnTo>
                    <a:pt x="4" y="155"/>
                  </a:lnTo>
                  <a:close/>
                  <a:moveTo>
                    <a:pt x="200" y="4"/>
                  </a:moveTo>
                  <a:lnTo>
                    <a:pt x="200" y="2"/>
                  </a:lnTo>
                  <a:lnTo>
                    <a:pt x="202" y="2"/>
                  </a:lnTo>
                  <a:lnTo>
                    <a:pt x="204" y="2"/>
                  </a:lnTo>
                  <a:lnTo>
                    <a:pt x="204" y="0"/>
                  </a:lnTo>
                  <a:lnTo>
                    <a:pt x="206" y="0"/>
                  </a:lnTo>
                  <a:lnTo>
                    <a:pt x="208" y="0"/>
                  </a:lnTo>
                  <a:lnTo>
                    <a:pt x="208" y="2"/>
                  </a:lnTo>
                  <a:lnTo>
                    <a:pt x="208" y="4"/>
                  </a:lnTo>
                  <a:lnTo>
                    <a:pt x="210" y="4"/>
                  </a:lnTo>
                  <a:lnTo>
                    <a:pt x="212" y="4"/>
                  </a:lnTo>
                  <a:lnTo>
                    <a:pt x="214" y="4"/>
                  </a:lnTo>
                  <a:lnTo>
                    <a:pt x="214" y="6"/>
                  </a:lnTo>
                  <a:lnTo>
                    <a:pt x="214" y="8"/>
                  </a:lnTo>
                  <a:lnTo>
                    <a:pt x="216" y="8"/>
                  </a:lnTo>
                  <a:lnTo>
                    <a:pt x="216" y="8"/>
                  </a:lnTo>
                  <a:lnTo>
                    <a:pt x="218" y="8"/>
                  </a:lnTo>
                  <a:lnTo>
                    <a:pt x="218" y="10"/>
                  </a:lnTo>
                  <a:lnTo>
                    <a:pt x="218" y="12"/>
                  </a:lnTo>
                  <a:lnTo>
                    <a:pt x="218" y="14"/>
                  </a:lnTo>
                  <a:lnTo>
                    <a:pt x="220" y="14"/>
                  </a:lnTo>
                  <a:lnTo>
                    <a:pt x="222" y="14"/>
                  </a:lnTo>
                  <a:lnTo>
                    <a:pt x="224" y="14"/>
                  </a:lnTo>
                  <a:lnTo>
                    <a:pt x="226" y="14"/>
                  </a:lnTo>
                  <a:lnTo>
                    <a:pt x="228" y="14"/>
                  </a:lnTo>
                  <a:lnTo>
                    <a:pt x="230" y="14"/>
                  </a:lnTo>
                  <a:lnTo>
                    <a:pt x="232" y="14"/>
                  </a:lnTo>
                  <a:lnTo>
                    <a:pt x="234" y="14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6" y="16"/>
                  </a:lnTo>
                  <a:lnTo>
                    <a:pt x="236" y="18"/>
                  </a:lnTo>
                  <a:lnTo>
                    <a:pt x="236" y="20"/>
                  </a:lnTo>
                  <a:lnTo>
                    <a:pt x="238" y="20"/>
                  </a:lnTo>
                  <a:lnTo>
                    <a:pt x="240" y="20"/>
                  </a:lnTo>
                  <a:lnTo>
                    <a:pt x="242" y="20"/>
                  </a:lnTo>
                  <a:lnTo>
                    <a:pt x="242" y="18"/>
                  </a:lnTo>
                  <a:lnTo>
                    <a:pt x="244" y="18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6"/>
                  </a:lnTo>
                  <a:lnTo>
                    <a:pt x="254" y="18"/>
                  </a:lnTo>
                  <a:lnTo>
                    <a:pt x="256" y="18"/>
                  </a:lnTo>
                  <a:lnTo>
                    <a:pt x="256" y="20"/>
                  </a:lnTo>
                  <a:lnTo>
                    <a:pt x="258" y="20"/>
                  </a:lnTo>
                  <a:lnTo>
                    <a:pt x="258" y="18"/>
                  </a:lnTo>
                  <a:lnTo>
                    <a:pt x="260" y="18"/>
                  </a:lnTo>
                  <a:lnTo>
                    <a:pt x="262" y="18"/>
                  </a:lnTo>
                  <a:lnTo>
                    <a:pt x="264" y="18"/>
                  </a:lnTo>
                  <a:lnTo>
                    <a:pt x="264" y="16"/>
                  </a:lnTo>
                  <a:lnTo>
                    <a:pt x="266" y="14"/>
                  </a:lnTo>
                  <a:lnTo>
                    <a:pt x="268" y="14"/>
                  </a:lnTo>
                  <a:lnTo>
                    <a:pt x="268" y="12"/>
                  </a:lnTo>
                  <a:lnTo>
                    <a:pt x="270" y="12"/>
                  </a:lnTo>
                  <a:lnTo>
                    <a:pt x="270" y="10"/>
                  </a:lnTo>
                  <a:lnTo>
                    <a:pt x="272" y="10"/>
                  </a:lnTo>
                  <a:lnTo>
                    <a:pt x="274" y="10"/>
                  </a:lnTo>
                  <a:lnTo>
                    <a:pt x="274" y="8"/>
                  </a:lnTo>
                  <a:lnTo>
                    <a:pt x="274" y="10"/>
                  </a:lnTo>
                  <a:lnTo>
                    <a:pt x="274" y="12"/>
                  </a:lnTo>
                  <a:lnTo>
                    <a:pt x="276" y="12"/>
                  </a:lnTo>
                  <a:lnTo>
                    <a:pt x="276" y="14"/>
                  </a:lnTo>
                  <a:lnTo>
                    <a:pt x="276" y="16"/>
                  </a:lnTo>
                  <a:lnTo>
                    <a:pt x="276" y="18"/>
                  </a:lnTo>
                  <a:lnTo>
                    <a:pt x="278" y="18"/>
                  </a:lnTo>
                  <a:lnTo>
                    <a:pt x="280" y="18"/>
                  </a:lnTo>
                  <a:lnTo>
                    <a:pt x="280" y="20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2" y="20"/>
                  </a:lnTo>
                  <a:lnTo>
                    <a:pt x="282" y="20"/>
                  </a:lnTo>
                  <a:lnTo>
                    <a:pt x="284" y="20"/>
                  </a:lnTo>
                  <a:lnTo>
                    <a:pt x="284" y="22"/>
                  </a:lnTo>
                  <a:lnTo>
                    <a:pt x="286" y="22"/>
                  </a:lnTo>
                  <a:lnTo>
                    <a:pt x="286" y="24"/>
                  </a:lnTo>
                  <a:lnTo>
                    <a:pt x="288" y="26"/>
                  </a:lnTo>
                  <a:lnTo>
                    <a:pt x="288" y="28"/>
                  </a:lnTo>
                  <a:lnTo>
                    <a:pt x="288" y="30"/>
                  </a:lnTo>
                  <a:lnTo>
                    <a:pt x="290" y="32"/>
                  </a:lnTo>
                  <a:lnTo>
                    <a:pt x="288" y="32"/>
                  </a:lnTo>
                  <a:lnTo>
                    <a:pt x="290" y="34"/>
                  </a:lnTo>
                  <a:lnTo>
                    <a:pt x="288" y="36"/>
                  </a:lnTo>
                  <a:lnTo>
                    <a:pt x="288" y="38"/>
                  </a:lnTo>
                  <a:lnTo>
                    <a:pt x="288" y="40"/>
                  </a:lnTo>
                  <a:lnTo>
                    <a:pt x="288" y="42"/>
                  </a:lnTo>
                  <a:lnTo>
                    <a:pt x="290" y="42"/>
                  </a:lnTo>
                  <a:lnTo>
                    <a:pt x="290" y="44"/>
                  </a:lnTo>
                  <a:lnTo>
                    <a:pt x="292" y="44"/>
                  </a:lnTo>
                  <a:lnTo>
                    <a:pt x="292" y="46"/>
                  </a:lnTo>
                  <a:lnTo>
                    <a:pt x="294" y="46"/>
                  </a:lnTo>
                  <a:lnTo>
                    <a:pt x="294" y="48"/>
                  </a:lnTo>
                  <a:lnTo>
                    <a:pt x="296" y="48"/>
                  </a:lnTo>
                  <a:lnTo>
                    <a:pt x="296" y="50"/>
                  </a:lnTo>
                  <a:lnTo>
                    <a:pt x="296" y="52"/>
                  </a:lnTo>
                  <a:lnTo>
                    <a:pt x="296" y="54"/>
                  </a:lnTo>
                  <a:lnTo>
                    <a:pt x="296" y="52"/>
                  </a:lnTo>
                  <a:lnTo>
                    <a:pt x="298" y="52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0" y="56"/>
                  </a:lnTo>
                  <a:lnTo>
                    <a:pt x="300" y="56"/>
                  </a:lnTo>
                  <a:lnTo>
                    <a:pt x="302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4" y="60"/>
                  </a:lnTo>
                  <a:lnTo>
                    <a:pt x="306" y="60"/>
                  </a:lnTo>
                  <a:lnTo>
                    <a:pt x="306" y="62"/>
                  </a:lnTo>
                  <a:lnTo>
                    <a:pt x="308" y="62"/>
                  </a:lnTo>
                  <a:lnTo>
                    <a:pt x="308" y="64"/>
                  </a:lnTo>
                  <a:lnTo>
                    <a:pt x="308" y="62"/>
                  </a:lnTo>
                  <a:lnTo>
                    <a:pt x="310" y="62"/>
                  </a:lnTo>
                  <a:lnTo>
                    <a:pt x="310" y="64"/>
                  </a:lnTo>
                  <a:lnTo>
                    <a:pt x="312" y="64"/>
                  </a:lnTo>
                  <a:lnTo>
                    <a:pt x="312" y="66"/>
                  </a:lnTo>
                  <a:lnTo>
                    <a:pt x="314" y="66"/>
                  </a:lnTo>
                  <a:lnTo>
                    <a:pt x="314" y="68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20" y="68"/>
                  </a:lnTo>
                  <a:lnTo>
                    <a:pt x="322" y="68"/>
                  </a:lnTo>
                  <a:lnTo>
                    <a:pt x="320" y="68"/>
                  </a:lnTo>
                  <a:lnTo>
                    <a:pt x="320" y="70"/>
                  </a:lnTo>
                  <a:lnTo>
                    <a:pt x="318" y="72"/>
                  </a:lnTo>
                  <a:lnTo>
                    <a:pt x="318" y="74"/>
                  </a:lnTo>
                  <a:lnTo>
                    <a:pt x="316" y="74"/>
                  </a:lnTo>
                  <a:lnTo>
                    <a:pt x="316" y="76"/>
                  </a:lnTo>
                  <a:lnTo>
                    <a:pt x="314" y="76"/>
                  </a:lnTo>
                  <a:lnTo>
                    <a:pt x="314" y="78"/>
                  </a:lnTo>
                  <a:lnTo>
                    <a:pt x="312" y="78"/>
                  </a:lnTo>
                  <a:lnTo>
                    <a:pt x="312" y="80"/>
                  </a:lnTo>
                  <a:lnTo>
                    <a:pt x="310" y="80"/>
                  </a:lnTo>
                  <a:lnTo>
                    <a:pt x="310" y="82"/>
                  </a:lnTo>
                  <a:lnTo>
                    <a:pt x="308" y="84"/>
                  </a:lnTo>
                  <a:lnTo>
                    <a:pt x="308" y="86"/>
                  </a:lnTo>
                  <a:lnTo>
                    <a:pt x="306" y="86"/>
                  </a:lnTo>
                  <a:lnTo>
                    <a:pt x="304" y="86"/>
                  </a:lnTo>
                  <a:lnTo>
                    <a:pt x="304" y="88"/>
                  </a:lnTo>
                  <a:lnTo>
                    <a:pt x="302" y="88"/>
                  </a:lnTo>
                  <a:lnTo>
                    <a:pt x="300" y="88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92"/>
                  </a:lnTo>
                  <a:lnTo>
                    <a:pt x="296" y="92"/>
                  </a:lnTo>
                  <a:lnTo>
                    <a:pt x="296" y="94"/>
                  </a:lnTo>
                  <a:lnTo>
                    <a:pt x="294" y="94"/>
                  </a:lnTo>
                  <a:lnTo>
                    <a:pt x="294" y="96"/>
                  </a:lnTo>
                  <a:lnTo>
                    <a:pt x="292" y="96"/>
                  </a:lnTo>
                  <a:lnTo>
                    <a:pt x="292" y="98"/>
                  </a:lnTo>
                  <a:lnTo>
                    <a:pt x="292" y="100"/>
                  </a:lnTo>
                  <a:lnTo>
                    <a:pt x="292" y="102"/>
                  </a:lnTo>
                  <a:lnTo>
                    <a:pt x="290" y="102"/>
                  </a:lnTo>
                  <a:lnTo>
                    <a:pt x="288" y="102"/>
                  </a:lnTo>
                  <a:lnTo>
                    <a:pt x="288" y="104"/>
                  </a:lnTo>
                  <a:lnTo>
                    <a:pt x="286" y="104"/>
                  </a:lnTo>
                  <a:lnTo>
                    <a:pt x="286" y="104"/>
                  </a:lnTo>
                  <a:lnTo>
                    <a:pt x="288" y="104"/>
                  </a:lnTo>
                  <a:lnTo>
                    <a:pt x="288" y="106"/>
                  </a:lnTo>
                  <a:lnTo>
                    <a:pt x="286" y="106"/>
                  </a:lnTo>
                  <a:lnTo>
                    <a:pt x="288" y="106"/>
                  </a:lnTo>
                  <a:lnTo>
                    <a:pt x="288" y="108"/>
                  </a:lnTo>
                  <a:lnTo>
                    <a:pt x="286" y="108"/>
                  </a:lnTo>
                  <a:lnTo>
                    <a:pt x="284" y="108"/>
                  </a:lnTo>
                  <a:lnTo>
                    <a:pt x="284" y="110"/>
                  </a:lnTo>
                  <a:lnTo>
                    <a:pt x="282" y="110"/>
                  </a:lnTo>
                  <a:lnTo>
                    <a:pt x="282" y="110"/>
                  </a:lnTo>
                  <a:lnTo>
                    <a:pt x="280" y="110"/>
                  </a:lnTo>
                  <a:lnTo>
                    <a:pt x="280" y="112"/>
                  </a:lnTo>
                  <a:lnTo>
                    <a:pt x="280" y="114"/>
                  </a:lnTo>
                  <a:lnTo>
                    <a:pt x="278" y="114"/>
                  </a:lnTo>
                  <a:lnTo>
                    <a:pt x="278" y="116"/>
                  </a:lnTo>
                  <a:lnTo>
                    <a:pt x="278" y="118"/>
                  </a:lnTo>
                  <a:lnTo>
                    <a:pt x="276" y="118"/>
                  </a:lnTo>
                  <a:lnTo>
                    <a:pt x="274" y="118"/>
                  </a:lnTo>
                  <a:lnTo>
                    <a:pt x="274" y="120"/>
                  </a:lnTo>
                  <a:lnTo>
                    <a:pt x="272" y="120"/>
                  </a:lnTo>
                  <a:lnTo>
                    <a:pt x="270" y="120"/>
                  </a:lnTo>
                  <a:lnTo>
                    <a:pt x="270" y="122"/>
                  </a:lnTo>
                  <a:lnTo>
                    <a:pt x="268" y="122"/>
                  </a:lnTo>
                  <a:lnTo>
                    <a:pt x="266" y="122"/>
                  </a:lnTo>
                  <a:lnTo>
                    <a:pt x="266" y="124"/>
                  </a:lnTo>
                  <a:lnTo>
                    <a:pt x="264" y="124"/>
                  </a:lnTo>
                  <a:lnTo>
                    <a:pt x="262" y="124"/>
                  </a:lnTo>
                  <a:lnTo>
                    <a:pt x="260" y="124"/>
                  </a:lnTo>
                  <a:lnTo>
                    <a:pt x="260" y="126"/>
                  </a:lnTo>
                  <a:lnTo>
                    <a:pt x="258" y="126"/>
                  </a:lnTo>
                  <a:lnTo>
                    <a:pt x="256" y="126"/>
                  </a:lnTo>
                  <a:lnTo>
                    <a:pt x="256" y="128"/>
                  </a:lnTo>
                  <a:lnTo>
                    <a:pt x="256" y="130"/>
                  </a:lnTo>
                  <a:lnTo>
                    <a:pt x="254" y="130"/>
                  </a:lnTo>
                  <a:lnTo>
                    <a:pt x="252" y="130"/>
                  </a:lnTo>
                  <a:lnTo>
                    <a:pt x="250" y="130"/>
                  </a:lnTo>
                  <a:lnTo>
                    <a:pt x="248" y="130"/>
                  </a:lnTo>
                  <a:lnTo>
                    <a:pt x="246" y="130"/>
                  </a:lnTo>
                  <a:lnTo>
                    <a:pt x="244" y="130"/>
                  </a:lnTo>
                  <a:lnTo>
                    <a:pt x="242" y="130"/>
                  </a:lnTo>
                  <a:lnTo>
                    <a:pt x="240" y="130"/>
                  </a:lnTo>
                  <a:lnTo>
                    <a:pt x="238" y="132"/>
                  </a:lnTo>
                  <a:lnTo>
                    <a:pt x="236" y="132"/>
                  </a:lnTo>
                  <a:lnTo>
                    <a:pt x="234" y="132"/>
                  </a:lnTo>
                  <a:lnTo>
                    <a:pt x="234" y="132"/>
                  </a:lnTo>
                  <a:lnTo>
                    <a:pt x="232" y="132"/>
                  </a:lnTo>
                  <a:lnTo>
                    <a:pt x="230" y="132"/>
                  </a:lnTo>
                  <a:lnTo>
                    <a:pt x="228" y="132"/>
                  </a:lnTo>
                  <a:lnTo>
                    <a:pt x="226" y="132"/>
                  </a:lnTo>
                  <a:lnTo>
                    <a:pt x="224" y="132"/>
                  </a:lnTo>
                  <a:lnTo>
                    <a:pt x="222" y="132"/>
                  </a:lnTo>
                  <a:lnTo>
                    <a:pt x="222" y="134"/>
                  </a:lnTo>
                  <a:lnTo>
                    <a:pt x="220" y="134"/>
                  </a:lnTo>
                  <a:lnTo>
                    <a:pt x="218" y="134"/>
                  </a:lnTo>
                  <a:lnTo>
                    <a:pt x="216" y="134"/>
                  </a:lnTo>
                  <a:lnTo>
                    <a:pt x="214" y="134"/>
                  </a:lnTo>
                  <a:lnTo>
                    <a:pt x="212" y="134"/>
                  </a:lnTo>
                  <a:lnTo>
                    <a:pt x="210" y="134"/>
                  </a:lnTo>
                  <a:lnTo>
                    <a:pt x="208" y="134"/>
                  </a:lnTo>
                  <a:lnTo>
                    <a:pt x="206" y="134"/>
                  </a:lnTo>
                  <a:lnTo>
                    <a:pt x="204" y="134"/>
                  </a:lnTo>
                  <a:lnTo>
                    <a:pt x="202" y="134"/>
                  </a:lnTo>
                  <a:lnTo>
                    <a:pt x="200" y="134"/>
                  </a:lnTo>
                  <a:lnTo>
                    <a:pt x="198" y="134"/>
                  </a:lnTo>
                  <a:lnTo>
                    <a:pt x="196" y="134"/>
                  </a:lnTo>
                  <a:lnTo>
                    <a:pt x="194" y="134"/>
                  </a:lnTo>
                  <a:lnTo>
                    <a:pt x="192" y="134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88" y="136"/>
                  </a:lnTo>
                  <a:lnTo>
                    <a:pt x="186" y="136"/>
                  </a:lnTo>
                  <a:lnTo>
                    <a:pt x="186" y="136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0" y="136"/>
                  </a:lnTo>
                  <a:lnTo>
                    <a:pt x="178" y="136"/>
                  </a:lnTo>
                  <a:lnTo>
                    <a:pt x="176" y="138"/>
                  </a:lnTo>
                  <a:lnTo>
                    <a:pt x="174" y="138"/>
                  </a:lnTo>
                  <a:lnTo>
                    <a:pt x="172" y="138"/>
                  </a:lnTo>
                  <a:lnTo>
                    <a:pt x="170" y="138"/>
                  </a:lnTo>
                  <a:lnTo>
                    <a:pt x="168" y="138"/>
                  </a:lnTo>
                  <a:lnTo>
                    <a:pt x="166" y="138"/>
                  </a:lnTo>
                  <a:lnTo>
                    <a:pt x="164" y="138"/>
                  </a:lnTo>
                  <a:lnTo>
                    <a:pt x="162" y="138"/>
                  </a:lnTo>
                  <a:lnTo>
                    <a:pt x="160" y="138"/>
                  </a:lnTo>
                  <a:lnTo>
                    <a:pt x="158" y="138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6" y="138"/>
                  </a:lnTo>
                  <a:lnTo>
                    <a:pt x="144" y="138"/>
                  </a:lnTo>
                  <a:lnTo>
                    <a:pt x="142" y="138"/>
                  </a:lnTo>
                  <a:lnTo>
                    <a:pt x="140" y="138"/>
                  </a:lnTo>
                  <a:lnTo>
                    <a:pt x="138" y="138"/>
                  </a:lnTo>
                  <a:lnTo>
                    <a:pt x="138" y="138"/>
                  </a:lnTo>
                  <a:lnTo>
                    <a:pt x="136" y="138"/>
                  </a:lnTo>
                  <a:lnTo>
                    <a:pt x="134" y="140"/>
                  </a:lnTo>
                  <a:lnTo>
                    <a:pt x="132" y="140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6" y="140"/>
                  </a:lnTo>
                  <a:lnTo>
                    <a:pt x="124" y="140"/>
                  </a:lnTo>
                  <a:lnTo>
                    <a:pt x="122" y="140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6" y="140"/>
                  </a:lnTo>
                  <a:lnTo>
                    <a:pt x="114" y="140"/>
                  </a:lnTo>
                  <a:lnTo>
                    <a:pt x="114" y="143"/>
                  </a:lnTo>
                  <a:lnTo>
                    <a:pt x="112" y="143"/>
                  </a:lnTo>
                  <a:lnTo>
                    <a:pt x="110" y="143"/>
                  </a:lnTo>
                  <a:lnTo>
                    <a:pt x="108" y="143"/>
                  </a:lnTo>
                  <a:lnTo>
                    <a:pt x="106" y="143"/>
                  </a:lnTo>
                  <a:lnTo>
                    <a:pt x="104" y="143"/>
                  </a:lnTo>
                  <a:lnTo>
                    <a:pt x="102" y="143"/>
                  </a:lnTo>
                  <a:lnTo>
                    <a:pt x="100" y="143"/>
                  </a:lnTo>
                  <a:lnTo>
                    <a:pt x="98" y="143"/>
                  </a:lnTo>
                  <a:lnTo>
                    <a:pt x="96" y="143"/>
                  </a:lnTo>
                  <a:lnTo>
                    <a:pt x="94" y="143"/>
                  </a:lnTo>
                  <a:lnTo>
                    <a:pt x="92" y="143"/>
                  </a:lnTo>
                  <a:lnTo>
                    <a:pt x="92" y="145"/>
                  </a:lnTo>
                  <a:lnTo>
                    <a:pt x="90" y="145"/>
                  </a:lnTo>
                  <a:lnTo>
                    <a:pt x="90" y="145"/>
                  </a:lnTo>
                  <a:lnTo>
                    <a:pt x="88" y="145"/>
                  </a:lnTo>
                  <a:lnTo>
                    <a:pt x="86" y="145"/>
                  </a:lnTo>
                  <a:lnTo>
                    <a:pt x="84" y="145"/>
                  </a:lnTo>
                  <a:lnTo>
                    <a:pt x="82" y="145"/>
                  </a:lnTo>
                  <a:lnTo>
                    <a:pt x="80" y="145"/>
                  </a:lnTo>
                  <a:lnTo>
                    <a:pt x="78" y="145"/>
                  </a:lnTo>
                  <a:lnTo>
                    <a:pt x="76" y="145"/>
                  </a:lnTo>
                  <a:lnTo>
                    <a:pt x="76" y="143"/>
                  </a:lnTo>
                  <a:lnTo>
                    <a:pt x="74" y="143"/>
                  </a:lnTo>
                  <a:lnTo>
                    <a:pt x="72" y="143"/>
                  </a:lnTo>
                  <a:lnTo>
                    <a:pt x="70" y="143"/>
                  </a:lnTo>
                  <a:lnTo>
                    <a:pt x="68" y="143"/>
                  </a:lnTo>
                  <a:lnTo>
                    <a:pt x="66" y="143"/>
                  </a:lnTo>
                  <a:lnTo>
                    <a:pt x="66" y="145"/>
                  </a:lnTo>
                  <a:lnTo>
                    <a:pt x="66" y="147"/>
                  </a:lnTo>
                  <a:lnTo>
                    <a:pt x="68" y="147"/>
                  </a:lnTo>
                  <a:lnTo>
                    <a:pt x="68" y="149"/>
                  </a:lnTo>
                  <a:lnTo>
                    <a:pt x="68" y="151"/>
                  </a:lnTo>
                  <a:lnTo>
                    <a:pt x="68" y="153"/>
                  </a:lnTo>
                  <a:lnTo>
                    <a:pt x="66" y="153"/>
                  </a:lnTo>
                  <a:lnTo>
                    <a:pt x="64" y="153"/>
                  </a:lnTo>
                  <a:lnTo>
                    <a:pt x="62" y="153"/>
                  </a:lnTo>
                  <a:lnTo>
                    <a:pt x="60" y="153"/>
                  </a:lnTo>
                  <a:lnTo>
                    <a:pt x="58" y="153"/>
                  </a:lnTo>
                  <a:lnTo>
                    <a:pt x="56" y="153"/>
                  </a:lnTo>
                  <a:lnTo>
                    <a:pt x="54" y="153"/>
                  </a:lnTo>
                  <a:lnTo>
                    <a:pt x="52" y="153"/>
                  </a:lnTo>
                  <a:lnTo>
                    <a:pt x="50" y="153"/>
                  </a:lnTo>
                  <a:lnTo>
                    <a:pt x="48" y="153"/>
                  </a:lnTo>
                  <a:lnTo>
                    <a:pt x="46" y="153"/>
                  </a:lnTo>
                  <a:lnTo>
                    <a:pt x="44" y="153"/>
                  </a:lnTo>
                  <a:lnTo>
                    <a:pt x="42" y="153"/>
                  </a:lnTo>
                  <a:lnTo>
                    <a:pt x="42" y="153"/>
                  </a:lnTo>
                  <a:lnTo>
                    <a:pt x="40" y="153"/>
                  </a:lnTo>
                  <a:lnTo>
                    <a:pt x="38" y="153"/>
                  </a:lnTo>
                  <a:lnTo>
                    <a:pt x="36" y="153"/>
                  </a:lnTo>
                  <a:lnTo>
                    <a:pt x="34" y="153"/>
                  </a:lnTo>
                  <a:lnTo>
                    <a:pt x="32" y="153"/>
                  </a:lnTo>
                  <a:lnTo>
                    <a:pt x="28" y="153"/>
                  </a:lnTo>
                  <a:lnTo>
                    <a:pt x="26" y="153"/>
                  </a:lnTo>
                  <a:lnTo>
                    <a:pt x="24" y="153"/>
                  </a:lnTo>
                  <a:lnTo>
                    <a:pt x="22" y="153"/>
                  </a:lnTo>
                  <a:lnTo>
                    <a:pt x="20" y="153"/>
                  </a:lnTo>
                  <a:lnTo>
                    <a:pt x="18" y="153"/>
                  </a:lnTo>
                  <a:lnTo>
                    <a:pt x="16" y="153"/>
                  </a:lnTo>
                  <a:lnTo>
                    <a:pt x="14" y="153"/>
                  </a:lnTo>
                  <a:lnTo>
                    <a:pt x="12" y="155"/>
                  </a:lnTo>
                  <a:lnTo>
                    <a:pt x="10" y="155"/>
                  </a:lnTo>
                  <a:lnTo>
                    <a:pt x="8" y="155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10" y="153"/>
                  </a:lnTo>
                  <a:lnTo>
                    <a:pt x="10" y="151"/>
                  </a:lnTo>
                  <a:lnTo>
                    <a:pt x="10" y="149"/>
                  </a:lnTo>
                  <a:lnTo>
                    <a:pt x="12" y="149"/>
                  </a:lnTo>
                  <a:lnTo>
                    <a:pt x="12" y="151"/>
                  </a:lnTo>
                  <a:lnTo>
                    <a:pt x="14" y="151"/>
                  </a:lnTo>
                  <a:lnTo>
                    <a:pt x="14" y="153"/>
                  </a:lnTo>
                  <a:lnTo>
                    <a:pt x="16" y="153"/>
                  </a:lnTo>
                  <a:lnTo>
                    <a:pt x="16" y="151"/>
                  </a:lnTo>
                  <a:lnTo>
                    <a:pt x="18" y="151"/>
                  </a:lnTo>
                  <a:lnTo>
                    <a:pt x="18" y="149"/>
                  </a:lnTo>
                  <a:lnTo>
                    <a:pt x="18" y="147"/>
                  </a:lnTo>
                  <a:lnTo>
                    <a:pt x="20" y="147"/>
                  </a:lnTo>
                  <a:lnTo>
                    <a:pt x="18" y="147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18" y="140"/>
                  </a:lnTo>
                  <a:lnTo>
                    <a:pt x="20" y="140"/>
                  </a:lnTo>
                  <a:lnTo>
                    <a:pt x="20" y="143"/>
                  </a:lnTo>
                  <a:lnTo>
                    <a:pt x="20" y="140"/>
                  </a:lnTo>
                  <a:lnTo>
                    <a:pt x="20" y="138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20" y="136"/>
                  </a:lnTo>
                  <a:lnTo>
                    <a:pt x="20" y="134"/>
                  </a:lnTo>
                  <a:lnTo>
                    <a:pt x="20" y="132"/>
                  </a:lnTo>
                  <a:lnTo>
                    <a:pt x="20" y="130"/>
                  </a:lnTo>
                  <a:lnTo>
                    <a:pt x="22" y="130"/>
                  </a:lnTo>
                  <a:lnTo>
                    <a:pt x="20" y="128"/>
                  </a:lnTo>
                  <a:lnTo>
                    <a:pt x="18" y="128"/>
                  </a:lnTo>
                  <a:lnTo>
                    <a:pt x="18" y="126"/>
                  </a:lnTo>
                  <a:lnTo>
                    <a:pt x="18" y="124"/>
                  </a:lnTo>
                  <a:lnTo>
                    <a:pt x="18" y="122"/>
                  </a:lnTo>
                  <a:lnTo>
                    <a:pt x="20" y="122"/>
                  </a:lnTo>
                  <a:lnTo>
                    <a:pt x="20" y="120"/>
                  </a:lnTo>
                  <a:lnTo>
                    <a:pt x="20" y="118"/>
                  </a:lnTo>
                  <a:lnTo>
                    <a:pt x="22" y="118"/>
                  </a:lnTo>
                  <a:lnTo>
                    <a:pt x="22" y="116"/>
                  </a:lnTo>
                  <a:lnTo>
                    <a:pt x="24" y="116"/>
                  </a:lnTo>
                  <a:lnTo>
                    <a:pt x="24" y="114"/>
                  </a:lnTo>
                  <a:lnTo>
                    <a:pt x="26" y="114"/>
                  </a:lnTo>
                  <a:lnTo>
                    <a:pt x="28" y="114"/>
                  </a:lnTo>
                  <a:lnTo>
                    <a:pt x="30" y="114"/>
                  </a:lnTo>
                  <a:lnTo>
                    <a:pt x="30" y="116"/>
                  </a:lnTo>
                  <a:lnTo>
                    <a:pt x="32" y="116"/>
                  </a:lnTo>
                  <a:lnTo>
                    <a:pt x="34" y="116"/>
                  </a:lnTo>
                  <a:lnTo>
                    <a:pt x="36" y="118"/>
                  </a:lnTo>
                  <a:lnTo>
                    <a:pt x="38" y="118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42" y="120"/>
                  </a:lnTo>
                  <a:lnTo>
                    <a:pt x="42" y="120"/>
                  </a:lnTo>
                  <a:lnTo>
                    <a:pt x="42" y="122"/>
                  </a:lnTo>
                  <a:lnTo>
                    <a:pt x="44" y="122"/>
                  </a:lnTo>
                  <a:lnTo>
                    <a:pt x="46" y="122"/>
                  </a:lnTo>
                  <a:lnTo>
                    <a:pt x="48" y="122"/>
                  </a:lnTo>
                  <a:lnTo>
                    <a:pt x="48" y="120"/>
                  </a:lnTo>
                  <a:lnTo>
                    <a:pt x="48" y="118"/>
                  </a:lnTo>
                  <a:lnTo>
                    <a:pt x="48" y="116"/>
                  </a:lnTo>
                  <a:lnTo>
                    <a:pt x="48" y="114"/>
                  </a:lnTo>
                  <a:lnTo>
                    <a:pt x="46" y="114"/>
                  </a:lnTo>
                  <a:lnTo>
                    <a:pt x="46" y="112"/>
                  </a:lnTo>
                  <a:lnTo>
                    <a:pt x="44" y="112"/>
                  </a:lnTo>
                  <a:lnTo>
                    <a:pt x="44" y="110"/>
                  </a:lnTo>
                  <a:lnTo>
                    <a:pt x="44" y="108"/>
                  </a:lnTo>
                  <a:lnTo>
                    <a:pt x="46" y="108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6" y="104"/>
                  </a:lnTo>
                  <a:lnTo>
                    <a:pt x="48" y="104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0" y="104"/>
                  </a:lnTo>
                  <a:lnTo>
                    <a:pt x="52" y="104"/>
                  </a:lnTo>
                  <a:lnTo>
                    <a:pt x="52" y="102"/>
                  </a:lnTo>
                  <a:lnTo>
                    <a:pt x="54" y="102"/>
                  </a:lnTo>
                  <a:lnTo>
                    <a:pt x="56" y="102"/>
                  </a:lnTo>
                  <a:lnTo>
                    <a:pt x="58" y="102"/>
                  </a:lnTo>
                  <a:lnTo>
                    <a:pt x="60" y="102"/>
                  </a:lnTo>
                  <a:lnTo>
                    <a:pt x="60" y="100"/>
                  </a:lnTo>
                  <a:lnTo>
                    <a:pt x="62" y="100"/>
                  </a:lnTo>
                  <a:lnTo>
                    <a:pt x="64" y="100"/>
                  </a:lnTo>
                  <a:lnTo>
                    <a:pt x="64" y="98"/>
                  </a:lnTo>
                  <a:lnTo>
                    <a:pt x="62" y="98"/>
                  </a:lnTo>
                  <a:lnTo>
                    <a:pt x="62" y="96"/>
                  </a:lnTo>
                  <a:lnTo>
                    <a:pt x="60" y="96"/>
                  </a:lnTo>
                  <a:lnTo>
                    <a:pt x="60" y="94"/>
                  </a:lnTo>
                  <a:lnTo>
                    <a:pt x="60" y="92"/>
                  </a:lnTo>
                  <a:lnTo>
                    <a:pt x="58" y="92"/>
                  </a:lnTo>
                  <a:lnTo>
                    <a:pt x="58" y="90"/>
                  </a:lnTo>
                  <a:lnTo>
                    <a:pt x="60" y="90"/>
                  </a:lnTo>
                  <a:lnTo>
                    <a:pt x="60" y="88"/>
                  </a:lnTo>
                  <a:lnTo>
                    <a:pt x="62" y="86"/>
                  </a:lnTo>
                  <a:lnTo>
                    <a:pt x="64" y="86"/>
                  </a:lnTo>
                  <a:lnTo>
                    <a:pt x="64" y="84"/>
                  </a:lnTo>
                  <a:lnTo>
                    <a:pt x="64" y="82"/>
                  </a:lnTo>
                  <a:lnTo>
                    <a:pt x="66" y="82"/>
                  </a:lnTo>
                  <a:lnTo>
                    <a:pt x="66" y="84"/>
                  </a:lnTo>
                  <a:lnTo>
                    <a:pt x="68" y="84"/>
                  </a:lnTo>
                  <a:lnTo>
                    <a:pt x="68" y="82"/>
                  </a:lnTo>
                  <a:lnTo>
                    <a:pt x="70" y="82"/>
                  </a:lnTo>
                  <a:lnTo>
                    <a:pt x="70" y="80"/>
                  </a:lnTo>
                  <a:lnTo>
                    <a:pt x="68" y="80"/>
                  </a:lnTo>
                  <a:lnTo>
                    <a:pt x="68" y="78"/>
                  </a:lnTo>
                  <a:lnTo>
                    <a:pt x="68" y="76"/>
                  </a:lnTo>
                  <a:lnTo>
                    <a:pt x="70" y="76"/>
                  </a:lnTo>
                  <a:lnTo>
                    <a:pt x="70" y="74"/>
                  </a:lnTo>
                  <a:lnTo>
                    <a:pt x="70" y="76"/>
                  </a:lnTo>
                  <a:lnTo>
                    <a:pt x="72" y="76"/>
                  </a:lnTo>
                  <a:lnTo>
                    <a:pt x="72" y="78"/>
                  </a:lnTo>
                  <a:lnTo>
                    <a:pt x="74" y="78"/>
                  </a:lnTo>
                  <a:lnTo>
                    <a:pt x="74" y="76"/>
                  </a:lnTo>
                  <a:lnTo>
                    <a:pt x="76" y="76"/>
                  </a:lnTo>
                  <a:lnTo>
                    <a:pt x="78" y="76"/>
                  </a:lnTo>
                  <a:lnTo>
                    <a:pt x="80" y="76"/>
                  </a:lnTo>
                  <a:lnTo>
                    <a:pt x="80" y="78"/>
                  </a:lnTo>
                  <a:lnTo>
                    <a:pt x="80" y="80"/>
                  </a:lnTo>
                  <a:lnTo>
                    <a:pt x="82" y="80"/>
                  </a:lnTo>
                  <a:lnTo>
                    <a:pt x="82" y="78"/>
                  </a:lnTo>
                  <a:lnTo>
                    <a:pt x="84" y="78"/>
                  </a:lnTo>
                  <a:lnTo>
                    <a:pt x="84" y="76"/>
                  </a:lnTo>
                  <a:lnTo>
                    <a:pt x="82" y="76"/>
                  </a:lnTo>
                  <a:lnTo>
                    <a:pt x="82" y="74"/>
                  </a:lnTo>
                  <a:lnTo>
                    <a:pt x="82" y="72"/>
                  </a:lnTo>
                  <a:lnTo>
                    <a:pt x="84" y="72"/>
                  </a:lnTo>
                  <a:lnTo>
                    <a:pt x="84" y="74"/>
                  </a:lnTo>
                  <a:lnTo>
                    <a:pt x="86" y="74"/>
                  </a:lnTo>
                  <a:lnTo>
                    <a:pt x="88" y="74"/>
                  </a:lnTo>
                  <a:lnTo>
                    <a:pt x="88" y="72"/>
                  </a:lnTo>
                  <a:lnTo>
                    <a:pt x="90" y="72"/>
                  </a:lnTo>
                  <a:lnTo>
                    <a:pt x="90" y="72"/>
                  </a:lnTo>
                  <a:lnTo>
                    <a:pt x="90" y="74"/>
                  </a:lnTo>
                  <a:lnTo>
                    <a:pt x="92" y="74"/>
                  </a:lnTo>
                  <a:lnTo>
                    <a:pt x="94" y="74"/>
                  </a:lnTo>
                  <a:lnTo>
                    <a:pt x="94" y="76"/>
                  </a:lnTo>
                  <a:lnTo>
                    <a:pt x="96" y="76"/>
                  </a:lnTo>
                  <a:lnTo>
                    <a:pt x="98" y="76"/>
                  </a:lnTo>
                  <a:lnTo>
                    <a:pt x="98" y="78"/>
                  </a:lnTo>
                  <a:lnTo>
                    <a:pt x="100" y="78"/>
                  </a:lnTo>
                  <a:lnTo>
                    <a:pt x="102" y="78"/>
                  </a:lnTo>
                  <a:lnTo>
                    <a:pt x="102" y="80"/>
                  </a:lnTo>
                  <a:lnTo>
                    <a:pt x="104" y="80"/>
                  </a:lnTo>
                  <a:lnTo>
                    <a:pt x="104" y="78"/>
                  </a:lnTo>
                  <a:lnTo>
                    <a:pt x="104" y="76"/>
                  </a:lnTo>
                  <a:lnTo>
                    <a:pt x="106" y="76"/>
                  </a:lnTo>
                  <a:lnTo>
                    <a:pt x="106" y="74"/>
                  </a:lnTo>
                  <a:lnTo>
                    <a:pt x="104" y="74"/>
                  </a:lnTo>
                  <a:lnTo>
                    <a:pt x="106" y="74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10" y="72"/>
                  </a:lnTo>
                  <a:lnTo>
                    <a:pt x="110" y="70"/>
                  </a:lnTo>
                  <a:lnTo>
                    <a:pt x="112" y="70"/>
                  </a:lnTo>
                  <a:lnTo>
                    <a:pt x="112" y="68"/>
                  </a:lnTo>
                  <a:lnTo>
                    <a:pt x="114" y="68"/>
                  </a:lnTo>
                  <a:lnTo>
                    <a:pt x="116" y="68"/>
                  </a:lnTo>
                  <a:lnTo>
                    <a:pt x="116" y="70"/>
                  </a:lnTo>
                  <a:lnTo>
                    <a:pt x="118" y="70"/>
                  </a:lnTo>
                  <a:lnTo>
                    <a:pt x="118" y="72"/>
                  </a:lnTo>
                  <a:lnTo>
                    <a:pt x="120" y="72"/>
                  </a:lnTo>
                  <a:lnTo>
                    <a:pt x="122" y="72"/>
                  </a:lnTo>
                  <a:lnTo>
                    <a:pt x="122" y="74"/>
                  </a:lnTo>
                  <a:lnTo>
                    <a:pt x="122" y="76"/>
                  </a:lnTo>
                  <a:lnTo>
                    <a:pt x="124" y="76"/>
                  </a:lnTo>
                  <a:lnTo>
                    <a:pt x="124" y="74"/>
                  </a:lnTo>
                  <a:lnTo>
                    <a:pt x="124" y="72"/>
                  </a:lnTo>
                  <a:lnTo>
                    <a:pt x="124" y="70"/>
                  </a:lnTo>
                  <a:lnTo>
                    <a:pt x="126" y="70"/>
                  </a:lnTo>
                  <a:lnTo>
                    <a:pt x="128" y="70"/>
                  </a:lnTo>
                  <a:lnTo>
                    <a:pt x="128" y="68"/>
                  </a:lnTo>
                  <a:lnTo>
                    <a:pt x="128" y="66"/>
                  </a:lnTo>
                  <a:lnTo>
                    <a:pt x="128" y="64"/>
                  </a:lnTo>
                  <a:lnTo>
                    <a:pt x="130" y="64"/>
                  </a:lnTo>
                  <a:lnTo>
                    <a:pt x="130" y="62"/>
                  </a:lnTo>
                  <a:lnTo>
                    <a:pt x="132" y="62"/>
                  </a:lnTo>
                  <a:lnTo>
                    <a:pt x="130" y="62"/>
                  </a:lnTo>
                  <a:lnTo>
                    <a:pt x="130" y="60"/>
                  </a:lnTo>
                  <a:lnTo>
                    <a:pt x="130" y="58"/>
                  </a:lnTo>
                  <a:lnTo>
                    <a:pt x="130" y="60"/>
                  </a:lnTo>
                  <a:lnTo>
                    <a:pt x="132" y="60"/>
                  </a:lnTo>
                  <a:lnTo>
                    <a:pt x="132" y="58"/>
                  </a:lnTo>
                  <a:lnTo>
                    <a:pt x="134" y="58"/>
                  </a:lnTo>
                  <a:lnTo>
                    <a:pt x="136" y="58"/>
                  </a:lnTo>
                  <a:lnTo>
                    <a:pt x="136" y="56"/>
                  </a:lnTo>
                  <a:lnTo>
                    <a:pt x="134" y="56"/>
                  </a:lnTo>
                  <a:lnTo>
                    <a:pt x="132" y="56"/>
                  </a:lnTo>
                  <a:lnTo>
                    <a:pt x="134" y="56"/>
                  </a:lnTo>
                  <a:lnTo>
                    <a:pt x="134" y="56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8" y="58"/>
                  </a:lnTo>
                  <a:lnTo>
                    <a:pt x="138" y="60"/>
                  </a:lnTo>
                  <a:lnTo>
                    <a:pt x="138" y="62"/>
                  </a:lnTo>
                  <a:lnTo>
                    <a:pt x="138" y="62"/>
                  </a:lnTo>
                  <a:lnTo>
                    <a:pt x="138" y="64"/>
                  </a:lnTo>
                  <a:lnTo>
                    <a:pt x="140" y="64"/>
                  </a:lnTo>
                  <a:lnTo>
                    <a:pt x="142" y="64"/>
                  </a:lnTo>
                  <a:lnTo>
                    <a:pt x="144" y="64"/>
                  </a:lnTo>
                  <a:lnTo>
                    <a:pt x="146" y="66"/>
                  </a:lnTo>
                  <a:lnTo>
                    <a:pt x="146" y="64"/>
                  </a:lnTo>
                  <a:lnTo>
                    <a:pt x="148" y="64"/>
                  </a:lnTo>
                  <a:lnTo>
                    <a:pt x="150" y="64"/>
                  </a:lnTo>
                  <a:lnTo>
                    <a:pt x="152" y="64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2" y="58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54"/>
                  </a:lnTo>
                  <a:lnTo>
                    <a:pt x="154" y="54"/>
                  </a:lnTo>
                  <a:lnTo>
                    <a:pt x="154" y="52"/>
                  </a:lnTo>
                  <a:lnTo>
                    <a:pt x="154" y="50"/>
                  </a:lnTo>
                  <a:lnTo>
                    <a:pt x="156" y="50"/>
                  </a:lnTo>
                  <a:lnTo>
                    <a:pt x="158" y="50"/>
                  </a:lnTo>
                  <a:lnTo>
                    <a:pt x="160" y="50"/>
                  </a:lnTo>
                  <a:lnTo>
                    <a:pt x="160" y="48"/>
                  </a:lnTo>
                  <a:lnTo>
                    <a:pt x="162" y="48"/>
                  </a:lnTo>
                  <a:lnTo>
                    <a:pt x="162" y="46"/>
                  </a:lnTo>
                  <a:lnTo>
                    <a:pt x="162" y="44"/>
                  </a:lnTo>
                  <a:lnTo>
                    <a:pt x="162" y="42"/>
                  </a:lnTo>
                  <a:lnTo>
                    <a:pt x="162" y="40"/>
                  </a:lnTo>
                  <a:lnTo>
                    <a:pt x="164" y="40"/>
                  </a:lnTo>
                  <a:lnTo>
                    <a:pt x="166" y="40"/>
                  </a:lnTo>
                  <a:lnTo>
                    <a:pt x="166" y="38"/>
                  </a:lnTo>
                  <a:lnTo>
                    <a:pt x="168" y="38"/>
                  </a:lnTo>
                  <a:lnTo>
                    <a:pt x="168" y="36"/>
                  </a:lnTo>
                  <a:lnTo>
                    <a:pt x="170" y="36"/>
                  </a:lnTo>
                  <a:lnTo>
                    <a:pt x="170" y="34"/>
                  </a:lnTo>
                  <a:lnTo>
                    <a:pt x="170" y="32"/>
                  </a:lnTo>
                  <a:lnTo>
                    <a:pt x="170" y="30"/>
                  </a:lnTo>
                  <a:lnTo>
                    <a:pt x="170" y="28"/>
                  </a:lnTo>
                  <a:lnTo>
                    <a:pt x="168" y="28"/>
                  </a:lnTo>
                  <a:lnTo>
                    <a:pt x="168" y="26"/>
                  </a:lnTo>
                  <a:lnTo>
                    <a:pt x="168" y="24"/>
                  </a:lnTo>
                  <a:lnTo>
                    <a:pt x="170" y="24"/>
                  </a:lnTo>
                  <a:lnTo>
                    <a:pt x="172" y="24"/>
                  </a:lnTo>
                  <a:lnTo>
                    <a:pt x="174" y="22"/>
                  </a:lnTo>
                  <a:lnTo>
                    <a:pt x="176" y="22"/>
                  </a:lnTo>
                  <a:lnTo>
                    <a:pt x="178" y="24"/>
                  </a:lnTo>
                  <a:lnTo>
                    <a:pt x="180" y="24"/>
                  </a:lnTo>
                  <a:lnTo>
                    <a:pt x="182" y="24"/>
                  </a:lnTo>
                  <a:lnTo>
                    <a:pt x="182" y="22"/>
                  </a:lnTo>
                  <a:lnTo>
                    <a:pt x="184" y="22"/>
                  </a:lnTo>
                  <a:lnTo>
                    <a:pt x="186" y="22"/>
                  </a:lnTo>
                  <a:lnTo>
                    <a:pt x="186" y="20"/>
                  </a:lnTo>
                  <a:lnTo>
                    <a:pt x="186" y="20"/>
                  </a:lnTo>
                  <a:lnTo>
                    <a:pt x="186" y="18"/>
                  </a:lnTo>
                  <a:lnTo>
                    <a:pt x="188" y="18"/>
                  </a:lnTo>
                  <a:lnTo>
                    <a:pt x="190" y="18"/>
                  </a:lnTo>
                  <a:lnTo>
                    <a:pt x="192" y="18"/>
                  </a:lnTo>
                  <a:lnTo>
                    <a:pt x="194" y="18"/>
                  </a:lnTo>
                  <a:lnTo>
                    <a:pt x="194" y="16"/>
                  </a:lnTo>
                  <a:lnTo>
                    <a:pt x="192" y="16"/>
                  </a:lnTo>
                  <a:lnTo>
                    <a:pt x="192" y="14"/>
                  </a:lnTo>
                  <a:lnTo>
                    <a:pt x="194" y="14"/>
                  </a:lnTo>
                  <a:lnTo>
                    <a:pt x="194" y="12"/>
                  </a:lnTo>
                  <a:lnTo>
                    <a:pt x="192" y="12"/>
                  </a:lnTo>
                  <a:lnTo>
                    <a:pt x="190" y="12"/>
                  </a:lnTo>
                  <a:lnTo>
                    <a:pt x="190" y="10"/>
                  </a:lnTo>
                  <a:lnTo>
                    <a:pt x="190" y="8"/>
                  </a:lnTo>
                  <a:lnTo>
                    <a:pt x="192" y="8"/>
                  </a:lnTo>
                  <a:lnTo>
                    <a:pt x="190" y="8"/>
                  </a:lnTo>
                  <a:lnTo>
                    <a:pt x="190" y="6"/>
                  </a:lnTo>
                  <a:lnTo>
                    <a:pt x="188" y="6"/>
                  </a:lnTo>
                  <a:lnTo>
                    <a:pt x="188" y="4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8" name="Freeform 2655">
              <a:extLst>
                <a:ext uri="{FF2B5EF4-FFF2-40B4-BE49-F238E27FC236}">
                  <a16:creationId xmlns:a16="http://schemas.microsoft.com/office/drawing/2014/main" id="{22FEB396-8785-083A-3C70-589DCE2F55E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783160" y="2508320"/>
              <a:ext cx="612136" cy="610908"/>
            </a:xfrm>
            <a:custGeom>
              <a:avLst/>
              <a:gdLst>
                <a:gd name="T0" fmla="*/ 287 w 309"/>
                <a:gd name="T1" fmla="*/ 289 h 327"/>
                <a:gd name="T2" fmla="*/ 307 w 309"/>
                <a:gd name="T3" fmla="*/ 265 h 327"/>
                <a:gd name="T4" fmla="*/ 301 w 309"/>
                <a:gd name="T5" fmla="*/ 267 h 327"/>
                <a:gd name="T6" fmla="*/ 265 w 309"/>
                <a:gd name="T7" fmla="*/ 209 h 327"/>
                <a:gd name="T8" fmla="*/ 163 w 309"/>
                <a:gd name="T9" fmla="*/ 150 h 327"/>
                <a:gd name="T10" fmla="*/ 167 w 309"/>
                <a:gd name="T11" fmla="*/ 120 h 327"/>
                <a:gd name="T12" fmla="*/ 193 w 309"/>
                <a:gd name="T13" fmla="*/ 114 h 327"/>
                <a:gd name="T14" fmla="*/ 295 w 309"/>
                <a:gd name="T15" fmla="*/ 269 h 327"/>
                <a:gd name="T16" fmla="*/ 283 w 309"/>
                <a:gd name="T17" fmla="*/ 305 h 327"/>
                <a:gd name="T18" fmla="*/ 279 w 309"/>
                <a:gd name="T19" fmla="*/ 315 h 327"/>
                <a:gd name="T20" fmla="*/ 221 w 309"/>
                <a:gd name="T21" fmla="*/ 321 h 327"/>
                <a:gd name="T22" fmla="*/ 153 w 309"/>
                <a:gd name="T23" fmla="*/ 327 h 327"/>
                <a:gd name="T24" fmla="*/ 167 w 309"/>
                <a:gd name="T25" fmla="*/ 289 h 327"/>
                <a:gd name="T26" fmla="*/ 153 w 309"/>
                <a:gd name="T27" fmla="*/ 233 h 327"/>
                <a:gd name="T28" fmla="*/ 157 w 309"/>
                <a:gd name="T29" fmla="*/ 185 h 327"/>
                <a:gd name="T30" fmla="*/ 177 w 309"/>
                <a:gd name="T31" fmla="*/ 148 h 327"/>
                <a:gd name="T32" fmla="*/ 181 w 309"/>
                <a:gd name="T33" fmla="*/ 160 h 327"/>
                <a:gd name="T34" fmla="*/ 187 w 309"/>
                <a:gd name="T35" fmla="*/ 144 h 327"/>
                <a:gd name="T36" fmla="*/ 195 w 309"/>
                <a:gd name="T37" fmla="*/ 122 h 327"/>
                <a:gd name="T38" fmla="*/ 225 w 309"/>
                <a:gd name="T39" fmla="*/ 118 h 327"/>
                <a:gd name="T40" fmla="*/ 257 w 309"/>
                <a:gd name="T41" fmla="*/ 136 h 327"/>
                <a:gd name="T42" fmla="*/ 263 w 309"/>
                <a:gd name="T43" fmla="*/ 156 h 327"/>
                <a:gd name="T44" fmla="*/ 255 w 309"/>
                <a:gd name="T45" fmla="*/ 201 h 327"/>
                <a:gd name="T46" fmla="*/ 247 w 309"/>
                <a:gd name="T47" fmla="*/ 215 h 327"/>
                <a:gd name="T48" fmla="*/ 265 w 309"/>
                <a:gd name="T49" fmla="*/ 211 h 327"/>
                <a:gd name="T50" fmla="*/ 283 w 309"/>
                <a:gd name="T51" fmla="*/ 191 h 327"/>
                <a:gd name="T52" fmla="*/ 301 w 309"/>
                <a:gd name="T53" fmla="*/ 227 h 327"/>
                <a:gd name="T54" fmla="*/ 185 w 309"/>
                <a:gd name="T55" fmla="*/ 114 h 327"/>
                <a:gd name="T56" fmla="*/ 211 w 309"/>
                <a:gd name="T57" fmla="*/ 110 h 327"/>
                <a:gd name="T58" fmla="*/ 219 w 309"/>
                <a:gd name="T59" fmla="*/ 100 h 327"/>
                <a:gd name="T60" fmla="*/ 217 w 309"/>
                <a:gd name="T61" fmla="*/ 100 h 327"/>
                <a:gd name="T62" fmla="*/ 235 w 309"/>
                <a:gd name="T63" fmla="*/ 94 h 327"/>
                <a:gd name="T64" fmla="*/ 237 w 309"/>
                <a:gd name="T65" fmla="*/ 98 h 327"/>
                <a:gd name="T66" fmla="*/ 221 w 309"/>
                <a:gd name="T67" fmla="*/ 82 h 327"/>
                <a:gd name="T68" fmla="*/ 219 w 309"/>
                <a:gd name="T69" fmla="*/ 78 h 327"/>
                <a:gd name="T70" fmla="*/ 87 w 309"/>
                <a:gd name="T71" fmla="*/ 64 h 327"/>
                <a:gd name="T72" fmla="*/ 83 w 309"/>
                <a:gd name="T73" fmla="*/ 42 h 327"/>
                <a:gd name="T74" fmla="*/ 71 w 309"/>
                <a:gd name="T75" fmla="*/ 54 h 327"/>
                <a:gd name="T76" fmla="*/ 69 w 309"/>
                <a:gd name="T77" fmla="*/ 70 h 327"/>
                <a:gd name="T78" fmla="*/ 89 w 309"/>
                <a:gd name="T79" fmla="*/ 66 h 327"/>
                <a:gd name="T80" fmla="*/ 113 w 309"/>
                <a:gd name="T81" fmla="*/ 84 h 327"/>
                <a:gd name="T82" fmla="*/ 143 w 309"/>
                <a:gd name="T83" fmla="*/ 78 h 327"/>
                <a:gd name="T84" fmla="*/ 189 w 309"/>
                <a:gd name="T85" fmla="*/ 66 h 327"/>
                <a:gd name="T86" fmla="*/ 213 w 309"/>
                <a:gd name="T87" fmla="*/ 76 h 327"/>
                <a:gd name="T88" fmla="*/ 233 w 309"/>
                <a:gd name="T89" fmla="*/ 100 h 327"/>
                <a:gd name="T90" fmla="*/ 209 w 309"/>
                <a:gd name="T91" fmla="*/ 100 h 327"/>
                <a:gd name="T92" fmla="*/ 183 w 309"/>
                <a:gd name="T93" fmla="*/ 98 h 327"/>
                <a:gd name="T94" fmla="*/ 153 w 309"/>
                <a:gd name="T95" fmla="*/ 110 h 327"/>
                <a:gd name="T96" fmla="*/ 139 w 309"/>
                <a:gd name="T97" fmla="*/ 120 h 327"/>
                <a:gd name="T98" fmla="*/ 127 w 309"/>
                <a:gd name="T99" fmla="*/ 116 h 327"/>
                <a:gd name="T100" fmla="*/ 109 w 309"/>
                <a:gd name="T101" fmla="*/ 146 h 327"/>
                <a:gd name="T102" fmla="*/ 97 w 309"/>
                <a:gd name="T103" fmla="*/ 134 h 327"/>
                <a:gd name="T104" fmla="*/ 81 w 309"/>
                <a:gd name="T105" fmla="*/ 114 h 327"/>
                <a:gd name="T106" fmla="*/ 35 w 309"/>
                <a:gd name="T107" fmla="*/ 102 h 327"/>
                <a:gd name="T108" fmla="*/ 10 w 309"/>
                <a:gd name="T109" fmla="*/ 82 h 327"/>
                <a:gd name="T110" fmla="*/ 51 w 309"/>
                <a:gd name="T111" fmla="*/ 62 h 327"/>
                <a:gd name="T112" fmla="*/ 79 w 309"/>
                <a:gd name="T113" fmla="*/ 36 h 327"/>
                <a:gd name="T114" fmla="*/ 55 w 309"/>
                <a:gd name="T115" fmla="*/ 14 h 327"/>
                <a:gd name="T116" fmla="*/ 61 w 309"/>
                <a:gd name="T117" fmla="*/ 6 h 327"/>
                <a:gd name="T118" fmla="*/ 43 w 309"/>
                <a:gd name="T119" fmla="*/ 22 h 327"/>
                <a:gd name="T120" fmla="*/ 57 w 309"/>
                <a:gd name="T121" fmla="*/ 6 h 327"/>
                <a:gd name="T122" fmla="*/ 59 w 309"/>
                <a:gd name="T123" fmla="*/ 6 h 327"/>
                <a:gd name="T124" fmla="*/ 53 w 309"/>
                <a:gd name="T125" fmla="*/ 12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09" h="327">
                  <a:moveTo>
                    <a:pt x="279" y="315"/>
                  </a:moveTo>
                  <a:lnTo>
                    <a:pt x="281" y="315"/>
                  </a:lnTo>
                  <a:lnTo>
                    <a:pt x="279" y="315"/>
                  </a:lnTo>
                  <a:close/>
                  <a:moveTo>
                    <a:pt x="279" y="315"/>
                  </a:moveTo>
                  <a:lnTo>
                    <a:pt x="279" y="313"/>
                  </a:lnTo>
                  <a:lnTo>
                    <a:pt x="279" y="315"/>
                  </a:lnTo>
                  <a:close/>
                  <a:moveTo>
                    <a:pt x="285" y="299"/>
                  </a:moveTo>
                  <a:lnTo>
                    <a:pt x="287" y="299"/>
                  </a:lnTo>
                  <a:lnTo>
                    <a:pt x="285" y="299"/>
                  </a:lnTo>
                  <a:close/>
                  <a:moveTo>
                    <a:pt x="287" y="299"/>
                  </a:moveTo>
                  <a:lnTo>
                    <a:pt x="285" y="299"/>
                  </a:lnTo>
                  <a:lnTo>
                    <a:pt x="287" y="299"/>
                  </a:lnTo>
                  <a:lnTo>
                    <a:pt x="285" y="299"/>
                  </a:lnTo>
                  <a:lnTo>
                    <a:pt x="287" y="299"/>
                  </a:lnTo>
                  <a:close/>
                  <a:moveTo>
                    <a:pt x="285" y="299"/>
                  </a:moveTo>
                  <a:lnTo>
                    <a:pt x="287" y="299"/>
                  </a:lnTo>
                  <a:lnTo>
                    <a:pt x="285" y="299"/>
                  </a:lnTo>
                  <a:close/>
                  <a:moveTo>
                    <a:pt x="287" y="299"/>
                  </a:moveTo>
                  <a:lnTo>
                    <a:pt x="285" y="299"/>
                  </a:lnTo>
                  <a:lnTo>
                    <a:pt x="287" y="299"/>
                  </a:lnTo>
                  <a:close/>
                  <a:moveTo>
                    <a:pt x="287" y="295"/>
                  </a:moveTo>
                  <a:lnTo>
                    <a:pt x="285" y="295"/>
                  </a:lnTo>
                  <a:lnTo>
                    <a:pt x="287" y="295"/>
                  </a:lnTo>
                  <a:close/>
                  <a:moveTo>
                    <a:pt x="287" y="293"/>
                  </a:moveTo>
                  <a:lnTo>
                    <a:pt x="287" y="295"/>
                  </a:lnTo>
                  <a:lnTo>
                    <a:pt x="287" y="293"/>
                  </a:lnTo>
                  <a:close/>
                  <a:moveTo>
                    <a:pt x="287" y="289"/>
                  </a:moveTo>
                  <a:lnTo>
                    <a:pt x="287" y="291"/>
                  </a:lnTo>
                  <a:lnTo>
                    <a:pt x="287" y="293"/>
                  </a:lnTo>
                  <a:lnTo>
                    <a:pt x="287" y="295"/>
                  </a:lnTo>
                  <a:lnTo>
                    <a:pt x="285" y="295"/>
                  </a:lnTo>
                  <a:lnTo>
                    <a:pt x="285" y="293"/>
                  </a:lnTo>
                  <a:lnTo>
                    <a:pt x="285" y="291"/>
                  </a:lnTo>
                  <a:lnTo>
                    <a:pt x="287" y="291"/>
                  </a:lnTo>
                  <a:lnTo>
                    <a:pt x="287" y="289"/>
                  </a:lnTo>
                  <a:close/>
                  <a:moveTo>
                    <a:pt x="293" y="279"/>
                  </a:moveTo>
                  <a:lnTo>
                    <a:pt x="293" y="281"/>
                  </a:lnTo>
                  <a:lnTo>
                    <a:pt x="291" y="281"/>
                  </a:lnTo>
                  <a:lnTo>
                    <a:pt x="291" y="279"/>
                  </a:lnTo>
                  <a:lnTo>
                    <a:pt x="293" y="279"/>
                  </a:lnTo>
                  <a:lnTo>
                    <a:pt x="293" y="281"/>
                  </a:lnTo>
                  <a:lnTo>
                    <a:pt x="293" y="279"/>
                  </a:lnTo>
                  <a:close/>
                  <a:moveTo>
                    <a:pt x="303" y="271"/>
                  </a:moveTo>
                  <a:lnTo>
                    <a:pt x="301" y="271"/>
                  </a:lnTo>
                  <a:lnTo>
                    <a:pt x="303" y="271"/>
                  </a:lnTo>
                  <a:close/>
                  <a:moveTo>
                    <a:pt x="303" y="269"/>
                  </a:moveTo>
                  <a:lnTo>
                    <a:pt x="303" y="271"/>
                  </a:lnTo>
                  <a:lnTo>
                    <a:pt x="303" y="269"/>
                  </a:lnTo>
                  <a:close/>
                  <a:moveTo>
                    <a:pt x="301" y="269"/>
                  </a:moveTo>
                  <a:lnTo>
                    <a:pt x="303" y="269"/>
                  </a:lnTo>
                  <a:lnTo>
                    <a:pt x="301" y="269"/>
                  </a:lnTo>
                  <a:close/>
                  <a:moveTo>
                    <a:pt x="303" y="269"/>
                  </a:moveTo>
                  <a:lnTo>
                    <a:pt x="301" y="269"/>
                  </a:lnTo>
                  <a:lnTo>
                    <a:pt x="303" y="269"/>
                  </a:lnTo>
                  <a:lnTo>
                    <a:pt x="301" y="269"/>
                  </a:lnTo>
                  <a:lnTo>
                    <a:pt x="303" y="269"/>
                  </a:lnTo>
                  <a:close/>
                  <a:moveTo>
                    <a:pt x="303" y="269"/>
                  </a:moveTo>
                  <a:lnTo>
                    <a:pt x="301" y="269"/>
                  </a:lnTo>
                  <a:lnTo>
                    <a:pt x="303" y="269"/>
                  </a:lnTo>
                  <a:lnTo>
                    <a:pt x="301" y="269"/>
                  </a:lnTo>
                  <a:lnTo>
                    <a:pt x="303" y="269"/>
                  </a:lnTo>
                  <a:close/>
                  <a:moveTo>
                    <a:pt x="303" y="267"/>
                  </a:moveTo>
                  <a:lnTo>
                    <a:pt x="303" y="269"/>
                  </a:lnTo>
                  <a:lnTo>
                    <a:pt x="303" y="267"/>
                  </a:lnTo>
                  <a:close/>
                  <a:moveTo>
                    <a:pt x="301" y="267"/>
                  </a:moveTo>
                  <a:lnTo>
                    <a:pt x="303" y="267"/>
                  </a:lnTo>
                  <a:lnTo>
                    <a:pt x="301" y="267"/>
                  </a:lnTo>
                  <a:lnTo>
                    <a:pt x="303" y="267"/>
                  </a:lnTo>
                  <a:lnTo>
                    <a:pt x="301" y="267"/>
                  </a:lnTo>
                  <a:close/>
                  <a:moveTo>
                    <a:pt x="307" y="265"/>
                  </a:moveTo>
                  <a:lnTo>
                    <a:pt x="307" y="267"/>
                  </a:lnTo>
                  <a:lnTo>
                    <a:pt x="305" y="267"/>
                  </a:lnTo>
                  <a:lnTo>
                    <a:pt x="305" y="269"/>
                  </a:lnTo>
                  <a:lnTo>
                    <a:pt x="303" y="269"/>
                  </a:lnTo>
                  <a:lnTo>
                    <a:pt x="305" y="269"/>
                  </a:lnTo>
                  <a:lnTo>
                    <a:pt x="305" y="267"/>
                  </a:lnTo>
                  <a:lnTo>
                    <a:pt x="303" y="267"/>
                  </a:lnTo>
                  <a:lnTo>
                    <a:pt x="303" y="269"/>
                  </a:lnTo>
                  <a:lnTo>
                    <a:pt x="303" y="267"/>
                  </a:lnTo>
                  <a:lnTo>
                    <a:pt x="303" y="269"/>
                  </a:lnTo>
                  <a:lnTo>
                    <a:pt x="303" y="267"/>
                  </a:lnTo>
                  <a:lnTo>
                    <a:pt x="305" y="267"/>
                  </a:lnTo>
                  <a:lnTo>
                    <a:pt x="305" y="265"/>
                  </a:lnTo>
                  <a:lnTo>
                    <a:pt x="305" y="267"/>
                  </a:lnTo>
                  <a:lnTo>
                    <a:pt x="305" y="265"/>
                  </a:lnTo>
                  <a:lnTo>
                    <a:pt x="307" y="265"/>
                  </a:lnTo>
                  <a:close/>
                  <a:moveTo>
                    <a:pt x="305" y="267"/>
                  </a:moveTo>
                  <a:lnTo>
                    <a:pt x="307" y="267"/>
                  </a:lnTo>
                  <a:lnTo>
                    <a:pt x="305" y="267"/>
                  </a:lnTo>
                  <a:close/>
                  <a:moveTo>
                    <a:pt x="307" y="267"/>
                  </a:moveTo>
                  <a:lnTo>
                    <a:pt x="305" y="267"/>
                  </a:lnTo>
                  <a:lnTo>
                    <a:pt x="307" y="267"/>
                  </a:lnTo>
                  <a:close/>
                  <a:moveTo>
                    <a:pt x="305" y="269"/>
                  </a:moveTo>
                  <a:lnTo>
                    <a:pt x="305" y="267"/>
                  </a:lnTo>
                  <a:lnTo>
                    <a:pt x="305" y="269"/>
                  </a:lnTo>
                  <a:close/>
                  <a:moveTo>
                    <a:pt x="303" y="265"/>
                  </a:moveTo>
                  <a:lnTo>
                    <a:pt x="301" y="265"/>
                  </a:lnTo>
                  <a:lnTo>
                    <a:pt x="303" y="265"/>
                  </a:lnTo>
                  <a:close/>
                  <a:moveTo>
                    <a:pt x="301" y="265"/>
                  </a:moveTo>
                  <a:lnTo>
                    <a:pt x="301" y="267"/>
                  </a:lnTo>
                  <a:lnTo>
                    <a:pt x="303" y="267"/>
                  </a:lnTo>
                  <a:lnTo>
                    <a:pt x="301" y="267"/>
                  </a:lnTo>
                  <a:lnTo>
                    <a:pt x="301" y="265"/>
                  </a:lnTo>
                  <a:close/>
                  <a:moveTo>
                    <a:pt x="301" y="265"/>
                  </a:moveTo>
                  <a:lnTo>
                    <a:pt x="301" y="267"/>
                  </a:lnTo>
                  <a:lnTo>
                    <a:pt x="301" y="265"/>
                  </a:lnTo>
                  <a:close/>
                  <a:moveTo>
                    <a:pt x="303" y="265"/>
                  </a:moveTo>
                  <a:lnTo>
                    <a:pt x="305" y="265"/>
                  </a:lnTo>
                  <a:lnTo>
                    <a:pt x="305" y="267"/>
                  </a:lnTo>
                  <a:lnTo>
                    <a:pt x="303" y="267"/>
                  </a:lnTo>
                  <a:lnTo>
                    <a:pt x="303" y="265"/>
                  </a:lnTo>
                  <a:lnTo>
                    <a:pt x="303" y="267"/>
                  </a:lnTo>
                  <a:lnTo>
                    <a:pt x="303" y="265"/>
                  </a:lnTo>
                  <a:lnTo>
                    <a:pt x="303" y="267"/>
                  </a:lnTo>
                  <a:lnTo>
                    <a:pt x="301" y="267"/>
                  </a:lnTo>
                  <a:lnTo>
                    <a:pt x="303" y="267"/>
                  </a:lnTo>
                  <a:lnTo>
                    <a:pt x="301" y="267"/>
                  </a:lnTo>
                  <a:lnTo>
                    <a:pt x="303" y="267"/>
                  </a:lnTo>
                  <a:lnTo>
                    <a:pt x="303" y="265"/>
                  </a:lnTo>
                  <a:close/>
                  <a:moveTo>
                    <a:pt x="303" y="265"/>
                  </a:moveTo>
                  <a:lnTo>
                    <a:pt x="303" y="267"/>
                  </a:lnTo>
                  <a:lnTo>
                    <a:pt x="303" y="265"/>
                  </a:lnTo>
                  <a:close/>
                  <a:moveTo>
                    <a:pt x="303" y="265"/>
                  </a:moveTo>
                  <a:lnTo>
                    <a:pt x="301" y="265"/>
                  </a:lnTo>
                  <a:lnTo>
                    <a:pt x="303" y="265"/>
                  </a:lnTo>
                  <a:lnTo>
                    <a:pt x="301" y="265"/>
                  </a:lnTo>
                  <a:lnTo>
                    <a:pt x="303" y="265"/>
                  </a:lnTo>
                  <a:lnTo>
                    <a:pt x="301" y="265"/>
                  </a:lnTo>
                  <a:lnTo>
                    <a:pt x="303" y="265"/>
                  </a:lnTo>
                  <a:close/>
                  <a:moveTo>
                    <a:pt x="247" y="213"/>
                  </a:moveTo>
                  <a:lnTo>
                    <a:pt x="245" y="213"/>
                  </a:lnTo>
                  <a:lnTo>
                    <a:pt x="247" y="213"/>
                  </a:lnTo>
                  <a:close/>
                  <a:moveTo>
                    <a:pt x="267" y="207"/>
                  </a:moveTo>
                  <a:lnTo>
                    <a:pt x="265" y="207"/>
                  </a:lnTo>
                  <a:lnTo>
                    <a:pt x="267" y="207"/>
                  </a:lnTo>
                  <a:close/>
                  <a:moveTo>
                    <a:pt x="265" y="207"/>
                  </a:moveTo>
                  <a:lnTo>
                    <a:pt x="265" y="209"/>
                  </a:lnTo>
                  <a:lnTo>
                    <a:pt x="265" y="207"/>
                  </a:lnTo>
                  <a:close/>
                  <a:moveTo>
                    <a:pt x="265" y="207"/>
                  </a:moveTo>
                  <a:lnTo>
                    <a:pt x="265" y="209"/>
                  </a:lnTo>
                  <a:lnTo>
                    <a:pt x="265" y="207"/>
                  </a:lnTo>
                  <a:lnTo>
                    <a:pt x="265" y="209"/>
                  </a:lnTo>
                  <a:lnTo>
                    <a:pt x="265" y="207"/>
                  </a:lnTo>
                  <a:close/>
                  <a:moveTo>
                    <a:pt x="265" y="205"/>
                  </a:moveTo>
                  <a:lnTo>
                    <a:pt x="265" y="207"/>
                  </a:lnTo>
                  <a:lnTo>
                    <a:pt x="265" y="205"/>
                  </a:lnTo>
                  <a:close/>
                  <a:moveTo>
                    <a:pt x="253" y="199"/>
                  </a:moveTo>
                  <a:lnTo>
                    <a:pt x="255" y="199"/>
                  </a:lnTo>
                  <a:lnTo>
                    <a:pt x="253" y="199"/>
                  </a:lnTo>
                  <a:close/>
                  <a:moveTo>
                    <a:pt x="279" y="195"/>
                  </a:moveTo>
                  <a:lnTo>
                    <a:pt x="279" y="193"/>
                  </a:lnTo>
                  <a:lnTo>
                    <a:pt x="279" y="195"/>
                  </a:lnTo>
                  <a:close/>
                  <a:moveTo>
                    <a:pt x="181" y="162"/>
                  </a:moveTo>
                  <a:lnTo>
                    <a:pt x="181" y="164"/>
                  </a:lnTo>
                  <a:lnTo>
                    <a:pt x="181" y="162"/>
                  </a:lnTo>
                  <a:close/>
                  <a:moveTo>
                    <a:pt x="159" y="156"/>
                  </a:moveTo>
                  <a:lnTo>
                    <a:pt x="161" y="156"/>
                  </a:lnTo>
                  <a:lnTo>
                    <a:pt x="161" y="158"/>
                  </a:lnTo>
                  <a:lnTo>
                    <a:pt x="159" y="158"/>
                  </a:lnTo>
                  <a:lnTo>
                    <a:pt x="159" y="156"/>
                  </a:lnTo>
                  <a:close/>
                  <a:moveTo>
                    <a:pt x="265" y="142"/>
                  </a:moveTo>
                  <a:lnTo>
                    <a:pt x="265" y="144"/>
                  </a:lnTo>
                  <a:lnTo>
                    <a:pt x="265" y="142"/>
                  </a:lnTo>
                  <a:close/>
                  <a:moveTo>
                    <a:pt x="265" y="144"/>
                  </a:moveTo>
                  <a:lnTo>
                    <a:pt x="265" y="142"/>
                  </a:lnTo>
                  <a:lnTo>
                    <a:pt x="265" y="144"/>
                  </a:lnTo>
                  <a:close/>
                  <a:moveTo>
                    <a:pt x="263" y="142"/>
                  </a:moveTo>
                  <a:lnTo>
                    <a:pt x="265" y="142"/>
                  </a:lnTo>
                  <a:lnTo>
                    <a:pt x="263" y="142"/>
                  </a:lnTo>
                  <a:close/>
                  <a:moveTo>
                    <a:pt x="179" y="150"/>
                  </a:moveTo>
                  <a:lnTo>
                    <a:pt x="181" y="150"/>
                  </a:lnTo>
                  <a:lnTo>
                    <a:pt x="179" y="150"/>
                  </a:lnTo>
                  <a:close/>
                  <a:moveTo>
                    <a:pt x="161" y="148"/>
                  </a:moveTo>
                  <a:lnTo>
                    <a:pt x="163" y="148"/>
                  </a:lnTo>
                  <a:lnTo>
                    <a:pt x="163" y="150"/>
                  </a:lnTo>
                  <a:lnTo>
                    <a:pt x="165" y="150"/>
                  </a:lnTo>
                  <a:lnTo>
                    <a:pt x="165" y="152"/>
                  </a:lnTo>
                  <a:lnTo>
                    <a:pt x="165" y="154"/>
                  </a:lnTo>
                  <a:lnTo>
                    <a:pt x="163" y="154"/>
                  </a:lnTo>
                  <a:lnTo>
                    <a:pt x="163" y="152"/>
                  </a:lnTo>
                  <a:lnTo>
                    <a:pt x="161" y="152"/>
                  </a:lnTo>
                  <a:lnTo>
                    <a:pt x="161" y="150"/>
                  </a:lnTo>
                  <a:lnTo>
                    <a:pt x="161" y="148"/>
                  </a:lnTo>
                  <a:close/>
                  <a:moveTo>
                    <a:pt x="169" y="136"/>
                  </a:moveTo>
                  <a:lnTo>
                    <a:pt x="167" y="136"/>
                  </a:lnTo>
                  <a:lnTo>
                    <a:pt x="167" y="134"/>
                  </a:lnTo>
                  <a:lnTo>
                    <a:pt x="169" y="134"/>
                  </a:lnTo>
                  <a:lnTo>
                    <a:pt x="169" y="136"/>
                  </a:lnTo>
                  <a:close/>
                  <a:moveTo>
                    <a:pt x="169" y="130"/>
                  </a:moveTo>
                  <a:lnTo>
                    <a:pt x="171" y="130"/>
                  </a:lnTo>
                  <a:lnTo>
                    <a:pt x="171" y="132"/>
                  </a:lnTo>
                  <a:lnTo>
                    <a:pt x="169" y="132"/>
                  </a:lnTo>
                  <a:lnTo>
                    <a:pt x="169" y="130"/>
                  </a:lnTo>
                  <a:close/>
                  <a:moveTo>
                    <a:pt x="137" y="134"/>
                  </a:moveTo>
                  <a:lnTo>
                    <a:pt x="137" y="132"/>
                  </a:lnTo>
                  <a:lnTo>
                    <a:pt x="137" y="134"/>
                  </a:lnTo>
                  <a:close/>
                  <a:moveTo>
                    <a:pt x="135" y="134"/>
                  </a:moveTo>
                  <a:lnTo>
                    <a:pt x="135" y="132"/>
                  </a:lnTo>
                  <a:lnTo>
                    <a:pt x="135" y="134"/>
                  </a:lnTo>
                  <a:close/>
                  <a:moveTo>
                    <a:pt x="139" y="130"/>
                  </a:move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39" y="130"/>
                  </a:lnTo>
                  <a:close/>
                  <a:moveTo>
                    <a:pt x="137" y="128"/>
                  </a:moveTo>
                  <a:lnTo>
                    <a:pt x="137" y="130"/>
                  </a:lnTo>
                  <a:lnTo>
                    <a:pt x="137" y="128"/>
                  </a:lnTo>
                  <a:close/>
                  <a:moveTo>
                    <a:pt x="167" y="120"/>
                  </a:moveTo>
                  <a:lnTo>
                    <a:pt x="167" y="122"/>
                  </a:lnTo>
                  <a:lnTo>
                    <a:pt x="167" y="120"/>
                  </a:lnTo>
                  <a:close/>
                  <a:moveTo>
                    <a:pt x="173" y="118"/>
                  </a:moveTo>
                  <a:lnTo>
                    <a:pt x="173" y="120"/>
                  </a:lnTo>
                  <a:lnTo>
                    <a:pt x="173" y="122"/>
                  </a:lnTo>
                  <a:lnTo>
                    <a:pt x="171" y="122"/>
                  </a:lnTo>
                  <a:lnTo>
                    <a:pt x="171" y="120"/>
                  </a:lnTo>
                  <a:lnTo>
                    <a:pt x="173" y="120"/>
                  </a:lnTo>
                  <a:lnTo>
                    <a:pt x="171" y="120"/>
                  </a:lnTo>
                  <a:lnTo>
                    <a:pt x="173" y="120"/>
                  </a:lnTo>
                  <a:lnTo>
                    <a:pt x="171" y="120"/>
                  </a:lnTo>
                  <a:lnTo>
                    <a:pt x="171" y="118"/>
                  </a:lnTo>
                  <a:lnTo>
                    <a:pt x="173" y="118"/>
                  </a:lnTo>
                  <a:close/>
                  <a:moveTo>
                    <a:pt x="177" y="118"/>
                  </a:moveTo>
                  <a:lnTo>
                    <a:pt x="179" y="118"/>
                  </a:lnTo>
                  <a:lnTo>
                    <a:pt x="179" y="120"/>
                  </a:lnTo>
                  <a:lnTo>
                    <a:pt x="179" y="122"/>
                  </a:lnTo>
                  <a:lnTo>
                    <a:pt x="179" y="124"/>
                  </a:lnTo>
                  <a:lnTo>
                    <a:pt x="181" y="124"/>
                  </a:lnTo>
                  <a:lnTo>
                    <a:pt x="181" y="126"/>
                  </a:lnTo>
                  <a:lnTo>
                    <a:pt x="179" y="126"/>
                  </a:lnTo>
                  <a:lnTo>
                    <a:pt x="179" y="128"/>
                  </a:lnTo>
                  <a:lnTo>
                    <a:pt x="177" y="128"/>
                  </a:lnTo>
                  <a:lnTo>
                    <a:pt x="177" y="126"/>
                  </a:lnTo>
                  <a:lnTo>
                    <a:pt x="175" y="126"/>
                  </a:lnTo>
                  <a:lnTo>
                    <a:pt x="175" y="128"/>
                  </a:lnTo>
                  <a:lnTo>
                    <a:pt x="175" y="126"/>
                  </a:lnTo>
                  <a:lnTo>
                    <a:pt x="175" y="128"/>
                  </a:lnTo>
                  <a:lnTo>
                    <a:pt x="175" y="126"/>
                  </a:lnTo>
                  <a:lnTo>
                    <a:pt x="175" y="124"/>
                  </a:lnTo>
                  <a:lnTo>
                    <a:pt x="175" y="126"/>
                  </a:lnTo>
                  <a:lnTo>
                    <a:pt x="175" y="124"/>
                  </a:lnTo>
                  <a:lnTo>
                    <a:pt x="175" y="122"/>
                  </a:lnTo>
                  <a:lnTo>
                    <a:pt x="175" y="120"/>
                  </a:lnTo>
                  <a:lnTo>
                    <a:pt x="177" y="120"/>
                  </a:lnTo>
                  <a:lnTo>
                    <a:pt x="177" y="118"/>
                  </a:lnTo>
                  <a:close/>
                  <a:moveTo>
                    <a:pt x="193" y="114"/>
                  </a:moveTo>
                  <a:lnTo>
                    <a:pt x="193" y="116"/>
                  </a:lnTo>
                  <a:lnTo>
                    <a:pt x="193" y="114"/>
                  </a:lnTo>
                  <a:lnTo>
                    <a:pt x="193" y="116"/>
                  </a:lnTo>
                  <a:lnTo>
                    <a:pt x="193" y="114"/>
                  </a:lnTo>
                  <a:lnTo>
                    <a:pt x="193" y="116"/>
                  </a:lnTo>
                  <a:lnTo>
                    <a:pt x="193" y="114"/>
                  </a:lnTo>
                  <a:close/>
                  <a:moveTo>
                    <a:pt x="195" y="114"/>
                  </a:moveTo>
                  <a:lnTo>
                    <a:pt x="195" y="116"/>
                  </a:lnTo>
                  <a:lnTo>
                    <a:pt x="193" y="116"/>
                  </a:lnTo>
                  <a:lnTo>
                    <a:pt x="193" y="114"/>
                  </a:lnTo>
                  <a:lnTo>
                    <a:pt x="193" y="116"/>
                  </a:lnTo>
                  <a:lnTo>
                    <a:pt x="195" y="116"/>
                  </a:lnTo>
                  <a:lnTo>
                    <a:pt x="195" y="114"/>
                  </a:lnTo>
                  <a:close/>
                  <a:moveTo>
                    <a:pt x="173" y="118"/>
                  </a:moveTo>
                  <a:lnTo>
                    <a:pt x="171" y="118"/>
                  </a:lnTo>
                  <a:lnTo>
                    <a:pt x="171" y="116"/>
                  </a:lnTo>
                  <a:lnTo>
                    <a:pt x="171" y="118"/>
                  </a:lnTo>
                  <a:lnTo>
                    <a:pt x="173" y="118"/>
                  </a:lnTo>
                  <a:close/>
                  <a:moveTo>
                    <a:pt x="303" y="263"/>
                  </a:moveTo>
                  <a:lnTo>
                    <a:pt x="301" y="263"/>
                  </a:lnTo>
                  <a:lnTo>
                    <a:pt x="303" y="263"/>
                  </a:lnTo>
                  <a:lnTo>
                    <a:pt x="301" y="263"/>
                  </a:lnTo>
                  <a:lnTo>
                    <a:pt x="299" y="263"/>
                  </a:lnTo>
                  <a:lnTo>
                    <a:pt x="299" y="265"/>
                  </a:lnTo>
                  <a:lnTo>
                    <a:pt x="297" y="265"/>
                  </a:lnTo>
                  <a:lnTo>
                    <a:pt x="295" y="265"/>
                  </a:lnTo>
                  <a:lnTo>
                    <a:pt x="297" y="267"/>
                  </a:lnTo>
                  <a:lnTo>
                    <a:pt x="295" y="267"/>
                  </a:lnTo>
                  <a:lnTo>
                    <a:pt x="297" y="267"/>
                  </a:lnTo>
                  <a:lnTo>
                    <a:pt x="295" y="267"/>
                  </a:lnTo>
                  <a:lnTo>
                    <a:pt x="297" y="267"/>
                  </a:lnTo>
                  <a:lnTo>
                    <a:pt x="299" y="267"/>
                  </a:lnTo>
                  <a:lnTo>
                    <a:pt x="297" y="267"/>
                  </a:lnTo>
                  <a:lnTo>
                    <a:pt x="297" y="269"/>
                  </a:lnTo>
                  <a:lnTo>
                    <a:pt x="295" y="269"/>
                  </a:lnTo>
                  <a:lnTo>
                    <a:pt x="295" y="271"/>
                  </a:lnTo>
                  <a:lnTo>
                    <a:pt x="295" y="273"/>
                  </a:lnTo>
                  <a:lnTo>
                    <a:pt x="295" y="273"/>
                  </a:lnTo>
                  <a:lnTo>
                    <a:pt x="295" y="275"/>
                  </a:lnTo>
                  <a:lnTo>
                    <a:pt x="295" y="277"/>
                  </a:lnTo>
                  <a:lnTo>
                    <a:pt x="295" y="279"/>
                  </a:lnTo>
                  <a:lnTo>
                    <a:pt x="293" y="279"/>
                  </a:lnTo>
                  <a:lnTo>
                    <a:pt x="291" y="279"/>
                  </a:lnTo>
                  <a:lnTo>
                    <a:pt x="291" y="281"/>
                  </a:lnTo>
                  <a:lnTo>
                    <a:pt x="289" y="281"/>
                  </a:lnTo>
                  <a:lnTo>
                    <a:pt x="289" y="283"/>
                  </a:lnTo>
                  <a:lnTo>
                    <a:pt x="287" y="283"/>
                  </a:lnTo>
                  <a:lnTo>
                    <a:pt x="287" y="285"/>
                  </a:lnTo>
                  <a:lnTo>
                    <a:pt x="287" y="287"/>
                  </a:lnTo>
                  <a:lnTo>
                    <a:pt x="285" y="287"/>
                  </a:lnTo>
                  <a:lnTo>
                    <a:pt x="287" y="287"/>
                  </a:lnTo>
                  <a:lnTo>
                    <a:pt x="287" y="289"/>
                  </a:lnTo>
                  <a:lnTo>
                    <a:pt x="285" y="289"/>
                  </a:lnTo>
                  <a:lnTo>
                    <a:pt x="285" y="291"/>
                  </a:lnTo>
                  <a:lnTo>
                    <a:pt x="285" y="293"/>
                  </a:lnTo>
                  <a:lnTo>
                    <a:pt x="285" y="295"/>
                  </a:lnTo>
                  <a:lnTo>
                    <a:pt x="285" y="297"/>
                  </a:lnTo>
                  <a:lnTo>
                    <a:pt x="285" y="299"/>
                  </a:lnTo>
                  <a:lnTo>
                    <a:pt x="285" y="297"/>
                  </a:lnTo>
                  <a:lnTo>
                    <a:pt x="285" y="299"/>
                  </a:lnTo>
                  <a:lnTo>
                    <a:pt x="285" y="297"/>
                  </a:lnTo>
                  <a:lnTo>
                    <a:pt x="285" y="299"/>
                  </a:lnTo>
                  <a:lnTo>
                    <a:pt x="285" y="297"/>
                  </a:lnTo>
                  <a:lnTo>
                    <a:pt x="285" y="299"/>
                  </a:lnTo>
                  <a:lnTo>
                    <a:pt x="285" y="297"/>
                  </a:lnTo>
                  <a:lnTo>
                    <a:pt x="285" y="299"/>
                  </a:lnTo>
                  <a:lnTo>
                    <a:pt x="285" y="301"/>
                  </a:lnTo>
                  <a:lnTo>
                    <a:pt x="283" y="301"/>
                  </a:lnTo>
                  <a:lnTo>
                    <a:pt x="283" y="303"/>
                  </a:lnTo>
                  <a:lnTo>
                    <a:pt x="283" y="305"/>
                  </a:lnTo>
                  <a:lnTo>
                    <a:pt x="283" y="303"/>
                  </a:lnTo>
                  <a:lnTo>
                    <a:pt x="283" y="305"/>
                  </a:lnTo>
                  <a:lnTo>
                    <a:pt x="283" y="305"/>
                  </a:lnTo>
                  <a:lnTo>
                    <a:pt x="283" y="303"/>
                  </a:lnTo>
                  <a:lnTo>
                    <a:pt x="283" y="305"/>
                  </a:lnTo>
                  <a:lnTo>
                    <a:pt x="283" y="307"/>
                  </a:lnTo>
                  <a:lnTo>
                    <a:pt x="283" y="305"/>
                  </a:lnTo>
                  <a:lnTo>
                    <a:pt x="283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1" y="307"/>
                  </a:lnTo>
                  <a:lnTo>
                    <a:pt x="283" y="307"/>
                  </a:lnTo>
                  <a:lnTo>
                    <a:pt x="281" y="309"/>
                  </a:lnTo>
                  <a:lnTo>
                    <a:pt x="281" y="307"/>
                  </a:lnTo>
                  <a:lnTo>
                    <a:pt x="281" y="309"/>
                  </a:lnTo>
                  <a:lnTo>
                    <a:pt x="281" y="311"/>
                  </a:lnTo>
                  <a:lnTo>
                    <a:pt x="279" y="311"/>
                  </a:lnTo>
                  <a:lnTo>
                    <a:pt x="281" y="311"/>
                  </a:lnTo>
                  <a:lnTo>
                    <a:pt x="281" y="313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81" y="315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79" y="313"/>
                  </a:lnTo>
                  <a:lnTo>
                    <a:pt x="279" y="315"/>
                  </a:lnTo>
                  <a:lnTo>
                    <a:pt x="277" y="315"/>
                  </a:lnTo>
                  <a:lnTo>
                    <a:pt x="277" y="317"/>
                  </a:lnTo>
                  <a:lnTo>
                    <a:pt x="275" y="317"/>
                  </a:lnTo>
                  <a:lnTo>
                    <a:pt x="273" y="317"/>
                  </a:lnTo>
                  <a:lnTo>
                    <a:pt x="271" y="317"/>
                  </a:lnTo>
                  <a:lnTo>
                    <a:pt x="269" y="317"/>
                  </a:lnTo>
                  <a:lnTo>
                    <a:pt x="267" y="317"/>
                  </a:lnTo>
                  <a:lnTo>
                    <a:pt x="267" y="319"/>
                  </a:lnTo>
                  <a:lnTo>
                    <a:pt x="265" y="319"/>
                  </a:lnTo>
                  <a:lnTo>
                    <a:pt x="263" y="319"/>
                  </a:lnTo>
                  <a:lnTo>
                    <a:pt x="261" y="319"/>
                  </a:lnTo>
                  <a:lnTo>
                    <a:pt x="259" y="319"/>
                  </a:lnTo>
                  <a:lnTo>
                    <a:pt x="257" y="319"/>
                  </a:lnTo>
                  <a:lnTo>
                    <a:pt x="255" y="319"/>
                  </a:lnTo>
                  <a:lnTo>
                    <a:pt x="253" y="321"/>
                  </a:lnTo>
                  <a:lnTo>
                    <a:pt x="251" y="321"/>
                  </a:lnTo>
                  <a:lnTo>
                    <a:pt x="249" y="321"/>
                  </a:lnTo>
                  <a:lnTo>
                    <a:pt x="247" y="321"/>
                  </a:lnTo>
                  <a:lnTo>
                    <a:pt x="245" y="321"/>
                  </a:lnTo>
                  <a:lnTo>
                    <a:pt x="243" y="321"/>
                  </a:lnTo>
                  <a:lnTo>
                    <a:pt x="241" y="321"/>
                  </a:lnTo>
                  <a:lnTo>
                    <a:pt x="241" y="321"/>
                  </a:lnTo>
                  <a:lnTo>
                    <a:pt x="239" y="321"/>
                  </a:lnTo>
                  <a:lnTo>
                    <a:pt x="237" y="321"/>
                  </a:lnTo>
                  <a:lnTo>
                    <a:pt x="235" y="321"/>
                  </a:lnTo>
                  <a:lnTo>
                    <a:pt x="235" y="321"/>
                  </a:lnTo>
                  <a:lnTo>
                    <a:pt x="233" y="321"/>
                  </a:lnTo>
                  <a:lnTo>
                    <a:pt x="231" y="321"/>
                  </a:lnTo>
                  <a:lnTo>
                    <a:pt x="229" y="323"/>
                  </a:lnTo>
                  <a:lnTo>
                    <a:pt x="227" y="323"/>
                  </a:lnTo>
                  <a:lnTo>
                    <a:pt x="227" y="321"/>
                  </a:lnTo>
                  <a:lnTo>
                    <a:pt x="227" y="321"/>
                  </a:lnTo>
                  <a:lnTo>
                    <a:pt x="225" y="321"/>
                  </a:lnTo>
                  <a:lnTo>
                    <a:pt x="223" y="321"/>
                  </a:lnTo>
                  <a:lnTo>
                    <a:pt x="221" y="321"/>
                  </a:lnTo>
                  <a:lnTo>
                    <a:pt x="219" y="321"/>
                  </a:lnTo>
                  <a:lnTo>
                    <a:pt x="217" y="321"/>
                  </a:lnTo>
                  <a:lnTo>
                    <a:pt x="217" y="321"/>
                  </a:lnTo>
                  <a:lnTo>
                    <a:pt x="215" y="321"/>
                  </a:lnTo>
                  <a:lnTo>
                    <a:pt x="213" y="321"/>
                  </a:lnTo>
                  <a:lnTo>
                    <a:pt x="211" y="321"/>
                  </a:lnTo>
                  <a:lnTo>
                    <a:pt x="209" y="321"/>
                  </a:lnTo>
                  <a:lnTo>
                    <a:pt x="207" y="321"/>
                  </a:lnTo>
                  <a:lnTo>
                    <a:pt x="205" y="321"/>
                  </a:lnTo>
                  <a:lnTo>
                    <a:pt x="203" y="321"/>
                  </a:lnTo>
                  <a:lnTo>
                    <a:pt x="201" y="321"/>
                  </a:lnTo>
                  <a:lnTo>
                    <a:pt x="199" y="321"/>
                  </a:lnTo>
                  <a:lnTo>
                    <a:pt x="197" y="323"/>
                  </a:lnTo>
                  <a:lnTo>
                    <a:pt x="195" y="323"/>
                  </a:lnTo>
                  <a:lnTo>
                    <a:pt x="193" y="323"/>
                  </a:lnTo>
                  <a:lnTo>
                    <a:pt x="191" y="323"/>
                  </a:lnTo>
                  <a:lnTo>
                    <a:pt x="187" y="323"/>
                  </a:lnTo>
                  <a:lnTo>
                    <a:pt x="187" y="323"/>
                  </a:lnTo>
                  <a:lnTo>
                    <a:pt x="185" y="323"/>
                  </a:lnTo>
                  <a:lnTo>
                    <a:pt x="183" y="323"/>
                  </a:lnTo>
                  <a:lnTo>
                    <a:pt x="181" y="323"/>
                  </a:lnTo>
                  <a:lnTo>
                    <a:pt x="179" y="323"/>
                  </a:lnTo>
                  <a:lnTo>
                    <a:pt x="179" y="325"/>
                  </a:lnTo>
                  <a:lnTo>
                    <a:pt x="177" y="325"/>
                  </a:lnTo>
                  <a:lnTo>
                    <a:pt x="175" y="325"/>
                  </a:lnTo>
                  <a:lnTo>
                    <a:pt x="173" y="325"/>
                  </a:lnTo>
                  <a:lnTo>
                    <a:pt x="171" y="325"/>
                  </a:lnTo>
                  <a:lnTo>
                    <a:pt x="169" y="325"/>
                  </a:lnTo>
                  <a:lnTo>
                    <a:pt x="167" y="325"/>
                  </a:lnTo>
                  <a:lnTo>
                    <a:pt x="165" y="325"/>
                  </a:lnTo>
                  <a:lnTo>
                    <a:pt x="163" y="325"/>
                  </a:lnTo>
                  <a:lnTo>
                    <a:pt x="161" y="325"/>
                  </a:lnTo>
                  <a:lnTo>
                    <a:pt x="159" y="325"/>
                  </a:lnTo>
                  <a:lnTo>
                    <a:pt x="155" y="327"/>
                  </a:lnTo>
                  <a:lnTo>
                    <a:pt x="153" y="327"/>
                  </a:lnTo>
                  <a:lnTo>
                    <a:pt x="151" y="327"/>
                  </a:lnTo>
                  <a:lnTo>
                    <a:pt x="149" y="327"/>
                  </a:lnTo>
                  <a:lnTo>
                    <a:pt x="147" y="327"/>
                  </a:lnTo>
                  <a:lnTo>
                    <a:pt x="149" y="325"/>
                  </a:lnTo>
                  <a:lnTo>
                    <a:pt x="151" y="323"/>
                  </a:lnTo>
                  <a:lnTo>
                    <a:pt x="153" y="323"/>
                  </a:lnTo>
                  <a:lnTo>
                    <a:pt x="153" y="321"/>
                  </a:lnTo>
                  <a:lnTo>
                    <a:pt x="153" y="321"/>
                  </a:lnTo>
                  <a:lnTo>
                    <a:pt x="155" y="321"/>
                  </a:lnTo>
                  <a:lnTo>
                    <a:pt x="155" y="319"/>
                  </a:lnTo>
                  <a:lnTo>
                    <a:pt x="155" y="317"/>
                  </a:lnTo>
                  <a:lnTo>
                    <a:pt x="157" y="317"/>
                  </a:lnTo>
                  <a:lnTo>
                    <a:pt x="157" y="315"/>
                  </a:lnTo>
                  <a:lnTo>
                    <a:pt x="157" y="313"/>
                  </a:lnTo>
                  <a:lnTo>
                    <a:pt x="157" y="311"/>
                  </a:lnTo>
                  <a:lnTo>
                    <a:pt x="159" y="311"/>
                  </a:lnTo>
                  <a:lnTo>
                    <a:pt x="159" y="309"/>
                  </a:lnTo>
                  <a:lnTo>
                    <a:pt x="159" y="307"/>
                  </a:lnTo>
                  <a:lnTo>
                    <a:pt x="161" y="307"/>
                  </a:lnTo>
                  <a:lnTo>
                    <a:pt x="161" y="305"/>
                  </a:lnTo>
                  <a:lnTo>
                    <a:pt x="161" y="303"/>
                  </a:lnTo>
                  <a:lnTo>
                    <a:pt x="163" y="303"/>
                  </a:lnTo>
                  <a:lnTo>
                    <a:pt x="163" y="301"/>
                  </a:lnTo>
                  <a:lnTo>
                    <a:pt x="163" y="299"/>
                  </a:lnTo>
                  <a:lnTo>
                    <a:pt x="165" y="299"/>
                  </a:lnTo>
                  <a:lnTo>
                    <a:pt x="165" y="297"/>
                  </a:lnTo>
                  <a:lnTo>
                    <a:pt x="165" y="295"/>
                  </a:lnTo>
                  <a:lnTo>
                    <a:pt x="165" y="293"/>
                  </a:lnTo>
                  <a:lnTo>
                    <a:pt x="167" y="293"/>
                  </a:lnTo>
                  <a:lnTo>
                    <a:pt x="167" y="291"/>
                  </a:lnTo>
                  <a:lnTo>
                    <a:pt x="167" y="293"/>
                  </a:lnTo>
                  <a:lnTo>
                    <a:pt x="165" y="293"/>
                  </a:lnTo>
                  <a:lnTo>
                    <a:pt x="165" y="291"/>
                  </a:lnTo>
                  <a:lnTo>
                    <a:pt x="167" y="291"/>
                  </a:lnTo>
                  <a:lnTo>
                    <a:pt x="167" y="289"/>
                  </a:lnTo>
                  <a:lnTo>
                    <a:pt x="167" y="287"/>
                  </a:lnTo>
                  <a:lnTo>
                    <a:pt x="167" y="285"/>
                  </a:lnTo>
                  <a:lnTo>
                    <a:pt x="167" y="283"/>
                  </a:lnTo>
                  <a:lnTo>
                    <a:pt x="167" y="281"/>
                  </a:lnTo>
                  <a:lnTo>
                    <a:pt x="167" y="279"/>
                  </a:lnTo>
                  <a:lnTo>
                    <a:pt x="167" y="277"/>
                  </a:lnTo>
                  <a:lnTo>
                    <a:pt x="167" y="275"/>
                  </a:lnTo>
                  <a:lnTo>
                    <a:pt x="167" y="273"/>
                  </a:lnTo>
                  <a:lnTo>
                    <a:pt x="167" y="273"/>
                  </a:lnTo>
                  <a:lnTo>
                    <a:pt x="167" y="271"/>
                  </a:lnTo>
                  <a:lnTo>
                    <a:pt x="167" y="269"/>
                  </a:lnTo>
                  <a:lnTo>
                    <a:pt x="167" y="267"/>
                  </a:lnTo>
                  <a:lnTo>
                    <a:pt x="165" y="267"/>
                  </a:lnTo>
                  <a:lnTo>
                    <a:pt x="165" y="265"/>
                  </a:lnTo>
                  <a:lnTo>
                    <a:pt x="165" y="263"/>
                  </a:lnTo>
                  <a:lnTo>
                    <a:pt x="165" y="261"/>
                  </a:lnTo>
                  <a:lnTo>
                    <a:pt x="165" y="259"/>
                  </a:lnTo>
                  <a:lnTo>
                    <a:pt x="163" y="259"/>
                  </a:lnTo>
                  <a:lnTo>
                    <a:pt x="163" y="257"/>
                  </a:lnTo>
                  <a:lnTo>
                    <a:pt x="163" y="255"/>
                  </a:lnTo>
                  <a:lnTo>
                    <a:pt x="161" y="253"/>
                  </a:lnTo>
                  <a:lnTo>
                    <a:pt x="161" y="251"/>
                  </a:lnTo>
                  <a:lnTo>
                    <a:pt x="159" y="251"/>
                  </a:lnTo>
                  <a:lnTo>
                    <a:pt x="159" y="249"/>
                  </a:lnTo>
                  <a:lnTo>
                    <a:pt x="159" y="247"/>
                  </a:lnTo>
                  <a:lnTo>
                    <a:pt x="157" y="247"/>
                  </a:lnTo>
                  <a:lnTo>
                    <a:pt x="157" y="245"/>
                  </a:lnTo>
                  <a:lnTo>
                    <a:pt x="157" y="243"/>
                  </a:lnTo>
                  <a:lnTo>
                    <a:pt x="155" y="243"/>
                  </a:lnTo>
                  <a:lnTo>
                    <a:pt x="155" y="241"/>
                  </a:lnTo>
                  <a:lnTo>
                    <a:pt x="155" y="239"/>
                  </a:lnTo>
                  <a:lnTo>
                    <a:pt x="153" y="239"/>
                  </a:lnTo>
                  <a:lnTo>
                    <a:pt x="153" y="237"/>
                  </a:lnTo>
                  <a:lnTo>
                    <a:pt x="153" y="235"/>
                  </a:lnTo>
                  <a:lnTo>
                    <a:pt x="153" y="233"/>
                  </a:lnTo>
                  <a:lnTo>
                    <a:pt x="151" y="233"/>
                  </a:lnTo>
                  <a:lnTo>
                    <a:pt x="151" y="231"/>
                  </a:lnTo>
                  <a:lnTo>
                    <a:pt x="151" y="229"/>
                  </a:lnTo>
                  <a:lnTo>
                    <a:pt x="149" y="229"/>
                  </a:lnTo>
                  <a:lnTo>
                    <a:pt x="149" y="227"/>
                  </a:lnTo>
                  <a:lnTo>
                    <a:pt x="151" y="227"/>
                  </a:lnTo>
                  <a:lnTo>
                    <a:pt x="151" y="227"/>
                  </a:lnTo>
                  <a:lnTo>
                    <a:pt x="151" y="225"/>
                  </a:lnTo>
                  <a:lnTo>
                    <a:pt x="153" y="225"/>
                  </a:lnTo>
                  <a:lnTo>
                    <a:pt x="153" y="223"/>
                  </a:lnTo>
                  <a:lnTo>
                    <a:pt x="153" y="221"/>
                  </a:lnTo>
                  <a:lnTo>
                    <a:pt x="153" y="219"/>
                  </a:lnTo>
                  <a:lnTo>
                    <a:pt x="153" y="217"/>
                  </a:lnTo>
                  <a:lnTo>
                    <a:pt x="153" y="215"/>
                  </a:lnTo>
                  <a:lnTo>
                    <a:pt x="151" y="215"/>
                  </a:lnTo>
                  <a:lnTo>
                    <a:pt x="151" y="213"/>
                  </a:lnTo>
                  <a:lnTo>
                    <a:pt x="151" y="211"/>
                  </a:lnTo>
                  <a:lnTo>
                    <a:pt x="149" y="211"/>
                  </a:lnTo>
                  <a:lnTo>
                    <a:pt x="149" y="209"/>
                  </a:lnTo>
                  <a:lnTo>
                    <a:pt x="149" y="207"/>
                  </a:lnTo>
                  <a:lnTo>
                    <a:pt x="151" y="207"/>
                  </a:lnTo>
                  <a:lnTo>
                    <a:pt x="151" y="205"/>
                  </a:lnTo>
                  <a:lnTo>
                    <a:pt x="153" y="205"/>
                  </a:lnTo>
                  <a:lnTo>
                    <a:pt x="153" y="203"/>
                  </a:lnTo>
                  <a:lnTo>
                    <a:pt x="153" y="201"/>
                  </a:lnTo>
                  <a:lnTo>
                    <a:pt x="153" y="199"/>
                  </a:lnTo>
                  <a:lnTo>
                    <a:pt x="155" y="199"/>
                  </a:lnTo>
                  <a:lnTo>
                    <a:pt x="155" y="197"/>
                  </a:lnTo>
                  <a:lnTo>
                    <a:pt x="155" y="195"/>
                  </a:lnTo>
                  <a:lnTo>
                    <a:pt x="157" y="195"/>
                  </a:lnTo>
                  <a:lnTo>
                    <a:pt x="157" y="193"/>
                  </a:lnTo>
                  <a:lnTo>
                    <a:pt x="157" y="191"/>
                  </a:lnTo>
                  <a:lnTo>
                    <a:pt x="157" y="189"/>
                  </a:lnTo>
                  <a:lnTo>
                    <a:pt x="157" y="187"/>
                  </a:lnTo>
                  <a:lnTo>
                    <a:pt x="157" y="185"/>
                  </a:lnTo>
                  <a:lnTo>
                    <a:pt x="157" y="183"/>
                  </a:lnTo>
                  <a:lnTo>
                    <a:pt x="157" y="181"/>
                  </a:lnTo>
                  <a:lnTo>
                    <a:pt x="157" y="179"/>
                  </a:lnTo>
                  <a:lnTo>
                    <a:pt x="157" y="179"/>
                  </a:lnTo>
                  <a:lnTo>
                    <a:pt x="157" y="177"/>
                  </a:lnTo>
                  <a:lnTo>
                    <a:pt x="155" y="177"/>
                  </a:lnTo>
                  <a:lnTo>
                    <a:pt x="155" y="174"/>
                  </a:lnTo>
                  <a:lnTo>
                    <a:pt x="157" y="174"/>
                  </a:lnTo>
                  <a:lnTo>
                    <a:pt x="159" y="174"/>
                  </a:lnTo>
                  <a:lnTo>
                    <a:pt x="159" y="172"/>
                  </a:lnTo>
                  <a:lnTo>
                    <a:pt x="161" y="172"/>
                  </a:lnTo>
                  <a:lnTo>
                    <a:pt x="161" y="170"/>
                  </a:lnTo>
                  <a:lnTo>
                    <a:pt x="163" y="170"/>
                  </a:lnTo>
                  <a:lnTo>
                    <a:pt x="163" y="168"/>
                  </a:lnTo>
                  <a:lnTo>
                    <a:pt x="163" y="166"/>
                  </a:lnTo>
                  <a:lnTo>
                    <a:pt x="163" y="164"/>
                  </a:lnTo>
                  <a:lnTo>
                    <a:pt x="161" y="164"/>
                  </a:lnTo>
                  <a:lnTo>
                    <a:pt x="161" y="162"/>
                  </a:lnTo>
                  <a:lnTo>
                    <a:pt x="163" y="162"/>
                  </a:lnTo>
                  <a:lnTo>
                    <a:pt x="165" y="162"/>
                  </a:lnTo>
                  <a:lnTo>
                    <a:pt x="165" y="160"/>
                  </a:lnTo>
                  <a:lnTo>
                    <a:pt x="167" y="160"/>
                  </a:lnTo>
                  <a:lnTo>
                    <a:pt x="167" y="158"/>
                  </a:lnTo>
                  <a:lnTo>
                    <a:pt x="169" y="158"/>
                  </a:lnTo>
                  <a:lnTo>
                    <a:pt x="169" y="160"/>
                  </a:lnTo>
                  <a:lnTo>
                    <a:pt x="171" y="160"/>
                  </a:lnTo>
                  <a:lnTo>
                    <a:pt x="171" y="158"/>
                  </a:lnTo>
                  <a:lnTo>
                    <a:pt x="173" y="158"/>
                  </a:lnTo>
                  <a:lnTo>
                    <a:pt x="173" y="156"/>
                  </a:lnTo>
                  <a:lnTo>
                    <a:pt x="173" y="154"/>
                  </a:lnTo>
                  <a:lnTo>
                    <a:pt x="175" y="154"/>
                  </a:lnTo>
                  <a:lnTo>
                    <a:pt x="175" y="152"/>
                  </a:lnTo>
                  <a:lnTo>
                    <a:pt x="175" y="150"/>
                  </a:lnTo>
                  <a:lnTo>
                    <a:pt x="177" y="150"/>
                  </a:lnTo>
                  <a:lnTo>
                    <a:pt x="177" y="148"/>
                  </a:lnTo>
                  <a:lnTo>
                    <a:pt x="177" y="146"/>
                  </a:lnTo>
                  <a:lnTo>
                    <a:pt x="179" y="146"/>
                  </a:lnTo>
                  <a:lnTo>
                    <a:pt x="179" y="144"/>
                  </a:lnTo>
                  <a:lnTo>
                    <a:pt x="181" y="144"/>
                  </a:lnTo>
                  <a:lnTo>
                    <a:pt x="181" y="146"/>
                  </a:lnTo>
                  <a:lnTo>
                    <a:pt x="179" y="148"/>
                  </a:lnTo>
                  <a:lnTo>
                    <a:pt x="181" y="148"/>
                  </a:lnTo>
                  <a:lnTo>
                    <a:pt x="179" y="148"/>
                  </a:lnTo>
                  <a:lnTo>
                    <a:pt x="181" y="148"/>
                  </a:lnTo>
                  <a:lnTo>
                    <a:pt x="179" y="148"/>
                  </a:lnTo>
                  <a:lnTo>
                    <a:pt x="179" y="150"/>
                  </a:lnTo>
                  <a:lnTo>
                    <a:pt x="179" y="152"/>
                  </a:lnTo>
                  <a:lnTo>
                    <a:pt x="181" y="152"/>
                  </a:lnTo>
                  <a:lnTo>
                    <a:pt x="181" y="154"/>
                  </a:lnTo>
                  <a:lnTo>
                    <a:pt x="179" y="154"/>
                  </a:lnTo>
                  <a:lnTo>
                    <a:pt x="179" y="152"/>
                  </a:lnTo>
                  <a:lnTo>
                    <a:pt x="179" y="154"/>
                  </a:lnTo>
                  <a:lnTo>
                    <a:pt x="179" y="156"/>
                  </a:lnTo>
                  <a:lnTo>
                    <a:pt x="177" y="156"/>
                  </a:lnTo>
                  <a:lnTo>
                    <a:pt x="177" y="158"/>
                  </a:lnTo>
                  <a:lnTo>
                    <a:pt x="179" y="158"/>
                  </a:lnTo>
                  <a:lnTo>
                    <a:pt x="179" y="156"/>
                  </a:lnTo>
                  <a:lnTo>
                    <a:pt x="179" y="158"/>
                  </a:lnTo>
                  <a:lnTo>
                    <a:pt x="179" y="160"/>
                  </a:lnTo>
                  <a:lnTo>
                    <a:pt x="179" y="162"/>
                  </a:lnTo>
                  <a:lnTo>
                    <a:pt x="179" y="164"/>
                  </a:lnTo>
                  <a:lnTo>
                    <a:pt x="179" y="166"/>
                  </a:lnTo>
                  <a:lnTo>
                    <a:pt x="179" y="168"/>
                  </a:lnTo>
                  <a:lnTo>
                    <a:pt x="181" y="168"/>
                  </a:lnTo>
                  <a:lnTo>
                    <a:pt x="181" y="166"/>
                  </a:lnTo>
                  <a:lnTo>
                    <a:pt x="181" y="164"/>
                  </a:lnTo>
                  <a:lnTo>
                    <a:pt x="181" y="162"/>
                  </a:lnTo>
                  <a:lnTo>
                    <a:pt x="183" y="162"/>
                  </a:lnTo>
                  <a:lnTo>
                    <a:pt x="183" y="160"/>
                  </a:lnTo>
                  <a:lnTo>
                    <a:pt x="181" y="160"/>
                  </a:lnTo>
                  <a:lnTo>
                    <a:pt x="181" y="162"/>
                  </a:lnTo>
                  <a:lnTo>
                    <a:pt x="181" y="160"/>
                  </a:lnTo>
                  <a:lnTo>
                    <a:pt x="183" y="160"/>
                  </a:lnTo>
                  <a:lnTo>
                    <a:pt x="181" y="160"/>
                  </a:lnTo>
                  <a:lnTo>
                    <a:pt x="183" y="160"/>
                  </a:lnTo>
                  <a:lnTo>
                    <a:pt x="183" y="158"/>
                  </a:lnTo>
                  <a:lnTo>
                    <a:pt x="183" y="156"/>
                  </a:lnTo>
                  <a:lnTo>
                    <a:pt x="185" y="156"/>
                  </a:lnTo>
                  <a:lnTo>
                    <a:pt x="185" y="158"/>
                  </a:lnTo>
                  <a:lnTo>
                    <a:pt x="183" y="158"/>
                  </a:lnTo>
                  <a:lnTo>
                    <a:pt x="183" y="160"/>
                  </a:lnTo>
                  <a:lnTo>
                    <a:pt x="183" y="162"/>
                  </a:lnTo>
                  <a:lnTo>
                    <a:pt x="183" y="164"/>
                  </a:lnTo>
                  <a:lnTo>
                    <a:pt x="183" y="166"/>
                  </a:lnTo>
                  <a:lnTo>
                    <a:pt x="181" y="166"/>
                  </a:lnTo>
                  <a:lnTo>
                    <a:pt x="181" y="168"/>
                  </a:lnTo>
                  <a:lnTo>
                    <a:pt x="183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5" y="168"/>
                  </a:lnTo>
                  <a:lnTo>
                    <a:pt x="183" y="168"/>
                  </a:lnTo>
                  <a:lnTo>
                    <a:pt x="183" y="166"/>
                  </a:lnTo>
                  <a:lnTo>
                    <a:pt x="185" y="166"/>
                  </a:lnTo>
                  <a:lnTo>
                    <a:pt x="185" y="164"/>
                  </a:lnTo>
                  <a:lnTo>
                    <a:pt x="185" y="162"/>
                  </a:lnTo>
                  <a:lnTo>
                    <a:pt x="187" y="162"/>
                  </a:lnTo>
                  <a:lnTo>
                    <a:pt x="187" y="160"/>
                  </a:lnTo>
                  <a:lnTo>
                    <a:pt x="187" y="158"/>
                  </a:lnTo>
                  <a:lnTo>
                    <a:pt x="187" y="156"/>
                  </a:lnTo>
                  <a:lnTo>
                    <a:pt x="187" y="154"/>
                  </a:lnTo>
                  <a:lnTo>
                    <a:pt x="187" y="152"/>
                  </a:lnTo>
                  <a:lnTo>
                    <a:pt x="187" y="150"/>
                  </a:lnTo>
                  <a:lnTo>
                    <a:pt x="187" y="148"/>
                  </a:lnTo>
                  <a:lnTo>
                    <a:pt x="187" y="146"/>
                  </a:lnTo>
                  <a:lnTo>
                    <a:pt x="187" y="144"/>
                  </a:lnTo>
                  <a:lnTo>
                    <a:pt x="185" y="144"/>
                  </a:lnTo>
                  <a:lnTo>
                    <a:pt x="187" y="144"/>
                  </a:lnTo>
                  <a:lnTo>
                    <a:pt x="187" y="142"/>
                  </a:lnTo>
                  <a:lnTo>
                    <a:pt x="185" y="142"/>
                  </a:lnTo>
                  <a:lnTo>
                    <a:pt x="187" y="142"/>
                  </a:lnTo>
                  <a:lnTo>
                    <a:pt x="187" y="140"/>
                  </a:lnTo>
                  <a:lnTo>
                    <a:pt x="187" y="138"/>
                  </a:lnTo>
                  <a:lnTo>
                    <a:pt x="187" y="138"/>
                  </a:lnTo>
                  <a:lnTo>
                    <a:pt x="189" y="138"/>
                  </a:lnTo>
                  <a:lnTo>
                    <a:pt x="189" y="136"/>
                  </a:lnTo>
                  <a:lnTo>
                    <a:pt x="191" y="136"/>
                  </a:lnTo>
                  <a:lnTo>
                    <a:pt x="191" y="134"/>
                  </a:lnTo>
                  <a:lnTo>
                    <a:pt x="191" y="136"/>
                  </a:lnTo>
                  <a:lnTo>
                    <a:pt x="191" y="134"/>
                  </a:lnTo>
                  <a:lnTo>
                    <a:pt x="193" y="134"/>
                  </a:lnTo>
                  <a:lnTo>
                    <a:pt x="195" y="134"/>
                  </a:lnTo>
                  <a:lnTo>
                    <a:pt x="197" y="134"/>
                  </a:lnTo>
                  <a:lnTo>
                    <a:pt x="199" y="134"/>
                  </a:lnTo>
                  <a:lnTo>
                    <a:pt x="199" y="132"/>
                  </a:lnTo>
                  <a:lnTo>
                    <a:pt x="201" y="132"/>
                  </a:lnTo>
                  <a:lnTo>
                    <a:pt x="201" y="130"/>
                  </a:lnTo>
                  <a:lnTo>
                    <a:pt x="199" y="130"/>
                  </a:lnTo>
                  <a:lnTo>
                    <a:pt x="197" y="130"/>
                  </a:lnTo>
                  <a:lnTo>
                    <a:pt x="199" y="130"/>
                  </a:lnTo>
                  <a:lnTo>
                    <a:pt x="199" y="132"/>
                  </a:lnTo>
                  <a:lnTo>
                    <a:pt x="197" y="132"/>
                  </a:lnTo>
                  <a:lnTo>
                    <a:pt x="197" y="130"/>
                  </a:lnTo>
                  <a:lnTo>
                    <a:pt x="195" y="130"/>
                  </a:lnTo>
                  <a:lnTo>
                    <a:pt x="195" y="130"/>
                  </a:lnTo>
                  <a:lnTo>
                    <a:pt x="193" y="130"/>
                  </a:lnTo>
                  <a:lnTo>
                    <a:pt x="193" y="128"/>
                  </a:lnTo>
                  <a:lnTo>
                    <a:pt x="193" y="126"/>
                  </a:lnTo>
                  <a:lnTo>
                    <a:pt x="193" y="124"/>
                  </a:lnTo>
                  <a:lnTo>
                    <a:pt x="193" y="122"/>
                  </a:lnTo>
                  <a:lnTo>
                    <a:pt x="195" y="122"/>
                  </a:lnTo>
                  <a:lnTo>
                    <a:pt x="195" y="120"/>
                  </a:lnTo>
                  <a:lnTo>
                    <a:pt x="197" y="120"/>
                  </a:lnTo>
                  <a:lnTo>
                    <a:pt x="197" y="118"/>
                  </a:lnTo>
                  <a:lnTo>
                    <a:pt x="197" y="116"/>
                  </a:lnTo>
                  <a:lnTo>
                    <a:pt x="195" y="116"/>
                  </a:lnTo>
                  <a:lnTo>
                    <a:pt x="195" y="114"/>
                  </a:lnTo>
                  <a:lnTo>
                    <a:pt x="195" y="116"/>
                  </a:lnTo>
                  <a:lnTo>
                    <a:pt x="195" y="114"/>
                  </a:lnTo>
                  <a:lnTo>
                    <a:pt x="195" y="116"/>
                  </a:lnTo>
                  <a:lnTo>
                    <a:pt x="197" y="116"/>
                  </a:lnTo>
                  <a:lnTo>
                    <a:pt x="197" y="114"/>
                  </a:lnTo>
                  <a:lnTo>
                    <a:pt x="199" y="114"/>
                  </a:lnTo>
                  <a:lnTo>
                    <a:pt x="199" y="116"/>
                  </a:lnTo>
                  <a:lnTo>
                    <a:pt x="199" y="114"/>
                  </a:lnTo>
                  <a:lnTo>
                    <a:pt x="201" y="114"/>
                  </a:lnTo>
                  <a:lnTo>
                    <a:pt x="201" y="116"/>
                  </a:lnTo>
                  <a:lnTo>
                    <a:pt x="201" y="114"/>
                  </a:lnTo>
                  <a:lnTo>
                    <a:pt x="203" y="114"/>
                  </a:lnTo>
                  <a:lnTo>
                    <a:pt x="203" y="116"/>
                  </a:lnTo>
                  <a:lnTo>
                    <a:pt x="203" y="114"/>
                  </a:lnTo>
                  <a:lnTo>
                    <a:pt x="203" y="112"/>
                  </a:lnTo>
                  <a:lnTo>
                    <a:pt x="205" y="112"/>
                  </a:lnTo>
                  <a:lnTo>
                    <a:pt x="205" y="114"/>
                  </a:lnTo>
                  <a:lnTo>
                    <a:pt x="207" y="114"/>
                  </a:lnTo>
                  <a:lnTo>
                    <a:pt x="209" y="114"/>
                  </a:lnTo>
                  <a:lnTo>
                    <a:pt x="209" y="116"/>
                  </a:lnTo>
                  <a:lnTo>
                    <a:pt x="211" y="116"/>
                  </a:lnTo>
                  <a:lnTo>
                    <a:pt x="213" y="116"/>
                  </a:lnTo>
                  <a:lnTo>
                    <a:pt x="213" y="118"/>
                  </a:lnTo>
                  <a:lnTo>
                    <a:pt x="215" y="118"/>
                  </a:lnTo>
                  <a:lnTo>
                    <a:pt x="217" y="118"/>
                  </a:lnTo>
                  <a:lnTo>
                    <a:pt x="219" y="118"/>
                  </a:lnTo>
                  <a:lnTo>
                    <a:pt x="221" y="118"/>
                  </a:lnTo>
                  <a:lnTo>
                    <a:pt x="223" y="118"/>
                  </a:lnTo>
                  <a:lnTo>
                    <a:pt x="225" y="118"/>
                  </a:lnTo>
                  <a:lnTo>
                    <a:pt x="227" y="118"/>
                  </a:lnTo>
                  <a:lnTo>
                    <a:pt x="227" y="120"/>
                  </a:lnTo>
                  <a:lnTo>
                    <a:pt x="229" y="120"/>
                  </a:lnTo>
                  <a:lnTo>
                    <a:pt x="229" y="122"/>
                  </a:lnTo>
                  <a:lnTo>
                    <a:pt x="229" y="124"/>
                  </a:lnTo>
                  <a:lnTo>
                    <a:pt x="231" y="124"/>
                  </a:lnTo>
                  <a:lnTo>
                    <a:pt x="231" y="126"/>
                  </a:lnTo>
                  <a:lnTo>
                    <a:pt x="233" y="126"/>
                  </a:lnTo>
                  <a:lnTo>
                    <a:pt x="233" y="124"/>
                  </a:lnTo>
                  <a:lnTo>
                    <a:pt x="235" y="124"/>
                  </a:lnTo>
                  <a:lnTo>
                    <a:pt x="235" y="124"/>
                  </a:lnTo>
                  <a:lnTo>
                    <a:pt x="235" y="126"/>
                  </a:lnTo>
                  <a:lnTo>
                    <a:pt x="237" y="126"/>
                  </a:lnTo>
                  <a:lnTo>
                    <a:pt x="239" y="126"/>
                  </a:lnTo>
                  <a:lnTo>
                    <a:pt x="239" y="128"/>
                  </a:lnTo>
                  <a:lnTo>
                    <a:pt x="241" y="128"/>
                  </a:lnTo>
                  <a:lnTo>
                    <a:pt x="243" y="128"/>
                  </a:lnTo>
                  <a:lnTo>
                    <a:pt x="245" y="128"/>
                  </a:lnTo>
                  <a:lnTo>
                    <a:pt x="245" y="130"/>
                  </a:lnTo>
                  <a:lnTo>
                    <a:pt x="247" y="130"/>
                  </a:lnTo>
                  <a:lnTo>
                    <a:pt x="249" y="130"/>
                  </a:lnTo>
                  <a:lnTo>
                    <a:pt x="251" y="130"/>
                  </a:lnTo>
                  <a:lnTo>
                    <a:pt x="253" y="130"/>
                  </a:lnTo>
                  <a:lnTo>
                    <a:pt x="251" y="130"/>
                  </a:lnTo>
                  <a:lnTo>
                    <a:pt x="253" y="130"/>
                  </a:lnTo>
                  <a:lnTo>
                    <a:pt x="253" y="130"/>
                  </a:lnTo>
                  <a:lnTo>
                    <a:pt x="255" y="130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5" y="132"/>
                  </a:lnTo>
                  <a:lnTo>
                    <a:pt x="257" y="132"/>
                  </a:lnTo>
                  <a:lnTo>
                    <a:pt x="255" y="132"/>
                  </a:lnTo>
                  <a:lnTo>
                    <a:pt x="255" y="134"/>
                  </a:lnTo>
                  <a:lnTo>
                    <a:pt x="257" y="134"/>
                  </a:lnTo>
                  <a:lnTo>
                    <a:pt x="257" y="136"/>
                  </a:lnTo>
                  <a:lnTo>
                    <a:pt x="259" y="136"/>
                  </a:lnTo>
                  <a:lnTo>
                    <a:pt x="257" y="136"/>
                  </a:lnTo>
                  <a:lnTo>
                    <a:pt x="259" y="136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59" y="138"/>
                  </a:lnTo>
                  <a:lnTo>
                    <a:pt x="261" y="138"/>
                  </a:lnTo>
                  <a:lnTo>
                    <a:pt x="261" y="140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1" y="142"/>
                  </a:lnTo>
                  <a:lnTo>
                    <a:pt x="261" y="140"/>
                  </a:lnTo>
                  <a:lnTo>
                    <a:pt x="261" y="142"/>
                  </a:lnTo>
                  <a:lnTo>
                    <a:pt x="261" y="144"/>
                  </a:lnTo>
                  <a:lnTo>
                    <a:pt x="263" y="144"/>
                  </a:lnTo>
                  <a:lnTo>
                    <a:pt x="261" y="144"/>
                  </a:lnTo>
                  <a:lnTo>
                    <a:pt x="259" y="144"/>
                  </a:lnTo>
                  <a:lnTo>
                    <a:pt x="259" y="142"/>
                  </a:lnTo>
                  <a:lnTo>
                    <a:pt x="257" y="142"/>
                  </a:lnTo>
                  <a:lnTo>
                    <a:pt x="257" y="144"/>
                  </a:lnTo>
                  <a:lnTo>
                    <a:pt x="257" y="142"/>
                  </a:lnTo>
                  <a:lnTo>
                    <a:pt x="257" y="144"/>
                  </a:lnTo>
                  <a:lnTo>
                    <a:pt x="255" y="144"/>
                  </a:lnTo>
                  <a:lnTo>
                    <a:pt x="257" y="144"/>
                  </a:lnTo>
                  <a:lnTo>
                    <a:pt x="257" y="146"/>
                  </a:lnTo>
                  <a:lnTo>
                    <a:pt x="255" y="146"/>
                  </a:lnTo>
                  <a:lnTo>
                    <a:pt x="257" y="146"/>
                  </a:lnTo>
                  <a:lnTo>
                    <a:pt x="257" y="148"/>
                  </a:lnTo>
                  <a:lnTo>
                    <a:pt x="257" y="150"/>
                  </a:lnTo>
                  <a:lnTo>
                    <a:pt x="259" y="150"/>
                  </a:lnTo>
                  <a:lnTo>
                    <a:pt x="259" y="152"/>
                  </a:lnTo>
                  <a:lnTo>
                    <a:pt x="261" y="152"/>
                  </a:lnTo>
                  <a:lnTo>
                    <a:pt x="263" y="152"/>
                  </a:lnTo>
                  <a:lnTo>
                    <a:pt x="263" y="154"/>
                  </a:lnTo>
                  <a:lnTo>
                    <a:pt x="263" y="156"/>
                  </a:lnTo>
                  <a:lnTo>
                    <a:pt x="263" y="158"/>
                  </a:lnTo>
                  <a:lnTo>
                    <a:pt x="263" y="160"/>
                  </a:lnTo>
                  <a:lnTo>
                    <a:pt x="265" y="160"/>
                  </a:lnTo>
                  <a:lnTo>
                    <a:pt x="265" y="162"/>
                  </a:lnTo>
                  <a:lnTo>
                    <a:pt x="265" y="164"/>
                  </a:lnTo>
                  <a:lnTo>
                    <a:pt x="265" y="166"/>
                  </a:lnTo>
                  <a:lnTo>
                    <a:pt x="265" y="168"/>
                  </a:lnTo>
                  <a:lnTo>
                    <a:pt x="265" y="170"/>
                  </a:lnTo>
                  <a:lnTo>
                    <a:pt x="265" y="172"/>
                  </a:lnTo>
                  <a:lnTo>
                    <a:pt x="265" y="174"/>
                  </a:lnTo>
                  <a:lnTo>
                    <a:pt x="265" y="177"/>
                  </a:lnTo>
                  <a:lnTo>
                    <a:pt x="265" y="179"/>
                  </a:lnTo>
                  <a:lnTo>
                    <a:pt x="265" y="179"/>
                  </a:lnTo>
                  <a:lnTo>
                    <a:pt x="265" y="181"/>
                  </a:lnTo>
                  <a:lnTo>
                    <a:pt x="263" y="181"/>
                  </a:lnTo>
                  <a:lnTo>
                    <a:pt x="263" y="183"/>
                  </a:lnTo>
                  <a:lnTo>
                    <a:pt x="263" y="185"/>
                  </a:lnTo>
                  <a:lnTo>
                    <a:pt x="261" y="185"/>
                  </a:lnTo>
                  <a:lnTo>
                    <a:pt x="261" y="183"/>
                  </a:lnTo>
                  <a:lnTo>
                    <a:pt x="259" y="183"/>
                  </a:lnTo>
                  <a:lnTo>
                    <a:pt x="259" y="185"/>
                  </a:lnTo>
                  <a:lnTo>
                    <a:pt x="259" y="187"/>
                  </a:lnTo>
                  <a:lnTo>
                    <a:pt x="257" y="187"/>
                  </a:lnTo>
                  <a:lnTo>
                    <a:pt x="257" y="189"/>
                  </a:lnTo>
                  <a:lnTo>
                    <a:pt x="257" y="191"/>
                  </a:lnTo>
                  <a:lnTo>
                    <a:pt x="257" y="193"/>
                  </a:lnTo>
                  <a:lnTo>
                    <a:pt x="259" y="193"/>
                  </a:lnTo>
                  <a:lnTo>
                    <a:pt x="257" y="193"/>
                  </a:lnTo>
                  <a:lnTo>
                    <a:pt x="257" y="195"/>
                  </a:lnTo>
                  <a:lnTo>
                    <a:pt x="257" y="197"/>
                  </a:lnTo>
                  <a:lnTo>
                    <a:pt x="255" y="197"/>
                  </a:lnTo>
                  <a:lnTo>
                    <a:pt x="255" y="199"/>
                  </a:lnTo>
                  <a:lnTo>
                    <a:pt x="253" y="199"/>
                  </a:lnTo>
                  <a:lnTo>
                    <a:pt x="255" y="199"/>
                  </a:lnTo>
                  <a:lnTo>
                    <a:pt x="255" y="201"/>
                  </a:lnTo>
                  <a:lnTo>
                    <a:pt x="253" y="201"/>
                  </a:lnTo>
                  <a:lnTo>
                    <a:pt x="253" y="199"/>
                  </a:lnTo>
                  <a:lnTo>
                    <a:pt x="253" y="201"/>
                  </a:lnTo>
                  <a:lnTo>
                    <a:pt x="253" y="199"/>
                  </a:lnTo>
                  <a:lnTo>
                    <a:pt x="251" y="199"/>
                  </a:lnTo>
                  <a:lnTo>
                    <a:pt x="251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53" y="201"/>
                  </a:lnTo>
                  <a:lnTo>
                    <a:pt x="251" y="201"/>
                  </a:lnTo>
                  <a:lnTo>
                    <a:pt x="249" y="201"/>
                  </a:lnTo>
                  <a:lnTo>
                    <a:pt x="247" y="201"/>
                  </a:lnTo>
                  <a:lnTo>
                    <a:pt x="249" y="201"/>
                  </a:lnTo>
                  <a:lnTo>
                    <a:pt x="247" y="201"/>
                  </a:lnTo>
                  <a:lnTo>
                    <a:pt x="249" y="201"/>
                  </a:lnTo>
                  <a:lnTo>
                    <a:pt x="247" y="201"/>
                  </a:lnTo>
                  <a:lnTo>
                    <a:pt x="247" y="203"/>
                  </a:lnTo>
                  <a:lnTo>
                    <a:pt x="247" y="205"/>
                  </a:lnTo>
                  <a:lnTo>
                    <a:pt x="247" y="207"/>
                  </a:lnTo>
                  <a:lnTo>
                    <a:pt x="245" y="207"/>
                  </a:lnTo>
                  <a:lnTo>
                    <a:pt x="247" y="207"/>
                  </a:lnTo>
                  <a:lnTo>
                    <a:pt x="245" y="207"/>
                  </a:lnTo>
                  <a:lnTo>
                    <a:pt x="247" y="207"/>
                  </a:lnTo>
                  <a:lnTo>
                    <a:pt x="247" y="209"/>
                  </a:lnTo>
                  <a:lnTo>
                    <a:pt x="245" y="209"/>
                  </a:lnTo>
                  <a:lnTo>
                    <a:pt x="247" y="209"/>
                  </a:lnTo>
                  <a:lnTo>
                    <a:pt x="247" y="211"/>
                  </a:lnTo>
                  <a:lnTo>
                    <a:pt x="247" y="213"/>
                  </a:lnTo>
                  <a:lnTo>
                    <a:pt x="245" y="213"/>
                  </a:lnTo>
                  <a:lnTo>
                    <a:pt x="247" y="213"/>
                  </a:lnTo>
                  <a:lnTo>
                    <a:pt x="245" y="213"/>
                  </a:lnTo>
                  <a:lnTo>
                    <a:pt x="245" y="215"/>
                  </a:lnTo>
                  <a:lnTo>
                    <a:pt x="247" y="215"/>
                  </a:lnTo>
                  <a:lnTo>
                    <a:pt x="245" y="215"/>
                  </a:lnTo>
                  <a:lnTo>
                    <a:pt x="247" y="215"/>
                  </a:lnTo>
                  <a:lnTo>
                    <a:pt x="245" y="215"/>
                  </a:lnTo>
                  <a:lnTo>
                    <a:pt x="247" y="215"/>
                  </a:lnTo>
                  <a:lnTo>
                    <a:pt x="245" y="215"/>
                  </a:lnTo>
                  <a:lnTo>
                    <a:pt x="247" y="215"/>
                  </a:lnTo>
                  <a:lnTo>
                    <a:pt x="245" y="215"/>
                  </a:lnTo>
                  <a:lnTo>
                    <a:pt x="247" y="215"/>
                  </a:lnTo>
                  <a:lnTo>
                    <a:pt x="247" y="217"/>
                  </a:lnTo>
                  <a:lnTo>
                    <a:pt x="247" y="219"/>
                  </a:lnTo>
                  <a:lnTo>
                    <a:pt x="249" y="219"/>
                  </a:lnTo>
                  <a:lnTo>
                    <a:pt x="247" y="219"/>
                  </a:lnTo>
                  <a:lnTo>
                    <a:pt x="249" y="219"/>
                  </a:lnTo>
                  <a:lnTo>
                    <a:pt x="251" y="219"/>
                  </a:lnTo>
                  <a:lnTo>
                    <a:pt x="253" y="219"/>
                  </a:lnTo>
                  <a:lnTo>
                    <a:pt x="253" y="221"/>
                  </a:lnTo>
                  <a:lnTo>
                    <a:pt x="253" y="219"/>
                  </a:lnTo>
                  <a:lnTo>
                    <a:pt x="253" y="221"/>
                  </a:lnTo>
                  <a:lnTo>
                    <a:pt x="253" y="219"/>
                  </a:lnTo>
                  <a:lnTo>
                    <a:pt x="255" y="219"/>
                  </a:lnTo>
                  <a:lnTo>
                    <a:pt x="255" y="221"/>
                  </a:lnTo>
                  <a:lnTo>
                    <a:pt x="255" y="219"/>
                  </a:lnTo>
                  <a:lnTo>
                    <a:pt x="255" y="221"/>
                  </a:lnTo>
                  <a:lnTo>
                    <a:pt x="257" y="221"/>
                  </a:lnTo>
                  <a:lnTo>
                    <a:pt x="259" y="221"/>
                  </a:lnTo>
                  <a:lnTo>
                    <a:pt x="259" y="219"/>
                  </a:lnTo>
                  <a:lnTo>
                    <a:pt x="259" y="217"/>
                  </a:lnTo>
                  <a:lnTo>
                    <a:pt x="261" y="217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3" y="213"/>
                  </a:lnTo>
                  <a:lnTo>
                    <a:pt x="263" y="215"/>
                  </a:lnTo>
                  <a:lnTo>
                    <a:pt x="265" y="215"/>
                  </a:lnTo>
                  <a:lnTo>
                    <a:pt x="265" y="213"/>
                  </a:lnTo>
                  <a:lnTo>
                    <a:pt x="263" y="213"/>
                  </a:lnTo>
                  <a:lnTo>
                    <a:pt x="265" y="213"/>
                  </a:lnTo>
                  <a:lnTo>
                    <a:pt x="265" y="211"/>
                  </a:lnTo>
                  <a:lnTo>
                    <a:pt x="265" y="209"/>
                  </a:lnTo>
                  <a:lnTo>
                    <a:pt x="265" y="211"/>
                  </a:lnTo>
                  <a:lnTo>
                    <a:pt x="265" y="209"/>
                  </a:lnTo>
                  <a:lnTo>
                    <a:pt x="267" y="209"/>
                  </a:lnTo>
                  <a:lnTo>
                    <a:pt x="265" y="209"/>
                  </a:lnTo>
                  <a:lnTo>
                    <a:pt x="267" y="209"/>
                  </a:lnTo>
                  <a:lnTo>
                    <a:pt x="267" y="207"/>
                  </a:lnTo>
                  <a:lnTo>
                    <a:pt x="267" y="205"/>
                  </a:lnTo>
                  <a:lnTo>
                    <a:pt x="269" y="205"/>
                  </a:lnTo>
                  <a:lnTo>
                    <a:pt x="269" y="203"/>
                  </a:lnTo>
                  <a:lnTo>
                    <a:pt x="267" y="203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5" y="203"/>
                  </a:lnTo>
                  <a:lnTo>
                    <a:pt x="267" y="203"/>
                  </a:lnTo>
                  <a:lnTo>
                    <a:pt x="269" y="203"/>
                  </a:lnTo>
                  <a:lnTo>
                    <a:pt x="269" y="201"/>
                  </a:lnTo>
                  <a:lnTo>
                    <a:pt x="271" y="201"/>
                  </a:lnTo>
                  <a:lnTo>
                    <a:pt x="271" y="199"/>
                  </a:lnTo>
                  <a:lnTo>
                    <a:pt x="273" y="199"/>
                  </a:lnTo>
                  <a:lnTo>
                    <a:pt x="273" y="197"/>
                  </a:lnTo>
                  <a:lnTo>
                    <a:pt x="273" y="199"/>
                  </a:lnTo>
                  <a:lnTo>
                    <a:pt x="273" y="197"/>
                  </a:lnTo>
                  <a:lnTo>
                    <a:pt x="275" y="197"/>
                  </a:lnTo>
                  <a:lnTo>
                    <a:pt x="277" y="197"/>
                  </a:lnTo>
                  <a:lnTo>
                    <a:pt x="279" y="197"/>
                  </a:lnTo>
                  <a:lnTo>
                    <a:pt x="279" y="195"/>
                  </a:lnTo>
                  <a:lnTo>
                    <a:pt x="279" y="193"/>
                  </a:lnTo>
                  <a:lnTo>
                    <a:pt x="281" y="193"/>
                  </a:lnTo>
                  <a:lnTo>
                    <a:pt x="283" y="193"/>
                  </a:lnTo>
                  <a:lnTo>
                    <a:pt x="283" y="191"/>
                  </a:lnTo>
                  <a:lnTo>
                    <a:pt x="283" y="193"/>
                  </a:lnTo>
                  <a:lnTo>
                    <a:pt x="283" y="191"/>
                  </a:lnTo>
                  <a:lnTo>
                    <a:pt x="283" y="193"/>
                  </a:lnTo>
                  <a:lnTo>
                    <a:pt x="283" y="191"/>
                  </a:lnTo>
                  <a:lnTo>
                    <a:pt x="283" y="193"/>
                  </a:lnTo>
                  <a:lnTo>
                    <a:pt x="283" y="191"/>
                  </a:lnTo>
                  <a:lnTo>
                    <a:pt x="283" y="193"/>
                  </a:lnTo>
                  <a:lnTo>
                    <a:pt x="283" y="193"/>
                  </a:lnTo>
                  <a:lnTo>
                    <a:pt x="285" y="193"/>
                  </a:lnTo>
                  <a:lnTo>
                    <a:pt x="287" y="193"/>
                  </a:lnTo>
                  <a:lnTo>
                    <a:pt x="287" y="195"/>
                  </a:lnTo>
                  <a:lnTo>
                    <a:pt x="289" y="195"/>
                  </a:lnTo>
                  <a:lnTo>
                    <a:pt x="289" y="197"/>
                  </a:lnTo>
                  <a:lnTo>
                    <a:pt x="291" y="197"/>
                  </a:lnTo>
                  <a:lnTo>
                    <a:pt x="291" y="199"/>
                  </a:lnTo>
                  <a:lnTo>
                    <a:pt x="291" y="201"/>
                  </a:lnTo>
                  <a:lnTo>
                    <a:pt x="293" y="201"/>
                  </a:lnTo>
                  <a:lnTo>
                    <a:pt x="293" y="203"/>
                  </a:lnTo>
                  <a:lnTo>
                    <a:pt x="295" y="203"/>
                  </a:lnTo>
                  <a:lnTo>
                    <a:pt x="295" y="205"/>
                  </a:lnTo>
                  <a:lnTo>
                    <a:pt x="295" y="207"/>
                  </a:lnTo>
                  <a:lnTo>
                    <a:pt x="295" y="209"/>
                  </a:lnTo>
                  <a:lnTo>
                    <a:pt x="295" y="211"/>
                  </a:lnTo>
                  <a:lnTo>
                    <a:pt x="297" y="211"/>
                  </a:lnTo>
                  <a:lnTo>
                    <a:pt x="297" y="213"/>
                  </a:lnTo>
                  <a:lnTo>
                    <a:pt x="297" y="215"/>
                  </a:lnTo>
                  <a:lnTo>
                    <a:pt x="297" y="217"/>
                  </a:lnTo>
                  <a:lnTo>
                    <a:pt x="297" y="219"/>
                  </a:lnTo>
                  <a:lnTo>
                    <a:pt x="299" y="219"/>
                  </a:lnTo>
                  <a:lnTo>
                    <a:pt x="299" y="221"/>
                  </a:lnTo>
                  <a:lnTo>
                    <a:pt x="299" y="223"/>
                  </a:lnTo>
                  <a:lnTo>
                    <a:pt x="301" y="223"/>
                  </a:lnTo>
                  <a:lnTo>
                    <a:pt x="301" y="225"/>
                  </a:lnTo>
                  <a:lnTo>
                    <a:pt x="301" y="227"/>
                  </a:lnTo>
                  <a:lnTo>
                    <a:pt x="301" y="227"/>
                  </a:lnTo>
                  <a:lnTo>
                    <a:pt x="301" y="229"/>
                  </a:lnTo>
                  <a:lnTo>
                    <a:pt x="303" y="229"/>
                  </a:lnTo>
                  <a:lnTo>
                    <a:pt x="303" y="231"/>
                  </a:lnTo>
                  <a:lnTo>
                    <a:pt x="303" y="233"/>
                  </a:lnTo>
                  <a:lnTo>
                    <a:pt x="303" y="235"/>
                  </a:lnTo>
                  <a:lnTo>
                    <a:pt x="305" y="235"/>
                  </a:lnTo>
                  <a:lnTo>
                    <a:pt x="305" y="237"/>
                  </a:lnTo>
                  <a:lnTo>
                    <a:pt x="305" y="239"/>
                  </a:lnTo>
                  <a:lnTo>
                    <a:pt x="307" y="239"/>
                  </a:lnTo>
                  <a:lnTo>
                    <a:pt x="307" y="241"/>
                  </a:lnTo>
                  <a:lnTo>
                    <a:pt x="307" y="243"/>
                  </a:lnTo>
                  <a:lnTo>
                    <a:pt x="309" y="243"/>
                  </a:lnTo>
                  <a:lnTo>
                    <a:pt x="309" y="245"/>
                  </a:lnTo>
                  <a:lnTo>
                    <a:pt x="309" y="247"/>
                  </a:lnTo>
                  <a:lnTo>
                    <a:pt x="307" y="247"/>
                  </a:lnTo>
                  <a:lnTo>
                    <a:pt x="307" y="249"/>
                  </a:lnTo>
                  <a:lnTo>
                    <a:pt x="307" y="251"/>
                  </a:lnTo>
                  <a:lnTo>
                    <a:pt x="307" y="253"/>
                  </a:lnTo>
                  <a:lnTo>
                    <a:pt x="307" y="255"/>
                  </a:lnTo>
                  <a:lnTo>
                    <a:pt x="309" y="255"/>
                  </a:lnTo>
                  <a:lnTo>
                    <a:pt x="309" y="257"/>
                  </a:lnTo>
                  <a:lnTo>
                    <a:pt x="309" y="259"/>
                  </a:lnTo>
                  <a:lnTo>
                    <a:pt x="309" y="261"/>
                  </a:lnTo>
                  <a:lnTo>
                    <a:pt x="307" y="261"/>
                  </a:lnTo>
                  <a:lnTo>
                    <a:pt x="307" y="263"/>
                  </a:lnTo>
                  <a:lnTo>
                    <a:pt x="307" y="265"/>
                  </a:lnTo>
                  <a:lnTo>
                    <a:pt x="305" y="265"/>
                  </a:lnTo>
                  <a:lnTo>
                    <a:pt x="303" y="265"/>
                  </a:lnTo>
                  <a:lnTo>
                    <a:pt x="303" y="263"/>
                  </a:lnTo>
                  <a:close/>
                  <a:moveTo>
                    <a:pt x="135" y="120"/>
                  </a:moveTo>
                  <a:lnTo>
                    <a:pt x="133" y="120"/>
                  </a:lnTo>
                  <a:lnTo>
                    <a:pt x="135" y="120"/>
                  </a:lnTo>
                  <a:close/>
                  <a:moveTo>
                    <a:pt x="185" y="114"/>
                  </a:moveTo>
                  <a:lnTo>
                    <a:pt x="183" y="114"/>
                  </a:lnTo>
                  <a:lnTo>
                    <a:pt x="185" y="114"/>
                  </a:lnTo>
                  <a:lnTo>
                    <a:pt x="185" y="116"/>
                  </a:lnTo>
                  <a:lnTo>
                    <a:pt x="183" y="116"/>
                  </a:lnTo>
                  <a:lnTo>
                    <a:pt x="183" y="114"/>
                  </a:lnTo>
                  <a:lnTo>
                    <a:pt x="185" y="114"/>
                  </a:lnTo>
                  <a:close/>
                  <a:moveTo>
                    <a:pt x="211" y="110"/>
                  </a:moveTo>
                  <a:lnTo>
                    <a:pt x="213" y="110"/>
                  </a:lnTo>
                  <a:lnTo>
                    <a:pt x="215" y="110"/>
                  </a:lnTo>
                  <a:lnTo>
                    <a:pt x="215" y="112"/>
                  </a:lnTo>
                  <a:lnTo>
                    <a:pt x="217" y="112"/>
                  </a:lnTo>
                  <a:lnTo>
                    <a:pt x="217" y="110"/>
                  </a:lnTo>
                  <a:lnTo>
                    <a:pt x="217" y="112"/>
                  </a:lnTo>
                  <a:lnTo>
                    <a:pt x="219" y="112"/>
                  </a:lnTo>
                  <a:lnTo>
                    <a:pt x="219" y="114"/>
                  </a:lnTo>
                  <a:lnTo>
                    <a:pt x="217" y="114"/>
                  </a:lnTo>
                  <a:lnTo>
                    <a:pt x="215" y="114"/>
                  </a:lnTo>
                  <a:lnTo>
                    <a:pt x="213" y="114"/>
                  </a:lnTo>
                  <a:lnTo>
                    <a:pt x="213" y="112"/>
                  </a:lnTo>
                  <a:lnTo>
                    <a:pt x="211" y="112"/>
                  </a:lnTo>
                  <a:lnTo>
                    <a:pt x="211" y="110"/>
                  </a:lnTo>
                  <a:close/>
                  <a:moveTo>
                    <a:pt x="177" y="114"/>
                  </a:moveTo>
                  <a:lnTo>
                    <a:pt x="179" y="114"/>
                  </a:lnTo>
                  <a:lnTo>
                    <a:pt x="179" y="116"/>
                  </a:lnTo>
                  <a:lnTo>
                    <a:pt x="181" y="114"/>
                  </a:lnTo>
                  <a:lnTo>
                    <a:pt x="181" y="116"/>
                  </a:lnTo>
                  <a:lnTo>
                    <a:pt x="179" y="116"/>
                  </a:lnTo>
                  <a:lnTo>
                    <a:pt x="179" y="114"/>
                  </a:lnTo>
                  <a:lnTo>
                    <a:pt x="179" y="116"/>
                  </a:lnTo>
                  <a:lnTo>
                    <a:pt x="179" y="114"/>
                  </a:lnTo>
                  <a:lnTo>
                    <a:pt x="179" y="116"/>
                  </a:lnTo>
                  <a:lnTo>
                    <a:pt x="177" y="116"/>
                  </a:lnTo>
                  <a:lnTo>
                    <a:pt x="177" y="114"/>
                  </a:lnTo>
                  <a:lnTo>
                    <a:pt x="179" y="114"/>
                  </a:lnTo>
                  <a:lnTo>
                    <a:pt x="177" y="114"/>
                  </a:lnTo>
                  <a:close/>
                  <a:moveTo>
                    <a:pt x="209" y="110"/>
                  </a:moveTo>
                  <a:lnTo>
                    <a:pt x="211" y="110"/>
                  </a:lnTo>
                  <a:lnTo>
                    <a:pt x="209" y="110"/>
                  </a:lnTo>
                  <a:close/>
                  <a:moveTo>
                    <a:pt x="199" y="110"/>
                  </a:moveTo>
                  <a:lnTo>
                    <a:pt x="201" y="110"/>
                  </a:lnTo>
                  <a:lnTo>
                    <a:pt x="199" y="110"/>
                  </a:lnTo>
                  <a:lnTo>
                    <a:pt x="201" y="110"/>
                  </a:lnTo>
                  <a:lnTo>
                    <a:pt x="199" y="110"/>
                  </a:lnTo>
                  <a:lnTo>
                    <a:pt x="199" y="108"/>
                  </a:lnTo>
                  <a:lnTo>
                    <a:pt x="199" y="110"/>
                  </a:lnTo>
                  <a:close/>
                  <a:moveTo>
                    <a:pt x="209" y="108"/>
                  </a:moveTo>
                  <a:lnTo>
                    <a:pt x="207" y="108"/>
                  </a:lnTo>
                  <a:lnTo>
                    <a:pt x="207" y="106"/>
                  </a:lnTo>
                  <a:lnTo>
                    <a:pt x="209" y="106"/>
                  </a:lnTo>
                  <a:lnTo>
                    <a:pt x="209" y="108"/>
                  </a:lnTo>
                  <a:close/>
                  <a:moveTo>
                    <a:pt x="243" y="100"/>
                  </a:moveTo>
                  <a:lnTo>
                    <a:pt x="243" y="98"/>
                  </a:lnTo>
                  <a:lnTo>
                    <a:pt x="243" y="100"/>
                  </a:lnTo>
                  <a:close/>
                  <a:moveTo>
                    <a:pt x="231" y="100"/>
                  </a:moveTo>
                  <a:lnTo>
                    <a:pt x="229" y="100"/>
                  </a:lnTo>
                  <a:lnTo>
                    <a:pt x="231" y="100"/>
                  </a:lnTo>
                  <a:close/>
                  <a:moveTo>
                    <a:pt x="219" y="102"/>
                  </a:moveTo>
                  <a:lnTo>
                    <a:pt x="217" y="102"/>
                  </a:lnTo>
                  <a:lnTo>
                    <a:pt x="219" y="102"/>
                  </a:lnTo>
                  <a:close/>
                  <a:moveTo>
                    <a:pt x="235" y="100"/>
                  </a:moveTo>
                  <a:lnTo>
                    <a:pt x="235" y="100"/>
                  </a:lnTo>
                  <a:lnTo>
                    <a:pt x="235" y="100"/>
                  </a:lnTo>
                  <a:close/>
                  <a:moveTo>
                    <a:pt x="209" y="102"/>
                  </a:moveTo>
                  <a:lnTo>
                    <a:pt x="211" y="102"/>
                  </a:lnTo>
                  <a:lnTo>
                    <a:pt x="211" y="104"/>
                  </a:lnTo>
                  <a:lnTo>
                    <a:pt x="209" y="102"/>
                  </a:lnTo>
                  <a:close/>
                  <a:moveTo>
                    <a:pt x="221" y="102"/>
                  </a:moveTo>
                  <a:lnTo>
                    <a:pt x="219" y="102"/>
                  </a:lnTo>
                  <a:lnTo>
                    <a:pt x="221" y="102"/>
                  </a:lnTo>
                  <a:close/>
                  <a:moveTo>
                    <a:pt x="221" y="102"/>
                  </a:moveTo>
                  <a:lnTo>
                    <a:pt x="221" y="100"/>
                  </a:lnTo>
                  <a:lnTo>
                    <a:pt x="219" y="100"/>
                  </a:lnTo>
                  <a:lnTo>
                    <a:pt x="221" y="100"/>
                  </a:lnTo>
                  <a:lnTo>
                    <a:pt x="221" y="102"/>
                  </a:lnTo>
                  <a:close/>
                  <a:moveTo>
                    <a:pt x="221" y="102"/>
                  </a:moveTo>
                  <a:lnTo>
                    <a:pt x="221" y="100"/>
                  </a:lnTo>
                  <a:lnTo>
                    <a:pt x="221" y="102"/>
                  </a:lnTo>
                  <a:close/>
                  <a:moveTo>
                    <a:pt x="207" y="102"/>
                  </a:moveTo>
                  <a:lnTo>
                    <a:pt x="209" y="102"/>
                  </a:lnTo>
                  <a:lnTo>
                    <a:pt x="209" y="104"/>
                  </a:lnTo>
                  <a:lnTo>
                    <a:pt x="207" y="104"/>
                  </a:lnTo>
                  <a:lnTo>
                    <a:pt x="207" y="102"/>
                  </a:lnTo>
                  <a:close/>
                  <a:moveTo>
                    <a:pt x="215" y="102"/>
                  </a:moveTo>
                  <a:lnTo>
                    <a:pt x="215" y="100"/>
                  </a:lnTo>
                  <a:lnTo>
                    <a:pt x="215" y="102"/>
                  </a:lnTo>
                  <a:close/>
                  <a:moveTo>
                    <a:pt x="219" y="100"/>
                  </a:moveTo>
                  <a:lnTo>
                    <a:pt x="219" y="102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9" y="100"/>
                  </a:lnTo>
                  <a:close/>
                  <a:moveTo>
                    <a:pt x="217" y="100"/>
                  </a:moveTo>
                  <a:lnTo>
                    <a:pt x="215" y="100"/>
                  </a:lnTo>
                  <a:lnTo>
                    <a:pt x="217" y="100"/>
                  </a:lnTo>
                  <a:close/>
                  <a:moveTo>
                    <a:pt x="215" y="100"/>
                  </a:moveTo>
                  <a:lnTo>
                    <a:pt x="217" y="100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4"/>
                  </a:lnTo>
                  <a:lnTo>
                    <a:pt x="217" y="102"/>
                  </a:lnTo>
                  <a:lnTo>
                    <a:pt x="215" y="102"/>
                  </a:lnTo>
                  <a:lnTo>
                    <a:pt x="215" y="100"/>
                  </a:lnTo>
                  <a:close/>
                  <a:moveTo>
                    <a:pt x="217" y="100"/>
                  </a:moveTo>
                  <a:lnTo>
                    <a:pt x="215" y="100"/>
                  </a:lnTo>
                  <a:lnTo>
                    <a:pt x="217" y="100"/>
                  </a:lnTo>
                  <a:close/>
                  <a:moveTo>
                    <a:pt x="215" y="100"/>
                  </a:moveTo>
                  <a:lnTo>
                    <a:pt x="213" y="100"/>
                  </a:lnTo>
                  <a:lnTo>
                    <a:pt x="215" y="100"/>
                  </a:lnTo>
                  <a:close/>
                  <a:moveTo>
                    <a:pt x="235" y="96"/>
                  </a:moveTo>
                  <a:lnTo>
                    <a:pt x="235" y="98"/>
                  </a:lnTo>
                  <a:lnTo>
                    <a:pt x="235" y="96"/>
                  </a:lnTo>
                  <a:close/>
                  <a:moveTo>
                    <a:pt x="239" y="96"/>
                  </a:moveTo>
                  <a:lnTo>
                    <a:pt x="237" y="96"/>
                  </a:lnTo>
                  <a:lnTo>
                    <a:pt x="237" y="94"/>
                  </a:lnTo>
                  <a:lnTo>
                    <a:pt x="239" y="94"/>
                  </a:lnTo>
                  <a:lnTo>
                    <a:pt x="239" y="96"/>
                  </a:lnTo>
                  <a:close/>
                  <a:moveTo>
                    <a:pt x="237" y="96"/>
                  </a:moveTo>
                  <a:lnTo>
                    <a:pt x="237" y="94"/>
                  </a:lnTo>
                  <a:lnTo>
                    <a:pt x="237" y="96"/>
                  </a:lnTo>
                  <a:close/>
                  <a:moveTo>
                    <a:pt x="235" y="96"/>
                  </a:moveTo>
                  <a:lnTo>
                    <a:pt x="235" y="94"/>
                  </a:lnTo>
                  <a:lnTo>
                    <a:pt x="235" y="96"/>
                  </a:lnTo>
                  <a:close/>
                  <a:moveTo>
                    <a:pt x="239" y="94"/>
                  </a:moveTo>
                  <a:lnTo>
                    <a:pt x="241" y="94"/>
                  </a:lnTo>
                  <a:lnTo>
                    <a:pt x="239" y="94"/>
                  </a:lnTo>
                  <a:close/>
                  <a:moveTo>
                    <a:pt x="235" y="94"/>
                  </a:moveTo>
                  <a:lnTo>
                    <a:pt x="235" y="94"/>
                  </a:lnTo>
                  <a:lnTo>
                    <a:pt x="235" y="94"/>
                  </a:lnTo>
                  <a:close/>
                  <a:moveTo>
                    <a:pt x="237" y="94"/>
                  </a:moveTo>
                  <a:lnTo>
                    <a:pt x="235" y="94"/>
                  </a:lnTo>
                  <a:lnTo>
                    <a:pt x="237" y="94"/>
                  </a:lnTo>
                  <a:close/>
                  <a:moveTo>
                    <a:pt x="237" y="94"/>
                  </a:moveTo>
                  <a:lnTo>
                    <a:pt x="239" y="94"/>
                  </a:lnTo>
                  <a:lnTo>
                    <a:pt x="237" y="94"/>
                  </a:lnTo>
                  <a:close/>
                  <a:moveTo>
                    <a:pt x="235" y="94"/>
                  </a:move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lnTo>
                    <a:pt x="235" y="94"/>
                  </a:lnTo>
                  <a:close/>
                  <a:moveTo>
                    <a:pt x="235" y="94"/>
                  </a:moveTo>
                  <a:lnTo>
                    <a:pt x="235" y="92"/>
                  </a:lnTo>
                  <a:lnTo>
                    <a:pt x="235" y="94"/>
                  </a:lnTo>
                  <a:close/>
                  <a:moveTo>
                    <a:pt x="231" y="94"/>
                  </a:moveTo>
                  <a:lnTo>
                    <a:pt x="229" y="94"/>
                  </a:lnTo>
                  <a:lnTo>
                    <a:pt x="231" y="94"/>
                  </a:lnTo>
                  <a:lnTo>
                    <a:pt x="231" y="92"/>
                  </a:lnTo>
                  <a:lnTo>
                    <a:pt x="231" y="94"/>
                  </a:lnTo>
                  <a:close/>
                  <a:moveTo>
                    <a:pt x="237" y="92"/>
                  </a:moveTo>
                  <a:lnTo>
                    <a:pt x="235" y="92"/>
                  </a:lnTo>
                  <a:lnTo>
                    <a:pt x="237" y="92"/>
                  </a:lnTo>
                  <a:close/>
                  <a:moveTo>
                    <a:pt x="243" y="90"/>
                  </a:moveTo>
                  <a:lnTo>
                    <a:pt x="249" y="96"/>
                  </a:lnTo>
                  <a:lnTo>
                    <a:pt x="249" y="98"/>
                  </a:lnTo>
                  <a:lnTo>
                    <a:pt x="247" y="98"/>
                  </a:lnTo>
                  <a:lnTo>
                    <a:pt x="247" y="100"/>
                  </a:lnTo>
                  <a:lnTo>
                    <a:pt x="245" y="100"/>
                  </a:lnTo>
                  <a:lnTo>
                    <a:pt x="243" y="100"/>
                  </a:lnTo>
                  <a:lnTo>
                    <a:pt x="245" y="100"/>
                  </a:lnTo>
                  <a:lnTo>
                    <a:pt x="243" y="100"/>
                  </a:lnTo>
                  <a:lnTo>
                    <a:pt x="243" y="98"/>
                  </a:lnTo>
                  <a:lnTo>
                    <a:pt x="243" y="100"/>
                  </a:lnTo>
                  <a:lnTo>
                    <a:pt x="241" y="100"/>
                  </a:lnTo>
                  <a:lnTo>
                    <a:pt x="239" y="100"/>
                  </a:lnTo>
                  <a:lnTo>
                    <a:pt x="237" y="100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5" y="98"/>
                  </a:lnTo>
                  <a:lnTo>
                    <a:pt x="235" y="96"/>
                  </a:lnTo>
                  <a:lnTo>
                    <a:pt x="235" y="98"/>
                  </a:lnTo>
                  <a:lnTo>
                    <a:pt x="235" y="98"/>
                  </a:lnTo>
                  <a:lnTo>
                    <a:pt x="235" y="96"/>
                  </a:lnTo>
                  <a:lnTo>
                    <a:pt x="235" y="98"/>
                  </a:lnTo>
                  <a:lnTo>
                    <a:pt x="237" y="98"/>
                  </a:lnTo>
                  <a:lnTo>
                    <a:pt x="237" y="96"/>
                  </a:lnTo>
                  <a:lnTo>
                    <a:pt x="239" y="96"/>
                  </a:lnTo>
                  <a:lnTo>
                    <a:pt x="239" y="94"/>
                  </a:lnTo>
                  <a:lnTo>
                    <a:pt x="241" y="94"/>
                  </a:lnTo>
                  <a:lnTo>
                    <a:pt x="241" y="92"/>
                  </a:lnTo>
                  <a:lnTo>
                    <a:pt x="239" y="92"/>
                  </a:lnTo>
                  <a:lnTo>
                    <a:pt x="241" y="92"/>
                  </a:lnTo>
                  <a:lnTo>
                    <a:pt x="241" y="90"/>
                  </a:lnTo>
                  <a:lnTo>
                    <a:pt x="243" y="90"/>
                  </a:lnTo>
                  <a:close/>
                  <a:moveTo>
                    <a:pt x="221" y="88"/>
                  </a:moveTo>
                  <a:lnTo>
                    <a:pt x="223" y="88"/>
                  </a:lnTo>
                  <a:lnTo>
                    <a:pt x="221" y="88"/>
                  </a:lnTo>
                  <a:lnTo>
                    <a:pt x="223" y="88"/>
                  </a:lnTo>
                  <a:lnTo>
                    <a:pt x="221" y="88"/>
                  </a:lnTo>
                  <a:close/>
                  <a:moveTo>
                    <a:pt x="225" y="82"/>
                  </a:moveTo>
                  <a:lnTo>
                    <a:pt x="223" y="82"/>
                  </a:lnTo>
                  <a:lnTo>
                    <a:pt x="225" y="82"/>
                  </a:lnTo>
                  <a:close/>
                  <a:moveTo>
                    <a:pt x="223" y="82"/>
                  </a:moveTo>
                  <a:lnTo>
                    <a:pt x="225" y="82"/>
                  </a:lnTo>
                  <a:lnTo>
                    <a:pt x="225" y="84"/>
                  </a:lnTo>
                  <a:lnTo>
                    <a:pt x="225" y="86"/>
                  </a:lnTo>
                  <a:lnTo>
                    <a:pt x="225" y="84"/>
                  </a:lnTo>
                  <a:lnTo>
                    <a:pt x="225" y="86"/>
                  </a:lnTo>
                  <a:lnTo>
                    <a:pt x="225" y="88"/>
                  </a:lnTo>
                  <a:lnTo>
                    <a:pt x="223" y="88"/>
                  </a:lnTo>
                  <a:lnTo>
                    <a:pt x="223" y="86"/>
                  </a:lnTo>
                  <a:lnTo>
                    <a:pt x="223" y="84"/>
                  </a:lnTo>
                  <a:lnTo>
                    <a:pt x="221" y="84"/>
                  </a:lnTo>
                  <a:lnTo>
                    <a:pt x="223" y="84"/>
                  </a:lnTo>
                  <a:lnTo>
                    <a:pt x="221" y="84"/>
                  </a:lnTo>
                  <a:lnTo>
                    <a:pt x="221" y="82"/>
                  </a:lnTo>
                  <a:lnTo>
                    <a:pt x="221" y="84"/>
                  </a:lnTo>
                  <a:lnTo>
                    <a:pt x="221" y="82"/>
                  </a:lnTo>
                  <a:lnTo>
                    <a:pt x="221" y="84"/>
                  </a:lnTo>
                  <a:lnTo>
                    <a:pt x="221" y="82"/>
                  </a:lnTo>
                  <a:lnTo>
                    <a:pt x="223" y="82"/>
                  </a:lnTo>
                  <a:close/>
                  <a:moveTo>
                    <a:pt x="209" y="80"/>
                  </a:moveTo>
                  <a:lnTo>
                    <a:pt x="209" y="78"/>
                  </a:lnTo>
                  <a:lnTo>
                    <a:pt x="209" y="80"/>
                  </a:lnTo>
                  <a:close/>
                  <a:moveTo>
                    <a:pt x="133" y="84"/>
                  </a:moveTo>
                  <a:lnTo>
                    <a:pt x="133" y="82"/>
                  </a:lnTo>
                  <a:lnTo>
                    <a:pt x="133" y="84"/>
                  </a:lnTo>
                  <a:close/>
                  <a:moveTo>
                    <a:pt x="127" y="84"/>
                  </a:moveTo>
                  <a:lnTo>
                    <a:pt x="125" y="84"/>
                  </a:lnTo>
                  <a:lnTo>
                    <a:pt x="127" y="84"/>
                  </a:lnTo>
                  <a:close/>
                  <a:moveTo>
                    <a:pt x="215" y="76"/>
                  </a:moveTo>
                  <a:lnTo>
                    <a:pt x="213" y="76"/>
                  </a:lnTo>
                  <a:lnTo>
                    <a:pt x="215" y="76"/>
                  </a:lnTo>
                  <a:close/>
                  <a:moveTo>
                    <a:pt x="215" y="76"/>
                  </a:moveTo>
                  <a:lnTo>
                    <a:pt x="213" y="76"/>
                  </a:lnTo>
                  <a:lnTo>
                    <a:pt x="215" y="76"/>
                  </a:lnTo>
                  <a:close/>
                  <a:moveTo>
                    <a:pt x="221" y="72"/>
                  </a:moveTo>
                  <a:lnTo>
                    <a:pt x="221" y="74"/>
                  </a:lnTo>
                  <a:lnTo>
                    <a:pt x="223" y="74"/>
                  </a:lnTo>
                  <a:lnTo>
                    <a:pt x="223" y="72"/>
                  </a:lnTo>
                  <a:lnTo>
                    <a:pt x="223" y="74"/>
                  </a:lnTo>
                  <a:lnTo>
                    <a:pt x="223" y="76"/>
                  </a:lnTo>
                  <a:lnTo>
                    <a:pt x="221" y="76"/>
                  </a:lnTo>
                  <a:lnTo>
                    <a:pt x="221" y="78"/>
                  </a:lnTo>
                  <a:lnTo>
                    <a:pt x="221" y="80"/>
                  </a:lnTo>
                  <a:lnTo>
                    <a:pt x="223" y="80"/>
                  </a:lnTo>
                  <a:lnTo>
                    <a:pt x="223" y="82"/>
                  </a:lnTo>
                  <a:lnTo>
                    <a:pt x="225" y="82"/>
                  </a:lnTo>
                  <a:lnTo>
                    <a:pt x="225" y="82"/>
                  </a:lnTo>
                  <a:lnTo>
                    <a:pt x="223" y="82"/>
                  </a:lnTo>
                  <a:lnTo>
                    <a:pt x="223" y="82"/>
                  </a:lnTo>
                  <a:lnTo>
                    <a:pt x="221" y="82"/>
                  </a:lnTo>
                  <a:lnTo>
                    <a:pt x="221" y="80"/>
                  </a:lnTo>
                  <a:lnTo>
                    <a:pt x="219" y="80"/>
                  </a:lnTo>
                  <a:lnTo>
                    <a:pt x="219" y="78"/>
                  </a:lnTo>
                  <a:lnTo>
                    <a:pt x="219" y="76"/>
                  </a:lnTo>
                  <a:lnTo>
                    <a:pt x="219" y="78"/>
                  </a:lnTo>
                  <a:lnTo>
                    <a:pt x="217" y="78"/>
                  </a:lnTo>
                  <a:lnTo>
                    <a:pt x="217" y="76"/>
                  </a:lnTo>
                  <a:lnTo>
                    <a:pt x="217" y="78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7" y="76"/>
                  </a:lnTo>
                  <a:lnTo>
                    <a:pt x="219" y="76"/>
                  </a:lnTo>
                  <a:lnTo>
                    <a:pt x="219" y="74"/>
                  </a:lnTo>
                  <a:lnTo>
                    <a:pt x="221" y="72"/>
                  </a:lnTo>
                  <a:close/>
                  <a:moveTo>
                    <a:pt x="133" y="80"/>
                  </a:moveTo>
                  <a:lnTo>
                    <a:pt x="135" y="80"/>
                  </a:lnTo>
                  <a:lnTo>
                    <a:pt x="135" y="82"/>
                  </a:lnTo>
                  <a:lnTo>
                    <a:pt x="135" y="82"/>
                  </a:lnTo>
                  <a:lnTo>
                    <a:pt x="137" y="82"/>
                  </a:lnTo>
                  <a:lnTo>
                    <a:pt x="137" y="84"/>
                  </a:lnTo>
                  <a:lnTo>
                    <a:pt x="135" y="84"/>
                  </a:lnTo>
                  <a:lnTo>
                    <a:pt x="133" y="84"/>
                  </a:lnTo>
                  <a:lnTo>
                    <a:pt x="133" y="82"/>
                  </a:lnTo>
                  <a:lnTo>
                    <a:pt x="133" y="82"/>
                  </a:lnTo>
                  <a:lnTo>
                    <a:pt x="133" y="80"/>
                  </a:lnTo>
                  <a:close/>
                  <a:moveTo>
                    <a:pt x="135" y="84"/>
                  </a:moveTo>
                  <a:lnTo>
                    <a:pt x="135" y="82"/>
                  </a:lnTo>
                  <a:lnTo>
                    <a:pt x="135" y="84"/>
                  </a:lnTo>
                  <a:close/>
                  <a:moveTo>
                    <a:pt x="107" y="82"/>
                  </a:moveTo>
                  <a:lnTo>
                    <a:pt x="107" y="80"/>
                  </a:lnTo>
                  <a:lnTo>
                    <a:pt x="107" y="82"/>
                  </a:lnTo>
                  <a:close/>
                  <a:moveTo>
                    <a:pt x="107" y="80"/>
                  </a:moveTo>
                  <a:lnTo>
                    <a:pt x="109" y="80"/>
                  </a:lnTo>
                  <a:lnTo>
                    <a:pt x="107" y="80"/>
                  </a:lnTo>
                  <a:close/>
                  <a:moveTo>
                    <a:pt x="89" y="64"/>
                  </a:moveTo>
                  <a:lnTo>
                    <a:pt x="87" y="64"/>
                  </a:lnTo>
                  <a:lnTo>
                    <a:pt x="89" y="64"/>
                  </a:lnTo>
                  <a:close/>
                  <a:moveTo>
                    <a:pt x="87" y="64"/>
                  </a:moveTo>
                  <a:lnTo>
                    <a:pt x="87" y="62"/>
                  </a:lnTo>
                  <a:lnTo>
                    <a:pt x="87" y="64"/>
                  </a:lnTo>
                  <a:close/>
                  <a:moveTo>
                    <a:pt x="69" y="62"/>
                  </a:moveTo>
                  <a:lnTo>
                    <a:pt x="69" y="60"/>
                  </a:lnTo>
                  <a:lnTo>
                    <a:pt x="69" y="62"/>
                  </a:lnTo>
                  <a:close/>
                  <a:moveTo>
                    <a:pt x="77" y="58"/>
                  </a:moveTo>
                  <a:lnTo>
                    <a:pt x="75" y="58"/>
                  </a:lnTo>
                  <a:lnTo>
                    <a:pt x="77" y="58"/>
                  </a:lnTo>
                  <a:close/>
                  <a:moveTo>
                    <a:pt x="71" y="52"/>
                  </a:moveTo>
                  <a:lnTo>
                    <a:pt x="71" y="54"/>
                  </a:lnTo>
                  <a:lnTo>
                    <a:pt x="71" y="52"/>
                  </a:lnTo>
                  <a:close/>
                  <a:moveTo>
                    <a:pt x="85" y="42"/>
                  </a:moveTo>
                  <a:lnTo>
                    <a:pt x="85" y="40"/>
                  </a:lnTo>
                  <a:lnTo>
                    <a:pt x="85" y="42"/>
                  </a:lnTo>
                  <a:close/>
                  <a:moveTo>
                    <a:pt x="83" y="42"/>
                  </a:moveTo>
                  <a:lnTo>
                    <a:pt x="83" y="40"/>
                  </a:lnTo>
                  <a:lnTo>
                    <a:pt x="83" y="42"/>
                  </a:lnTo>
                  <a:close/>
                  <a:moveTo>
                    <a:pt x="95" y="38"/>
                  </a:moveTo>
                  <a:lnTo>
                    <a:pt x="97" y="38"/>
                  </a:lnTo>
                  <a:lnTo>
                    <a:pt x="95" y="38"/>
                  </a:lnTo>
                  <a:close/>
                  <a:moveTo>
                    <a:pt x="89" y="36"/>
                  </a:moveTo>
                  <a:lnTo>
                    <a:pt x="91" y="36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1" y="36"/>
                  </a:lnTo>
                  <a:lnTo>
                    <a:pt x="93" y="36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91" y="40"/>
                  </a:lnTo>
                  <a:lnTo>
                    <a:pt x="91" y="40"/>
                  </a:lnTo>
                  <a:lnTo>
                    <a:pt x="89" y="40"/>
                  </a:lnTo>
                  <a:lnTo>
                    <a:pt x="87" y="40"/>
                  </a:lnTo>
                  <a:lnTo>
                    <a:pt x="85" y="40"/>
                  </a:lnTo>
                  <a:lnTo>
                    <a:pt x="83" y="40"/>
                  </a:lnTo>
                  <a:lnTo>
                    <a:pt x="83" y="42"/>
                  </a:lnTo>
                  <a:lnTo>
                    <a:pt x="85" y="42"/>
                  </a:lnTo>
                  <a:lnTo>
                    <a:pt x="85" y="40"/>
                  </a:lnTo>
                  <a:lnTo>
                    <a:pt x="87" y="40"/>
                  </a:lnTo>
                  <a:lnTo>
                    <a:pt x="87" y="42"/>
                  </a:lnTo>
                  <a:lnTo>
                    <a:pt x="87" y="44"/>
                  </a:lnTo>
                  <a:lnTo>
                    <a:pt x="85" y="44"/>
                  </a:lnTo>
                  <a:lnTo>
                    <a:pt x="83" y="44"/>
                  </a:lnTo>
                  <a:lnTo>
                    <a:pt x="83" y="46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8"/>
                  </a:lnTo>
                  <a:lnTo>
                    <a:pt x="79" y="50"/>
                  </a:lnTo>
                  <a:lnTo>
                    <a:pt x="77" y="50"/>
                  </a:lnTo>
                  <a:lnTo>
                    <a:pt x="77" y="52"/>
                  </a:lnTo>
                  <a:lnTo>
                    <a:pt x="77" y="54"/>
                  </a:lnTo>
                  <a:lnTo>
                    <a:pt x="75" y="54"/>
                  </a:lnTo>
                  <a:lnTo>
                    <a:pt x="75" y="56"/>
                  </a:lnTo>
                  <a:lnTo>
                    <a:pt x="73" y="58"/>
                  </a:lnTo>
                  <a:lnTo>
                    <a:pt x="73" y="60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3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71" y="62"/>
                  </a:lnTo>
                  <a:lnTo>
                    <a:pt x="69" y="62"/>
                  </a:lnTo>
                  <a:lnTo>
                    <a:pt x="69" y="60"/>
                  </a:lnTo>
                  <a:lnTo>
                    <a:pt x="69" y="58"/>
                  </a:lnTo>
                  <a:lnTo>
                    <a:pt x="71" y="58"/>
                  </a:lnTo>
                  <a:lnTo>
                    <a:pt x="71" y="56"/>
                  </a:lnTo>
                  <a:lnTo>
                    <a:pt x="71" y="54"/>
                  </a:lnTo>
                  <a:lnTo>
                    <a:pt x="71" y="52"/>
                  </a:lnTo>
                  <a:lnTo>
                    <a:pt x="69" y="52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69" y="52"/>
                  </a:lnTo>
                  <a:lnTo>
                    <a:pt x="69" y="54"/>
                  </a:lnTo>
                  <a:lnTo>
                    <a:pt x="71" y="54"/>
                  </a:lnTo>
                  <a:lnTo>
                    <a:pt x="69" y="54"/>
                  </a:lnTo>
                  <a:lnTo>
                    <a:pt x="69" y="56"/>
                  </a:lnTo>
                  <a:lnTo>
                    <a:pt x="69" y="54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9" y="56"/>
                  </a:lnTo>
                  <a:lnTo>
                    <a:pt x="69" y="58"/>
                  </a:lnTo>
                  <a:lnTo>
                    <a:pt x="67" y="58"/>
                  </a:lnTo>
                  <a:lnTo>
                    <a:pt x="67" y="56"/>
                  </a:lnTo>
                  <a:lnTo>
                    <a:pt x="65" y="56"/>
                  </a:lnTo>
                  <a:lnTo>
                    <a:pt x="67" y="56"/>
                  </a:lnTo>
                  <a:lnTo>
                    <a:pt x="67" y="58"/>
                  </a:lnTo>
                  <a:lnTo>
                    <a:pt x="67" y="60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71" y="62"/>
                  </a:lnTo>
                  <a:lnTo>
                    <a:pt x="71" y="64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8"/>
                  </a:lnTo>
                  <a:lnTo>
                    <a:pt x="69" y="70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69" y="72"/>
                  </a:lnTo>
                  <a:lnTo>
                    <a:pt x="69" y="74"/>
                  </a:lnTo>
                  <a:lnTo>
                    <a:pt x="71" y="74"/>
                  </a:lnTo>
                  <a:lnTo>
                    <a:pt x="71" y="72"/>
                  </a:lnTo>
                  <a:lnTo>
                    <a:pt x="73" y="72"/>
                  </a:lnTo>
                  <a:lnTo>
                    <a:pt x="73" y="70"/>
                  </a:lnTo>
                  <a:lnTo>
                    <a:pt x="71" y="70"/>
                  </a:lnTo>
                  <a:lnTo>
                    <a:pt x="73" y="70"/>
                  </a:lnTo>
                  <a:lnTo>
                    <a:pt x="73" y="68"/>
                  </a:lnTo>
                  <a:lnTo>
                    <a:pt x="73" y="70"/>
                  </a:lnTo>
                  <a:lnTo>
                    <a:pt x="73" y="68"/>
                  </a:lnTo>
                  <a:lnTo>
                    <a:pt x="75" y="68"/>
                  </a:lnTo>
                  <a:lnTo>
                    <a:pt x="75" y="66"/>
                  </a:lnTo>
                  <a:lnTo>
                    <a:pt x="77" y="66"/>
                  </a:lnTo>
                  <a:lnTo>
                    <a:pt x="77" y="64"/>
                  </a:lnTo>
                  <a:lnTo>
                    <a:pt x="79" y="64"/>
                  </a:lnTo>
                  <a:lnTo>
                    <a:pt x="81" y="64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81" y="62"/>
                  </a:lnTo>
                  <a:lnTo>
                    <a:pt x="81" y="64"/>
                  </a:lnTo>
                  <a:lnTo>
                    <a:pt x="79" y="66"/>
                  </a:lnTo>
                  <a:lnTo>
                    <a:pt x="77" y="66"/>
                  </a:lnTo>
                  <a:lnTo>
                    <a:pt x="77" y="68"/>
                  </a:lnTo>
                  <a:lnTo>
                    <a:pt x="77" y="70"/>
                  </a:lnTo>
                  <a:lnTo>
                    <a:pt x="77" y="68"/>
                  </a:lnTo>
                  <a:lnTo>
                    <a:pt x="79" y="68"/>
                  </a:lnTo>
                  <a:lnTo>
                    <a:pt x="79" y="66"/>
                  </a:lnTo>
                  <a:lnTo>
                    <a:pt x="81" y="66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7" y="66"/>
                  </a:lnTo>
                  <a:lnTo>
                    <a:pt x="89" y="66"/>
                  </a:lnTo>
                  <a:lnTo>
                    <a:pt x="91" y="66"/>
                  </a:lnTo>
                  <a:lnTo>
                    <a:pt x="91" y="66"/>
                  </a:lnTo>
                  <a:lnTo>
                    <a:pt x="93" y="66"/>
                  </a:lnTo>
                  <a:lnTo>
                    <a:pt x="93" y="68"/>
                  </a:lnTo>
                  <a:lnTo>
                    <a:pt x="95" y="68"/>
                  </a:lnTo>
                  <a:lnTo>
                    <a:pt x="95" y="70"/>
                  </a:lnTo>
                  <a:lnTo>
                    <a:pt x="97" y="70"/>
                  </a:lnTo>
                  <a:lnTo>
                    <a:pt x="97" y="68"/>
                  </a:lnTo>
                  <a:lnTo>
                    <a:pt x="95" y="68"/>
                  </a:lnTo>
                  <a:lnTo>
                    <a:pt x="97" y="68"/>
                  </a:lnTo>
                  <a:lnTo>
                    <a:pt x="97" y="70"/>
                  </a:lnTo>
                  <a:lnTo>
                    <a:pt x="99" y="70"/>
                  </a:lnTo>
                  <a:lnTo>
                    <a:pt x="99" y="72"/>
                  </a:lnTo>
                  <a:lnTo>
                    <a:pt x="99" y="74"/>
                  </a:lnTo>
                  <a:lnTo>
                    <a:pt x="101" y="74"/>
                  </a:lnTo>
                  <a:lnTo>
                    <a:pt x="101" y="76"/>
                  </a:lnTo>
                  <a:lnTo>
                    <a:pt x="103" y="76"/>
                  </a:lnTo>
                  <a:lnTo>
                    <a:pt x="103" y="78"/>
                  </a:lnTo>
                  <a:lnTo>
                    <a:pt x="105" y="78"/>
                  </a:lnTo>
                  <a:lnTo>
                    <a:pt x="105" y="80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7" y="80"/>
                  </a:lnTo>
                  <a:lnTo>
                    <a:pt x="107" y="82"/>
                  </a:lnTo>
                  <a:lnTo>
                    <a:pt x="107" y="80"/>
                  </a:lnTo>
                  <a:lnTo>
                    <a:pt x="109" y="80"/>
                  </a:lnTo>
                  <a:lnTo>
                    <a:pt x="109" y="82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09" y="82"/>
                  </a:lnTo>
                  <a:lnTo>
                    <a:pt x="107" y="82"/>
                  </a:lnTo>
                  <a:lnTo>
                    <a:pt x="109" y="82"/>
                  </a:lnTo>
                  <a:lnTo>
                    <a:pt x="109" y="84"/>
                  </a:lnTo>
                  <a:lnTo>
                    <a:pt x="111" y="84"/>
                  </a:lnTo>
                  <a:lnTo>
                    <a:pt x="113" y="84"/>
                  </a:lnTo>
                  <a:lnTo>
                    <a:pt x="115" y="84"/>
                  </a:lnTo>
                  <a:lnTo>
                    <a:pt x="117" y="82"/>
                  </a:lnTo>
                  <a:lnTo>
                    <a:pt x="117" y="84"/>
                  </a:lnTo>
                  <a:lnTo>
                    <a:pt x="119" y="84"/>
                  </a:lnTo>
                  <a:lnTo>
                    <a:pt x="119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1" y="82"/>
                  </a:lnTo>
                  <a:lnTo>
                    <a:pt x="123" y="82"/>
                  </a:lnTo>
                  <a:lnTo>
                    <a:pt x="123" y="82"/>
                  </a:lnTo>
                  <a:lnTo>
                    <a:pt x="125" y="82"/>
                  </a:lnTo>
                  <a:lnTo>
                    <a:pt x="125" y="84"/>
                  </a:lnTo>
                  <a:lnTo>
                    <a:pt x="127" y="84"/>
                  </a:lnTo>
                  <a:lnTo>
                    <a:pt x="127" y="86"/>
                  </a:lnTo>
                  <a:lnTo>
                    <a:pt x="129" y="86"/>
                  </a:lnTo>
                  <a:lnTo>
                    <a:pt x="129" y="84"/>
                  </a:lnTo>
                  <a:lnTo>
                    <a:pt x="131" y="84"/>
                  </a:lnTo>
                  <a:lnTo>
                    <a:pt x="133" y="84"/>
                  </a:lnTo>
                  <a:lnTo>
                    <a:pt x="133" y="86"/>
                  </a:lnTo>
                  <a:lnTo>
                    <a:pt x="135" y="86"/>
                  </a:lnTo>
                  <a:lnTo>
                    <a:pt x="135" y="84"/>
                  </a:lnTo>
                  <a:lnTo>
                    <a:pt x="135" y="86"/>
                  </a:lnTo>
                  <a:lnTo>
                    <a:pt x="137" y="86"/>
                  </a:lnTo>
                  <a:lnTo>
                    <a:pt x="137" y="84"/>
                  </a:lnTo>
                  <a:lnTo>
                    <a:pt x="137" y="82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9" y="82"/>
                  </a:lnTo>
                  <a:lnTo>
                    <a:pt x="139" y="80"/>
                  </a:lnTo>
                  <a:lnTo>
                    <a:pt x="141" y="80"/>
                  </a:lnTo>
                  <a:lnTo>
                    <a:pt x="143" y="80"/>
                  </a:lnTo>
                  <a:lnTo>
                    <a:pt x="143" y="78"/>
                  </a:lnTo>
                  <a:lnTo>
                    <a:pt x="145" y="78"/>
                  </a:lnTo>
                  <a:lnTo>
                    <a:pt x="145" y="76"/>
                  </a:lnTo>
                  <a:lnTo>
                    <a:pt x="147" y="76"/>
                  </a:lnTo>
                  <a:lnTo>
                    <a:pt x="149" y="74"/>
                  </a:lnTo>
                  <a:lnTo>
                    <a:pt x="151" y="74"/>
                  </a:lnTo>
                  <a:lnTo>
                    <a:pt x="151" y="72"/>
                  </a:lnTo>
                  <a:lnTo>
                    <a:pt x="151" y="74"/>
                  </a:lnTo>
                  <a:lnTo>
                    <a:pt x="153" y="74"/>
                  </a:lnTo>
                  <a:lnTo>
                    <a:pt x="155" y="74"/>
                  </a:lnTo>
                  <a:lnTo>
                    <a:pt x="155" y="72"/>
                  </a:lnTo>
                  <a:lnTo>
                    <a:pt x="157" y="72"/>
                  </a:lnTo>
                  <a:lnTo>
                    <a:pt x="159" y="72"/>
                  </a:lnTo>
                  <a:lnTo>
                    <a:pt x="161" y="72"/>
                  </a:lnTo>
                  <a:lnTo>
                    <a:pt x="163" y="72"/>
                  </a:lnTo>
                  <a:lnTo>
                    <a:pt x="165" y="72"/>
                  </a:lnTo>
                  <a:lnTo>
                    <a:pt x="167" y="72"/>
                  </a:lnTo>
                  <a:lnTo>
                    <a:pt x="167" y="70"/>
                  </a:lnTo>
                  <a:lnTo>
                    <a:pt x="169" y="70"/>
                  </a:lnTo>
                  <a:lnTo>
                    <a:pt x="171" y="70"/>
                  </a:lnTo>
                  <a:lnTo>
                    <a:pt x="173" y="70"/>
                  </a:lnTo>
                  <a:lnTo>
                    <a:pt x="175" y="70"/>
                  </a:lnTo>
                  <a:lnTo>
                    <a:pt x="177" y="70"/>
                  </a:lnTo>
                  <a:lnTo>
                    <a:pt x="177" y="68"/>
                  </a:lnTo>
                  <a:lnTo>
                    <a:pt x="179" y="68"/>
                  </a:lnTo>
                  <a:lnTo>
                    <a:pt x="181" y="68"/>
                  </a:lnTo>
                  <a:lnTo>
                    <a:pt x="181" y="66"/>
                  </a:lnTo>
                  <a:lnTo>
                    <a:pt x="183" y="66"/>
                  </a:lnTo>
                  <a:lnTo>
                    <a:pt x="185" y="66"/>
                  </a:lnTo>
                  <a:lnTo>
                    <a:pt x="185" y="64"/>
                  </a:lnTo>
                  <a:lnTo>
                    <a:pt x="187" y="64"/>
                  </a:lnTo>
                  <a:lnTo>
                    <a:pt x="187" y="64"/>
                  </a:lnTo>
                  <a:lnTo>
                    <a:pt x="189" y="64"/>
                  </a:lnTo>
                  <a:lnTo>
                    <a:pt x="191" y="64"/>
                  </a:lnTo>
                  <a:lnTo>
                    <a:pt x="191" y="66"/>
                  </a:lnTo>
                  <a:lnTo>
                    <a:pt x="189" y="66"/>
                  </a:lnTo>
                  <a:lnTo>
                    <a:pt x="189" y="68"/>
                  </a:lnTo>
                  <a:lnTo>
                    <a:pt x="189" y="70"/>
                  </a:lnTo>
                  <a:lnTo>
                    <a:pt x="189" y="72"/>
                  </a:lnTo>
                  <a:lnTo>
                    <a:pt x="189" y="74"/>
                  </a:lnTo>
                  <a:lnTo>
                    <a:pt x="189" y="76"/>
                  </a:lnTo>
                  <a:lnTo>
                    <a:pt x="191" y="76"/>
                  </a:lnTo>
                  <a:lnTo>
                    <a:pt x="189" y="76"/>
                  </a:lnTo>
                  <a:lnTo>
                    <a:pt x="189" y="78"/>
                  </a:lnTo>
                  <a:lnTo>
                    <a:pt x="191" y="78"/>
                  </a:lnTo>
                  <a:lnTo>
                    <a:pt x="191" y="80"/>
                  </a:lnTo>
                  <a:lnTo>
                    <a:pt x="193" y="80"/>
                  </a:lnTo>
                  <a:lnTo>
                    <a:pt x="193" y="78"/>
                  </a:lnTo>
                  <a:lnTo>
                    <a:pt x="195" y="78"/>
                  </a:lnTo>
                  <a:lnTo>
                    <a:pt x="195" y="80"/>
                  </a:lnTo>
                  <a:lnTo>
                    <a:pt x="197" y="80"/>
                  </a:lnTo>
                  <a:lnTo>
                    <a:pt x="199" y="80"/>
                  </a:lnTo>
                  <a:lnTo>
                    <a:pt x="201" y="80"/>
                  </a:lnTo>
                  <a:lnTo>
                    <a:pt x="201" y="78"/>
                  </a:lnTo>
                  <a:lnTo>
                    <a:pt x="203" y="78"/>
                  </a:lnTo>
                  <a:lnTo>
                    <a:pt x="205" y="78"/>
                  </a:lnTo>
                  <a:lnTo>
                    <a:pt x="207" y="78"/>
                  </a:lnTo>
                  <a:lnTo>
                    <a:pt x="207" y="80"/>
                  </a:lnTo>
                  <a:lnTo>
                    <a:pt x="207" y="82"/>
                  </a:lnTo>
                  <a:lnTo>
                    <a:pt x="209" y="82"/>
                  </a:lnTo>
                  <a:lnTo>
                    <a:pt x="207" y="82"/>
                  </a:lnTo>
                  <a:lnTo>
                    <a:pt x="207" y="80"/>
                  </a:lnTo>
                  <a:lnTo>
                    <a:pt x="209" y="80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1" y="80"/>
                  </a:lnTo>
                  <a:lnTo>
                    <a:pt x="211" y="78"/>
                  </a:lnTo>
                  <a:lnTo>
                    <a:pt x="211" y="76"/>
                  </a:lnTo>
                  <a:lnTo>
                    <a:pt x="213" y="76"/>
                  </a:lnTo>
                  <a:lnTo>
                    <a:pt x="215" y="76"/>
                  </a:lnTo>
                  <a:lnTo>
                    <a:pt x="213" y="76"/>
                  </a:lnTo>
                  <a:lnTo>
                    <a:pt x="215" y="76"/>
                  </a:lnTo>
                  <a:lnTo>
                    <a:pt x="217" y="76"/>
                  </a:lnTo>
                  <a:lnTo>
                    <a:pt x="217" y="78"/>
                  </a:lnTo>
                  <a:lnTo>
                    <a:pt x="219" y="78"/>
                  </a:lnTo>
                  <a:lnTo>
                    <a:pt x="219" y="80"/>
                  </a:lnTo>
                  <a:lnTo>
                    <a:pt x="219" y="82"/>
                  </a:lnTo>
                  <a:lnTo>
                    <a:pt x="221" y="82"/>
                  </a:lnTo>
                  <a:lnTo>
                    <a:pt x="221" y="82"/>
                  </a:lnTo>
                  <a:lnTo>
                    <a:pt x="221" y="84"/>
                  </a:lnTo>
                  <a:lnTo>
                    <a:pt x="223" y="84"/>
                  </a:lnTo>
                  <a:lnTo>
                    <a:pt x="221" y="84"/>
                  </a:lnTo>
                  <a:lnTo>
                    <a:pt x="223" y="84"/>
                  </a:lnTo>
                  <a:lnTo>
                    <a:pt x="223" y="86"/>
                  </a:lnTo>
                  <a:lnTo>
                    <a:pt x="221" y="86"/>
                  </a:lnTo>
                  <a:lnTo>
                    <a:pt x="221" y="88"/>
                  </a:lnTo>
                  <a:lnTo>
                    <a:pt x="219" y="88"/>
                  </a:lnTo>
                  <a:lnTo>
                    <a:pt x="221" y="88"/>
                  </a:lnTo>
                  <a:lnTo>
                    <a:pt x="221" y="90"/>
                  </a:lnTo>
                  <a:lnTo>
                    <a:pt x="223" y="90"/>
                  </a:lnTo>
                  <a:lnTo>
                    <a:pt x="225" y="90"/>
                  </a:lnTo>
                  <a:lnTo>
                    <a:pt x="227" y="90"/>
                  </a:lnTo>
                  <a:lnTo>
                    <a:pt x="229" y="90"/>
                  </a:lnTo>
                  <a:lnTo>
                    <a:pt x="229" y="92"/>
                  </a:lnTo>
                  <a:lnTo>
                    <a:pt x="227" y="92"/>
                  </a:lnTo>
                  <a:lnTo>
                    <a:pt x="227" y="94"/>
                  </a:lnTo>
                  <a:lnTo>
                    <a:pt x="229" y="94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1" y="98"/>
                  </a:lnTo>
                  <a:lnTo>
                    <a:pt x="233" y="98"/>
                  </a:lnTo>
                  <a:lnTo>
                    <a:pt x="233" y="96"/>
                  </a:lnTo>
                  <a:lnTo>
                    <a:pt x="233" y="98"/>
                  </a:lnTo>
                  <a:lnTo>
                    <a:pt x="235" y="98"/>
                  </a:lnTo>
                  <a:lnTo>
                    <a:pt x="235" y="100"/>
                  </a:lnTo>
                  <a:lnTo>
                    <a:pt x="233" y="100"/>
                  </a:lnTo>
                  <a:lnTo>
                    <a:pt x="231" y="100"/>
                  </a:lnTo>
                  <a:lnTo>
                    <a:pt x="229" y="100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3" y="100"/>
                  </a:lnTo>
                  <a:lnTo>
                    <a:pt x="221" y="100"/>
                  </a:lnTo>
                  <a:lnTo>
                    <a:pt x="219" y="100"/>
                  </a:lnTo>
                  <a:lnTo>
                    <a:pt x="219" y="102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9" y="100"/>
                  </a:lnTo>
                  <a:lnTo>
                    <a:pt x="217" y="100"/>
                  </a:lnTo>
                  <a:lnTo>
                    <a:pt x="217" y="102"/>
                  </a:lnTo>
                  <a:lnTo>
                    <a:pt x="219" y="102"/>
                  </a:lnTo>
                  <a:lnTo>
                    <a:pt x="217" y="102"/>
                  </a:lnTo>
                  <a:lnTo>
                    <a:pt x="217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5" y="100"/>
                  </a:lnTo>
                  <a:lnTo>
                    <a:pt x="213" y="100"/>
                  </a:lnTo>
                  <a:lnTo>
                    <a:pt x="215" y="102"/>
                  </a:lnTo>
                  <a:lnTo>
                    <a:pt x="213" y="102"/>
                  </a:lnTo>
                  <a:lnTo>
                    <a:pt x="215" y="102"/>
                  </a:lnTo>
                  <a:lnTo>
                    <a:pt x="213" y="102"/>
                  </a:lnTo>
                  <a:lnTo>
                    <a:pt x="215" y="102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1" y="100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1" y="102"/>
                  </a:lnTo>
                  <a:lnTo>
                    <a:pt x="211" y="100"/>
                  </a:lnTo>
                  <a:lnTo>
                    <a:pt x="211" y="98"/>
                  </a:lnTo>
                  <a:lnTo>
                    <a:pt x="209" y="98"/>
                  </a:lnTo>
                  <a:lnTo>
                    <a:pt x="209" y="100"/>
                  </a:lnTo>
                  <a:lnTo>
                    <a:pt x="209" y="98"/>
                  </a:lnTo>
                  <a:lnTo>
                    <a:pt x="207" y="98"/>
                  </a:lnTo>
                  <a:lnTo>
                    <a:pt x="205" y="98"/>
                  </a:lnTo>
                  <a:lnTo>
                    <a:pt x="205" y="100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2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4"/>
                  </a:lnTo>
                  <a:lnTo>
                    <a:pt x="205" y="106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08"/>
                  </a:lnTo>
                  <a:lnTo>
                    <a:pt x="207" y="108"/>
                  </a:lnTo>
                  <a:lnTo>
                    <a:pt x="205" y="110"/>
                  </a:lnTo>
                  <a:lnTo>
                    <a:pt x="203" y="110"/>
                  </a:lnTo>
                  <a:lnTo>
                    <a:pt x="203" y="108"/>
                  </a:lnTo>
                  <a:lnTo>
                    <a:pt x="201" y="108"/>
                  </a:lnTo>
                  <a:lnTo>
                    <a:pt x="199" y="106"/>
                  </a:lnTo>
                  <a:lnTo>
                    <a:pt x="199" y="108"/>
                  </a:lnTo>
                  <a:lnTo>
                    <a:pt x="199" y="106"/>
                  </a:lnTo>
                  <a:lnTo>
                    <a:pt x="197" y="106"/>
                  </a:lnTo>
                  <a:lnTo>
                    <a:pt x="197" y="104"/>
                  </a:lnTo>
                  <a:lnTo>
                    <a:pt x="195" y="104"/>
                  </a:lnTo>
                  <a:lnTo>
                    <a:pt x="195" y="102"/>
                  </a:lnTo>
                  <a:lnTo>
                    <a:pt x="193" y="102"/>
                  </a:lnTo>
                  <a:lnTo>
                    <a:pt x="191" y="102"/>
                  </a:lnTo>
                  <a:lnTo>
                    <a:pt x="191" y="100"/>
                  </a:lnTo>
                  <a:lnTo>
                    <a:pt x="189" y="100"/>
                  </a:lnTo>
                  <a:lnTo>
                    <a:pt x="187" y="100"/>
                  </a:lnTo>
                  <a:lnTo>
                    <a:pt x="187" y="100"/>
                  </a:lnTo>
                  <a:lnTo>
                    <a:pt x="185" y="100"/>
                  </a:lnTo>
                  <a:lnTo>
                    <a:pt x="183" y="100"/>
                  </a:lnTo>
                  <a:lnTo>
                    <a:pt x="183" y="98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83" y="100"/>
                  </a:lnTo>
                  <a:lnTo>
                    <a:pt x="181" y="100"/>
                  </a:lnTo>
                  <a:lnTo>
                    <a:pt x="181" y="98"/>
                  </a:lnTo>
                  <a:lnTo>
                    <a:pt x="179" y="98"/>
                  </a:lnTo>
                  <a:lnTo>
                    <a:pt x="179" y="100"/>
                  </a:lnTo>
                  <a:lnTo>
                    <a:pt x="177" y="100"/>
                  </a:lnTo>
                  <a:lnTo>
                    <a:pt x="175" y="100"/>
                  </a:lnTo>
                  <a:lnTo>
                    <a:pt x="175" y="102"/>
                  </a:lnTo>
                  <a:lnTo>
                    <a:pt x="173" y="102"/>
                  </a:lnTo>
                  <a:lnTo>
                    <a:pt x="173" y="104"/>
                  </a:lnTo>
                  <a:lnTo>
                    <a:pt x="173" y="106"/>
                  </a:lnTo>
                  <a:lnTo>
                    <a:pt x="171" y="106"/>
                  </a:lnTo>
                  <a:lnTo>
                    <a:pt x="171" y="108"/>
                  </a:lnTo>
                  <a:lnTo>
                    <a:pt x="169" y="108"/>
                  </a:lnTo>
                  <a:lnTo>
                    <a:pt x="169" y="106"/>
                  </a:lnTo>
                  <a:lnTo>
                    <a:pt x="169" y="108"/>
                  </a:lnTo>
                  <a:lnTo>
                    <a:pt x="169" y="106"/>
                  </a:lnTo>
                  <a:lnTo>
                    <a:pt x="167" y="106"/>
                  </a:lnTo>
                  <a:lnTo>
                    <a:pt x="165" y="106"/>
                  </a:lnTo>
                  <a:lnTo>
                    <a:pt x="165" y="108"/>
                  </a:lnTo>
                  <a:lnTo>
                    <a:pt x="165" y="106"/>
                  </a:lnTo>
                  <a:lnTo>
                    <a:pt x="165" y="108"/>
                  </a:lnTo>
                  <a:lnTo>
                    <a:pt x="165" y="106"/>
                  </a:lnTo>
                  <a:lnTo>
                    <a:pt x="165" y="108"/>
                  </a:lnTo>
                  <a:lnTo>
                    <a:pt x="163" y="108"/>
                  </a:lnTo>
                  <a:lnTo>
                    <a:pt x="163" y="110"/>
                  </a:lnTo>
                  <a:lnTo>
                    <a:pt x="161" y="110"/>
                  </a:lnTo>
                  <a:lnTo>
                    <a:pt x="161" y="108"/>
                  </a:lnTo>
                  <a:lnTo>
                    <a:pt x="159" y="108"/>
                  </a:lnTo>
                  <a:lnTo>
                    <a:pt x="157" y="108"/>
                  </a:lnTo>
                  <a:lnTo>
                    <a:pt x="155" y="108"/>
                  </a:lnTo>
                  <a:lnTo>
                    <a:pt x="153" y="108"/>
                  </a:lnTo>
                  <a:lnTo>
                    <a:pt x="153" y="110"/>
                  </a:lnTo>
                  <a:lnTo>
                    <a:pt x="153" y="108"/>
                  </a:lnTo>
                  <a:lnTo>
                    <a:pt x="151" y="108"/>
                  </a:lnTo>
                  <a:lnTo>
                    <a:pt x="151" y="110"/>
                  </a:lnTo>
                  <a:lnTo>
                    <a:pt x="149" y="110"/>
                  </a:lnTo>
                  <a:lnTo>
                    <a:pt x="149" y="112"/>
                  </a:lnTo>
                  <a:lnTo>
                    <a:pt x="149" y="110"/>
                  </a:lnTo>
                  <a:lnTo>
                    <a:pt x="149" y="112"/>
                  </a:lnTo>
                  <a:lnTo>
                    <a:pt x="147" y="112"/>
                  </a:lnTo>
                  <a:lnTo>
                    <a:pt x="147" y="114"/>
                  </a:lnTo>
                  <a:lnTo>
                    <a:pt x="147" y="116"/>
                  </a:lnTo>
                  <a:lnTo>
                    <a:pt x="147" y="118"/>
                  </a:lnTo>
                  <a:lnTo>
                    <a:pt x="145" y="118"/>
                  </a:lnTo>
                  <a:lnTo>
                    <a:pt x="145" y="120"/>
                  </a:lnTo>
                  <a:lnTo>
                    <a:pt x="143" y="120"/>
                  </a:lnTo>
                  <a:lnTo>
                    <a:pt x="143" y="122"/>
                  </a:lnTo>
                  <a:lnTo>
                    <a:pt x="143" y="120"/>
                  </a:lnTo>
                  <a:lnTo>
                    <a:pt x="141" y="120"/>
                  </a:lnTo>
                  <a:lnTo>
                    <a:pt x="141" y="122"/>
                  </a:lnTo>
                  <a:lnTo>
                    <a:pt x="141" y="124"/>
                  </a:lnTo>
                  <a:lnTo>
                    <a:pt x="139" y="124"/>
                  </a:lnTo>
                  <a:lnTo>
                    <a:pt x="139" y="122"/>
                  </a:lnTo>
                  <a:lnTo>
                    <a:pt x="139" y="124"/>
                  </a:lnTo>
                  <a:lnTo>
                    <a:pt x="139" y="126"/>
                  </a:lnTo>
                  <a:lnTo>
                    <a:pt x="139" y="126"/>
                  </a:lnTo>
                  <a:lnTo>
                    <a:pt x="139" y="128"/>
                  </a:lnTo>
                  <a:lnTo>
                    <a:pt x="139" y="128"/>
                  </a:lnTo>
                  <a:lnTo>
                    <a:pt x="139" y="130"/>
                  </a:lnTo>
                  <a:lnTo>
                    <a:pt x="139" y="128"/>
                  </a:lnTo>
                  <a:lnTo>
                    <a:pt x="139" y="128"/>
                  </a:lnTo>
                  <a:lnTo>
                    <a:pt x="137" y="128"/>
                  </a:lnTo>
                  <a:lnTo>
                    <a:pt x="137" y="126"/>
                  </a:lnTo>
                  <a:lnTo>
                    <a:pt x="137" y="124"/>
                  </a:lnTo>
                  <a:lnTo>
                    <a:pt x="137" y="122"/>
                  </a:lnTo>
                  <a:lnTo>
                    <a:pt x="139" y="122"/>
                  </a:lnTo>
                  <a:lnTo>
                    <a:pt x="139" y="120"/>
                  </a:lnTo>
                  <a:lnTo>
                    <a:pt x="139" y="120"/>
                  </a:lnTo>
                  <a:lnTo>
                    <a:pt x="139" y="118"/>
                  </a:lnTo>
                  <a:lnTo>
                    <a:pt x="139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41" y="116"/>
                  </a:lnTo>
                  <a:lnTo>
                    <a:pt x="141" y="114"/>
                  </a:lnTo>
                  <a:lnTo>
                    <a:pt x="139" y="114"/>
                  </a:lnTo>
                  <a:lnTo>
                    <a:pt x="139" y="114"/>
                  </a:lnTo>
                  <a:lnTo>
                    <a:pt x="139" y="116"/>
                  </a:lnTo>
                  <a:lnTo>
                    <a:pt x="139" y="118"/>
                  </a:lnTo>
                  <a:lnTo>
                    <a:pt x="137" y="116"/>
                  </a:lnTo>
                  <a:lnTo>
                    <a:pt x="137" y="118"/>
                  </a:lnTo>
                  <a:lnTo>
                    <a:pt x="137" y="116"/>
                  </a:lnTo>
                  <a:lnTo>
                    <a:pt x="137" y="118"/>
                  </a:lnTo>
                  <a:lnTo>
                    <a:pt x="137" y="116"/>
                  </a:lnTo>
                  <a:lnTo>
                    <a:pt x="135" y="116"/>
                  </a:lnTo>
                  <a:lnTo>
                    <a:pt x="133" y="116"/>
                  </a:lnTo>
                  <a:lnTo>
                    <a:pt x="133" y="118"/>
                  </a:lnTo>
                  <a:lnTo>
                    <a:pt x="133" y="120"/>
                  </a:lnTo>
                  <a:lnTo>
                    <a:pt x="131" y="120"/>
                  </a:lnTo>
                  <a:lnTo>
                    <a:pt x="131" y="122"/>
                  </a:lnTo>
                  <a:lnTo>
                    <a:pt x="131" y="124"/>
                  </a:lnTo>
                  <a:lnTo>
                    <a:pt x="129" y="124"/>
                  </a:lnTo>
                  <a:lnTo>
                    <a:pt x="129" y="126"/>
                  </a:lnTo>
                  <a:lnTo>
                    <a:pt x="129" y="124"/>
                  </a:lnTo>
                  <a:lnTo>
                    <a:pt x="127" y="124"/>
                  </a:lnTo>
                  <a:lnTo>
                    <a:pt x="127" y="126"/>
                  </a:lnTo>
                  <a:lnTo>
                    <a:pt x="127" y="124"/>
                  </a:lnTo>
                  <a:lnTo>
                    <a:pt x="127" y="122"/>
                  </a:lnTo>
                  <a:lnTo>
                    <a:pt x="125" y="122"/>
                  </a:lnTo>
                  <a:lnTo>
                    <a:pt x="125" y="120"/>
                  </a:lnTo>
                  <a:lnTo>
                    <a:pt x="125" y="118"/>
                  </a:lnTo>
                  <a:lnTo>
                    <a:pt x="125" y="116"/>
                  </a:lnTo>
                  <a:lnTo>
                    <a:pt x="127" y="116"/>
                  </a:lnTo>
                  <a:lnTo>
                    <a:pt x="127" y="114"/>
                  </a:lnTo>
                  <a:lnTo>
                    <a:pt x="125" y="114"/>
                  </a:lnTo>
                  <a:lnTo>
                    <a:pt x="127" y="114"/>
                  </a:lnTo>
                  <a:lnTo>
                    <a:pt x="125" y="114"/>
                  </a:lnTo>
                  <a:lnTo>
                    <a:pt x="125" y="116"/>
                  </a:lnTo>
                  <a:lnTo>
                    <a:pt x="125" y="118"/>
                  </a:lnTo>
                  <a:lnTo>
                    <a:pt x="123" y="118"/>
                  </a:lnTo>
                  <a:lnTo>
                    <a:pt x="123" y="120"/>
                  </a:lnTo>
                  <a:lnTo>
                    <a:pt x="123" y="122"/>
                  </a:lnTo>
                  <a:lnTo>
                    <a:pt x="123" y="124"/>
                  </a:lnTo>
                  <a:lnTo>
                    <a:pt x="123" y="122"/>
                  </a:lnTo>
                  <a:lnTo>
                    <a:pt x="123" y="124"/>
                  </a:lnTo>
                  <a:lnTo>
                    <a:pt x="123" y="126"/>
                  </a:lnTo>
                  <a:lnTo>
                    <a:pt x="121" y="126"/>
                  </a:lnTo>
                  <a:lnTo>
                    <a:pt x="123" y="126"/>
                  </a:lnTo>
                  <a:lnTo>
                    <a:pt x="123" y="124"/>
                  </a:lnTo>
                  <a:lnTo>
                    <a:pt x="123" y="126"/>
                  </a:lnTo>
                  <a:lnTo>
                    <a:pt x="121" y="126"/>
                  </a:lnTo>
                  <a:lnTo>
                    <a:pt x="121" y="128"/>
                  </a:lnTo>
                  <a:lnTo>
                    <a:pt x="119" y="128"/>
                  </a:lnTo>
                  <a:lnTo>
                    <a:pt x="119" y="130"/>
                  </a:lnTo>
                  <a:lnTo>
                    <a:pt x="117" y="130"/>
                  </a:lnTo>
                  <a:lnTo>
                    <a:pt x="117" y="130"/>
                  </a:lnTo>
                  <a:lnTo>
                    <a:pt x="117" y="132"/>
                  </a:lnTo>
                  <a:lnTo>
                    <a:pt x="115" y="132"/>
                  </a:lnTo>
                  <a:lnTo>
                    <a:pt x="115" y="134"/>
                  </a:lnTo>
                  <a:lnTo>
                    <a:pt x="115" y="136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0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4"/>
                  </a:lnTo>
                  <a:lnTo>
                    <a:pt x="111" y="146"/>
                  </a:lnTo>
                  <a:lnTo>
                    <a:pt x="109" y="146"/>
                  </a:lnTo>
                  <a:lnTo>
                    <a:pt x="109" y="148"/>
                  </a:lnTo>
                  <a:lnTo>
                    <a:pt x="109" y="150"/>
                  </a:lnTo>
                  <a:lnTo>
                    <a:pt x="107" y="150"/>
                  </a:lnTo>
                  <a:lnTo>
                    <a:pt x="107" y="152"/>
                  </a:lnTo>
                  <a:lnTo>
                    <a:pt x="105" y="152"/>
                  </a:lnTo>
                  <a:lnTo>
                    <a:pt x="105" y="154"/>
                  </a:lnTo>
                  <a:lnTo>
                    <a:pt x="105" y="156"/>
                  </a:lnTo>
                  <a:lnTo>
                    <a:pt x="103" y="156"/>
                  </a:lnTo>
                  <a:lnTo>
                    <a:pt x="103" y="154"/>
                  </a:lnTo>
                  <a:lnTo>
                    <a:pt x="101" y="154"/>
                  </a:lnTo>
                  <a:lnTo>
                    <a:pt x="99" y="154"/>
                  </a:lnTo>
                  <a:lnTo>
                    <a:pt x="99" y="152"/>
                  </a:lnTo>
                  <a:lnTo>
                    <a:pt x="101" y="152"/>
                  </a:lnTo>
                  <a:lnTo>
                    <a:pt x="101" y="150"/>
                  </a:lnTo>
                  <a:lnTo>
                    <a:pt x="101" y="148"/>
                  </a:lnTo>
                  <a:lnTo>
                    <a:pt x="101" y="146"/>
                  </a:lnTo>
                  <a:lnTo>
                    <a:pt x="103" y="146"/>
                  </a:lnTo>
                  <a:lnTo>
                    <a:pt x="103" y="144"/>
                  </a:lnTo>
                  <a:lnTo>
                    <a:pt x="103" y="142"/>
                  </a:lnTo>
                  <a:lnTo>
                    <a:pt x="101" y="142"/>
                  </a:lnTo>
                  <a:lnTo>
                    <a:pt x="99" y="142"/>
                  </a:lnTo>
                  <a:lnTo>
                    <a:pt x="99" y="144"/>
                  </a:lnTo>
                  <a:lnTo>
                    <a:pt x="97" y="144"/>
                  </a:lnTo>
                  <a:lnTo>
                    <a:pt x="95" y="144"/>
                  </a:lnTo>
                  <a:lnTo>
                    <a:pt x="93" y="144"/>
                  </a:lnTo>
                  <a:lnTo>
                    <a:pt x="95" y="142"/>
                  </a:lnTo>
                  <a:lnTo>
                    <a:pt x="93" y="142"/>
                  </a:lnTo>
                  <a:lnTo>
                    <a:pt x="95" y="142"/>
                  </a:lnTo>
                  <a:lnTo>
                    <a:pt x="95" y="140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5" y="138"/>
                  </a:lnTo>
                  <a:lnTo>
                    <a:pt x="97" y="138"/>
                  </a:lnTo>
                  <a:lnTo>
                    <a:pt x="97" y="136"/>
                  </a:lnTo>
                  <a:lnTo>
                    <a:pt x="97" y="134"/>
                  </a:lnTo>
                  <a:lnTo>
                    <a:pt x="95" y="134"/>
                  </a:lnTo>
                  <a:lnTo>
                    <a:pt x="95" y="132"/>
                  </a:lnTo>
                  <a:lnTo>
                    <a:pt x="97" y="132"/>
                  </a:lnTo>
                  <a:lnTo>
                    <a:pt x="97" y="130"/>
                  </a:lnTo>
                  <a:lnTo>
                    <a:pt x="95" y="130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5" y="130"/>
                  </a:lnTo>
                  <a:lnTo>
                    <a:pt x="95" y="128"/>
                  </a:lnTo>
                  <a:lnTo>
                    <a:pt x="97" y="128"/>
                  </a:lnTo>
                  <a:lnTo>
                    <a:pt x="95" y="128"/>
                  </a:lnTo>
                  <a:lnTo>
                    <a:pt x="95" y="126"/>
                  </a:lnTo>
                  <a:lnTo>
                    <a:pt x="93" y="126"/>
                  </a:lnTo>
                  <a:lnTo>
                    <a:pt x="93" y="124"/>
                  </a:lnTo>
                  <a:lnTo>
                    <a:pt x="91" y="124"/>
                  </a:lnTo>
                  <a:lnTo>
                    <a:pt x="91" y="124"/>
                  </a:lnTo>
                  <a:lnTo>
                    <a:pt x="91" y="122"/>
                  </a:lnTo>
                  <a:lnTo>
                    <a:pt x="89" y="122"/>
                  </a:lnTo>
                  <a:lnTo>
                    <a:pt x="89" y="124"/>
                  </a:lnTo>
                  <a:lnTo>
                    <a:pt x="87" y="124"/>
                  </a:lnTo>
                  <a:lnTo>
                    <a:pt x="87" y="122"/>
                  </a:lnTo>
                  <a:lnTo>
                    <a:pt x="85" y="122"/>
                  </a:lnTo>
                  <a:lnTo>
                    <a:pt x="85" y="120"/>
                  </a:lnTo>
                  <a:lnTo>
                    <a:pt x="87" y="120"/>
                  </a:lnTo>
                  <a:lnTo>
                    <a:pt x="87" y="118"/>
                  </a:lnTo>
                  <a:lnTo>
                    <a:pt x="85" y="118"/>
                  </a:lnTo>
                  <a:lnTo>
                    <a:pt x="85" y="116"/>
                  </a:lnTo>
                  <a:lnTo>
                    <a:pt x="87" y="116"/>
                  </a:lnTo>
                  <a:lnTo>
                    <a:pt x="85" y="116"/>
                  </a:lnTo>
                  <a:lnTo>
                    <a:pt x="83" y="116"/>
                  </a:lnTo>
                  <a:lnTo>
                    <a:pt x="83" y="114"/>
                  </a:lnTo>
                  <a:lnTo>
                    <a:pt x="81" y="116"/>
                  </a:lnTo>
                  <a:lnTo>
                    <a:pt x="81" y="114"/>
                  </a:lnTo>
                  <a:lnTo>
                    <a:pt x="81" y="116"/>
                  </a:lnTo>
                  <a:lnTo>
                    <a:pt x="81" y="114"/>
                  </a:lnTo>
                  <a:lnTo>
                    <a:pt x="79" y="114"/>
                  </a:lnTo>
                  <a:lnTo>
                    <a:pt x="79" y="116"/>
                  </a:lnTo>
                  <a:lnTo>
                    <a:pt x="79" y="114"/>
                  </a:lnTo>
                  <a:lnTo>
                    <a:pt x="77" y="114"/>
                  </a:lnTo>
                  <a:lnTo>
                    <a:pt x="75" y="114"/>
                  </a:lnTo>
                  <a:lnTo>
                    <a:pt x="73" y="114"/>
                  </a:lnTo>
                  <a:lnTo>
                    <a:pt x="73" y="112"/>
                  </a:lnTo>
                  <a:lnTo>
                    <a:pt x="71" y="112"/>
                  </a:lnTo>
                  <a:lnTo>
                    <a:pt x="71" y="114"/>
                  </a:lnTo>
                  <a:lnTo>
                    <a:pt x="71" y="112"/>
                  </a:lnTo>
                  <a:lnTo>
                    <a:pt x="69" y="112"/>
                  </a:lnTo>
                  <a:lnTo>
                    <a:pt x="67" y="112"/>
                  </a:lnTo>
                  <a:lnTo>
                    <a:pt x="67" y="114"/>
                  </a:lnTo>
                  <a:lnTo>
                    <a:pt x="65" y="114"/>
                  </a:lnTo>
                  <a:lnTo>
                    <a:pt x="65" y="112"/>
                  </a:lnTo>
                  <a:lnTo>
                    <a:pt x="63" y="112"/>
                  </a:lnTo>
                  <a:lnTo>
                    <a:pt x="61" y="112"/>
                  </a:lnTo>
                  <a:lnTo>
                    <a:pt x="59" y="112"/>
                  </a:lnTo>
                  <a:lnTo>
                    <a:pt x="57" y="112"/>
                  </a:lnTo>
                  <a:lnTo>
                    <a:pt x="57" y="110"/>
                  </a:lnTo>
                  <a:lnTo>
                    <a:pt x="55" y="110"/>
                  </a:lnTo>
                  <a:lnTo>
                    <a:pt x="53" y="110"/>
                  </a:lnTo>
                  <a:lnTo>
                    <a:pt x="53" y="108"/>
                  </a:lnTo>
                  <a:lnTo>
                    <a:pt x="51" y="108"/>
                  </a:lnTo>
                  <a:lnTo>
                    <a:pt x="49" y="108"/>
                  </a:lnTo>
                  <a:lnTo>
                    <a:pt x="49" y="106"/>
                  </a:lnTo>
                  <a:lnTo>
                    <a:pt x="47" y="106"/>
                  </a:lnTo>
                  <a:lnTo>
                    <a:pt x="45" y="106"/>
                  </a:lnTo>
                  <a:lnTo>
                    <a:pt x="43" y="106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39" y="104"/>
                  </a:lnTo>
                  <a:lnTo>
                    <a:pt x="37" y="104"/>
                  </a:lnTo>
                  <a:lnTo>
                    <a:pt x="35" y="104"/>
                  </a:lnTo>
                  <a:lnTo>
                    <a:pt x="35" y="102"/>
                  </a:lnTo>
                  <a:lnTo>
                    <a:pt x="33" y="102"/>
                  </a:lnTo>
                  <a:lnTo>
                    <a:pt x="31" y="102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7" y="100"/>
                  </a:lnTo>
                  <a:lnTo>
                    <a:pt x="24" y="100"/>
                  </a:lnTo>
                  <a:lnTo>
                    <a:pt x="22" y="100"/>
                  </a:lnTo>
                  <a:lnTo>
                    <a:pt x="20" y="100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16" y="98"/>
                  </a:lnTo>
                  <a:lnTo>
                    <a:pt x="14" y="98"/>
                  </a:lnTo>
                  <a:lnTo>
                    <a:pt x="12" y="98"/>
                  </a:lnTo>
                  <a:lnTo>
                    <a:pt x="12" y="96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10" y="92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6" y="88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8"/>
                  </a:lnTo>
                  <a:lnTo>
                    <a:pt x="0" y="86"/>
                  </a:lnTo>
                  <a:lnTo>
                    <a:pt x="0" y="84"/>
                  </a:lnTo>
                  <a:lnTo>
                    <a:pt x="2" y="84"/>
                  </a:lnTo>
                  <a:lnTo>
                    <a:pt x="4" y="84"/>
                  </a:lnTo>
                  <a:lnTo>
                    <a:pt x="4" y="82"/>
                  </a:lnTo>
                  <a:lnTo>
                    <a:pt x="6" y="82"/>
                  </a:lnTo>
                  <a:lnTo>
                    <a:pt x="8" y="82"/>
                  </a:lnTo>
                  <a:lnTo>
                    <a:pt x="10" y="82"/>
                  </a:lnTo>
                  <a:lnTo>
                    <a:pt x="10" y="82"/>
                  </a:lnTo>
                  <a:lnTo>
                    <a:pt x="12" y="82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6" y="80"/>
                  </a:lnTo>
                  <a:lnTo>
                    <a:pt x="16" y="78"/>
                  </a:lnTo>
                  <a:lnTo>
                    <a:pt x="18" y="78"/>
                  </a:lnTo>
                  <a:lnTo>
                    <a:pt x="18" y="76"/>
                  </a:lnTo>
                  <a:lnTo>
                    <a:pt x="20" y="76"/>
                  </a:lnTo>
                  <a:lnTo>
                    <a:pt x="20" y="74"/>
                  </a:lnTo>
                  <a:lnTo>
                    <a:pt x="22" y="74"/>
                  </a:lnTo>
                  <a:lnTo>
                    <a:pt x="24" y="74"/>
                  </a:lnTo>
                  <a:lnTo>
                    <a:pt x="24" y="72"/>
                  </a:lnTo>
                  <a:lnTo>
                    <a:pt x="27" y="72"/>
                  </a:lnTo>
                  <a:lnTo>
                    <a:pt x="29" y="72"/>
                  </a:lnTo>
                  <a:lnTo>
                    <a:pt x="29" y="74"/>
                  </a:lnTo>
                  <a:lnTo>
                    <a:pt x="31" y="74"/>
                  </a:lnTo>
                  <a:lnTo>
                    <a:pt x="31" y="72"/>
                  </a:lnTo>
                  <a:lnTo>
                    <a:pt x="33" y="72"/>
                  </a:lnTo>
                  <a:lnTo>
                    <a:pt x="35" y="72"/>
                  </a:lnTo>
                  <a:lnTo>
                    <a:pt x="37" y="72"/>
                  </a:lnTo>
                  <a:lnTo>
                    <a:pt x="39" y="72"/>
                  </a:lnTo>
                  <a:lnTo>
                    <a:pt x="39" y="70"/>
                  </a:lnTo>
                  <a:lnTo>
                    <a:pt x="41" y="70"/>
                  </a:lnTo>
                  <a:lnTo>
                    <a:pt x="41" y="68"/>
                  </a:lnTo>
                  <a:lnTo>
                    <a:pt x="43" y="68"/>
                  </a:lnTo>
                  <a:lnTo>
                    <a:pt x="43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5" y="64"/>
                  </a:lnTo>
                  <a:lnTo>
                    <a:pt x="47" y="64"/>
                  </a:lnTo>
                  <a:lnTo>
                    <a:pt x="49" y="64"/>
                  </a:lnTo>
                  <a:lnTo>
                    <a:pt x="49" y="62"/>
                  </a:lnTo>
                  <a:lnTo>
                    <a:pt x="49" y="64"/>
                  </a:lnTo>
                  <a:lnTo>
                    <a:pt x="49" y="62"/>
                  </a:lnTo>
                  <a:lnTo>
                    <a:pt x="51" y="62"/>
                  </a:lnTo>
                  <a:lnTo>
                    <a:pt x="53" y="62"/>
                  </a:lnTo>
                  <a:lnTo>
                    <a:pt x="53" y="60"/>
                  </a:lnTo>
                  <a:lnTo>
                    <a:pt x="53" y="58"/>
                  </a:lnTo>
                  <a:lnTo>
                    <a:pt x="53" y="56"/>
                  </a:lnTo>
                  <a:lnTo>
                    <a:pt x="55" y="56"/>
                  </a:lnTo>
                  <a:lnTo>
                    <a:pt x="57" y="56"/>
                  </a:lnTo>
                  <a:lnTo>
                    <a:pt x="57" y="54"/>
                  </a:lnTo>
                  <a:lnTo>
                    <a:pt x="59" y="54"/>
                  </a:lnTo>
                  <a:lnTo>
                    <a:pt x="59" y="52"/>
                  </a:lnTo>
                  <a:lnTo>
                    <a:pt x="61" y="52"/>
                  </a:lnTo>
                  <a:lnTo>
                    <a:pt x="61" y="50"/>
                  </a:lnTo>
                  <a:lnTo>
                    <a:pt x="63" y="50"/>
                  </a:lnTo>
                  <a:lnTo>
                    <a:pt x="63" y="52"/>
                  </a:lnTo>
                  <a:lnTo>
                    <a:pt x="63" y="54"/>
                  </a:lnTo>
                  <a:lnTo>
                    <a:pt x="63" y="56"/>
                  </a:lnTo>
                  <a:lnTo>
                    <a:pt x="65" y="56"/>
                  </a:lnTo>
                  <a:lnTo>
                    <a:pt x="63" y="56"/>
                  </a:lnTo>
                  <a:lnTo>
                    <a:pt x="63" y="54"/>
                  </a:lnTo>
                  <a:lnTo>
                    <a:pt x="63" y="52"/>
                  </a:lnTo>
                  <a:lnTo>
                    <a:pt x="63" y="50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46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71" y="42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40"/>
                  </a:lnTo>
                  <a:lnTo>
                    <a:pt x="75" y="38"/>
                  </a:lnTo>
                  <a:lnTo>
                    <a:pt x="77" y="38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79" y="38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79" y="36"/>
                  </a:lnTo>
                  <a:lnTo>
                    <a:pt x="81" y="36"/>
                  </a:lnTo>
                  <a:lnTo>
                    <a:pt x="83" y="36"/>
                  </a:lnTo>
                  <a:lnTo>
                    <a:pt x="85" y="36"/>
                  </a:lnTo>
                  <a:lnTo>
                    <a:pt x="87" y="36"/>
                  </a:lnTo>
                  <a:lnTo>
                    <a:pt x="89" y="36"/>
                  </a:lnTo>
                  <a:close/>
                  <a:moveTo>
                    <a:pt x="89" y="36"/>
                  </a:moveTo>
                  <a:lnTo>
                    <a:pt x="91" y="36"/>
                  </a:lnTo>
                  <a:lnTo>
                    <a:pt x="89" y="36"/>
                  </a:lnTo>
                  <a:close/>
                  <a:moveTo>
                    <a:pt x="79" y="38"/>
                  </a:moveTo>
                  <a:lnTo>
                    <a:pt x="77" y="38"/>
                  </a:lnTo>
                  <a:lnTo>
                    <a:pt x="79" y="38"/>
                  </a:lnTo>
                  <a:close/>
                  <a:moveTo>
                    <a:pt x="219" y="88"/>
                  </a:moveTo>
                  <a:lnTo>
                    <a:pt x="221" y="88"/>
                  </a:lnTo>
                  <a:lnTo>
                    <a:pt x="219" y="88"/>
                  </a:lnTo>
                  <a:close/>
                  <a:moveTo>
                    <a:pt x="221" y="88"/>
                  </a:moveTo>
                  <a:lnTo>
                    <a:pt x="219" y="88"/>
                  </a:lnTo>
                  <a:lnTo>
                    <a:pt x="219" y="90"/>
                  </a:lnTo>
                  <a:lnTo>
                    <a:pt x="221" y="90"/>
                  </a:lnTo>
                  <a:lnTo>
                    <a:pt x="221" y="88"/>
                  </a:lnTo>
                  <a:close/>
                  <a:moveTo>
                    <a:pt x="41" y="18"/>
                  </a:moveTo>
                  <a:lnTo>
                    <a:pt x="41" y="20"/>
                  </a:lnTo>
                  <a:lnTo>
                    <a:pt x="41" y="18"/>
                  </a:lnTo>
                  <a:close/>
                  <a:moveTo>
                    <a:pt x="43" y="18"/>
                  </a:moveTo>
                  <a:lnTo>
                    <a:pt x="41" y="18"/>
                  </a:lnTo>
                  <a:lnTo>
                    <a:pt x="43" y="18"/>
                  </a:lnTo>
                  <a:close/>
                  <a:moveTo>
                    <a:pt x="43" y="18"/>
                  </a:moveTo>
                  <a:lnTo>
                    <a:pt x="43" y="16"/>
                  </a:lnTo>
                  <a:lnTo>
                    <a:pt x="43" y="18"/>
                  </a:lnTo>
                  <a:close/>
                  <a:moveTo>
                    <a:pt x="55" y="14"/>
                  </a:moveTo>
                  <a:lnTo>
                    <a:pt x="55" y="16"/>
                  </a:lnTo>
                  <a:lnTo>
                    <a:pt x="55" y="14"/>
                  </a:lnTo>
                  <a:close/>
                  <a:moveTo>
                    <a:pt x="63" y="4"/>
                  </a:moveTo>
                  <a:lnTo>
                    <a:pt x="65" y="4"/>
                  </a:lnTo>
                  <a:lnTo>
                    <a:pt x="65" y="6"/>
                  </a:lnTo>
                  <a:lnTo>
                    <a:pt x="63" y="6"/>
                  </a:lnTo>
                  <a:lnTo>
                    <a:pt x="63" y="4"/>
                  </a:lnTo>
                  <a:close/>
                  <a:moveTo>
                    <a:pt x="65" y="4"/>
                  </a:moveTo>
                  <a:lnTo>
                    <a:pt x="67" y="4"/>
                  </a:lnTo>
                  <a:lnTo>
                    <a:pt x="65" y="4"/>
                  </a:lnTo>
                  <a:close/>
                  <a:moveTo>
                    <a:pt x="61" y="2"/>
                  </a:moveTo>
                  <a:lnTo>
                    <a:pt x="61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1" y="2"/>
                  </a:lnTo>
                  <a:close/>
                  <a:moveTo>
                    <a:pt x="59" y="4"/>
                  </a:moveTo>
                  <a:lnTo>
                    <a:pt x="61" y="4"/>
                  </a:lnTo>
                  <a:lnTo>
                    <a:pt x="59" y="4"/>
                  </a:lnTo>
                  <a:close/>
                  <a:moveTo>
                    <a:pt x="65" y="2"/>
                  </a:moveTo>
                  <a:lnTo>
                    <a:pt x="65" y="4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3" y="6"/>
                  </a:lnTo>
                  <a:lnTo>
                    <a:pt x="61" y="6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59" y="8"/>
                  </a:lnTo>
                  <a:lnTo>
                    <a:pt x="61" y="8"/>
                  </a:lnTo>
                  <a:lnTo>
                    <a:pt x="61" y="6"/>
                  </a:lnTo>
                  <a:lnTo>
                    <a:pt x="63" y="6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3" y="8"/>
                  </a:lnTo>
                  <a:lnTo>
                    <a:pt x="61" y="8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61" y="10"/>
                  </a:lnTo>
                  <a:lnTo>
                    <a:pt x="59" y="10"/>
                  </a:lnTo>
                  <a:lnTo>
                    <a:pt x="59" y="12"/>
                  </a:lnTo>
                  <a:lnTo>
                    <a:pt x="57" y="12"/>
                  </a:lnTo>
                  <a:lnTo>
                    <a:pt x="55" y="12"/>
                  </a:lnTo>
                  <a:lnTo>
                    <a:pt x="55" y="14"/>
                  </a:lnTo>
                  <a:lnTo>
                    <a:pt x="53" y="14"/>
                  </a:lnTo>
                  <a:lnTo>
                    <a:pt x="55" y="14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1" y="14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51" y="16"/>
                  </a:lnTo>
                  <a:lnTo>
                    <a:pt x="49" y="16"/>
                  </a:lnTo>
                  <a:lnTo>
                    <a:pt x="47" y="16"/>
                  </a:lnTo>
                  <a:lnTo>
                    <a:pt x="47" y="18"/>
                  </a:lnTo>
                  <a:lnTo>
                    <a:pt x="49" y="18"/>
                  </a:lnTo>
                  <a:lnTo>
                    <a:pt x="51" y="18"/>
                  </a:lnTo>
                  <a:lnTo>
                    <a:pt x="51" y="16"/>
                  </a:lnTo>
                  <a:lnTo>
                    <a:pt x="51" y="18"/>
                  </a:lnTo>
                  <a:lnTo>
                    <a:pt x="49" y="18"/>
                  </a:lnTo>
                  <a:lnTo>
                    <a:pt x="47" y="18"/>
                  </a:lnTo>
                  <a:lnTo>
                    <a:pt x="47" y="20"/>
                  </a:lnTo>
                  <a:lnTo>
                    <a:pt x="45" y="20"/>
                  </a:lnTo>
                  <a:lnTo>
                    <a:pt x="43" y="20"/>
                  </a:lnTo>
                  <a:lnTo>
                    <a:pt x="43" y="22"/>
                  </a:lnTo>
                  <a:lnTo>
                    <a:pt x="43" y="22"/>
                  </a:lnTo>
                  <a:lnTo>
                    <a:pt x="43" y="20"/>
                  </a:lnTo>
                  <a:lnTo>
                    <a:pt x="41" y="20"/>
                  </a:lnTo>
                  <a:lnTo>
                    <a:pt x="43" y="20"/>
                  </a:lnTo>
                  <a:lnTo>
                    <a:pt x="43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1" y="18"/>
                  </a:lnTo>
                  <a:lnTo>
                    <a:pt x="43" y="18"/>
                  </a:lnTo>
                  <a:lnTo>
                    <a:pt x="43" y="16"/>
                  </a:lnTo>
                  <a:lnTo>
                    <a:pt x="43" y="16"/>
                  </a:lnTo>
                  <a:lnTo>
                    <a:pt x="43" y="14"/>
                  </a:lnTo>
                  <a:lnTo>
                    <a:pt x="45" y="14"/>
                  </a:lnTo>
                  <a:lnTo>
                    <a:pt x="45" y="12"/>
                  </a:lnTo>
                  <a:lnTo>
                    <a:pt x="47" y="12"/>
                  </a:lnTo>
                  <a:lnTo>
                    <a:pt x="49" y="12"/>
                  </a:lnTo>
                  <a:lnTo>
                    <a:pt x="49" y="10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3" y="10"/>
                  </a:lnTo>
                  <a:lnTo>
                    <a:pt x="53" y="8"/>
                  </a:lnTo>
                  <a:lnTo>
                    <a:pt x="55" y="8"/>
                  </a:lnTo>
                  <a:lnTo>
                    <a:pt x="55" y="6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57" y="6"/>
                  </a:lnTo>
                  <a:lnTo>
                    <a:pt x="57" y="8"/>
                  </a:lnTo>
                  <a:lnTo>
                    <a:pt x="57" y="6"/>
                  </a:lnTo>
                  <a:lnTo>
                    <a:pt x="59" y="6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59" y="4"/>
                  </a:lnTo>
                  <a:lnTo>
                    <a:pt x="61" y="4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5" y="2"/>
                  </a:lnTo>
                  <a:lnTo>
                    <a:pt x="63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5" y="2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3" y="4"/>
                  </a:lnTo>
                  <a:lnTo>
                    <a:pt x="65" y="4"/>
                  </a:lnTo>
                  <a:lnTo>
                    <a:pt x="65" y="2"/>
                  </a:lnTo>
                  <a:lnTo>
                    <a:pt x="67" y="2"/>
                  </a:lnTo>
                  <a:lnTo>
                    <a:pt x="67" y="0"/>
                  </a:lnTo>
                  <a:lnTo>
                    <a:pt x="67" y="2"/>
                  </a:lnTo>
                  <a:lnTo>
                    <a:pt x="65" y="2"/>
                  </a:lnTo>
                  <a:close/>
                  <a:moveTo>
                    <a:pt x="59" y="4"/>
                  </a:moveTo>
                  <a:lnTo>
                    <a:pt x="61" y="4"/>
                  </a:lnTo>
                  <a:lnTo>
                    <a:pt x="59" y="4"/>
                  </a:lnTo>
                  <a:close/>
                  <a:moveTo>
                    <a:pt x="59" y="6"/>
                  </a:moveTo>
                  <a:lnTo>
                    <a:pt x="61" y="6"/>
                  </a:lnTo>
                  <a:lnTo>
                    <a:pt x="59" y="6"/>
                  </a:lnTo>
                  <a:close/>
                  <a:moveTo>
                    <a:pt x="59" y="6"/>
                  </a:moveTo>
                  <a:lnTo>
                    <a:pt x="61" y="6"/>
                  </a:lnTo>
                  <a:lnTo>
                    <a:pt x="59" y="6"/>
                  </a:lnTo>
                  <a:close/>
                  <a:moveTo>
                    <a:pt x="61" y="6"/>
                  </a:moveTo>
                  <a:lnTo>
                    <a:pt x="59" y="6"/>
                  </a:lnTo>
                  <a:lnTo>
                    <a:pt x="59" y="8"/>
                  </a:lnTo>
                  <a:lnTo>
                    <a:pt x="59" y="6"/>
                  </a:lnTo>
                  <a:lnTo>
                    <a:pt x="61" y="6"/>
                  </a:lnTo>
                  <a:close/>
                  <a:moveTo>
                    <a:pt x="59" y="8"/>
                  </a:moveTo>
                  <a:lnTo>
                    <a:pt x="57" y="8"/>
                  </a:lnTo>
                  <a:lnTo>
                    <a:pt x="59" y="8"/>
                  </a:lnTo>
                  <a:close/>
                  <a:moveTo>
                    <a:pt x="55" y="8"/>
                  </a:moveTo>
                  <a:lnTo>
                    <a:pt x="57" y="8"/>
                  </a:lnTo>
                  <a:lnTo>
                    <a:pt x="55" y="8"/>
                  </a:lnTo>
                  <a:close/>
                  <a:moveTo>
                    <a:pt x="55" y="8"/>
                  </a:moveTo>
                  <a:lnTo>
                    <a:pt x="57" y="8"/>
                  </a:lnTo>
                  <a:lnTo>
                    <a:pt x="55" y="8"/>
                  </a:lnTo>
                  <a:lnTo>
                    <a:pt x="57" y="8"/>
                  </a:lnTo>
                  <a:lnTo>
                    <a:pt x="55" y="8"/>
                  </a:lnTo>
                  <a:close/>
                  <a:moveTo>
                    <a:pt x="57" y="8"/>
                  </a:moveTo>
                  <a:lnTo>
                    <a:pt x="59" y="8"/>
                  </a:lnTo>
                  <a:lnTo>
                    <a:pt x="57" y="8"/>
                  </a:lnTo>
                  <a:close/>
                  <a:moveTo>
                    <a:pt x="59" y="8"/>
                  </a:moveTo>
                  <a:lnTo>
                    <a:pt x="57" y="8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57" y="10"/>
                  </a:lnTo>
                  <a:lnTo>
                    <a:pt x="59" y="10"/>
                  </a:lnTo>
                  <a:lnTo>
                    <a:pt x="59" y="8"/>
                  </a:lnTo>
                  <a:close/>
                  <a:moveTo>
                    <a:pt x="57" y="10"/>
                  </a:moveTo>
                  <a:lnTo>
                    <a:pt x="55" y="10"/>
                  </a:lnTo>
                  <a:lnTo>
                    <a:pt x="55" y="12"/>
                  </a:lnTo>
                  <a:lnTo>
                    <a:pt x="53" y="12"/>
                  </a:lnTo>
                  <a:lnTo>
                    <a:pt x="53" y="14"/>
                  </a:lnTo>
                  <a:lnTo>
                    <a:pt x="53" y="12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7" y="10"/>
                  </a:lnTo>
                  <a:lnTo>
                    <a:pt x="57" y="12"/>
                  </a:lnTo>
                  <a:lnTo>
                    <a:pt x="57" y="10"/>
                  </a:lnTo>
                  <a:close/>
                  <a:moveTo>
                    <a:pt x="59" y="10"/>
                  </a:moveTo>
                  <a:lnTo>
                    <a:pt x="57" y="12"/>
                  </a:lnTo>
                  <a:lnTo>
                    <a:pt x="59" y="12"/>
                  </a:lnTo>
                  <a:lnTo>
                    <a:pt x="59" y="10"/>
                  </a:lnTo>
                  <a:close/>
                  <a:moveTo>
                    <a:pt x="49" y="12"/>
                  </a:moveTo>
                  <a:lnTo>
                    <a:pt x="49" y="14"/>
                  </a:lnTo>
                  <a:lnTo>
                    <a:pt x="49" y="12"/>
                  </a:lnTo>
                  <a:lnTo>
                    <a:pt x="47" y="12"/>
                  </a:lnTo>
                  <a:lnTo>
                    <a:pt x="47" y="14"/>
                  </a:lnTo>
                  <a:lnTo>
                    <a:pt x="49" y="14"/>
                  </a:lnTo>
                  <a:lnTo>
                    <a:pt x="49" y="12"/>
                  </a:lnTo>
                  <a:close/>
                  <a:moveTo>
                    <a:pt x="47" y="18"/>
                  </a:moveTo>
                  <a:lnTo>
                    <a:pt x="49" y="18"/>
                  </a:lnTo>
                  <a:lnTo>
                    <a:pt x="47" y="18"/>
                  </a:lnTo>
                  <a:close/>
                  <a:moveTo>
                    <a:pt x="55" y="12"/>
                  </a:moveTo>
                  <a:lnTo>
                    <a:pt x="57" y="12"/>
                  </a:lnTo>
                  <a:lnTo>
                    <a:pt x="55" y="12"/>
                  </a:lnTo>
                  <a:close/>
                  <a:moveTo>
                    <a:pt x="55" y="12"/>
                  </a:moveTo>
                  <a:lnTo>
                    <a:pt x="55" y="10"/>
                  </a:lnTo>
                  <a:lnTo>
                    <a:pt x="55" y="12"/>
                  </a:lnTo>
                  <a:close/>
                  <a:moveTo>
                    <a:pt x="59" y="8"/>
                  </a:moveTo>
                  <a:lnTo>
                    <a:pt x="59" y="10"/>
                  </a:lnTo>
                  <a:lnTo>
                    <a:pt x="59" y="8"/>
                  </a:lnTo>
                  <a:lnTo>
                    <a:pt x="59" y="10"/>
                  </a:lnTo>
                  <a:lnTo>
                    <a:pt x="59" y="8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29" name="Freeform 2799">
              <a:extLst>
                <a:ext uri="{FF2B5EF4-FFF2-40B4-BE49-F238E27FC236}">
                  <a16:creationId xmlns:a16="http://schemas.microsoft.com/office/drawing/2014/main" id="{A215407C-623B-5F57-E7C8-CBCAC775297F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443850" y="3405561"/>
              <a:ext cx="756750" cy="323202"/>
            </a:xfrm>
            <a:custGeom>
              <a:avLst/>
              <a:gdLst>
                <a:gd name="T0" fmla="*/ 318 w 382"/>
                <a:gd name="T1" fmla="*/ 117 h 173"/>
                <a:gd name="T2" fmla="*/ 320 w 382"/>
                <a:gd name="T3" fmla="*/ 115 h 173"/>
                <a:gd name="T4" fmla="*/ 320 w 382"/>
                <a:gd name="T5" fmla="*/ 115 h 173"/>
                <a:gd name="T6" fmla="*/ 328 w 382"/>
                <a:gd name="T7" fmla="*/ 111 h 173"/>
                <a:gd name="T8" fmla="*/ 322 w 382"/>
                <a:gd name="T9" fmla="*/ 115 h 173"/>
                <a:gd name="T10" fmla="*/ 342 w 382"/>
                <a:gd name="T11" fmla="*/ 105 h 173"/>
                <a:gd name="T12" fmla="*/ 338 w 382"/>
                <a:gd name="T13" fmla="*/ 107 h 173"/>
                <a:gd name="T14" fmla="*/ 348 w 382"/>
                <a:gd name="T15" fmla="*/ 105 h 173"/>
                <a:gd name="T16" fmla="*/ 358 w 382"/>
                <a:gd name="T17" fmla="*/ 87 h 173"/>
                <a:gd name="T18" fmla="*/ 350 w 382"/>
                <a:gd name="T19" fmla="*/ 97 h 173"/>
                <a:gd name="T20" fmla="*/ 340 w 382"/>
                <a:gd name="T21" fmla="*/ 101 h 173"/>
                <a:gd name="T22" fmla="*/ 338 w 382"/>
                <a:gd name="T23" fmla="*/ 91 h 173"/>
                <a:gd name="T24" fmla="*/ 352 w 382"/>
                <a:gd name="T25" fmla="*/ 89 h 173"/>
                <a:gd name="T26" fmla="*/ 344 w 382"/>
                <a:gd name="T27" fmla="*/ 87 h 173"/>
                <a:gd name="T28" fmla="*/ 338 w 382"/>
                <a:gd name="T29" fmla="*/ 81 h 173"/>
                <a:gd name="T30" fmla="*/ 340 w 382"/>
                <a:gd name="T31" fmla="*/ 74 h 173"/>
                <a:gd name="T32" fmla="*/ 380 w 382"/>
                <a:gd name="T33" fmla="*/ 54 h 173"/>
                <a:gd name="T34" fmla="*/ 374 w 382"/>
                <a:gd name="T35" fmla="*/ 70 h 173"/>
                <a:gd name="T36" fmla="*/ 378 w 382"/>
                <a:gd name="T37" fmla="*/ 40 h 173"/>
                <a:gd name="T38" fmla="*/ 372 w 382"/>
                <a:gd name="T39" fmla="*/ 34 h 173"/>
                <a:gd name="T40" fmla="*/ 366 w 382"/>
                <a:gd name="T41" fmla="*/ 32 h 173"/>
                <a:gd name="T42" fmla="*/ 356 w 382"/>
                <a:gd name="T43" fmla="*/ 14 h 173"/>
                <a:gd name="T44" fmla="*/ 350 w 382"/>
                <a:gd name="T45" fmla="*/ 6 h 173"/>
                <a:gd name="T46" fmla="*/ 364 w 382"/>
                <a:gd name="T47" fmla="*/ 26 h 173"/>
                <a:gd name="T48" fmla="*/ 362 w 382"/>
                <a:gd name="T49" fmla="*/ 22 h 173"/>
                <a:gd name="T50" fmla="*/ 352 w 382"/>
                <a:gd name="T51" fmla="*/ 4 h 173"/>
                <a:gd name="T52" fmla="*/ 120 w 382"/>
                <a:gd name="T53" fmla="*/ 48 h 173"/>
                <a:gd name="T54" fmla="*/ 194 w 382"/>
                <a:gd name="T55" fmla="*/ 38 h 173"/>
                <a:gd name="T56" fmla="*/ 270 w 382"/>
                <a:gd name="T57" fmla="*/ 22 h 173"/>
                <a:gd name="T58" fmla="*/ 342 w 382"/>
                <a:gd name="T59" fmla="*/ 4 h 173"/>
                <a:gd name="T60" fmla="*/ 356 w 382"/>
                <a:gd name="T61" fmla="*/ 20 h 173"/>
                <a:gd name="T62" fmla="*/ 332 w 382"/>
                <a:gd name="T63" fmla="*/ 36 h 173"/>
                <a:gd name="T64" fmla="*/ 342 w 382"/>
                <a:gd name="T65" fmla="*/ 38 h 173"/>
                <a:gd name="T66" fmla="*/ 352 w 382"/>
                <a:gd name="T67" fmla="*/ 42 h 173"/>
                <a:gd name="T68" fmla="*/ 358 w 382"/>
                <a:gd name="T69" fmla="*/ 36 h 173"/>
                <a:gd name="T70" fmla="*/ 366 w 382"/>
                <a:gd name="T71" fmla="*/ 44 h 173"/>
                <a:gd name="T72" fmla="*/ 358 w 382"/>
                <a:gd name="T73" fmla="*/ 62 h 173"/>
                <a:gd name="T74" fmla="*/ 346 w 382"/>
                <a:gd name="T75" fmla="*/ 68 h 173"/>
                <a:gd name="T76" fmla="*/ 340 w 382"/>
                <a:gd name="T77" fmla="*/ 68 h 173"/>
                <a:gd name="T78" fmla="*/ 334 w 382"/>
                <a:gd name="T79" fmla="*/ 64 h 173"/>
                <a:gd name="T80" fmla="*/ 334 w 382"/>
                <a:gd name="T81" fmla="*/ 62 h 173"/>
                <a:gd name="T82" fmla="*/ 332 w 382"/>
                <a:gd name="T83" fmla="*/ 70 h 173"/>
                <a:gd name="T84" fmla="*/ 316 w 382"/>
                <a:gd name="T85" fmla="*/ 70 h 173"/>
                <a:gd name="T86" fmla="*/ 328 w 382"/>
                <a:gd name="T87" fmla="*/ 79 h 173"/>
                <a:gd name="T88" fmla="*/ 334 w 382"/>
                <a:gd name="T89" fmla="*/ 83 h 173"/>
                <a:gd name="T90" fmla="*/ 338 w 382"/>
                <a:gd name="T91" fmla="*/ 85 h 173"/>
                <a:gd name="T92" fmla="*/ 334 w 382"/>
                <a:gd name="T93" fmla="*/ 89 h 173"/>
                <a:gd name="T94" fmla="*/ 324 w 382"/>
                <a:gd name="T95" fmla="*/ 91 h 173"/>
                <a:gd name="T96" fmla="*/ 318 w 382"/>
                <a:gd name="T97" fmla="*/ 91 h 173"/>
                <a:gd name="T98" fmla="*/ 334 w 382"/>
                <a:gd name="T99" fmla="*/ 97 h 173"/>
                <a:gd name="T100" fmla="*/ 334 w 382"/>
                <a:gd name="T101" fmla="*/ 107 h 173"/>
                <a:gd name="T102" fmla="*/ 312 w 382"/>
                <a:gd name="T103" fmla="*/ 121 h 173"/>
                <a:gd name="T104" fmla="*/ 308 w 382"/>
                <a:gd name="T105" fmla="*/ 119 h 173"/>
                <a:gd name="T106" fmla="*/ 310 w 382"/>
                <a:gd name="T107" fmla="*/ 125 h 173"/>
                <a:gd name="T108" fmla="*/ 290 w 382"/>
                <a:gd name="T109" fmla="*/ 165 h 173"/>
                <a:gd name="T110" fmla="*/ 234 w 382"/>
                <a:gd name="T111" fmla="*/ 149 h 173"/>
                <a:gd name="T112" fmla="*/ 172 w 382"/>
                <a:gd name="T113" fmla="*/ 135 h 173"/>
                <a:gd name="T114" fmla="*/ 118 w 382"/>
                <a:gd name="T115" fmla="*/ 127 h 173"/>
                <a:gd name="T116" fmla="*/ 60 w 382"/>
                <a:gd name="T117" fmla="*/ 143 h 173"/>
                <a:gd name="T118" fmla="*/ 2 w 382"/>
                <a:gd name="T119" fmla="*/ 137 h 173"/>
                <a:gd name="T120" fmla="*/ 44 w 382"/>
                <a:gd name="T121" fmla="*/ 109 h 173"/>
                <a:gd name="T122" fmla="*/ 80 w 382"/>
                <a:gd name="T123" fmla="*/ 81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82" h="173">
                  <a:moveTo>
                    <a:pt x="308" y="129"/>
                  </a:moveTo>
                  <a:lnTo>
                    <a:pt x="306" y="129"/>
                  </a:lnTo>
                  <a:lnTo>
                    <a:pt x="308" y="129"/>
                  </a:lnTo>
                  <a:close/>
                  <a:moveTo>
                    <a:pt x="308" y="129"/>
                  </a:moveTo>
                  <a:lnTo>
                    <a:pt x="306" y="129"/>
                  </a:lnTo>
                  <a:lnTo>
                    <a:pt x="308" y="129"/>
                  </a:lnTo>
                  <a:close/>
                  <a:moveTo>
                    <a:pt x="308" y="129"/>
                  </a:moveTo>
                  <a:lnTo>
                    <a:pt x="308" y="127"/>
                  </a:lnTo>
                  <a:lnTo>
                    <a:pt x="308" y="129"/>
                  </a:lnTo>
                  <a:lnTo>
                    <a:pt x="308" y="127"/>
                  </a:lnTo>
                  <a:lnTo>
                    <a:pt x="308" y="129"/>
                  </a:lnTo>
                  <a:close/>
                  <a:moveTo>
                    <a:pt x="312" y="125"/>
                  </a:moveTo>
                  <a:lnTo>
                    <a:pt x="312" y="123"/>
                  </a:lnTo>
                  <a:lnTo>
                    <a:pt x="312" y="125"/>
                  </a:lnTo>
                  <a:close/>
                  <a:moveTo>
                    <a:pt x="316" y="119"/>
                  </a:moveTo>
                  <a:lnTo>
                    <a:pt x="318" y="119"/>
                  </a:lnTo>
                  <a:lnTo>
                    <a:pt x="316" y="119"/>
                  </a:lnTo>
                  <a:lnTo>
                    <a:pt x="316" y="121"/>
                  </a:lnTo>
                  <a:lnTo>
                    <a:pt x="316" y="123"/>
                  </a:lnTo>
                  <a:lnTo>
                    <a:pt x="314" y="123"/>
                  </a:lnTo>
                  <a:lnTo>
                    <a:pt x="314" y="125"/>
                  </a:lnTo>
                  <a:lnTo>
                    <a:pt x="314" y="123"/>
                  </a:lnTo>
                  <a:lnTo>
                    <a:pt x="312" y="123"/>
                  </a:lnTo>
                  <a:lnTo>
                    <a:pt x="314" y="123"/>
                  </a:lnTo>
                  <a:lnTo>
                    <a:pt x="312" y="123"/>
                  </a:lnTo>
                  <a:lnTo>
                    <a:pt x="314" y="123"/>
                  </a:lnTo>
                  <a:lnTo>
                    <a:pt x="316" y="123"/>
                  </a:lnTo>
                  <a:lnTo>
                    <a:pt x="316" y="121"/>
                  </a:lnTo>
                  <a:lnTo>
                    <a:pt x="316" y="119"/>
                  </a:lnTo>
                  <a:lnTo>
                    <a:pt x="318" y="119"/>
                  </a:lnTo>
                  <a:lnTo>
                    <a:pt x="316" y="119"/>
                  </a:lnTo>
                  <a:close/>
                  <a:moveTo>
                    <a:pt x="318" y="119"/>
                  </a:moveTo>
                  <a:lnTo>
                    <a:pt x="316" y="119"/>
                  </a:lnTo>
                  <a:lnTo>
                    <a:pt x="318" y="119"/>
                  </a:lnTo>
                  <a:close/>
                  <a:moveTo>
                    <a:pt x="318" y="117"/>
                  </a:moveTo>
                  <a:lnTo>
                    <a:pt x="320" y="117"/>
                  </a:lnTo>
                  <a:lnTo>
                    <a:pt x="318" y="117"/>
                  </a:lnTo>
                  <a:close/>
                  <a:moveTo>
                    <a:pt x="318" y="119"/>
                  </a:moveTo>
                  <a:lnTo>
                    <a:pt x="318" y="117"/>
                  </a:lnTo>
                  <a:lnTo>
                    <a:pt x="318" y="119"/>
                  </a:lnTo>
                  <a:close/>
                  <a:moveTo>
                    <a:pt x="318" y="117"/>
                  </a:moveTo>
                  <a:lnTo>
                    <a:pt x="318" y="119"/>
                  </a:lnTo>
                  <a:lnTo>
                    <a:pt x="318" y="117"/>
                  </a:lnTo>
                  <a:lnTo>
                    <a:pt x="320" y="117"/>
                  </a:lnTo>
                  <a:lnTo>
                    <a:pt x="318" y="119"/>
                  </a:lnTo>
                  <a:lnTo>
                    <a:pt x="318" y="117"/>
                  </a:lnTo>
                  <a:close/>
                  <a:moveTo>
                    <a:pt x="320" y="117"/>
                  </a:moveTo>
                  <a:lnTo>
                    <a:pt x="318" y="117"/>
                  </a:lnTo>
                  <a:lnTo>
                    <a:pt x="320" y="117"/>
                  </a:lnTo>
                  <a:close/>
                  <a:moveTo>
                    <a:pt x="318" y="117"/>
                  </a:moveTo>
                  <a:lnTo>
                    <a:pt x="318" y="119"/>
                  </a:lnTo>
                  <a:lnTo>
                    <a:pt x="318" y="117"/>
                  </a:lnTo>
                  <a:close/>
                  <a:moveTo>
                    <a:pt x="348" y="109"/>
                  </a:moveTo>
                  <a:lnTo>
                    <a:pt x="346" y="109"/>
                  </a:lnTo>
                  <a:lnTo>
                    <a:pt x="348" y="109"/>
                  </a:lnTo>
                  <a:close/>
                  <a:moveTo>
                    <a:pt x="318" y="117"/>
                  </a:moveTo>
                  <a:lnTo>
                    <a:pt x="320" y="117"/>
                  </a:lnTo>
                  <a:lnTo>
                    <a:pt x="318" y="117"/>
                  </a:lnTo>
                  <a:lnTo>
                    <a:pt x="320" y="117"/>
                  </a:lnTo>
                  <a:lnTo>
                    <a:pt x="318" y="117"/>
                  </a:lnTo>
                  <a:lnTo>
                    <a:pt x="320" y="117"/>
                  </a:lnTo>
                  <a:lnTo>
                    <a:pt x="318" y="117"/>
                  </a:lnTo>
                  <a:close/>
                  <a:moveTo>
                    <a:pt x="320" y="115"/>
                  </a:moveTo>
                  <a:lnTo>
                    <a:pt x="320" y="117"/>
                  </a:lnTo>
                  <a:lnTo>
                    <a:pt x="320" y="115"/>
                  </a:lnTo>
                  <a:close/>
                  <a:moveTo>
                    <a:pt x="322" y="115"/>
                  </a:moveTo>
                  <a:lnTo>
                    <a:pt x="322" y="117"/>
                  </a:lnTo>
                  <a:lnTo>
                    <a:pt x="322" y="115"/>
                  </a:lnTo>
                  <a:lnTo>
                    <a:pt x="322" y="117"/>
                  </a:lnTo>
                  <a:lnTo>
                    <a:pt x="320" y="117"/>
                  </a:lnTo>
                  <a:lnTo>
                    <a:pt x="320" y="115"/>
                  </a:lnTo>
                  <a:lnTo>
                    <a:pt x="320" y="117"/>
                  </a:lnTo>
                  <a:lnTo>
                    <a:pt x="320" y="115"/>
                  </a:lnTo>
                  <a:lnTo>
                    <a:pt x="322" y="115"/>
                  </a:lnTo>
                  <a:close/>
                  <a:moveTo>
                    <a:pt x="320" y="115"/>
                  </a:moveTo>
                  <a:lnTo>
                    <a:pt x="320" y="117"/>
                  </a:lnTo>
                  <a:lnTo>
                    <a:pt x="320" y="115"/>
                  </a:lnTo>
                  <a:close/>
                  <a:moveTo>
                    <a:pt x="320" y="115"/>
                  </a:moveTo>
                  <a:lnTo>
                    <a:pt x="322" y="115"/>
                  </a:lnTo>
                  <a:lnTo>
                    <a:pt x="320" y="115"/>
                  </a:lnTo>
                  <a:lnTo>
                    <a:pt x="322" y="115"/>
                  </a:lnTo>
                  <a:lnTo>
                    <a:pt x="320" y="115"/>
                  </a:lnTo>
                  <a:lnTo>
                    <a:pt x="322" y="115"/>
                  </a:lnTo>
                  <a:lnTo>
                    <a:pt x="320" y="115"/>
                  </a:lnTo>
                  <a:lnTo>
                    <a:pt x="322" y="115"/>
                  </a:lnTo>
                  <a:lnTo>
                    <a:pt x="320" y="115"/>
                  </a:lnTo>
                  <a:close/>
                  <a:moveTo>
                    <a:pt x="348" y="109"/>
                  </a:moveTo>
                  <a:lnTo>
                    <a:pt x="346" y="109"/>
                  </a:lnTo>
                  <a:lnTo>
                    <a:pt x="348" y="109"/>
                  </a:lnTo>
                  <a:close/>
                  <a:moveTo>
                    <a:pt x="320" y="115"/>
                  </a:moveTo>
                  <a:lnTo>
                    <a:pt x="320" y="117"/>
                  </a:lnTo>
                  <a:lnTo>
                    <a:pt x="320" y="115"/>
                  </a:lnTo>
                  <a:close/>
                  <a:moveTo>
                    <a:pt x="324" y="113"/>
                  </a:moveTo>
                  <a:lnTo>
                    <a:pt x="324" y="115"/>
                  </a:lnTo>
                  <a:lnTo>
                    <a:pt x="324" y="113"/>
                  </a:lnTo>
                  <a:close/>
                  <a:moveTo>
                    <a:pt x="322" y="113"/>
                  </a:moveTo>
                  <a:lnTo>
                    <a:pt x="322" y="115"/>
                  </a:lnTo>
                  <a:lnTo>
                    <a:pt x="322" y="113"/>
                  </a:lnTo>
                  <a:close/>
                  <a:moveTo>
                    <a:pt x="322" y="115"/>
                  </a:moveTo>
                  <a:lnTo>
                    <a:pt x="320" y="115"/>
                  </a:lnTo>
                  <a:lnTo>
                    <a:pt x="322" y="115"/>
                  </a:lnTo>
                  <a:lnTo>
                    <a:pt x="320" y="115"/>
                  </a:lnTo>
                  <a:lnTo>
                    <a:pt x="322" y="115"/>
                  </a:lnTo>
                  <a:lnTo>
                    <a:pt x="320" y="115"/>
                  </a:lnTo>
                  <a:lnTo>
                    <a:pt x="322" y="115"/>
                  </a:lnTo>
                  <a:close/>
                  <a:moveTo>
                    <a:pt x="324" y="113"/>
                  </a:moveTo>
                  <a:lnTo>
                    <a:pt x="324" y="115"/>
                  </a:lnTo>
                  <a:lnTo>
                    <a:pt x="324" y="113"/>
                  </a:lnTo>
                  <a:lnTo>
                    <a:pt x="324" y="115"/>
                  </a:lnTo>
                  <a:lnTo>
                    <a:pt x="324" y="113"/>
                  </a:lnTo>
                  <a:lnTo>
                    <a:pt x="324" y="115"/>
                  </a:lnTo>
                  <a:lnTo>
                    <a:pt x="324" y="113"/>
                  </a:lnTo>
                  <a:close/>
                  <a:moveTo>
                    <a:pt x="324" y="113"/>
                  </a:moveTo>
                  <a:lnTo>
                    <a:pt x="322" y="113"/>
                  </a:lnTo>
                  <a:lnTo>
                    <a:pt x="324" y="113"/>
                  </a:lnTo>
                  <a:close/>
                  <a:moveTo>
                    <a:pt x="322" y="113"/>
                  </a:moveTo>
                  <a:lnTo>
                    <a:pt x="322" y="115"/>
                  </a:lnTo>
                  <a:lnTo>
                    <a:pt x="322" y="113"/>
                  </a:lnTo>
                  <a:close/>
                  <a:moveTo>
                    <a:pt x="344" y="107"/>
                  </a:moveTo>
                  <a:lnTo>
                    <a:pt x="344" y="109"/>
                  </a:lnTo>
                  <a:lnTo>
                    <a:pt x="344" y="107"/>
                  </a:lnTo>
                  <a:lnTo>
                    <a:pt x="344" y="109"/>
                  </a:lnTo>
                  <a:lnTo>
                    <a:pt x="344" y="107"/>
                  </a:lnTo>
                  <a:close/>
                  <a:moveTo>
                    <a:pt x="326" y="113"/>
                  </a:moveTo>
                  <a:lnTo>
                    <a:pt x="324" y="113"/>
                  </a:lnTo>
                  <a:lnTo>
                    <a:pt x="326" y="113"/>
                  </a:lnTo>
                  <a:close/>
                  <a:moveTo>
                    <a:pt x="320" y="115"/>
                  </a:moveTo>
                  <a:lnTo>
                    <a:pt x="320" y="113"/>
                  </a:lnTo>
                  <a:lnTo>
                    <a:pt x="320" y="115"/>
                  </a:lnTo>
                  <a:close/>
                  <a:moveTo>
                    <a:pt x="344" y="109"/>
                  </a:moveTo>
                  <a:lnTo>
                    <a:pt x="344" y="107"/>
                  </a:lnTo>
                  <a:lnTo>
                    <a:pt x="344" y="109"/>
                  </a:lnTo>
                  <a:close/>
                  <a:moveTo>
                    <a:pt x="322" y="113"/>
                  </a:moveTo>
                  <a:lnTo>
                    <a:pt x="322" y="115"/>
                  </a:lnTo>
                  <a:lnTo>
                    <a:pt x="322" y="113"/>
                  </a:lnTo>
                  <a:lnTo>
                    <a:pt x="322" y="115"/>
                  </a:lnTo>
                  <a:lnTo>
                    <a:pt x="322" y="113"/>
                  </a:lnTo>
                  <a:close/>
                  <a:moveTo>
                    <a:pt x="328" y="113"/>
                  </a:moveTo>
                  <a:lnTo>
                    <a:pt x="326" y="113"/>
                  </a:lnTo>
                  <a:lnTo>
                    <a:pt x="328" y="113"/>
                  </a:lnTo>
                  <a:close/>
                  <a:moveTo>
                    <a:pt x="322" y="113"/>
                  </a:moveTo>
                  <a:lnTo>
                    <a:pt x="320" y="113"/>
                  </a:lnTo>
                  <a:lnTo>
                    <a:pt x="322" y="113"/>
                  </a:lnTo>
                  <a:lnTo>
                    <a:pt x="320" y="113"/>
                  </a:lnTo>
                  <a:lnTo>
                    <a:pt x="322" y="113"/>
                  </a:lnTo>
                  <a:close/>
                  <a:moveTo>
                    <a:pt x="328" y="111"/>
                  </a:moveTo>
                  <a:lnTo>
                    <a:pt x="328" y="113"/>
                  </a:lnTo>
                  <a:lnTo>
                    <a:pt x="328" y="111"/>
                  </a:lnTo>
                  <a:close/>
                  <a:moveTo>
                    <a:pt x="348" y="107"/>
                  </a:moveTo>
                  <a:lnTo>
                    <a:pt x="348" y="105"/>
                  </a:lnTo>
                  <a:lnTo>
                    <a:pt x="348" y="107"/>
                  </a:lnTo>
                  <a:close/>
                  <a:moveTo>
                    <a:pt x="340" y="107"/>
                  </a:moveTo>
                  <a:lnTo>
                    <a:pt x="340" y="109"/>
                  </a:lnTo>
                  <a:lnTo>
                    <a:pt x="340" y="107"/>
                  </a:lnTo>
                  <a:lnTo>
                    <a:pt x="340" y="109"/>
                  </a:lnTo>
                  <a:lnTo>
                    <a:pt x="340" y="107"/>
                  </a:lnTo>
                  <a:lnTo>
                    <a:pt x="340" y="109"/>
                  </a:lnTo>
                  <a:lnTo>
                    <a:pt x="342" y="109"/>
                  </a:lnTo>
                  <a:lnTo>
                    <a:pt x="342" y="107"/>
                  </a:lnTo>
                  <a:lnTo>
                    <a:pt x="342" y="109"/>
                  </a:lnTo>
                  <a:lnTo>
                    <a:pt x="344" y="109"/>
                  </a:lnTo>
                  <a:lnTo>
                    <a:pt x="346" y="109"/>
                  </a:lnTo>
                  <a:lnTo>
                    <a:pt x="344" y="109"/>
                  </a:lnTo>
                  <a:lnTo>
                    <a:pt x="342" y="109"/>
                  </a:lnTo>
                  <a:lnTo>
                    <a:pt x="340" y="109"/>
                  </a:lnTo>
                  <a:lnTo>
                    <a:pt x="340" y="107"/>
                  </a:lnTo>
                  <a:close/>
                  <a:moveTo>
                    <a:pt x="326" y="111"/>
                  </a:moveTo>
                  <a:lnTo>
                    <a:pt x="326" y="113"/>
                  </a:lnTo>
                  <a:lnTo>
                    <a:pt x="326" y="111"/>
                  </a:lnTo>
                  <a:close/>
                  <a:moveTo>
                    <a:pt x="328" y="111"/>
                  </a:moveTo>
                  <a:lnTo>
                    <a:pt x="326" y="111"/>
                  </a:lnTo>
                  <a:lnTo>
                    <a:pt x="328" y="111"/>
                  </a:lnTo>
                  <a:close/>
                  <a:moveTo>
                    <a:pt x="346" y="107"/>
                  </a:moveTo>
                  <a:lnTo>
                    <a:pt x="346" y="105"/>
                  </a:lnTo>
                  <a:lnTo>
                    <a:pt x="346" y="107"/>
                  </a:lnTo>
                  <a:close/>
                  <a:moveTo>
                    <a:pt x="342" y="107"/>
                  </a:moveTo>
                  <a:lnTo>
                    <a:pt x="340" y="107"/>
                  </a:lnTo>
                  <a:lnTo>
                    <a:pt x="342" y="107"/>
                  </a:lnTo>
                  <a:close/>
                  <a:moveTo>
                    <a:pt x="336" y="109"/>
                  </a:moveTo>
                  <a:lnTo>
                    <a:pt x="334" y="109"/>
                  </a:lnTo>
                  <a:lnTo>
                    <a:pt x="336" y="109"/>
                  </a:lnTo>
                  <a:close/>
                  <a:moveTo>
                    <a:pt x="334" y="109"/>
                  </a:moveTo>
                  <a:lnTo>
                    <a:pt x="334" y="109"/>
                  </a:lnTo>
                  <a:lnTo>
                    <a:pt x="334" y="109"/>
                  </a:lnTo>
                  <a:close/>
                  <a:moveTo>
                    <a:pt x="344" y="107"/>
                  </a:moveTo>
                  <a:lnTo>
                    <a:pt x="344" y="105"/>
                  </a:lnTo>
                  <a:lnTo>
                    <a:pt x="344" y="107"/>
                  </a:lnTo>
                  <a:close/>
                  <a:moveTo>
                    <a:pt x="340" y="107"/>
                  </a:moveTo>
                  <a:lnTo>
                    <a:pt x="342" y="107"/>
                  </a:lnTo>
                  <a:lnTo>
                    <a:pt x="340" y="107"/>
                  </a:lnTo>
                  <a:close/>
                  <a:moveTo>
                    <a:pt x="336" y="107"/>
                  </a:moveTo>
                  <a:lnTo>
                    <a:pt x="336" y="109"/>
                  </a:lnTo>
                  <a:lnTo>
                    <a:pt x="336" y="107"/>
                  </a:lnTo>
                  <a:lnTo>
                    <a:pt x="336" y="109"/>
                  </a:lnTo>
                  <a:lnTo>
                    <a:pt x="338" y="109"/>
                  </a:lnTo>
                  <a:lnTo>
                    <a:pt x="336" y="109"/>
                  </a:lnTo>
                  <a:lnTo>
                    <a:pt x="338" y="109"/>
                  </a:lnTo>
                  <a:lnTo>
                    <a:pt x="338" y="107"/>
                  </a:lnTo>
                  <a:lnTo>
                    <a:pt x="338" y="109"/>
                  </a:lnTo>
                  <a:lnTo>
                    <a:pt x="338" y="107"/>
                  </a:lnTo>
                  <a:lnTo>
                    <a:pt x="338" y="109"/>
                  </a:lnTo>
                  <a:lnTo>
                    <a:pt x="338" y="107"/>
                  </a:lnTo>
                  <a:lnTo>
                    <a:pt x="340" y="107"/>
                  </a:lnTo>
                  <a:lnTo>
                    <a:pt x="340" y="109"/>
                  </a:lnTo>
                  <a:lnTo>
                    <a:pt x="338" y="109"/>
                  </a:lnTo>
                  <a:lnTo>
                    <a:pt x="336" y="109"/>
                  </a:lnTo>
                  <a:lnTo>
                    <a:pt x="334" y="109"/>
                  </a:lnTo>
                  <a:lnTo>
                    <a:pt x="334" y="109"/>
                  </a:lnTo>
                  <a:lnTo>
                    <a:pt x="334" y="111"/>
                  </a:lnTo>
                  <a:lnTo>
                    <a:pt x="332" y="111"/>
                  </a:lnTo>
                  <a:lnTo>
                    <a:pt x="330" y="111"/>
                  </a:lnTo>
                  <a:lnTo>
                    <a:pt x="328" y="113"/>
                  </a:lnTo>
                  <a:lnTo>
                    <a:pt x="326" y="113"/>
                  </a:lnTo>
                  <a:lnTo>
                    <a:pt x="324" y="115"/>
                  </a:lnTo>
                  <a:lnTo>
                    <a:pt x="322" y="115"/>
                  </a:lnTo>
                  <a:lnTo>
                    <a:pt x="324" y="115"/>
                  </a:lnTo>
                  <a:lnTo>
                    <a:pt x="324" y="113"/>
                  </a:lnTo>
                  <a:lnTo>
                    <a:pt x="326" y="113"/>
                  </a:lnTo>
                  <a:lnTo>
                    <a:pt x="328" y="113"/>
                  </a:lnTo>
                  <a:lnTo>
                    <a:pt x="328" y="111"/>
                  </a:lnTo>
                  <a:lnTo>
                    <a:pt x="330" y="111"/>
                  </a:lnTo>
                  <a:lnTo>
                    <a:pt x="332" y="111"/>
                  </a:lnTo>
                  <a:lnTo>
                    <a:pt x="334" y="111"/>
                  </a:lnTo>
                  <a:lnTo>
                    <a:pt x="334" y="109"/>
                  </a:lnTo>
                  <a:lnTo>
                    <a:pt x="334" y="109"/>
                  </a:lnTo>
                  <a:lnTo>
                    <a:pt x="336" y="109"/>
                  </a:lnTo>
                  <a:lnTo>
                    <a:pt x="336" y="107"/>
                  </a:lnTo>
                  <a:lnTo>
                    <a:pt x="336" y="109"/>
                  </a:lnTo>
                  <a:lnTo>
                    <a:pt x="336" y="107"/>
                  </a:lnTo>
                  <a:lnTo>
                    <a:pt x="336" y="109"/>
                  </a:lnTo>
                  <a:lnTo>
                    <a:pt x="336" y="107"/>
                  </a:lnTo>
                  <a:close/>
                  <a:moveTo>
                    <a:pt x="346" y="105"/>
                  </a:moveTo>
                  <a:lnTo>
                    <a:pt x="346" y="107"/>
                  </a:lnTo>
                  <a:lnTo>
                    <a:pt x="346" y="105"/>
                  </a:lnTo>
                  <a:lnTo>
                    <a:pt x="344" y="105"/>
                  </a:lnTo>
                  <a:lnTo>
                    <a:pt x="346" y="105"/>
                  </a:lnTo>
                  <a:close/>
                  <a:moveTo>
                    <a:pt x="340" y="107"/>
                  </a:moveTo>
                  <a:lnTo>
                    <a:pt x="338" y="107"/>
                  </a:lnTo>
                  <a:lnTo>
                    <a:pt x="340" y="107"/>
                  </a:lnTo>
                  <a:close/>
                  <a:moveTo>
                    <a:pt x="342" y="107"/>
                  </a:moveTo>
                  <a:lnTo>
                    <a:pt x="342" y="105"/>
                  </a:lnTo>
                  <a:lnTo>
                    <a:pt x="342" y="107"/>
                  </a:lnTo>
                  <a:close/>
                  <a:moveTo>
                    <a:pt x="336" y="109"/>
                  </a:moveTo>
                  <a:lnTo>
                    <a:pt x="334" y="109"/>
                  </a:lnTo>
                  <a:lnTo>
                    <a:pt x="336" y="109"/>
                  </a:lnTo>
                  <a:lnTo>
                    <a:pt x="336" y="107"/>
                  </a:lnTo>
                  <a:lnTo>
                    <a:pt x="336" y="109"/>
                  </a:lnTo>
                  <a:lnTo>
                    <a:pt x="336" y="107"/>
                  </a:lnTo>
                  <a:lnTo>
                    <a:pt x="336" y="109"/>
                  </a:lnTo>
                  <a:close/>
                  <a:moveTo>
                    <a:pt x="344" y="105"/>
                  </a:moveTo>
                  <a:lnTo>
                    <a:pt x="344" y="107"/>
                  </a:lnTo>
                  <a:lnTo>
                    <a:pt x="346" y="107"/>
                  </a:lnTo>
                  <a:lnTo>
                    <a:pt x="344" y="107"/>
                  </a:lnTo>
                  <a:lnTo>
                    <a:pt x="344" y="105"/>
                  </a:lnTo>
                  <a:lnTo>
                    <a:pt x="344" y="107"/>
                  </a:lnTo>
                  <a:lnTo>
                    <a:pt x="344" y="105"/>
                  </a:lnTo>
                  <a:close/>
                  <a:moveTo>
                    <a:pt x="342" y="107"/>
                  </a:moveTo>
                  <a:lnTo>
                    <a:pt x="342" y="105"/>
                  </a:lnTo>
                  <a:lnTo>
                    <a:pt x="342" y="107"/>
                  </a:lnTo>
                  <a:close/>
                  <a:moveTo>
                    <a:pt x="342" y="105"/>
                  </a:moveTo>
                  <a:lnTo>
                    <a:pt x="342" y="107"/>
                  </a:lnTo>
                  <a:lnTo>
                    <a:pt x="342" y="105"/>
                  </a:lnTo>
                  <a:close/>
                  <a:moveTo>
                    <a:pt x="342" y="107"/>
                  </a:moveTo>
                  <a:lnTo>
                    <a:pt x="342" y="105"/>
                  </a:lnTo>
                  <a:lnTo>
                    <a:pt x="342" y="107"/>
                  </a:lnTo>
                  <a:close/>
                  <a:moveTo>
                    <a:pt x="342" y="105"/>
                  </a:moveTo>
                  <a:lnTo>
                    <a:pt x="344" y="105"/>
                  </a:lnTo>
                  <a:lnTo>
                    <a:pt x="342" y="105"/>
                  </a:lnTo>
                  <a:close/>
                  <a:moveTo>
                    <a:pt x="348" y="105"/>
                  </a:moveTo>
                  <a:lnTo>
                    <a:pt x="348" y="103"/>
                  </a:lnTo>
                  <a:lnTo>
                    <a:pt x="348" y="105"/>
                  </a:lnTo>
                  <a:close/>
                  <a:moveTo>
                    <a:pt x="342" y="105"/>
                  </a:moveTo>
                  <a:lnTo>
                    <a:pt x="342" y="107"/>
                  </a:lnTo>
                  <a:lnTo>
                    <a:pt x="342" y="105"/>
                  </a:lnTo>
                  <a:lnTo>
                    <a:pt x="342" y="107"/>
                  </a:lnTo>
                  <a:lnTo>
                    <a:pt x="342" y="105"/>
                  </a:lnTo>
                  <a:close/>
                  <a:moveTo>
                    <a:pt x="342" y="107"/>
                  </a:moveTo>
                  <a:lnTo>
                    <a:pt x="342" y="105"/>
                  </a:lnTo>
                  <a:lnTo>
                    <a:pt x="342" y="107"/>
                  </a:lnTo>
                  <a:close/>
                  <a:moveTo>
                    <a:pt x="340" y="107"/>
                  </a:moveTo>
                  <a:lnTo>
                    <a:pt x="338" y="107"/>
                  </a:lnTo>
                  <a:lnTo>
                    <a:pt x="340" y="107"/>
                  </a:lnTo>
                  <a:lnTo>
                    <a:pt x="338" y="107"/>
                  </a:lnTo>
                  <a:lnTo>
                    <a:pt x="340" y="107"/>
                  </a:lnTo>
                  <a:close/>
                  <a:moveTo>
                    <a:pt x="338" y="107"/>
                  </a:moveTo>
                  <a:lnTo>
                    <a:pt x="338" y="105"/>
                  </a:lnTo>
                  <a:lnTo>
                    <a:pt x="338" y="107"/>
                  </a:lnTo>
                  <a:close/>
                  <a:moveTo>
                    <a:pt x="338" y="105"/>
                  </a:moveTo>
                  <a:lnTo>
                    <a:pt x="338" y="107"/>
                  </a:lnTo>
                  <a:lnTo>
                    <a:pt x="338" y="105"/>
                  </a:lnTo>
                  <a:close/>
                  <a:moveTo>
                    <a:pt x="338" y="107"/>
                  </a:moveTo>
                  <a:lnTo>
                    <a:pt x="338" y="105"/>
                  </a:lnTo>
                  <a:lnTo>
                    <a:pt x="338" y="107"/>
                  </a:lnTo>
                  <a:close/>
                  <a:moveTo>
                    <a:pt x="338" y="107"/>
                  </a:moveTo>
                  <a:lnTo>
                    <a:pt x="338" y="105"/>
                  </a:lnTo>
                  <a:lnTo>
                    <a:pt x="338" y="107"/>
                  </a:lnTo>
                  <a:close/>
                  <a:moveTo>
                    <a:pt x="346" y="103"/>
                  </a:moveTo>
                  <a:lnTo>
                    <a:pt x="346" y="105"/>
                  </a:lnTo>
                  <a:lnTo>
                    <a:pt x="346" y="103"/>
                  </a:lnTo>
                  <a:close/>
                  <a:moveTo>
                    <a:pt x="338" y="105"/>
                  </a:moveTo>
                  <a:lnTo>
                    <a:pt x="338" y="107"/>
                  </a:lnTo>
                  <a:lnTo>
                    <a:pt x="338" y="105"/>
                  </a:lnTo>
                  <a:close/>
                  <a:moveTo>
                    <a:pt x="350" y="101"/>
                  </a:moveTo>
                  <a:lnTo>
                    <a:pt x="350" y="103"/>
                  </a:lnTo>
                  <a:lnTo>
                    <a:pt x="350" y="101"/>
                  </a:lnTo>
                  <a:close/>
                  <a:moveTo>
                    <a:pt x="346" y="103"/>
                  </a:moveTo>
                  <a:lnTo>
                    <a:pt x="348" y="103"/>
                  </a:lnTo>
                  <a:lnTo>
                    <a:pt x="346" y="103"/>
                  </a:lnTo>
                  <a:close/>
                  <a:moveTo>
                    <a:pt x="338" y="105"/>
                  </a:moveTo>
                  <a:lnTo>
                    <a:pt x="338" y="103"/>
                  </a:lnTo>
                  <a:lnTo>
                    <a:pt x="338" y="105"/>
                  </a:lnTo>
                  <a:close/>
                  <a:moveTo>
                    <a:pt x="350" y="101"/>
                  </a:moveTo>
                  <a:lnTo>
                    <a:pt x="350" y="99"/>
                  </a:lnTo>
                  <a:lnTo>
                    <a:pt x="350" y="101"/>
                  </a:lnTo>
                  <a:close/>
                  <a:moveTo>
                    <a:pt x="350" y="99"/>
                  </a:moveTo>
                  <a:lnTo>
                    <a:pt x="350" y="101"/>
                  </a:lnTo>
                  <a:lnTo>
                    <a:pt x="350" y="99"/>
                  </a:lnTo>
                  <a:close/>
                  <a:moveTo>
                    <a:pt x="352" y="99"/>
                  </a:moveTo>
                  <a:lnTo>
                    <a:pt x="352" y="97"/>
                  </a:lnTo>
                  <a:lnTo>
                    <a:pt x="352" y="99"/>
                  </a:lnTo>
                  <a:close/>
                  <a:moveTo>
                    <a:pt x="348" y="99"/>
                  </a:moveTo>
                  <a:lnTo>
                    <a:pt x="348" y="97"/>
                  </a:lnTo>
                  <a:lnTo>
                    <a:pt x="348" y="99"/>
                  </a:lnTo>
                  <a:lnTo>
                    <a:pt x="350" y="99"/>
                  </a:lnTo>
                  <a:lnTo>
                    <a:pt x="348" y="99"/>
                  </a:lnTo>
                  <a:close/>
                  <a:moveTo>
                    <a:pt x="352" y="97"/>
                  </a:moveTo>
                  <a:lnTo>
                    <a:pt x="352" y="99"/>
                  </a:lnTo>
                  <a:lnTo>
                    <a:pt x="352" y="101"/>
                  </a:lnTo>
                  <a:lnTo>
                    <a:pt x="350" y="101"/>
                  </a:lnTo>
                  <a:lnTo>
                    <a:pt x="350" y="103"/>
                  </a:lnTo>
                  <a:lnTo>
                    <a:pt x="350" y="105"/>
                  </a:lnTo>
                  <a:lnTo>
                    <a:pt x="348" y="105"/>
                  </a:lnTo>
                  <a:lnTo>
                    <a:pt x="348" y="107"/>
                  </a:lnTo>
                  <a:lnTo>
                    <a:pt x="348" y="109"/>
                  </a:lnTo>
                  <a:lnTo>
                    <a:pt x="348" y="111"/>
                  </a:lnTo>
                  <a:lnTo>
                    <a:pt x="348" y="113"/>
                  </a:lnTo>
                  <a:lnTo>
                    <a:pt x="348" y="111"/>
                  </a:lnTo>
                  <a:lnTo>
                    <a:pt x="346" y="111"/>
                  </a:lnTo>
                  <a:lnTo>
                    <a:pt x="348" y="111"/>
                  </a:lnTo>
                  <a:lnTo>
                    <a:pt x="348" y="109"/>
                  </a:lnTo>
                  <a:lnTo>
                    <a:pt x="348" y="107"/>
                  </a:lnTo>
                  <a:lnTo>
                    <a:pt x="348" y="105"/>
                  </a:lnTo>
                  <a:lnTo>
                    <a:pt x="348" y="107"/>
                  </a:lnTo>
                  <a:lnTo>
                    <a:pt x="348" y="105"/>
                  </a:lnTo>
                  <a:lnTo>
                    <a:pt x="350" y="105"/>
                  </a:lnTo>
                  <a:lnTo>
                    <a:pt x="348" y="105"/>
                  </a:lnTo>
                  <a:lnTo>
                    <a:pt x="348" y="103"/>
                  </a:lnTo>
                  <a:lnTo>
                    <a:pt x="350" y="103"/>
                  </a:lnTo>
                  <a:lnTo>
                    <a:pt x="350" y="105"/>
                  </a:lnTo>
                  <a:lnTo>
                    <a:pt x="350" y="103"/>
                  </a:lnTo>
                  <a:lnTo>
                    <a:pt x="350" y="101"/>
                  </a:lnTo>
                  <a:lnTo>
                    <a:pt x="350" y="99"/>
                  </a:lnTo>
                  <a:lnTo>
                    <a:pt x="350" y="101"/>
                  </a:lnTo>
                  <a:lnTo>
                    <a:pt x="350" y="99"/>
                  </a:lnTo>
                  <a:lnTo>
                    <a:pt x="352" y="99"/>
                  </a:lnTo>
                  <a:lnTo>
                    <a:pt x="352" y="97"/>
                  </a:lnTo>
                  <a:lnTo>
                    <a:pt x="352" y="95"/>
                  </a:lnTo>
                  <a:lnTo>
                    <a:pt x="354" y="95"/>
                  </a:lnTo>
                  <a:lnTo>
                    <a:pt x="354" y="97"/>
                  </a:lnTo>
                  <a:lnTo>
                    <a:pt x="352" y="97"/>
                  </a:lnTo>
                  <a:close/>
                  <a:moveTo>
                    <a:pt x="334" y="95"/>
                  </a:moveTo>
                  <a:lnTo>
                    <a:pt x="334" y="95"/>
                  </a:lnTo>
                  <a:lnTo>
                    <a:pt x="334" y="95"/>
                  </a:lnTo>
                  <a:close/>
                  <a:moveTo>
                    <a:pt x="358" y="89"/>
                  </a:moveTo>
                  <a:lnTo>
                    <a:pt x="356" y="89"/>
                  </a:lnTo>
                  <a:lnTo>
                    <a:pt x="356" y="91"/>
                  </a:lnTo>
                  <a:lnTo>
                    <a:pt x="356" y="93"/>
                  </a:lnTo>
                  <a:lnTo>
                    <a:pt x="354" y="93"/>
                  </a:lnTo>
                  <a:lnTo>
                    <a:pt x="354" y="95"/>
                  </a:lnTo>
                  <a:lnTo>
                    <a:pt x="354" y="93"/>
                  </a:lnTo>
                  <a:lnTo>
                    <a:pt x="356" y="93"/>
                  </a:lnTo>
                  <a:lnTo>
                    <a:pt x="356" y="91"/>
                  </a:lnTo>
                  <a:lnTo>
                    <a:pt x="356" y="89"/>
                  </a:lnTo>
                  <a:lnTo>
                    <a:pt x="358" y="89"/>
                  </a:lnTo>
                  <a:close/>
                  <a:moveTo>
                    <a:pt x="358" y="87"/>
                  </a:moveTo>
                  <a:lnTo>
                    <a:pt x="358" y="89"/>
                  </a:lnTo>
                  <a:lnTo>
                    <a:pt x="358" y="87"/>
                  </a:lnTo>
                  <a:close/>
                  <a:moveTo>
                    <a:pt x="358" y="87"/>
                  </a:moveTo>
                  <a:lnTo>
                    <a:pt x="356" y="87"/>
                  </a:lnTo>
                  <a:lnTo>
                    <a:pt x="358" y="87"/>
                  </a:lnTo>
                  <a:close/>
                  <a:moveTo>
                    <a:pt x="360" y="87"/>
                  </a:moveTo>
                  <a:lnTo>
                    <a:pt x="358" y="87"/>
                  </a:lnTo>
                  <a:lnTo>
                    <a:pt x="360" y="87"/>
                  </a:lnTo>
                  <a:close/>
                  <a:moveTo>
                    <a:pt x="360" y="87"/>
                  </a:moveTo>
                  <a:lnTo>
                    <a:pt x="358" y="87"/>
                  </a:lnTo>
                  <a:lnTo>
                    <a:pt x="360" y="87"/>
                  </a:lnTo>
                  <a:lnTo>
                    <a:pt x="358" y="87"/>
                  </a:lnTo>
                  <a:lnTo>
                    <a:pt x="360" y="87"/>
                  </a:lnTo>
                  <a:close/>
                  <a:moveTo>
                    <a:pt x="358" y="87"/>
                  </a:moveTo>
                  <a:lnTo>
                    <a:pt x="358" y="89"/>
                  </a:lnTo>
                  <a:lnTo>
                    <a:pt x="358" y="87"/>
                  </a:lnTo>
                  <a:lnTo>
                    <a:pt x="360" y="87"/>
                  </a:lnTo>
                  <a:lnTo>
                    <a:pt x="360" y="87"/>
                  </a:lnTo>
                  <a:lnTo>
                    <a:pt x="360" y="87"/>
                  </a:lnTo>
                  <a:lnTo>
                    <a:pt x="358" y="87"/>
                  </a:lnTo>
                  <a:close/>
                  <a:moveTo>
                    <a:pt x="342" y="89"/>
                  </a:moveTo>
                  <a:lnTo>
                    <a:pt x="344" y="89"/>
                  </a:lnTo>
                  <a:lnTo>
                    <a:pt x="342" y="89"/>
                  </a:lnTo>
                  <a:lnTo>
                    <a:pt x="344" y="89"/>
                  </a:lnTo>
                  <a:lnTo>
                    <a:pt x="342" y="89"/>
                  </a:lnTo>
                  <a:lnTo>
                    <a:pt x="342" y="91"/>
                  </a:lnTo>
                  <a:lnTo>
                    <a:pt x="344" y="91"/>
                  </a:lnTo>
                  <a:lnTo>
                    <a:pt x="344" y="89"/>
                  </a:lnTo>
                  <a:lnTo>
                    <a:pt x="344" y="91"/>
                  </a:lnTo>
                  <a:lnTo>
                    <a:pt x="346" y="91"/>
                  </a:lnTo>
                  <a:lnTo>
                    <a:pt x="346" y="93"/>
                  </a:lnTo>
                  <a:lnTo>
                    <a:pt x="346" y="91"/>
                  </a:lnTo>
                  <a:lnTo>
                    <a:pt x="346" y="93"/>
                  </a:lnTo>
                  <a:lnTo>
                    <a:pt x="348" y="93"/>
                  </a:lnTo>
                  <a:lnTo>
                    <a:pt x="346" y="93"/>
                  </a:lnTo>
                  <a:lnTo>
                    <a:pt x="348" y="93"/>
                  </a:lnTo>
                  <a:lnTo>
                    <a:pt x="346" y="93"/>
                  </a:lnTo>
                  <a:lnTo>
                    <a:pt x="348" y="93"/>
                  </a:lnTo>
                  <a:lnTo>
                    <a:pt x="346" y="93"/>
                  </a:lnTo>
                  <a:lnTo>
                    <a:pt x="346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0" y="93"/>
                  </a:lnTo>
                  <a:lnTo>
                    <a:pt x="350" y="91"/>
                  </a:lnTo>
                  <a:lnTo>
                    <a:pt x="352" y="91"/>
                  </a:lnTo>
                  <a:lnTo>
                    <a:pt x="352" y="93"/>
                  </a:lnTo>
                  <a:lnTo>
                    <a:pt x="352" y="95"/>
                  </a:lnTo>
                  <a:lnTo>
                    <a:pt x="350" y="95"/>
                  </a:lnTo>
                  <a:lnTo>
                    <a:pt x="350" y="93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48" y="95"/>
                  </a:lnTo>
                  <a:lnTo>
                    <a:pt x="350" y="95"/>
                  </a:lnTo>
                  <a:lnTo>
                    <a:pt x="350" y="97"/>
                  </a:lnTo>
                  <a:lnTo>
                    <a:pt x="348" y="97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46" y="101"/>
                  </a:lnTo>
                  <a:lnTo>
                    <a:pt x="348" y="101"/>
                  </a:lnTo>
                  <a:lnTo>
                    <a:pt x="346" y="101"/>
                  </a:lnTo>
                  <a:lnTo>
                    <a:pt x="348" y="101"/>
                  </a:lnTo>
                  <a:lnTo>
                    <a:pt x="346" y="101"/>
                  </a:lnTo>
                  <a:lnTo>
                    <a:pt x="348" y="101"/>
                  </a:lnTo>
                  <a:lnTo>
                    <a:pt x="348" y="99"/>
                  </a:lnTo>
                  <a:lnTo>
                    <a:pt x="348" y="101"/>
                  </a:lnTo>
                  <a:lnTo>
                    <a:pt x="348" y="99"/>
                  </a:lnTo>
                  <a:lnTo>
                    <a:pt x="346" y="99"/>
                  </a:lnTo>
                  <a:lnTo>
                    <a:pt x="346" y="101"/>
                  </a:lnTo>
                  <a:lnTo>
                    <a:pt x="346" y="99"/>
                  </a:lnTo>
                  <a:lnTo>
                    <a:pt x="346" y="101"/>
                  </a:lnTo>
                  <a:lnTo>
                    <a:pt x="346" y="103"/>
                  </a:lnTo>
                  <a:lnTo>
                    <a:pt x="346" y="105"/>
                  </a:lnTo>
                  <a:lnTo>
                    <a:pt x="346" y="103"/>
                  </a:lnTo>
                  <a:lnTo>
                    <a:pt x="346" y="105"/>
                  </a:lnTo>
                  <a:lnTo>
                    <a:pt x="344" y="105"/>
                  </a:lnTo>
                  <a:lnTo>
                    <a:pt x="342" y="105"/>
                  </a:lnTo>
                  <a:lnTo>
                    <a:pt x="344" y="105"/>
                  </a:lnTo>
                  <a:lnTo>
                    <a:pt x="342" y="105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2" y="103"/>
                  </a:lnTo>
                  <a:lnTo>
                    <a:pt x="344" y="103"/>
                  </a:lnTo>
                  <a:lnTo>
                    <a:pt x="342" y="103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2" y="101"/>
                  </a:lnTo>
                  <a:lnTo>
                    <a:pt x="344" y="101"/>
                  </a:lnTo>
                  <a:lnTo>
                    <a:pt x="342" y="101"/>
                  </a:lnTo>
                  <a:lnTo>
                    <a:pt x="342" y="103"/>
                  </a:lnTo>
                  <a:lnTo>
                    <a:pt x="342" y="101"/>
                  </a:lnTo>
                  <a:lnTo>
                    <a:pt x="340" y="101"/>
                  </a:lnTo>
                  <a:lnTo>
                    <a:pt x="340" y="103"/>
                  </a:lnTo>
                  <a:lnTo>
                    <a:pt x="340" y="101"/>
                  </a:lnTo>
                  <a:lnTo>
                    <a:pt x="340" y="103"/>
                  </a:lnTo>
                  <a:lnTo>
                    <a:pt x="342" y="103"/>
                  </a:lnTo>
                  <a:lnTo>
                    <a:pt x="340" y="103"/>
                  </a:lnTo>
                  <a:lnTo>
                    <a:pt x="342" y="103"/>
                  </a:lnTo>
                  <a:lnTo>
                    <a:pt x="340" y="103"/>
                  </a:lnTo>
                  <a:lnTo>
                    <a:pt x="342" y="103"/>
                  </a:lnTo>
                  <a:lnTo>
                    <a:pt x="342" y="105"/>
                  </a:lnTo>
                  <a:lnTo>
                    <a:pt x="340" y="105"/>
                  </a:lnTo>
                  <a:lnTo>
                    <a:pt x="342" y="105"/>
                  </a:lnTo>
                  <a:lnTo>
                    <a:pt x="340" y="105"/>
                  </a:lnTo>
                  <a:lnTo>
                    <a:pt x="342" y="105"/>
                  </a:lnTo>
                  <a:lnTo>
                    <a:pt x="340" y="105"/>
                  </a:lnTo>
                  <a:lnTo>
                    <a:pt x="342" y="105"/>
                  </a:lnTo>
                  <a:lnTo>
                    <a:pt x="340" y="105"/>
                  </a:lnTo>
                  <a:lnTo>
                    <a:pt x="342" y="105"/>
                  </a:lnTo>
                  <a:lnTo>
                    <a:pt x="342" y="107"/>
                  </a:lnTo>
                  <a:lnTo>
                    <a:pt x="340" y="107"/>
                  </a:lnTo>
                  <a:lnTo>
                    <a:pt x="340" y="105"/>
                  </a:lnTo>
                  <a:lnTo>
                    <a:pt x="338" y="105"/>
                  </a:lnTo>
                  <a:lnTo>
                    <a:pt x="340" y="105"/>
                  </a:lnTo>
                  <a:lnTo>
                    <a:pt x="340" y="103"/>
                  </a:lnTo>
                  <a:lnTo>
                    <a:pt x="340" y="105"/>
                  </a:lnTo>
                  <a:lnTo>
                    <a:pt x="338" y="105"/>
                  </a:lnTo>
                  <a:lnTo>
                    <a:pt x="338" y="103"/>
                  </a:lnTo>
                  <a:lnTo>
                    <a:pt x="338" y="101"/>
                  </a:lnTo>
                  <a:lnTo>
                    <a:pt x="336" y="101"/>
                  </a:lnTo>
                  <a:lnTo>
                    <a:pt x="336" y="99"/>
                  </a:lnTo>
                  <a:lnTo>
                    <a:pt x="336" y="97"/>
                  </a:lnTo>
                  <a:lnTo>
                    <a:pt x="338" y="97"/>
                  </a:lnTo>
                  <a:lnTo>
                    <a:pt x="336" y="97"/>
                  </a:lnTo>
                  <a:lnTo>
                    <a:pt x="338" y="95"/>
                  </a:lnTo>
                  <a:lnTo>
                    <a:pt x="338" y="97"/>
                  </a:lnTo>
                  <a:lnTo>
                    <a:pt x="338" y="95"/>
                  </a:lnTo>
                  <a:lnTo>
                    <a:pt x="338" y="93"/>
                  </a:lnTo>
                  <a:lnTo>
                    <a:pt x="338" y="95"/>
                  </a:lnTo>
                  <a:lnTo>
                    <a:pt x="336" y="95"/>
                  </a:lnTo>
                  <a:lnTo>
                    <a:pt x="336" y="93"/>
                  </a:lnTo>
                  <a:lnTo>
                    <a:pt x="338" y="93"/>
                  </a:lnTo>
                  <a:lnTo>
                    <a:pt x="336" y="93"/>
                  </a:lnTo>
                  <a:lnTo>
                    <a:pt x="334" y="93"/>
                  </a:lnTo>
                  <a:lnTo>
                    <a:pt x="334" y="91"/>
                  </a:lnTo>
                  <a:lnTo>
                    <a:pt x="336" y="91"/>
                  </a:lnTo>
                  <a:lnTo>
                    <a:pt x="338" y="91"/>
                  </a:lnTo>
                  <a:lnTo>
                    <a:pt x="340" y="91"/>
                  </a:lnTo>
                  <a:lnTo>
                    <a:pt x="340" y="93"/>
                  </a:lnTo>
                  <a:lnTo>
                    <a:pt x="342" y="93"/>
                  </a:lnTo>
                  <a:lnTo>
                    <a:pt x="342" y="95"/>
                  </a:lnTo>
                  <a:lnTo>
                    <a:pt x="344" y="95"/>
                  </a:lnTo>
                  <a:lnTo>
                    <a:pt x="342" y="95"/>
                  </a:lnTo>
                  <a:lnTo>
                    <a:pt x="342" y="93"/>
                  </a:lnTo>
                  <a:lnTo>
                    <a:pt x="344" y="93"/>
                  </a:lnTo>
                  <a:lnTo>
                    <a:pt x="342" y="93"/>
                  </a:lnTo>
                  <a:lnTo>
                    <a:pt x="340" y="93"/>
                  </a:lnTo>
                  <a:lnTo>
                    <a:pt x="340" y="91"/>
                  </a:lnTo>
                  <a:lnTo>
                    <a:pt x="340" y="89"/>
                  </a:lnTo>
                  <a:lnTo>
                    <a:pt x="340" y="91"/>
                  </a:lnTo>
                  <a:lnTo>
                    <a:pt x="342" y="91"/>
                  </a:lnTo>
                  <a:lnTo>
                    <a:pt x="340" y="91"/>
                  </a:lnTo>
                  <a:lnTo>
                    <a:pt x="340" y="89"/>
                  </a:lnTo>
                  <a:lnTo>
                    <a:pt x="342" y="89"/>
                  </a:lnTo>
                  <a:close/>
                  <a:moveTo>
                    <a:pt x="352" y="87"/>
                  </a:moveTo>
                  <a:lnTo>
                    <a:pt x="354" y="87"/>
                  </a:lnTo>
                  <a:lnTo>
                    <a:pt x="352" y="87"/>
                  </a:lnTo>
                  <a:close/>
                  <a:moveTo>
                    <a:pt x="360" y="87"/>
                  </a:moveTo>
                  <a:lnTo>
                    <a:pt x="360" y="85"/>
                  </a:lnTo>
                  <a:lnTo>
                    <a:pt x="360" y="87"/>
                  </a:lnTo>
                  <a:close/>
                  <a:moveTo>
                    <a:pt x="350" y="87"/>
                  </a:moveTo>
                  <a:lnTo>
                    <a:pt x="350" y="87"/>
                  </a:lnTo>
                  <a:lnTo>
                    <a:pt x="352" y="87"/>
                  </a:lnTo>
                  <a:lnTo>
                    <a:pt x="352" y="89"/>
                  </a:lnTo>
                  <a:lnTo>
                    <a:pt x="354" y="89"/>
                  </a:lnTo>
                  <a:lnTo>
                    <a:pt x="354" y="91"/>
                  </a:lnTo>
                  <a:lnTo>
                    <a:pt x="352" y="91"/>
                  </a:lnTo>
                  <a:lnTo>
                    <a:pt x="350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48" y="91"/>
                  </a:lnTo>
                  <a:lnTo>
                    <a:pt x="350" y="91"/>
                  </a:lnTo>
                  <a:lnTo>
                    <a:pt x="350" y="89"/>
                  </a:lnTo>
                  <a:lnTo>
                    <a:pt x="348" y="89"/>
                  </a:lnTo>
                  <a:lnTo>
                    <a:pt x="350" y="89"/>
                  </a:lnTo>
                  <a:lnTo>
                    <a:pt x="348" y="89"/>
                  </a:lnTo>
                  <a:lnTo>
                    <a:pt x="350" y="89"/>
                  </a:lnTo>
                  <a:lnTo>
                    <a:pt x="352" y="89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52" y="87"/>
                  </a:lnTo>
                  <a:lnTo>
                    <a:pt x="350" y="87"/>
                  </a:lnTo>
                  <a:lnTo>
                    <a:pt x="350" y="87"/>
                  </a:lnTo>
                  <a:close/>
                  <a:moveTo>
                    <a:pt x="348" y="87"/>
                  </a:moveTo>
                  <a:lnTo>
                    <a:pt x="350" y="87"/>
                  </a:lnTo>
                  <a:lnTo>
                    <a:pt x="348" y="87"/>
                  </a:lnTo>
                  <a:close/>
                  <a:moveTo>
                    <a:pt x="360" y="85"/>
                  </a:moveTo>
                  <a:lnTo>
                    <a:pt x="362" y="85"/>
                  </a:lnTo>
                  <a:lnTo>
                    <a:pt x="360" y="85"/>
                  </a:lnTo>
                  <a:close/>
                  <a:moveTo>
                    <a:pt x="362" y="85"/>
                  </a:moveTo>
                  <a:lnTo>
                    <a:pt x="360" y="85"/>
                  </a:lnTo>
                  <a:lnTo>
                    <a:pt x="362" y="85"/>
                  </a:lnTo>
                  <a:close/>
                  <a:moveTo>
                    <a:pt x="362" y="85"/>
                  </a:moveTo>
                  <a:lnTo>
                    <a:pt x="362" y="83"/>
                  </a:lnTo>
                  <a:lnTo>
                    <a:pt x="362" y="85"/>
                  </a:lnTo>
                  <a:close/>
                  <a:moveTo>
                    <a:pt x="364" y="83"/>
                  </a:moveTo>
                  <a:lnTo>
                    <a:pt x="362" y="83"/>
                  </a:lnTo>
                  <a:lnTo>
                    <a:pt x="364" y="83"/>
                  </a:lnTo>
                  <a:close/>
                  <a:moveTo>
                    <a:pt x="362" y="83"/>
                  </a:moveTo>
                  <a:lnTo>
                    <a:pt x="364" y="83"/>
                  </a:lnTo>
                  <a:lnTo>
                    <a:pt x="362" y="83"/>
                  </a:lnTo>
                  <a:lnTo>
                    <a:pt x="362" y="85"/>
                  </a:lnTo>
                  <a:lnTo>
                    <a:pt x="360" y="85"/>
                  </a:lnTo>
                  <a:lnTo>
                    <a:pt x="360" y="87"/>
                  </a:lnTo>
                  <a:lnTo>
                    <a:pt x="360" y="85"/>
                  </a:lnTo>
                  <a:lnTo>
                    <a:pt x="362" y="85"/>
                  </a:lnTo>
                  <a:lnTo>
                    <a:pt x="362" y="83"/>
                  </a:lnTo>
                  <a:lnTo>
                    <a:pt x="362" y="85"/>
                  </a:lnTo>
                  <a:lnTo>
                    <a:pt x="362" y="83"/>
                  </a:lnTo>
                  <a:lnTo>
                    <a:pt x="364" y="83"/>
                  </a:lnTo>
                  <a:lnTo>
                    <a:pt x="362" y="83"/>
                  </a:lnTo>
                  <a:close/>
                  <a:moveTo>
                    <a:pt x="344" y="87"/>
                  </a:moveTo>
                  <a:lnTo>
                    <a:pt x="346" y="87"/>
                  </a:lnTo>
                  <a:lnTo>
                    <a:pt x="346" y="87"/>
                  </a:lnTo>
                  <a:lnTo>
                    <a:pt x="346" y="89"/>
                  </a:lnTo>
                  <a:lnTo>
                    <a:pt x="346" y="91"/>
                  </a:lnTo>
                  <a:lnTo>
                    <a:pt x="344" y="91"/>
                  </a:lnTo>
                  <a:lnTo>
                    <a:pt x="344" y="89"/>
                  </a:lnTo>
                  <a:lnTo>
                    <a:pt x="344" y="87"/>
                  </a:lnTo>
                  <a:lnTo>
                    <a:pt x="344" y="89"/>
                  </a:lnTo>
                  <a:lnTo>
                    <a:pt x="344" y="87"/>
                  </a:lnTo>
                  <a:lnTo>
                    <a:pt x="344" y="87"/>
                  </a:lnTo>
                  <a:close/>
                  <a:moveTo>
                    <a:pt x="346" y="87"/>
                  </a:moveTo>
                  <a:lnTo>
                    <a:pt x="346" y="85"/>
                  </a:lnTo>
                  <a:lnTo>
                    <a:pt x="346" y="87"/>
                  </a:lnTo>
                  <a:close/>
                  <a:moveTo>
                    <a:pt x="362" y="81"/>
                  </a:moveTo>
                  <a:lnTo>
                    <a:pt x="360" y="81"/>
                  </a:lnTo>
                  <a:lnTo>
                    <a:pt x="362" y="81"/>
                  </a:lnTo>
                  <a:close/>
                  <a:moveTo>
                    <a:pt x="374" y="72"/>
                  </a:moveTo>
                  <a:lnTo>
                    <a:pt x="372" y="72"/>
                  </a:lnTo>
                  <a:lnTo>
                    <a:pt x="372" y="74"/>
                  </a:lnTo>
                  <a:lnTo>
                    <a:pt x="370" y="74"/>
                  </a:lnTo>
                  <a:lnTo>
                    <a:pt x="370" y="77"/>
                  </a:lnTo>
                  <a:lnTo>
                    <a:pt x="368" y="77"/>
                  </a:lnTo>
                  <a:lnTo>
                    <a:pt x="368" y="79"/>
                  </a:lnTo>
                  <a:lnTo>
                    <a:pt x="366" y="79"/>
                  </a:lnTo>
                  <a:lnTo>
                    <a:pt x="366" y="81"/>
                  </a:lnTo>
                  <a:lnTo>
                    <a:pt x="364" y="81"/>
                  </a:lnTo>
                  <a:lnTo>
                    <a:pt x="364" y="83"/>
                  </a:lnTo>
                  <a:lnTo>
                    <a:pt x="364" y="81"/>
                  </a:lnTo>
                  <a:lnTo>
                    <a:pt x="366" y="81"/>
                  </a:lnTo>
                  <a:lnTo>
                    <a:pt x="366" y="79"/>
                  </a:lnTo>
                  <a:lnTo>
                    <a:pt x="364" y="79"/>
                  </a:lnTo>
                  <a:lnTo>
                    <a:pt x="366" y="79"/>
                  </a:lnTo>
                  <a:lnTo>
                    <a:pt x="364" y="79"/>
                  </a:lnTo>
                  <a:lnTo>
                    <a:pt x="366" y="79"/>
                  </a:lnTo>
                  <a:lnTo>
                    <a:pt x="366" y="77"/>
                  </a:lnTo>
                  <a:lnTo>
                    <a:pt x="368" y="77"/>
                  </a:lnTo>
                  <a:lnTo>
                    <a:pt x="366" y="77"/>
                  </a:lnTo>
                  <a:lnTo>
                    <a:pt x="368" y="77"/>
                  </a:lnTo>
                  <a:lnTo>
                    <a:pt x="370" y="77"/>
                  </a:lnTo>
                  <a:lnTo>
                    <a:pt x="370" y="74"/>
                  </a:lnTo>
                  <a:lnTo>
                    <a:pt x="372" y="74"/>
                  </a:lnTo>
                  <a:lnTo>
                    <a:pt x="372" y="72"/>
                  </a:lnTo>
                  <a:lnTo>
                    <a:pt x="374" y="72"/>
                  </a:lnTo>
                  <a:close/>
                  <a:moveTo>
                    <a:pt x="336" y="79"/>
                  </a:moveTo>
                  <a:lnTo>
                    <a:pt x="338" y="79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8" y="81"/>
                  </a:lnTo>
                  <a:lnTo>
                    <a:pt x="338" y="79"/>
                  </a:lnTo>
                  <a:lnTo>
                    <a:pt x="338" y="81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40" y="81"/>
                  </a:lnTo>
                  <a:lnTo>
                    <a:pt x="338" y="81"/>
                  </a:lnTo>
                  <a:lnTo>
                    <a:pt x="336" y="81"/>
                  </a:lnTo>
                  <a:lnTo>
                    <a:pt x="336" y="79"/>
                  </a:lnTo>
                  <a:close/>
                  <a:moveTo>
                    <a:pt x="348" y="70"/>
                  </a:moveTo>
                  <a:lnTo>
                    <a:pt x="350" y="70"/>
                  </a:lnTo>
                  <a:lnTo>
                    <a:pt x="348" y="70"/>
                  </a:lnTo>
                  <a:close/>
                  <a:moveTo>
                    <a:pt x="334" y="74"/>
                  </a:moveTo>
                  <a:lnTo>
                    <a:pt x="334" y="72"/>
                  </a:lnTo>
                  <a:lnTo>
                    <a:pt x="336" y="72"/>
                  </a:lnTo>
                  <a:lnTo>
                    <a:pt x="336" y="74"/>
                  </a:lnTo>
                  <a:lnTo>
                    <a:pt x="336" y="72"/>
                  </a:lnTo>
                  <a:lnTo>
                    <a:pt x="336" y="74"/>
                  </a:lnTo>
                  <a:lnTo>
                    <a:pt x="338" y="74"/>
                  </a:lnTo>
                  <a:lnTo>
                    <a:pt x="336" y="74"/>
                  </a:lnTo>
                  <a:lnTo>
                    <a:pt x="338" y="74"/>
                  </a:lnTo>
                  <a:lnTo>
                    <a:pt x="336" y="74"/>
                  </a:lnTo>
                  <a:lnTo>
                    <a:pt x="338" y="74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38" y="72"/>
                  </a:lnTo>
                  <a:lnTo>
                    <a:pt x="340" y="72"/>
                  </a:lnTo>
                  <a:lnTo>
                    <a:pt x="340" y="74"/>
                  </a:lnTo>
                  <a:lnTo>
                    <a:pt x="340" y="72"/>
                  </a:lnTo>
                  <a:lnTo>
                    <a:pt x="338" y="72"/>
                  </a:lnTo>
                  <a:lnTo>
                    <a:pt x="338" y="74"/>
                  </a:lnTo>
                  <a:lnTo>
                    <a:pt x="340" y="74"/>
                  </a:lnTo>
                  <a:lnTo>
                    <a:pt x="338" y="74"/>
                  </a:lnTo>
                  <a:lnTo>
                    <a:pt x="340" y="74"/>
                  </a:lnTo>
                  <a:lnTo>
                    <a:pt x="340" y="77"/>
                  </a:lnTo>
                  <a:lnTo>
                    <a:pt x="340" y="74"/>
                  </a:lnTo>
                  <a:lnTo>
                    <a:pt x="340" y="77"/>
                  </a:lnTo>
                  <a:lnTo>
                    <a:pt x="340" y="74"/>
                  </a:lnTo>
                  <a:lnTo>
                    <a:pt x="340" y="77"/>
                  </a:lnTo>
                  <a:lnTo>
                    <a:pt x="340" y="74"/>
                  </a:lnTo>
                  <a:lnTo>
                    <a:pt x="340" y="77"/>
                  </a:lnTo>
                  <a:lnTo>
                    <a:pt x="340" y="74"/>
                  </a:lnTo>
                  <a:lnTo>
                    <a:pt x="340" y="77"/>
                  </a:lnTo>
                  <a:lnTo>
                    <a:pt x="342" y="77"/>
                  </a:lnTo>
                  <a:lnTo>
                    <a:pt x="340" y="77"/>
                  </a:lnTo>
                  <a:lnTo>
                    <a:pt x="340" y="79"/>
                  </a:lnTo>
                  <a:lnTo>
                    <a:pt x="340" y="77"/>
                  </a:lnTo>
                  <a:lnTo>
                    <a:pt x="338" y="77"/>
                  </a:lnTo>
                  <a:lnTo>
                    <a:pt x="340" y="77"/>
                  </a:lnTo>
                  <a:lnTo>
                    <a:pt x="338" y="77"/>
                  </a:lnTo>
                  <a:lnTo>
                    <a:pt x="338" y="79"/>
                  </a:lnTo>
                  <a:lnTo>
                    <a:pt x="340" y="79"/>
                  </a:lnTo>
                  <a:lnTo>
                    <a:pt x="338" y="79"/>
                  </a:lnTo>
                  <a:lnTo>
                    <a:pt x="340" y="79"/>
                  </a:lnTo>
                  <a:lnTo>
                    <a:pt x="338" y="79"/>
                  </a:lnTo>
                  <a:lnTo>
                    <a:pt x="340" y="79"/>
                  </a:lnTo>
                  <a:lnTo>
                    <a:pt x="338" y="79"/>
                  </a:lnTo>
                  <a:lnTo>
                    <a:pt x="336" y="79"/>
                  </a:lnTo>
                  <a:lnTo>
                    <a:pt x="336" y="77"/>
                  </a:lnTo>
                  <a:lnTo>
                    <a:pt x="334" y="77"/>
                  </a:lnTo>
                  <a:lnTo>
                    <a:pt x="336" y="77"/>
                  </a:lnTo>
                  <a:lnTo>
                    <a:pt x="336" y="74"/>
                  </a:lnTo>
                  <a:lnTo>
                    <a:pt x="336" y="77"/>
                  </a:lnTo>
                  <a:lnTo>
                    <a:pt x="336" y="74"/>
                  </a:lnTo>
                  <a:lnTo>
                    <a:pt x="336" y="77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4" y="77"/>
                  </a:lnTo>
                  <a:lnTo>
                    <a:pt x="334" y="74"/>
                  </a:lnTo>
                  <a:lnTo>
                    <a:pt x="334" y="77"/>
                  </a:lnTo>
                  <a:lnTo>
                    <a:pt x="334" y="74"/>
                  </a:lnTo>
                  <a:close/>
                  <a:moveTo>
                    <a:pt x="346" y="70"/>
                  </a:moveTo>
                  <a:lnTo>
                    <a:pt x="344" y="70"/>
                  </a:lnTo>
                  <a:lnTo>
                    <a:pt x="346" y="70"/>
                  </a:lnTo>
                  <a:close/>
                  <a:moveTo>
                    <a:pt x="358" y="66"/>
                  </a:moveTo>
                  <a:lnTo>
                    <a:pt x="358" y="64"/>
                  </a:lnTo>
                  <a:lnTo>
                    <a:pt x="358" y="66"/>
                  </a:lnTo>
                  <a:close/>
                  <a:moveTo>
                    <a:pt x="358" y="64"/>
                  </a:moveTo>
                  <a:lnTo>
                    <a:pt x="356" y="64"/>
                  </a:lnTo>
                  <a:lnTo>
                    <a:pt x="358" y="64"/>
                  </a:lnTo>
                  <a:close/>
                  <a:moveTo>
                    <a:pt x="380" y="54"/>
                  </a:moveTo>
                  <a:lnTo>
                    <a:pt x="380" y="52"/>
                  </a:lnTo>
                  <a:lnTo>
                    <a:pt x="380" y="54"/>
                  </a:lnTo>
                  <a:close/>
                  <a:moveTo>
                    <a:pt x="380" y="42"/>
                  </a:moveTo>
                  <a:lnTo>
                    <a:pt x="380" y="44"/>
                  </a:lnTo>
                  <a:lnTo>
                    <a:pt x="380" y="42"/>
                  </a:lnTo>
                  <a:close/>
                  <a:moveTo>
                    <a:pt x="380" y="42"/>
                  </a:moveTo>
                  <a:lnTo>
                    <a:pt x="378" y="42"/>
                  </a:lnTo>
                  <a:lnTo>
                    <a:pt x="380" y="42"/>
                  </a:lnTo>
                  <a:close/>
                  <a:moveTo>
                    <a:pt x="354" y="44"/>
                  </a:moveTo>
                  <a:lnTo>
                    <a:pt x="354" y="46"/>
                  </a:lnTo>
                  <a:lnTo>
                    <a:pt x="354" y="44"/>
                  </a:lnTo>
                  <a:lnTo>
                    <a:pt x="354" y="46"/>
                  </a:lnTo>
                  <a:lnTo>
                    <a:pt x="354" y="44"/>
                  </a:lnTo>
                  <a:close/>
                  <a:moveTo>
                    <a:pt x="376" y="38"/>
                  </a:moveTo>
                  <a:lnTo>
                    <a:pt x="378" y="38"/>
                  </a:lnTo>
                  <a:lnTo>
                    <a:pt x="378" y="40"/>
                  </a:lnTo>
                  <a:lnTo>
                    <a:pt x="380" y="40"/>
                  </a:lnTo>
                  <a:lnTo>
                    <a:pt x="380" y="42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2" y="46"/>
                  </a:lnTo>
                  <a:lnTo>
                    <a:pt x="382" y="48"/>
                  </a:lnTo>
                  <a:lnTo>
                    <a:pt x="382" y="50"/>
                  </a:lnTo>
                  <a:lnTo>
                    <a:pt x="382" y="52"/>
                  </a:lnTo>
                  <a:lnTo>
                    <a:pt x="382" y="54"/>
                  </a:lnTo>
                  <a:lnTo>
                    <a:pt x="382" y="56"/>
                  </a:lnTo>
                  <a:lnTo>
                    <a:pt x="382" y="56"/>
                  </a:lnTo>
                  <a:lnTo>
                    <a:pt x="382" y="58"/>
                  </a:lnTo>
                  <a:lnTo>
                    <a:pt x="382" y="60"/>
                  </a:lnTo>
                  <a:lnTo>
                    <a:pt x="382" y="62"/>
                  </a:lnTo>
                  <a:lnTo>
                    <a:pt x="382" y="64"/>
                  </a:lnTo>
                  <a:lnTo>
                    <a:pt x="382" y="66"/>
                  </a:lnTo>
                  <a:lnTo>
                    <a:pt x="382" y="68"/>
                  </a:lnTo>
                  <a:lnTo>
                    <a:pt x="382" y="66"/>
                  </a:lnTo>
                  <a:lnTo>
                    <a:pt x="382" y="66"/>
                  </a:lnTo>
                  <a:lnTo>
                    <a:pt x="380" y="66"/>
                  </a:lnTo>
                  <a:lnTo>
                    <a:pt x="380" y="68"/>
                  </a:lnTo>
                  <a:lnTo>
                    <a:pt x="378" y="68"/>
                  </a:lnTo>
                  <a:lnTo>
                    <a:pt x="378" y="70"/>
                  </a:lnTo>
                  <a:lnTo>
                    <a:pt x="376" y="70"/>
                  </a:lnTo>
                  <a:lnTo>
                    <a:pt x="374" y="70"/>
                  </a:lnTo>
                  <a:lnTo>
                    <a:pt x="374" y="72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4" y="70"/>
                  </a:lnTo>
                  <a:lnTo>
                    <a:pt x="376" y="70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6" y="68"/>
                  </a:lnTo>
                  <a:lnTo>
                    <a:pt x="378" y="68"/>
                  </a:lnTo>
                  <a:lnTo>
                    <a:pt x="376" y="68"/>
                  </a:lnTo>
                  <a:lnTo>
                    <a:pt x="376" y="70"/>
                  </a:lnTo>
                  <a:lnTo>
                    <a:pt x="378" y="70"/>
                  </a:lnTo>
                  <a:lnTo>
                    <a:pt x="378" y="68"/>
                  </a:lnTo>
                  <a:lnTo>
                    <a:pt x="378" y="70"/>
                  </a:lnTo>
                  <a:lnTo>
                    <a:pt x="378" y="68"/>
                  </a:lnTo>
                  <a:lnTo>
                    <a:pt x="380" y="68"/>
                  </a:lnTo>
                  <a:lnTo>
                    <a:pt x="380" y="66"/>
                  </a:lnTo>
                  <a:lnTo>
                    <a:pt x="382" y="66"/>
                  </a:lnTo>
                  <a:lnTo>
                    <a:pt x="382" y="64"/>
                  </a:lnTo>
                  <a:lnTo>
                    <a:pt x="382" y="64"/>
                  </a:lnTo>
                  <a:lnTo>
                    <a:pt x="382" y="62"/>
                  </a:lnTo>
                  <a:lnTo>
                    <a:pt x="382" y="62"/>
                  </a:lnTo>
                  <a:lnTo>
                    <a:pt x="382" y="60"/>
                  </a:lnTo>
                  <a:lnTo>
                    <a:pt x="382" y="58"/>
                  </a:lnTo>
                  <a:lnTo>
                    <a:pt x="382" y="60"/>
                  </a:lnTo>
                  <a:lnTo>
                    <a:pt x="382" y="58"/>
                  </a:lnTo>
                  <a:lnTo>
                    <a:pt x="382" y="56"/>
                  </a:lnTo>
                  <a:lnTo>
                    <a:pt x="382" y="54"/>
                  </a:lnTo>
                  <a:lnTo>
                    <a:pt x="382" y="52"/>
                  </a:lnTo>
                  <a:lnTo>
                    <a:pt x="382" y="50"/>
                  </a:lnTo>
                  <a:lnTo>
                    <a:pt x="382" y="48"/>
                  </a:lnTo>
                  <a:lnTo>
                    <a:pt x="382" y="50"/>
                  </a:lnTo>
                  <a:lnTo>
                    <a:pt x="382" y="48"/>
                  </a:lnTo>
                  <a:lnTo>
                    <a:pt x="382" y="46"/>
                  </a:lnTo>
                  <a:lnTo>
                    <a:pt x="380" y="46"/>
                  </a:lnTo>
                  <a:lnTo>
                    <a:pt x="382" y="46"/>
                  </a:lnTo>
                  <a:lnTo>
                    <a:pt x="380" y="46"/>
                  </a:lnTo>
                  <a:lnTo>
                    <a:pt x="380" y="44"/>
                  </a:lnTo>
                  <a:lnTo>
                    <a:pt x="380" y="42"/>
                  </a:lnTo>
                  <a:lnTo>
                    <a:pt x="378" y="42"/>
                  </a:lnTo>
                  <a:lnTo>
                    <a:pt x="380" y="42"/>
                  </a:lnTo>
                  <a:lnTo>
                    <a:pt x="378" y="42"/>
                  </a:lnTo>
                  <a:lnTo>
                    <a:pt x="380" y="42"/>
                  </a:lnTo>
                  <a:lnTo>
                    <a:pt x="378" y="42"/>
                  </a:lnTo>
                  <a:lnTo>
                    <a:pt x="378" y="40"/>
                  </a:lnTo>
                  <a:lnTo>
                    <a:pt x="378" y="38"/>
                  </a:lnTo>
                  <a:lnTo>
                    <a:pt x="378" y="40"/>
                  </a:lnTo>
                  <a:lnTo>
                    <a:pt x="378" y="38"/>
                  </a:lnTo>
                  <a:lnTo>
                    <a:pt x="376" y="38"/>
                  </a:lnTo>
                  <a:lnTo>
                    <a:pt x="378" y="38"/>
                  </a:lnTo>
                  <a:lnTo>
                    <a:pt x="376" y="38"/>
                  </a:lnTo>
                  <a:lnTo>
                    <a:pt x="378" y="38"/>
                  </a:lnTo>
                  <a:lnTo>
                    <a:pt x="376" y="38"/>
                  </a:lnTo>
                  <a:lnTo>
                    <a:pt x="376" y="38"/>
                  </a:lnTo>
                  <a:lnTo>
                    <a:pt x="376" y="38"/>
                  </a:lnTo>
                  <a:close/>
                  <a:moveTo>
                    <a:pt x="378" y="38"/>
                  </a:moveTo>
                  <a:lnTo>
                    <a:pt x="378" y="40"/>
                  </a:lnTo>
                  <a:lnTo>
                    <a:pt x="378" y="38"/>
                  </a:lnTo>
                  <a:close/>
                  <a:moveTo>
                    <a:pt x="378" y="40"/>
                  </a:moveTo>
                  <a:lnTo>
                    <a:pt x="378" y="42"/>
                  </a:lnTo>
                  <a:lnTo>
                    <a:pt x="378" y="40"/>
                  </a:lnTo>
                  <a:close/>
                  <a:moveTo>
                    <a:pt x="378" y="40"/>
                  </a:moveTo>
                  <a:lnTo>
                    <a:pt x="378" y="42"/>
                  </a:lnTo>
                  <a:lnTo>
                    <a:pt x="378" y="40"/>
                  </a:lnTo>
                  <a:close/>
                  <a:moveTo>
                    <a:pt x="374" y="38"/>
                  </a:moveTo>
                  <a:lnTo>
                    <a:pt x="372" y="38"/>
                  </a:lnTo>
                  <a:lnTo>
                    <a:pt x="374" y="38"/>
                  </a:lnTo>
                  <a:close/>
                  <a:moveTo>
                    <a:pt x="374" y="38"/>
                  </a:moveTo>
                  <a:lnTo>
                    <a:pt x="374" y="36"/>
                  </a:lnTo>
                  <a:lnTo>
                    <a:pt x="374" y="38"/>
                  </a:lnTo>
                  <a:close/>
                  <a:moveTo>
                    <a:pt x="372" y="38"/>
                  </a:moveTo>
                  <a:lnTo>
                    <a:pt x="370" y="38"/>
                  </a:lnTo>
                  <a:lnTo>
                    <a:pt x="372" y="38"/>
                  </a:lnTo>
                  <a:close/>
                  <a:moveTo>
                    <a:pt x="374" y="36"/>
                  </a:moveTo>
                  <a:lnTo>
                    <a:pt x="374" y="38"/>
                  </a:lnTo>
                  <a:lnTo>
                    <a:pt x="374" y="36"/>
                  </a:lnTo>
                  <a:close/>
                  <a:moveTo>
                    <a:pt x="370" y="38"/>
                  </a:moveTo>
                  <a:lnTo>
                    <a:pt x="372" y="38"/>
                  </a:lnTo>
                  <a:lnTo>
                    <a:pt x="370" y="38"/>
                  </a:lnTo>
                  <a:close/>
                  <a:moveTo>
                    <a:pt x="372" y="38"/>
                  </a:moveTo>
                  <a:lnTo>
                    <a:pt x="372" y="36"/>
                  </a:lnTo>
                  <a:lnTo>
                    <a:pt x="372" y="38"/>
                  </a:lnTo>
                  <a:close/>
                  <a:moveTo>
                    <a:pt x="368" y="38"/>
                  </a:moveTo>
                  <a:lnTo>
                    <a:pt x="370" y="38"/>
                  </a:lnTo>
                  <a:lnTo>
                    <a:pt x="368" y="38"/>
                  </a:lnTo>
                  <a:close/>
                  <a:moveTo>
                    <a:pt x="370" y="36"/>
                  </a:moveTo>
                  <a:lnTo>
                    <a:pt x="370" y="38"/>
                  </a:lnTo>
                  <a:lnTo>
                    <a:pt x="370" y="36"/>
                  </a:lnTo>
                  <a:close/>
                  <a:moveTo>
                    <a:pt x="370" y="34"/>
                  </a:moveTo>
                  <a:lnTo>
                    <a:pt x="372" y="34"/>
                  </a:lnTo>
                  <a:lnTo>
                    <a:pt x="370" y="34"/>
                  </a:lnTo>
                  <a:close/>
                  <a:moveTo>
                    <a:pt x="372" y="34"/>
                  </a:moveTo>
                  <a:lnTo>
                    <a:pt x="370" y="34"/>
                  </a:lnTo>
                  <a:lnTo>
                    <a:pt x="372" y="34"/>
                  </a:lnTo>
                  <a:close/>
                  <a:moveTo>
                    <a:pt x="370" y="34"/>
                  </a:moveTo>
                  <a:lnTo>
                    <a:pt x="372" y="34"/>
                  </a:lnTo>
                  <a:lnTo>
                    <a:pt x="370" y="34"/>
                  </a:lnTo>
                  <a:close/>
                  <a:moveTo>
                    <a:pt x="370" y="34"/>
                  </a:moveTo>
                  <a:lnTo>
                    <a:pt x="372" y="34"/>
                  </a:lnTo>
                  <a:lnTo>
                    <a:pt x="370" y="34"/>
                  </a:lnTo>
                  <a:close/>
                  <a:moveTo>
                    <a:pt x="370" y="34"/>
                  </a:moveTo>
                  <a:lnTo>
                    <a:pt x="370" y="32"/>
                  </a:lnTo>
                  <a:lnTo>
                    <a:pt x="370" y="34"/>
                  </a:lnTo>
                  <a:close/>
                  <a:moveTo>
                    <a:pt x="370" y="34"/>
                  </a:moveTo>
                  <a:lnTo>
                    <a:pt x="370" y="32"/>
                  </a:lnTo>
                  <a:lnTo>
                    <a:pt x="370" y="34"/>
                  </a:lnTo>
                  <a:close/>
                  <a:moveTo>
                    <a:pt x="366" y="32"/>
                  </a:moveTo>
                  <a:lnTo>
                    <a:pt x="368" y="32"/>
                  </a:lnTo>
                  <a:lnTo>
                    <a:pt x="368" y="34"/>
                  </a:lnTo>
                  <a:lnTo>
                    <a:pt x="368" y="32"/>
                  </a:lnTo>
                  <a:lnTo>
                    <a:pt x="368" y="34"/>
                  </a:lnTo>
                  <a:lnTo>
                    <a:pt x="368" y="32"/>
                  </a:lnTo>
                  <a:lnTo>
                    <a:pt x="368" y="34"/>
                  </a:lnTo>
                  <a:lnTo>
                    <a:pt x="370" y="34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0" y="36"/>
                  </a:lnTo>
                  <a:lnTo>
                    <a:pt x="370" y="34"/>
                  </a:lnTo>
                  <a:lnTo>
                    <a:pt x="370" y="36"/>
                  </a:lnTo>
                  <a:lnTo>
                    <a:pt x="370" y="34"/>
                  </a:lnTo>
                  <a:lnTo>
                    <a:pt x="370" y="36"/>
                  </a:lnTo>
                  <a:lnTo>
                    <a:pt x="372" y="36"/>
                  </a:lnTo>
                  <a:lnTo>
                    <a:pt x="372" y="38"/>
                  </a:lnTo>
                  <a:lnTo>
                    <a:pt x="370" y="38"/>
                  </a:lnTo>
                  <a:lnTo>
                    <a:pt x="372" y="38"/>
                  </a:lnTo>
                  <a:lnTo>
                    <a:pt x="370" y="38"/>
                  </a:lnTo>
                  <a:lnTo>
                    <a:pt x="370" y="36"/>
                  </a:lnTo>
                  <a:lnTo>
                    <a:pt x="368" y="36"/>
                  </a:lnTo>
                  <a:lnTo>
                    <a:pt x="370" y="36"/>
                  </a:lnTo>
                  <a:lnTo>
                    <a:pt x="368" y="36"/>
                  </a:lnTo>
                  <a:lnTo>
                    <a:pt x="368" y="34"/>
                  </a:lnTo>
                  <a:lnTo>
                    <a:pt x="366" y="34"/>
                  </a:lnTo>
                  <a:lnTo>
                    <a:pt x="366" y="32"/>
                  </a:lnTo>
                  <a:lnTo>
                    <a:pt x="364" y="32"/>
                  </a:lnTo>
                  <a:lnTo>
                    <a:pt x="366" y="32"/>
                  </a:lnTo>
                  <a:close/>
                  <a:moveTo>
                    <a:pt x="358" y="32"/>
                  </a:moveTo>
                  <a:lnTo>
                    <a:pt x="358" y="34"/>
                  </a:lnTo>
                  <a:lnTo>
                    <a:pt x="356" y="34"/>
                  </a:lnTo>
                  <a:lnTo>
                    <a:pt x="354" y="34"/>
                  </a:lnTo>
                  <a:lnTo>
                    <a:pt x="356" y="34"/>
                  </a:lnTo>
                  <a:lnTo>
                    <a:pt x="356" y="32"/>
                  </a:lnTo>
                  <a:lnTo>
                    <a:pt x="358" y="32"/>
                  </a:lnTo>
                  <a:close/>
                  <a:moveTo>
                    <a:pt x="366" y="26"/>
                  </a:moveTo>
                  <a:lnTo>
                    <a:pt x="366" y="28"/>
                  </a:lnTo>
                  <a:lnTo>
                    <a:pt x="364" y="28"/>
                  </a:lnTo>
                  <a:lnTo>
                    <a:pt x="364" y="26"/>
                  </a:lnTo>
                  <a:lnTo>
                    <a:pt x="366" y="26"/>
                  </a:lnTo>
                  <a:close/>
                  <a:moveTo>
                    <a:pt x="364" y="26"/>
                  </a:moveTo>
                  <a:lnTo>
                    <a:pt x="364" y="28"/>
                  </a:lnTo>
                  <a:lnTo>
                    <a:pt x="364" y="26"/>
                  </a:lnTo>
                  <a:close/>
                  <a:moveTo>
                    <a:pt x="366" y="26"/>
                  </a:moveTo>
                  <a:lnTo>
                    <a:pt x="364" y="26"/>
                  </a:lnTo>
                  <a:lnTo>
                    <a:pt x="366" y="26"/>
                  </a:lnTo>
                  <a:close/>
                  <a:moveTo>
                    <a:pt x="364" y="26"/>
                  </a:moveTo>
                  <a:lnTo>
                    <a:pt x="364" y="28"/>
                  </a:lnTo>
                  <a:lnTo>
                    <a:pt x="364" y="26"/>
                  </a:lnTo>
                  <a:lnTo>
                    <a:pt x="364" y="28"/>
                  </a:lnTo>
                  <a:lnTo>
                    <a:pt x="364" y="26"/>
                  </a:lnTo>
                  <a:close/>
                  <a:moveTo>
                    <a:pt x="358" y="18"/>
                  </a:moveTo>
                  <a:lnTo>
                    <a:pt x="358" y="16"/>
                  </a:lnTo>
                  <a:lnTo>
                    <a:pt x="358" y="18"/>
                  </a:lnTo>
                  <a:close/>
                  <a:moveTo>
                    <a:pt x="358" y="16"/>
                  </a:moveTo>
                  <a:lnTo>
                    <a:pt x="356" y="16"/>
                  </a:lnTo>
                  <a:lnTo>
                    <a:pt x="358" y="16"/>
                  </a:lnTo>
                  <a:close/>
                  <a:moveTo>
                    <a:pt x="356" y="16"/>
                  </a:moveTo>
                  <a:lnTo>
                    <a:pt x="358" y="16"/>
                  </a:lnTo>
                  <a:lnTo>
                    <a:pt x="356" y="16"/>
                  </a:lnTo>
                  <a:lnTo>
                    <a:pt x="358" y="16"/>
                  </a:lnTo>
                  <a:lnTo>
                    <a:pt x="356" y="16"/>
                  </a:lnTo>
                  <a:close/>
                  <a:moveTo>
                    <a:pt x="358" y="16"/>
                  </a:moveTo>
                  <a:lnTo>
                    <a:pt x="358" y="18"/>
                  </a:lnTo>
                  <a:lnTo>
                    <a:pt x="358" y="16"/>
                  </a:lnTo>
                  <a:close/>
                  <a:moveTo>
                    <a:pt x="356" y="16"/>
                  </a:moveTo>
                  <a:lnTo>
                    <a:pt x="358" y="16"/>
                  </a:lnTo>
                  <a:lnTo>
                    <a:pt x="356" y="16"/>
                  </a:lnTo>
                  <a:close/>
                  <a:moveTo>
                    <a:pt x="356" y="14"/>
                  </a:moveTo>
                  <a:lnTo>
                    <a:pt x="356" y="16"/>
                  </a:lnTo>
                  <a:lnTo>
                    <a:pt x="354" y="16"/>
                  </a:lnTo>
                  <a:lnTo>
                    <a:pt x="356" y="16"/>
                  </a:lnTo>
                  <a:lnTo>
                    <a:pt x="354" y="16"/>
                  </a:lnTo>
                  <a:lnTo>
                    <a:pt x="354" y="14"/>
                  </a:lnTo>
                  <a:lnTo>
                    <a:pt x="356" y="14"/>
                  </a:lnTo>
                  <a:close/>
                  <a:moveTo>
                    <a:pt x="356" y="14"/>
                  </a:moveTo>
                  <a:lnTo>
                    <a:pt x="354" y="14"/>
                  </a:lnTo>
                  <a:lnTo>
                    <a:pt x="356" y="14"/>
                  </a:lnTo>
                  <a:close/>
                  <a:moveTo>
                    <a:pt x="354" y="14"/>
                  </a:moveTo>
                  <a:lnTo>
                    <a:pt x="354" y="16"/>
                  </a:lnTo>
                  <a:lnTo>
                    <a:pt x="354" y="14"/>
                  </a:lnTo>
                  <a:lnTo>
                    <a:pt x="354" y="16"/>
                  </a:lnTo>
                  <a:lnTo>
                    <a:pt x="354" y="14"/>
                  </a:lnTo>
                  <a:close/>
                  <a:moveTo>
                    <a:pt x="354" y="14"/>
                  </a:moveTo>
                  <a:lnTo>
                    <a:pt x="356" y="14"/>
                  </a:lnTo>
                  <a:lnTo>
                    <a:pt x="354" y="14"/>
                  </a:lnTo>
                  <a:close/>
                  <a:moveTo>
                    <a:pt x="354" y="12"/>
                  </a:moveTo>
                  <a:lnTo>
                    <a:pt x="356" y="12"/>
                  </a:lnTo>
                  <a:lnTo>
                    <a:pt x="356" y="14"/>
                  </a:lnTo>
                  <a:lnTo>
                    <a:pt x="354" y="14"/>
                  </a:lnTo>
                  <a:lnTo>
                    <a:pt x="356" y="14"/>
                  </a:lnTo>
                  <a:lnTo>
                    <a:pt x="354" y="14"/>
                  </a:lnTo>
                  <a:lnTo>
                    <a:pt x="356" y="14"/>
                  </a:lnTo>
                  <a:lnTo>
                    <a:pt x="354" y="14"/>
                  </a:lnTo>
                  <a:lnTo>
                    <a:pt x="354" y="12"/>
                  </a:lnTo>
                  <a:close/>
                  <a:moveTo>
                    <a:pt x="354" y="8"/>
                  </a:moveTo>
                  <a:lnTo>
                    <a:pt x="352" y="8"/>
                  </a:lnTo>
                  <a:lnTo>
                    <a:pt x="354" y="8"/>
                  </a:lnTo>
                  <a:close/>
                  <a:moveTo>
                    <a:pt x="352" y="6"/>
                  </a:moveTo>
                  <a:lnTo>
                    <a:pt x="350" y="6"/>
                  </a:lnTo>
                  <a:lnTo>
                    <a:pt x="352" y="6"/>
                  </a:lnTo>
                  <a:close/>
                  <a:moveTo>
                    <a:pt x="350" y="6"/>
                  </a:moveTo>
                  <a:lnTo>
                    <a:pt x="352" y="6"/>
                  </a:lnTo>
                  <a:lnTo>
                    <a:pt x="350" y="6"/>
                  </a:lnTo>
                  <a:close/>
                  <a:moveTo>
                    <a:pt x="350" y="6"/>
                  </a:moveTo>
                  <a:lnTo>
                    <a:pt x="352" y="6"/>
                  </a:lnTo>
                  <a:lnTo>
                    <a:pt x="350" y="6"/>
                  </a:lnTo>
                  <a:close/>
                  <a:moveTo>
                    <a:pt x="350" y="6"/>
                  </a:moveTo>
                  <a:lnTo>
                    <a:pt x="350" y="4"/>
                  </a:lnTo>
                  <a:lnTo>
                    <a:pt x="350" y="6"/>
                  </a:lnTo>
                  <a:close/>
                  <a:moveTo>
                    <a:pt x="350" y="4"/>
                  </a:moveTo>
                  <a:lnTo>
                    <a:pt x="350" y="6"/>
                  </a:lnTo>
                  <a:lnTo>
                    <a:pt x="350" y="4"/>
                  </a:lnTo>
                  <a:close/>
                  <a:moveTo>
                    <a:pt x="350" y="2"/>
                  </a:moveTo>
                  <a:lnTo>
                    <a:pt x="348" y="2"/>
                  </a:lnTo>
                  <a:lnTo>
                    <a:pt x="350" y="2"/>
                  </a:lnTo>
                  <a:close/>
                  <a:moveTo>
                    <a:pt x="342" y="4"/>
                  </a:moveTo>
                  <a:lnTo>
                    <a:pt x="344" y="4"/>
                  </a:lnTo>
                  <a:lnTo>
                    <a:pt x="342" y="4"/>
                  </a:lnTo>
                  <a:lnTo>
                    <a:pt x="342" y="6"/>
                  </a:lnTo>
                  <a:lnTo>
                    <a:pt x="342" y="4"/>
                  </a:lnTo>
                  <a:close/>
                  <a:moveTo>
                    <a:pt x="348" y="2"/>
                  </a:move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close/>
                  <a:moveTo>
                    <a:pt x="350" y="0"/>
                  </a:moveTo>
                  <a:lnTo>
                    <a:pt x="350" y="2"/>
                  </a:lnTo>
                  <a:lnTo>
                    <a:pt x="352" y="2"/>
                  </a:lnTo>
                  <a:lnTo>
                    <a:pt x="352" y="4"/>
                  </a:lnTo>
                  <a:lnTo>
                    <a:pt x="352" y="6"/>
                  </a:lnTo>
                  <a:lnTo>
                    <a:pt x="354" y="6"/>
                  </a:lnTo>
                  <a:lnTo>
                    <a:pt x="354" y="8"/>
                  </a:lnTo>
                  <a:lnTo>
                    <a:pt x="354" y="10"/>
                  </a:lnTo>
                  <a:lnTo>
                    <a:pt x="356" y="10"/>
                  </a:lnTo>
                  <a:lnTo>
                    <a:pt x="356" y="12"/>
                  </a:lnTo>
                  <a:lnTo>
                    <a:pt x="356" y="14"/>
                  </a:lnTo>
                  <a:lnTo>
                    <a:pt x="358" y="14"/>
                  </a:lnTo>
                  <a:lnTo>
                    <a:pt x="358" y="16"/>
                  </a:lnTo>
                  <a:lnTo>
                    <a:pt x="358" y="18"/>
                  </a:lnTo>
                  <a:lnTo>
                    <a:pt x="360" y="18"/>
                  </a:lnTo>
                  <a:lnTo>
                    <a:pt x="360" y="20"/>
                  </a:lnTo>
                  <a:lnTo>
                    <a:pt x="362" y="20"/>
                  </a:lnTo>
                  <a:lnTo>
                    <a:pt x="362" y="22"/>
                  </a:lnTo>
                  <a:lnTo>
                    <a:pt x="364" y="22"/>
                  </a:lnTo>
                  <a:lnTo>
                    <a:pt x="364" y="24"/>
                  </a:lnTo>
                  <a:lnTo>
                    <a:pt x="364" y="26"/>
                  </a:lnTo>
                  <a:lnTo>
                    <a:pt x="366" y="26"/>
                  </a:lnTo>
                  <a:lnTo>
                    <a:pt x="366" y="28"/>
                  </a:lnTo>
                  <a:lnTo>
                    <a:pt x="368" y="28"/>
                  </a:lnTo>
                  <a:lnTo>
                    <a:pt x="368" y="30"/>
                  </a:lnTo>
                  <a:lnTo>
                    <a:pt x="370" y="30"/>
                  </a:lnTo>
                  <a:lnTo>
                    <a:pt x="370" y="32"/>
                  </a:lnTo>
                  <a:lnTo>
                    <a:pt x="372" y="32"/>
                  </a:lnTo>
                  <a:lnTo>
                    <a:pt x="372" y="34"/>
                  </a:lnTo>
                  <a:lnTo>
                    <a:pt x="374" y="34"/>
                  </a:lnTo>
                  <a:lnTo>
                    <a:pt x="374" y="36"/>
                  </a:lnTo>
                  <a:lnTo>
                    <a:pt x="374" y="38"/>
                  </a:lnTo>
                  <a:lnTo>
                    <a:pt x="376" y="38"/>
                  </a:lnTo>
                  <a:lnTo>
                    <a:pt x="374" y="38"/>
                  </a:lnTo>
                  <a:lnTo>
                    <a:pt x="374" y="36"/>
                  </a:lnTo>
                  <a:lnTo>
                    <a:pt x="372" y="36"/>
                  </a:lnTo>
                  <a:lnTo>
                    <a:pt x="372" y="34"/>
                  </a:lnTo>
                  <a:lnTo>
                    <a:pt x="370" y="34"/>
                  </a:lnTo>
                  <a:lnTo>
                    <a:pt x="372" y="34"/>
                  </a:lnTo>
                  <a:lnTo>
                    <a:pt x="370" y="34"/>
                  </a:lnTo>
                  <a:lnTo>
                    <a:pt x="372" y="34"/>
                  </a:lnTo>
                  <a:lnTo>
                    <a:pt x="372" y="32"/>
                  </a:lnTo>
                  <a:lnTo>
                    <a:pt x="372" y="34"/>
                  </a:lnTo>
                  <a:lnTo>
                    <a:pt x="370" y="34"/>
                  </a:lnTo>
                  <a:lnTo>
                    <a:pt x="370" y="32"/>
                  </a:lnTo>
                  <a:lnTo>
                    <a:pt x="370" y="34"/>
                  </a:lnTo>
                  <a:lnTo>
                    <a:pt x="370" y="32"/>
                  </a:lnTo>
                  <a:lnTo>
                    <a:pt x="370" y="30"/>
                  </a:lnTo>
                  <a:lnTo>
                    <a:pt x="368" y="30"/>
                  </a:lnTo>
                  <a:lnTo>
                    <a:pt x="366" y="30"/>
                  </a:lnTo>
                  <a:lnTo>
                    <a:pt x="368" y="30"/>
                  </a:lnTo>
                  <a:lnTo>
                    <a:pt x="366" y="30"/>
                  </a:lnTo>
                  <a:lnTo>
                    <a:pt x="366" y="28"/>
                  </a:lnTo>
                  <a:lnTo>
                    <a:pt x="364" y="28"/>
                  </a:lnTo>
                  <a:lnTo>
                    <a:pt x="366" y="28"/>
                  </a:lnTo>
                  <a:lnTo>
                    <a:pt x="364" y="28"/>
                  </a:lnTo>
                  <a:lnTo>
                    <a:pt x="366" y="28"/>
                  </a:lnTo>
                  <a:lnTo>
                    <a:pt x="366" y="26"/>
                  </a:lnTo>
                  <a:lnTo>
                    <a:pt x="364" y="26"/>
                  </a:lnTo>
                  <a:lnTo>
                    <a:pt x="362" y="26"/>
                  </a:lnTo>
                  <a:lnTo>
                    <a:pt x="364" y="26"/>
                  </a:lnTo>
                  <a:lnTo>
                    <a:pt x="362" y="26"/>
                  </a:lnTo>
                  <a:lnTo>
                    <a:pt x="362" y="24"/>
                  </a:lnTo>
                  <a:lnTo>
                    <a:pt x="362" y="22"/>
                  </a:lnTo>
                  <a:lnTo>
                    <a:pt x="362" y="24"/>
                  </a:lnTo>
                  <a:lnTo>
                    <a:pt x="362" y="22"/>
                  </a:lnTo>
                  <a:lnTo>
                    <a:pt x="362" y="24"/>
                  </a:lnTo>
                  <a:lnTo>
                    <a:pt x="362" y="22"/>
                  </a:lnTo>
                  <a:lnTo>
                    <a:pt x="360" y="22"/>
                  </a:lnTo>
                  <a:lnTo>
                    <a:pt x="360" y="20"/>
                  </a:lnTo>
                  <a:lnTo>
                    <a:pt x="360" y="18"/>
                  </a:lnTo>
                  <a:lnTo>
                    <a:pt x="358" y="18"/>
                  </a:lnTo>
                  <a:lnTo>
                    <a:pt x="358" y="16"/>
                  </a:lnTo>
                  <a:lnTo>
                    <a:pt x="358" y="18"/>
                  </a:lnTo>
                  <a:lnTo>
                    <a:pt x="358" y="16"/>
                  </a:lnTo>
                  <a:lnTo>
                    <a:pt x="358" y="18"/>
                  </a:lnTo>
                  <a:lnTo>
                    <a:pt x="358" y="16"/>
                  </a:lnTo>
                  <a:lnTo>
                    <a:pt x="358" y="18"/>
                  </a:lnTo>
                  <a:lnTo>
                    <a:pt x="358" y="16"/>
                  </a:lnTo>
                  <a:lnTo>
                    <a:pt x="356" y="16"/>
                  </a:lnTo>
                  <a:lnTo>
                    <a:pt x="358" y="16"/>
                  </a:lnTo>
                  <a:lnTo>
                    <a:pt x="356" y="16"/>
                  </a:lnTo>
                  <a:lnTo>
                    <a:pt x="356" y="14"/>
                  </a:lnTo>
                  <a:lnTo>
                    <a:pt x="356" y="12"/>
                  </a:lnTo>
                  <a:lnTo>
                    <a:pt x="354" y="12"/>
                  </a:lnTo>
                  <a:lnTo>
                    <a:pt x="356" y="12"/>
                  </a:lnTo>
                  <a:lnTo>
                    <a:pt x="354" y="12"/>
                  </a:lnTo>
                  <a:lnTo>
                    <a:pt x="354" y="10"/>
                  </a:lnTo>
                  <a:lnTo>
                    <a:pt x="354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2" y="8"/>
                  </a:lnTo>
                  <a:lnTo>
                    <a:pt x="354" y="8"/>
                  </a:lnTo>
                  <a:lnTo>
                    <a:pt x="352" y="8"/>
                  </a:lnTo>
                  <a:lnTo>
                    <a:pt x="352" y="6"/>
                  </a:lnTo>
                  <a:lnTo>
                    <a:pt x="352" y="8"/>
                  </a:lnTo>
                  <a:lnTo>
                    <a:pt x="352" y="6"/>
                  </a:lnTo>
                  <a:lnTo>
                    <a:pt x="352" y="8"/>
                  </a:lnTo>
                  <a:lnTo>
                    <a:pt x="352" y="6"/>
                  </a:lnTo>
                  <a:lnTo>
                    <a:pt x="352" y="8"/>
                  </a:lnTo>
                  <a:lnTo>
                    <a:pt x="352" y="6"/>
                  </a:lnTo>
                  <a:lnTo>
                    <a:pt x="350" y="6"/>
                  </a:lnTo>
                  <a:lnTo>
                    <a:pt x="352" y="6"/>
                  </a:lnTo>
                  <a:lnTo>
                    <a:pt x="350" y="6"/>
                  </a:lnTo>
                  <a:lnTo>
                    <a:pt x="352" y="4"/>
                  </a:lnTo>
                  <a:lnTo>
                    <a:pt x="352" y="6"/>
                  </a:lnTo>
                  <a:lnTo>
                    <a:pt x="352" y="4"/>
                  </a:lnTo>
                  <a:lnTo>
                    <a:pt x="350" y="4"/>
                  </a:lnTo>
                  <a:lnTo>
                    <a:pt x="350" y="6"/>
                  </a:lnTo>
                  <a:lnTo>
                    <a:pt x="350" y="4"/>
                  </a:lnTo>
                  <a:lnTo>
                    <a:pt x="350" y="6"/>
                  </a:lnTo>
                  <a:lnTo>
                    <a:pt x="350" y="4"/>
                  </a:lnTo>
                  <a:lnTo>
                    <a:pt x="352" y="4"/>
                  </a:lnTo>
                  <a:lnTo>
                    <a:pt x="350" y="4"/>
                  </a:lnTo>
                  <a:lnTo>
                    <a:pt x="350" y="2"/>
                  </a:lnTo>
                  <a:lnTo>
                    <a:pt x="350" y="0"/>
                  </a:lnTo>
                  <a:lnTo>
                    <a:pt x="350" y="2"/>
                  </a:lnTo>
                  <a:lnTo>
                    <a:pt x="350" y="0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50" y="2"/>
                  </a:lnTo>
                  <a:lnTo>
                    <a:pt x="348" y="2"/>
                  </a:lnTo>
                  <a:lnTo>
                    <a:pt x="348" y="0"/>
                  </a:lnTo>
                  <a:lnTo>
                    <a:pt x="350" y="0"/>
                  </a:lnTo>
                  <a:close/>
                  <a:moveTo>
                    <a:pt x="348" y="2"/>
                  </a:moveTo>
                  <a:lnTo>
                    <a:pt x="348" y="0"/>
                  </a:lnTo>
                  <a:lnTo>
                    <a:pt x="348" y="2"/>
                  </a:lnTo>
                  <a:close/>
                  <a:moveTo>
                    <a:pt x="348" y="2"/>
                  </a:moveTo>
                  <a:lnTo>
                    <a:pt x="348" y="4"/>
                  </a:lnTo>
                  <a:lnTo>
                    <a:pt x="350" y="4"/>
                  </a:lnTo>
                  <a:lnTo>
                    <a:pt x="348" y="4"/>
                  </a:lnTo>
                  <a:lnTo>
                    <a:pt x="346" y="4"/>
                  </a:lnTo>
                  <a:lnTo>
                    <a:pt x="346" y="6"/>
                  </a:lnTo>
                  <a:lnTo>
                    <a:pt x="346" y="4"/>
                  </a:lnTo>
                  <a:lnTo>
                    <a:pt x="344" y="4"/>
                  </a:lnTo>
                  <a:lnTo>
                    <a:pt x="344" y="2"/>
                  </a:lnTo>
                  <a:lnTo>
                    <a:pt x="346" y="2"/>
                  </a:lnTo>
                  <a:lnTo>
                    <a:pt x="348" y="2"/>
                  </a:lnTo>
                  <a:lnTo>
                    <a:pt x="348" y="0"/>
                  </a:lnTo>
                  <a:lnTo>
                    <a:pt x="348" y="2"/>
                  </a:lnTo>
                  <a:close/>
                  <a:moveTo>
                    <a:pt x="112" y="50"/>
                  </a:moveTo>
                  <a:lnTo>
                    <a:pt x="112" y="48"/>
                  </a:lnTo>
                  <a:lnTo>
                    <a:pt x="114" y="48"/>
                  </a:lnTo>
                  <a:lnTo>
                    <a:pt x="116" y="48"/>
                  </a:lnTo>
                  <a:lnTo>
                    <a:pt x="118" y="48"/>
                  </a:lnTo>
                  <a:lnTo>
                    <a:pt x="120" y="48"/>
                  </a:lnTo>
                  <a:lnTo>
                    <a:pt x="122" y="48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30" y="46"/>
                  </a:lnTo>
                  <a:lnTo>
                    <a:pt x="132" y="46"/>
                  </a:lnTo>
                  <a:lnTo>
                    <a:pt x="134" y="46"/>
                  </a:lnTo>
                  <a:lnTo>
                    <a:pt x="136" y="46"/>
                  </a:lnTo>
                  <a:lnTo>
                    <a:pt x="138" y="46"/>
                  </a:lnTo>
                  <a:lnTo>
                    <a:pt x="140" y="46"/>
                  </a:lnTo>
                  <a:lnTo>
                    <a:pt x="142" y="46"/>
                  </a:lnTo>
                  <a:lnTo>
                    <a:pt x="142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6" y="44"/>
                  </a:lnTo>
                  <a:lnTo>
                    <a:pt x="148" y="44"/>
                  </a:lnTo>
                  <a:lnTo>
                    <a:pt x="150" y="44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8" y="42"/>
                  </a:lnTo>
                  <a:lnTo>
                    <a:pt x="160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66" y="42"/>
                  </a:lnTo>
                  <a:lnTo>
                    <a:pt x="168" y="42"/>
                  </a:lnTo>
                  <a:lnTo>
                    <a:pt x="168" y="40"/>
                  </a:lnTo>
                  <a:lnTo>
                    <a:pt x="170" y="40"/>
                  </a:lnTo>
                  <a:lnTo>
                    <a:pt x="172" y="40"/>
                  </a:lnTo>
                  <a:lnTo>
                    <a:pt x="174" y="40"/>
                  </a:lnTo>
                  <a:lnTo>
                    <a:pt x="176" y="40"/>
                  </a:lnTo>
                  <a:lnTo>
                    <a:pt x="178" y="40"/>
                  </a:lnTo>
                  <a:lnTo>
                    <a:pt x="180" y="38"/>
                  </a:lnTo>
                  <a:lnTo>
                    <a:pt x="182" y="38"/>
                  </a:lnTo>
                  <a:lnTo>
                    <a:pt x="184" y="38"/>
                  </a:lnTo>
                  <a:lnTo>
                    <a:pt x="186" y="38"/>
                  </a:lnTo>
                  <a:lnTo>
                    <a:pt x="188" y="38"/>
                  </a:lnTo>
                  <a:lnTo>
                    <a:pt x="190" y="38"/>
                  </a:lnTo>
                  <a:lnTo>
                    <a:pt x="190" y="38"/>
                  </a:lnTo>
                  <a:lnTo>
                    <a:pt x="192" y="38"/>
                  </a:lnTo>
                  <a:lnTo>
                    <a:pt x="194" y="38"/>
                  </a:lnTo>
                  <a:lnTo>
                    <a:pt x="196" y="38"/>
                  </a:lnTo>
                  <a:lnTo>
                    <a:pt x="198" y="38"/>
                  </a:lnTo>
                  <a:lnTo>
                    <a:pt x="198" y="36"/>
                  </a:lnTo>
                  <a:lnTo>
                    <a:pt x="200" y="36"/>
                  </a:lnTo>
                  <a:lnTo>
                    <a:pt x="202" y="36"/>
                  </a:lnTo>
                  <a:lnTo>
                    <a:pt x="204" y="36"/>
                  </a:lnTo>
                  <a:lnTo>
                    <a:pt x="206" y="36"/>
                  </a:lnTo>
                  <a:lnTo>
                    <a:pt x="208" y="36"/>
                  </a:lnTo>
                  <a:lnTo>
                    <a:pt x="208" y="34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4" y="34"/>
                  </a:lnTo>
                  <a:lnTo>
                    <a:pt x="216" y="34"/>
                  </a:lnTo>
                  <a:lnTo>
                    <a:pt x="218" y="32"/>
                  </a:lnTo>
                  <a:lnTo>
                    <a:pt x="222" y="32"/>
                  </a:lnTo>
                  <a:lnTo>
                    <a:pt x="224" y="32"/>
                  </a:lnTo>
                  <a:lnTo>
                    <a:pt x="226" y="32"/>
                  </a:lnTo>
                  <a:lnTo>
                    <a:pt x="228" y="30"/>
                  </a:lnTo>
                  <a:lnTo>
                    <a:pt x="230" y="30"/>
                  </a:lnTo>
                  <a:lnTo>
                    <a:pt x="232" y="30"/>
                  </a:lnTo>
                  <a:lnTo>
                    <a:pt x="234" y="30"/>
                  </a:lnTo>
                  <a:lnTo>
                    <a:pt x="236" y="30"/>
                  </a:lnTo>
                  <a:lnTo>
                    <a:pt x="236" y="28"/>
                  </a:lnTo>
                  <a:lnTo>
                    <a:pt x="238" y="28"/>
                  </a:lnTo>
                  <a:lnTo>
                    <a:pt x="238" y="28"/>
                  </a:lnTo>
                  <a:lnTo>
                    <a:pt x="240" y="28"/>
                  </a:lnTo>
                  <a:lnTo>
                    <a:pt x="242" y="28"/>
                  </a:lnTo>
                  <a:lnTo>
                    <a:pt x="244" y="28"/>
                  </a:lnTo>
                  <a:lnTo>
                    <a:pt x="244" y="26"/>
                  </a:lnTo>
                  <a:lnTo>
                    <a:pt x="246" y="26"/>
                  </a:lnTo>
                  <a:lnTo>
                    <a:pt x="248" y="26"/>
                  </a:lnTo>
                  <a:lnTo>
                    <a:pt x="250" y="26"/>
                  </a:lnTo>
                  <a:lnTo>
                    <a:pt x="252" y="26"/>
                  </a:lnTo>
                  <a:lnTo>
                    <a:pt x="254" y="24"/>
                  </a:lnTo>
                  <a:lnTo>
                    <a:pt x="256" y="24"/>
                  </a:lnTo>
                  <a:lnTo>
                    <a:pt x="258" y="24"/>
                  </a:lnTo>
                  <a:lnTo>
                    <a:pt x="260" y="24"/>
                  </a:lnTo>
                  <a:lnTo>
                    <a:pt x="262" y="24"/>
                  </a:lnTo>
                  <a:lnTo>
                    <a:pt x="262" y="22"/>
                  </a:lnTo>
                  <a:lnTo>
                    <a:pt x="264" y="22"/>
                  </a:lnTo>
                  <a:lnTo>
                    <a:pt x="266" y="22"/>
                  </a:lnTo>
                  <a:lnTo>
                    <a:pt x="268" y="22"/>
                  </a:lnTo>
                  <a:lnTo>
                    <a:pt x="270" y="22"/>
                  </a:lnTo>
                  <a:lnTo>
                    <a:pt x="270" y="20"/>
                  </a:lnTo>
                  <a:lnTo>
                    <a:pt x="272" y="20"/>
                  </a:lnTo>
                  <a:lnTo>
                    <a:pt x="274" y="20"/>
                  </a:lnTo>
                  <a:lnTo>
                    <a:pt x="276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2" y="18"/>
                  </a:lnTo>
                  <a:lnTo>
                    <a:pt x="284" y="18"/>
                  </a:lnTo>
                  <a:lnTo>
                    <a:pt x="286" y="18"/>
                  </a:lnTo>
                  <a:lnTo>
                    <a:pt x="286" y="16"/>
                  </a:lnTo>
                  <a:lnTo>
                    <a:pt x="288" y="16"/>
                  </a:lnTo>
                  <a:lnTo>
                    <a:pt x="290" y="16"/>
                  </a:lnTo>
                  <a:lnTo>
                    <a:pt x="292" y="16"/>
                  </a:lnTo>
                  <a:lnTo>
                    <a:pt x="294" y="16"/>
                  </a:lnTo>
                  <a:lnTo>
                    <a:pt x="294" y="14"/>
                  </a:lnTo>
                  <a:lnTo>
                    <a:pt x="296" y="14"/>
                  </a:lnTo>
                  <a:lnTo>
                    <a:pt x="298" y="14"/>
                  </a:lnTo>
                  <a:lnTo>
                    <a:pt x="300" y="14"/>
                  </a:lnTo>
                  <a:lnTo>
                    <a:pt x="302" y="14"/>
                  </a:lnTo>
                  <a:lnTo>
                    <a:pt x="304" y="12"/>
                  </a:lnTo>
                  <a:lnTo>
                    <a:pt x="306" y="12"/>
                  </a:lnTo>
                  <a:lnTo>
                    <a:pt x="308" y="12"/>
                  </a:lnTo>
                  <a:lnTo>
                    <a:pt x="310" y="12"/>
                  </a:lnTo>
                  <a:lnTo>
                    <a:pt x="310" y="10"/>
                  </a:lnTo>
                  <a:lnTo>
                    <a:pt x="312" y="10"/>
                  </a:lnTo>
                  <a:lnTo>
                    <a:pt x="314" y="10"/>
                  </a:lnTo>
                  <a:lnTo>
                    <a:pt x="316" y="10"/>
                  </a:lnTo>
                  <a:lnTo>
                    <a:pt x="318" y="10"/>
                  </a:lnTo>
                  <a:lnTo>
                    <a:pt x="318" y="8"/>
                  </a:lnTo>
                  <a:lnTo>
                    <a:pt x="320" y="8"/>
                  </a:lnTo>
                  <a:lnTo>
                    <a:pt x="322" y="8"/>
                  </a:lnTo>
                  <a:lnTo>
                    <a:pt x="324" y="8"/>
                  </a:lnTo>
                  <a:lnTo>
                    <a:pt x="326" y="8"/>
                  </a:lnTo>
                  <a:lnTo>
                    <a:pt x="326" y="6"/>
                  </a:lnTo>
                  <a:lnTo>
                    <a:pt x="328" y="6"/>
                  </a:lnTo>
                  <a:lnTo>
                    <a:pt x="330" y="6"/>
                  </a:lnTo>
                  <a:lnTo>
                    <a:pt x="332" y="6"/>
                  </a:lnTo>
                  <a:lnTo>
                    <a:pt x="338" y="4"/>
                  </a:lnTo>
                  <a:lnTo>
                    <a:pt x="340" y="4"/>
                  </a:lnTo>
                  <a:lnTo>
                    <a:pt x="342" y="2"/>
                  </a:lnTo>
                  <a:lnTo>
                    <a:pt x="344" y="2"/>
                  </a:lnTo>
                  <a:lnTo>
                    <a:pt x="344" y="4"/>
                  </a:lnTo>
                  <a:lnTo>
                    <a:pt x="342" y="4"/>
                  </a:lnTo>
                  <a:lnTo>
                    <a:pt x="344" y="4"/>
                  </a:lnTo>
                  <a:lnTo>
                    <a:pt x="342" y="4"/>
                  </a:lnTo>
                  <a:lnTo>
                    <a:pt x="342" y="6"/>
                  </a:lnTo>
                  <a:lnTo>
                    <a:pt x="340" y="6"/>
                  </a:lnTo>
                  <a:lnTo>
                    <a:pt x="342" y="6"/>
                  </a:lnTo>
                  <a:lnTo>
                    <a:pt x="344" y="6"/>
                  </a:lnTo>
                  <a:lnTo>
                    <a:pt x="344" y="8"/>
                  </a:lnTo>
                  <a:lnTo>
                    <a:pt x="346" y="8"/>
                  </a:lnTo>
                  <a:lnTo>
                    <a:pt x="348" y="8"/>
                  </a:lnTo>
                  <a:lnTo>
                    <a:pt x="346" y="8"/>
                  </a:lnTo>
                  <a:lnTo>
                    <a:pt x="346" y="10"/>
                  </a:lnTo>
                  <a:lnTo>
                    <a:pt x="348" y="10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50" y="10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50" y="12"/>
                  </a:lnTo>
                  <a:lnTo>
                    <a:pt x="348" y="12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48" y="10"/>
                  </a:lnTo>
                  <a:lnTo>
                    <a:pt x="350" y="10"/>
                  </a:lnTo>
                  <a:lnTo>
                    <a:pt x="350" y="8"/>
                  </a:lnTo>
                  <a:lnTo>
                    <a:pt x="348" y="8"/>
                  </a:lnTo>
                  <a:lnTo>
                    <a:pt x="350" y="8"/>
                  </a:lnTo>
                  <a:lnTo>
                    <a:pt x="350" y="10"/>
                  </a:lnTo>
                  <a:lnTo>
                    <a:pt x="350" y="12"/>
                  </a:lnTo>
                  <a:lnTo>
                    <a:pt x="352" y="12"/>
                  </a:lnTo>
                  <a:lnTo>
                    <a:pt x="352" y="14"/>
                  </a:lnTo>
                  <a:lnTo>
                    <a:pt x="352" y="16"/>
                  </a:lnTo>
                  <a:lnTo>
                    <a:pt x="354" y="16"/>
                  </a:lnTo>
                  <a:lnTo>
                    <a:pt x="354" y="18"/>
                  </a:lnTo>
                  <a:lnTo>
                    <a:pt x="356" y="18"/>
                  </a:lnTo>
                  <a:lnTo>
                    <a:pt x="356" y="20"/>
                  </a:lnTo>
                  <a:lnTo>
                    <a:pt x="356" y="18"/>
                  </a:lnTo>
                  <a:lnTo>
                    <a:pt x="356" y="20"/>
                  </a:lnTo>
                  <a:lnTo>
                    <a:pt x="356" y="22"/>
                  </a:lnTo>
                  <a:lnTo>
                    <a:pt x="356" y="20"/>
                  </a:lnTo>
                  <a:lnTo>
                    <a:pt x="358" y="20"/>
                  </a:lnTo>
                  <a:lnTo>
                    <a:pt x="358" y="22"/>
                  </a:lnTo>
                  <a:lnTo>
                    <a:pt x="358" y="20"/>
                  </a:lnTo>
                  <a:lnTo>
                    <a:pt x="358" y="22"/>
                  </a:lnTo>
                  <a:lnTo>
                    <a:pt x="358" y="20"/>
                  </a:lnTo>
                  <a:lnTo>
                    <a:pt x="358" y="22"/>
                  </a:lnTo>
                  <a:lnTo>
                    <a:pt x="358" y="24"/>
                  </a:lnTo>
                  <a:lnTo>
                    <a:pt x="358" y="22"/>
                  </a:lnTo>
                  <a:lnTo>
                    <a:pt x="358" y="24"/>
                  </a:lnTo>
                  <a:lnTo>
                    <a:pt x="360" y="24"/>
                  </a:lnTo>
                  <a:lnTo>
                    <a:pt x="358" y="24"/>
                  </a:lnTo>
                  <a:lnTo>
                    <a:pt x="360" y="24"/>
                  </a:lnTo>
                  <a:lnTo>
                    <a:pt x="360" y="26"/>
                  </a:lnTo>
                  <a:lnTo>
                    <a:pt x="358" y="26"/>
                  </a:lnTo>
                  <a:lnTo>
                    <a:pt x="358" y="24"/>
                  </a:lnTo>
                  <a:lnTo>
                    <a:pt x="356" y="24"/>
                  </a:lnTo>
                  <a:lnTo>
                    <a:pt x="356" y="22"/>
                  </a:lnTo>
                  <a:lnTo>
                    <a:pt x="354" y="22"/>
                  </a:lnTo>
                  <a:lnTo>
                    <a:pt x="352" y="22"/>
                  </a:lnTo>
                  <a:lnTo>
                    <a:pt x="350" y="22"/>
                  </a:lnTo>
                  <a:lnTo>
                    <a:pt x="350" y="24"/>
                  </a:lnTo>
                  <a:lnTo>
                    <a:pt x="348" y="24"/>
                  </a:lnTo>
                  <a:lnTo>
                    <a:pt x="346" y="24"/>
                  </a:lnTo>
                  <a:lnTo>
                    <a:pt x="346" y="26"/>
                  </a:lnTo>
                  <a:lnTo>
                    <a:pt x="344" y="26"/>
                  </a:lnTo>
                  <a:lnTo>
                    <a:pt x="342" y="26"/>
                  </a:lnTo>
                  <a:lnTo>
                    <a:pt x="342" y="28"/>
                  </a:lnTo>
                  <a:lnTo>
                    <a:pt x="342" y="30"/>
                  </a:lnTo>
                  <a:lnTo>
                    <a:pt x="340" y="30"/>
                  </a:lnTo>
                  <a:lnTo>
                    <a:pt x="340" y="28"/>
                  </a:lnTo>
                  <a:lnTo>
                    <a:pt x="340" y="30"/>
                  </a:lnTo>
                  <a:lnTo>
                    <a:pt x="340" y="28"/>
                  </a:lnTo>
                  <a:lnTo>
                    <a:pt x="340" y="30"/>
                  </a:lnTo>
                  <a:lnTo>
                    <a:pt x="338" y="30"/>
                  </a:lnTo>
                  <a:lnTo>
                    <a:pt x="336" y="30"/>
                  </a:lnTo>
                  <a:lnTo>
                    <a:pt x="336" y="32"/>
                  </a:lnTo>
                  <a:lnTo>
                    <a:pt x="336" y="30"/>
                  </a:lnTo>
                  <a:lnTo>
                    <a:pt x="336" y="32"/>
                  </a:lnTo>
                  <a:lnTo>
                    <a:pt x="334" y="32"/>
                  </a:lnTo>
                  <a:lnTo>
                    <a:pt x="334" y="32"/>
                  </a:lnTo>
                  <a:lnTo>
                    <a:pt x="334" y="34"/>
                  </a:lnTo>
                  <a:lnTo>
                    <a:pt x="334" y="36"/>
                  </a:lnTo>
                  <a:lnTo>
                    <a:pt x="332" y="36"/>
                  </a:lnTo>
                  <a:lnTo>
                    <a:pt x="332" y="38"/>
                  </a:lnTo>
                  <a:lnTo>
                    <a:pt x="330" y="38"/>
                  </a:lnTo>
                  <a:lnTo>
                    <a:pt x="328" y="38"/>
                  </a:lnTo>
                  <a:lnTo>
                    <a:pt x="328" y="36"/>
                  </a:lnTo>
                  <a:lnTo>
                    <a:pt x="326" y="36"/>
                  </a:lnTo>
                  <a:lnTo>
                    <a:pt x="324" y="36"/>
                  </a:lnTo>
                  <a:lnTo>
                    <a:pt x="326" y="36"/>
                  </a:lnTo>
                  <a:lnTo>
                    <a:pt x="324" y="36"/>
                  </a:lnTo>
                  <a:lnTo>
                    <a:pt x="326" y="36"/>
                  </a:lnTo>
                  <a:lnTo>
                    <a:pt x="326" y="38"/>
                  </a:lnTo>
                  <a:lnTo>
                    <a:pt x="324" y="38"/>
                  </a:lnTo>
                  <a:lnTo>
                    <a:pt x="322" y="38"/>
                  </a:lnTo>
                  <a:lnTo>
                    <a:pt x="324" y="38"/>
                  </a:lnTo>
                  <a:lnTo>
                    <a:pt x="324" y="40"/>
                  </a:lnTo>
                  <a:lnTo>
                    <a:pt x="322" y="40"/>
                  </a:lnTo>
                  <a:lnTo>
                    <a:pt x="322" y="42"/>
                  </a:lnTo>
                  <a:lnTo>
                    <a:pt x="324" y="42"/>
                  </a:lnTo>
                  <a:lnTo>
                    <a:pt x="324" y="40"/>
                  </a:lnTo>
                  <a:lnTo>
                    <a:pt x="324" y="42"/>
                  </a:lnTo>
                  <a:lnTo>
                    <a:pt x="324" y="40"/>
                  </a:lnTo>
                  <a:lnTo>
                    <a:pt x="326" y="40"/>
                  </a:lnTo>
                  <a:lnTo>
                    <a:pt x="328" y="40"/>
                  </a:lnTo>
                  <a:lnTo>
                    <a:pt x="330" y="40"/>
                  </a:lnTo>
                  <a:lnTo>
                    <a:pt x="330" y="38"/>
                  </a:lnTo>
                  <a:lnTo>
                    <a:pt x="332" y="38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4" y="38"/>
                  </a:lnTo>
                  <a:lnTo>
                    <a:pt x="336" y="38"/>
                  </a:lnTo>
                  <a:lnTo>
                    <a:pt x="336" y="38"/>
                  </a:lnTo>
                  <a:lnTo>
                    <a:pt x="338" y="38"/>
                  </a:lnTo>
                  <a:lnTo>
                    <a:pt x="336" y="38"/>
                  </a:lnTo>
                  <a:lnTo>
                    <a:pt x="338" y="38"/>
                  </a:lnTo>
                  <a:lnTo>
                    <a:pt x="338" y="38"/>
                  </a:lnTo>
                  <a:lnTo>
                    <a:pt x="338" y="38"/>
                  </a:lnTo>
                  <a:lnTo>
                    <a:pt x="340" y="38"/>
                  </a:lnTo>
                  <a:lnTo>
                    <a:pt x="342" y="38"/>
                  </a:lnTo>
                  <a:lnTo>
                    <a:pt x="342" y="40"/>
                  </a:lnTo>
                  <a:lnTo>
                    <a:pt x="340" y="40"/>
                  </a:lnTo>
                  <a:lnTo>
                    <a:pt x="342" y="40"/>
                  </a:lnTo>
                  <a:lnTo>
                    <a:pt x="340" y="40"/>
                  </a:lnTo>
                  <a:lnTo>
                    <a:pt x="342" y="40"/>
                  </a:lnTo>
                  <a:lnTo>
                    <a:pt x="342" y="38"/>
                  </a:lnTo>
                  <a:lnTo>
                    <a:pt x="342" y="38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40" y="38"/>
                  </a:lnTo>
                  <a:lnTo>
                    <a:pt x="338" y="38"/>
                  </a:lnTo>
                  <a:lnTo>
                    <a:pt x="340" y="38"/>
                  </a:lnTo>
                  <a:lnTo>
                    <a:pt x="340" y="36"/>
                  </a:lnTo>
                  <a:lnTo>
                    <a:pt x="342" y="36"/>
                  </a:lnTo>
                  <a:lnTo>
                    <a:pt x="342" y="34"/>
                  </a:lnTo>
                  <a:lnTo>
                    <a:pt x="344" y="34"/>
                  </a:lnTo>
                  <a:lnTo>
                    <a:pt x="346" y="34"/>
                  </a:lnTo>
                  <a:lnTo>
                    <a:pt x="348" y="34"/>
                  </a:lnTo>
                  <a:lnTo>
                    <a:pt x="350" y="34"/>
                  </a:lnTo>
                  <a:lnTo>
                    <a:pt x="352" y="34"/>
                  </a:lnTo>
                  <a:lnTo>
                    <a:pt x="352" y="36"/>
                  </a:lnTo>
                  <a:lnTo>
                    <a:pt x="352" y="34"/>
                  </a:lnTo>
                  <a:lnTo>
                    <a:pt x="352" y="36"/>
                  </a:lnTo>
                  <a:lnTo>
                    <a:pt x="352" y="34"/>
                  </a:lnTo>
                  <a:lnTo>
                    <a:pt x="352" y="36"/>
                  </a:lnTo>
                  <a:lnTo>
                    <a:pt x="350" y="36"/>
                  </a:lnTo>
                  <a:lnTo>
                    <a:pt x="350" y="34"/>
                  </a:lnTo>
                  <a:lnTo>
                    <a:pt x="350" y="36"/>
                  </a:lnTo>
                  <a:lnTo>
                    <a:pt x="348" y="36"/>
                  </a:lnTo>
                  <a:lnTo>
                    <a:pt x="346" y="36"/>
                  </a:lnTo>
                  <a:lnTo>
                    <a:pt x="348" y="36"/>
                  </a:lnTo>
                  <a:lnTo>
                    <a:pt x="346" y="36"/>
                  </a:lnTo>
                  <a:lnTo>
                    <a:pt x="348" y="36"/>
                  </a:lnTo>
                  <a:lnTo>
                    <a:pt x="348" y="38"/>
                  </a:lnTo>
                  <a:lnTo>
                    <a:pt x="350" y="38"/>
                  </a:lnTo>
                  <a:lnTo>
                    <a:pt x="350" y="36"/>
                  </a:lnTo>
                  <a:lnTo>
                    <a:pt x="352" y="36"/>
                  </a:lnTo>
                  <a:lnTo>
                    <a:pt x="352" y="38"/>
                  </a:lnTo>
                  <a:lnTo>
                    <a:pt x="352" y="38"/>
                  </a:lnTo>
                  <a:lnTo>
                    <a:pt x="350" y="38"/>
                  </a:lnTo>
                  <a:lnTo>
                    <a:pt x="348" y="38"/>
                  </a:lnTo>
                  <a:lnTo>
                    <a:pt x="350" y="38"/>
                  </a:lnTo>
                  <a:lnTo>
                    <a:pt x="352" y="38"/>
                  </a:lnTo>
                  <a:lnTo>
                    <a:pt x="352" y="40"/>
                  </a:lnTo>
                  <a:lnTo>
                    <a:pt x="352" y="42"/>
                  </a:lnTo>
                  <a:lnTo>
                    <a:pt x="352" y="44"/>
                  </a:lnTo>
                  <a:lnTo>
                    <a:pt x="352" y="42"/>
                  </a:lnTo>
                  <a:lnTo>
                    <a:pt x="352" y="44"/>
                  </a:lnTo>
                  <a:lnTo>
                    <a:pt x="352" y="42"/>
                  </a:lnTo>
                  <a:lnTo>
                    <a:pt x="350" y="42"/>
                  </a:lnTo>
                  <a:lnTo>
                    <a:pt x="350" y="44"/>
                  </a:lnTo>
                  <a:lnTo>
                    <a:pt x="352" y="44"/>
                  </a:lnTo>
                  <a:lnTo>
                    <a:pt x="354" y="44"/>
                  </a:lnTo>
                  <a:lnTo>
                    <a:pt x="354" y="46"/>
                  </a:lnTo>
                  <a:lnTo>
                    <a:pt x="354" y="48"/>
                  </a:lnTo>
                  <a:lnTo>
                    <a:pt x="352" y="48"/>
                  </a:lnTo>
                  <a:lnTo>
                    <a:pt x="350" y="48"/>
                  </a:lnTo>
                  <a:lnTo>
                    <a:pt x="348" y="48"/>
                  </a:lnTo>
                  <a:lnTo>
                    <a:pt x="348" y="50"/>
                  </a:lnTo>
                  <a:lnTo>
                    <a:pt x="348" y="52"/>
                  </a:lnTo>
                  <a:lnTo>
                    <a:pt x="348" y="50"/>
                  </a:lnTo>
                  <a:lnTo>
                    <a:pt x="348" y="48"/>
                  </a:lnTo>
                  <a:lnTo>
                    <a:pt x="350" y="48"/>
                  </a:lnTo>
                  <a:lnTo>
                    <a:pt x="352" y="48"/>
                  </a:lnTo>
                  <a:lnTo>
                    <a:pt x="352" y="50"/>
                  </a:lnTo>
                  <a:lnTo>
                    <a:pt x="352" y="48"/>
                  </a:lnTo>
                  <a:lnTo>
                    <a:pt x="352" y="50"/>
                  </a:lnTo>
                  <a:lnTo>
                    <a:pt x="352" y="48"/>
                  </a:lnTo>
                  <a:lnTo>
                    <a:pt x="352" y="50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54" y="50"/>
                  </a:lnTo>
                  <a:lnTo>
                    <a:pt x="354" y="48"/>
                  </a:lnTo>
                  <a:lnTo>
                    <a:pt x="354" y="50"/>
                  </a:lnTo>
                  <a:lnTo>
                    <a:pt x="356" y="50"/>
                  </a:lnTo>
                  <a:lnTo>
                    <a:pt x="356" y="48"/>
                  </a:lnTo>
                  <a:lnTo>
                    <a:pt x="356" y="46"/>
                  </a:lnTo>
                  <a:lnTo>
                    <a:pt x="356" y="44"/>
                  </a:lnTo>
                  <a:lnTo>
                    <a:pt x="356" y="42"/>
                  </a:lnTo>
                  <a:lnTo>
                    <a:pt x="356" y="40"/>
                  </a:lnTo>
                  <a:lnTo>
                    <a:pt x="354" y="40"/>
                  </a:lnTo>
                  <a:lnTo>
                    <a:pt x="354" y="38"/>
                  </a:lnTo>
                  <a:lnTo>
                    <a:pt x="356" y="38"/>
                  </a:lnTo>
                  <a:lnTo>
                    <a:pt x="354" y="38"/>
                  </a:lnTo>
                  <a:lnTo>
                    <a:pt x="354" y="38"/>
                  </a:lnTo>
                  <a:lnTo>
                    <a:pt x="354" y="36"/>
                  </a:lnTo>
                  <a:lnTo>
                    <a:pt x="356" y="36"/>
                  </a:lnTo>
                  <a:lnTo>
                    <a:pt x="358" y="36"/>
                  </a:lnTo>
                  <a:lnTo>
                    <a:pt x="358" y="38"/>
                  </a:lnTo>
                  <a:lnTo>
                    <a:pt x="358" y="36"/>
                  </a:lnTo>
                  <a:lnTo>
                    <a:pt x="358" y="38"/>
                  </a:lnTo>
                  <a:lnTo>
                    <a:pt x="358" y="36"/>
                  </a:lnTo>
                  <a:lnTo>
                    <a:pt x="358" y="38"/>
                  </a:lnTo>
                  <a:lnTo>
                    <a:pt x="358" y="36"/>
                  </a:lnTo>
                  <a:lnTo>
                    <a:pt x="360" y="36"/>
                  </a:lnTo>
                  <a:lnTo>
                    <a:pt x="360" y="38"/>
                  </a:lnTo>
                  <a:lnTo>
                    <a:pt x="360" y="36"/>
                  </a:lnTo>
                  <a:lnTo>
                    <a:pt x="358" y="36"/>
                  </a:lnTo>
                  <a:lnTo>
                    <a:pt x="356" y="36"/>
                  </a:lnTo>
                  <a:lnTo>
                    <a:pt x="356" y="34"/>
                  </a:lnTo>
                  <a:lnTo>
                    <a:pt x="358" y="34"/>
                  </a:lnTo>
                  <a:lnTo>
                    <a:pt x="360" y="34"/>
                  </a:lnTo>
                  <a:lnTo>
                    <a:pt x="362" y="34"/>
                  </a:lnTo>
                  <a:lnTo>
                    <a:pt x="360" y="34"/>
                  </a:lnTo>
                  <a:lnTo>
                    <a:pt x="358" y="34"/>
                  </a:lnTo>
                  <a:lnTo>
                    <a:pt x="358" y="32"/>
                  </a:lnTo>
                  <a:lnTo>
                    <a:pt x="360" y="32"/>
                  </a:lnTo>
                  <a:lnTo>
                    <a:pt x="358" y="32"/>
                  </a:lnTo>
                  <a:lnTo>
                    <a:pt x="360" y="32"/>
                  </a:lnTo>
                  <a:lnTo>
                    <a:pt x="362" y="32"/>
                  </a:lnTo>
                  <a:lnTo>
                    <a:pt x="360" y="32"/>
                  </a:lnTo>
                  <a:lnTo>
                    <a:pt x="362" y="32"/>
                  </a:lnTo>
                  <a:lnTo>
                    <a:pt x="360" y="32"/>
                  </a:lnTo>
                  <a:lnTo>
                    <a:pt x="360" y="34"/>
                  </a:lnTo>
                  <a:lnTo>
                    <a:pt x="362" y="34"/>
                  </a:lnTo>
                  <a:lnTo>
                    <a:pt x="362" y="32"/>
                  </a:lnTo>
                  <a:lnTo>
                    <a:pt x="362" y="34"/>
                  </a:lnTo>
                  <a:lnTo>
                    <a:pt x="362" y="32"/>
                  </a:lnTo>
                  <a:lnTo>
                    <a:pt x="362" y="34"/>
                  </a:lnTo>
                  <a:lnTo>
                    <a:pt x="362" y="32"/>
                  </a:lnTo>
                  <a:lnTo>
                    <a:pt x="360" y="32"/>
                  </a:lnTo>
                  <a:lnTo>
                    <a:pt x="362" y="32"/>
                  </a:lnTo>
                  <a:lnTo>
                    <a:pt x="362" y="34"/>
                  </a:lnTo>
                  <a:lnTo>
                    <a:pt x="364" y="34"/>
                  </a:lnTo>
                  <a:lnTo>
                    <a:pt x="364" y="36"/>
                  </a:lnTo>
                  <a:lnTo>
                    <a:pt x="364" y="38"/>
                  </a:lnTo>
                  <a:lnTo>
                    <a:pt x="366" y="38"/>
                  </a:lnTo>
                  <a:lnTo>
                    <a:pt x="366" y="38"/>
                  </a:lnTo>
                  <a:lnTo>
                    <a:pt x="366" y="40"/>
                  </a:lnTo>
                  <a:lnTo>
                    <a:pt x="368" y="40"/>
                  </a:lnTo>
                  <a:lnTo>
                    <a:pt x="368" y="42"/>
                  </a:lnTo>
                  <a:lnTo>
                    <a:pt x="368" y="44"/>
                  </a:lnTo>
                  <a:lnTo>
                    <a:pt x="366" y="44"/>
                  </a:lnTo>
                  <a:lnTo>
                    <a:pt x="366" y="46"/>
                  </a:lnTo>
                  <a:lnTo>
                    <a:pt x="368" y="46"/>
                  </a:lnTo>
                  <a:lnTo>
                    <a:pt x="368" y="48"/>
                  </a:lnTo>
                  <a:lnTo>
                    <a:pt x="370" y="48"/>
                  </a:lnTo>
                  <a:lnTo>
                    <a:pt x="368" y="48"/>
                  </a:lnTo>
                  <a:lnTo>
                    <a:pt x="368" y="50"/>
                  </a:lnTo>
                  <a:lnTo>
                    <a:pt x="366" y="50"/>
                  </a:lnTo>
                  <a:lnTo>
                    <a:pt x="366" y="52"/>
                  </a:lnTo>
                  <a:lnTo>
                    <a:pt x="366" y="50"/>
                  </a:lnTo>
                  <a:lnTo>
                    <a:pt x="364" y="50"/>
                  </a:lnTo>
                  <a:lnTo>
                    <a:pt x="362" y="50"/>
                  </a:lnTo>
                  <a:lnTo>
                    <a:pt x="362" y="48"/>
                  </a:lnTo>
                  <a:lnTo>
                    <a:pt x="364" y="48"/>
                  </a:lnTo>
                  <a:lnTo>
                    <a:pt x="362" y="48"/>
                  </a:lnTo>
                  <a:lnTo>
                    <a:pt x="364" y="48"/>
                  </a:lnTo>
                  <a:lnTo>
                    <a:pt x="362" y="48"/>
                  </a:lnTo>
                  <a:lnTo>
                    <a:pt x="362" y="50"/>
                  </a:lnTo>
                  <a:lnTo>
                    <a:pt x="362" y="52"/>
                  </a:lnTo>
                  <a:lnTo>
                    <a:pt x="364" y="52"/>
                  </a:lnTo>
                  <a:lnTo>
                    <a:pt x="362" y="52"/>
                  </a:lnTo>
                  <a:lnTo>
                    <a:pt x="362" y="54"/>
                  </a:lnTo>
                  <a:lnTo>
                    <a:pt x="360" y="54"/>
                  </a:lnTo>
                  <a:lnTo>
                    <a:pt x="360" y="56"/>
                  </a:lnTo>
                  <a:lnTo>
                    <a:pt x="358" y="56"/>
                  </a:lnTo>
                  <a:lnTo>
                    <a:pt x="360" y="56"/>
                  </a:lnTo>
                  <a:lnTo>
                    <a:pt x="358" y="56"/>
                  </a:lnTo>
                  <a:lnTo>
                    <a:pt x="360" y="56"/>
                  </a:lnTo>
                  <a:lnTo>
                    <a:pt x="360" y="58"/>
                  </a:lnTo>
                  <a:lnTo>
                    <a:pt x="358" y="58"/>
                  </a:lnTo>
                  <a:lnTo>
                    <a:pt x="360" y="58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60" y="60"/>
                  </a:lnTo>
                  <a:lnTo>
                    <a:pt x="358" y="60"/>
                  </a:lnTo>
                  <a:lnTo>
                    <a:pt x="360" y="60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60" y="62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8" y="62"/>
                  </a:lnTo>
                  <a:lnTo>
                    <a:pt x="356" y="62"/>
                  </a:lnTo>
                  <a:lnTo>
                    <a:pt x="356" y="64"/>
                  </a:lnTo>
                  <a:lnTo>
                    <a:pt x="358" y="64"/>
                  </a:lnTo>
                  <a:lnTo>
                    <a:pt x="358" y="66"/>
                  </a:lnTo>
                  <a:lnTo>
                    <a:pt x="358" y="64"/>
                  </a:lnTo>
                  <a:lnTo>
                    <a:pt x="356" y="64"/>
                  </a:lnTo>
                  <a:lnTo>
                    <a:pt x="356" y="66"/>
                  </a:lnTo>
                  <a:lnTo>
                    <a:pt x="354" y="66"/>
                  </a:lnTo>
                  <a:lnTo>
                    <a:pt x="356" y="66"/>
                  </a:lnTo>
                  <a:lnTo>
                    <a:pt x="354" y="66"/>
                  </a:lnTo>
                  <a:lnTo>
                    <a:pt x="354" y="68"/>
                  </a:lnTo>
                  <a:lnTo>
                    <a:pt x="352" y="68"/>
                  </a:lnTo>
                  <a:lnTo>
                    <a:pt x="350" y="68"/>
                  </a:lnTo>
                  <a:lnTo>
                    <a:pt x="352" y="68"/>
                  </a:lnTo>
                  <a:lnTo>
                    <a:pt x="350" y="68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50" y="66"/>
                  </a:lnTo>
                  <a:lnTo>
                    <a:pt x="348" y="66"/>
                  </a:lnTo>
                  <a:lnTo>
                    <a:pt x="348" y="68"/>
                  </a:lnTo>
                  <a:lnTo>
                    <a:pt x="350" y="68"/>
                  </a:lnTo>
                  <a:lnTo>
                    <a:pt x="348" y="68"/>
                  </a:lnTo>
                  <a:lnTo>
                    <a:pt x="350" y="68"/>
                  </a:lnTo>
                  <a:lnTo>
                    <a:pt x="348" y="68"/>
                  </a:lnTo>
                  <a:lnTo>
                    <a:pt x="346" y="68"/>
                  </a:lnTo>
                  <a:lnTo>
                    <a:pt x="346" y="66"/>
                  </a:lnTo>
                  <a:lnTo>
                    <a:pt x="346" y="68"/>
                  </a:lnTo>
                  <a:lnTo>
                    <a:pt x="346" y="66"/>
                  </a:lnTo>
                  <a:lnTo>
                    <a:pt x="346" y="68"/>
                  </a:lnTo>
                  <a:lnTo>
                    <a:pt x="346" y="66"/>
                  </a:lnTo>
                  <a:lnTo>
                    <a:pt x="344" y="66"/>
                  </a:lnTo>
                  <a:lnTo>
                    <a:pt x="344" y="68"/>
                  </a:lnTo>
                  <a:lnTo>
                    <a:pt x="344" y="66"/>
                  </a:lnTo>
                  <a:lnTo>
                    <a:pt x="344" y="68"/>
                  </a:lnTo>
                  <a:lnTo>
                    <a:pt x="344" y="66"/>
                  </a:lnTo>
                  <a:lnTo>
                    <a:pt x="344" y="68"/>
                  </a:lnTo>
                  <a:lnTo>
                    <a:pt x="346" y="68"/>
                  </a:lnTo>
                  <a:lnTo>
                    <a:pt x="346" y="70"/>
                  </a:lnTo>
                  <a:lnTo>
                    <a:pt x="344" y="70"/>
                  </a:lnTo>
                  <a:lnTo>
                    <a:pt x="346" y="70"/>
                  </a:lnTo>
                  <a:lnTo>
                    <a:pt x="344" y="70"/>
                  </a:lnTo>
                  <a:lnTo>
                    <a:pt x="344" y="68"/>
                  </a:lnTo>
                  <a:lnTo>
                    <a:pt x="344" y="70"/>
                  </a:lnTo>
                  <a:lnTo>
                    <a:pt x="342" y="70"/>
                  </a:lnTo>
                  <a:lnTo>
                    <a:pt x="344" y="70"/>
                  </a:lnTo>
                  <a:lnTo>
                    <a:pt x="342" y="70"/>
                  </a:lnTo>
                  <a:lnTo>
                    <a:pt x="342" y="68"/>
                  </a:lnTo>
                  <a:lnTo>
                    <a:pt x="344" y="68"/>
                  </a:lnTo>
                  <a:lnTo>
                    <a:pt x="342" y="68"/>
                  </a:lnTo>
                  <a:lnTo>
                    <a:pt x="344" y="68"/>
                  </a:lnTo>
                  <a:lnTo>
                    <a:pt x="342" y="68"/>
                  </a:lnTo>
                  <a:lnTo>
                    <a:pt x="342" y="66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44" y="66"/>
                  </a:lnTo>
                  <a:lnTo>
                    <a:pt x="342" y="66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2" y="64"/>
                  </a:lnTo>
                  <a:lnTo>
                    <a:pt x="340" y="64"/>
                  </a:lnTo>
                  <a:lnTo>
                    <a:pt x="340" y="66"/>
                  </a:lnTo>
                  <a:lnTo>
                    <a:pt x="340" y="64"/>
                  </a:lnTo>
                  <a:lnTo>
                    <a:pt x="340" y="66"/>
                  </a:lnTo>
                  <a:lnTo>
                    <a:pt x="342" y="66"/>
                  </a:lnTo>
                  <a:lnTo>
                    <a:pt x="340" y="66"/>
                  </a:lnTo>
                  <a:lnTo>
                    <a:pt x="342" y="66"/>
                  </a:lnTo>
                  <a:lnTo>
                    <a:pt x="340" y="66"/>
                  </a:lnTo>
                  <a:lnTo>
                    <a:pt x="342" y="66"/>
                  </a:lnTo>
                  <a:lnTo>
                    <a:pt x="340" y="66"/>
                  </a:lnTo>
                  <a:lnTo>
                    <a:pt x="340" y="68"/>
                  </a:lnTo>
                  <a:lnTo>
                    <a:pt x="340" y="66"/>
                  </a:lnTo>
                  <a:lnTo>
                    <a:pt x="338" y="66"/>
                  </a:lnTo>
                  <a:lnTo>
                    <a:pt x="340" y="66"/>
                  </a:lnTo>
                  <a:lnTo>
                    <a:pt x="340" y="68"/>
                  </a:lnTo>
                  <a:lnTo>
                    <a:pt x="340" y="66"/>
                  </a:lnTo>
                  <a:lnTo>
                    <a:pt x="340" y="68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38" y="68"/>
                  </a:lnTo>
                  <a:lnTo>
                    <a:pt x="340" y="68"/>
                  </a:lnTo>
                  <a:lnTo>
                    <a:pt x="340" y="70"/>
                  </a:lnTo>
                  <a:lnTo>
                    <a:pt x="338" y="70"/>
                  </a:lnTo>
                  <a:lnTo>
                    <a:pt x="338" y="68"/>
                  </a:lnTo>
                  <a:lnTo>
                    <a:pt x="338" y="70"/>
                  </a:lnTo>
                  <a:lnTo>
                    <a:pt x="338" y="68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36" y="68"/>
                  </a:lnTo>
                  <a:lnTo>
                    <a:pt x="336" y="66"/>
                  </a:lnTo>
                  <a:lnTo>
                    <a:pt x="336" y="68"/>
                  </a:lnTo>
                  <a:lnTo>
                    <a:pt x="336" y="66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36" y="68"/>
                  </a:lnTo>
                  <a:lnTo>
                    <a:pt x="338" y="68"/>
                  </a:lnTo>
                  <a:lnTo>
                    <a:pt x="338" y="66"/>
                  </a:lnTo>
                  <a:lnTo>
                    <a:pt x="338" y="68"/>
                  </a:lnTo>
                  <a:lnTo>
                    <a:pt x="338" y="66"/>
                  </a:lnTo>
                  <a:lnTo>
                    <a:pt x="336" y="66"/>
                  </a:lnTo>
                  <a:lnTo>
                    <a:pt x="338" y="66"/>
                  </a:lnTo>
                  <a:lnTo>
                    <a:pt x="336" y="66"/>
                  </a:lnTo>
                  <a:lnTo>
                    <a:pt x="334" y="66"/>
                  </a:lnTo>
                  <a:lnTo>
                    <a:pt x="336" y="66"/>
                  </a:lnTo>
                  <a:lnTo>
                    <a:pt x="334" y="66"/>
                  </a:lnTo>
                  <a:lnTo>
                    <a:pt x="336" y="66"/>
                  </a:lnTo>
                  <a:lnTo>
                    <a:pt x="334" y="66"/>
                  </a:lnTo>
                  <a:lnTo>
                    <a:pt x="336" y="66"/>
                  </a:lnTo>
                  <a:lnTo>
                    <a:pt x="336" y="64"/>
                  </a:lnTo>
                  <a:lnTo>
                    <a:pt x="336" y="66"/>
                  </a:lnTo>
                  <a:lnTo>
                    <a:pt x="336" y="64"/>
                  </a:lnTo>
                  <a:lnTo>
                    <a:pt x="336" y="66"/>
                  </a:lnTo>
                  <a:lnTo>
                    <a:pt x="336" y="64"/>
                  </a:lnTo>
                  <a:lnTo>
                    <a:pt x="338" y="64"/>
                  </a:lnTo>
                  <a:lnTo>
                    <a:pt x="338" y="66"/>
                  </a:lnTo>
                  <a:lnTo>
                    <a:pt x="338" y="64"/>
                  </a:lnTo>
                  <a:lnTo>
                    <a:pt x="336" y="64"/>
                  </a:lnTo>
                  <a:lnTo>
                    <a:pt x="334" y="64"/>
                  </a:lnTo>
                  <a:lnTo>
                    <a:pt x="336" y="64"/>
                  </a:lnTo>
                  <a:lnTo>
                    <a:pt x="334" y="64"/>
                  </a:lnTo>
                  <a:lnTo>
                    <a:pt x="334" y="66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64"/>
                  </a:lnTo>
                  <a:lnTo>
                    <a:pt x="334" y="62"/>
                  </a:lnTo>
                  <a:lnTo>
                    <a:pt x="336" y="62"/>
                  </a:lnTo>
                  <a:lnTo>
                    <a:pt x="336" y="64"/>
                  </a:lnTo>
                  <a:lnTo>
                    <a:pt x="338" y="64"/>
                  </a:lnTo>
                  <a:lnTo>
                    <a:pt x="336" y="64"/>
                  </a:lnTo>
                  <a:lnTo>
                    <a:pt x="338" y="64"/>
                  </a:lnTo>
                  <a:lnTo>
                    <a:pt x="336" y="64"/>
                  </a:lnTo>
                  <a:lnTo>
                    <a:pt x="336" y="62"/>
                  </a:lnTo>
                  <a:lnTo>
                    <a:pt x="338" y="62"/>
                  </a:lnTo>
                  <a:lnTo>
                    <a:pt x="336" y="62"/>
                  </a:lnTo>
                  <a:lnTo>
                    <a:pt x="338" y="62"/>
                  </a:lnTo>
                  <a:lnTo>
                    <a:pt x="340" y="62"/>
                  </a:lnTo>
                  <a:lnTo>
                    <a:pt x="338" y="62"/>
                  </a:lnTo>
                  <a:lnTo>
                    <a:pt x="338" y="60"/>
                  </a:lnTo>
                  <a:lnTo>
                    <a:pt x="338" y="62"/>
                  </a:lnTo>
                  <a:lnTo>
                    <a:pt x="338" y="60"/>
                  </a:lnTo>
                  <a:lnTo>
                    <a:pt x="338" y="58"/>
                  </a:lnTo>
                  <a:lnTo>
                    <a:pt x="340" y="58"/>
                  </a:lnTo>
                  <a:lnTo>
                    <a:pt x="342" y="58"/>
                  </a:lnTo>
                  <a:lnTo>
                    <a:pt x="340" y="58"/>
                  </a:lnTo>
                  <a:lnTo>
                    <a:pt x="338" y="60"/>
                  </a:lnTo>
                  <a:lnTo>
                    <a:pt x="338" y="58"/>
                  </a:lnTo>
                  <a:lnTo>
                    <a:pt x="338" y="60"/>
                  </a:lnTo>
                  <a:lnTo>
                    <a:pt x="336" y="60"/>
                  </a:lnTo>
                  <a:lnTo>
                    <a:pt x="336" y="58"/>
                  </a:lnTo>
                  <a:lnTo>
                    <a:pt x="338" y="58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6" y="58"/>
                  </a:lnTo>
                  <a:lnTo>
                    <a:pt x="334" y="58"/>
                  </a:lnTo>
                  <a:lnTo>
                    <a:pt x="336" y="58"/>
                  </a:lnTo>
                  <a:lnTo>
                    <a:pt x="336" y="60"/>
                  </a:lnTo>
                  <a:lnTo>
                    <a:pt x="336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62"/>
                  </a:lnTo>
                  <a:lnTo>
                    <a:pt x="334" y="62"/>
                  </a:lnTo>
                  <a:lnTo>
                    <a:pt x="334" y="60"/>
                  </a:lnTo>
                  <a:lnTo>
                    <a:pt x="334" y="62"/>
                  </a:lnTo>
                  <a:lnTo>
                    <a:pt x="332" y="62"/>
                  </a:lnTo>
                  <a:lnTo>
                    <a:pt x="334" y="62"/>
                  </a:lnTo>
                  <a:lnTo>
                    <a:pt x="332" y="62"/>
                  </a:lnTo>
                  <a:lnTo>
                    <a:pt x="330" y="62"/>
                  </a:lnTo>
                  <a:lnTo>
                    <a:pt x="330" y="60"/>
                  </a:lnTo>
                  <a:lnTo>
                    <a:pt x="330" y="62"/>
                  </a:lnTo>
                  <a:lnTo>
                    <a:pt x="328" y="62"/>
                  </a:lnTo>
                  <a:lnTo>
                    <a:pt x="330" y="62"/>
                  </a:lnTo>
                  <a:lnTo>
                    <a:pt x="332" y="62"/>
                  </a:lnTo>
                  <a:lnTo>
                    <a:pt x="332" y="64"/>
                  </a:lnTo>
                  <a:lnTo>
                    <a:pt x="330" y="64"/>
                  </a:lnTo>
                  <a:lnTo>
                    <a:pt x="330" y="66"/>
                  </a:lnTo>
                  <a:lnTo>
                    <a:pt x="330" y="64"/>
                  </a:lnTo>
                  <a:lnTo>
                    <a:pt x="328" y="64"/>
                  </a:lnTo>
                  <a:lnTo>
                    <a:pt x="328" y="66"/>
                  </a:lnTo>
                  <a:lnTo>
                    <a:pt x="330" y="66"/>
                  </a:lnTo>
                  <a:lnTo>
                    <a:pt x="330" y="64"/>
                  </a:lnTo>
                  <a:lnTo>
                    <a:pt x="330" y="66"/>
                  </a:lnTo>
                  <a:lnTo>
                    <a:pt x="330" y="64"/>
                  </a:lnTo>
                  <a:lnTo>
                    <a:pt x="332" y="64"/>
                  </a:lnTo>
                  <a:lnTo>
                    <a:pt x="334" y="64"/>
                  </a:lnTo>
                  <a:lnTo>
                    <a:pt x="334" y="66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68"/>
                  </a:lnTo>
                  <a:lnTo>
                    <a:pt x="334" y="70"/>
                  </a:lnTo>
                  <a:lnTo>
                    <a:pt x="334" y="68"/>
                  </a:lnTo>
                  <a:lnTo>
                    <a:pt x="334" y="70"/>
                  </a:lnTo>
                  <a:lnTo>
                    <a:pt x="334" y="70"/>
                  </a:lnTo>
                  <a:lnTo>
                    <a:pt x="332" y="70"/>
                  </a:lnTo>
                  <a:lnTo>
                    <a:pt x="332" y="68"/>
                  </a:lnTo>
                  <a:lnTo>
                    <a:pt x="334" y="68"/>
                  </a:lnTo>
                  <a:lnTo>
                    <a:pt x="332" y="68"/>
                  </a:lnTo>
                  <a:lnTo>
                    <a:pt x="332" y="70"/>
                  </a:lnTo>
                  <a:lnTo>
                    <a:pt x="332" y="68"/>
                  </a:lnTo>
                  <a:lnTo>
                    <a:pt x="332" y="70"/>
                  </a:lnTo>
                  <a:lnTo>
                    <a:pt x="330" y="70"/>
                  </a:lnTo>
                  <a:lnTo>
                    <a:pt x="330" y="68"/>
                  </a:lnTo>
                  <a:lnTo>
                    <a:pt x="330" y="70"/>
                  </a:lnTo>
                  <a:lnTo>
                    <a:pt x="328" y="70"/>
                  </a:lnTo>
                  <a:lnTo>
                    <a:pt x="326" y="70"/>
                  </a:lnTo>
                  <a:lnTo>
                    <a:pt x="324" y="70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4" y="68"/>
                  </a:lnTo>
                  <a:lnTo>
                    <a:pt x="324" y="66"/>
                  </a:lnTo>
                  <a:lnTo>
                    <a:pt x="324" y="68"/>
                  </a:lnTo>
                  <a:lnTo>
                    <a:pt x="324" y="70"/>
                  </a:lnTo>
                  <a:lnTo>
                    <a:pt x="322" y="70"/>
                  </a:lnTo>
                  <a:lnTo>
                    <a:pt x="322" y="68"/>
                  </a:lnTo>
                  <a:lnTo>
                    <a:pt x="324" y="68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2" y="68"/>
                  </a:lnTo>
                  <a:lnTo>
                    <a:pt x="322" y="70"/>
                  </a:lnTo>
                  <a:lnTo>
                    <a:pt x="320" y="70"/>
                  </a:lnTo>
                  <a:lnTo>
                    <a:pt x="320" y="68"/>
                  </a:lnTo>
                  <a:lnTo>
                    <a:pt x="320" y="70"/>
                  </a:lnTo>
                  <a:lnTo>
                    <a:pt x="320" y="68"/>
                  </a:lnTo>
                  <a:lnTo>
                    <a:pt x="320" y="70"/>
                  </a:lnTo>
                  <a:lnTo>
                    <a:pt x="318" y="70"/>
                  </a:lnTo>
                  <a:lnTo>
                    <a:pt x="318" y="68"/>
                  </a:lnTo>
                  <a:lnTo>
                    <a:pt x="316" y="68"/>
                  </a:lnTo>
                  <a:lnTo>
                    <a:pt x="314" y="68"/>
                  </a:lnTo>
                  <a:lnTo>
                    <a:pt x="314" y="66"/>
                  </a:lnTo>
                  <a:lnTo>
                    <a:pt x="312" y="66"/>
                  </a:lnTo>
                  <a:lnTo>
                    <a:pt x="310" y="66"/>
                  </a:lnTo>
                  <a:lnTo>
                    <a:pt x="312" y="66"/>
                  </a:lnTo>
                  <a:lnTo>
                    <a:pt x="310" y="66"/>
                  </a:lnTo>
                  <a:lnTo>
                    <a:pt x="312" y="66"/>
                  </a:lnTo>
                  <a:lnTo>
                    <a:pt x="314" y="68"/>
                  </a:lnTo>
                  <a:lnTo>
                    <a:pt x="316" y="68"/>
                  </a:lnTo>
                  <a:lnTo>
                    <a:pt x="314" y="68"/>
                  </a:lnTo>
                  <a:lnTo>
                    <a:pt x="312" y="68"/>
                  </a:lnTo>
                  <a:lnTo>
                    <a:pt x="314" y="68"/>
                  </a:lnTo>
                  <a:lnTo>
                    <a:pt x="312" y="68"/>
                  </a:lnTo>
                  <a:lnTo>
                    <a:pt x="314" y="68"/>
                  </a:lnTo>
                  <a:lnTo>
                    <a:pt x="314" y="70"/>
                  </a:lnTo>
                  <a:lnTo>
                    <a:pt x="316" y="70"/>
                  </a:lnTo>
                  <a:lnTo>
                    <a:pt x="318" y="70"/>
                  </a:lnTo>
                  <a:lnTo>
                    <a:pt x="318" y="72"/>
                  </a:lnTo>
                  <a:lnTo>
                    <a:pt x="318" y="74"/>
                  </a:lnTo>
                  <a:lnTo>
                    <a:pt x="320" y="74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20" y="72"/>
                  </a:lnTo>
                  <a:lnTo>
                    <a:pt x="318" y="72"/>
                  </a:lnTo>
                  <a:lnTo>
                    <a:pt x="320" y="70"/>
                  </a:lnTo>
                  <a:lnTo>
                    <a:pt x="322" y="70"/>
                  </a:lnTo>
                  <a:lnTo>
                    <a:pt x="322" y="72"/>
                  </a:lnTo>
                  <a:lnTo>
                    <a:pt x="322" y="70"/>
                  </a:lnTo>
                  <a:lnTo>
                    <a:pt x="324" y="70"/>
                  </a:lnTo>
                  <a:lnTo>
                    <a:pt x="324" y="72"/>
                  </a:lnTo>
                  <a:lnTo>
                    <a:pt x="326" y="72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4" y="72"/>
                  </a:lnTo>
                  <a:lnTo>
                    <a:pt x="324" y="74"/>
                  </a:lnTo>
                  <a:lnTo>
                    <a:pt x="326" y="74"/>
                  </a:lnTo>
                  <a:lnTo>
                    <a:pt x="326" y="72"/>
                  </a:lnTo>
                  <a:lnTo>
                    <a:pt x="326" y="74"/>
                  </a:lnTo>
                  <a:lnTo>
                    <a:pt x="326" y="72"/>
                  </a:lnTo>
                  <a:lnTo>
                    <a:pt x="328" y="72"/>
                  </a:lnTo>
                  <a:lnTo>
                    <a:pt x="330" y="72"/>
                  </a:lnTo>
                  <a:lnTo>
                    <a:pt x="332" y="72"/>
                  </a:lnTo>
                  <a:lnTo>
                    <a:pt x="330" y="72"/>
                  </a:lnTo>
                  <a:lnTo>
                    <a:pt x="330" y="74"/>
                  </a:lnTo>
                  <a:lnTo>
                    <a:pt x="328" y="74"/>
                  </a:lnTo>
                  <a:lnTo>
                    <a:pt x="328" y="77"/>
                  </a:lnTo>
                  <a:lnTo>
                    <a:pt x="328" y="74"/>
                  </a:lnTo>
                  <a:lnTo>
                    <a:pt x="328" y="77"/>
                  </a:lnTo>
                  <a:lnTo>
                    <a:pt x="328" y="79"/>
                  </a:lnTo>
                  <a:lnTo>
                    <a:pt x="330" y="79"/>
                  </a:lnTo>
                  <a:lnTo>
                    <a:pt x="328" y="79"/>
                  </a:lnTo>
                  <a:lnTo>
                    <a:pt x="330" y="79"/>
                  </a:lnTo>
                  <a:lnTo>
                    <a:pt x="328" y="79"/>
                  </a:lnTo>
                  <a:lnTo>
                    <a:pt x="328" y="77"/>
                  </a:lnTo>
                  <a:lnTo>
                    <a:pt x="330" y="77"/>
                  </a:lnTo>
                  <a:lnTo>
                    <a:pt x="330" y="74"/>
                  </a:lnTo>
                  <a:lnTo>
                    <a:pt x="332" y="74"/>
                  </a:lnTo>
                  <a:lnTo>
                    <a:pt x="332" y="77"/>
                  </a:lnTo>
                  <a:lnTo>
                    <a:pt x="332" y="74"/>
                  </a:lnTo>
                  <a:lnTo>
                    <a:pt x="332" y="72"/>
                  </a:lnTo>
                  <a:lnTo>
                    <a:pt x="332" y="74"/>
                  </a:lnTo>
                  <a:lnTo>
                    <a:pt x="334" y="74"/>
                  </a:lnTo>
                  <a:lnTo>
                    <a:pt x="332" y="74"/>
                  </a:lnTo>
                  <a:lnTo>
                    <a:pt x="334" y="74"/>
                  </a:lnTo>
                  <a:lnTo>
                    <a:pt x="334" y="72"/>
                  </a:lnTo>
                  <a:lnTo>
                    <a:pt x="334" y="72"/>
                  </a:lnTo>
                  <a:lnTo>
                    <a:pt x="334" y="74"/>
                  </a:lnTo>
                  <a:lnTo>
                    <a:pt x="334" y="74"/>
                  </a:lnTo>
                  <a:lnTo>
                    <a:pt x="334" y="74"/>
                  </a:lnTo>
                  <a:lnTo>
                    <a:pt x="334" y="74"/>
                  </a:lnTo>
                  <a:lnTo>
                    <a:pt x="334" y="74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34" y="77"/>
                  </a:lnTo>
                  <a:lnTo>
                    <a:pt x="336" y="77"/>
                  </a:lnTo>
                  <a:lnTo>
                    <a:pt x="336" y="79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4" y="81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6" y="81"/>
                  </a:lnTo>
                  <a:lnTo>
                    <a:pt x="336" y="83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34" y="81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34" y="81"/>
                  </a:lnTo>
                  <a:lnTo>
                    <a:pt x="334" y="83"/>
                  </a:lnTo>
                  <a:lnTo>
                    <a:pt x="334" y="81"/>
                  </a:lnTo>
                  <a:lnTo>
                    <a:pt x="334" y="83"/>
                  </a:lnTo>
                  <a:lnTo>
                    <a:pt x="334" y="83"/>
                  </a:lnTo>
                  <a:lnTo>
                    <a:pt x="334" y="83"/>
                  </a:lnTo>
                  <a:lnTo>
                    <a:pt x="334" y="85"/>
                  </a:lnTo>
                  <a:lnTo>
                    <a:pt x="332" y="85"/>
                  </a:lnTo>
                  <a:lnTo>
                    <a:pt x="332" y="87"/>
                  </a:lnTo>
                  <a:lnTo>
                    <a:pt x="330" y="87"/>
                  </a:lnTo>
                  <a:lnTo>
                    <a:pt x="332" y="87"/>
                  </a:lnTo>
                  <a:lnTo>
                    <a:pt x="332" y="85"/>
                  </a:lnTo>
                  <a:lnTo>
                    <a:pt x="334" y="85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2" y="87"/>
                  </a:lnTo>
                  <a:lnTo>
                    <a:pt x="334" y="87"/>
                  </a:lnTo>
                  <a:lnTo>
                    <a:pt x="334" y="85"/>
                  </a:lnTo>
                  <a:lnTo>
                    <a:pt x="334" y="87"/>
                  </a:lnTo>
                  <a:lnTo>
                    <a:pt x="334" y="85"/>
                  </a:lnTo>
                  <a:lnTo>
                    <a:pt x="334" y="85"/>
                  </a:lnTo>
                  <a:lnTo>
                    <a:pt x="334" y="85"/>
                  </a:lnTo>
                  <a:lnTo>
                    <a:pt x="334" y="85"/>
                  </a:lnTo>
                  <a:lnTo>
                    <a:pt x="334" y="83"/>
                  </a:lnTo>
                  <a:lnTo>
                    <a:pt x="334" y="85"/>
                  </a:lnTo>
                  <a:lnTo>
                    <a:pt x="334" y="83"/>
                  </a:lnTo>
                  <a:lnTo>
                    <a:pt x="334" y="85"/>
                  </a:lnTo>
                  <a:lnTo>
                    <a:pt x="334" y="83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4" y="85"/>
                  </a:lnTo>
                  <a:lnTo>
                    <a:pt x="336" y="85"/>
                  </a:lnTo>
                  <a:lnTo>
                    <a:pt x="336" y="83"/>
                  </a:lnTo>
                  <a:lnTo>
                    <a:pt x="336" y="85"/>
                  </a:lnTo>
                  <a:lnTo>
                    <a:pt x="336" y="83"/>
                  </a:lnTo>
                  <a:lnTo>
                    <a:pt x="336" y="85"/>
                  </a:lnTo>
                  <a:lnTo>
                    <a:pt x="336" y="83"/>
                  </a:lnTo>
                  <a:lnTo>
                    <a:pt x="336" y="85"/>
                  </a:lnTo>
                  <a:lnTo>
                    <a:pt x="336" y="83"/>
                  </a:lnTo>
                  <a:lnTo>
                    <a:pt x="336" y="85"/>
                  </a:lnTo>
                  <a:lnTo>
                    <a:pt x="336" y="83"/>
                  </a:lnTo>
                  <a:lnTo>
                    <a:pt x="336" y="85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8" y="85"/>
                  </a:lnTo>
                  <a:lnTo>
                    <a:pt x="336" y="85"/>
                  </a:lnTo>
                  <a:lnTo>
                    <a:pt x="338" y="85"/>
                  </a:lnTo>
                  <a:lnTo>
                    <a:pt x="338" y="83"/>
                  </a:lnTo>
                  <a:lnTo>
                    <a:pt x="338" y="85"/>
                  </a:lnTo>
                  <a:lnTo>
                    <a:pt x="338" y="83"/>
                  </a:lnTo>
                  <a:lnTo>
                    <a:pt x="336" y="83"/>
                  </a:lnTo>
                  <a:lnTo>
                    <a:pt x="338" y="83"/>
                  </a:lnTo>
                  <a:lnTo>
                    <a:pt x="340" y="83"/>
                  </a:lnTo>
                  <a:lnTo>
                    <a:pt x="340" y="85"/>
                  </a:lnTo>
                  <a:lnTo>
                    <a:pt x="338" y="85"/>
                  </a:lnTo>
                  <a:lnTo>
                    <a:pt x="338" y="87"/>
                  </a:lnTo>
                  <a:lnTo>
                    <a:pt x="338" y="85"/>
                  </a:lnTo>
                  <a:lnTo>
                    <a:pt x="338" y="87"/>
                  </a:lnTo>
                  <a:lnTo>
                    <a:pt x="336" y="87"/>
                  </a:lnTo>
                  <a:lnTo>
                    <a:pt x="338" y="87"/>
                  </a:lnTo>
                  <a:lnTo>
                    <a:pt x="336" y="87"/>
                  </a:lnTo>
                  <a:lnTo>
                    <a:pt x="338" y="87"/>
                  </a:lnTo>
                  <a:lnTo>
                    <a:pt x="336" y="87"/>
                  </a:lnTo>
                  <a:lnTo>
                    <a:pt x="338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4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6" y="87"/>
                  </a:lnTo>
                  <a:lnTo>
                    <a:pt x="338" y="87"/>
                  </a:lnTo>
                  <a:lnTo>
                    <a:pt x="338" y="87"/>
                  </a:lnTo>
                  <a:lnTo>
                    <a:pt x="336" y="87"/>
                  </a:lnTo>
                  <a:lnTo>
                    <a:pt x="336" y="89"/>
                  </a:lnTo>
                  <a:lnTo>
                    <a:pt x="334" y="89"/>
                  </a:lnTo>
                  <a:lnTo>
                    <a:pt x="336" y="89"/>
                  </a:lnTo>
                  <a:lnTo>
                    <a:pt x="334" y="89"/>
                  </a:lnTo>
                  <a:lnTo>
                    <a:pt x="336" y="89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89"/>
                  </a:lnTo>
                  <a:lnTo>
                    <a:pt x="334" y="89"/>
                  </a:lnTo>
                  <a:lnTo>
                    <a:pt x="334" y="89"/>
                  </a:lnTo>
                  <a:lnTo>
                    <a:pt x="334" y="89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89"/>
                  </a:lnTo>
                  <a:lnTo>
                    <a:pt x="334" y="89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91"/>
                  </a:lnTo>
                  <a:lnTo>
                    <a:pt x="334" y="93"/>
                  </a:lnTo>
                  <a:lnTo>
                    <a:pt x="332" y="93"/>
                  </a:lnTo>
                  <a:lnTo>
                    <a:pt x="332" y="95"/>
                  </a:lnTo>
                  <a:lnTo>
                    <a:pt x="330" y="95"/>
                  </a:lnTo>
                  <a:lnTo>
                    <a:pt x="330" y="93"/>
                  </a:lnTo>
                  <a:lnTo>
                    <a:pt x="328" y="93"/>
                  </a:lnTo>
                  <a:lnTo>
                    <a:pt x="328" y="91"/>
                  </a:lnTo>
                  <a:lnTo>
                    <a:pt x="328" y="93"/>
                  </a:lnTo>
                  <a:lnTo>
                    <a:pt x="326" y="93"/>
                  </a:lnTo>
                  <a:lnTo>
                    <a:pt x="326" y="91"/>
                  </a:lnTo>
                  <a:lnTo>
                    <a:pt x="326" y="89"/>
                  </a:lnTo>
                  <a:lnTo>
                    <a:pt x="326" y="91"/>
                  </a:lnTo>
                  <a:lnTo>
                    <a:pt x="324" y="91"/>
                  </a:lnTo>
                  <a:lnTo>
                    <a:pt x="324" y="89"/>
                  </a:lnTo>
                  <a:lnTo>
                    <a:pt x="324" y="87"/>
                  </a:lnTo>
                  <a:lnTo>
                    <a:pt x="324" y="89"/>
                  </a:lnTo>
                  <a:lnTo>
                    <a:pt x="324" y="91"/>
                  </a:lnTo>
                  <a:lnTo>
                    <a:pt x="322" y="91"/>
                  </a:lnTo>
                  <a:lnTo>
                    <a:pt x="322" y="89"/>
                  </a:lnTo>
                  <a:lnTo>
                    <a:pt x="322" y="91"/>
                  </a:lnTo>
                  <a:lnTo>
                    <a:pt x="324" y="91"/>
                  </a:lnTo>
                  <a:lnTo>
                    <a:pt x="322" y="91"/>
                  </a:lnTo>
                  <a:lnTo>
                    <a:pt x="322" y="89"/>
                  </a:lnTo>
                  <a:lnTo>
                    <a:pt x="322" y="91"/>
                  </a:lnTo>
                  <a:lnTo>
                    <a:pt x="324" y="91"/>
                  </a:lnTo>
                  <a:lnTo>
                    <a:pt x="322" y="91"/>
                  </a:lnTo>
                  <a:lnTo>
                    <a:pt x="322" y="89"/>
                  </a:lnTo>
                  <a:lnTo>
                    <a:pt x="320" y="89"/>
                  </a:lnTo>
                  <a:lnTo>
                    <a:pt x="322" y="89"/>
                  </a:lnTo>
                  <a:lnTo>
                    <a:pt x="320" y="89"/>
                  </a:lnTo>
                  <a:lnTo>
                    <a:pt x="322" y="89"/>
                  </a:lnTo>
                  <a:lnTo>
                    <a:pt x="320" y="89"/>
                  </a:lnTo>
                  <a:lnTo>
                    <a:pt x="320" y="87"/>
                  </a:lnTo>
                  <a:lnTo>
                    <a:pt x="318" y="87"/>
                  </a:lnTo>
                  <a:lnTo>
                    <a:pt x="320" y="87"/>
                  </a:lnTo>
                  <a:lnTo>
                    <a:pt x="318" y="87"/>
                  </a:lnTo>
                  <a:lnTo>
                    <a:pt x="316" y="87"/>
                  </a:lnTo>
                  <a:lnTo>
                    <a:pt x="318" y="87"/>
                  </a:lnTo>
                  <a:lnTo>
                    <a:pt x="318" y="89"/>
                  </a:lnTo>
                  <a:lnTo>
                    <a:pt x="318" y="87"/>
                  </a:lnTo>
                  <a:lnTo>
                    <a:pt x="318" y="89"/>
                  </a:lnTo>
                  <a:lnTo>
                    <a:pt x="320" y="89"/>
                  </a:lnTo>
                  <a:lnTo>
                    <a:pt x="318" y="89"/>
                  </a:lnTo>
                  <a:lnTo>
                    <a:pt x="320" y="89"/>
                  </a:lnTo>
                  <a:lnTo>
                    <a:pt x="320" y="91"/>
                  </a:lnTo>
                  <a:lnTo>
                    <a:pt x="318" y="91"/>
                  </a:lnTo>
                  <a:lnTo>
                    <a:pt x="320" y="91"/>
                  </a:lnTo>
                  <a:lnTo>
                    <a:pt x="318" y="91"/>
                  </a:lnTo>
                  <a:lnTo>
                    <a:pt x="316" y="91"/>
                  </a:lnTo>
                  <a:lnTo>
                    <a:pt x="316" y="93"/>
                  </a:lnTo>
                  <a:lnTo>
                    <a:pt x="314" y="93"/>
                  </a:lnTo>
                  <a:lnTo>
                    <a:pt x="316" y="93"/>
                  </a:lnTo>
                  <a:lnTo>
                    <a:pt x="316" y="91"/>
                  </a:lnTo>
                  <a:lnTo>
                    <a:pt x="318" y="91"/>
                  </a:lnTo>
                  <a:lnTo>
                    <a:pt x="318" y="93"/>
                  </a:lnTo>
                  <a:lnTo>
                    <a:pt x="318" y="91"/>
                  </a:lnTo>
                  <a:lnTo>
                    <a:pt x="316" y="91"/>
                  </a:lnTo>
                  <a:lnTo>
                    <a:pt x="318" y="91"/>
                  </a:lnTo>
                  <a:lnTo>
                    <a:pt x="320" y="91"/>
                  </a:lnTo>
                  <a:lnTo>
                    <a:pt x="318" y="91"/>
                  </a:lnTo>
                  <a:lnTo>
                    <a:pt x="320" y="91"/>
                  </a:lnTo>
                  <a:lnTo>
                    <a:pt x="320" y="93"/>
                  </a:lnTo>
                  <a:lnTo>
                    <a:pt x="320" y="91"/>
                  </a:lnTo>
                  <a:lnTo>
                    <a:pt x="320" y="93"/>
                  </a:lnTo>
                  <a:lnTo>
                    <a:pt x="320" y="91"/>
                  </a:lnTo>
                  <a:lnTo>
                    <a:pt x="320" y="93"/>
                  </a:lnTo>
                  <a:lnTo>
                    <a:pt x="320" y="91"/>
                  </a:lnTo>
                  <a:lnTo>
                    <a:pt x="318" y="91"/>
                  </a:lnTo>
                  <a:lnTo>
                    <a:pt x="320" y="91"/>
                  </a:lnTo>
                  <a:lnTo>
                    <a:pt x="318" y="91"/>
                  </a:lnTo>
                  <a:lnTo>
                    <a:pt x="320" y="91"/>
                  </a:lnTo>
                  <a:lnTo>
                    <a:pt x="320" y="89"/>
                  </a:lnTo>
                  <a:lnTo>
                    <a:pt x="320" y="91"/>
                  </a:lnTo>
                  <a:lnTo>
                    <a:pt x="320" y="89"/>
                  </a:lnTo>
                  <a:lnTo>
                    <a:pt x="320" y="91"/>
                  </a:lnTo>
                  <a:lnTo>
                    <a:pt x="322" y="91"/>
                  </a:lnTo>
                  <a:lnTo>
                    <a:pt x="322" y="93"/>
                  </a:lnTo>
                  <a:lnTo>
                    <a:pt x="324" y="93"/>
                  </a:lnTo>
                  <a:lnTo>
                    <a:pt x="324" y="95"/>
                  </a:lnTo>
                  <a:lnTo>
                    <a:pt x="326" y="95"/>
                  </a:lnTo>
                  <a:lnTo>
                    <a:pt x="328" y="95"/>
                  </a:lnTo>
                  <a:lnTo>
                    <a:pt x="328" y="97"/>
                  </a:lnTo>
                  <a:lnTo>
                    <a:pt x="328" y="95"/>
                  </a:lnTo>
                  <a:lnTo>
                    <a:pt x="328" y="97"/>
                  </a:lnTo>
                  <a:lnTo>
                    <a:pt x="328" y="95"/>
                  </a:lnTo>
                  <a:lnTo>
                    <a:pt x="328" y="97"/>
                  </a:lnTo>
                  <a:lnTo>
                    <a:pt x="326" y="97"/>
                  </a:lnTo>
                  <a:lnTo>
                    <a:pt x="328" y="97"/>
                  </a:lnTo>
                  <a:lnTo>
                    <a:pt x="328" y="99"/>
                  </a:lnTo>
                  <a:lnTo>
                    <a:pt x="328" y="97"/>
                  </a:lnTo>
                  <a:lnTo>
                    <a:pt x="330" y="97"/>
                  </a:lnTo>
                  <a:lnTo>
                    <a:pt x="330" y="99"/>
                  </a:lnTo>
                  <a:lnTo>
                    <a:pt x="330" y="97"/>
                  </a:lnTo>
                  <a:lnTo>
                    <a:pt x="330" y="99"/>
                  </a:lnTo>
                  <a:lnTo>
                    <a:pt x="330" y="97"/>
                  </a:lnTo>
                  <a:lnTo>
                    <a:pt x="332" y="97"/>
                  </a:lnTo>
                  <a:lnTo>
                    <a:pt x="332" y="99"/>
                  </a:lnTo>
                  <a:lnTo>
                    <a:pt x="332" y="97"/>
                  </a:lnTo>
                  <a:lnTo>
                    <a:pt x="330" y="97"/>
                  </a:lnTo>
                  <a:lnTo>
                    <a:pt x="332" y="97"/>
                  </a:lnTo>
                  <a:lnTo>
                    <a:pt x="332" y="95"/>
                  </a:lnTo>
                  <a:lnTo>
                    <a:pt x="332" y="97"/>
                  </a:lnTo>
                  <a:lnTo>
                    <a:pt x="334" y="97"/>
                  </a:lnTo>
                  <a:lnTo>
                    <a:pt x="334" y="99"/>
                  </a:lnTo>
                  <a:lnTo>
                    <a:pt x="334" y="97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9"/>
                  </a:lnTo>
                  <a:lnTo>
                    <a:pt x="334" y="97"/>
                  </a:lnTo>
                  <a:lnTo>
                    <a:pt x="334" y="97"/>
                  </a:lnTo>
                  <a:lnTo>
                    <a:pt x="334" y="97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4" y="97"/>
                  </a:lnTo>
                  <a:lnTo>
                    <a:pt x="334" y="95"/>
                  </a:lnTo>
                  <a:lnTo>
                    <a:pt x="334" y="93"/>
                  </a:lnTo>
                  <a:lnTo>
                    <a:pt x="336" y="93"/>
                  </a:lnTo>
                  <a:lnTo>
                    <a:pt x="336" y="95"/>
                  </a:lnTo>
                  <a:lnTo>
                    <a:pt x="336" y="93"/>
                  </a:lnTo>
                  <a:lnTo>
                    <a:pt x="336" y="95"/>
                  </a:lnTo>
                  <a:lnTo>
                    <a:pt x="336" y="93"/>
                  </a:lnTo>
                  <a:lnTo>
                    <a:pt x="336" y="95"/>
                  </a:lnTo>
                  <a:lnTo>
                    <a:pt x="336" y="97"/>
                  </a:lnTo>
                  <a:lnTo>
                    <a:pt x="336" y="99"/>
                  </a:lnTo>
                  <a:lnTo>
                    <a:pt x="336" y="101"/>
                  </a:lnTo>
                  <a:lnTo>
                    <a:pt x="338" y="101"/>
                  </a:lnTo>
                  <a:lnTo>
                    <a:pt x="338" y="103"/>
                  </a:lnTo>
                  <a:lnTo>
                    <a:pt x="336" y="103"/>
                  </a:lnTo>
                  <a:lnTo>
                    <a:pt x="336" y="105"/>
                  </a:lnTo>
                  <a:lnTo>
                    <a:pt x="336" y="103"/>
                  </a:lnTo>
                  <a:lnTo>
                    <a:pt x="336" y="105"/>
                  </a:lnTo>
                  <a:lnTo>
                    <a:pt x="334" y="105"/>
                  </a:lnTo>
                  <a:lnTo>
                    <a:pt x="334" y="107"/>
                  </a:lnTo>
                  <a:lnTo>
                    <a:pt x="334" y="105"/>
                  </a:lnTo>
                  <a:lnTo>
                    <a:pt x="336" y="105"/>
                  </a:lnTo>
                  <a:lnTo>
                    <a:pt x="338" y="105"/>
                  </a:lnTo>
                  <a:lnTo>
                    <a:pt x="338" y="107"/>
                  </a:lnTo>
                  <a:lnTo>
                    <a:pt x="338" y="105"/>
                  </a:lnTo>
                  <a:lnTo>
                    <a:pt x="338" y="107"/>
                  </a:lnTo>
                  <a:lnTo>
                    <a:pt x="336" y="107"/>
                  </a:lnTo>
                  <a:lnTo>
                    <a:pt x="338" y="105"/>
                  </a:lnTo>
                  <a:lnTo>
                    <a:pt x="336" y="105"/>
                  </a:lnTo>
                  <a:lnTo>
                    <a:pt x="336" y="107"/>
                  </a:lnTo>
                  <a:lnTo>
                    <a:pt x="336" y="105"/>
                  </a:lnTo>
                  <a:lnTo>
                    <a:pt x="336" y="107"/>
                  </a:lnTo>
                  <a:lnTo>
                    <a:pt x="338" y="107"/>
                  </a:lnTo>
                  <a:lnTo>
                    <a:pt x="336" y="107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4" y="107"/>
                  </a:lnTo>
                  <a:lnTo>
                    <a:pt x="332" y="109"/>
                  </a:lnTo>
                  <a:lnTo>
                    <a:pt x="330" y="109"/>
                  </a:lnTo>
                  <a:lnTo>
                    <a:pt x="328" y="109"/>
                  </a:lnTo>
                  <a:lnTo>
                    <a:pt x="330" y="109"/>
                  </a:lnTo>
                  <a:lnTo>
                    <a:pt x="328" y="109"/>
                  </a:lnTo>
                  <a:lnTo>
                    <a:pt x="328" y="111"/>
                  </a:lnTo>
                  <a:lnTo>
                    <a:pt x="326" y="111"/>
                  </a:lnTo>
                  <a:lnTo>
                    <a:pt x="326" y="113"/>
                  </a:lnTo>
                  <a:lnTo>
                    <a:pt x="326" y="111"/>
                  </a:lnTo>
                  <a:lnTo>
                    <a:pt x="326" y="113"/>
                  </a:lnTo>
                  <a:lnTo>
                    <a:pt x="324" y="113"/>
                  </a:lnTo>
                  <a:lnTo>
                    <a:pt x="322" y="113"/>
                  </a:lnTo>
                  <a:lnTo>
                    <a:pt x="324" y="113"/>
                  </a:lnTo>
                  <a:lnTo>
                    <a:pt x="322" y="113"/>
                  </a:lnTo>
                  <a:lnTo>
                    <a:pt x="322" y="111"/>
                  </a:lnTo>
                  <a:lnTo>
                    <a:pt x="324" y="111"/>
                  </a:lnTo>
                  <a:lnTo>
                    <a:pt x="322" y="111"/>
                  </a:lnTo>
                  <a:lnTo>
                    <a:pt x="320" y="111"/>
                  </a:lnTo>
                  <a:lnTo>
                    <a:pt x="320" y="109"/>
                  </a:lnTo>
                  <a:lnTo>
                    <a:pt x="318" y="109"/>
                  </a:lnTo>
                  <a:lnTo>
                    <a:pt x="320" y="109"/>
                  </a:lnTo>
                  <a:lnTo>
                    <a:pt x="320" y="111"/>
                  </a:lnTo>
                  <a:lnTo>
                    <a:pt x="322" y="111"/>
                  </a:lnTo>
                  <a:lnTo>
                    <a:pt x="322" y="113"/>
                  </a:lnTo>
                  <a:lnTo>
                    <a:pt x="320" y="113"/>
                  </a:lnTo>
                  <a:lnTo>
                    <a:pt x="320" y="115"/>
                  </a:lnTo>
                  <a:lnTo>
                    <a:pt x="320" y="113"/>
                  </a:lnTo>
                  <a:lnTo>
                    <a:pt x="318" y="113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18" y="115"/>
                  </a:lnTo>
                  <a:lnTo>
                    <a:pt x="320" y="115"/>
                  </a:lnTo>
                  <a:lnTo>
                    <a:pt x="320" y="117"/>
                  </a:lnTo>
                  <a:lnTo>
                    <a:pt x="318" y="117"/>
                  </a:lnTo>
                  <a:lnTo>
                    <a:pt x="318" y="119"/>
                  </a:lnTo>
                  <a:lnTo>
                    <a:pt x="316" y="119"/>
                  </a:lnTo>
                  <a:lnTo>
                    <a:pt x="316" y="121"/>
                  </a:lnTo>
                  <a:lnTo>
                    <a:pt x="314" y="123"/>
                  </a:lnTo>
                  <a:lnTo>
                    <a:pt x="312" y="123"/>
                  </a:lnTo>
                  <a:lnTo>
                    <a:pt x="312" y="121"/>
                  </a:lnTo>
                  <a:lnTo>
                    <a:pt x="312" y="123"/>
                  </a:lnTo>
                  <a:lnTo>
                    <a:pt x="312" y="121"/>
                  </a:lnTo>
                  <a:lnTo>
                    <a:pt x="310" y="121"/>
                  </a:lnTo>
                  <a:lnTo>
                    <a:pt x="312" y="121"/>
                  </a:lnTo>
                  <a:lnTo>
                    <a:pt x="310" y="121"/>
                  </a:lnTo>
                  <a:lnTo>
                    <a:pt x="310" y="123"/>
                  </a:lnTo>
                  <a:lnTo>
                    <a:pt x="310" y="121"/>
                  </a:lnTo>
                  <a:lnTo>
                    <a:pt x="312" y="121"/>
                  </a:lnTo>
                  <a:lnTo>
                    <a:pt x="312" y="119"/>
                  </a:lnTo>
                  <a:lnTo>
                    <a:pt x="314" y="119"/>
                  </a:lnTo>
                  <a:lnTo>
                    <a:pt x="312" y="119"/>
                  </a:lnTo>
                  <a:lnTo>
                    <a:pt x="312" y="117"/>
                  </a:lnTo>
                  <a:lnTo>
                    <a:pt x="312" y="119"/>
                  </a:lnTo>
                  <a:lnTo>
                    <a:pt x="312" y="117"/>
                  </a:lnTo>
                  <a:lnTo>
                    <a:pt x="312" y="119"/>
                  </a:lnTo>
                  <a:lnTo>
                    <a:pt x="312" y="117"/>
                  </a:lnTo>
                  <a:lnTo>
                    <a:pt x="310" y="117"/>
                  </a:lnTo>
                  <a:lnTo>
                    <a:pt x="310" y="115"/>
                  </a:lnTo>
                  <a:lnTo>
                    <a:pt x="312" y="115"/>
                  </a:lnTo>
                  <a:lnTo>
                    <a:pt x="310" y="115"/>
                  </a:lnTo>
                  <a:lnTo>
                    <a:pt x="310" y="117"/>
                  </a:lnTo>
                  <a:lnTo>
                    <a:pt x="310" y="115"/>
                  </a:lnTo>
                  <a:lnTo>
                    <a:pt x="308" y="115"/>
                  </a:lnTo>
                  <a:lnTo>
                    <a:pt x="310" y="115"/>
                  </a:lnTo>
                  <a:lnTo>
                    <a:pt x="310" y="113"/>
                  </a:lnTo>
                  <a:lnTo>
                    <a:pt x="310" y="111"/>
                  </a:lnTo>
                  <a:lnTo>
                    <a:pt x="310" y="113"/>
                  </a:lnTo>
                  <a:lnTo>
                    <a:pt x="308" y="113"/>
                  </a:lnTo>
                  <a:lnTo>
                    <a:pt x="308" y="115"/>
                  </a:lnTo>
                  <a:lnTo>
                    <a:pt x="306" y="115"/>
                  </a:lnTo>
                  <a:lnTo>
                    <a:pt x="306" y="113"/>
                  </a:lnTo>
                  <a:lnTo>
                    <a:pt x="306" y="115"/>
                  </a:lnTo>
                  <a:lnTo>
                    <a:pt x="308" y="115"/>
                  </a:lnTo>
                  <a:lnTo>
                    <a:pt x="308" y="117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06" y="117"/>
                  </a:lnTo>
                  <a:lnTo>
                    <a:pt x="308" y="117"/>
                  </a:lnTo>
                  <a:lnTo>
                    <a:pt x="308" y="115"/>
                  </a:lnTo>
                  <a:lnTo>
                    <a:pt x="308" y="117"/>
                  </a:lnTo>
                  <a:lnTo>
                    <a:pt x="310" y="117"/>
                  </a:lnTo>
                  <a:lnTo>
                    <a:pt x="310" y="119"/>
                  </a:lnTo>
                  <a:lnTo>
                    <a:pt x="310" y="121"/>
                  </a:lnTo>
                  <a:lnTo>
                    <a:pt x="308" y="121"/>
                  </a:lnTo>
                  <a:lnTo>
                    <a:pt x="308" y="119"/>
                  </a:lnTo>
                  <a:lnTo>
                    <a:pt x="308" y="121"/>
                  </a:lnTo>
                  <a:lnTo>
                    <a:pt x="306" y="121"/>
                  </a:lnTo>
                  <a:lnTo>
                    <a:pt x="308" y="121"/>
                  </a:lnTo>
                  <a:lnTo>
                    <a:pt x="306" y="121"/>
                  </a:lnTo>
                  <a:lnTo>
                    <a:pt x="308" y="121"/>
                  </a:lnTo>
                  <a:lnTo>
                    <a:pt x="308" y="123"/>
                  </a:lnTo>
                  <a:lnTo>
                    <a:pt x="310" y="123"/>
                  </a:lnTo>
                  <a:lnTo>
                    <a:pt x="308" y="123"/>
                  </a:lnTo>
                  <a:lnTo>
                    <a:pt x="310" y="123"/>
                  </a:lnTo>
                  <a:lnTo>
                    <a:pt x="312" y="123"/>
                  </a:lnTo>
                  <a:lnTo>
                    <a:pt x="312" y="125"/>
                  </a:lnTo>
                  <a:lnTo>
                    <a:pt x="312" y="123"/>
                  </a:lnTo>
                  <a:lnTo>
                    <a:pt x="312" y="125"/>
                  </a:lnTo>
                  <a:lnTo>
                    <a:pt x="312" y="123"/>
                  </a:lnTo>
                  <a:lnTo>
                    <a:pt x="310" y="123"/>
                  </a:lnTo>
                  <a:lnTo>
                    <a:pt x="310" y="125"/>
                  </a:lnTo>
                  <a:lnTo>
                    <a:pt x="312" y="125"/>
                  </a:lnTo>
                  <a:lnTo>
                    <a:pt x="310" y="125"/>
                  </a:lnTo>
                  <a:lnTo>
                    <a:pt x="312" y="125"/>
                  </a:lnTo>
                  <a:lnTo>
                    <a:pt x="310" y="127"/>
                  </a:lnTo>
                  <a:lnTo>
                    <a:pt x="310" y="125"/>
                  </a:lnTo>
                  <a:lnTo>
                    <a:pt x="310" y="127"/>
                  </a:lnTo>
                  <a:lnTo>
                    <a:pt x="308" y="127"/>
                  </a:lnTo>
                  <a:lnTo>
                    <a:pt x="310" y="127"/>
                  </a:lnTo>
                  <a:lnTo>
                    <a:pt x="308" y="127"/>
                  </a:lnTo>
                  <a:lnTo>
                    <a:pt x="308" y="129"/>
                  </a:lnTo>
                  <a:lnTo>
                    <a:pt x="306" y="129"/>
                  </a:lnTo>
                  <a:lnTo>
                    <a:pt x="306" y="131"/>
                  </a:lnTo>
                  <a:lnTo>
                    <a:pt x="306" y="129"/>
                  </a:lnTo>
                  <a:lnTo>
                    <a:pt x="306" y="131"/>
                  </a:lnTo>
                  <a:lnTo>
                    <a:pt x="306" y="129"/>
                  </a:lnTo>
                  <a:lnTo>
                    <a:pt x="308" y="129"/>
                  </a:lnTo>
                  <a:lnTo>
                    <a:pt x="306" y="129"/>
                  </a:lnTo>
                  <a:lnTo>
                    <a:pt x="308" y="129"/>
                  </a:lnTo>
                  <a:lnTo>
                    <a:pt x="306" y="129"/>
                  </a:lnTo>
                  <a:lnTo>
                    <a:pt x="308" y="129"/>
                  </a:lnTo>
                  <a:lnTo>
                    <a:pt x="308" y="127"/>
                  </a:lnTo>
                  <a:lnTo>
                    <a:pt x="308" y="129"/>
                  </a:lnTo>
                  <a:lnTo>
                    <a:pt x="308" y="127"/>
                  </a:lnTo>
                  <a:lnTo>
                    <a:pt x="308" y="129"/>
                  </a:lnTo>
                  <a:lnTo>
                    <a:pt x="308" y="127"/>
                  </a:lnTo>
                  <a:lnTo>
                    <a:pt x="310" y="127"/>
                  </a:lnTo>
                  <a:lnTo>
                    <a:pt x="310" y="125"/>
                  </a:lnTo>
                  <a:lnTo>
                    <a:pt x="312" y="125"/>
                  </a:lnTo>
                  <a:lnTo>
                    <a:pt x="312" y="123"/>
                  </a:lnTo>
                  <a:lnTo>
                    <a:pt x="314" y="123"/>
                  </a:lnTo>
                  <a:lnTo>
                    <a:pt x="314" y="125"/>
                  </a:lnTo>
                  <a:lnTo>
                    <a:pt x="312" y="125"/>
                  </a:lnTo>
                  <a:lnTo>
                    <a:pt x="312" y="127"/>
                  </a:lnTo>
                  <a:lnTo>
                    <a:pt x="310" y="127"/>
                  </a:lnTo>
                  <a:lnTo>
                    <a:pt x="308" y="129"/>
                  </a:lnTo>
                  <a:lnTo>
                    <a:pt x="308" y="131"/>
                  </a:lnTo>
                  <a:lnTo>
                    <a:pt x="306" y="131"/>
                  </a:lnTo>
                  <a:lnTo>
                    <a:pt x="306" y="133"/>
                  </a:lnTo>
                  <a:lnTo>
                    <a:pt x="304" y="133"/>
                  </a:lnTo>
                  <a:lnTo>
                    <a:pt x="304" y="135"/>
                  </a:lnTo>
                  <a:lnTo>
                    <a:pt x="302" y="135"/>
                  </a:lnTo>
                  <a:lnTo>
                    <a:pt x="302" y="135"/>
                  </a:lnTo>
                  <a:lnTo>
                    <a:pt x="300" y="135"/>
                  </a:lnTo>
                  <a:lnTo>
                    <a:pt x="300" y="137"/>
                  </a:lnTo>
                  <a:lnTo>
                    <a:pt x="300" y="139"/>
                  </a:lnTo>
                  <a:lnTo>
                    <a:pt x="298" y="139"/>
                  </a:lnTo>
                  <a:lnTo>
                    <a:pt x="300" y="139"/>
                  </a:lnTo>
                  <a:lnTo>
                    <a:pt x="298" y="139"/>
                  </a:lnTo>
                  <a:lnTo>
                    <a:pt x="298" y="141"/>
                  </a:lnTo>
                  <a:lnTo>
                    <a:pt x="298" y="143"/>
                  </a:lnTo>
                  <a:lnTo>
                    <a:pt x="296" y="143"/>
                  </a:lnTo>
                  <a:lnTo>
                    <a:pt x="296" y="145"/>
                  </a:lnTo>
                  <a:lnTo>
                    <a:pt x="296" y="147"/>
                  </a:lnTo>
                  <a:lnTo>
                    <a:pt x="296" y="149"/>
                  </a:lnTo>
                  <a:lnTo>
                    <a:pt x="294" y="149"/>
                  </a:lnTo>
                  <a:lnTo>
                    <a:pt x="294" y="151"/>
                  </a:lnTo>
                  <a:lnTo>
                    <a:pt x="294" y="153"/>
                  </a:lnTo>
                  <a:lnTo>
                    <a:pt x="294" y="155"/>
                  </a:lnTo>
                  <a:lnTo>
                    <a:pt x="294" y="157"/>
                  </a:lnTo>
                  <a:lnTo>
                    <a:pt x="294" y="159"/>
                  </a:lnTo>
                  <a:lnTo>
                    <a:pt x="294" y="161"/>
                  </a:lnTo>
                  <a:lnTo>
                    <a:pt x="294" y="163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2" y="165"/>
                  </a:lnTo>
                  <a:lnTo>
                    <a:pt x="294" y="165"/>
                  </a:lnTo>
                  <a:lnTo>
                    <a:pt x="294" y="167"/>
                  </a:lnTo>
                  <a:lnTo>
                    <a:pt x="292" y="167"/>
                  </a:lnTo>
                  <a:lnTo>
                    <a:pt x="290" y="167"/>
                  </a:lnTo>
                  <a:lnTo>
                    <a:pt x="290" y="165"/>
                  </a:lnTo>
                  <a:lnTo>
                    <a:pt x="288" y="165"/>
                  </a:lnTo>
                  <a:lnTo>
                    <a:pt x="286" y="165"/>
                  </a:lnTo>
                  <a:lnTo>
                    <a:pt x="286" y="165"/>
                  </a:lnTo>
                  <a:lnTo>
                    <a:pt x="284" y="165"/>
                  </a:lnTo>
                  <a:lnTo>
                    <a:pt x="282" y="165"/>
                  </a:lnTo>
                  <a:lnTo>
                    <a:pt x="280" y="165"/>
                  </a:lnTo>
                  <a:lnTo>
                    <a:pt x="280" y="167"/>
                  </a:lnTo>
                  <a:lnTo>
                    <a:pt x="278" y="167"/>
                  </a:lnTo>
                  <a:lnTo>
                    <a:pt x="276" y="167"/>
                  </a:lnTo>
                  <a:lnTo>
                    <a:pt x="274" y="167"/>
                  </a:lnTo>
                  <a:lnTo>
                    <a:pt x="274" y="169"/>
                  </a:lnTo>
                  <a:lnTo>
                    <a:pt x="272" y="169"/>
                  </a:lnTo>
                  <a:lnTo>
                    <a:pt x="272" y="171"/>
                  </a:lnTo>
                  <a:lnTo>
                    <a:pt x="270" y="171"/>
                  </a:lnTo>
                  <a:lnTo>
                    <a:pt x="268" y="171"/>
                  </a:lnTo>
                  <a:lnTo>
                    <a:pt x="268" y="173"/>
                  </a:lnTo>
                  <a:lnTo>
                    <a:pt x="268" y="171"/>
                  </a:lnTo>
                  <a:lnTo>
                    <a:pt x="266" y="171"/>
                  </a:lnTo>
                  <a:lnTo>
                    <a:pt x="264" y="169"/>
                  </a:lnTo>
                  <a:lnTo>
                    <a:pt x="262" y="169"/>
                  </a:lnTo>
                  <a:lnTo>
                    <a:pt x="262" y="167"/>
                  </a:lnTo>
                  <a:lnTo>
                    <a:pt x="260" y="167"/>
                  </a:lnTo>
                  <a:lnTo>
                    <a:pt x="258" y="165"/>
                  </a:lnTo>
                  <a:lnTo>
                    <a:pt x="256" y="165"/>
                  </a:lnTo>
                  <a:lnTo>
                    <a:pt x="256" y="163"/>
                  </a:lnTo>
                  <a:lnTo>
                    <a:pt x="254" y="163"/>
                  </a:lnTo>
                  <a:lnTo>
                    <a:pt x="252" y="163"/>
                  </a:lnTo>
                  <a:lnTo>
                    <a:pt x="252" y="161"/>
                  </a:lnTo>
                  <a:lnTo>
                    <a:pt x="250" y="161"/>
                  </a:lnTo>
                  <a:lnTo>
                    <a:pt x="250" y="159"/>
                  </a:lnTo>
                  <a:lnTo>
                    <a:pt x="248" y="159"/>
                  </a:lnTo>
                  <a:lnTo>
                    <a:pt x="246" y="159"/>
                  </a:lnTo>
                  <a:lnTo>
                    <a:pt x="246" y="157"/>
                  </a:lnTo>
                  <a:lnTo>
                    <a:pt x="244" y="157"/>
                  </a:lnTo>
                  <a:lnTo>
                    <a:pt x="244" y="155"/>
                  </a:lnTo>
                  <a:lnTo>
                    <a:pt x="242" y="155"/>
                  </a:lnTo>
                  <a:lnTo>
                    <a:pt x="240" y="155"/>
                  </a:lnTo>
                  <a:lnTo>
                    <a:pt x="240" y="153"/>
                  </a:lnTo>
                  <a:lnTo>
                    <a:pt x="238" y="153"/>
                  </a:lnTo>
                  <a:lnTo>
                    <a:pt x="238" y="151"/>
                  </a:lnTo>
                  <a:lnTo>
                    <a:pt x="238" y="151"/>
                  </a:lnTo>
                  <a:lnTo>
                    <a:pt x="236" y="149"/>
                  </a:lnTo>
                  <a:lnTo>
                    <a:pt x="234" y="149"/>
                  </a:lnTo>
                  <a:lnTo>
                    <a:pt x="234" y="147"/>
                  </a:lnTo>
                  <a:lnTo>
                    <a:pt x="232" y="147"/>
                  </a:lnTo>
                  <a:lnTo>
                    <a:pt x="230" y="145"/>
                  </a:lnTo>
                  <a:lnTo>
                    <a:pt x="228" y="145"/>
                  </a:lnTo>
                  <a:lnTo>
                    <a:pt x="228" y="143"/>
                  </a:lnTo>
                  <a:lnTo>
                    <a:pt x="226" y="143"/>
                  </a:lnTo>
                  <a:lnTo>
                    <a:pt x="226" y="141"/>
                  </a:lnTo>
                  <a:lnTo>
                    <a:pt x="224" y="141"/>
                  </a:lnTo>
                  <a:lnTo>
                    <a:pt x="222" y="141"/>
                  </a:lnTo>
                  <a:lnTo>
                    <a:pt x="222" y="139"/>
                  </a:lnTo>
                  <a:lnTo>
                    <a:pt x="220" y="139"/>
                  </a:lnTo>
                  <a:lnTo>
                    <a:pt x="220" y="137"/>
                  </a:lnTo>
                  <a:lnTo>
                    <a:pt x="218" y="137"/>
                  </a:lnTo>
                  <a:lnTo>
                    <a:pt x="216" y="137"/>
                  </a:lnTo>
                  <a:lnTo>
                    <a:pt x="216" y="135"/>
                  </a:lnTo>
                  <a:lnTo>
                    <a:pt x="214" y="135"/>
                  </a:lnTo>
                  <a:lnTo>
                    <a:pt x="214" y="135"/>
                  </a:lnTo>
                  <a:lnTo>
                    <a:pt x="212" y="135"/>
                  </a:lnTo>
                  <a:lnTo>
                    <a:pt x="210" y="135"/>
                  </a:lnTo>
                  <a:lnTo>
                    <a:pt x="210" y="133"/>
                  </a:lnTo>
                  <a:lnTo>
                    <a:pt x="208" y="133"/>
                  </a:lnTo>
                  <a:lnTo>
                    <a:pt x="208" y="131"/>
                  </a:lnTo>
                  <a:lnTo>
                    <a:pt x="206" y="131"/>
                  </a:lnTo>
                  <a:lnTo>
                    <a:pt x="206" y="133"/>
                  </a:lnTo>
                  <a:lnTo>
                    <a:pt x="204" y="133"/>
                  </a:lnTo>
                  <a:lnTo>
                    <a:pt x="202" y="133"/>
                  </a:lnTo>
                  <a:lnTo>
                    <a:pt x="200" y="133"/>
                  </a:lnTo>
                  <a:lnTo>
                    <a:pt x="198" y="133"/>
                  </a:lnTo>
                  <a:lnTo>
                    <a:pt x="196" y="133"/>
                  </a:lnTo>
                  <a:lnTo>
                    <a:pt x="194" y="135"/>
                  </a:lnTo>
                  <a:lnTo>
                    <a:pt x="192" y="135"/>
                  </a:lnTo>
                  <a:lnTo>
                    <a:pt x="190" y="135"/>
                  </a:lnTo>
                  <a:lnTo>
                    <a:pt x="190" y="135"/>
                  </a:lnTo>
                  <a:lnTo>
                    <a:pt x="188" y="135"/>
                  </a:lnTo>
                  <a:lnTo>
                    <a:pt x="186" y="135"/>
                  </a:lnTo>
                  <a:lnTo>
                    <a:pt x="184" y="135"/>
                  </a:lnTo>
                  <a:lnTo>
                    <a:pt x="184" y="135"/>
                  </a:lnTo>
                  <a:lnTo>
                    <a:pt x="182" y="135"/>
                  </a:lnTo>
                  <a:lnTo>
                    <a:pt x="180" y="135"/>
                  </a:lnTo>
                  <a:lnTo>
                    <a:pt x="178" y="135"/>
                  </a:lnTo>
                  <a:lnTo>
                    <a:pt x="176" y="135"/>
                  </a:lnTo>
                  <a:lnTo>
                    <a:pt x="174" y="135"/>
                  </a:lnTo>
                  <a:lnTo>
                    <a:pt x="172" y="135"/>
                  </a:lnTo>
                  <a:lnTo>
                    <a:pt x="172" y="137"/>
                  </a:lnTo>
                  <a:lnTo>
                    <a:pt x="170" y="137"/>
                  </a:lnTo>
                  <a:lnTo>
                    <a:pt x="168" y="137"/>
                  </a:lnTo>
                  <a:lnTo>
                    <a:pt x="166" y="137"/>
                  </a:lnTo>
                  <a:lnTo>
                    <a:pt x="164" y="137"/>
                  </a:lnTo>
                  <a:lnTo>
                    <a:pt x="162" y="137"/>
                  </a:lnTo>
                  <a:lnTo>
                    <a:pt x="160" y="137"/>
                  </a:lnTo>
                  <a:lnTo>
                    <a:pt x="160" y="139"/>
                  </a:lnTo>
                  <a:lnTo>
                    <a:pt x="158" y="139"/>
                  </a:lnTo>
                  <a:lnTo>
                    <a:pt x="158" y="137"/>
                  </a:lnTo>
                  <a:lnTo>
                    <a:pt x="158" y="135"/>
                  </a:lnTo>
                  <a:lnTo>
                    <a:pt x="158" y="135"/>
                  </a:lnTo>
                  <a:lnTo>
                    <a:pt x="156" y="135"/>
                  </a:lnTo>
                  <a:lnTo>
                    <a:pt x="156" y="133"/>
                  </a:lnTo>
                  <a:lnTo>
                    <a:pt x="154" y="131"/>
                  </a:lnTo>
                  <a:lnTo>
                    <a:pt x="152" y="131"/>
                  </a:lnTo>
                  <a:lnTo>
                    <a:pt x="152" y="129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8" y="125"/>
                  </a:lnTo>
                  <a:lnTo>
                    <a:pt x="148" y="127"/>
                  </a:lnTo>
                  <a:lnTo>
                    <a:pt x="146" y="127"/>
                  </a:lnTo>
                  <a:lnTo>
                    <a:pt x="146" y="129"/>
                  </a:lnTo>
                  <a:lnTo>
                    <a:pt x="144" y="129"/>
                  </a:lnTo>
                  <a:lnTo>
                    <a:pt x="142" y="129"/>
                  </a:lnTo>
                  <a:lnTo>
                    <a:pt x="142" y="127"/>
                  </a:lnTo>
                  <a:lnTo>
                    <a:pt x="144" y="127"/>
                  </a:lnTo>
                  <a:lnTo>
                    <a:pt x="144" y="125"/>
                  </a:lnTo>
                  <a:lnTo>
                    <a:pt x="142" y="125"/>
                  </a:lnTo>
                  <a:lnTo>
                    <a:pt x="142" y="125"/>
                  </a:lnTo>
                  <a:lnTo>
                    <a:pt x="140" y="125"/>
                  </a:lnTo>
                  <a:lnTo>
                    <a:pt x="138" y="125"/>
                  </a:lnTo>
                  <a:lnTo>
                    <a:pt x="136" y="125"/>
                  </a:lnTo>
                  <a:lnTo>
                    <a:pt x="134" y="125"/>
                  </a:lnTo>
                  <a:lnTo>
                    <a:pt x="132" y="125"/>
                  </a:lnTo>
                  <a:lnTo>
                    <a:pt x="130" y="125"/>
                  </a:lnTo>
                  <a:lnTo>
                    <a:pt x="128" y="125"/>
                  </a:lnTo>
                  <a:lnTo>
                    <a:pt x="128" y="127"/>
                  </a:lnTo>
                  <a:lnTo>
                    <a:pt x="126" y="127"/>
                  </a:lnTo>
                  <a:lnTo>
                    <a:pt x="124" y="127"/>
                  </a:lnTo>
                  <a:lnTo>
                    <a:pt x="122" y="127"/>
                  </a:lnTo>
                  <a:lnTo>
                    <a:pt x="120" y="127"/>
                  </a:lnTo>
                  <a:lnTo>
                    <a:pt x="118" y="127"/>
                  </a:lnTo>
                  <a:lnTo>
                    <a:pt x="116" y="127"/>
                  </a:lnTo>
                  <a:lnTo>
                    <a:pt x="114" y="127"/>
                  </a:lnTo>
                  <a:lnTo>
                    <a:pt x="112" y="127"/>
                  </a:lnTo>
                  <a:lnTo>
                    <a:pt x="110" y="127"/>
                  </a:lnTo>
                  <a:lnTo>
                    <a:pt x="110" y="129"/>
                  </a:lnTo>
                  <a:lnTo>
                    <a:pt x="108" y="129"/>
                  </a:lnTo>
                  <a:lnTo>
                    <a:pt x="106" y="129"/>
                  </a:lnTo>
                  <a:lnTo>
                    <a:pt x="104" y="129"/>
                  </a:lnTo>
                  <a:lnTo>
                    <a:pt x="102" y="129"/>
                  </a:lnTo>
                  <a:lnTo>
                    <a:pt x="100" y="129"/>
                  </a:lnTo>
                  <a:lnTo>
                    <a:pt x="98" y="129"/>
                  </a:lnTo>
                  <a:lnTo>
                    <a:pt x="96" y="129"/>
                  </a:lnTo>
                  <a:lnTo>
                    <a:pt x="94" y="129"/>
                  </a:lnTo>
                  <a:lnTo>
                    <a:pt x="94" y="129"/>
                  </a:lnTo>
                  <a:lnTo>
                    <a:pt x="94" y="131"/>
                  </a:lnTo>
                  <a:lnTo>
                    <a:pt x="92" y="131"/>
                  </a:lnTo>
                  <a:lnTo>
                    <a:pt x="90" y="131"/>
                  </a:lnTo>
                  <a:lnTo>
                    <a:pt x="88" y="131"/>
                  </a:lnTo>
                  <a:lnTo>
                    <a:pt x="86" y="131"/>
                  </a:lnTo>
                  <a:lnTo>
                    <a:pt x="86" y="133"/>
                  </a:lnTo>
                  <a:lnTo>
                    <a:pt x="86" y="131"/>
                  </a:lnTo>
                  <a:lnTo>
                    <a:pt x="84" y="131"/>
                  </a:lnTo>
                  <a:lnTo>
                    <a:pt x="84" y="133"/>
                  </a:lnTo>
                  <a:lnTo>
                    <a:pt x="82" y="133"/>
                  </a:lnTo>
                  <a:lnTo>
                    <a:pt x="80" y="133"/>
                  </a:lnTo>
                  <a:lnTo>
                    <a:pt x="80" y="135"/>
                  </a:lnTo>
                  <a:lnTo>
                    <a:pt x="80" y="133"/>
                  </a:lnTo>
                  <a:lnTo>
                    <a:pt x="80" y="135"/>
                  </a:lnTo>
                  <a:lnTo>
                    <a:pt x="78" y="135"/>
                  </a:lnTo>
                  <a:lnTo>
                    <a:pt x="76" y="135"/>
                  </a:lnTo>
                  <a:lnTo>
                    <a:pt x="76" y="135"/>
                  </a:lnTo>
                  <a:lnTo>
                    <a:pt x="74" y="135"/>
                  </a:lnTo>
                  <a:lnTo>
                    <a:pt x="72" y="135"/>
                  </a:lnTo>
                  <a:lnTo>
                    <a:pt x="72" y="137"/>
                  </a:lnTo>
                  <a:lnTo>
                    <a:pt x="70" y="137"/>
                  </a:lnTo>
                  <a:lnTo>
                    <a:pt x="70" y="139"/>
                  </a:lnTo>
                  <a:lnTo>
                    <a:pt x="68" y="139"/>
                  </a:lnTo>
                  <a:lnTo>
                    <a:pt x="66" y="139"/>
                  </a:lnTo>
                  <a:lnTo>
                    <a:pt x="64" y="139"/>
                  </a:lnTo>
                  <a:lnTo>
                    <a:pt x="64" y="141"/>
                  </a:lnTo>
                  <a:lnTo>
                    <a:pt x="62" y="141"/>
                  </a:lnTo>
                  <a:lnTo>
                    <a:pt x="60" y="141"/>
                  </a:lnTo>
                  <a:lnTo>
                    <a:pt x="60" y="143"/>
                  </a:lnTo>
                  <a:lnTo>
                    <a:pt x="58" y="143"/>
                  </a:lnTo>
                  <a:lnTo>
                    <a:pt x="56" y="143"/>
                  </a:lnTo>
                  <a:lnTo>
                    <a:pt x="56" y="145"/>
                  </a:lnTo>
                  <a:lnTo>
                    <a:pt x="54" y="145"/>
                  </a:lnTo>
                  <a:lnTo>
                    <a:pt x="52" y="145"/>
                  </a:lnTo>
                  <a:lnTo>
                    <a:pt x="50" y="145"/>
                  </a:lnTo>
                  <a:lnTo>
                    <a:pt x="48" y="145"/>
                  </a:lnTo>
                  <a:lnTo>
                    <a:pt x="48" y="147"/>
                  </a:lnTo>
                  <a:lnTo>
                    <a:pt x="46" y="147"/>
                  </a:lnTo>
                  <a:lnTo>
                    <a:pt x="44" y="147"/>
                  </a:lnTo>
                  <a:lnTo>
                    <a:pt x="44" y="147"/>
                  </a:lnTo>
                  <a:lnTo>
                    <a:pt x="42" y="147"/>
                  </a:lnTo>
                  <a:lnTo>
                    <a:pt x="40" y="147"/>
                  </a:lnTo>
                  <a:lnTo>
                    <a:pt x="38" y="147"/>
                  </a:lnTo>
                  <a:lnTo>
                    <a:pt x="36" y="149"/>
                  </a:lnTo>
                  <a:lnTo>
                    <a:pt x="34" y="149"/>
                  </a:lnTo>
                  <a:lnTo>
                    <a:pt x="32" y="149"/>
                  </a:lnTo>
                  <a:lnTo>
                    <a:pt x="30" y="149"/>
                  </a:lnTo>
                  <a:lnTo>
                    <a:pt x="28" y="149"/>
                  </a:lnTo>
                  <a:lnTo>
                    <a:pt x="26" y="149"/>
                  </a:lnTo>
                  <a:lnTo>
                    <a:pt x="24" y="149"/>
                  </a:lnTo>
                  <a:lnTo>
                    <a:pt x="24" y="151"/>
                  </a:lnTo>
                  <a:lnTo>
                    <a:pt x="22" y="151"/>
                  </a:lnTo>
                  <a:lnTo>
                    <a:pt x="20" y="151"/>
                  </a:lnTo>
                  <a:lnTo>
                    <a:pt x="18" y="151"/>
                  </a:lnTo>
                  <a:lnTo>
                    <a:pt x="16" y="151"/>
                  </a:lnTo>
                  <a:lnTo>
                    <a:pt x="14" y="151"/>
                  </a:lnTo>
                  <a:lnTo>
                    <a:pt x="12" y="151"/>
                  </a:lnTo>
                  <a:lnTo>
                    <a:pt x="10" y="151"/>
                  </a:lnTo>
                  <a:lnTo>
                    <a:pt x="8" y="151"/>
                  </a:lnTo>
                  <a:lnTo>
                    <a:pt x="8" y="153"/>
                  </a:lnTo>
                  <a:lnTo>
                    <a:pt x="6" y="153"/>
                  </a:lnTo>
                  <a:lnTo>
                    <a:pt x="2" y="153"/>
                  </a:lnTo>
                  <a:lnTo>
                    <a:pt x="0" y="153"/>
                  </a:lnTo>
                  <a:lnTo>
                    <a:pt x="0" y="151"/>
                  </a:lnTo>
                  <a:lnTo>
                    <a:pt x="0" y="149"/>
                  </a:lnTo>
                  <a:lnTo>
                    <a:pt x="0" y="147"/>
                  </a:lnTo>
                  <a:lnTo>
                    <a:pt x="0" y="145"/>
                  </a:lnTo>
                  <a:lnTo>
                    <a:pt x="0" y="143"/>
                  </a:lnTo>
                  <a:lnTo>
                    <a:pt x="0" y="141"/>
                  </a:lnTo>
                  <a:lnTo>
                    <a:pt x="0" y="139"/>
                  </a:lnTo>
                  <a:lnTo>
                    <a:pt x="0" y="137"/>
                  </a:lnTo>
                  <a:lnTo>
                    <a:pt x="2" y="137"/>
                  </a:lnTo>
                  <a:lnTo>
                    <a:pt x="4" y="137"/>
                  </a:lnTo>
                  <a:lnTo>
                    <a:pt x="4" y="139"/>
                  </a:lnTo>
                  <a:lnTo>
                    <a:pt x="4" y="137"/>
                  </a:lnTo>
                  <a:lnTo>
                    <a:pt x="6" y="137"/>
                  </a:lnTo>
                  <a:lnTo>
                    <a:pt x="8" y="137"/>
                  </a:lnTo>
                  <a:lnTo>
                    <a:pt x="10" y="137"/>
                  </a:lnTo>
                  <a:lnTo>
                    <a:pt x="10" y="135"/>
                  </a:lnTo>
                  <a:lnTo>
                    <a:pt x="12" y="135"/>
                  </a:lnTo>
                  <a:lnTo>
                    <a:pt x="12" y="135"/>
                  </a:lnTo>
                  <a:lnTo>
                    <a:pt x="10" y="135"/>
                  </a:lnTo>
                  <a:lnTo>
                    <a:pt x="10" y="133"/>
                  </a:lnTo>
                  <a:lnTo>
                    <a:pt x="12" y="133"/>
                  </a:lnTo>
                  <a:lnTo>
                    <a:pt x="12" y="131"/>
                  </a:lnTo>
                  <a:lnTo>
                    <a:pt x="10" y="131"/>
                  </a:lnTo>
                  <a:lnTo>
                    <a:pt x="10" y="129"/>
                  </a:lnTo>
                  <a:lnTo>
                    <a:pt x="12" y="129"/>
                  </a:lnTo>
                  <a:lnTo>
                    <a:pt x="12" y="127"/>
                  </a:lnTo>
                  <a:lnTo>
                    <a:pt x="14" y="127"/>
                  </a:lnTo>
                  <a:lnTo>
                    <a:pt x="14" y="125"/>
                  </a:lnTo>
                  <a:lnTo>
                    <a:pt x="16" y="125"/>
                  </a:lnTo>
                  <a:lnTo>
                    <a:pt x="16" y="123"/>
                  </a:lnTo>
                  <a:lnTo>
                    <a:pt x="18" y="123"/>
                  </a:lnTo>
                  <a:lnTo>
                    <a:pt x="20" y="121"/>
                  </a:lnTo>
                  <a:lnTo>
                    <a:pt x="20" y="119"/>
                  </a:lnTo>
                  <a:lnTo>
                    <a:pt x="22" y="119"/>
                  </a:lnTo>
                  <a:lnTo>
                    <a:pt x="24" y="119"/>
                  </a:lnTo>
                  <a:lnTo>
                    <a:pt x="26" y="119"/>
                  </a:lnTo>
                  <a:lnTo>
                    <a:pt x="28" y="119"/>
                  </a:lnTo>
                  <a:lnTo>
                    <a:pt x="28" y="117"/>
                  </a:lnTo>
                  <a:lnTo>
                    <a:pt x="28" y="119"/>
                  </a:lnTo>
                  <a:lnTo>
                    <a:pt x="30" y="119"/>
                  </a:lnTo>
                  <a:lnTo>
                    <a:pt x="32" y="119"/>
                  </a:lnTo>
                  <a:lnTo>
                    <a:pt x="34" y="119"/>
                  </a:lnTo>
                  <a:lnTo>
                    <a:pt x="34" y="117"/>
                  </a:lnTo>
                  <a:lnTo>
                    <a:pt x="34" y="115"/>
                  </a:lnTo>
                  <a:lnTo>
                    <a:pt x="36" y="115"/>
                  </a:lnTo>
                  <a:lnTo>
                    <a:pt x="38" y="115"/>
                  </a:lnTo>
                  <a:lnTo>
                    <a:pt x="38" y="113"/>
                  </a:lnTo>
                  <a:lnTo>
                    <a:pt x="40" y="113"/>
                  </a:lnTo>
                  <a:lnTo>
                    <a:pt x="40" y="111"/>
                  </a:lnTo>
                  <a:lnTo>
                    <a:pt x="42" y="111"/>
                  </a:lnTo>
                  <a:lnTo>
                    <a:pt x="42" y="109"/>
                  </a:lnTo>
                  <a:lnTo>
                    <a:pt x="44" y="109"/>
                  </a:lnTo>
                  <a:lnTo>
                    <a:pt x="44" y="107"/>
                  </a:lnTo>
                  <a:lnTo>
                    <a:pt x="44" y="107"/>
                  </a:lnTo>
                  <a:lnTo>
                    <a:pt x="44" y="105"/>
                  </a:lnTo>
                  <a:lnTo>
                    <a:pt x="46" y="105"/>
                  </a:lnTo>
                  <a:lnTo>
                    <a:pt x="48" y="105"/>
                  </a:lnTo>
                  <a:lnTo>
                    <a:pt x="48" y="103"/>
                  </a:lnTo>
                  <a:lnTo>
                    <a:pt x="50" y="103"/>
                  </a:lnTo>
                  <a:lnTo>
                    <a:pt x="52" y="103"/>
                  </a:lnTo>
                  <a:lnTo>
                    <a:pt x="54" y="103"/>
                  </a:lnTo>
                  <a:lnTo>
                    <a:pt x="54" y="101"/>
                  </a:lnTo>
                  <a:lnTo>
                    <a:pt x="54" y="99"/>
                  </a:lnTo>
                  <a:lnTo>
                    <a:pt x="56" y="99"/>
                  </a:lnTo>
                  <a:lnTo>
                    <a:pt x="56" y="97"/>
                  </a:lnTo>
                  <a:lnTo>
                    <a:pt x="56" y="95"/>
                  </a:lnTo>
                  <a:lnTo>
                    <a:pt x="54" y="95"/>
                  </a:lnTo>
                  <a:lnTo>
                    <a:pt x="54" y="93"/>
                  </a:lnTo>
                  <a:lnTo>
                    <a:pt x="56" y="95"/>
                  </a:lnTo>
                  <a:lnTo>
                    <a:pt x="56" y="93"/>
                  </a:lnTo>
                  <a:lnTo>
                    <a:pt x="58" y="93"/>
                  </a:lnTo>
                  <a:lnTo>
                    <a:pt x="60" y="93"/>
                  </a:lnTo>
                  <a:lnTo>
                    <a:pt x="60" y="91"/>
                  </a:lnTo>
                  <a:lnTo>
                    <a:pt x="60" y="89"/>
                  </a:lnTo>
                  <a:lnTo>
                    <a:pt x="62" y="89"/>
                  </a:lnTo>
                  <a:lnTo>
                    <a:pt x="62" y="87"/>
                  </a:lnTo>
                  <a:lnTo>
                    <a:pt x="64" y="87"/>
                  </a:lnTo>
                  <a:lnTo>
                    <a:pt x="64" y="87"/>
                  </a:lnTo>
                  <a:lnTo>
                    <a:pt x="66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8" y="87"/>
                  </a:lnTo>
                  <a:lnTo>
                    <a:pt x="68" y="89"/>
                  </a:lnTo>
                  <a:lnTo>
                    <a:pt x="70" y="89"/>
                  </a:lnTo>
                  <a:lnTo>
                    <a:pt x="70" y="91"/>
                  </a:lnTo>
                  <a:lnTo>
                    <a:pt x="72" y="89"/>
                  </a:lnTo>
                  <a:lnTo>
                    <a:pt x="74" y="89"/>
                  </a:lnTo>
                  <a:lnTo>
                    <a:pt x="74" y="87"/>
                  </a:lnTo>
                  <a:lnTo>
                    <a:pt x="76" y="87"/>
                  </a:lnTo>
                  <a:lnTo>
                    <a:pt x="76" y="85"/>
                  </a:lnTo>
                  <a:lnTo>
                    <a:pt x="76" y="83"/>
                  </a:lnTo>
                  <a:lnTo>
                    <a:pt x="78" y="83"/>
                  </a:lnTo>
                  <a:lnTo>
                    <a:pt x="78" y="81"/>
                  </a:lnTo>
                  <a:lnTo>
                    <a:pt x="80" y="81"/>
                  </a:lnTo>
                  <a:lnTo>
                    <a:pt x="82" y="81"/>
                  </a:lnTo>
                  <a:lnTo>
                    <a:pt x="84" y="81"/>
                  </a:lnTo>
                  <a:lnTo>
                    <a:pt x="84" y="79"/>
                  </a:lnTo>
                  <a:lnTo>
                    <a:pt x="86" y="79"/>
                  </a:lnTo>
                  <a:lnTo>
                    <a:pt x="88" y="79"/>
                  </a:lnTo>
                  <a:lnTo>
                    <a:pt x="88" y="81"/>
                  </a:lnTo>
                  <a:lnTo>
                    <a:pt x="90" y="81"/>
                  </a:lnTo>
                  <a:lnTo>
                    <a:pt x="92" y="81"/>
                  </a:lnTo>
                  <a:lnTo>
                    <a:pt x="92" y="79"/>
                  </a:lnTo>
                  <a:lnTo>
                    <a:pt x="94" y="79"/>
                  </a:lnTo>
                  <a:lnTo>
                    <a:pt x="94" y="77"/>
                  </a:lnTo>
                  <a:lnTo>
                    <a:pt x="94" y="74"/>
                  </a:lnTo>
                  <a:lnTo>
                    <a:pt x="94" y="72"/>
                  </a:lnTo>
                  <a:lnTo>
                    <a:pt x="94" y="70"/>
                  </a:lnTo>
                  <a:lnTo>
                    <a:pt x="94" y="68"/>
                  </a:lnTo>
                  <a:lnTo>
                    <a:pt x="96" y="68"/>
                  </a:lnTo>
                  <a:lnTo>
                    <a:pt x="96" y="66"/>
                  </a:lnTo>
                  <a:lnTo>
                    <a:pt x="98" y="66"/>
                  </a:lnTo>
                  <a:lnTo>
                    <a:pt x="98" y="64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4" y="64"/>
                  </a:lnTo>
                  <a:lnTo>
                    <a:pt x="102" y="64"/>
                  </a:lnTo>
                  <a:lnTo>
                    <a:pt x="102" y="62"/>
                  </a:lnTo>
                  <a:lnTo>
                    <a:pt x="102" y="60"/>
                  </a:lnTo>
                  <a:lnTo>
                    <a:pt x="102" y="58"/>
                  </a:lnTo>
                  <a:lnTo>
                    <a:pt x="104" y="58"/>
                  </a:lnTo>
                  <a:lnTo>
                    <a:pt x="104" y="56"/>
                  </a:lnTo>
                  <a:lnTo>
                    <a:pt x="102" y="56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2" y="50"/>
                  </a:lnTo>
                  <a:lnTo>
                    <a:pt x="104" y="50"/>
                  </a:lnTo>
                  <a:lnTo>
                    <a:pt x="106" y="50"/>
                  </a:lnTo>
                  <a:lnTo>
                    <a:pt x="108" y="50"/>
                  </a:lnTo>
                  <a:lnTo>
                    <a:pt x="110" y="50"/>
                  </a:lnTo>
                  <a:lnTo>
                    <a:pt x="112" y="50"/>
                  </a:lnTo>
                  <a:close/>
                  <a:moveTo>
                    <a:pt x="378" y="40"/>
                  </a:moveTo>
                  <a:lnTo>
                    <a:pt x="378" y="38"/>
                  </a:lnTo>
                  <a:lnTo>
                    <a:pt x="378" y="4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0" name="Freeform 3178">
              <a:extLst>
                <a:ext uri="{FF2B5EF4-FFF2-40B4-BE49-F238E27FC236}">
                  <a16:creationId xmlns:a16="http://schemas.microsoft.com/office/drawing/2014/main" id="{FB79FC7E-1C7E-5E3F-B31A-F904DB346B7B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278409" y="3001391"/>
              <a:ext cx="344697" cy="369907"/>
            </a:xfrm>
            <a:custGeom>
              <a:avLst/>
              <a:gdLst>
                <a:gd name="T0" fmla="*/ 84 w 174"/>
                <a:gd name="T1" fmla="*/ 38 h 198"/>
                <a:gd name="T2" fmla="*/ 82 w 174"/>
                <a:gd name="T3" fmla="*/ 32 h 198"/>
                <a:gd name="T4" fmla="*/ 76 w 174"/>
                <a:gd name="T5" fmla="*/ 30 h 198"/>
                <a:gd name="T6" fmla="*/ 132 w 174"/>
                <a:gd name="T7" fmla="*/ 18 h 198"/>
                <a:gd name="T8" fmla="*/ 164 w 174"/>
                <a:gd name="T9" fmla="*/ 14 h 198"/>
                <a:gd name="T10" fmla="*/ 168 w 174"/>
                <a:gd name="T11" fmla="*/ 32 h 198"/>
                <a:gd name="T12" fmla="*/ 172 w 174"/>
                <a:gd name="T13" fmla="*/ 48 h 198"/>
                <a:gd name="T14" fmla="*/ 174 w 174"/>
                <a:gd name="T15" fmla="*/ 68 h 198"/>
                <a:gd name="T16" fmla="*/ 174 w 174"/>
                <a:gd name="T17" fmla="*/ 80 h 198"/>
                <a:gd name="T18" fmla="*/ 174 w 174"/>
                <a:gd name="T19" fmla="*/ 90 h 198"/>
                <a:gd name="T20" fmla="*/ 172 w 174"/>
                <a:gd name="T21" fmla="*/ 108 h 198"/>
                <a:gd name="T22" fmla="*/ 170 w 174"/>
                <a:gd name="T23" fmla="*/ 122 h 198"/>
                <a:gd name="T24" fmla="*/ 162 w 174"/>
                <a:gd name="T25" fmla="*/ 132 h 198"/>
                <a:gd name="T26" fmla="*/ 154 w 174"/>
                <a:gd name="T27" fmla="*/ 142 h 198"/>
                <a:gd name="T28" fmla="*/ 144 w 174"/>
                <a:gd name="T29" fmla="*/ 146 h 198"/>
                <a:gd name="T30" fmla="*/ 140 w 174"/>
                <a:gd name="T31" fmla="*/ 158 h 198"/>
                <a:gd name="T32" fmla="*/ 136 w 174"/>
                <a:gd name="T33" fmla="*/ 170 h 198"/>
                <a:gd name="T34" fmla="*/ 128 w 174"/>
                <a:gd name="T35" fmla="*/ 166 h 198"/>
                <a:gd name="T36" fmla="*/ 122 w 174"/>
                <a:gd name="T37" fmla="*/ 176 h 198"/>
                <a:gd name="T38" fmla="*/ 122 w 174"/>
                <a:gd name="T39" fmla="*/ 186 h 198"/>
                <a:gd name="T40" fmla="*/ 118 w 174"/>
                <a:gd name="T41" fmla="*/ 196 h 198"/>
                <a:gd name="T42" fmla="*/ 104 w 174"/>
                <a:gd name="T43" fmla="*/ 192 h 198"/>
                <a:gd name="T44" fmla="*/ 98 w 174"/>
                <a:gd name="T45" fmla="*/ 184 h 198"/>
                <a:gd name="T46" fmla="*/ 88 w 174"/>
                <a:gd name="T47" fmla="*/ 186 h 198"/>
                <a:gd name="T48" fmla="*/ 76 w 174"/>
                <a:gd name="T49" fmla="*/ 188 h 198"/>
                <a:gd name="T50" fmla="*/ 60 w 174"/>
                <a:gd name="T51" fmla="*/ 192 h 198"/>
                <a:gd name="T52" fmla="*/ 48 w 174"/>
                <a:gd name="T53" fmla="*/ 186 h 198"/>
                <a:gd name="T54" fmla="*/ 36 w 174"/>
                <a:gd name="T55" fmla="*/ 180 h 198"/>
                <a:gd name="T56" fmla="*/ 26 w 174"/>
                <a:gd name="T57" fmla="*/ 174 h 198"/>
                <a:gd name="T58" fmla="*/ 14 w 174"/>
                <a:gd name="T59" fmla="*/ 174 h 198"/>
                <a:gd name="T60" fmla="*/ 12 w 174"/>
                <a:gd name="T61" fmla="*/ 156 h 198"/>
                <a:gd name="T62" fmla="*/ 10 w 174"/>
                <a:gd name="T63" fmla="*/ 138 h 198"/>
                <a:gd name="T64" fmla="*/ 8 w 174"/>
                <a:gd name="T65" fmla="*/ 120 h 198"/>
                <a:gd name="T66" fmla="*/ 8 w 174"/>
                <a:gd name="T67" fmla="*/ 102 h 198"/>
                <a:gd name="T68" fmla="*/ 6 w 174"/>
                <a:gd name="T69" fmla="*/ 84 h 198"/>
                <a:gd name="T70" fmla="*/ 4 w 174"/>
                <a:gd name="T71" fmla="*/ 68 h 198"/>
                <a:gd name="T72" fmla="*/ 2 w 174"/>
                <a:gd name="T73" fmla="*/ 48 h 198"/>
                <a:gd name="T74" fmla="*/ 8 w 174"/>
                <a:gd name="T75" fmla="*/ 36 h 198"/>
                <a:gd name="T76" fmla="*/ 26 w 174"/>
                <a:gd name="T77" fmla="*/ 36 h 198"/>
                <a:gd name="T78" fmla="*/ 44 w 174"/>
                <a:gd name="T79" fmla="*/ 32 h 198"/>
                <a:gd name="T80" fmla="*/ 56 w 174"/>
                <a:gd name="T81" fmla="*/ 32 h 198"/>
                <a:gd name="T82" fmla="*/ 58 w 174"/>
                <a:gd name="T83" fmla="*/ 32 h 198"/>
                <a:gd name="T84" fmla="*/ 64 w 174"/>
                <a:gd name="T85" fmla="*/ 36 h 198"/>
                <a:gd name="T86" fmla="*/ 68 w 174"/>
                <a:gd name="T87" fmla="*/ 38 h 198"/>
                <a:gd name="T88" fmla="*/ 66 w 174"/>
                <a:gd name="T89" fmla="*/ 40 h 198"/>
                <a:gd name="T90" fmla="*/ 74 w 174"/>
                <a:gd name="T91" fmla="*/ 36 h 198"/>
                <a:gd name="T92" fmla="*/ 78 w 174"/>
                <a:gd name="T93" fmla="*/ 36 h 198"/>
                <a:gd name="T94" fmla="*/ 80 w 174"/>
                <a:gd name="T95" fmla="*/ 36 h 198"/>
                <a:gd name="T96" fmla="*/ 70 w 174"/>
                <a:gd name="T97" fmla="*/ 42 h 198"/>
                <a:gd name="T98" fmla="*/ 78 w 174"/>
                <a:gd name="T99" fmla="*/ 38 h 198"/>
                <a:gd name="T100" fmla="*/ 86 w 174"/>
                <a:gd name="T101" fmla="*/ 42 h 198"/>
                <a:gd name="T102" fmla="*/ 96 w 174"/>
                <a:gd name="T103" fmla="*/ 40 h 198"/>
                <a:gd name="T104" fmla="*/ 104 w 174"/>
                <a:gd name="T105" fmla="*/ 36 h 198"/>
                <a:gd name="T106" fmla="*/ 120 w 174"/>
                <a:gd name="T107" fmla="*/ 32 h 198"/>
                <a:gd name="T108" fmla="*/ 120 w 174"/>
                <a:gd name="T109" fmla="*/ 32 h 198"/>
                <a:gd name="T110" fmla="*/ 126 w 174"/>
                <a:gd name="T111" fmla="*/ 26 h 198"/>
                <a:gd name="T112" fmla="*/ 134 w 174"/>
                <a:gd name="T113" fmla="*/ 18 h 198"/>
                <a:gd name="T114" fmla="*/ 146 w 174"/>
                <a:gd name="T115" fmla="*/ 10 h 198"/>
                <a:gd name="T116" fmla="*/ 154 w 174"/>
                <a:gd name="T117" fmla="*/ 6 h 198"/>
                <a:gd name="T118" fmla="*/ 162 w 174"/>
                <a:gd name="T119" fmla="*/ 0 h 198"/>
                <a:gd name="T120" fmla="*/ 76 w 174"/>
                <a:gd name="T121" fmla="*/ 36 h 198"/>
                <a:gd name="T122" fmla="*/ 76 w 174"/>
                <a:gd name="T123" fmla="*/ 36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4" h="198">
                  <a:moveTo>
                    <a:pt x="84" y="40"/>
                  </a:moveTo>
                  <a:lnTo>
                    <a:pt x="86" y="40"/>
                  </a:lnTo>
                  <a:lnTo>
                    <a:pt x="84" y="40"/>
                  </a:lnTo>
                  <a:close/>
                  <a:moveTo>
                    <a:pt x="84" y="38"/>
                  </a:moveTo>
                  <a:lnTo>
                    <a:pt x="84" y="40"/>
                  </a:lnTo>
                  <a:lnTo>
                    <a:pt x="86" y="40"/>
                  </a:lnTo>
                  <a:lnTo>
                    <a:pt x="84" y="40"/>
                  </a:lnTo>
                  <a:lnTo>
                    <a:pt x="84" y="38"/>
                  </a:lnTo>
                  <a:lnTo>
                    <a:pt x="82" y="38"/>
                  </a:lnTo>
                  <a:lnTo>
                    <a:pt x="84" y="38"/>
                  </a:lnTo>
                  <a:close/>
                  <a:moveTo>
                    <a:pt x="78" y="38"/>
                  </a:moveTo>
                  <a:lnTo>
                    <a:pt x="76" y="38"/>
                  </a:lnTo>
                  <a:lnTo>
                    <a:pt x="78" y="38"/>
                  </a:lnTo>
                  <a:close/>
                  <a:moveTo>
                    <a:pt x="82" y="32"/>
                  </a:moveTo>
                  <a:lnTo>
                    <a:pt x="82" y="34"/>
                  </a:lnTo>
                  <a:lnTo>
                    <a:pt x="80" y="34"/>
                  </a:lnTo>
                  <a:lnTo>
                    <a:pt x="80" y="32"/>
                  </a:lnTo>
                  <a:lnTo>
                    <a:pt x="82" y="32"/>
                  </a:lnTo>
                  <a:lnTo>
                    <a:pt x="82" y="34"/>
                  </a:lnTo>
                  <a:lnTo>
                    <a:pt x="82" y="32"/>
                  </a:lnTo>
                  <a:close/>
                  <a:moveTo>
                    <a:pt x="78" y="30"/>
                  </a:moveTo>
                  <a:lnTo>
                    <a:pt x="78" y="32"/>
                  </a:lnTo>
                  <a:lnTo>
                    <a:pt x="76" y="32"/>
                  </a:lnTo>
                  <a:lnTo>
                    <a:pt x="76" y="30"/>
                  </a:lnTo>
                  <a:lnTo>
                    <a:pt x="78" y="30"/>
                  </a:lnTo>
                  <a:close/>
                  <a:moveTo>
                    <a:pt x="76" y="30"/>
                  </a:moveTo>
                  <a:lnTo>
                    <a:pt x="74" y="30"/>
                  </a:lnTo>
                  <a:lnTo>
                    <a:pt x="76" y="30"/>
                  </a:lnTo>
                  <a:close/>
                  <a:moveTo>
                    <a:pt x="78" y="30"/>
                  </a:moveTo>
                  <a:lnTo>
                    <a:pt x="76" y="30"/>
                  </a:lnTo>
                  <a:lnTo>
                    <a:pt x="78" y="30"/>
                  </a:lnTo>
                  <a:lnTo>
                    <a:pt x="78" y="28"/>
                  </a:lnTo>
                  <a:lnTo>
                    <a:pt x="78" y="30"/>
                  </a:lnTo>
                  <a:close/>
                  <a:moveTo>
                    <a:pt x="52" y="32"/>
                  </a:moveTo>
                  <a:lnTo>
                    <a:pt x="54" y="32"/>
                  </a:lnTo>
                  <a:lnTo>
                    <a:pt x="52" y="32"/>
                  </a:lnTo>
                  <a:close/>
                  <a:moveTo>
                    <a:pt x="134" y="18"/>
                  </a:moveTo>
                  <a:lnTo>
                    <a:pt x="132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4" y="18"/>
                  </a:lnTo>
                  <a:close/>
                  <a:moveTo>
                    <a:pt x="162" y="0"/>
                  </a:moveTo>
                  <a:lnTo>
                    <a:pt x="162" y="2"/>
                  </a:lnTo>
                  <a:lnTo>
                    <a:pt x="162" y="4"/>
                  </a:lnTo>
                  <a:lnTo>
                    <a:pt x="162" y="6"/>
                  </a:lnTo>
                  <a:lnTo>
                    <a:pt x="164" y="6"/>
                  </a:lnTo>
                  <a:lnTo>
                    <a:pt x="164" y="8"/>
                  </a:lnTo>
                  <a:lnTo>
                    <a:pt x="164" y="10"/>
                  </a:lnTo>
                  <a:lnTo>
                    <a:pt x="164" y="12"/>
                  </a:lnTo>
                  <a:lnTo>
                    <a:pt x="164" y="14"/>
                  </a:lnTo>
                  <a:lnTo>
                    <a:pt x="164" y="18"/>
                  </a:lnTo>
                  <a:lnTo>
                    <a:pt x="166" y="18"/>
                  </a:lnTo>
                  <a:lnTo>
                    <a:pt x="166" y="20"/>
                  </a:lnTo>
                  <a:lnTo>
                    <a:pt x="166" y="22"/>
                  </a:lnTo>
                  <a:lnTo>
                    <a:pt x="166" y="24"/>
                  </a:lnTo>
                  <a:lnTo>
                    <a:pt x="166" y="26"/>
                  </a:lnTo>
                  <a:lnTo>
                    <a:pt x="166" y="28"/>
                  </a:lnTo>
                  <a:lnTo>
                    <a:pt x="168" y="28"/>
                  </a:lnTo>
                  <a:lnTo>
                    <a:pt x="168" y="30"/>
                  </a:lnTo>
                  <a:lnTo>
                    <a:pt x="168" y="32"/>
                  </a:lnTo>
                  <a:lnTo>
                    <a:pt x="168" y="34"/>
                  </a:lnTo>
                  <a:lnTo>
                    <a:pt x="168" y="36"/>
                  </a:lnTo>
                  <a:lnTo>
                    <a:pt x="168" y="36"/>
                  </a:lnTo>
                  <a:lnTo>
                    <a:pt x="170" y="38"/>
                  </a:lnTo>
                  <a:lnTo>
                    <a:pt x="170" y="40"/>
                  </a:lnTo>
                  <a:lnTo>
                    <a:pt x="170" y="42"/>
                  </a:lnTo>
                  <a:lnTo>
                    <a:pt x="170" y="44"/>
                  </a:lnTo>
                  <a:lnTo>
                    <a:pt x="170" y="46"/>
                  </a:lnTo>
                  <a:lnTo>
                    <a:pt x="170" y="48"/>
                  </a:lnTo>
                  <a:lnTo>
                    <a:pt x="172" y="48"/>
                  </a:lnTo>
                  <a:lnTo>
                    <a:pt x="172" y="50"/>
                  </a:lnTo>
                  <a:lnTo>
                    <a:pt x="172" y="52"/>
                  </a:lnTo>
                  <a:lnTo>
                    <a:pt x="172" y="54"/>
                  </a:lnTo>
                  <a:lnTo>
                    <a:pt x="172" y="56"/>
                  </a:lnTo>
                  <a:lnTo>
                    <a:pt x="172" y="58"/>
                  </a:lnTo>
                  <a:lnTo>
                    <a:pt x="174" y="60"/>
                  </a:lnTo>
                  <a:lnTo>
                    <a:pt x="174" y="62"/>
                  </a:lnTo>
                  <a:lnTo>
                    <a:pt x="174" y="64"/>
                  </a:lnTo>
                  <a:lnTo>
                    <a:pt x="174" y="66"/>
                  </a:lnTo>
                  <a:lnTo>
                    <a:pt x="174" y="68"/>
                  </a:lnTo>
                  <a:lnTo>
                    <a:pt x="174" y="70"/>
                  </a:lnTo>
                  <a:lnTo>
                    <a:pt x="172" y="70"/>
                  </a:lnTo>
                  <a:lnTo>
                    <a:pt x="170" y="70"/>
                  </a:lnTo>
                  <a:lnTo>
                    <a:pt x="170" y="72"/>
                  </a:lnTo>
                  <a:lnTo>
                    <a:pt x="170" y="74"/>
                  </a:lnTo>
                  <a:lnTo>
                    <a:pt x="170" y="76"/>
                  </a:lnTo>
                  <a:lnTo>
                    <a:pt x="172" y="76"/>
                  </a:lnTo>
                  <a:lnTo>
                    <a:pt x="172" y="78"/>
                  </a:lnTo>
                  <a:lnTo>
                    <a:pt x="174" y="78"/>
                  </a:lnTo>
                  <a:lnTo>
                    <a:pt x="174" y="80"/>
                  </a:lnTo>
                  <a:lnTo>
                    <a:pt x="172" y="80"/>
                  </a:lnTo>
                  <a:lnTo>
                    <a:pt x="172" y="82"/>
                  </a:lnTo>
                  <a:lnTo>
                    <a:pt x="174" y="82"/>
                  </a:lnTo>
                  <a:lnTo>
                    <a:pt x="172" y="82"/>
                  </a:lnTo>
                  <a:lnTo>
                    <a:pt x="172" y="84"/>
                  </a:lnTo>
                  <a:lnTo>
                    <a:pt x="174" y="84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2" y="90"/>
                  </a:lnTo>
                  <a:lnTo>
                    <a:pt x="172" y="92"/>
                  </a:lnTo>
                  <a:lnTo>
                    <a:pt x="172" y="94"/>
                  </a:lnTo>
                  <a:lnTo>
                    <a:pt x="172" y="96"/>
                  </a:lnTo>
                  <a:lnTo>
                    <a:pt x="172" y="98"/>
                  </a:lnTo>
                  <a:lnTo>
                    <a:pt x="172" y="100"/>
                  </a:lnTo>
                  <a:lnTo>
                    <a:pt x="172" y="102"/>
                  </a:lnTo>
                  <a:lnTo>
                    <a:pt x="172" y="104"/>
                  </a:lnTo>
                  <a:lnTo>
                    <a:pt x="172" y="106"/>
                  </a:lnTo>
                  <a:lnTo>
                    <a:pt x="172" y="108"/>
                  </a:lnTo>
                  <a:lnTo>
                    <a:pt x="170" y="108"/>
                  </a:lnTo>
                  <a:lnTo>
                    <a:pt x="170" y="110"/>
                  </a:lnTo>
                  <a:lnTo>
                    <a:pt x="170" y="112"/>
                  </a:lnTo>
                  <a:lnTo>
                    <a:pt x="170" y="114"/>
                  </a:lnTo>
                  <a:lnTo>
                    <a:pt x="170" y="116"/>
                  </a:lnTo>
                  <a:lnTo>
                    <a:pt x="168" y="116"/>
                  </a:lnTo>
                  <a:lnTo>
                    <a:pt x="168" y="118"/>
                  </a:lnTo>
                  <a:lnTo>
                    <a:pt x="170" y="118"/>
                  </a:lnTo>
                  <a:lnTo>
                    <a:pt x="170" y="120"/>
                  </a:lnTo>
                  <a:lnTo>
                    <a:pt x="170" y="122"/>
                  </a:lnTo>
                  <a:lnTo>
                    <a:pt x="170" y="124"/>
                  </a:lnTo>
                  <a:lnTo>
                    <a:pt x="168" y="124"/>
                  </a:lnTo>
                  <a:lnTo>
                    <a:pt x="168" y="126"/>
                  </a:lnTo>
                  <a:lnTo>
                    <a:pt x="166" y="126"/>
                  </a:lnTo>
                  <a:lnTo>
                    <a:pt x="166" y="128"/>
                  </a:lnTo>
                  <a:lnTo>
                    <a:pt x="164" y="128"/>
                  </a:lnTo>
                  <a:lnTo>
                    <a:pt x="164" y="130"/>
                  </a:lnTo>
                  <a:lnTo>
                    <a:pt x="162" y="130"/>
                  </a:lnTo>
                  <a:lnTo>
                    <a:pt x="162" y="132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60" y="134"/>
                  </a:lnTo>
                  <a:lnTo>
                    <a:pt x="158" y="134"/>
                  </a:lnTo>
                  <a:lnTo>
                    <a:pt x="158" y="136"/>
                  </a:lnTo>
                  <a:lnTo>
                    <a:pt x="158" y="138"/>
                  </a:lnTo>
                  <a:lnTo>
                    <a:pt x="156" y="138"/>
                  </a:lnTo>
                  <a:lnTo>
                    <a:pt x="154" y="138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54" y="142"/>
                  </a:lnTo>
                  <a:lnTo>
                    <a:pt x="152" y="142"/>
                  </a:lnTo>
                  <a:lnTo>
                    <a:pt x="152" y="140"/>
                  </a:lnTo>
                  <a:lnTo>
                    <a:pt x="152" y="138"/>
                  </a:lnTo>
                  <a:lnTo>
                    <a:pt x="150" y="138"/>
                  </a:lnTo>
                  <a:lnTo>
                    <a:pt x="148" y="138"/>
                  </a:lnTo>
                  <a:lnTo>
                    <a:pt x="148" y="140"/>
                  </a:lnTo>
                  <a:lnTo>
                    <a:pt x="146" y="142"/>
                  </a:lnTo>
                  <a:lnTo>
                    <a:pt x="146" y="144"/>
                  </a:lnTo>
                  <a:lnTo>
                    <a:pt x="146" y="146"/>
                  </a:lnTo>
                  <a:lnTo>
                    <a:pt x="144" y="146"/>
                  </a:lnTo>
                  <a:lnTo>
                    <a:pt x="142" y="146"/>
                  </a:lnTo>
                  <a:lnTo>
                    <a:pt x="142" y="148"/>
                  </a:lnTo>
                  <a:lnTo>
                    <a:pt x="140" y="148"/>
                  </a:lnTo>
                  <a:lnTo>
                    <a:pt x="140" y="150"/>
                  </a:lnTo>
                  <a:lnTo>
                    <a:pt x="140" y="152"/>
                  </a:lnTo>
                  <a:lnTo>
                    <a:pt x="138" y="152"/>
                  </a:lnTo>
                  <a:lnTo>
                    <a:pt x="138" y="154"/>
                  </a:lnTo>
                  <a:lnTo>
                    <a:pt x="140" y="154"/>
                  </a:lnTo>
                  <a:lnTo>
                    <a:pt x="140" y="156"/>
                  </a:lnTo>
                  <a:lnTo>
                    <a:pt x="140" y="158"/>
                  </a:lnTo>
                  <a:lnTo>
                    <a:pt x="138" y="158"/>
                  </a:lnTo>
                  <a:lnTo>
                    <a:pt x="138" y="160"/>
                  </a:lnTo>
                  <a:lnTo>
                    <a:pt x="140" y="160"/>
                  </a:lnTo>
                  <a:lnTo>
                    <a:pt x="140" y="162"/>
                  </a:lnTo>
                  <a:lnTo>
                    <a:pt x="140" y="164"/>
                  </a:lnTo>
                  <a:lnTo>
                    <a:pt x="140" y="166"/>
                  </a:lnTo>
                  <a:lnTo>
                    <a:pt x="138" y="166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4" y="168"/>
                  </a:lnTo>
                  <a:lnTo>
                    <a:pt x="134" y="166"/>
                  </a:lnTo>
                  <a:lnTo>
                    <a:pt x="134" y="164"/>
                  </a:lnTo>
                  <a:lnTo>
                    <a:pt x="132" y="164"/>
                  </a:lnTo>
                  <a:lnTo>
                    <a:pt x="130" y="164"/>
                  </a:lnTo>
                  <a:lnTo>
                    <a:pt x="130" y="162"/>
                  </a:lnTo>
                  <a:lnTo>
                    <a:pt x="128" y="162"/>
                  </a:lnTo>
                  <a:lnTo>
                    <a:pt x="128" y="164"/>
                  </a:lnTo>
                  <a:lnTo>
                    <a:pt x="128" y="166"/>
                  </a:lnTo>
                  <a:lnTo>
                    <a:pt x="126" y="166"/>
                  </a:lnTo>
                  <a:lnTo>
                    <a:pt x="126" y="168"/>
                  </a:lnTo>
                  <a:lnTo>
                    <a:pt x="126" y="170"/>
                  </a:lnTo>
                  <a:lnTo>
                    <a:pt x="124" y="170"/>
                  </a:lnTo>
                  <a:lnTo>
                    <a:pt x="124" y="172"/>
                  </a:lnTo>
                  <a:lnTo>
                    <a:pt x="126" y="172"/>
                  </a:lnTo>
                  <a:lnTo>
                    <a:pt x="126" y="174"/>
                  </a:lnTo>
                  <a:lnTo>
                    <a:pt x="124" y="174"/>
                  </a:lnTo>
                  <a:lnTo>
                    <a:pt x="124" y="176"/>
                  </a:lnTo>
                  <a:lnTo>
                    <a:pt x="122" y="176"/>
                  </a:lnTo>
                  <a:lnTo>
                    <a:pt x="122" y="178"/>
                  </a:lnTo>
                  <a:lnTo>
                    <a:pt x="124" y="178"/>
                  </a:lnTo>
                  <a:lnTo>
                    <a:pt x="124" y="180"/>
                  </a:lnTo>
                  <a:lnTo>
                    <a:pt x="124" y="180"/>
                  </a:lnTo>
                  <a:lnTo>
                    <a:pt x="124" y="182"/>
                  </a:lnTo>
                  <a:lnTo>
                    <a:pt x="126" y="182"/>
                  </a:lnTo>
                  <a:lnTo>
                    <a:pt x="126" y="184"/>
                  </a:lnTo>
                  <a:lnTo>
                    <a:pt x="126" y="186"/>
                  </a:lnTo>
                  <a:lnTo>
                    <a:pt x="124" y="186"/>
                  </a:lnTo>
                  <a:lnTo>
                    <a:pt x="122" y="186"/>
                  </a:lnTo>
                  <a:lnTo>
                    <a:pt x="120" y="186"/>
                  </a:lnTo>
                  <a:lnTo>
                    <a:pt x="120" y="188"/>
                  </a:lnTo>
                  <a:lnTo>
                    <a:pt x="122" y="188"/>
                  </a:lnTo>
                  <a:lnTo>
                    <a:pt x="122" y="190"/>
                  </a:lnTo>
                  <a:lnTo>
                    <a:pt x="120" y="190"/>
                  </a:lnTo>
                  <a:lnTo>
                    <a:pt x="122" y="192"/>
                  </a:lnTo>
                  <a:lnTo>
                    <a:pt x="120" y="192"/>
                  </a:lnTo>
                  <a:lnTo>
                    <a:pt x="120" y="194"/>
                  </a:lnTo>
                  <a:lnTo>
                    <a:pt x="120" y="196"/>
                  </a:lnTo>
                  <a:lnTo>
                    <a:pt x="118" y="196"/>
                  </a:lnTo>
                  <a:lnTo>
                    <a:pt x="116" y="196"/>
                  </a:lnTo>
                  <a:lnTo>
                    <a:pt x="114" y="196"/>
                  </a:lnTo>
                  <a:lnTo>
                    <a:pt x="114" y="198"/>
                  </a:lnTo>
                  <a:lnTo>
                    <a:pt x="112" y="198"/>
                  </a:lnTo>
                  <a:lnTo>
                    <a:pt x="110" y="198"/>
                  </a:lnTo>
                  <a:lnTo>
                    <a:pt x="108" y="196"/>
                  </a:lnTo>
                  <a:lnTo>
                    <a:pt x="108" y="194"/>
                  </a:lnTo>
                  <a:lnTo>
                    <a:pt x="106" y="194"/>
                  </a:lnTo>
                  <a:lnTo>
                    <a:pt x="106" y="192"/>
                  </a:lnTo>
                  <a:lnTo>
                    <a:pt x="104" y="192"/>
                  </a:lnTo>
                  <a:lnTo>
                    <a:pt x="104" y="192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0" y="190"/>
                  </a:lnTo>
                  <a:lnTo>
                    <a:pt x="98" y="190"/>
                  </a:lnTo>
                  <a:lnTo>
                    <a:pt x="98" y="188"/>
                  </a:lnTo>
                  <a:lnTo>
                    <a:pt x="98" y="186"/>
                  </a:lnTo>
                  <a:lnTo>
                    <a:pt x="98" y="184"/>
                  </a:lnTo>
                  <a:lnTo>
                    <a:pt x="96" y="184"/>
                  </a:lnTo>
                  <a:lnTo>
                    <a:pt x="96" y="182"/>
                  </a:lnTo>
                  <a:lnTo>
                    <a:pt x="96" y="180"/>
                  </a:lnTo>
                  <a:lnTo>
                    <a:pt x="96" y="182"/>
                  </a:lnTo>
                  <a:lnTo>
                    <a:pt x="94" y="182"/>
                  </a:lnTo>
                  <a:lnTo>
                    <a:pt x="92" y="182"/>
                  </a:lnTo>
                  <a:lnTo>
                    <a:pt x="92" y="184"/>
                  </a:lnTo>
                  <a:lnTo>
                    <a:pt x="90" y="184"/>
                  </a:lnTo>
                  <a:lnTo>
                    <a:pt x="90" y="186"/>
                  </a:lnTo>
                  <a:lnTo>
                    <a:pt x="88" y="186"/>
                  </a:lnTo>
                  <a:lnTo>
                    <a:pt x="86" y="188"/>
                  </a:lnTo>
                  <a:lnTo>
                    <a:pt x="86" y="190"/>
                  </a:lnTo>
                  <a:lnTo>
                    <a:pt x="84" y="190"/>
                  </a:lnTo>
                  <a:lnTo>
                    <a:pt x="82" y="190"/>
                  </a:lnTo>
                  <a:lnTo>
                    <a:pt x="80" y="190"/>
                  </a:lnTo>
                  <a:lnTo>
                    <a:pt x="80" y="192"/>
                  </a:lnTo>
                  <a:lnTo>
                    <a:pt x="78" y="192"/>
                  </a:lnTo>
                  <a:lnTo>
                    <a:pt x="78" y="190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4" y="188"/>
                  </a:lnTo>
                  <a:lnTo>
                    <a:pt x="72" y="188"/>
                  </a:lnTo>
                  <a:lnTo>
                    <a:pt x="70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2" y="192"/>
                  </a:lnTo>
                  <a:lnTo>
                    <a:pt x="60" y="192"/>
                  </a:lnTo>
                  <a:lnTo>
                    <a:pt x="58" y="192"/>
                  </a:lnTo>
                  <a:lnTo>
                    <a:pt x="58" y="190"/>
                  </a:lnTo>
                  <a:lnTo>
                    <a:pt x="58" y="188"/>
                  </a:lnTo>
                  <a:lnTo>
                    <a:pt x="56" y="188"/>
                  </a:lnTo>
                  <a:lnTo>
                    <a:pt x="56" y="188"/>
                  </a:lnTo>
                  <a:lnTo>
                    <a:pt x="56" y="186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0" y="186"/>
                  </a:lnTo>
                  <a:lnTo>
                    <a:pt x="48" y="186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2" y="186"/>
                  </a:lnTo>
                  <a:lnTo>
                    <a:pt x="40" y="186"/>
                  </a:lnTo>
                  <a:lnTo>
                    <a:pt x="40" y="184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38" y="180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6" y="178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2" y="176"/>
                  </a:lnTo>
                  <a:lnTo>
                    <a:pt x="30" y="176"/>
                  </a:lnTo>
                  <a:lnTo>
                    <a:pt x="30" y="174"/>
                  </a:lnTo>
                  <a:lnTo>
                    <a:pt x="30" y="172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6" y="174"/>
                  </a:lnTo>
                  <a:lnTo>
                    <a:pt x="24" y="174"/>
                  </a:lnTo>
                  <a:lnTo>
                    <a:pt x="22" y="174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8" y="172"/>
                  </a:lnTo>
                  <a:lnTo>
                    <a:pt x="16" y="172"/>
                  </a:lnTo>
                  <a:lnTo>
                    <a:pt x="14" y="172"/>
                  </a:lnTo>
                  <a:lnTo>
                    <a:pt x="14" y="174"/>
                  </a:lnTo>
                  <a:lnTo>
                    <a:pt x="12" y="174"/>
                  </a:lnTo>
                  <a:lnTo>
                    <a:pt x="12" y="172"/>
                  </a:lnTo>
                  <a:lnTo>
                    <a:pt x="12" y="170"/>
                  </a:lnTo>
                  <a:lnTo>
                    <a:pt x="12" y="168"/>
                  </a:lnTo>
                  <a:lnTo>
                    <a:pt x="12" y="166"/>
                  </a:lnTo>
                  <a:lnTo>
                    <a:pt x="12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2" y="156"/>
                  </a:lnTo>
                  <a:lnTo>
                    <a:pt x="12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10" y="150"/>
                  </a:lnTo>
                  <a:lnTo>
                    <a:pt x="10" y="148"/>
                  </a:lnTo>
                  <a:lnTo>
                    <a:pt x="10" y="146"/>
                  </a:lnTo>
                  <a:lnTo>
                    <a:pt x="10" y="144"/>
                  </a:lnTo>
                  <a:lnTo>
                    <a:pt x="10" y="142"/>
                  </a:lnTo>
                  <a:lnTo>
                    <a:pt x="10" y="140"/>
                  </a:lnTo>
                  <a:lnTo>
                    <a:pt x="10" y="138"/>
                  </a:lnTo>
                  <a:lnTo>
                    <a:pt x="8" y="136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2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8" y="122"/>
                  </a:lnTo>
                  <a:lnTo>
                    <a:pt x="8" y="120"/>
                  </a:lnTo>
                  <a:lnTo>
                    <a:pt x="8" y="118"/>
                  </a:lnTo>
                  <a:lnTo>
                    <a:pt x="8" y="118"/>
                  </a:lnTo>
                  <a:lnTo>
                    <a:pt x="8" y="116"/>
                  </a:lnTo>
                  <a:lnTo>
                    <a:pt x="8" y="114"/>
                  </a:lnTo>
                  <a:lnTo>
                    <a:pt x="8" y="112"/>
                  </a:lnTo>
                  <a:lnTo>
                    <a:pt x="8" y="110"/>
                  </a:lnTo>
                  <a:lnTo>
                    <a:pt x="8" y="108"/>
                  </a:lnTo>
                  <a:lnTo>
                    <a:pt x="8" y="106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8" y="98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2"/>
                  </a:lnTo>
                  <a:lnTo>
                    <a:pt x="6" y="90"/>
                  </a:lnTo>
                  <a:lnTo>
                    <a:pt x="6" y="88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6" y="84"/>
                  </a:lnTo>
                  <a:lnTo>
                    <a:pt x="6" y="82"/>
                  </a:lnTo>
                  <a:lnTo>
                    <a:pt x="4" y="82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2" y="64"/>
                  </a:lnTo>
                  <a:lnTo>
                    <a:pt x="2" y="62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2" y="38"/>
                  </a:lnTo>
                  <a:lnTo>
                    <a:pt x="4" y="36"/>
                  </a:lnTo>
                  <a:lnTo>
                    <a:pt x="6" y="36"/>
                  </a:lnTo>
                  <a:lnTo>
                    <a:pt x="8" y="36"/>
                  </a:lnTo>
                  <a:lnTo>
                    <a:pt x="8" y="36"/>
                  </a:lnTo>
                  <a:lnTo>
                    <a:pt x="10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6"/>
                  </a:lnTo>
                  <a:lnTo>
                    <a:pt x="16" y="36"/>
                  </a:lnTo>
                  <a:lnTo>
                    <a:pt x="18" y="36"/>
                  </a:lnTo>
                  <a:lnTo>
                    <a:pt x="20" y="36"/>
                  </a:lnTo>
                  <a:lnTo>
                    <a:pt x="22" y="36"/>
                  </a:lnTo>
                  <a:lnTo>
                    <a:pt x="24" y="36"/>
                  </a:lnTo>
                  <a:lnTo>
                    <a:pt x="26" y="36"/>
                  </a:lnTo>
                  <a:lnTo>
                    <a:pt x="28" y="34"/>
                  </a:lnTo>
                  <a:lnTo>
                    <a:pt x="30" y="34"/>
                  </a:lnTo>
                  <a:lnTo>
                    <a:pt x="32" y="34"/>
                  </a:lnTo>
                  <a:lnTo>
                    <a:pt x="34" y="34"/>
                  </a:lnTo>
                  <a:lnTo>
                    <a:pt x="36" y="34"/>
                  </a:lnTo>
                  <a:lnTo>
                    <a:pt x="38" y="34"/>
                  </a:lnTo>
                  <a:lnTo>
                    <a:pt x="40" y="34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6" y="32"/>
                  </a:lnTo>
                  <a:lnTo>
                    <a:pt x="48" y="32"/>
                  </a:lnTo>
                  <a:lnTo>
                    <a:pt x="50" y="32"/>
                  </a:lnTo>
                  <a:lnTo>
                    <a:pt x="50" y="30"/>
                  </a:lnTo>
                  <a:lnTo>
                    <a:pt x="52" y="30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2" y="32"/>
                  </a:lnTo>
                  <a:lnTo>
                    <a:pt x="54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2"/>
                  </a:lnTo>
                  <a:lnTo>
                    <a:pt x="56" y="34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56" y="32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58" y="32"/>
                  </a:lnTo>
                  <a:lnTo>
                    <a:pt x="58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4" y="36"/>
                  </a:lnTo>
                  <a:lnTo>
                    <a:pt x="66" y="36"/>
                  </a:lnTo>
                  <a:lnTo>
                    <a:pt x="66" y="36"/>
                  </a:lnTo>
                  <a:lnTo>
                    <a:pt x="68" y="36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6" y="38"/>
                  </a:lnTo>
                  <a:lnTo>
                    <a:pt x="66" y="40"/>
                  </a:lnTo>
                  <a:lnTo>
                    <a:pt x="64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4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68" y="40"/>
                  </a:lnTo>
                  <a:lnTo>
                    <a:pt x="66" y="40"/>
                  </a:lnTo>
                  <a:lnTo>
                    <a:pt x="68" y="40"/>
                  </a:lnTo>
                  <a:lnTo>
                    <a:pt x="68" y="38"/>
                  </a:lnTo>
                  <a:lnTo>
                    <a:pt x="70" y="38"/>
                  </a:lnTo>
                  <a:lnTo>
                    <a:pt x="72" y="38"/>
                  </a:lnTo>
                  <a:lnTo>
                    <a:pt x="74" y="38"/>
                  </a:lnTo>
                  <a:lnTo>
                    <a:pt x="74" y="36"/>
                  </a:lnTo>
                  <a:lnTo>
                    <a:pt x="76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78" y="36"/>
                  </a:lnTo>
                  <a:lnTo>
                    <a:pt x="80" y="36"/>
                  </a:lnTo>
                  <a:lnTo>
                    <a:pt x="80" y="36"/>
                  </a:lnTo>
                  <a:lnTo>
                    <a:pt x="82" y="36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2" y="36"/>
                  </a:lnTo>
                  <a:lnTo>
                    <a:pt x="82" y="38"/>
                  </a:lnTo>
                  <a:lnTo>
                    <a:pt x="80" y="38"/>
                  </a:lnTo>
                  <a:lnTo>
                    <a:pt x="82" y="38"/>
                  </a:lnTo>
                  <a:lnTo>
                    <a:pt x="80" y="36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4" y="40"/>
                  </a:lnTo>
                  <a:lnTo>
                    <a:pt x="72" y="40"/>
                  </a:lnTo>
                  <a:lnTo>
                    <a:pt x="70" y="40"/>
                  </a:lnTo>
                  <a:lnTo>
                    <a:pt x="68" y="40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68" y="42"/>
                  </a:lnTo>
                  <a:lnTo>
                    <a:pt x="70" y="42"/>
                  </a:lnTo>
                  <a:lnTo>
                    <a:pt x="72" y="42"/>
                  </a:lnTo>
                  <a:lnTo>
                    <a:pt x="74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80" y="40"/>
                  </a:lnTo>
                  <a:lnTo>
                    <a:pt x="82" y="40"/>
                  </a:lnTo>
                  <a:lnTo>
                    <a:pt x="82" y="38"/>
                  </a:lnTo>
                  <a:lnTo>
                    <a:pt x="82" y="40"/>
                  </a:lnTo>
                  <a:lnTo>
                    <a:pt x="84" y="40"/>
                  </a:lnTo>
                  <a:lnTo>
                    <a:pt x="86" y="40"/>
                  </a:lnTo>
                  <a:lnTo>
                    <a:pt x="86" y="42"/>
                  </a:lnTo>
                  <a:lnTo>
                    <a:pt x="88" y="42"/>
                  </a:lnTo>
                  <a:lnTo>
                    <a:pt x="88" y="40"/>
                  </a:lnTo>
                  <a:lnTo>
                    <a:pt x="86" y="40"/>
                  </a:lnTo>
                  <a:lnTo>
                    <a:pt x="88" y="40"/>
                  </a:lnTo>
                  <a:lnTo>
                    <a:pt x="88" y="42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4" y="42"/>
                  </a:lnTo>
                  <a:lnTo>
                    <a:pt x="94" y="40"/>
                  </a:lnTo>
                  <a:lnTo>
                    <a:pt x="96" y="40"/>
                  </a:lnTo>
                  <a:lnTo>
                    <a:pt x="96" y="38"/>
                  </a:lnTo>
                  <a:lnTo>
                    <a:pt x="98" y="38"/>
                  </a:lnTo>
                  <a:lnTo>
                    <a:pt x="100" y="38"/>
                  </a:lnTo>
                  <a:lnTo>
                    <a:pt x="102" y="38"/>
                  </a:lnTo>
                  <a:lnTo>
                    <a:pt x="102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4" y="36"/>
                  </a:lnTo>
                  <a:lnTo>
                    <a:pt x="106" y="36"/>
                  </a:lnTo>
                  <a:lnTo>
                    <a:pt x="106" y="34"/>
                  </a:lnTo>
                  <a:lnTo>
                    <a:pt x="108" y="34"/>
                  </a:lnTo>
                  <a:lnTo>
                    <a:pt x="110" y="34"/>
                  </a:lnTo>
                  <a:lnTo>
                    <a:pt x="112" y="34"/>
                  </a:lnTo>
                  <a:lnTo>
                    <a:pt x="114" y="34"/>
                  </a:lnTo>
                  <a:lnTo>
                    <a:pt x="116" y="34"/>
                  </a:lnTo>
                  <a:lnTo>
                    <a:pt x="118" y="34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2" y="30"/>
                  </a:lnTo>
                  <a:lnTo>
                    <a:pt x="124" y="30"/>
                  </a:lnTo>
                  <a:lnTo>
                    <a:pt x="124" y="28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38" y="14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2" y="10"/>
                  </a:lnTo>
                  <a:lnTo>
                    <a:pt x="144" y="10"/>
                  </a:lnTo>
                  <a:lnTo>
                    <a:pt x="146" y="10"/>
                  </a:lnTo>
                  <a:lnTo>
                    <a:pt x="146" y="8"/>
                  </a:lnTo>
                  <a:lnTo>
                    <a:pt x="148" y="8"/>
                  </a:lnTo>
                  <a:lnTo>
                    <a:pt x="150" y="8"/>
                  </a:lnTo>
                  <a:lnTo>
                    <a:pt x="150" y="6"/>
                  </a:lnTo>
                  <a:lnTo>
                    <a:pt x="152" y="6"/>
                  </a:lnTo>
                  <a:lnTo>
                    <a:pt x="154" y="6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4"/>
                  </a:lnTo>
                  <a:lnTo>
                    <a:pt x="154" y="6"/>
                  </a:lnTo>
                  <a:lnTo>
                    <a:pt x="154" y="4"/>
                  </a:lnTo>
                  <a:lnTo>
                    <a:pt x="154" y="4"/>
                  </a:lnTo>
                  <a:lnTo>
                    <a:pt x="156" y="4"/>
                  </a:lnTo>
                  <a:lnTo>
                    <a:pt x="156" y="2"/>
                  </a:lnTo>
                  <a:lnTo>
                    <a:pt x="158" y="2"/>
                  </a:lnTo>
                  <a:lnTo>
                    <a:pt x="158" y="0"/>
                  </a:lnTo>
                  <a:lnTo>
                    <a:pt x="160" y="0"/>
                  </a:lnTo>
                  <a:lnTo>
                    <a:pt x="162" y="0"/>
                  </a:lnTo>
                  <a:close/>
                  <a:moveTo>
                    <a:pt x="74" y="38"/>
                  </a:moveTo>
                  <a:lnTo>
                    <a:pt x="74" y="36"/>
                  </a:lnTo>
                  <a:lnTo>
                    <a:pt x="76" y="36"/>
                  </a:lnTo>
                  <a:lnTo>
                    <a:pt x="74" y="36"/>
                  </a:lnTo>
                  <a:lnTo>
                    <a:pt x="74" y="38"/>
                  </a:lnTo>
                  <a:close/>
                  <a:moveTo>
                    <a:pt x="76" y="36"/>
                  </a:moveTo>
                  <a:lnTo>
                    <a:pt x="78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6" y="36"/>
                  </a:lnTo>
                  <a:close/>
                  <a:moveTo>
                    <a:pt x="80" y="36"/>
                  </a:moveTo>
                  <a:lnTo>
                    <a:pt x="82" y="36"/>
                  </a:lnTo>
                  <a:lnTo>
                    <a:pt x="80" y="36"/>
                  </a:lnTo>
                  <a:close/>
                  <a:moveTo>
                    <a:pt x="76" y="36"/>
                  </a:moveTo>
                  <a:lnTo>
                    <a:pt x="76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8" y="36"/>
                  </a:lnTo>
                  <a:lnTo>
                    <a:pt x="76" y="36"/>
                  </a:lnTo>
                  <a:lnTo>
                    <a:pt x="76" y="36"/>
                  </a:lnTo>
                  <a:close/>
                  <a:moveTo>
                    <a:pt x="78" y="36"/>
                  </a:moveTo>
                  <a:lnTo>
                    <a:pt x="78" y="36"/>
                  </a:lnTo>
                  <a:lnTo>
                    <a:pt x="78" y="36"/>
                  </a:lnTo>
                  <a:close/>
                  <a:moveTo>
                    <a:pt x="64" y="36"/>
                  </a:moveTo>
                  <a:lnTo>
                    <a:pt x="62" y="36"/>
                  </a:lnTo>
                  <a:lnTo>
                    <a:pt x="64" y="36"/>
                  </a:lnTo>
                  <a:close/>
                  <a:moveTo>
                    <a:pt x="64" y="36"/>
                  </a:moveTo>
                  <a:lnTo>
                    <a:pt x="66" y="36"/>
                  </a:lnTo>
                  <a:lnTo>
                    <a:pt x="64" y="36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1" name="Freeform 3185">
              <a:extLst>
                <a:ext uri="{FF2B5EF4-FFF2-40B4-BE49-F238E27FC236}">
                  <a16:creationId xmlns:a16="http://schemas.microsoft.com/office/drawing/2014/main" id="{348BE066-A672-4F58-3D38-4D24C5F7E4CD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4923740" y="3557464"/>
              <a:ext cx="734959" cy="233527"/>
            </a:xfrm>
            <a:custGeom>
              <a:avLst/>
              <a:gdLst>
                <a:gd name="T0" fmla="*/ 113 w 371"/>
                <a:gd name="T1" fmla="*/ 31 h 125"/>
                <a:gd name="T2" fmla="*/ 129 w 371"/>
                <a:gd name="T3" fmla="*/ 29 h 125"/>
                <a:gd name="T4" fmla="*/ 147 w 371"/>
                <a:gd name="T5" fmla="*/ 26 h 125"/>
                <a:gd name="T6" fmla="*/ 167 w 371"/>
                <a:gd name="T7" fmla="*/ 24 h 125"/>
                <a:gd name="T8" fmla="*/ 185 w 371"/>
                <a:gd name="T9" fmla="*/ 24 h 125"/>
                <a:gd name="T10" fmla="*/ 205 w 371"/>
                <a:gd name="T11" fmla="*/ 24 h 125"/>
                <a:gd name="T12" fmla="*/ 221 w 371"/>
                <a:gd name="T13" fmla="*/ 20 h 125"/>
                <a:gd name="T14" fmla="*/ 241 w 371"/>
                <a:gd name="T15" fmla="*/ 20 h 125"/>
                <a:gd name="T16" fmla="*/ 259 w 371"/>
                <a:gd name="T17" fmla="*/ 18 h 125"/>
                <a:gd name="T18" fmla="*/ 277 w 371"/>
                <a:gd name="T19" fmla="*/ 16 h 125"/>
                <a:gd name="T20" fmla="*/ 295 w 371"/>
                <a:gd name="T21" fmla="*/ 14 h 125"/>
                <a:gd name="T22" fmla="*/ 315 w 371"/>
                <a:gd name="T23" fmla="*/ 10 h 125"/>
                <a:gd name="T24" fmla="*/ 333 w 371"/>
                <a:gd name="T25" fmla="*/ 8 h 125"/>
                <a:gd name="T26" fmla="*/ 351 w 371"/>
                <a:gd name="T27" fmla="*/ 6 h 125"/>
                <a:gd name="T28" fmla="*/ 365 w 371"/>
                <a:gd name="T29" fmla="*/ 2 h 125"/>
                <a:gd name="T30" fmla="*/ 371 w 371"/>
                <a:gd name="T31" fmla="*/ 8 h 125"/>
                <a:gd name="T32" fmla="*/ 365 w 371"/>
                <a:gd name="T33" fmla="*/ 18 h 125"/>
                <a:gd name="T34" fmla="*/ 359 w 371"/>
                <a:gd name="T35" fmla="*/ 33 h 125"/>
                <a:gd name="T36" fmla="*/ 345 w 371"/>
                <a:gd name="T37" fmla="*/ 35 h 125"/>
                <a:gd name="T38" fmla="*/ 335 w 371"/>
                <a:gd name="T39" fmla="*/ 39 h 125"/>
                <a:gd name="T40" fmla="*/ 327 w 371"/>
                <a:gd name="T41" fmla="*/ 43 h 125"/>
                <a:gd name="T42" fmla="*/ 321 w 371"/>
                <a:gd name="T43" fmla="*/ 51 h 125"/>
                <a:gd name="T44" fmla="*/ 311 w 371"/>
                <a:gd name="T45" fmla="*/ 59 h 125"/>
                <a:gd name="T46" fmla="*/ 301 w 371"/>
                <a:gd name="T47" fmla="*/ 69 h 125"/>
                <a:gd name="T48" fmla="*/ 287 w 371"/>
                <a:gd name="T49" fmla="*/ 71 h 125"/>
                <a:gd name="T50" fmla="*/ 277 w 371"/>
                <a:gd name="T51" fmla="*/ 83 h 125"/>
                <a:gd name="T52" fmla="*/ 273 w 371"/>
                <a:gd name="T53" fmla="*/ 89 h 125"/>
                <a:gd name="T54" fmla="*/ 267 w 371"/>
                <a:gd name="T55" fmla="*/ 99 h 125"/>
                <a:gd name="T56" fmla="*/ 255 w 371"/>
                <a:gd name="T57" fmla="*/ 107 h 125"/>
                <a:gd name="T58" fmla="*/ 233 w 371"/>
                <a:gd name="T59" fmla="*/ 109 h 125"/>
                <a:gd name="T60" fmla="*/ 215 w 371"/>
                <a:gd name="T61" fmla="*/ 111 h 125"/>
                <a:gd name="T62" fmla="*/ 199 w 371"/>
                <a:gd name="T63" fmla="*/ 113 h 125"/>
                <a:gd name="T64" fmla="*/ 181 w 371"/>
                <a:gd name="T65" fmla="*/ 115 h 125"/>
                <a:gd name="T66" fmla="*/ 163 w 371"/>
                <a:gd name="T67" fmla="*/ 115 h 125"/>
                <a:gd name="T68" fmla="*/ 145 w 371"/>
                <a:gd name="T69" fmla="*/ 117 h 125"/>
                <a:gd name="T70" fmla="*/ 125 w 371"/>
                <a:gd name="T71" fmla="*/ 117 h 125"/>
                <a:gd name="T72" fmla="*/ 109 w 371"/>
                <a:gd name="T73" fmla="*/ 119 h 125"/>
                <a:gd name="T74" fmla="*/ 91 w 371"/>
                <a:gd name="T75" fmla="*/ 121 h 125"/>
                <a:gd name="T76" fmla="*/ 71 w 371"/>
                <a:gd name="T77" fmla="*/ 121 h 125"/>
                <a:gd name="T78" fmla="*/ 53 w 371"/>
                <a:gd name="T79" fmla="*/ 123 h 125"/>
                <a:gd name="T80" fmla="*/ 31 w 371"/>
                <a:gd name="T81" fmla="*/ 123 h 125"/>
                <a:gd name="T82" fmla="*/ 15 w 371"/>
                <a:gd name="T83" fmla="*/ 125 h 125"/>
                <a:gd name="T84" fmla="*/ 2 w 371"/>
                <a:gd name="T85" fmla="*/ 121 h 125"/>
                <a:gd name="T86" fmla="*/ 9 w 371"/>
                <a:gd name="T87" fmla="*/ 113 h 125"/>
                <a:gd name="T88" fmla="*/ 11 w 371"/>
                <a:gd name="T89" fmla="*/ 103 h 125"/>
                <a:gd name="T90" fmla="*/ 9 w 371"/>
                <a:gd name="T91" fmla="*/ 97 h 125"/>
                <a:gd name="T92" fmla="*/ 11 w 371"/>
                <a:gd name="T93" fmla="*/ 95 h 125"/>
                <a:gd name="T94" fmla="*/ 17 w 371"/>
                <a:gd name="T95" fmla="*/ 91 h 125"/>
                <a:gd name="T96" fmla="*/ 15 w 371"/>
                <a:gd name="T97" fmla="*/ 87 h 125"/>
                <a:gd name="T98" fmla="*/ 23 w 371"/>
                <a:gd name="T99" fmla="*/ 79 h 125"/>
                <a:gd name="T100" fmla="*/ 27 w 371"/>
                <a:gd name="T101" fmla="*/ 73 h 125"/>
                <a:gd name="T102" fmla="*/ 29 w 371"/>
                <a:gd name="T103" fmla="*/ 61 h 125"/>
                <a:gd name="T104" fmla="*/ 29 w 371"/>
                <a:gd name="T105" fmla="*/ 53 h 125"/>
                <a:gd name="T106" fmla="*/ 33 w 371"/>
                <a:gd name="T107" fmla="*/ 43 h 125"/>
                <a:gd name="T108" fmla="*/ 45 w 371"/>
                <a:gd name="T109" fmla="*/ 39 h 125"/>
                <a:gd name="T110" fmla="*/ 67 w 371"/>
                <a:gd name="T111" fmla="*/ 39 h 125"/>
                <a:gd name="T112" fmla="*/ 85 w 371"/>
                <a:gd name="T113" fmla="*/ 39 h 125"/>
                <a:gd name="T114" fmla="*/ 95 w 371"/>
                <a:gd name="T115" fmla="*/ 33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71" h="125">
                  <a:moveTo>
                    <a:pt x="97" y="29"/>
                  </a:moveTo>
                  <a:lnTo>
                    <a:pt x="99" y="29"/>
                  </a:lnTo>
                  <a:lnTo>
                    <a:pt x="101" y="29"/>
                  </a:lnTo>
                  <a:lnTo>
                    <a:pt x="103" y="29"/>
                  </a:lnTo>
                  <a:lnTo>
                    <a:pt x="105" y="29"/>
                  </a:lnTo>
                  <a:lnTo>
                    <a:pt x="105" y="31"/>
                  </a:lnTo>
                  <a:lnTo>
                    <a:pt x="107" y="31"/>
                  </a:lnTo>
                  <a:lnTo>
                    <a:pt x="109" y="31"/>
                  </a:lnTo>
                  <a:lnTo>
                    <a:pt x="111" y="31"/>
                  </a:lnTo>
                  <a:lnTo>
                    <a:pt x="113" y="31"/>
                  </a:lnTo>
                  <a:lnTo>
                    <a:pt x="115" y="31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31"/>
                  </a:lnTo>
                  <a:lnTo>
                    <a:pt x="121" y="31"/>
                  </a:lnTo>
                  <a:lnTo>
                    <a:pt x="121" y="29"/>
                  </a:lnTo>
                  <a:lnTo>
                    <a:pt x="123" y="29"/>
                  </a:lnTo>
                  <a:lnTo>
                    <a:pt x="125" y="29"/>
                  </a:lnTo>
                  <a:lnTo>
                    <a:pt x="127" y="29"/>
                  </a:lnTo>
                  <a:lnTo>
                    <a:pt x="129" y="29"/>
                  </a:lnTo>
                  <a:lnTo>
                    <a:pt x="131" y="29"/>
                  </a:lnTo>
                  <a:lnTo>
                    <a:pt x="133" y="29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39" y="29"/>
                  </a:lnTo>
                  <a:lnTo>
                    <a:pt x="141" y="29"/>
                  </a:lnTo>
                  <a:lnTo>
                    <a:pt x="143" y="29"/>
                  </a:lnTo>
                  <a:lnTo>
                    <a:pt x="143" y="26"/>
                  </a:lnTo>
                  <a:lnTo>
                    <a:pt x="145" y="26"/>
                  </a:lnTo>
                  <a:lnTo>
                    <a:pt x="147" y="26"/>
                  </a:lnTo>
                  <a:lnTo>
                    <a:pt x="149" y="26"/>
                  </a:lnTo>
                  <a:lnTo>
                    <a:pt x="151" y="26"/>
                  </a:lnTo>
                  <a:lnTo>
                    <a:pt x="153" y="26"/>
                  </a:lnTo>
                  <a:lnTo>
                    <a:pt x="155" y="26"/>
                  </a:lnTo>
                  <a:lnTo>
                    <a:pt x="157" y="26"/>
                  </a:lnTo>
                  <a:lnTo>
                    <a:pt x="159" y="26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5" y="24"/>
                  </a:lnTo>
                  <a:lnTo>
                    <a:pt x="167" y="24"/>
                  </a:lnTo>
                  <a:lnTo>
                    <a:pt x="167" y="24"/>
                  </a:lnTo>
                  <a:lnTo>
                    <a:pt x="169" y="24"/>
                  </a:lnTo>
                  <a:lnTo>
                    <a:pt x="171" y="24"/>
                  </a:lnTo>
                  <a:lnTo>
                    <a:pt x="173" y="24"/>
                  </a:lnTo>
                  <a:lnTo>
                    <a:pt x="175" y="24"/>
                  </a:lnTo>
                  <a:lnTo>
                    <a:pt x="177" y="24"/>
                  </a:lnTo>
                  <a:lnTo>
                    <a:pt x="179" y="24"/>
                  </a:lnTo>
                  <a:lnTo>
                    <a:pt x="181" y="24"/>
                  </a:lnTo>
                  <a:lnTo>
                    <a:pt x="183" y="24"/>
                  </a:lnTo>
                  <a:lnTo>
                    <a:pt x="185" y="24"/>
                  </a:lnTo>
                  <a:lnTo>
                    <a:pt x="187" y="24"/>
                  </a:lnTo>
                  <a:lnTo>
                    <a:pt x="189" y="24"/>
                  </a:lnTo>
                  <a:lnTo>
                    <a:pt x="191" y="24"/>
                  </a:lnTo>
                  <a:lnTo>
                    <a:pt x="193" y="24"/>
                  </a:lnTo>
                  <a:lnTo>
                    <a:pt x="195" y="24"/>
                  </a:lnTo>
                  <a:lnTo>
                    <a:pt x="197" y="24"/>
                  </a:lnTo>
                  <a:lnTo>
                    <a:pt x="199" y="24"/>
                  </a:lnTo>
                  <a:lnTo>
                    <a:pt x="201" y="24"/>
                  </a:lnTo>
                  <a:lnTo>
                    <a:pt x="203" y="24"/>
                  </a:lnTo>
                  <a:lnTo>
                    <a:pt x="205" y="24"/>
                  </a:lnTo>
                  <a:lnTo>
                    <a:pt x="207" y="22"/>
                  </a:lnTo>
                  <a:lnTo>
                    <a:pt x="209" y="22"/>
                  </a:lnTo>
                  <a:lnTo>
                    <a:pt x="211" y="22"/>
                  </a:lnTo>
                  <a:lnTo>
                    <a:pt x="213" y="22"/>
                  </a:lnTo>
                  <a:lnTo>
                    <a:pt x="215" y="22"/>
                  </a:lnTo>
                  <a:lnTo>
                    <a:pt x="215" y="22"/>
                  </a:lnTo>
                  <a:lnTo>
                    <a:pt x="217" y="22"/>
                  </a:lnTo>
                  <a:lnTo>
                    <a:pt x="217" y="20"/>
                  </a:lnTo>
                  <a:lnTo>
                    <a:pt x="219" y="20"/>
                  </a:lnTo>
                  <a:lnTo>
                    <a:pt x="221" y="20"/>
                  </a:lnTo>
                  <a:lnTo>
                    <a:pt x="223" y="20"/>
                  </a:lnTo>
                  <a:lnTo>
                    <a:pt x="225" y="20"/>
                  </a:lnTo>
                  <a:lnTo>
                    <a:pt x="227" y="20"/>
                  </a:lnTo>
                  <a:lnTo>
                    <a:pt x="229" y="20"/>
                  </a:lnTo>
                  <a:lnTo>
                    <a:pt x="231" y="20"/>
                  </a:lnTo>
                  <a:lnTo>
                    <a:pt x="233" y="20"/>
                  </a:lnTo>
                  <a:lnTo>
                    <a:pt x="235" y="20"/>
                  </a:lnTo>
                  <a:lnTo>
                    <a:pt x="237" y="20"/>
                  </a:lnTo>
                  <a:lnTo>
                    <a:pt x="239" y="20"/>
                  </a:lnTo>
                  <a:lnTo>
                    <a:pt x="241" y="20"/>
                  </a:lnTo>
                  <a:lnTo>
                    <a:pt x="243" y="20"/>
                  </a:lnTo>
                  <a:lnTo>
                    <a:pt x="245" y="20"/>
                  </a:lnTo>
                  <a:lnTo>
                    <a:pt x="247" y="20"/>
                  </a:lnTo>
                  <a:lnTo>
                    <a:pt x="249" y="20"/>
                  </a:lnTo>
                  <a:lnTo>
                    <a:pt x="251" y="20"/>
                  </a:lnTo>
                  <a:lnTo>
                    <a:pt x="251" y="18"/>
                  </a:lnTo>
                  <a:lnTo>
                    <a:pt x="253" y="18"/>
                  </a:lnTo>
                  <a:lnTo>
                    <a:pt x="255" y="18"/>
                  </a:lnTo>
                  <a:lnTo>
                    <a:pt x="257" y="18"/>
                  </a:lnTo>
                  <a:lnTo>
                    <a:pt x="259" y="18"/>
                  </a:lnTo>
                  <a:lnTo>
                    <a:pt x="261" y="18"/>
                  </a:lnTo>
                  <a:lnTo>
                    <a:pt x="263" y="18"/>
                  </a:lnTo>
                  <a:lnTo>
                    <a:pt x="263" y="18"/>
                  </a:lnTo>
                  <a:lnTo>
                    <a:pt x="265" y="18"/>
                  </a:lnTo>
                  <a:lnTo>
                    <a:pt x="267" y="18"/>
                  </a:lnTo>
                  <a:lnTo>
                    <a:pt x="269" y="16"/>
                  </a:lnTo>
                  <a:lnTo>
                    <a:pt x="271" y="16"/>
                  </a:lnTo>
                  <a:lnTo>
                    <a:pt x="273" y="16"/>
                  </a:lnTo>
                  <a:lnTo>
                    <a:pt x="275" y="16"/>
                  </a:lnTo>
                  <a:lnTo>
                    <a:pt x="277" y="16"/>
                  </a:lnTo>
                  <a:lnTo>
                    <a:pt x="279" y="16"/>
                  </a:lnTo>
                  <a:lnTo>
                    <a:pt x="281" y="16"/>
                  </a:lnTo>
                  <a:lnTo>
                    <a:pt x="283" y="16"/>
                  </a:lnTo>
                  <a:lnTo>
                    <a:pt x="285" y="16"/>
                  </a:lnTo>
                  <a:lnTo>
                    <a:pt x="285" y="14"/>
                  </a:lnTo>
                  <a:lnTo>
                    <a:pt x="287" y="14"/>
                  </a:lnTo>
                  <a:lnTo>
                    <a:pt x="289" y="14"/>
                  </a:lnTo>
                  <a:lnTo>
                    <a:pt x="291" y="14"/>
                  </a:lnTo>
                  <a:lnTo>
                    <a:pt x="293" y="14"/>
                  </a:lnTo>
                  <a:lnTo>
                    <a:pt x="295" y="14"/>
                  </a:lnTo>
                  <a:lnTo>
                    <a:pt x="299" y="12"/>
                  </a:lnTo>
                  <a:lnTo>
                    <a:pt x="301" y="12"/>
                  </a:lnTo>
                  <a:lnTo>
                    <a:pt x="303" y="12"/>
                  </a:lnTo>
                  <a:lnTo>
                    <a:pt x="305" y="12"/>
                  </a:lnTo>
                  <a:lnTo>
                    <a:pt x="307" y="12"/>
                  </a:lnTo>
                  <a:lnTo>
                    <a:pt x="309" y="12"/>
                  </a:lnTo>
                  <a:lnTo>
                    <a:pt x="311" y="12"/>
                  </a:lnTo>
                  <a:lnTo>
                    <a:pt x="311" y="10"/>
                  </a:lnTo>
                  <a:lnTo>
                    <a:pt x="313" y="10"/>
                  </a:lnTo>
                  <a:lnTo>
                    <a:pt x="315" y="10"/>
                  </a:lnTo>
                  <a:lnTo>
                    <a:pt x="317" y="10"/>
                  </a:lnTo>
                  <a:lnTo>
                    <a:pt x="319" y="10"/>
                  </a:lnTo>
                  <a:lnTo>
                    <a:pt x="321" y="10"/>
                  </a:lnTo>
                  <a:lnTo>
                    <a:pt x="323" y="10"/>
                  </a:lnTo>
                  <a:lnTo>
                    <a:pt x="325" y="10"/>
                  </a:lnTo>
                  <a:lnTo>
                    <a:pt x="325" y="8"/>
                  </a:lnTo>
                  <a:lnTo>
                    <a:pt x="327" y="8"/>
                  </a:lnTo>
                  <a:lnTo>
                    <a:pt x="329" y="8"/>
                  </a:lnTo>
                  <a:lnTo>
                    <a:pt x="331" y="8"/>
                  </a:lnTo>
                  <a:lnTo>
                    <a:pt x="333" y="8"/>
                  </a:lnTo>
                  <a:lnTo>
                    <a:pt x="335" y="8"/>
                  </a:lnTo>
                  <a:lnTo>
                    <a:pt x="337" y="8"/>
                  </a:lnTo>
                  <a:lnTo>
                    <a:pt x="337" y="6"/>
                  </a:lnTo>
                  <a:lnTo>
                    <a:pt x="339" y="6"/>
                  </a:lnTo>
                  <a:lnTo>
                    <a:pt x="341" y="6"/>
                  </a:lnTo>
                  <a:lnTo>
                    <a:pt x="343" y="6"/>
                  </a:lnTo>
                  <a:lnTo>
                    <a:pt x="345" y="6"/>
                  </a:lnTo>
                  <a:lnTo>
                    <a:pt x="347" y="6"/>
                  </a:lnTo>
                  <a:lnTo>
                    <a:pt x="349" y="6"/>
                  </a:lnTo>
                  <a:lnTo>
                    <a:pt x="351" y="6"/>
                  </a:lnTo>
                  <a:lnTo>
                    <a:pt x="351" y="4"/>
                  </a:lnTo>
                  <a:lnTo>
                    <a:pt x="353" y="4"/>
                  </a:lnTo>
                  <a:lnTo>
                    <a:pt x="355" y="4"/>
                  </a:lnTo>
                  <a:lnTo>
                    <a:pt x="357" y="4"/>
                  </a:lnTo>
                  <a:lnTo>
                    <a:pt x="359" y="4"/>
                  </a:lnTo>
                  <a:lnTo>
                    <a:pt x="361" y="4"/>
                  </a:lnTo>
                  <a:lnTo>
                    <a:pt x="361" y="2"/>
                  </a:lnTo>
                  <a:lnTo>
                    <a:pt x="361" y="2"/>
                  </a:lnTo>
                  <a:lnTo>
                    <a:pt x="363" y="2"/>
                  </a:lnTo>
                  <a:lnTo>
                    <a:pt x="365" y="2"/>
                  </a:lnTo>
                  <a:lnTo>
                    <a:pt x="367" y="2"/>
                  </a:lnTo>
                  <a:lnTo>
                    <a:pt x="369" y="0"/>
                  </a:lnTo>
                  <a:lnTo>
                    <a:pt x="371" y="0"/>
                  </a:lnTo>
                  <a:lnTo>
                    <a:pt x="369" y="2"/>
                  </a:lnTo>
                  <a:lnTo>
                    <a:pt x="371" y="2"/>
                  </a:lnTo>
                  <a:lnTo>
                    <a:pt x="371" y="4"/>
                  </a:lnTo>
                  <a:lnTo>
                    <a:pt x="369" y="4"/>
                  </a:lnTo>
                  <a:lnTo>
                    <a:pt x="369" y="6"/>
                  </a:lnTo>
                  <a:lnTo>
                    <a:pt x="369" y="8"/>
                  </a:lnTo>
                  <a:lnTo>
                    <a:pt x="371" y="8"/>
                  </a:lnTo>
                  <a:lnTo>
                    <a:pt x="371" y="10"/>
                  </a:lnTo>
                  <a:lnTo>
                    <a:pt x="369" y="10"/>
                  </a:lnTo>
                  <a:lnTo>
                    <a:pt x="369" y="12"/>
                  </a:lnTo>
                  <a:lnTo>
                    <a:pt x="369" y="14"/>
                  </a:lnTo>
                  <a:lnTo>
                    <a:pt x="369" y="16"/>
                  </a:lnTo>
                  <a:lnTo>
                    <a:pt x="371" y="16"/>
                  </a:lnTo>
                  <a:lnTo>
                    <a:pt x="369" y="16"/>
                  </a:lnTo>
                  <a:lnTo>
                    <a:pt x="367" y="16"/>
                  </a:lnTo>
                  <a:lnTo>
                    <a:pt x="365" y="16"/>
                  </a:lnTo>
                  <a:lnTo>
                    <a:pt x="365" y="18"/>
                  </a:lnTo>
                  <a:lnTo>
                    <a:pt x="363" y="18"/>
                  </a:lnTo>
                  <a:lnTo>
                    <a:pt x="363" y="20"/>
                  </a:lnTo>
                  <a:lnTo>
                    <a:pt x="361" y="20"/>
                  </a:lnTo>
                  <a:lnTo>
                    <a:pt x="361" y="22"/>
                  </a:lnTo>
                  <a:lnTo>
                    <a:pt x="361" y="24"/>
                  </a:lnTo>
                  <a:lnTo>
                    <a:pt x="361" y="26"/>
                  </a:lnTo>
                  <a:lnTo>
                    <a:pt x="361" y="29"/>
                  </a:lnTo>
                  <a:lnTo>
                    <a:pt x="361" y="31"/>
                  </a:lnTo>
                  <a:lnTo>
                    <a:pt x="359" y="31"/>
                  </a:lnTo>
                  <a:lnTo>
                    <a:pt x="359" y="33"/>
                  </a:lnTo>
                  <a:lnTo>
                    <a:pt x="357" y="33"/>
                  </a:lnTo>
                  <a:lnTo>
                    <a:pt x="355" y="33"/>
                  </a:lnTo>
                  <a:lnTo>
                    <a:pt x="355" y="31"/>
                  </a:lnTo>
                  <a:lnTo>
                    <a:pt x="353" y="31"/>
                  </a:lnTo>
                  <a:lnTo>
                    <a:pt x="351" y="31"/>
                  </a:lnTo>
                  <a:lnTo>
                    <a:pt x="351" y="33"/>
                  </a:lnTo>
                  <a:lnTo>
                    <a:pt x="349" y="33"/>
                  </a:lnTo>
                  <a:lnTo>
                    <a:pt x="347" y="33"/>
                  </a:lnTo>
                  <a:lnTo>
                    <a:pt x="345" y="33"/>
                  </a:lnTo>
                  <a:lnTo>
                    <a:pt x="345" y="35"/>
                  </a:lnTo>
                  <a:lnTo>
                    <a:pt x="343" y="35"/>
                  </a:lnTo>
                  <a:lnTo>
                    <a:pt x="343" y="37"/>
                  </a:lnTo>
                  <a:lnTo>
                    <a:pt x="343" y="39"/>
                  </a:lnTo>
                  <a:lnTo>
                    <a:pt x="341" y="39"/>
                  </a:lnTo>
                  <a:lnTo>
                    <a:pt x="341" y="41"/>
                  </a:lnTo>
                  <a:lnTo>
                    <a:pt x="339" y="41"/>
                  </a:lnTo>
                  <a:lnTo>
                    <a:pt x="337" y="43"/>
                  </a:lnTo>
                  <a:lnTo>
                    <a:pt x="337" y="41"/>
                  </a:lnTo>
                  <a:lnTo>
                    <a:pt x="335" y="41"/>
                  </a:lnTo>
                  <a:lnTo>
                    <a:pt x="335" y="39"/>
                  </a:lnTo>
                  <a:lnTo>
                    <a:pt x="335" y="39"/>
                  </a:lnTo>
                  <a:lnTo>
                    <a:pt x="335" y="39"/>
                  </a:lnTo>
                  <a:lnTo>
                    <a:pt x="335" y="39"/>
                  </a:lnTo>
                  <a:lnTo>
                    <a:pt x="333" y="39"/>
                  </a:lnTo>
                  <a:lnTo>
                    <a:pt x="331" y="39"/>
                  </a:lnTo>
                  <a:lnTo>
                    <a:pt x="331" y="39"/>
                  </a:lnTo>
                  <a:lnTo>
                    <a:pt x="329" y="39"/>
                  </a:lnTo>
                  <a:lnTo>
                    <a:pt x="329" y="41"/>
                  </a:lnTo>
                  <a:lnTo>
                    <a:pt x="327" y="41"/>
                  </a:lnTo>
                  <a:lnTo>
                    <a:pt x="327" y="43"/>
                  </a:lnTo>
                  <a:lnTo>
                    <a:pt x="327" y="45"/>
                  </a:lnTo>
                  <a:lnTo>
                    <a:pt x="325" y="45"/>
                  </a:lnTo>
                  <a:lnTo>
                    <a:pt x="323" y="45"/>
                  </a:lnTo>
                  <a:lnTo>
                    <a:pt x="323" y="47"/>
                  </a:lnTo>
                  <a:lnTo>
                    <a:pt x="321" y="45"/>
                  </a:lnTo>
                  <a:lnTo>
                    <a:pt x="321" y="47"/>
                  </a:lnTo>
                  <a:lnTo>
                    <a:pt x="323" y="47"/>
                  </a:lnTo>
                  <a:lnTo>
                    <a:pt x="323" y="49"/>
                  </a:lnTo>
                  <a:lnTo>
                    <a:pt x="323" y="51"/>
                  </a:lnTo>
                  <a:lnTo>
                    <a:pt x="321" y="51"/>
                  </a:lnTo>
                  <a:lnTo>
                    <a:pt x="321" y="53"/>
                  </a:lnTo>
                  <a:lnTo>
                    <a:pt x="321" y="55"/>
                  </a:lnTo>
                  <a:lnTo>
                    <a:pt x="319" y="55"/>
                  </a:lnTo>
                  <a:lnTo>
                    <a:pt x="317" y="55"/>
                  </a:lnTo>
                  <a:lnTo>
                    <a:pt x="315" y="55"/>
                  </a:lnTo>
                  <a:lnTo>
                    <a:pt x="315" y="57"/>
                  </a:lnTo>
                  <a:lnTo>
                    <a:pt x="313" y="57"/>
                  </a:lnTo>
                  <a:lnTo>
                    <a:pt x="311" y="57"/>
                  </a:lnTo>
                  <a:lnTo>
                    <a:pt x="311" y="59"/>
                  </a:lnTo>
                  <a:lnTo>
                    <a:pt x="311" y="59"/>
                  </a:lnTo>
                  <a:lnTo>
                    <a:pt x="311" y="61"/>
                  </a:lnTo>
                  <a:lnTo>
                    <a:pt x="309" y="61"/>
                  </a:lnTo>
                  <a:lnTo>
                    <a:pt x="309" y="63"/>
                  </a:lnTo>
                  <a:lnTo>
                    <a:pt x="307" y="63"/>
                  </a:lnTo>
                  <a:lnTo>
                    <a:pt x="307" y="65"/>
                  </a:lnTo>
                  <a:lnTo>
                    <a:pt x="305" y="65"/>
                  </a:lnTo>
                  <a:lnTo>
                    <a:pt x="305" y="67"/>
                  </a:lnTo>
                  <a:lnTo>
                    <a:pt x="303" y="67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71"/>
                  </a:lnTo>
                  <a:lnTo>
                    <a:pt x="299" y="71"/>
                  </a:lnTo>
                  <a:lnTo>
                    <a:pt x="297" y="71"/>
                  </a:lnTo>
                  <a:lnTo>
                    <a:pt x="295" y="71"/>
                  </a:lnTo>
                  <a:lnTo>
                    <a:pt x="295" y="69"/>
                  </a:lnTo>
                  <a:lnTo>
                    <a:pt x="295" y="71"/>
                  </a:lnTo>
                  <a:lnTo>
                    <a:pt x="293" y="71"/>
                  </a:lnTo>
                  <a:lnTo>
                    <a:pt x="291" y="71"/>
                  </a:lnTo>
                  <a:lnTo>
                    <a:pt x="289" y="71"/>
                  </a:lnTo>
                  <a:lnTo>
                    <a:pt x="287" y="71"/>
                  </a:lnTo>
                  <a:lnTo>
                    <a:pt x="287" y="73"/>
                  </a:lnTo>
                  <a:lnTo>
                    <a:pt x="285" y="75"/>
                  </a:lnTo>
                  <a:lnTo>
                    <a:pt x="283" y="75"/>
                  </a:lnTo>
                  <a:lnTo>
                    <a:pt x="283" y="77"/>
                  </a:lnTo>
                  <a:lnTo>
                    <a:pt x="281" y="77"/>
                  </a:lnTo>
                  <a:lnTo>
                    <a:pt x="281" y="79"/>
                  </a:lnTo>
                  <a:lnTo>
                    <a:pt x="279" y="79"/>
                  </a:lnTo>
                  <a:lnTo>
                    <a:pt x="279" y="81"/>
                  </a:lnTo>
                  <a:lnTo>
                    <a:pt x="277" y="81"/>
                  </a:lnTo>
                  <a:lnTo>
                    <a:pt x="277" y="83"/>
                  </a:lnTo>
                  <a:lnTo>
                    <a:pt x="279" y="83"/>
                  </a:lnTo>
                  <a:lnTo>
                    <a:pt x="279" y="85"/>
                  </a:lnTo>
                  <a:lnTo>
                    <a:pt x="277" y="85"/>
                  </a:lnTo>
                  <a:lnTo>
                    <a:pt x="277" y="87"/>
                  </a:lnTo>
                  <a:lnTo>
                    <a:pt x="279" y="87"/>
                  </a:lnTo>
                  <a:lnTo>
                    <a:pt x="279" y="87"/>
                  </a:lnTo>
                  <a:lnTo>
                    <a:pt x="277" y="87"/>
                  </a:lnTo>
                  <a:lnTo>
                    <a:pt x="277" y="89"/>
                  </a:lnTo>
                  <a:lnTo>
                    <a:pt x="275" y="89"/>
                  </a:lnTo>
                  <a:lnTo>
                    <a:pt x="273" y="89"/>
                  </a:lnTo>
                  <a:lnTo>
                    <a:pt x="271" y="89"/>
                  </a:lnTo>
                  <a:lnTo>
                    <a:pt x="271" y="91"/>
                  </a:lnTo>
                  <a:lnTo>
                    <a:pt x="271" y="89"/>
                  </a:lnTo>
                  <a:lnTo>
                    <a:pt x="269" y="89"/>
                  </a:lnTo>
                  <a:lnTo>
                    <a:pt x="267" y="89"/>
                  </a:lnTo>
                  <a:lnTo>
                    <a:pt x="267" y="91"/>
                  </a:lnTo>
                  <a:lnTo>
                    <a:pt x="267" y="93"/>
                  </a:lnTo>
                  <a:lnTo>
                    <a:pt x="267" y="95"/>
                  </a:lnTo>
                  <a:lnTo>
                    <a:pt x="267" y="97"/>
                  </a:lnTo>
                  <a:lnTo>
                    <a:pt x="267" y="99"/>
                  </a:lnTo>
                  <a:lnTo>
                    <a:pt x="267" y="101"/>
                  </a:lnTo>
                  <a:lnTo>
                    <a:pt x="267" y="103"/>
                  </a:lnTo>
                  <a:lnTo>
                    <a:pt x="267" y="105"/>
                  </a:lnTo>
                  <a:lnTo>
                    <a:pt x="265" y="105"/>
                  </a:lnTo>
                  <a:lnTo>
                    <a:pt x="263" y="105"/>
                  </a:lnTo>
                  <a:lnTo>
                    <a:pt x="263" y="105"/>
                  </a:lnTo>
                  <a:lnTo>
                    <a:pt x="261" y="105"/>
                  </a:lnTo>
                  <a:lnTo>
                    <a:pt x="259" y="107"/>
                  </a:lnTo>
                  <a:lnTo>
                    <a:pt x="257" y="107"/>
                  </a:lnTo>
                  <a:lnTo>
                    <a:pt x="255" y="107"/>
                  </a:lnTo>
                  <a:lnTo>
                    <a:pt x="253" y="107"/>
                  </a:lnTo>
                  <a:lnTo>
                    <a:pt x="251" y="107"/>
                  </a:lnTo>
                  <a:lnTo>
                    <a:pt x="249" y="107"/>
                  </a:lnTo>
                  <a:lnTo>
                    <a:pt x="247" y="107"/>
                  </a:lnTo>
                  <a:lnTo>
                    <a:pt x="245" y="107"/>
                  </a:lnTo>
                  <a:lnTo>
                    <a:pt x="243" y="107"/>
                  </a:lnTo>
                  <a:lnTo>
                    <a:pt x="239" y="109"/>
                  </a:lnTo>
                  <a:lnTo>
                    <a:pt x="237" y="109"/>
                  </a:lnTo>
                  <a:lnTo>
                    <a:pt x="235" y="109"/>
                  </a:lnTo>
                  <a:lnTo>
                    <a:pt x="233" y="109"/>
                  </a:lnTo>
                  <a:lnTo>
                    <a:pt x="231" y="109"/>
                  </a:lnTo>
                  <a:lnTo>
                    <a:pt x="229" y="109"/>
                  </a:lnTo>
                  <a:lnTo>
                    <a:pt x="227" y="109"/>
                  </a:lnTo>
                  <a:lnTo>
                    <a:pt x="225" y="109"/>
                  </a:lnTo>
                  <a:lnTo>
                    <a:pt x="225" y="111"/>
                  </a:lnTo>
                  <a:lnTo>
                    <a:pt x="223" y="111"/>
                  </a:lnTo>
                  <a:lnTo>
                    <a:pt x="221" y="111"/>
                  </a:lnTo>
                  <a:lnTo>
                    <a:pt x="219" y="111"/>
                  </a:lnTo>
                  <a:lnTo>
                    <a:pt x="217" y="111"/>
                  </a:lnTo>
                  <a:lnTo>
                    <a:pt x="215" y="111"/>
                  </a:lnTo>
                  <a:lnTo>
                    <a:pt x="215" y="111"/>
                  </a:lnTo>
                  <a:lnTo>
                    <a:pt x="213" y="111"/>
                  </a:lnTo>
                  <a:lnTo>
                    <a:pt x="211" y="111"/>
                  </a:lnTo>
                  <a:lnTo>
                    <a:pt x="209" y="111"/>
                  </a:lnTo>
                  <a:lnTo>
                    <a:pt x="207" y="111"/>
                  </a:lnTo>
                  <a:lnTo>
                    <a:pt x="207" y="113"/>
                  </a:lnTo>
                  <a:lnTo>
                    <a:pt x="205" y="113"/>
                  </a:lnTo>
                  <a:lnTo>
                    <a:pt x="203" y="113"/>
                  </a:lnTo>
                  <a:lnTo>
                    <a:pt x="201" y="113"/>
                  </a:lnTo>
                  <a:lnTo>
                    <a:pt x="199" y="113"/>
                  </a:lnTo>
                  <a:lnTo>
                    <a:pt x="197" y="113"/>
                  </a:lnTo>
                  <a:lnTo>
                    <a:pt x="195" y="113"/>
                  </a:lnTo>
                  <a:lnTo>
                    <a:pt x="193" y="113"/>
                  </a:lnTo>
                  <a:lnTo>
                    <a:pt x="191" y="113"/>
                  </a:lnTo>
                  <a:lnTo>
                    <a:pt x="189" y="113"/>
                  </a:lnTo>
                  <a:lnTo>
                    <a:pt x="187" y="113"/>
                  </a:lnTo>
                  <a:lnTo>
                    <a:pt x="185" y="113"/>
                  </a:lnTo>
                  <a:lnTo>
                    <a:pt x="183" y="113"/>
                  </a:lnTo>
                  <a:lnTo>
                    <a:pt x="183" y="115"/>
                  </a:lnTo>
                  <a:lnTo>
                    <a:pt x="181" y="115"/>
                  </a:lnTo>
                  <a:lnTo>
                    <a:pt x="179" y="115"/>
                  </a:lnTo>
                  <a:lnTo>
                    <a:pt x="177" y="115"/>
                  </a:lnTo>
                  <a:lnTo>
                    <a:pt x="175" y="115"/>
                  </a:lnTo>
                  <a:lnTo>
                    <a:pt x="173" y="115"/>
                  </a:lnTo>
                  <a:lnTo>
                    <a:pt x="171" y="115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3" y="115"/>
                  </a:lnTo>
                  <a:lnTo>
                    <a:pt x="161" y="115"/>
                  </a:lnTo>
                  <a:lnTo>
                    <a:pt x="159" y="115"/>
                  </a:lnTo>
                  <a:lnTo>
                    <a:pt x="159" y="117"/>
                  </a:lnTo>
                  <a:lnTo>
                    <a:pt x="157" y="117"/>
                  </a:lnTo>
                  <a:lnTo>
                    <a:pt x="155" y="117"/>
                  </a:lnTo>
                  <a:lnTo>
                    <a:pt x="153" y="117"/>
                  </a:lnTo>
                  <a:lnTo>
                    <a:pt x="151" y="117"/>
                  </a:lnTo>
                  <a:lnTo>
                    <a:pt x="149" y="117"/>
                  </a:lnTo>
                  <a:lnTo>
                    <a:pt x="147" y="117"/>
                  </a:lnTo>
                  <a:lnTo>
                    <a:pt x="145" y="117"/>
                  </a:lnTo>
                  <a:lnTo>
                    <a:pt x="143" y="117"/>
                  </a:lnTo>
                  <a:lnTo>
                    <a:pt x="141" y="117"/>
                  </a:lnTo>
                  <a:lnTo>
                    <a:pt x="139" y="117"/>
                  </a:lnTo>
                  <a:lnTo>
                    <a:pt x="137" y="117"/>
                  </a:lnTo>
                  <a:lnTo>
                    <a:pt x="135" y="117"/>
                  </a:lnTo>
                  <a:lnTo>
                    <a:pt x="133" y="117"/>
                  </a:lnTo>
                  <a:lnTo>
                    <a:pt x="131" y="117"/>
                  </a:lnTo>
                  <a:lnTo>
                    <a:pt x="129" y="117"/>
                  </a:lnTo>
                  <a:lnTo>
                    <a:pt x="127" y="117"/>
                  </a:lnTo>
                  <a:lnTo>
                    <a:pt x="125" y="117"/>
                  </a:lnTo>
                  <a:lnTo>
                    <a:pt x="125" y="119"/>
                  </a:lnTo>
                  <a:lnTo>
                    <a:pt x="123" y="119"/>
                  </a:lnTo>
                  <a:lnTo>
                    <a:pt x="121" y="119"/>
                  </a:lnTo>
                  <a:lnTo>
                    <a:pt x="119" y="119"/>
                  </a:lnTo>
                  <a:lnTo>
                    <a:pt x="119" y="119"/>
                  </a:lnTo>
                  <a:lnTo>
                    <a:pt x="117" y="119"/>
                  </a:lnTo>
                  <a:lnTo>
                    <a:pt x="115" y="119"/>
                  </a:lnTo>
                  <a:lnTo>
                    <a:pt x="113" y="119"/>
                  </a:lnTo>
                  <a:lnTo>
                    <a:pt x="111" y="119"/>
                  </a:lnTo>
                  <a:lnTo>
                    <a:pt x="109" y="119"/>
                  </a:lnTo>
                  <a:lnTo>
                    <a:pt x="107" y="119"/>
                  </a:lnTo>
                  <a:lnTo>
                    <a:pt x="105" y="119"/>
                  </a:lnTo>
                  <a:lnTo>
                    <a:pt x="103" y="119"/>
                  </a:lnTo>
                  <a:lnTo>
                    <a:pt x="101" y="119"/>
                  </a:lnTo>
                  <a:lnTo>
                    <a:pt x="99" y="119"/>
                  </a:lnTo>
                  <a:lnTo>
                    <a:pt x="97" y="119"/>
                  </a:lnTo>
                  <a:lnTo>
                    <a:pt x="95" y="119"/>
                  </a:lnTo>
                  <a:lnTo>
                    <a:pt x="95" y="121"/>
                  </a:lnTo>
                  <a:lnTo>
                    <a:pt x="93" y="121"/>
                  </a:lnTo>
                  <a:lnTo>
                    <a:pt x="91" y="121"/>
                  </a:lnTo>
                  <a:lnTo>
                    <a:pt x="89" y="121"/>
                  </a:lnTo>
                  <a:lnTo>
                    <a:pt x="87" y="121"/>
                  </a:lnTo>
                  <a:lnTo>
                    <a:pt x="85" y="121"/>
                  </a:lnTo>
                  <a:lnTo>
                    <a:pt x="83" y="121"/>
                  </a:lnTo>
                  <a:lnTo>
                    <a:pt x="81" y="121"/>
                  </a:lnTo>
                  <a:lnTo>
                    <a:pt x="79" y="121"/>
                  </a:lnTo>
                  <a:lnTo>
                    <a:pt x="77" y="121"/>
                  </a:lnTo>
                  <a:lnTo>
                    <a:pt x="75" y="121"/>
                  </a:lnTo>
                  <a:lnTo>
                    <a:pt x="73" y="121"/>
                  </a:lnTo>
                  <a:lnTo>
                    <a:pt x="71" y="121"/>
                  </a:lnTo>
                  <a:lnTo>
                    <a:pt x="71" y="121"/>
                  </a:lnTo>
                  <a:lnTo>
                    <a:pt x="69" y="121"/>
                  </a:lnTo>
                  <a:lnTo>
                    <a:pt x="67" y="123"/>
                  </a:lnTo>
                  <a:lnTo>
                    <a:pt x="65" y="123"/>
                  </a:lnTo>
                  <a:lnTo>
                    <a:pt x="63" y="123"/>
                  </a:lnTo>
                  <a:lnTo>
                    <a:pt x="61" y="123"/>
                  </a:lnTo>
                  <a:lnTo>
                    <a:pt x="59" y="123"/>
                  </a:lnTo>
                  <a:lnTo>
                    <a:pt x="57" y="123"/>
                  </a:lnTo>
                  <a:lnTo>
                    <a:pt x="55" y="123"/>
                  </a:lnTo>
                  <a:lnTo>
                    <a:pt x="53" y="123"/>
                  </a:lnTo>
                  <a:lnTo>
                    <a:pt x="51" y="123"/>
                  </a:lnTo>
                  <a:lnTo>
                    <a:pt x="49" y="123"/>
                  </a:lnTo>
                  <a:lnTo>
                    <a:pt x="47" y="123"/>
                  </a:lnTo>
                  <a:lnTo>
                    <a:pt x="45" y="123"/>
                  </a:lnTo>
                  <a:lnTo>
                    <a:pt x="43" y="123"/>
                  </a:lnTo>
                  <a:lnTo>
                    <a:pt x="39" y="123"/>
                  </a:lnTo>
                  <a:lnTo>
                    <a:pt x="37" y="123"/>
                  </a:lnTo>
                  <a:lnTo>
                    <a:pt x="35" y="123"/>
                  </a:lnTo>
                  <a:lnTo>
                    <a:pt x="33" y="123"/>
                  </a:lnTo>
                  <a:lnTo>
                    <a:pt x="31" y="123"/>
                  </a:lnTo>
                  <a:lnTo>
                    <a:pt x="29" y="123"/>
                  </a:lnTo>
                  <a:lnTo>
                    <a:pt x="27" y="123"/>
                  </a:lnTo>
                  <a:lnTo>
                    <a:pt x="25" y="123"/>
                  </a:lnTo>
                  <a:lnTo>
                    <a:pt x="23" y="123"/>
                  </a:lnTo>
                  <a:lnTo>
                    <a:pt x="23" y="123"/>
                  </a:lnTo>
                  <a:lnTo>
                    <a:pt x="21" y="123"/>
                  </a:lnTo>
                  <a:lnTo>
                    <a:pt x="21" y="125"/>
                  </a:lnTo>
                  <a:lnTo>
                    <a:pt x="19" y="125"/>
                  </a:lnTo>
                  <a:lnTo>
                    <a:pt x="17" y="125"/>
                  </a:lnTo>
                  <a:lnTo>
                    <a:pt x="15" y="125"/>
                  </a:lnTo>
                  <a:lnTo>
                    <a:pt x="13" y="125"/>
                  </a:lnTo>
                  <a:lnTo>
                    <a:pt x="11" y="125"/>
                  </a:lnTo>
                  <a:lnTo>
                    <a:pt x="9" y="125"/>
                  </a:lnTo>
                  <a:lnTo>
                    <a:pt x="7" y="125"/>
                  </a:lnTo>
                  <a:lnTo>
                    <a:pt x="4" y="125"/>
                  </a:lnTo>
                  <a:lnTo>
                    <a:pt x="2" y="125"/>
                  </a:lnTo>
                  <a:lnTo>
                    <a:pt x="0" y="125"/>
                  </a:lnTo>
                  <a:lnTo>
                    <a:pt x="0" y="123"/>
                  </a:lnTo>
                  <a:lnTo>
                    <a:pt x="0" y="121"/>
                  </a:lnTo>
                  <a:lnTo>
                    <a:pt x="2" y="121"/>
                  </a:lnTo>
                  <a:lnTo>
                    <a:pt x="2" y="123"/>
                  </a:lnTo>
                  <a:lnTo>
                    <a:pt x="4" y="123"/>
                  </a:lnTo>
                  <a:lnTo>
                    <a:pt x="4" y="121"/>
                  </a:lnTo>
                  <a:lnTo>
                    <a:pt x="7" y="119"/>
                  </a:lnTo>
                  <a:lnTo>
                    <a:pt x="7" y="117"/>
                  </a:lnTo>
                  <a:lnTo>
                    <a:pt x="9" y="117"/>
                  </a:lnTo>
                  <a:lnTo>
                    <a:pt x="11" y="117"/>
                  </a:lnTo>
                  <a:lnTo>
                    <a:pt x="11" y="115"/>
                  </a:lnTo>
                  <a:lnTo>
                    <a:pt x="9" y="115"/>
                  </a:lnTo>
                  <a:lnTo>
                    <a:pt x="9" y="113"/>
                  </a:lnTo>
                  <a:lnTo>
                    <a:pt x="11" y="113"/>
                  </a:lnTo>
                  <a:lnTo>
                    <a:pt x="11" y="111"/>
                  </a:lnTo>
                  <a:lnTo>
                    <a:pt x="11" y="109"/>
                  </a:lnTo>
                  <a:lnTo>
                    <a:pt x="9" y="109"/>
                  </a:lnTo>
                  <a:lnTo>
                    <a:pt x="7" y="109"/>
                  </a:lnTo>
                  <a:lnTo>
                    <a:pt x="7" y="107"/>
                  </a:lnTo>
                  <a:lnTo>
                    <a:pt x="9" y="107"/>
                  </a:lnTo>
                  <a:lnTo>
                    <a:pt x="9" y="105"/>
                  </a:lnTo>
                  <a:lnTo>
                    <a:pt x="9" y="103"/>
                  </a:lnTo>
                  <a:lnTo>
                    <a:pt x="11" y="103"/>
                  </a:lnTo>
                  <a:lnTo>
                    <a:pt x="11" y="101"/>
                  </a:lnTo>
                  <a:lnTo>
                    <a:pt x="9" y="101"/>
                  </a:lnTo>
                  <a:lnTo>
                    <a:pt x="7" y="101"/>
                  </a:lnTo>
                  <a:lnTo>
                    <a:pt x="7" y="103"/>
                  </a:lnTo>
                  <a:lnTo>
                    <a:pt x="9" y="103"/>
                  </a:lnTo>
                  <a:lnTo>
                    <a:pt x="7" y="103"/>
                  </a:lnTo>
                  <a:lnTo>
                    <a:pt x="7" y="101"/>
                  </a:lnTo>
                  <a:lnTo>
                    <a:pt x="7" y="99"/>
                  </a:lnTo>
                  <a:lnTo>
                    <a:pt x="9" y="99"/>
                  </a:lnTo>
                  <a:lnTo>
                    <a:pt x="9" y="97"/>
                  </a:lnTo>
                  <a:lnTo>
                    <a:pt x="11" y="97"/>
                  </a:lnTo>
                  <a:lnTo>
                    <a:pt x="11" y="99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1" y="101"/>
                  </a:lnTo>
                  <a:lnTo>
                    <a:pt x="13" y="101"/>
                  </a:lnTo>
                  <a:lnTo>
                    <a:pt x="13" y="99"/>
                  </a:lnTo>
                  <a:lnTo>
                    <a:pt x="13" y="97"/>
                  </a:lnTo>
                  <a:lnTo>
                    <a:pt x="13" y="95"/>
                  </a:lnTo>
                  <a:lnTo>
                    <a:pt x="11" y="95"/>
                  </a:lnTo>
                  <a:lnTo>
                    <a:pt x="13" y="93"/>
                  </a:lnTo>
                  <a:lnTo>
                    <a:pt x="15" y="93"/>
                  </a:lnTo>
                  <a:lnTo>
                    <a:pt x="17" y="93"/>
                  </a:lnTo>
                  <a:lnTo>
                    <a:pt x="17" y="95"/>
                  </a:lnTo>
                  <a:lnTo>
                    <a:pt x="19" y="95"/>
                  </a:lnTo>
                  <a:lnTo>
                    <a:pt x="19" y="93"/>
                  </a:lnTo>
                  <a:lnTo>
                    <a:pt x="17" y="93"/>
                  </a:lnTo>
                  <a:lnTo>
                    <a:pt x="17" y="91"/>
                  </a:lnTo>
                  <a:lnTo>
                    <a:pt x="15" y="91"/>
                  </a:lnTo>
                  <a:lnTo>
                    <a:pt x="17" y="91"/>
                  </a:lnTo>
                  <a:lnTo>
                    <a:pt x="17" y="89"/>
                  </a:lnTo>
                  <a:lnTo>
                    <a:pt x="19" y="89"/>
                  </a:lnTo>
                  <a:lnTo>
                    <a:pt x="21" y="89"/>
                  </a:lnTo>
                  <a:lnTo>
                    <a:pt x="21" y="87"/>
                  </a:lnTo>
                  <a:lnTo>
                    <a:pt x="21" y="87"/>
                  </a:lnTo>
                  <a:lnTo>
                    <a:pt x="19" y="87"/>
                  </a:lnTo>
                  <a:lnTo>
                    <a:pt x="19" y="87"/>
                  </a:lnTo>
                  <a:lnTo>
                    <a:pt x="17" y="87"/>
                  </a:lnTo>
                  <a:lnTo>
                    <a:pt x="17" y="87"/>
                  </a:lnTo>
                  <a:lnTo>
                    <a:pt x="15" y="87"/>
                  </a:lnTo>
                  <a:lnTo>
                    <a:pt x="15" y="85"/>
                  </a:lnTo>
                  <a:lnTo>
                    <a:pt x="17" y="85"/>
                  </a:lnTo>
                  <a:lnTo>
                    <a:pt x="17" y="83"/>
                  </a:lnTo>
                  <a:lnTo>
                    <a:pt x="19" y="83"/>
                  </a:lnTo>
                  <a:lnTo>
                    <a:pt x="19" y="85"/>
                  </a:lnTo>
                  <a:lnTo>
                    <a:pt x="19" y="83"/>
                  </a:lnTo>
                  <a:lnTo>
                    <a:pt x="21" y="83"/>
                  </a:lnTo>
                  <a:lnTo>
                    <a:pt x="23" y="83"/>
                  </a:lnTo>
                  <a:lnTo>
                    <a:pt x="23" y="81"/>
                  </a:lnTo>
                  <a:lnTo>
                    <a:pt x="23" y="79"/>
                  </a:lnTo>
                  <a:lnTo>
                    <a:pt x="23" y="81"/>
                  </a:lnTo>
                  <a:lnTo>
                    <a:pt x="25" y="79"/>
                  </a:lnTo>
                  <a:lnTo>
                    <a:pt x="25" y="77"/>
                  </a:lnTo>
                  <a:lnTo>
                    <a:pt x="23" y="77"/>
                  </a:lnTo>
                  <a:lnTo>
                    <a:pt x="23" y="77"/>
                  </a:lnTo>
                  <a:lnTo>
                    <a:pt x="23" y="75"/>
                  </a:lnTo>
                  <a:lnTo>
                    <a:pt x="23" y="75"/>
                  </a:lnTo>
                  <a:lnTo>
                    <a:pt x="25" y="75"/>
                  </a:lnTo>
                  <a:lnTo>
                    <a:pt x="27" y="75"/>
                  </a:lnTo>
                  <a:lnTo>
                    <a:pt x="27" y="73"/>
                  </a:lnTo>
                  <a:lnTo>
                    <a:pt x="25" y="73"/>
                  </a:lnTo>
                  <a:lnTo>
                    <a:pt x="25" y="71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5" y="69"/>
                  </a:lnTo>
                  <a:lnTo>
                    <a:pt x="25" y="67"/>
                  </a:lnTo>
                  <a:lnTo>
                    <a:pt x="25" y="65"/>
                  </a:lnTo>
                  <a:lnTo>
                    <a:pt x="27" y="63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9" y="59"/>
                  </a:lnTo>
                  <a:lnTo>
                    <a:pt x="27" y="59"/>
                  </a:lnTo>
                  <a:lnTo>
                    <a:pt x="27" y="57"/>
                  </a:lnTo>
                  <a:lnTo>
                    <a:pt x="25" y="57"/>
                  </a:lnTo>
                  <a:lnTo>
                    <a:pt x="25" y="55"/>
                  </a:lnTo>
                  <a:lnTo>
                    <a:pt x="27" y="55"/>
                  </a:lnTo>
                  <a:lnTo>
                    <a:pt x="29" y="55"/>
                  </a:lnTo>
                  <a:lnTo>
                    <a:pt x="31" y="55"/>
                  </a:lnTo>
                  <a:lnTo>
                    <a:pt x="31" y="53"/>
                  </a:lnTo>
                  <a:lnTo>
                    <a:pt x="29" y="53"/>
                  </a:lnTo>
                  <a:lnTo>
                    <a:pt x="29" y="51"/>
                  </a:lnTo>
                  <a:lnTo>
                    <a:pt x="27" y="51"/>
                  </a:lnTo>
                  <a:lnTo>
                    <a:pt x="29" y="51"/>
                  </a:lnTo>
                  <a:lnTo>
                    <a:pt x="29" y="49"/>
                  </a:lnTo>
                  <a:lnTo>
                    <a:pt x="31" y="49"/>
                  </a:lnTo>
                  <a:lnTo>
                    <a:pt x="33" y="49"/>
                  </a:lnTo>
                  <a:lnTo>
                    <a:pt x="33" y="47"/>
                  </a:lnTo>
                  <a:lnTo>
                    <a:pt x="31" y="45"/>
                  </a:lnTo>
                  <a:lnTo>
                    <a:pt x="31" y="43"/>
                  </a:lnTo>
                  <a:lnTo>
                    <a:pt x="33" y="43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33" y="41"/>
                  </a:lnTo>
                  <a:lnTo>
                    <a:pt x="33" y="43"/>
                  </a:lnTo>
                  <a:lnTo>
                    <a:pt x="35" y="43"/>
                  </a:lnTo>
                  <a:lnTo>
                    <a:pt x="37" y="41"/>
                  </a:lnTo>
                  <a:lnTo>
                    <a:pt x="39" y="41"/>
                  </a:lnTo>
                  <a:lnTo>
                    <a:pt x="41" y="41"/>
                  </a:lnTo>
                  <a:lnTo>
                    <a:pt x="43" y="39"/>
                  </a:lnTo>
                  <a:lnTo>
                    <a:pt x="45" y="39"/>
                  </a:lnTo>
                  <a:lnTo>
                    <a:pt x="47" y="39"/>
                  </a:lnTo>
                  <a:lnTo>
                    <a:pt x="49" y="39"/>
                  </a:lnTo>
                  <a:lnTo>
                    <a:pt x="51" y="39"/>
                  </a:lnTo>
                  <a:lnTo>
                    <a:pt x="53" y="39"/>
                  </a:lnTo>
                  <a:lnTo>
                    <a:pt x="55" y="39"/>
                  </a:lnTo>
                  <a:lnTo>
                    <a:pt x="57" y="39"/>
                  </a:lnTo>
                  <a:lnTo>
                    <a:pt x="61" y="39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7" y="39"/>
                  </a:lnTo>
                  <a:lnTo>
                    <a:pt x="69" y="39"/>
                  </a:lnTo>
                  <a:lnTo>
                    <a:pt x="71" y="39"/>
                  </a:lnTo>
                  <a:lnTo>
                    <a:pt x="71" y="39"/>
                  </a:lnTo>
                  <a:lnTo>
                    <a:pt x="73" y="39"/>
                  </a:lnTo>
                  <a:lnTo>
                    <a:pt x="75" y="39"/>
                  </a:lnTo>
                  <a:lnTo>
                    <a:pt x="77" y="39"/>
                  </a:lnTo>
                  <a:lnTo>
                    <a:pt x="79" y="39"/>
                  </a:lnTo>
                  <a:lnTo>
                    <a:pt x="81" y="39"/>
                  </a:lnTo>
                  <a:lnTo>
                    <a:pt x="83" y="39"/>
                  </a:lnTo>
                  <a:lnTo>
                    <a:pt x="85" y="39"/>
                  </a:lnTo>
                  <a:lnTo>
                    <a:pt x="87" y="39"/>
                  </a:lnTo>
                  <a:lnTo>
                    <a:pt x="89" y="39"/>
                  </a:lnTo>
                  <a:lnTo>
                    <a:pt x="91" y="39"/>
                  </a:lnTo>
                  <a:lnTo>
                    <a:pt x="93" y="39"/>
                  </a:lnTo>
                  <a:lnTo>
                    <a:pt x="95" y="39"/>
                  </a:lnTo>
                  <a:lnTo>
                    <a:pt x="97" y="39"/>
                  </a:lnTo>
                  <a:lnTo>
                    <a:pt x="97" y="37"/>
                  </a:lnTo>
                  <a:lnTo>
                    <a:pt x="97" y="35"/>
                  </a:lnTo>
                  <a:lnTo>
                    <a:pt x="97" y="33"/>
                  </a:lnTo>
                  <a:lnTo>
                    <a:pt x="95" y="33"/>
                  </a:lnTo>
                  <a:lnTo>
                    <a:pt x="95" y="31"/>
                  </a:lnTo>
                  <a:lnTo>
                    <a:pt x="95" y="29"/>
                  </a:lnTo>
                  <a:lnTo>
                    <a:pt x="97" y="29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2" name="Freeform 3779">
              <a:extLst>
                <a:ext uri="{FF2B5EF4-FFF2-40B4-BE49-F238E27FC236}">
                  <a16:creationId xmlns:a16="http://schemas.microsoft.com/office/drawing/2014/main" id="{328D8F1E-A881-279D-EE56-F8926EAA40A5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5508387" y="3100790"/>
              <a:ext cx="372432" cy="351224"/>
            </a:xfrm>
            <a:custGeom>
              <a:avLst/>
              <a:gdLst>
                <a:gd name="T0" fmla="*/ 66 w 188"/>
                <a:gd name="T1" fmla="*/ 14 h 188"/>
                <a:gd name="T2" fmla="*/ 70 w 188"/>
                <a:gd name="T3" fmla="*/ 28 h 188"/>
                <a:gd name="T4" fmla="*/ 72 w 188"/>
                <a:gd name="T5" fmla="*/ 44 h 188"/>
                <a:gd name="T6" fmla="*/ 88 w 188"/>
                <a:gd name="T7" fmla="*/ 46 h 188"/>
                <a:gd name="T8" fmla="*/ 104 w 188"/>
                <a:gd name="T9" fmla="*/ 42 h 188"/>
                <a:gd name="T10" fmla="*/ 116 w 188"/>
                <a:gd name="T11" fmla="*/ 46 h 188"/>
                <a:gd name="T12" fmla="*/ 120 w 188"/>
                <a:gd name="T13" fmla="*/ 64 h 188"/>
                <a:gd name="T14" fmla="*/ 128 w 188"/>
                <a:gd name="T15" fmla="*/ 62 h 188"/>
                <a:gd name="T16" fmla="*/ 132 w 188"/>
                <a:gd name="T17" fmla="*/ 52 h 188"/>
                <a:gd name="T18" fmla="*/ 140 w 188"/>
                <a:gd name="T19" fmla="*/ 48 h 188"/>
                <a:gd name="T20" fmla="*/ 146 w 188"/>
                <a:gd name="T21" fmla="*/ 40 h 188"/>
                <a:gd name="T22" fmla="*/ 152 w 188"/>
                <a:gd name="T23" fmla="*/ 44 h 188"/>
                <a:gd name="T24" fmla="*/ 158 w 188"/>
                <a:gd name="T25" fmla="*/ 40 h 188"/>
                <a:gd name="T26" fmla="*/ 162 w 188"/>
                <a:gd name="T27" fmla="*/ 34 h 188"/>
                <a:gd name="T28" fmla="*/ 172 w 188"/>
                <a:gd name="T29" fmla="*/ 30 h 188"/>
                <a:gd name="T30" fmla="*/ 180 w 188"/>
                <a:gd name="T31" fmla="*/ 32 h 188"/>
                <a:gd name="T32" fmla="*/ 184 w 188"/>
                <a:gd name="T33" fmla="*/ 38 h 188"/>
                <a:gd name="T34" fmla="*/ 188 w 188"/>
                <a:gd name="T35" fmla="*/ 44 h 188"/>
                <a:gd name="T36" fmla="*/ 188 w 188"/>
                <a:gd name="T37" fmla="*/ 54 h 188"/>
                <a:gd name="T38" fmla="*/ 180 w 188"/>
                <a:gd name="T39" fmla="*/ 54 h 188"/>
                <a:gd name="T40" fmla="*/ 168 w 188"/>
                <a:gd name="T41" fmla="*/ 48 h 188"/>
                <a:gd name="T42" fmla="*/ 164 w 188"/>
                <a:gd name="T43" fmla="*/ 50 h 188"/>
                <a:gd name="T44" fmla="*/ 164 w 188"/>
                <a:gd name="T45" fmla="*/ 60 h 188"/>
                <a:gd name="T46" fmla="*/ 158 w 188"/>
                <a:gd name="T47" fmla="*/ 70 h 188"/>
                <a:gd name="T48" fmla="*/ 154 w 188"/>
                <a:gd name="T49" fmla="*/ 76 h 188"/>
                <a:gd name="T50" fmla="*/ 148 w 188"/>
                <a:gd name="T51" fmla="*/ 84 h 188"/>
                <a:gd name="T52" fmla="*/ 140 w 188"/>
                <a:gd name="T53" fmla="*/ 88 h 188"/>
                <a:gd name="T54" fmla="*/ 140 w 188"/>
                <a:gd name="T55" fmla="*/ 104 h 188"/>
                <a:gd name="T56" fmla="*/ 128 w 188"/>
                <a:gd name="T57" fmla="*/ 106 h 188"/>
                <a:gd name="T58" fmla="*/ 120 w 188"/>
                <a:gd name="T59" fmla="*/ 106 h 188"/>
                <a:gd name="T60" fmla="*/ 118 w 188"/>
                <a:gd name="T61" fmla="*/ 114 h 188"/>
                <a:gd name="T62" fmla="*/ 112 w 188"/>
                <a:gd name="T63" fmla="*/ 122 h 188"/>
                <a:gd name="T64" fmla="*/ 108 w 188"/>
                <a:gd name="T65" fmla="*/ 136 h 188"/>
                <a:gd name="T66" fmla="*/ 102 w 188"/>
                <a:gd name="T67" fmla="*/ 148 h 188"/>
                <a:gd name="T68" fmla="*/ 102 w 188"/>
                <a:gd name="T69" fmla="*/ 158 h 188"/>
                <a:gd name="T70" fmla="*/ 98 w 188"/>
                <a:gd name="T71" fmla="*/ 166 h 188"/>
                <a:gd name="T72" fmla="*/ 92 w 188"/>
                <a:gd name="T73" fmla="*/ 168 h 188"/>
                <a:gd name="T74" fmla="*/ 82 w 188"/>
                <a:gd name="T75" fmla="*/ 172 h 188"/>
                <a:gd name="T76" fmla="*/ 74 w 188"/>
                <a:gd name="T77" fmla="*/ 178 h 188"/>
                <a:gd name="T78" fmla="*/ 64 w 188"/>
                <a:gd name="T79" fmla="*/ 180 h 188"/>
                <a:gd name="T80" fmla="*/ 54 w 188"/>
                <a:gd name="T81" fmla="*/ 184 h 188"/>
                <a:gd name="T82" fmla="*/ 44 w 188"/>
                <a:gd name="T83" fmla="*/ 184 h 188"/>
                <a:gd name="T84" fmla="*/ 36 w 188"/>
                <a:gd name="T85" fmla="*/ 176 h 188"/>
                <a:gd name="T86" fmla="*/ 26 w 188"/>
                <a:gd name="T87" fmla="*/ 172 h 188"/>
                <a:gd name="T88" fmla="*/ 18 w 188"/>
                <a:gd name="T89" fmla="*/ 166 h 188"/>
                <a:gd name="T90" fmla="*/ 10 w 188"/>
                <a:gd name="T91" fmla="*/ 158 h 188"/>
                <a:gd name="T92" fmla="*/ 4 w 188"/>
                <a:gd name="T93" fmla="*/ 150 h 188"/>
                <a:gd name="T94" fmla="*/ 0 w 188"/>
                <a:gd name="T95" fmla="*/ 136 h 188"/>
                <a:gd name="T96" fmla="*/ 8 w 188"/>
                <a:gd name="T97" fmla="*/ 128 h 188"/>
                <a:gd name="T98" fmla="*/ 10 w 188"/>
                <a:gd name="T99" fmla="*/ 118 h 188"/>
                <a:gd name="T100" fmla="*/ 14 w 188"/>
                <a:gd name="T101" fmla="*/ 110 h 188"/>
                <a:gd name="T102" fmla="*/ 16 w 188"/>
                <a:gd name="T103" fmla="*/ 102 h 188"/>
                <a:gd name="T104" fmla="*/ 24 w 188"/>
                <a:gd name="T105" fmla="*/ 96 h 188"/>
                <a:gd name="T106" fmla="*/ 30 w 188"/>
                <a:gd name="T107" fmla="*/ 96 h 188"/>
                <a:gd name="T108" fmla="*/ 28 w 188"/>
                <a:gd name="T109" fmla="*/ 84 h 188"/>
                <a:gd name="T110" fmla="*/ 36 w 188"/>
                <a:gd name="T111" fmla="*/ 74 h 188"/>
                <a:gd name="T112" fmla="*/ 44 w 188"/>
                <a:gd name="T113" fmla="*/ 72 h 188"/>
                <a:gd name="T114" fmla="*/ 52 w 188"/>
                <a:gd name="T115" fmla="*/ 64 h 188"/>
                <a:gd name="T116" fmla="*/ 60 w 188"/>
                <a:gd name="T117" fmla="*/ 54 h 188"/>
                <a:gd name="T118" fmla="*/ 60 w 188"/>
                <a:gd name="T119" fmla="*/ 40 h 188"/>
                <a:gd name="T120" fmla="*/ 62 w 188"/>
                <a:gd name="T121" fmla="*/ 24 h 188"/>
                <a:gd name="T122" fmla="*/ 64 w 188"/>
                <a:gd name="T123" fmla="*/ 14 h 188"/>
                <a:gd name="T124" fmla="*/ 60 w 188"/>
                <a:gd name="T125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8" h="188">
                  <a:moveTo>
                    <a:pt x="64" y="0"/>
                  </a:moveTo>
                  <a:lnTo>
                    <a:pt x="64" y="2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6"/>
                  </a:lnTo>
                  <a:lnTo>
                    <a:pt x="66" y="8"/>
                  </a:lnTo>
                  <a:lnTo>
                    <a:pt x="66" y="10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8" y="16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70" y="22"/>
                  </a:lnTo>
                  <a:lnTo>
                    <a:pt x="70" y="24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2" y="36"/>
                  </a:lnTo>
                  <a:lnTo>
                    <a:pt x="72" y="38"/>
                  </a:lnTo>
                  <a:lnTo>
                    <a:pt x="72" y="40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4" y="46"/>
                  </a:lnTo>
                  <a:lnTo>
                    <a:pt x="74" y="48"/>
                  </a:lnTo>
                  <a:lnTo>
                    <a:pt x="76" y="48"/>
                  </a:lnTo>
                  <a:lnTo>
                    <a:pt x="78" y="48"/>
                  </a:lnTo>
                  <a:lnTo>
                    <a:pt x="80" y="48"/>
                  </a:lnTo>
                  <a:lnTo>
                    <a:pt x="82" y="46"/>
                  </a:lnTo>
                  <a:lnTo>
                    <a:pt x="84" y="46"/>
                  </a:lnTo>
                  <a:lnTo>
                    <a:pt x="86" y="46"/>
                  </a:lnTo>
                  <a:lnTo>
                    <a:pt x="88" y="46"/>
                  </a:lnTo>
                  <a:lnTo>
                    <a:pt x="90" y="46"/>
                  </a:lnTo>
                  <a:lnTo>
                    <a:pt x="92" y="46"/>
                  </a:lnTo>
                  <a:lnTo>
                    <a:pt x="92" y="44"/>
                  </a:lnTo>
                  <a:lnTo>
                    <a:pt x="92" y="44"/>
                  </a:lnTo>
                  <a:lnTo>
                    <a:pt x="94" y="44"/>
                  </a:lnTo>
                  <a:lnTo>
                    <a:pt x="96" y="44"/>
                  </a:lnTo>
                  <a:lnTo>
                    <a:pt x="98" y="44"/>
                  </a:lnTo>
                  <a:lnTo>
                    <a:pt x="100" y="44"/>
                  </a:lnTo>
                  <a:lnTo>
                    <a:pt x="104" y="42"/>
                  </a:lnTo>
                  <a:lnTo>
                    <a:pt x="106" y="42"/>
                  </a:lnTo>
                  <a:lnTo>
                    <a:pt x="108" y="42"/>
                  </a:lnTo>
                  <a:lnTo>
                    <a:pt x="110" y="42"/>
                  </a:lnTo>
                  <a:lnTo>
                    <a:pt x="112" y="40"/>
                  </a:lnTo>
                  <a:lnTo>
                    <a:pt x="114" y="40"/>
                  </a:lnTo>
                  <a:lnTo>
                    <a:pt x="116" y="40"/>
                  </a:lnTo>
                  <a:lnTo>
                    <a:pt x="116" y="42"/>
                  </a:lnTo>
                  <a:lnTo>
                    <a:pt x="116" y="44"/>
                  </a:lnTo>
                  <a:lnTo>
                    <a:pt x="116" y="46"/>
                  </a:lnTo>
                  <a:lnTo>
                    <a:pt x="116" y="48"/>
                  </a:lnTo>
                  <a:lnTo>
                    <a:pt x="116" y="50"/>
                  </a:lnTo>
                  <a:lnTo>
                    <a:pt x="118" y="52"/>
                  </a:lnTo>
                  <a:lnTo>
                    <a:pt x="118" y="54"/>
                  </a:lnTo>
                  <a:lnTo>
                    <a:pt x="118" y="56"/>
                  </a:lnTo>
                  <a:lnTo>
                    <a:pt x="118" y="58"/>
                  </a:lnTo>
                  <a:lnTo>
                    <a:pt x="118" y="60"/>
                  </a:lnTo>
                  <a:lnTo>
                    <a:pt x="118" y="62"/>
                  </a:lnTo>
                  <a:lnTo>
                    <a:pt x="120" y="64"/>
                  </a:lnTo>
                  <a:lnTo>
                    <a:pt x="120" y="64"/>
                  </a:lnTo>
                  <a:lnTo>
                    <a:pt x="120" y="66"/>
                  </a:lnTo>
                  <a:lnTo>
                    <a:pt x="122" y="66"/>
                  </a:lnTo>
                  <a:lnTo>
                    <a:pt x="122" y="64"/>
                  </a:lnTo>
                  <a:lnTo>
                    <a:pt x="124" y="64"/>
                  </a:lnTo>
                  <a:lnTo>
                    <a:pt x="124" y="64"/>
                  </a:lnTo>
                  <a:lnTo>
                    <a:pt x="124" y="62"/>
                  </a:lnTo>
                  <a:lnTo>
                    <a:pt x="126" y="62"/>
                  </a:lnTo>
                  <a:lnTo>
                    <a:pt x="128" y="62"/>
                  </a:lnTo>
                  <a:lnTo>
                    <a:pt x="128" y="60"/>
                  </a:lnTo>
                  <a:lnTo>
                    <a:pt x="128" y="58"/>
                  </a:lnTo>
                  <a:lnTo>
                    <a:pt x="130" y="58"/>
                  </a:lnTo>
                  <a:lnTo>
                    <a:pt x="130" y="56"/>
                  </a:lnTo>
                  <a:lnTo>
                    <a:pt x="132" y="56"/>
                  </a:lnTo>
                  <a:lnTo>
                    <a:pt x="130" y="56"/>
                  </a:lnTo>
                  <a:lnTo>
                    <a:pt x="132" y="56"/>
                  </a:lnTo>
                  <a:lnTo>
                    <a:pt x="132" y="54"/>
                  </a:lnTo>
                  <a:lnTo>
                    <a:pt x="132" y="52"/>
                  </a:lnTo>
                  <a:lnTo>
                    <a:pt x="134" y="52"/>
                  </a:lnTo>
                  <a:lnTo>
                    <a:pt x="134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42" y="40"/>
                  </a:lnTo>
                  <a:lnTo>
                    <a:pt x="142" y="38"/>
                  </a:lnTo>
                  <a:lnTo>
                    <a:pt x="144" y="38"/>
                  </a:lnTo>
                  <a:lnTo>
                    <a:pt x="144" y="40"/>
                  </a:lnTo>
                  <a:lnTo>
                    <a:pt x="146" y="40"/>
                  </a:lnTo>
                  <a:lnTo>
                    <a:pt x="144" y="40"/>
                  </a:lnTo>
                  <a:lnTo>
                    <a:pt x="144" y="42"/>
                  </a:lnTo>
                  <a:lnTo>
                    <a:pt x="146" y="42"/>
                  </a:lnTo>
                  <a:lnTo>
                    <a:pt x="148" y="42"/>
                  </a:lnTo>
                  <a:lnTo>
                    <a:pt x="148" y="44"/>
                  </a:lnTo>
                  <a:lnTo>
                    <a:pt x="150" y="44"/>
                  </a:lnTo>
                  <a:lnTo>
                    <a:pt x="150" y="42"/>
                  </a:lnTo>
                  <a:lnTo>
                    <a:pt x="152" y="42"/>
                  </a:lnTo>
                  <a:lnTo>
                    <a:pt x="152" y="44"/>
                  </a:lnTo>
                  <a:lnTo>
                    <a:pt x="154" y="44"/>
                  </a:lnTo>
                  <a:lnTo>
                    <a:pt x="154" y="42"/>
                  </a:lnTo>
                  <a:lnTo>
                    <a:pt x="156" y="42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58" y="42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58" y="40"/>
                  </a:lnTo>
                  <a:lnTo>
                    <a:pt x="156" y="40"/>
                  </a:lnTo>
                  <a:lnTo>
                    <a:pt x="156" y="38"/>
                  </a:lnTo>
                  <a:lnTo>
                    <a:pt x="158" y="38"/>
                  </a:lnTo>
                  <a:lnTo>
                    <a:pt x="160" y="38"/>
                  </a:lnTo>
                  <a:lnTo>
                    <a:pt x="158" y="38"/>
                  </a:lnTo>
                  <a:lnTo>
                    <a:pt x="158" y="36"/>
                  </a:lnTo>
                  <a:lnTo>
                    <a:pt x="160" y="36"/>
                  </a:lnTo>
                  <a:lnTo>
                    <a:pt x="160" y="34"/>
                  </a:lnTo>
                  <a:lnTo>
                    <a:pt x="162" y="34"/>
                  </a:lnTo>
                  <a:lnTo>
                    <a:pt x="162" y="36"/>
                  </a:lnTo>
                  <a:lnTo>
                    <a:pt x="164" y="36"/>
                  </a:lnTo>
                  <a:lnTo>
                    <a:pt x="164" y="34"/>
                  </a:lnTo>
                  <a:lnTo>
                    <a:pt x="166" y="34"/>
                  </a:lnTo>
                  <a:lnTo>
                    <a:pt x="166" y="32"/>
                  </a:lnTo>
                  <a:lnTo>
                    <a:pt x="166" y="30"/>
                  </a:lnTo>
                  <a:lnTo>
                    <a:pt x="168" y="30"/>
                  </a:lnTo>
                  <a:lnTo>
                    <a:pt x="170" y="30"/>
                  </a:lnTo>
                  <a:lnTo>
                    <a:pt x="172" y="30"/>
                  </a:lnTo>
                  <a:lnTo>
                    <a:pt x="172" y="32"/>
                  </a:lnTo>
                  <a:lnTo>
                    <a:pt x="174" y="32"/>
                  </a:lnTo>
                  <a:lnTo>
                    <a:pt x="174" y="34"/>
                  </a:lnTo>
                  <a:lnTo>
                    <a:pt x="176" y="34"/>
                  </a:lnTo>
                  <a:lnTo>
                    <a:pt x="178" y="34"/>
                  </a:lnTo>
                  <a:lnTo>
                    <a:pt x="178" y="32"/>
                  </a:lnTo>
                  <a:lnTo>
                    <a:pt x="178" y="34"/>
                  </a:lnTo>
                  <a:lnTo>
                    <a:pt x="178" y="32"/>
                  </a:lnTo>
                  <a:lnTo>
                    <a:pt x="180" y="32"/>
                  </a:lnTo>
                  <a:lnTo>
                    <a:pt x="182" y="32"/>
                  </a:lnTo>
                  <a:lnTo>
                    <a:pt x="184" y="34"/>
                  </a:lnTo>
                  <a:lnTo>
                    <a:pt x="182" y="34"/>
                  </a:lnTo>
                  <a:lnTo>
                    <a:pt x="180" y="34"/>
                  </a:lnTo>
                  <a:lnTo>
                    <a:pt x="180" y="36"/>
                  </a:lnTo>
                  <a:lnTo>
                    <a:pt x="182" y="36"/>
                  </a:lnTo>
                  <a:lnTo>
                    <a:pt x="182" y="38"/>
                  </a:lnTo>
                  <a:lnTo>
                    <a:pt x="184" y="36"/>
                  </a:lnTo>
                  <a:lnTo>
                    <a:pt x="184" y="38"/>
                  </a:lnTo>
                  <a:lnTo>
                    <a:pt x="186" y="38"/>
                  </a:lnTo>
                  <a:lnTo>
                    <a:pt x="186" y="40"/>
                  </a:lnTo>
                  <a:lnTo>
                    <a:pt x="186" y="42"/>
                  </a:lnTo>
                  <a:lnTo>
                    <a:pt x="186" y="40"/>
                  </a:lnTo>
                  <a:lnTo>
                    <a:pt x="188" y="40"/>
                  </a:lnTo>
                  <a:lnTo>
                    <a:pt x="188" y="42"/>
                  </a:lnTo>
                  <a:lnTo>
                    <a:pt x="188" y="42"/>
                  </a:lnTo>
                  <a:lnTo>
                    <a:pt x="188" y="44"/>
                  </a:lnTo>
                  <a:lnTo>
                    <a:pt x="188" y="44"/>
                  </a:lnTo>
                  <a:lnTo>
                    <a:pt x="188" y="46"/>
                  </a:lnTo>
                  <a:lnTo>
                    <a:pt x="188" y="46"/>
                  </a:lnTo>
                  <a:lnTo>
                    <a:pt x="188" y="48"/>
                  </a:lnTo>
                  <a:lnTo>
                    <a:pt x="188" y="50"/>
                  </a:lnTo>
                  <a:lnTo>
                    <a:pt x="188" y="52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54"/>
                  </a:lnTo>
                  <a:lnTo>
                    <a:pt x="188" y="56"/>
                  </a:lnTo>
                  <a:lnTo>
                    <a:pt x="188" y="58"/>
                  </a:lnTo>
                  <a:lnTo>
                    <a:pt x="188" y="56"/>
                  </a:lnTo>
                  <a:lnTo>
                    <a:pt x="186" y="56"/>
                  </a:lnTo>
                  <a:lnTo>
                    <a:pt x="184" y="56"/>
                  </a:lnTo>
                  <a:lnTo>
                    <a:pt x="184" y="54"/>
                  </a:lnTo>
                  <a:lnTo>
                    <a:pt x="182" y="54"/>
                  </a:lnTo>
                  <a:lnTo>
                    <a:pt x="180" y="54"/>
                  </a:lnTo>
                  <a:lnTo>
                    <a:pt x="180" y="52"/>
                  </a:lnTo>
                  <a:lnTo>
                    <a:pt x="178" y="52"/>
                  </a:lnTo>
                  <a:lnTo>
                    <a:pt x="176" y="52"/>
                  </a:lnTo>
                  <a:lnTo>
                    <a:pt x="176" y="50"/>
                  </a:lnTo>
                  <a:lnTo>
                    <a:pt x="174" y="50"/>
                  </a:lnTo>
                  <a:lnTo>
                    <a:pt x="172" y="50"/>
                  </a:lnTo>
                  <a:lnTo>
                    <a:pt x="172" y="48"/>
                  </a:lnTo>
                  <a:lnTo>
                    <a:pt x="170" y="48"/>
                  </a:lnTo>
                  <a:lnTo>
                    <a:pt x="168" y="48"/>
                  </a:lnTo>
                  <a:lnTo>
                    <a:pt x="168" y="46"/>
                  </a:lnTo>
                  <a:lnTo>
                    <a:pt x="166" y="46"/>
                  </a:lnTo>
                  <a:lnTo>
                    <a:pt x="164" y="46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4" y="46"/>
                  </a:lnTo>
                  <a:lnTo>
                    <a:pt x="164" y="48"/>
                  </a:lnTo>
                  <a:lnTo>
                    <a:pt x="164" y="50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2" y="54"/>
                  </a:lnTo>
                  <a:lnTo>
                    <a:pt x="162" y="56"/>
                  </a:lnTo>
                  <a:lnTo>
                    <a:pt x="164" y="56"/>
                  </a:lnTo>
                  <a:lnTo>
                    <a:pt x="164" y="58"/>
                  </a:lnTo>
                  <a:lnTo>
                    <a:pt x="162" y="58"/>
                  </a:lnTo>
                  <a:lnTo>
                    <a:pt x="162" y="60"/>
                  </a:lnTo>
                  <a:lnTo>
                    <a:pt x="164" y="60"/>
                  </a:lnTo>
                  <a:lnTo>
                    <a:pt x="164" y="62"/>
                  </a:lnTo>
                  <a:lnTo>
                    <a:pt x="162" y="62"/>
                  </a:lnTo>
                  <a:lnTo>
                    <a:pt x="162" y="64"/>
                  </a:lnTo>
                  <a:lnTo>
                    <a:pt x="160" y="64"/>
                  </a:lnTo>
                  <a:lnTo>
                    <a:pt x="160" y="66"/>
                  </a:lnTo>
                  <a:lnTo>
                    <a:pt x="158" y="66"/>
                  </a:lnTo>
                  <a:lnTo>
                    <a:pt x="158" y="68"/>
                  </a:lnTo>
                  <a:lnTo>
                    <a:pt x="160" y="68"/>
                  </a:lnTo>
                  <a:lnTo>
                    <a:pt x="158" y="70"/>
                  </a:lnTo>
                  <a:lnTo>
                    <a:pt x="158" y="72"/>
                  </a:lnTo>
                  <a:lnTo>
                    <a:pt x="158" y="70"/>
                  </a:lnTo>
                  <a:lnTo>
                    <a:pt x="158" y="72"/>
                  </a:lnTo>
                  <a:lnTo>
                    <a:pt x="158" y="70"/>
                  </a:lnTo>
                  <a:lnTo>
                    <a:pt x="156" y="70"/>
                  </a:lnTo>
                  <a:lnTo>
                    <a:pt x="156" y="72"/>
                  </a:lnTo>
                  <a:lnTo>
                    <a:pt x="156" y="74"/>
                  </a:lnTo>
                  <a:lnTo>
                    <a:pt x="154" y="74"/>
                  </a:lnTo>
                  <a:lnTo>
                    <a:pt x="154" y="76"/>
                  </a:lnTo>
                  <a:lnTo>
                    <a:pt x="154" y="74"/>
                  </a:lnTo>
                  <a:lnTo>
                    <a:pt x="152" y="74"/>
                  </a:lnTo>
                  <a:lnTo>
                    <a:pt x="152" y="76"/>
                  </a:lnTo>
                  <a:lnTo>
                    <a:pt x="152" y="78"/>
                  </a:lnTo>
                  <a:lnTo>
                    <a:pt x="150" y="78"/>
                  </a:lnTo>
                  <a:lnTo>
                    <a:pt x="150" y="80"/>
                  </a:lnTo>
                  <a:lnTo>
                    <a:pt x="150" y="82"/>
                  </a:lnTo>
                  <a:lnTo>
                    <a:pt x="150" y="84"/>
                  </a:lnTo>
                  <a:lnTo>
                    <a:pt x="148" y="84"/>
                  </a:lnTo>
                  <a:lnTo>
                    <a:pt x="146" y="84"/>
                  </a:lnTo>
                  <a:lnTo>
                    <a:pt x="146" y="82"/>
                  </a:lnTo>
                  <a:lnTo>
                    <a:pt x="144" y="82"/>
                  </a:lnTo>
                  <a:lnTo>
                    <a:pt x="142" y="82"/>
                  </a:lnTo>
                  <a:lnTo>
                    <a:pt x="142" y="84"/>
                  </a:lnTo>
                  <a:lnTo>
                    <a:pt x="140" y="86"/>
                  </a:lnTo>
                  <a:lnTo>
                    <a:pt x="142" y="86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40" y="92"/>
                  </a:lnTo>
                  <a:lnTo>
                    <a:pt x="140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40" y="98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38" y="104"/>
                  </a:lnTo>
                  <a:lnTo>
                    <a:pt x="138" y="106"/>
                  </a:lnTo>
                  <a:lnTo>
                    <a:pt x="136" y="106"/>
                  </a:lnTo>
                  <a:lnTo>
                    <a:pt x="136" y="108"/>
                  </a:lnTo>
                  <a:lnTo>
                    <a:pt x="134" y="108"/>
                  </a:lnTo>
                  <a:lnTo>
                    <a:pt x="132" y="108"/>
                  </a:lnTo>
                  <a:lnTo>
                    <a:pt x="132" y="106"/>
                  </a:lnTo>
                  <a:lnTo>
                    <a:pt x="130" y="106"/>
                  </a:lnTo>
                  <a:lnTo>
                    <a:pt x="128" y="106"/>
                  </a:lnTo>
                  <a:lnTo>
                    <a:pt x="128" y="104"/>
                  </a:lnTo>
                  <a:lnTo>
                    <a:pt x="126" y="104"/>
                  </a:lnTo>
                  <a:lnTo>
                    <a:pt x="126" y="102"/>
                  </a:lnTo>
                  <a:lnTo>
                    <a:pt x="124" y="102"/>
                  </a:lnTo>
                  <a:lnTo>
                    <a:pt x="122" y="102"/>
                  </a:lnTo>
                  <a:lnTo>
                    <a:pt x="120" y="100"/>
                  </a:lnTo>
                  <a:lnTo>
                    <a:pt x="120" y="102"/>
                  </a:lnTo>
                  <a:lnTo>
                    <a:pt x="120" y="104"/>
                  </a:lnTo>
                  <a:lnTo>
                    <a:pt x="120" y="106"/>
                  </a:lnTo>
                  <a:lnTo>
                    <a:pt x="118" y="106"/>
                  </a:lnTo>
                  <a:lnTo>
                    <a:pt x="120" y="108"/>
                  </a:lnTo>
                  <a:lnTo>
                    <a:pt x="118" y="108"/>
                  </a:lnTo>
                  <a:lnTo>
                    <a:pt x="120" y="108"/>
                  </a:lnTo>
                  <a:lnTo>
                    <a:pt x="120" y="110"/>
                  </a:lnTo>
                  <a:lnTo>
                    <a:pt x="120" y="112"/>
                  </a:lnTo>
                  <a:lnTo>
                    <a:pt x="118" y="112"/>
                  </a:lnTo>
                  <a:lnTo>
                    <a:pt x="118" y="112"/>
                  </a:lnTo>
                  <a:lnTo>
                    <a:pt x="118" y="114"/>
                  </a:lnTo>
                  <a:lnTo>
                    <a:pt x="116" y="114"/>
                  </a:lnTo>
                  <a:lnTo>
                    <a:pt x="116" y="116"/>
                  </a:lnTo>
                  <a:lnTo>
                    <a:pt x="118" y="116"/>
                  </a:lnTo>
                  <a:lnTo>
                    <a:pt x="118" y="118"/>
                  </a:lnTo>
                  <a:lnTo>
                    <a:pt x="116" y="118"/>
                  </a:lnTo>
                  <a:lnTo>
                    <a:pt x="116" y="120"/>
                  </a:lnTo>
                  <a:lnTo>
                    <a:pt x="114" y="120"/>
                  </a:lnTo>
                  <a:lnTo>
                    <a:pt x="114" y="122"/>
                  </a:lnTo>
                  <a:lnTo>
                    <a:pt x="112" y="122"/>
                  </a:lnTo>
                  <a:lnTo>
                    <a:pt x="112" y="124"/>
                  </a:lnTo>
                  <a:lnTo>
                    <a:pt x="112" y="126"/>
                  </a:lnTo>
                  <a:lnTo>
                    <a:pt x="112" y="128"/>
                  </a:lnTo>
                  <a:lnTo>
                    <a:pt x="112" y="130"/>
                  </a:lnTo>
                  <a:lnTo>
                    <a:pt x="112" y="132"/>
                  </a:lnTo>
                  <a:lnTo>
                    <a:pt x="112" y="134"/>
                  </a:lnTo>
                  <a:lnTo>
                    <a:pt x="110" y="134"/>
                  </a:lnTo>
                  <a:lnTo>
                    <a:pt x="110" y="136"/>
                  </a:lnTo>
                  <a:lnTo>
                    <a:pt x="108" y="136"/>
                  </a:lnTo>
                  <a:lnTo>
                    <a:pt x="108" y="138"/>
                  </a:lnTo>
                  <a:lnTo>
                    <a:pt x="108" y="140"/>
                  </a:lnTo>
                  <a:lnTo>
                    <a:pt x="106" y="140"/>
                  </a:lnTo>
                  <a:lnTo>
                    <a:pt x="106" y="142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2" y="154"/>
                  </a:lnTo>
                  <a:lnTo>
                    <a:pt x="102" y="156"/>
                  </a:lnTo>
                  <a:lnTo>
                    <a:pt x="104" y="156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4" y="158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2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62"/>
                  </a:lnTo>
                  <a:lnTo>
                    <a:pt x="100" y="162"/>
                  </a:lnTo>
                  <a:lnTo>
                    <a:pt x="100" y="164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94" y="166"/>
                  </a:lnTo>
                  <a:lnTo>
                    <a:pt x="94" y="164"/>
                  </a:lnTo>
                  <a:lnTo>
                    <a:pt x="92" y="164"/>
                  </a:lnTo>
                  <a:lnTo>
                    <a:pt x="92" y="166"/>
                  </a:lnTo>
                  <a:lnTo>
                    <a:pt x="92" y="166"/>
                  </a:lnTo>
                  <a:lnTo>
                    <a:pt x="92" y="168"/>
                  </a:lnTo>
                  <a:lnTo>
                    <a:pt x="90" y="168"/>
                  </a:lnTo>
                  <a:lnTo>
                    <a:pt x="90" y="170"/>
                  </a:lnTo>
                  <a:lnTo>
                    <a:pt x="88" y="170"/>
                  </a:lnTo>
                  <a:lnTo>
                    <a:pt x="88" y="172"/>
                  </a:lnTo>
                  <a:lnTo>
                    <a:pt x="86" y="172"/>
                  </a:lnTo>
                  <a:lnTo>
                    <a:pt x="84" y="172"/>
                  </a:lnTo>
                  <a:lnTo>
                    <a:pt x="84" y="170"/>
                  </a:lnTo>
                  <a:lnTo>
                    <a:pt x="82" y="170"/>
                  </a:lnTo>
                  <a:lnTo>
                    <a:pt x="82" y="172"/>
                  </a:lnTo>
                  <a:lnTo>
                    <a:pt x="80" y="172"/>
                  </a:lnTo>
                  <a:lnTo>
                    <a:pt x="82" y="172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6" y="178"/>
                  </a:lnTo>
                  <a:lnTo>
                    <a:pt x="74" y="178"/>
                  </a:lnTo>
                  <a:lnTo>
                    <a:pt x="74" y="180"/>
                  </a:lnTo>
                  <a:lnTo>
                    <a:pt x="72" y="180"/>
                  </a:lnTo>
                  <a:lnTo>
                    <a:pt x="70" y="180"/>
                  </a:lnTo>
                  <a:lnTo>
                    <a:pt x="70" y="182"/>
                  </a:lnTo>
                  <a:lnTo>
                    <a:pt x="68" y="182"/>
                  </a:lnTo>
                  <a:lnTo>
                    <a:pt x="68" y="184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60" y="178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8" y="182"/>
                  </a:lnTo>
                  <a:lnTo>
                    <a:pt x="56" y="182"/>
                  </a:lnTo>
                  <a:lnTo>
                    <a:pt x="56" y="184"/>
                  </a:lnTo>
                  <a:lnTo>
                    <a:pt x="54" y="184"/>
                  </a:lnTo>
                  <a:lnTo>
                    <a:pt x="54" y="186"/>
                  </a:lnTo>
                  <a:lnTo>
                    <a:pt x="52" y="186"/>
                  </a:lnTo>
                  <a:lnTo>
                    <a:pt x="52" y="188"/>
                  </a:lnTo>
                  <a:lnTo>
                    <a:pt x="50" y="188"/>
                  </a:lnTo>
                  <a:lnTo>
                    <a:pt x="48" y="188"/>
                  </a:lnTo>
                  <a:lnTo>
                    <a:pt x="46" y="188"/>
                  </a:lnTo>
                  <a:lnTo>
                    <a:pt x="46" y="186"/>
                  </a:lnTo>
                  <a:lnTo>
                    <a:pt x="44" y="186"/>
                  </a:lnTo>
                  <a:lnTo>
                    <a:pt x="44" y="184"/>
                  </a:lnTo>
                  <a:lnTo>
                    <a:pt x="44" y="184"/>
                  </a:lnTo>
                  <a:lnTo>
                    <a:pt x="42" y="184"/>
                  </a:lnTo>
                  <a:lnTo>
                    <a:pt x="40" y="184"/>
                  </a:lnTo>
                  <a:lnTo>
                    <a:pt x="40" y="182"/>
                  </a:lnTo>
                  <a:lnTo>
                    <a:pt x="38" y="182"/>
                  </a:lnTo>
                  <a:lnTo>
                    <a:pt x="38" y="180"/>
                  </a:lnTo>
                  <a:lnTo>
                    <a:pt x="36" y="180"/>
                  </a:lnTo>
                  <a:lnTo>
                    <a:pt x="36" y="178"/>
                  </a:lnTo>
                  <a:lnTo>
                    <a:pt x="36" y="176"/>
                  </a:lnTo>
                  <a:lnTo>
                    <a:pt x="34" y="176"/>
                  </a:lnTo>
                  <a:lnTo>
                    <a:pt x="34" y="174"/>
                  </a:lnTo>
                  <a:lnTo>
                    <a:pt x="36" y="174"/>
                  </a:lnTo>
                  <a:lnTo>
                    <a:pt x="36" y="172"/>
                  </a:lnTo>
                  <a:lnTo>
                    <a:pt x="34" y="172"/>
                  </a:lnTo>
                  <a:lnTo>
                    <a:pt x="32" y="172"/>
                  </a:lnTo>
                  <a:lnTo>
                    <a:pt x="30" y="172"/>
                  </a:lnTo>
                  <a:lnTo>
                    <a:pt x="28" y="172"/>
                  </a:lnTo>
                  <a:lnTo>
                    <a:pt x="26" y="172"/>
                  </a:lnTo>
                  <a:lnTo>
                    <a:pt x="26" y="170"/>
                  </a:lnTo>
                  <a:lnTo>
                    <a:pt x="24" y="170"/>
                  </a:lnTo>
                  <a:lnTo>
                    <a:pt x="24" y="168"/>
                  </a:lnTo>
                  <a:lnTo>
                    <a:pt x="22" y="168"/>
                  </a:lnTo>
                  <a:lnTo>
                    <a:pt x="22" y="166"/>
                  </a:lnTo>
                  <a:lnTo>
                    <a:pt x="20" y="166"/>
                  </a:lnTo>
                  <a:lnTo>
                    <a:pt x="20" y="168"/>
                  </a:lnTo>
                  <a:lnTo>
                    <a:pt x="20" y="166"/>
                  </a:lnTo>
                  <a:lnTo>
                    <a:pt x="18" y="166"/>
                  </a:lnTo>
                  <a:lnTo>
                    <a:pt x="18" y="164"/>
                  </a:lnTo>
                  <a:lnTo>
                    <a:pt x="16" y="164"/>
                  </a:lnTo>
                  <a:lnTo>
                    <a:pt x="16" y="162"/>
                  </a:lnTo>
                  <a:lnTo>
                    <a:pt x="16" y="160"/>
                  </a:lnTo>
                  <a:lnTo>
                    <a:pt x="14" y="160"/>
                  </a:lnTo>
                  <a:lnTo>
                    <a:pt x="12" y="160"/>
                  </a:lnTo>
                  <a:lnTo>
                    <a:pt x="12" y="160"/>
                  </a:lnTo>
                  <a:lnTo>
                    <a:pt x="12" y="158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8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6" y="152"/>
                  </a:lnTo>
                  <a:lnTo>
                    <a:pt x="6" y="150"/>
                  </a:lnTo>
                  <a:lnTo>
                    <a:pt x="4" y="150"/>
                  </a:lnTo>
                  <a:lnTo>
                    <a:pt x="4" y="148"/>
                  </a:lnTo>
                  <a:lnTo>
                    <a:pt x="2" y="148"/>
                  </a:lnTo>
                  <a:lnTo>
                    <a:pt x="2" y="146"/>
                  </a:lnTo>
                  <a:lnTo>
                    <a:pt x="0" y="146"/>
                  </a:lnTo>
                  <a:lnTo>
                    <a:pt x="0" y="144"/>
                  </a:lnTo>
                  <a:lnTo>
                    <a:pt x="0" y="142"/>
                  </a:lnTo>
                  <a:lnTo>
                    <a:pt x="0" y="140"/>
                  </a:lnTo>
                  <a:lnTo>
                    <a:pt x="2" y="138"/>
                  </a:lnTo>
                  <a:lnTo>
                    <a:pt x="0" y="136"/>
                  </a:lnTo>
                  <a:lnTo>
                    <a:pt x="2" y="136"/>
                  </a:lnTo>
                  <a:lnTo>
                    <a:pt x="0" y="134"/>
                  </a:lnTo>
                  <a:lnTo>
                    <a:pt x="0" y="132"/>
                  </a:lnTo>
                  <a:lnTo>
                    <a:pt x="0" y="130"/>
                  </a:lnTo>
                  <a:lnTo>
                    <a:pt x="2" y="130"/>
                  </a:lnTo>
                  <a:lnTo>
                    <a:pt x="4" y="130"/>
                  </a:lnTo>
                  <a:lnTo>
                    <a:pt x="4" y="128"/>
                  </a:lnTo>
                  <a:lnTo>
                    <a:pt x="6" y="128"/>
                  </a:lnTo>
                  <a:lnTo>
                    <a:pt x="8" y="128"/>
                  </a:lnTo>
                  <a:lnTo>
                    <a:pt x="10" y="128"/>
                  </a:lnTo>
                  <a:lnTo>
                    <a:pt x="10" y="126"/>
                  </a:lnTo>
                  <a:lnTo>
                    <a:pt x="10" y="124"/>
                  </a:lnTo>
                  <a:lnTo>
                    <a:pt x="12" y="124"/>
                  </a:lnTo>
                  <a:lnTo>
                    <a:pt x="10" y="122"/>
                  </a:lnTo>
                  <a:lnTo>
                    <a:pt x="12" y="122"/>
                  </a:lnTo>
                  <a:lnTo>
                    <a:pt x="12" y="120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2" y="118"/>
                  </a:lnTo>
                  <a:lnTo>
                    <a:pt x="14" y="118"/>
                  </a:lnTo>
                  <a:lnTo>
                    <a:pt x="16" y="118"/>
                  </a:lnTo>
                  <a:lnTo>
                    <a:pt x="16" y="116"/>
                  </a:lnTo>
                  <a:lnTo>
                    <a:pt x="16" y="114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4" y="112"/>
                  </a:lnTo>
                  <a:lnTo>
                    <a:pt x="14" y="110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4" y="108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20" y="94"/>
                  </a:lnTo>
                  <a:lnTo>
                    <a:pt x="20" y="96"/>
                  </a:lnTo>
                  <a:lnTo>
                    <a:pt x="22" y="96"/>
                  </a:lnTo>
                  <a:lnTo>
                    <a:pt x="24" y="96"/>
                  </a:lnTo>
                  <a:lnTo>
                    <a:pt x="24" y="98"/>
                  </a:lnTo>
                  <a:lnTo>
                    <a:pt x="24" y="100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26" y="100"/>
                  </a:lnTo>
                  <a:lnTo>
                    <a:pt x="28" y="100"/>
                  </a:lnTo>
                  <a:lnTo>
                    <a:pt x="28" y="98"/>
                  </a:lnTo>
                  <a:lnTo>
                    <a:pt x="30" y="98"/>
                  </a:lnTo>
                  <a:lnTo>
                    <a:pt x="30" y="96"/>
                  </a:lnTo>
                  <a:lnTo>
                    <a:pt x="30" y="94"/>
                  </a:lnTo>
                  <a:lnTo>
                    <a:pt x="30" y="92"/>
                  </a:lnTo>
                  <a:lnTo>
                    <a:pt x="28" y="92"/>
                  </a:lnTo>
                  <a:lnTo>
                    <a:pt x="28" y="90"/>
                  </a:lnTo>
                  <a:lnTo>
                    <a:pt x="30" y="90"/>
                  </a:lnTo>
                  <a:lnTo>
                    <a:pt x="30" y="88"/>
                  </a:lnTo>
                  <a:lnTo>
                    <a:pt x="30" y="86"/>
                  </a:lnTo>
                  <a:lnTo>
                    <a:pt x="28" y="86"/>
                  </a:lnTo>
                  <a:lnTo>
                    <a:pt x="28" y="84"/>
                  </a:lnTo>
                  <a:lnTo>
                    <a:pt x="30" y="84"/>
                  </a:lnTo>
                  <a:lnTo>
                    <a:pt x="30" y="82"/>
                  </a:lnTo>
                  <a:lnTo>
                    <a:pt x="30" y="80"/>
                  </a:lnTo>
                  <a:lnTo>
                    <a:pt x="32" y="80"/>
                  </a:lnTo>
                  <a:lnTo>
                    <a:pt x="32" y="78"/>
                  </a:lnTo>
                  <a:lnTo>
                    <a:pt x="34" y="78"/>
                  </a:lnTo>
                  <a:lnTo>
                    <a:pt x="36" y="78"/>
                  </a:lnTo>
                  <a:lnTo>
                    <a:pt x="36" y="76"/>
                  </a:lnTo>
                  <a:lnTo>
                    <a:pt x="36" y="74"/>
                  </a:lnTo>
                  <a:lnTo>
                    <a:pt x="38" y="72"/>
                  </a:lnTo>
                  <a:lnTo>
                    <a:pt x="38" y="70"/>
                  </a:lnTo>
                  <a:lnTo>
                    <a:pt x="40" y="70"/>
                  </a:lnTo>
                  <a:lnTo>
                    <a:pt x="42" y="70"/>
                  </a:lnTo>
                  <a:lnTo>
                    <a:pt x="42" y="72"/>
                  </a:lnTo>
                  <a:lnTo>
                    <a:pt x="42" y="74"/>
                  </a:lnTo>
                  <a:lnTo>
                    <a:pt x="44" y="74"/>
                  </a:lnTo>
                  <a:lnTo>
                    <a:pt x="44" y="72"/>
                  </a:lnTo>
                  <a:lnTo>
                    <a:pt x="44" y="72"/>
                  </a:lnTo>
                  <a:lnTo>
                    <a:pt x="44" y="70"/>
                  </a:lnTo>
                  <a:lnTo>
                    <a:pt x="46" y="70"/>
                  </a:lnTo>
                  <a:lnTo>
                    <a:pt x="48" y="70"/>
                  </a:lnTo>
                  <a:lnTo>
                    <a:pt x="48" y="68"/>
                  </a:lnTo>
                  <a:lnTo>
                    <a:pt x="48" y="66"/>
                  </a:lnTo>
                  <a:lnTo>
                    <a:pt x="50" y="66"/>
                  </a:lnTo>
                  <a:lnTo>
                    <a:pt x="50" y="64"/>
                  </a:lnTo>
                  <a:lnTo>
                    <a:pt x="52" y="64"/>
                  </a:lnTo>
                  <a:lnTo>
                    <a:pt x="52" y="64"/>
                  </a:lnTo>
                  <a:lnTo>
                    <a:pt x="52" y="62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8" y="56"/>
                  </a:lnTo>
                  <a:lnTo>
                    <a:pt x="60" y="56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0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60" y="44"/>
                  </a:lnTo>
                  <a:lnTo>
                    <a:pt x="60" y="42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2" y="28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2"/>
                  </a:lnTo>
                  <a:lnTo>
                    <a:pt x="64" y="22"/>
                  </a:lnTo>
                  <a:lnTo>
                    <a:pt x="64" y="20"/>
                  </a:lnTo>
                  <a:lnTo>
                    <a:pt x="64" y="18"/>
                  </a:lnTo>
                  <a:lnTo>
                    <a:pt x="64" y="16"/>
                  </a:lnTo>
                  <a:lnTo>
                    <a:pt x="64" y="16"/>
                  </a:lnTo>
                  <a:lnTo>
                    <a:pt x="62" y="16"/>
                  </a:lnTo>
                  <a:lnTo>
                    <a:pt x="62" y="14"/>
                  </a:lnTo>
                  <a:lnTo>
                    <a:pt x="64" y="14"/>
                  </a:lnTo>
                  <a:lnTo>
                    <a:pt x="62" y="14"/>
                  </a:lnTo>
                  <a:lnTo>
                    <a:pt x="62" y="12"/>
                  </a:lnTo>
                  <a:lnTo>
                    <a:pt x="64" y="12"/>
                  </a:lnTo>
                  <a:lnTo>
                    <a:pt x="64" y="10"/>
                  </a:lnTo>
                  <a:lnTo>
                    <a:pt x="62" y="10"/>
                  </a:lnTo>
                  <a:lnTo>
                    <a:pt x="62" y="8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0" y="4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3" name="Freeform 2425">
              <a:extLst>
                <a:ext uri="{FF2B5EF4-FFF2-40B4-BE49-F238E27FC236}">
                  <a16:creationId xmlns:a16="http://schemas.microsoft.com/office/drawing/2014/main" id="{356B8B3D-7154-5A88-1325-3C8A17BB634D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107845" y="2176029"/>
              <a:ext cx="297153" cy="444635"/>
            </a:xfrm>
            <a:custGeom>
              <a:avLst/>
              <a:gdLst>
                <a:gd name="T0" fmla="*/ 64 w 150"/>
                <a:gd name="T1" fmla="*/ 198 h 238"/>
                <a:gd name="T2" fmla="*/ 58 w 150"/>
                <a:gd name="T3" fmla="*/ 198 h 238"/>
                <a:gd name="T4" fmla="*/ 66 w 150"/>
                <a:gd name="T5" fmla="*/ 194 h 238"/>
                <a:gd name="T6" fmla="*/ 64 w 150"/>
                <a:gd name="T7" fmla="*/ 192 h 238"/>
                <a:gd name="T8" fmla="*/ 66 w 150"/>
                <a:gd name="T9" fmla="*/ 190 h 238"/>
                <a:gd name="T10" fmla="*/ 72 w 150"/>
                <a:gd name="T11" fmla="*/ 188 h 238"/>
                <a:gd name="T12" fmla="*/ 72 w 150"/>
                <a:gd name="T13" fmla="*/ 186 h 238"/>
                <a:gd name="T14" fmla="*/ 70 w 150"/>
                <a:gd name="T15" fmla="*/ 190 h 238"/>
                <a:gd name="T16" fmla="*/ 82 w 150"/>
                <a:gd name="T17" fmla="*/ 180 h 238"/>
                <a:gd name="T18" fmla="*/ 88 w 150"/>
                <a:gd name="T19" fmla="*/ 176 h 238"/>
                <a:gd name="T20" fmla="*/ 90 w 150"/>
                <a:gd name="T21" fmla="*/ 174 h 238"/>
                <a:gd name="T22" fmla="*/ 96 w 150"/>
                <a:gd name="T23" fmla="*/ 168 h 238"/>
                <a:gd name="T24" fmla="*/ 100 w 150"/>
                <a:gd name="T25" fmla="*/ 164 h 238"/>
                <a:gd name="T26" fmla="*/ 98 w 150"/>
                <a:gd name="T27" fmla="*/ 164 h 238"/>
                <a:gd name="T28" fmla="*/ 98 w 150"/>
                <a:gd name="T29" fmla="*/ 164 h 238"/>
                <a:gd name="T30" fmla="*/ 106 w 150"/>
                <a:gd name="T31" fmla="*/ 158 h 238"/>
                <a:gd name="T32" fmla="*/ 112 w 150"/>
                <a:gd name="T33" fmla="*/ 158 h 238"/>
                <a:gd name="T34" fmla="*/ 106 w 150"/>
                <a:gd name="T35" fmla="*/ 154 h 238"/>
                <a:gd name="T36" fmla="*/ 94 w 150"/>
                <a:gd name="T37" fmla="*/ 158 h 238"/>
                <a:gd name="T38" fmla="*/ 96 w 150"/>
                <a:gd name="T39" fmla="*/ 154 h 238"/>
                <a:gd name="T40" fmla="*/ 104 w 150"/>
                <a:gd name="T41" fmla="*/ 160 h 238"/>
                <a:gd name="T42" fmla="*/ 120 w 150"/>
                <a:gd name="T43" fmla="*/ 140 h 238"/>
                <a:gd name="T44" fmla="*/ 90 w 150"/>
                <a:gd name="T45" fmla="*/ 152 h 238"/>
                <a:gd name="T46" fmla="*/ 118 w 150"/>
                <a:gd name="T47" fmla="*/ 144 h 238"/>
                <a:gd name="T48" fmla="*/ 108 w 150"/>
                <a:gd name="T49" fmla="*/ 146 h 238"/>
                <a:gd name="T50" fmla="*/ 126 w 150"/>
                <a:gd name="T51" fmla="*/ 134 h 238"/>
                <a:gd name="T52" fmla="*/ 136 w 150"/>
                <a:gd name="T53" fmla="*/ 128 h 238"/>
                <a:gd name="T54" fmla="*/ 130 w 150"/>
                <a:gd name="T55" fmla="*/ 130 h 238"/>
                <a:gd name="T56" fmla="*/ 134 w 150"/>
                <a:gd name="T57" fmla="*/ 124 h 238"/>
                <a:gd name="T58" fmla="*/ 142 w 150"/>
                <a:gd name="T59" fmla="*/ 102 h 238"/>
                <a:gd name="T60" fmla="*/ 132 w 150"/>
                <a:gd name="T61" fmla="*/ 126 h 238"/>
                <a:gd name="T62" fmla="*/ 124 w 150"/>
                <a:gd name="T63" fmla="*/ 130 h 238"/>
                <a:gd name="T64" fmla="*/ 122 w 150"/>
                <a:gd name="T65" fmla="*/ 138 h 238"/>
                <a:gd name="T66" fmla="*/ 112 w 150"/>
                <a:gd name="T67" fmla="*/ 138 h 238"/>
                <a:gd name="T68" fmla="*/ 106 w 150"/>
                <a:gd name="T69" fmla="*/ 140 h 238"/>
                <a:gd name="T70" fmla="*/ 102 w 150"/>
                <a:gd name="T71" fmla="*/ 148 h 238"/>
                <a:gd name="T72" fmla="*/ 96 w 150"/>
                <a:gd name="T73" fmla="*/ 154 h 238"/>
                <a:gd name="T74" fmla="*/ 96 w 150"/>
                <a:gd name="T75" fmla="*/ 146 h 238"/>
                <a:gd name="T76" fmla="*/ 92 w 150"/>
                <a:gd name="T77" fmla="*/ 144 h 238"/>
                <a:gd name="T78" fmla="*/ 88 w 150"/>
                <a:gd name="T79" fmla="*/ 168 h 238"/>
                <a:gd name="T80" fmla="*/ 86 w 150"/>
                <a:gd name="T81" fmla="*/ 170 h 238"/>
                <a:gd name="T82" fmla="*/ 80 w 150"/>
                <a:gd name="T83" fmla="*/ 174 h 238"/>
                <a:gd name="T84" fmla="*/ 76 w 150"/>
                <a:gd name="T85" fmla="*/ 182 h 238"/>
                <a:gd name="T86" fmla="*/ 74 w 150"/>
                <a:gd name="T87" fmla="*/ 186 h 238"/>
                <a:gd name="T88" fmla="*/ 66 w 150"/>
                <a:gd name="T89" fmla="*/ 178 h 238"/>
                <a:gd name="T90" fmla="*/ 70 w 150"/>
                <a:gd name="T91" fmla="*/ 192 h 238"/>
                <a:gd name="T92" fmla="*/ 64 w 150"/>
                <a:gd name="T93" fmla="*/ 194 h 238"/>
                <a:gd name="T94" fmla="*/ 58 w 150"/>
                <a:gd name="T95" fmla="*/ 200 h 238"/>
                <a:gd name="T96" fmla="*/ 52 w 150"/>
                <a:gd name="T97" fmla="*/ 222 h 238"/>
                <a:gd name="T98" fmla="*/ 34 w 150"/>
                <a:gd name="T99" fmla="*/ 222 h 238"/>
                <a:gd name="T100" fmla="*/ 14 w 150"/>
                <a:gd name="T101" fmla="*/ 170 h 238"/>
                <a:gd name="T102" fmla="*/ 10 w 150"/>
                <a:gd name="T103" fmla="*/ 134 h 238"/>
                <a:gd name="T104" fmla="*/ 16 w 150"/>
                <a:gd name="T105" fmla="*/ 102 h 238"/>
                <a:gd name="T106" fmla="*/ 16 w 150"/>
                <a:gd name="T107" fmla="*/ 68 h 238"/>
                <a:gd name="T108" fmla="*/ 30 w 150"/>
                <a:gd name="T109" fmla="*/ 8 h 238"/>
                <a:gd name="T110" fmla="*/ 52 w 150"/>
                <a:gd name="T111" fmla="*/ 6 h 238"/>
                <a:gd name="T112" fmla="*/ 86 w 150"/>
                <a:gd name="T113" fmla="*/ 28 h 238"/>
                <a:gd name="T114" fmla="*/ 102 w 150"/>
                <a:gd name="T115" fmla="*/ 70 h 238"/>
                <a:gd name="T116" fmla="*/ 124 w 150"/>
                <a:gd name="T117" fmla="*/ 84 h 238"/>
                <a:gd name="T118" fmla="*/ 144 w 150"/>
                <a:gd name="T119" fmla="*/ 100 h 238"/>
                <a:gd name="T120" fmla="*/ 138 w 150"/>
                <a:gd name="T121" fmla="*/ 102 h 238"/>
                <a:gd name="T122" fmla="*/ 144 w 150"/>
                <a:gd name="T123" fmla="*/ 104 h 238"/>
                <a:gd name="T124" fmla="*/ 144 w 150"/>
                <a:gd name="T125" fmla="*/ 116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50" h="238">
                  <a:moveTo>
                    <a:pt x="58" y="216"/>
                  </a:moveTo>
                  <a:lnTo>
                    <a:pt x="56" y="216"/>
                  </a:lnTo>
                  <a:lnTo>
                    <a:pt x="58" y="216"/>
                  </a:lnTo>
                  <a:close/>
                  <a:moveTo>
                    <a:pt x="60" y="208"/>
                  </a:moveTo>
                  <a:lnTo>
                    <a:pt x="60" y="210"/>
                  </a:lnTo>
                  <a:lnTo>
                    <a:pt x="60" y="208"/>
                  </a:lnTo>
                  <a:close/>
                  <a:moveTo>
                    <a:pt x="58" y="204"/>
                  </a:moveTo>
                  <a:lnTo>
                    <a:pt x="60" y="204"/>
                  </a:lnTo>
                  <a:lnTo>
                    <a:pt x="58" y="204"/>
                  </a:lnTo>
                  <a:close/>
                  <a:moveTo>
                    <a:pt x="58" y="204"/>
                  </a:moveTo>
                  <a:lnTo>
                    <a:pt x="58" y="202"/>
                  </a:lnTo>
                  <a:lnTo>
                    <a:pt x="58" y="204"/>
                  </a:lnTo>
                  <a:close/>
                  <a:moveTo>
                    <a:pt x="60" y="202"/>
                  </a:moveTo>
                  <a:lnTo>
                    <a:pt x="58" y="202"/>
                  </a:lnTo>
                  <a:lnTo>
                    <a:pt x="60" y="202"/>
                  </a:lnTo>
                  <a:close/>
                  <a:moveTo>
                    <a:pt x="56" y="202"/>
                  </a:moveTo>
                  <a:lnTo>
                    <a:pt x="58" y="202"/>
                  </a:lnTo>
                  <a:lnTo>
                    <a:pt x="56" y="202"/>
                  </a:lnTo>
                  <a:close/>
                  <a:moveTo>
                    <a:pt x="60" y="200"/>
                  </a:moveTo>
                  <a:lnTo>
                    <a:pt x="60" y="202"/>
                  </a:lnTo>
                  <a:lnTo>
                    <a:pt x="60" y="200"/>
                  </a:lnTo>
                  <a:close/>
                  <a:moveTo>
                    <a:pt x="70" y="196"/>
                  </a:moveTo>
                  <a:lnTo>
                    <a:pt x="68" y="196"/>
                  </a:lnTo>
                  <a:lnTo>
                    <a:pt x="70" y="196"/>
                  </a:lnTo>
                  <a:close/>
                  <a:moveTo>
                    <a:pt x="62" y="200"/>
                  </a:moveTo>
                  <a:lnTo>
                    <a:pt x="62" y="198"/>
                  </a:lnTo>
                  <a:lnTo>
                    <a:pt x="62" y="200"/>
                  </a:lnTo>
                  <a:close/>
                  <a:moveTo>
                    <a:pt x="64" y="198"/>
                  </a:moveTo>
                  <a:lnTo>
                    <a:pt x="62" y="198"/>
                  </a:lnTo>
                  <a:lnTo>
                    <a:pt x="64" y="198"/>
                  </a:lnTo>
                  <a:close/>
                  <a:moveTo>
                    <a:pt x="64" y="198"/>
                  </a:moveTo>
                  <a:lnTo>
                    <a:pt x="64" y="196"/>
                  </a:lnTo>
                  <a:lnTo>
                    <a:pt x="64" y="198"/>
                  </a:lnTo>
                  <a:close/>
                  <a:moveTo>
                    <a:pt x="64" y="198"/>
                  </a:moveTo>
                  <a:lnTo>
                    <a:pt x="62" y="198"/>
                  </a:lnTo>
                  <a:lnTo>
                    <a:pt x="64" y="198"/>
                  </a:lnTo>
                  <a:close/>
                  <a:moveTo>
                    <a:pt x="66" y="196"/>
                  </a:moveTo>
                  <a:lnTo>
                    <a:pt x="68" y="196"/>
                  </a:lnTo>
                  <a:lnTo>
                    <a:pt x="66" y="196"/>
                  </a:lnTo>
                  <a:close/>
                  <a:moveTo>
                    <a:pt x="62" y="198"/>
                  </a:moveTo>
                  <a:lnTo>
                    <a:pt x="62" y="196"/>
                  </a:lnTo>
                  <a:lnTo>
                    <a:pt x="62" y="198"/>
                  </a:lnTo>
                  <a:close/>
                  <a:moveTo>
                    <a:pt x="72" y="194"/>
                  </a:moveTo>
                  <a:lnTo>
                    <a:pt x="72" y="192"/>
                  </a:lnTo>
                  <a:lnTo>
                    <a:pt x="72" y="194"/>
                  </a:lnTo>
                  <a:close/>
                  <a:moveTo>
                    <a:pt x="72" y="192"/>
                  </a:moveTo>
                  <a:lnTo>
                    <a:pt x="72" y="194"/>
                  </a:lnTo>
                  <a:lnTo>
                    <a:pt x="72" y="192"/>
                  </a:lnTo>
                  <a:close/>
                  <a:moveTo>
                    <a:pt x="64" y="196"/>
                  </a:moveTo>
                  <a:lnTo>
                    <a:pt x="64" y="198"/>
                  </a:lnTo>
                  <a:lnTo>
                    <a:pt x="64" y="196"/>
                  </a:lnTo>
                  <a:close/>
                  <a:moveTo>
                    <a:pt x="70" y="194"/>
                  </a:moveTo>
                  <a:lnTo>
                    <a:pt x="68" y="194"/>
                  </a:lnTo>
                  <a:lnTo>
                    <a:pt x="70" y="194"/>
                  </a:lnTo>
                  <a:close/>
                  <a:moveTo>
                    <a:pt x="60" y="196"/>
                  </a:moveTo>
                  <a:lnTo>
                    <a:pt x="60" y="198"/>
                  </a:lnTo>
                  <a:lnTo>
                    <a:pt x="60" y="200"/>
                  </a:lnTo>
                  <a:lnTo>
                    <a:pt x="60" y="198"/>
                  </a:lnTo>
                  <a:lnTo>
                    <a:pt x="60" y="196"/>
                  </a:lnTo>
                  <a:close/>
                  <a:moveTo>
                    <a:pt x="68" y="192"/>
                  </a:moveTo>
                  <a:lnTo>
                    <a:pt x="68" y="194"/>
                  </a:lnTo>
                  <a:lnTo>
                    <a:pt x="68" y="192"/>
                  </a:lnTo>
                  <a:close/>
                  <a:moveTo>
                    <a:pt x="88" y="186"/>
                  </a:moveTo>
                  <a:lnTo>
                    <a:pt x="88" y="186"/>
                  </a:lnTo>
                  <a:lnTo>
                    <a:pt x="86" y="186"/>
                  </a:lnTo>
                  <a:lnTo>
                    <a:pt x="88" y="186"/>
                  </a:lnTo>
                  <a:lnTo>
                    <a:pt x="88" y="186"/>
                  </a:lnTo>
                  <a:close/>
                  <a:moveTo>
                    <a:pt x="60" y="196"/>
                  </a:moveTo>
                  <a:lnTo>
                    <a:pt x="58" y="196"/>
                  </a:lnTo>
                  <a:lnTo>
                    <a:pt x="60" y="196"/>
                  </a:lnTo>
                  <a:lnTo>
                    <a:pt x="58" y="196"/>
                  </a:lnTo>
                  <a:lnTo>
                    <a:pt x="58" y="198"/>
                  </a:lnTo>
                  <a:lnTo>
                    <a:pt x="60" y="198"/>
                  </a:lnTo>
                  <a:lnTo>
                    <a:pt x="60" y="196"/>
                  </a:lnTo>
                  <a:lnTo>
                    <a:pt x="60" y="198"/>
                  </a:lnTo>
                  <a:lnTo>
                    <a:pt x="58" y="198"/>
                  </a:lnTo>
                  <a:lnTo>
                    <a:pt x="58" y="196"/>
                  </a:lnTo>
                  <a:lnTo>
                    <a:pt x="60" y="196"/>
                  </a:lnTo>
                  <a:close/>
                  <a:moveTo>
                    <a:pt x="76" y="188"/>
                  </a:moveTo>
                  <a:lnTo>
                    <a:pt x="76" y="190"/>
                  </a:lnTo>
                  <a:lnTo>
                    <a:pt x="76" y="188"/>
                  </a:lnTo>
                  <a:close/>
                  <a:moveTo>
                    <a:pt x="78" y="188"/>
                  </a:moveTo>
                  <a:lnTo>
                    <a:pt x="76" y="188"/>
                  </a:lnTo>
                  <a:lnTo>
                    <a:pt x="78" y="188"/>
                  </a:lnTo>
                  <a:close/>
                  <a:moveTo>
                    <a:pt x="60" y="196"/>
                  </a:moveTo>
                  <a:lnTo>
                    <a:pt x="60" y="194"/>
                  </a:lnTo>
                  <a:lnTo>
                    <a:pt x="60" y="196"/>
                  </a:lnTo>
                  <a:close/>
                  <a:moveTo>
                    <a:pt x="72" y="192"/>
                  </a:moveTo>
                  <a:lnTo>
                    <a:pt x="72" y="190"/>
                  </a:lnTo>
                  <a:lnTo>
                    <a:pt x="72" y="192"/>
                  </a:lnTo>
                  <a:close/>
                  <a:moveTo>
                    <a:pt x="58" y="194"/>
                  </a:moveTo>
                  <a:lnTo>
                    <a:pt x="58" y="196"/>
                  </a:lnTo>
                  <a:lnTo>
                    <a:pt x="58" y="194"/>
                  </a:lnTo>
                  <a:lnTo>
                    <a:pt x="60" y="194"/>
                  </a:lnTo>
                  <a:lnTo>
                    <a:pt x="58" y="194"/>
                  </a:lnTo>
                  <a:close/>
                  <a:moveTo>
                    <a:pt x="76" y="190"/>
                  </a:moveTo>
                  <a:lnTo>
                    <a:pt x="76" y="188"/>
                  </a:lnTo>
                  <a:lnTo>
                    <a:pt x="76" y="190"/>
                  </a:lnTo>
                  <a:close/>
                  <a:moveTo>
                    <a:pt x="64" y="196"/>
                  </a:moveTo>
                  <a:lnTo>
                    <a:pt x="64" y="194"/>
                  </a:lnTo>
                  <a:lnTo>
                    <a:pt x="66" y="194"/>
                  </a:lnTo>
                  <a:lnTo>
                    <a:pt x="64" y="194"/>
                  </a:lnTo>
                  <a:lnTo>
                    <a:pt x="66" y="194"/>
                  </a:lnTo>
                  <a:lnTo>
                    <a:pt x="64" y="194"/>
                  </a:lnTo>
                  <a:lnTo>
                    <a:pt x="66" y="192"/>
                  </a:lnTo>
                  <a:lnTo>
                    <a:pt x="66" y="194"/>
                  </a:lnTo>
                  <a:lnTo>
                    <a:pt x="66" y="192"/>
                  </a:lnTo>
                  <a:lnTo>
                    <a:pt x="66" y="194"/>
                  </a:lnTo>
                  <a:lnTo>
                    <a:pt x="64" y="194"/>
                  </a:lnTo>
                  <a:lnTo>
                    <a:pt x="64" y="196"/>
                  </a:lnTo>
                  <a:close/>
                  <a:moveTo>
                    <a:pt x="68" y="192"/>
                  </a:moveTo>
                  <a:lnTo>
                    <a:pt x="68" y="190"/>
                  </a:lnTo>
                  <a:lnTo>
                    <a:pt x="68" y="192"/>
                  </a:lnTo>
                  <a:close/>
                  <a:moveTo>
                    <a:pt x="62" y="192"/>
                  </a:moveTo>
                  <a:lnTo>
                    <a:pt x="62" y="194"/>
                  </a:lnTo>
                  <a:lnTo>
                    <a:pt x="62" y="192"/>
                  </a:lnTo>
                  <a:close/>
                  <a:moveTo>
                    <a:pt x="66" y="190"/>
                  </a:moveTo>
                  <a:lnTo>
                    <a:pt x="66" y="192"/>
                  </a:lnTo>
                  <a:lnTo>
                    <a:pt x="66" y="190"/>
                  </a:lnTo>
                  <a:close/>
                  <a:moveTo>
                    <a:pt x="76" y="188"/>
                  </a:moveTo>
                  <a:lnTo>
                    <a:pt x="76" y="186"/>
                  </a:lnTo>
                  <a:lnTo>
                    <a:pt x="76" y="188"/>
                  </a:lnTo>
                  <a:close/>
                  <a:moveTo>
                    <a:pt x="62" y="192"/>
                  </a:moveTo>
                  <a:lnTo>
                    <a:pt x="64" y="192"/>
                  </a:lnTo>
                  <a:lnTo>
                    <a:pt x="62" y="192"/>
                  </a:lnTo>
                  <a:close/>
                  <a:moveTo>
                    <a:pt x="78" y="186"/>
                  </a:moveTo>
                  <a:lnTo>
                    <a:pt x="78" y="186"/>
                  </a:lnTo>
                  <a:lnTo>
                    <a:pt x="78" y="186"/>
                  </a:lnTo>
                  <a:close/>
                  <a:moveTo>
                    <a:pt x="70" y="188"/>
                  </a:moveTo>
                  <a:lnTo>
                    <a:pt x="70" y="190"/>
                  </a:lnTo>
                  <a:lnTo>
                    <a:pt x="70" y="188"/>
                  </a:lnTo>
                  <a:close/>
                  <a:moveTo>
                    <a:pt x="102" y="178"/>
                  </a:moveTo>
                  <a:lnTo>
                    <a:pt x="102" y="180"/>
                  </a:lnTo>
                  <a:lnTo>
                    <a:pt x="102" y="178"/>
                  </a:lnTo>
                  <a:close/>
                  <a:moveTo>
                    <a:pt x="68" y="190"/>
                  </a:moveTo>
                  <a:lnTo>
                    <a:pt x="66" y="190"/>
                  </a:lnTo>
                  <a:lnTo>
                    <a:pt x="68" y="190"/>
                  </a:lnTo>
                  <a:lnTo>
                    <a:pt x="66" y="190"/>
                  </a:lnTo>
                  <a:lnTo>
                    <a:pt x="68" y="190"/>
                  </a:lnTo>
                  <a:close/>
                  <a:moveTo>
                    <a:pt x="64" y="192"/>
                  </a:moveTo>
                  <a:lnTo>
                    <a:pt x="62" y="192"/>
                  </a:lnTo>
                  <a:lnTo>
                    <a:pt x="62" y="190"/>
                  </a:lnTo>
                  <a:lnTo>
                    <a:pt x="64" y="190"/>
                  </a:lnTo>
                  <a:lnTo>
                    <a:pt x="64" y="192"/>
                  </a:lnTo>
                  <a:close/>
                  <a:moveTo>
                    <a:pt x="76" y="186"/>
                  </a:moveTo>
                  <a:lnTo>
                    <a:pt x="76" y="186"/>
                  </a:lnTo>
                  <a:lnTo>
                    <a:pt x="76" y="186"/>
                  </a:lnTo>
                  <a:close/>
                  <a:moveTo>
                    <a:pt x="66" y="190"/>
                  </a:moveTo>
                  <a:lnTo>
                    <a:pt x="66" y="188"/>
                  </a:lnTo>
                  <a:lnTo>
                    <a:pt x="66" y="190"/>
                  </a:lnTo>
                  <a:close/>
                  <a:moveTo>
                    <a:pt x="78" y="186"/>
                  </a:moveTo>
                  <a:lnTo>
                    <a:pt x="76" y="186"/>
                  </a:lnTo>
                  <a:lnTo>
                    <a:pt x="78" y="186"/>
                  </a:lnTo>
                  <a:close/>
                  <a:moveTo>
                    <a:pt x="74" y="186"/>
                  </a:moveTo>
                  <a:lnTo>
                    <a:pt x="76" y="186"/>
                  </a:lnTo>
                  <a:lnTo>
                    <a:pt x="76" y="188"/>
                  </a:lnTo>
                  <a:lnTo>
                    <a:pt x="76" y="190"/>
                  </a:lnTo>
                  <a:lnTo>
                    <a:pt x="76" y="188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86"/>
                  </a:lnTo>
                  <a:close/>
                  <a:moveTo>
                    <a:pt x="66" y="188"/>
                  </a:moveTo>
                  <a:lnTo>
                    <a:pt x="66" y="190"/>
                  </a:lnTo>
                  <a:lnTo>
                    <a:pt x="68" y="190"/>
                  </a:lnTo>
                  <a:lnTo>
                    <a:pt x="68" y="192"/>
                  </a:lnTo>
                  <a:lnTo>
                    <a:pt x="68" y="194"/>
                  </a:lnTo>
                  <a:lnTo>
                    <a:pt x="66" y="194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92"/>
                  </a:lnTo>
                  <a:lnTo>
                    <a:pt x="66" y="194"/>
                  </a:lnTo>
                  <a:lnTo>
                    <a:pt x="66" y="192"/>
                  </a:lnTo>
                  <a:lnTo>
                    <a:pt x="64" y="192"/>
                  </a:lnTo>
                  <a:lnTo>
                    <a:pt x="64" y="190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6" y="190"/>
                  </a:lnTo>
                  <a:lnTo>
                    <a:pt x="66" y="192"/>
                  </a:lnTo>
                  <a:lnTo>
                    <a:pt x="66" y="190"/>
                  </a:lnTo>
                  <a:lnTo>
                    <a:pt x="66" y="188"/>
                  </a:lnTo>
                  <a:lnTo>
                    <a:pt x="66" y="190"/>
                  </a:lnTo>
                  <a:lnTo>
                    <a:pt x="66" y="188"/>
                  </a:lnTo>
                  <a:lnTo>
                    <a:pt x="66" y="190"/>
                  </a:lnTo>
                  <a:lnTo>
                    <a:pt x="66" y="188"/>
                  </a:lnTo>
                  <a:close/>
                  <a:moveTo>
                    <a:pt x="68" y="188"/>
                  </a:moveTo>
                  <a:lnTo>
                    <a:pt x="66" y="188"/>
                  </a:lnTo>
                  <a:lnTo>
                    <a:pt x="68" y="188"/>
                  </a:lnTo>
                  <a:close/>
                  <a:moveTo>
                    <a:pt x="76" y="186"/>
                  </a:moveTo>
                  <a:lnTo>
                    <a:pt x="78" y="186"/>
                  </a:lnTo>
                  <a:lnTo>
                    <a:pt x="78" y="186"/>
                  </a:lnTo>
                  <a:lnTo>
                    <a:pt x="76" y="186"/>
                  </a:lnTo>
                  <a:lnTo>
                    <a:pt x="76" y="186"/>
                  </a:lnTo>
                  <a:close/>
                  <a:moveTo>
                    <a:pt x="100" y="176"/>
                  </a:moveTo>
                  <a:lnTo>
                    <a:pt x="102" y="176"/>
                  </a:lnTo>
                  <a:lnTo>
                    <a:pt x="100" y="176"/>
                  </a:lnTo>
                  <a:lnTo>
                    <a:pt x="102" y="176"/>
                  </a:lnTo>
                  <a:lnTo>
                    <a:pt x="102" y="178"/>
                  </a:lnTo>
                  <a:lnTo>
                    <a:pt x="100" y="178"/>
                  </a:lnTo>
                  <a:lnTo>
                    <a:pt x="100" y="176"/>
                  </a:lnTo>
                  <a:close/>
                  <a:moveTo>
                    <a:pt x="86" y="182"/>
                  </a:moveTo>
                  <a:lnTo>
                    <a:pt x="86" y="184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lnTo>
                    <a:pt x="84" y="182"/>
                  </a:lnTo>
                  <a:lnTo>
                    <a:pt x="86" y="182"/>
                  </a:lnTo>
                  <a:close/>
                  <a:moveTo>
                    <a:pt x="70" y="186"/>
                  </a:moveTo>
                  <a:lnTo>
                    <a:pt x="72" y="186"/>
                  </a:lnTo>
                  <a:lnTo>
                    <a:pt x="72" y="188"/>
                  </a:lnTo>
                  <a:lnTo>
                    <a:pt x="72" y="190"/>
                  </a:lnTo>
                  <a:lnTo>
                    <a:pt x="72" y="188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4" y="188"/>
                  </a:lnTo>
                  <a:lnTo>
                    <a:pt x="74" y="190"/>
                  </a:lnTo>
                  <a:lnTo>
                    <a:pt x="74" y="192"/>
                  </a:lnTo>
                  <a:lnTo>
                    <a:pt x="72" y="192"/>
                  </a:lnTo>
                  <a:lnTo>
                    <a:pt x="74" y="192"/>
                  </a:lnTo>
                  <a:lnTo>
                    <a:pt x="72" y="192"/>
                  </a:lnTo>
                  <a:lnTo>
                    <a:pt x="74" y="192"/>
                  </a:lnTo>
                  <a:lnTo>
                    <a:pt x="74" y="190"/>
                  </a:lnTo>
                  <a:lnTo>
                    <a:pt x="72" y="190"/>
                  </a:lnTo>
                  <a:lnTo>
                    <a:pt x="72" y="192"/>
                  </a:lnTo>
                  <a:lnTo>
                    <a:pt x="72" y="190"/>
                  </a:lnTo>
                  <a:lnTo>
                    <a:pt x="72" y="192"/>
                  </a:lnTo>
                  <a:lnTo>
                    <a:pt x="72" y="190"/>
                  </a:lnTo>
                  <a:lnTo>
                    <a:pt x="72" y="192"/>
                  </a:lnTo>
                  <a:lnTo>
                    <a:pt x="72" y="190"/>
                  </a:lnTo>
                  <a:lnTo>
                    <a:pt x="72" y="188"/>
                  </a:lnTo>
                  <a:lnTo>
                    <a:pt x="70" y="188"/>
                  </a:lnTo>
                  <a:lnTo>
                    <a:pt x="70" y="186"/>
                  </a:lnTo>
                  <a:lnTo>
                    <a:pt x="72" y="186"/>
                  </a:lnTo>
                  <a:lnTo>
                    <a:pt x="70" y="186"/>
                  </a:lnTo>
                  <a:lnTo>
                    <a:pt x="72" y="186"/>
                  </a:lnTo>
                  <a:lnTo>
                    <a:pt x="70" y="186"/>
                  </a:lnTo>
                  <a:lnTo>
                    <a:pt x="72" y="186"/>
                  </a:lnTo>
                  <a:lnTo>
                    <a:pt x="70" y="186"/>
                  </a:lnTo>
                  <a:close/>
                  <a:moveTo>
                    <a:pt x="84" y="182"/>
                  </a:moveTo>
                  <a:lnTo>
                    <a:pt x="86" y="182"/>
                  </a:lnTo>
                  <a:lnTo>
                    <a:pt x="84" y="182"/>
                  </a:lnTo>
                  <a:close/>
                  <a:moveTo>
                    <a:pt x="72" y="186"/>
                  </a:moveTo>
                  <a:lnTo>
                    <a:pt x="70" y="186"/>
                  </a:lnTo>
                  <a:lnTo>
                    <a:pt x="72" y="186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close/>
                  <a:moveTo>
                    <a:pt x="102" y="176"/>
                  </a:moveTo>
                  <a:lnTo>
                    <a:pt x="100" y="176"/>
                  </a:lnTo>
                  <a:lnTo>
                    <a:pt x="102" y="176"/>
                  </a:lnTo>
                  <a:close/>
                  <a:moveTo>
                    <a:pt x="86" y="182"/>
                  </a:moveTo>
                  <a:lnTo>
                    <a:pt x="86" y="180"/>
                  </a:lnTo>
                  <a:lnTo>
                    <a:pt x="86" y="182"/>
                  </a:lnTo>
                  <a:close/>
                  <a:moveTo>
                    <a:pt x="72" y="186"/>
                  </a:moveTo>
                  <a:lnTo>
                    <a:pt x="72" y="186"/>
                  </a:lnTo>
                  <a:lnTo>
                    <a:pt x="72" y="186"/>
                  </a:lnTo>
                  <a:close/>
                  <a:moveTo>
                    <a:pt x="80" y="184"/>
                  </a:moveTo>
                  <a:lnTo>
                    <a:pt x="80" y="182"/>
                  </a:lnTo>
                  <a:lnTo>
                    <a:pt x="80" y="184"/>
                  </a:lnTo>
                  <a:close/>
                  <a:moveTo>
                    <a:pt x="92" y="178"/>
                  </a:moveTo>
                  <a:lnTo>
                    <a:pt x="92" y="180"/>
                  </a:lnTo>
                  <a:lnTo>
                    <a:pt x="92" y="178"/>
                  </a:lnTo>
                  <a:close/>
                  <a:moveTo>
                    <a:pt x="84" y="180"/>
                  </a:moveTo>
                  <a:lnTo>
                    <a:pt x="84" y="182"/>
                  </a:lnTo>
                  <a:lnTo>
                    <a:pt x="84" y="180"/>
                  </a:lnTo>
                  <a:close/>
                  <a:moveTo>
                    <a:pt x="68" y="186"/>
                  </a:move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2" y="186"/>
                  </a:lnTo>
                  <a:lnTo>
                    <a:pt x="70" y="186"/>
                  </a:lnTo>
                  <a:lnTo>
                    <a:pt x="70" y="188"/>
                  </a:lnTo>
                  <a:lnTo>
                    <a:pt x="72" y="188"/>
                  </a:lnTo>
                  <a:lnTo>
                    <a:pt x="70" y="188"/>
                  </a:lnTo>
                  <a:lnTo>
                    <a:pt x="70" y="190"/>
                  </a:lnTo>
                  <a:lnTo>
                    <a:pt x="72" y="190"/>
                  </a:lnTo>
                  <a:lnTo>
                    <a:pt x="70" y="190"/>
                  </a:lnTo>
                  <a:lnTo>
                    <a:pt x="70" y="188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68" y="186"/>
                  </a:lnTo>
                  <a:close/>
                  <a:moveTo>
                    <a:pt x="74" y="186"/>
                  </a:moveTo>
                  <a:lnTo>
                    <a:pt x="74" y="184"/>
                  </a:lnTo>
                  <a:lnTo>
                    <a:pt x="74" y="186"/>
                  </a:lnTo>
                  <a:close/>
                  <a:moveTo>
                    <a:pt x="88" y="180"/>
                  </a:moveTo>
                  <a:lnTo>
                    <a:pt x="86" y="180"/>
                  </a:lnTo>
                  <a:lnTo>
                    <a:pt x="88" y="180"/>
                  </a:lnTo>
                  <a:close/>
                  <a:moveTo>
                    <a:pt x="82" y="182"/>
                  </a:moveTo>
                  <a:lnTo>
                    <a:pt x="82" y="180"/>
                  </a:lnTo>
                  <a:lnTo>
                    <a:pt x="82" y="182"/>
                  </a:lnTo>
                  <a:close/>
                  <a:moveTo>
                    <a:pt x="82" y="182"/>
                  </a:moveTo>
                  <a:lnTo>
                    <a:pt x="82" y="180"/>
                  </a:lnTo>
                  <a:lnTo>
                    <a:pt x="82" y="182"/>
                  </a:lnTo>
                  <a:close/>
                  <a:moveTo>
                    <a:pt x="80" y="182"/>
                  </a:moveTo>
                  <a:lnTo>
                    <a:pt x="80" y="180"/>
                  </a:lnTo>
                  <a:lnTo>
                    <a:pt x="80" y="182"/>
                  </a:lnTo>
                  <a:lnTo>
                    <a:pt x="80" y="180"/>
                  </a:lnTo>
                  <a:lnTo>
                    <a:pt x="80" y="182"/>
                  </a:lnTo>
                  <a:close/>
                  <a:moveTo>
                    <a:pt x="84" y="178"/>
                  </a:moveTo>
                  <a:lnTo>
                    <a:pt x="84" y="180"/>
                  </a:lnTo>
                  <a:lnTo>
                    <a:pt x="84" y="178"/>
                  </a:lnTo>
                  <a:close/>
                  <a:moveTo>
                    <a:pt x="86" y="178"/>
                  </a:moveTo>
                  <a:lnTo>
                    <a:pt x="86" y="180"/>
                  </a:lnTo>
                  <a:lnTo>
                    <a:pt x="86" y="178"/>
                  </a:lnTo>
                  <a:close/>
                  <a:moveTo>
                    <a:pt x="72" y="184"/>
                  </a:moveTo>
                  <a:lnTo>
                    <a:pt x="72" y="186"/>
                  </a:lnTo>
                  <a:lnTo>
                    <a:pt x="72" y="184"/>
                  </a:lnTo>
                  <a:close/>
                  <a:moveTo>
                    <a:pt x="84" y="178"/>
                  </a:moveTo>
                  <a:lnTo>
                    <a:pt x="86" y="178"/>
                  </a:lnTo>
                  <a:lnTo>
                    <a:pt x="84" y="178"/>
                  </a:lnTo>
                  <a:close/>
                  <a:moveTo>
                    <a:pt x="82" y="180"/>
                  </a:moveTo>
                  <a:lnTo>
                    <a:pt x="84" y="180"/>
                  </a:lnTo>
                  <a:lnTo>
                    <a:pt x="82" y="180"/>
                  </a:lnTo>
                  <a:close/>
                  <a:moveTo>
                    <a:pt x="80" y="180"/>
                  </a:moveTo>
                  <a:lnTo>
                    <a:pt x="80" y="182"/>
                  </a:lnTo>
                  <a:lnTo>
                    <a:pt x="80" y="180"/>
                  </a:lnTo>
                  <a:close/>
                  <a:moveTo>
                    <a:pt x="66" y="184"/>
                  </a:moveTo>
                  <a:lnTo>
                    <a:pt x="68" y="184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6" y="184"/>
                  </a:lnTo>
                  <a:close/>
                  <a:moveTo>
                    <a:pt x="66" y="184"/>
                  </a:moveTo>
                  <a:lnTo>
                    <a:pt x="66" y="186"/>
                  </a:lnTo>
                  <a:lnTo>
                    <a:pt x="66" y="184"/>
                  </a:lnTo>
                  <a:close/>
                  <a:moveTo>
                    <a:pt x="82" y="178"/>
                  </a:moveTo>
                  <a:lnTo>
                    <a:pt x="84" y="178"/>
                  </a:lnTo>
                  <a:lnTo>
                    <a:pt x="82" y="178"/>
                  </a:lnTo>
                  <a:close/>
                  <a:moveTo>
                    <a:pt x="80" y="180"/>
                  </a:moveTo>
                  <a:lnTo>
                    <a:pt x="80" y="178"/>
                  </a:lnTo>
                  <a:lnTo>
                    <a:pt x="80" y="180"/>
                  </a:lnTo>
                  <a:close/>
                  <a:moveTo>
                    <a:pt x="68" y="184"/>
                  </a:moveTo>
                  <a:lnTo>
                    <a:pt x="66" y="184"/>
                  </a:lnTo>
                  <a:lnTo>
                    <a:pt x="68" y="184"/>
                  </a:lnTo>
                  <a:lnTo>
                    <a:pt x="66" y="184"/>
                  </a:lnTo>
                  <a:lnTo>
                    <a:pt x="68" y="184"/>
                  </a:lnTo>
                  <a:close/>
                  <a:moveTo>
                    <a:pt x="82" y="178"/>
                  </a:moveTo>
                  <a:lnTo>
                    <a:pt x="82" y="180"/>
                  </a:lnTo>
                  <a:lnTo>
                    <a:pt x="82" y="178"/>
                  </a:lnTo>
                  <a:lnTo>
                    <a:pt x="82" y="180"/>
                  </a:lnTo>
                  <a:lnTo>
                    <a:pt x="82" y="178"/>
                  </a:lnTo>
                  <a:close/>
                  <a:moveTo>
                    <a:pt x="84" y="178"/>
                  </a:moveTo>
                  <a:lnTo>
                    <a:pt x="84" y="176"/>
                  </a:lnTo>
                  <a:lnTo>
                    <a:pt x="84" y="178"/>
                  </a:lnTo>
                  <a:lnTo>
                    <a:pt x="84" y="176"/>
                  </a:lnTo>
                  <a:lnTo>
                    <a:pt x="84" y="178"/>
                  </a:lnTo>
                  <a:close/>
                  <a:moveTo>
                    <a:pt x="80" y="178"/>
                  </a:moveTo>
                  <a:lnTo>
                    <a:pt x="80" y="180"/>
                  </a:lnTo>
                  <a:lnTo>
                    <a:pt x="80" y="178"/>
                  </a:lnTo>
                  <a:close/>
                  <a:moveTo>
                    <a:pt x="88" y="176"/>
                  </a:moveTo>
                  <a:lnTo>
                    <a:pt x="88" y="174"/>
                  </a:lnTo>
                  <a:lnTo>
                    <a:pt x="88" y="176"/>
                  </a:lnTo>
                  <a:close/>
                  <a:moveTo>
                    <a:pt x="80" y="178"/>
                  </a:moveTo>
                  <a:lnTo>
                    <a:pt x="78" y="178"/>
                  </a:lnTo>
                  <a:lnTo>
                    <a:pt x="80" y="178"/>
                  </a:lnTo>
                  <a:close/>
                  <a:moveTo>
                    <a:pt x="92" y="174"/>
                  </a:moveTo>
                  <a:lnTo>
                    <a:pt x="90" y="174"/>
                  </a:lnTo>
                  <a:lnTo>
                    <a:pt x="92" y="174"/>
                  </a:lnTo>
                  <a:close/>
                  <a:moveTo>
                    <a:pt x="72" y="180"/>
                  </a:moveTo>
                  <a:lnTo>
                    <a:pt x="72" y="182"/>
                  </a:lnTo>
                  <a:lnTo>
                    <a:pt x="72" y="184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2" y="186"/>
                  </a:lnTo>
                  <a:lnTo>
                    <a:pt x="74" y="186"/>
                  </a:lnTo>
                  <a:lnTo>
                    <a:pt x="72" y="186"/>
                  </a:lnTo>
                  <a:lnTo>
                    <a:pt x="72" y="186"/>
                  </a:lnTo>
                  <a:lnTo>
                    <a:pt x="72" y="184"/>
                  </a:lnTo>
                  <a:lnTo>
                    <a:pt x="72" y="182"/>
                  </a:lnTo>
                  <a:lnTo>
                    <a:pt x="72" y="180"/>
                  </a:lnTo>
                  <a:close/>
                  <a:moveTo>
                    <a:pt x="92" y="172"/>
                  </a:moveTo>
                  <a:lnTo>
                    <a:pt x="92" y="174"/>
                  </a:lnTo>
                  <a:lnTo>
                    <a:pt x="92" y="172"/>
                  </a:lnTo>
                  <a:lnTo>
                    <a:pt x="92" y="174"/>
                  </a:lnTo>
                  <a:lnTo>
                    <a:pt x="92" y="172"/>
                  </a:lnTo>
                  <a:close/>
                  <a:moveTo>
                    <a:pt x="90" y="174"/>
                  </a:moveTo>
                  <a:lnTo>
                    <a:pt x="88" y="174"/>
                  </a:lnTo>
                  <a:lnTo>
                    <a:pt x="90" y="174"/>
                  </a:lnTo>
                  <a:lnTo>
                    <a:pt x="88" y="174"/>
                  </a:lnTo>
                  <a:lnTo>
                    <a:pt x="90" y="174"/>
                  </a:lnTo>
                  <a:close/>
                  <a:moveTo>
                    <a:pt x="90" y="174"/>
                  </a:moveTo>
                  <a:lnTo>
                    <a:pt x="90" y="172"/>
                  </a:lnTo>
                  <a:lnTo>
                    <a:pt x="90" y="174"/>
                  </a:lnTo>
                  <a:lnTo>
                    <a:pt x="90" y="172"/>
                  </a:lnTo>
                  <a:lnTo>
                    <a:pt x="90" y="174"/>
                  </a:lnTo>
                  <a:close/>
                  <a:moveTo>
                    <a:pt x="80" y="176"/>
                  </a:moveTo>
                  <a:lnTo>
                    <a:pt x="80" y="178"/>
                  </a:lnTo>
                  <a:lnTo>
                    <a:pt x="80" y="176"/>
                  </a:lnTo>
                  <a:close/>
                  <a:moveTo>
                    <a:pt x="82" y="176"/>
                  </a:moveTo>
                  <a:lnTo>
                    <a:pt x="80" y="176"/>
                  </a:lnTo>
                  <a:lnTo>
                    <a:pt x="82" y="176"/>
                  </a:lnTo>
                  <a:close/>
                  <a:moveTo>
                    <a:pt x="72" y="178"/>
                  </a:moveTo>
                  <a:lnTo>
                    <a:pt x="74" y="178"/>
                  </a:lnTo>
                  <a:lnTo>
                    <a:pt x="72" y="178"/>
                  </a:lnTo>
                  <a:close/>
                  <a:moveTo>
                    <a:pt x="100" y="168"/>
                  </a:moveTo>
                  <a:lnTo>
                    <a:pt x="102" y="168"/>
                  </a:lnTo>
                  <a:lnTo>
                    <a:pt x="100" y="168"/>
                  </a:lnTo>
                  <a:close/>
                  <a:moveTo>
                    <a:pt x="80" y="176"/>
                  </a:moveTo>
                  <a:lnTo>
                    <a:pt x="80" y="174"/>
                  </a:lnTo>
                  <a:lnTo>
                    <a:pt x="80" y="176"/>
                  </a:lnTo>
                  <a:close/>
                  <a:moveTo>
                    <a:pt x="100" y="166"/>
                  </a:moveTo>
                  <a:lnTo>
                    <a:pt x="100" y="168"/>
                  </a:lnTo>
                  <a:lnTo>
                    <a:pt x="100" y="166"/>
                  </a:lnTo>
                  <a:close/>
                  <a:moveTo>
                    <a:pt x="98" y="168"/>
                  </a:moveTo>
                  <a:lnTo>
                    <a:pt x="96" y="168"/>
                  </a:lnTo>
                  <a:lnTo>
                    <a:pt x="98" y="168"/>
                  </a:lnTo>
                  <a:close/>
                  <a:moveTo>
                    <a:pt x="98" y="168"/>
                  </a:moveTo>
                  <a:lnTo>
                    <a:pt x="100" y="168"/>
                  </a:lnTo>
                  <a:lnTo>
                    <a:pt x="98" y="168"/>
                  </a:lnTo>
                  <a:close/>
                  <a:moveTo>
                    <a:pt x="110" y="162"/>
                  </a:moveTo>
                  <a:lnTo>
                    <a:pt x="110" y="164"/>
                  </a:lnTo>
                  <a:lnTo>
                    <a:pt x="110" y="162"/>
                  </a:lnTo>
                  <a:close/>
                  <a:moveTo>
                    <a:pt x="102" y="166"/>
                  </a:moveTo>
                  <a:lnTo>
                    <a:pt x="100" y="166"/>
                  </a:lnTo>
                  <a:lnTo>
                    <a:pt x="102" y="166"/>
                  </a:lnTo>
                  <a:close/>
                  <a:moveTo>
                    <a:pt x="96" y="168"/>
                  </a:moveTo>
                  <a:lnTo>
                    <a:pt x="96" y="166"/>
                  </a:lnTo>
                  <a:lnTo>
                    <a:pt x="96" y="168"/>
                  </a:lnTo>
                  <a:close/>
                  <a:moveTo>
                    <a:pt x="96" y="168"/>
                  </a:moveTo>
                  <a:lnTo>
                    <a:pt x="96" y="166"/>
                  </a:lnTo>
                  <a:lnTo>
                    <a:pt x="96" y="168"/>
                  </a:lnTo>
                  <a:lnTo>
                    <a:pt x="96" y="166"/>
                  </a:lnTo>
                  <a:lnTo>
                    <a:pt x="96" y="168"/>
                  </a:lnTo>
                  <a:close/>
                  <a:moveTo>
                    <a:pt x="96" y="168"/>
                  </a:moveTo>
                  <a:lnTo>
                    <a:pt x="96" y="166"/>
                  </a:lnTo>
                  <a:lnTo>
                    <a:pt x="96" y="168"/>
                  </a:lnTo>
                  <a:close/>
                  <a:moveTo>
                    <a:pt x="98" y="166"/>
                  </a:moveTo>
                  <a:lnTo>
                    <a:pt x="96" y="166"/>
                  </a:lnTo>
                  <a:lnTo>
                    <a:pt x="98" y="166"/>
                  </a:lnTo>
                  <a:close/>
                  <a:moveTo>
                    <a:pt x="92" y="168"/>
                  </a:moveTo>
                  <a:lnTo>
                    <a:pt x="92" y="170"/>
                  </a:lnTo>
                  <a:lnTo>
                    <a:pt x="92" y="168"/>
                  </a:lnTo>
                  <a:lnTo>
                    <a:pt x="90" y="168"/>
                  </a:lnTo>
                  <a:lnTo>
                    <a:pt x="92" y="168"/>
                  </a:lnTo>
                  <a:close/>
                  <a:moveTo>
                    <a:pt x="96" y="168"/>
                  </a:moveTo>
                  <a:lnTo>
                    <a:pt x="96" y="166"/>
                  </a:lnTo>
                  <a:lnTo>
                    <a:pt x="96" y="168"/>
                  </a:lnTo>
                  <a:close/>
                  <a:moveTo>
                    <a:pt x="102" y="164"/>
                  </a:moveTo>
                  <a:lnTo>
                    <a:pt x="100" y="164"/>
                  </a:lnTo>
                  <a:lnTo>
                    <a:pt x="102" y="164"/>
                  </a:lnTo>
                  <a:close/>
                  <a:moveTo>
                    <a:pt x="66" y="180"/>
                  </a:moveTo>
                  <a:lnTo>
                    <a:pt x="66" y="178"/>
                  </a:lnTo>
                  <a:lnTo>
                    <a:pt x="66" y="180"/>
                  </a:lnTo>
                  <a:close/>
                  <a:moveTo>
                    <a:pt x="106" y="162"/>
                  </a:moveTo>
                  <a:lnTo>
                    <a:pt x="108" y="162"/>
                  </a:lnTo>
                  <a:lnTo>
                    <a:pt x="108" y="164"/>
                  </a:lnTo>
                  <a:lnTo>
                    <a:pt x="108" y="166"/>
                  </a:lnTo>
                  <a:lnTo>
                    <a:pt x="106" y="166"/>
                  </a:lnTo>
                  <a:lnTo>
                    <a:pt x="106" y="164"/>
                  </a:lnTo>
                  <a:lnTo>
                    <a:pt x="104" y="164"/>
                  </a:lnTo>
                  <a:lnTo>
                    <a:pt x="104" y="162"/>
                  </a:lnTo>
                  <a:lnTo>
                    <a:pt x="106" y="162"/>
                  </a:lnTo>
                  <a:close/>
                  <a:moveTo>
                    <a:pt x="100" y="164"/>
                  </a:moveTo>
                  <a:lnTo>
                    <a:pt x="98" y="164"/>
                  </a:lnTo>
                  <a:lnTo>
                    <a:pt x="100" y="164"/>
                  </a:lnTo>
                  <a:lnTo>
                    <a:pt x="98" y="164"/>
                  </a:lnTo>
                  <a:lnTo>
                    <a:pt x="100" y="164"/>
                  </a:lnTo>
                  <a:close/>
                  <a:moveTo>
                    <a:pt x="96" y="164"/>
                  </a:moveTo>
                  <a:lnTo>
                    <a:pt x="96" y="166"/>
                  </a:lnTo>
                  <a:lnTo>
                    <a:pt x="96" y="164"/>
                  </a:lnTo>
                  <a:close/>
                  <a:moveTo>
                    <a:pt x="94" y="164"/>
                  </a:moveTo>
                  <a:lnTo>
                    <a:pt x="94" y="166"/>
                  </a:lnTo>
                  <a:lnTo>
                    <a:pt x="94" y="164"/>
                  </a:lnTo>
                  <a:close/>
                  <a:moveTo>
                    <a:pt x="104" y="162"/>
                  </a:moveTo>
                  <a:lnTo>
                    <a:pt x="106" y="162"/>
                  </a:lnTo>
                  <a:lnTo>
                    <a:pt x="104" y="162"/>
                  </a:lnTo>
                  <a:close/>
                  <a:moveTo>
                    <a:pt x="104" y="162"/>
                  </a:moveTo>
                  <a:lnTo>
                    <a:pt x="104" y="160"/>
                  </a:lnTo>
                  <a:lnTo>
                    <a:pt x="104" y="162"/>
                  </a:lnTo>
                  <a:close/>
                  <a:moveTo>
                    <a:pt x="110" y="158"/>
                  </a:moveTo>
                  <a:lnTo>
                    <a:pt x="110" y="160"/>
                  </a:lnTo>
                  <a:lnTo>
                    <a:pt x="110" y="158"/>
                  </a:lnTo>
                  <a:lnTo>
                    <a:pt x="110" y="160"/>
                  </a:lnTo>
                  <a:lnTo>
                    <a:pt x="110" y="158"/>
                  </a:lnTo>
                  <a:close/>
                  <a:moveTo>
                    <a:pt x="116" y="156"/>
                  </a:moveTo>
                  <a:lnTo>
                    <a:pt x="116" y="158"/>
                  </a:lnTo>
                  <a:lnTo>
                    <a:pt x="116" y="156"/>
                  </a:lnTo>
                  <a:lnTo>
                    <a:pt x="116" y="158"/>
                  </a:lnTo>
                  <a:lnTo>
                    <a:pt x="114" y="158"/>
                  </a:lnTo>
                  <a:lnTo>
                    <a:pt x="114" y="156"/>
                  </a:lnTo>
                  <a:lnTo>
                    <a:pt x="116" y="156"/>
                  </a:lnTo>
                  <a:close/>
                  <a:moveTo>
                    <a:pt x="104" y="160"/>
                  </a:moveTo>
                  <a:lnTo>
                    <a:pt x="106" y="160"/>
                  </a:lnTo>
                  <a:lnTo>
                    <a:pt x="104" y="160"/>
                  </a:lnTo>
                  <a:close/>
                  <a:moveTo>
                    <a:pt x="112" y="158"/>
                  </a:moveTo>
                  <a:lnTo>
                    <a:pt x="110" y="158"/>
                  </a:lnTo>
                  <a:lnTo>
                    <a:pt x="112" y="158"/>
                  </a:lnTo>
                  <a:close/>
                  <a:moveTo>
                    <a:pt x="98" y="162"/>
                  </a:moveTo>
                  <a:lnTo>
                    <a:pt x="98" y="164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98" y="162"/>
                  </a:lnTo>
                  <a:lnTo>
                    <a:pt x="98" y="164"/>
                  </a:lnTo>
                  <a:lnTo>
                    <a:pt x="100" y="164"/>
                  </a:lnTo>
                  <a:lnTo>
                    <a:pt x="98" y="164"/>
                  </a:lnTo>
                  <a:lnTo>
                    <a:pt x="100" y="164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4"/>
                  </a:lnTo>
                  <a:lnTo>
                    <a:pt x="98" y="166"/>
                  </a:lnTo>
                  <a:lnTo>
                    <a:pt x="98" y="164"/>
                  </a:lnTo>
                  <a:lnTo>
                    <a:pt x="100" y="164"/>
                  </a:lnTo>
                  <a:lnTo>
                    <a:pt x="100" y="166"/>
                  </a:lnTo>
                  <a:lnTo>
                    <a:pt x="102" y="166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100" y="166"/>
                  </a:lnTo>
                  <a:lnTo>
                    <a:pt x="100" y="168"/>
                  </a:lnTo>
                  <a:lnTo>
                    <a:pt x="98" y="168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98" y="166"/>
                  </a:lnTo>
                  <a:lnTo>
                    <a:pt x="98" y="168"/>
                  </a:lnTo>
                  <a:lnTo>
                    <a:pt x="98" y="166"/>
                  </a:lnTo>
                  <a:lnTo>
                    <a:pt x="96" y="166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6" y="164"/>
                  </a:lnTo>
                  <a:lnTo>
                    <a:pt x="96" y="166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96" y="164"/>
                  </a:lnTo>
                  <a:lnTo>
                    <a:pt x="98" y="164"/>
                  </a:lnTo>
                  <a:lnTo>
                    <a:pt x="98" y="162"/>
                  </a:lnTo>
                  <a:close/>
                  <a:moveTo>
                    <a:pt x="106" y="160"/>
                  </a:moveTo>
                  <a:lnTo>
                    <a:pt x="104" y="160"/>
                  </a:lnTo>
                  <a:lnTo>
                    <a:pt x="106" y="160"/>
                  </a:lnTo>
                  <a:close/>
                  <a:moveTo>
                    <a:pt x="106" y="158"/>
                  </a:moveTo>
                  <a:lnTo>
                    <a:pt x="106" y="160"/>
                  </a:lnTo>
                  <a:lnTo>
                    <a:pt x="106" y="158"/>
                  </a:lnTo>
                  <a:close/>
                  <a:moveTo>
                    <a:pt x="106" y="160"/>
                  </a:moveTo>
                  <a:lnTo>
                    <a:pt x="106" y="158"/>
                  </a:lnTo>
                  <a:lnTo>
                    <a:pt x="106" y="160"/>
                  </a:lnTo>
                  <a:close/>
                  <a:moveTo>
                    <a:pt x="104" y="160"/>
                  </a:moveTo>
                  <a:lnTo>
                    <a:pt x="102" y="160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4" y="160"/>
                  </a:lnTo>
                  <a:close/>
                  <a:moveTo>
                    <a:pt x="106" y="158"/>
                  </a:moveTo>
                  <a:lnTo>
                    <a:pt x="104" y="158"/>
                  </a:lnTo>
                  <a:lnTo>
                    <a:pt x="106" y="158"/>
                  </a:lnTo>
                  <a:close/>
                  <a:moveTo>
                    <a:pt x="104" y="158"/>
                  </a:moveTo>
                  <a:lnTo>
                    <a:pt x="106" y="158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4" y="158"/>
                  </a:moveTo>
                  <a:lnTo>
                    <a:pt x="104" y="160"/>
                  </a:lnTo>
                  <a:lnTo>
                    <a:pt x="104" y="158"/>
                  </a:lnTo>
                  <a:close/>
                  <a:moveTo>
                    <a:pt x="106" y="158"/>
                  </a:moveTo>
                  <a:lnTo>
                    <a:pt x="104" y="158"/>
                  </a:lnTo>
                  <a:lnTo>
                    <a:pt x="106" y="158"/>
                  </a:lnTo>
                  <a:close/>
                  <a:moveTo>
                    <a:pt x="114" y="154"/>
                  </a:moveTo>
                  <a:lnTo>
                    <a:pt x="116" y="154"/>
                  </a:lnTo>
                  <a:lnTo>
                    <a:pt x="114" y="154"/>
                  </a:lnTo>
                  <a:close/>
                  <a:moveTo>
                    <a:pt x="106" y="158"/>
                  </a:moveTo>
                  <a:lnTo>
                    <a:pt x="106" y="156"/>
                  </a:lnTo>
                  <a:lnTo>
                    <a:pt x="106" y="158"/>
                  </a:lnTo>
                  <a:close/>
                  <a:moveTo>
                    <a:pt x="106" y="158"/>
                  </a:moveTo>
                  <a:lnTo>
                    <a:pt x="104" y="158"/>
                  </a:lnTo>
                  <a:lnTo>
                    <a:pt x="106" y="158"/>
                  </a:lnTo>
                  <a:close/>
                  <a:moveTo>
                    <a:pt x="96" y="160"/>
                  </a:moveTo>
                  <a:lnTo>
                    <a:pt x="98" y="160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8" y="162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6" y="164"/>
                  </a:lnTo>
                  <a:lnTo>
                    <a:pt x="96" y="162"/>
                  </a:lnTo>
                  <a:lnTo>
                    <a:pt x="96" y="164"/>
                  </a:lnTo>
                  <a:lnTo>
                    <a:pt x="94" y="164"/>
                  </a:lnTo>
                  <a:lnTo>
                    <a:pt x="94" y="166"/>
                  </a:lnTo>
                  <a:lnTo>
                    <a:pt x="94" y="164"/>
                  </a:lnTo>
                  <a:lnTo>
                    <a:pt x="94" y="162"/>
                  </a:lnTo>
                  <a:lnTo>
                    <a:pt x="96" y="162"/>
                  </a:lnTo>
                  <a:lnTo>
                    <a:pt x="94" y="162"/>
                  </a:lnTo>
                  <a:lnTo>
                    <a:pt x="96" y="162"/>
                  </a:lnTo>
                  <a:lnTo>
                    <a:pt x="96" y="160"/>
                  </a:lnTo>
                  <a:close/>
                  <a:moveTo>
                    <a:pt x="98" y="160"/>
                  </a:moveTo>
                  <a:lnTo>
                    <a:pt x="98" y="158"/>
                  </a:lnTo>
                  <a:lnTo>
                    <a:pt x="98" y="160"/>
                  </a:lnTo>
                  <a:close/>
                  <a:moveTo>
                    <a:pt x="112" y="154"/>
                  </a:moveTo>
                  <a:lnTo>
                    <a:pt x="114" y="154"/>
                  </a:lnTo>
                  <a:lnTo>
                    <a:pt x="114" y="156"/>
                  </a:lnTo>
                  <a:lnTo>
                    <a:pt x="112" y="156"/>
                  </a:lnTo>
                  <a:lnTo>
                    <a:pt x="112" y="158"/>
                  </a:lnTo>
                  <a:lnTo>
                    <a:pt x="112" y="156"/>
                  </a:lnTo>
                  <a:lnTo>
                    <a:pt x="112" y="158"/>
                  </a:lnTo>
                  <a:lnTo>
                    <a:pt x="112" y="156"/>
                  </a:lnTo>
                  <a:lnTo>
                    <a:pt x="112" y="158"/>
                  </a:lnTo>
                  <a:lnTo>
                    <a:pt x="112" y="156"/>
                  </a:lnTo>
                  <a:lnTo>
                    <a:pt x="112" y="158"/>
                  </a:lnTo>
                  <a:lnTo>
                    <a:pt x="112" y="156"/>
                  </a:lnTo>
                  <a:lnTo>
                    <a:pt x="110" y="156"/>
                  </a:lnTo>
                  <a:lnTo>
                    <a:pt x="112" y="156"/>
                  </a:lnTo>
                  <a:lnTo>
                    <a:pt x="110" y="156"/>
                  </a:lnTo>
                  <a:lnTo>
                    <a:pt x="112" y="156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0" y="158"/>
                  </a:lnTo>
                  <a:lnTo>
                    <a:pt x="110" y="156"/>
                  </a:lnTo>
                  <a:lnTo>
                    <a:pt x="110" y="154"/>
                  </a:lnTo>
                  <a:lnTo>
                    <a:pt x="110" y="156"/>
                  </a:lnTo>
                  <a:lnTo>
                    <a:pt x="112" y="156"/>
                  </a:lnTo>
                  <a:lnTo>
                    <a:pt x="112" y="154"/>
                  </a:lnTo>
                  <a:close/>
                  <a:moveTo>
                    <a:pt x="98" y="160"/>
                  </a:moveTo>
                  <a:lnTo>
                    <a:pt x="96" y="160"/>
                  </a:lnTo>
                  <a:lnTo>
                    <a:pt x="98" y="160"/>
                  </a:lnTo>
                  <a:close/>
                  <a:moveTo>
                    <a:pt x="104" y="156"/>
                  </a:moveTo>
                  <a:lnTo>
                    <a:pt x="104" y="158"/>
                  </a:lnTo>
                  <a:lnTo>
                    <a:pt x="104" y="156"/>
                  </a:lnTo>
                  <a:lnTo>
                    <a:pt x="104" y="158"/>
                  </a:lnTo>
                  <a:lnTo>
                    <a:pt x="104" y="156"/>
                  </a:lnTo>
                  <a:close/>
                  <a:moveTo>
                    <a:pt x="114" y="152"/>
                  </a:moveTo>
                  <a:lnTo>
                    <a:pt x="114" y="154"/>
                  </a:lnTo>
                  <a:lnTo>
                    <a:pt x="114" y="152"/>
                  </a:lnTo>
                  <a:close/>
                  <a:moveTo>
                    <a:pt x="92" y="160"/>
                  </a:moveTo>
                  <a:lnTo>
                    <a:pt x="92" y="162"/>
                  </a:lnTo>
                  <a:lnTo>
                    <a:pt x="92" y="160"/>
                  </a:lnTo>
                  <a:close/>
                  <a:moveTo>
                    <a:pt x="106" y="156"/>
                  </a:moveTo>
                  <a:lnTo>
                    <a:pt x="106" y="154"/>
                  </a:lnTo>
                  <a:lnTo>
                    <a:pt x="106" y="156"/>
                  </a:lnTo>
                  <a:close/>
                  <a:moveTo>
                    <a:pt x="114" y="152"/>
                  </a:moveTo>
                  <a:lnTo>
                    <a:pt x="116" y="152"/>
                  </a:lnTo>
                  <a:lnTo>
                    <a:pt x="114" y="152"/>
                  </a:lnTo>
                  <a:close/>
                  <a:moveTo>
                    <a:pt x="108" y="154"/>
                  </a:moveTo>
                  <a:lnTo>
                    <a:pt x="110" y="154"/>
                  </a:lnTo>
                  <a:lnTo>
                    <a:pt x="108" y="154"/>
                  </a:lnTo>
                  <a:close/>
                  <a:moveTo>
                    <a:pt x="104" y="154"/>
                  </a:moveTo>
                  <a:lnTo>
                    <a:pt x="106" y="154"/>
                  </a:lnTo>
                  <a:lnTo>
                    <a:pt x="104" y="154"/>
                  </a:lnTo>
                  <a:close/>
                  <a:moveTo>
                    <a:pt x="104" y="154"/>
                  </a:moveTo>
                  <a:lnTo>
                    <a:pt x="104" y="156"/>
                  </a:lnTo>
                  <a:lnTo>
                    <a:pt x="104" y="154"/>
                  </a:lnTo>
                  <a:close/>
                  <a:moveTo>
                    <a:pt x="108" y="152"/>
                  </a:moveTo>
                  <a:lnTo>
                    <a:pt x="110" y="152"/>
                  </a:lnTo>
                  <a:lnTo>
                    <a:pt x="108" y="152"/>
                  </a:lnTo>
                  <a:lnTo>
                    <a:pt x="108" y="154"/>
                  </a:lnTo>
                  <a:lnTo>
                    <a:pt x="108" y="152"/>
                  </a:lnTo>
                  <a:close/>
                  <a:moveTo>
                    <a:pt x="104" y="154"/>
                  </a:moveTo>
                  <a:lnTo>
                    <a:pt x="106" y="154"/>
                  </a:lnTo>
                  <a:lnTo>
                    <a:pt x="104" y="154"/>
                  </a:lnTo>
                  <a:close/>
                  <a:moveTo>
                    <a:pt x="98" y="156"/>
                  </a:moveTo>
                  <a:lnTo>
                    <a:pt x="98" y="158"/>
                  </a:lnTo>
                  <a:lnTo>
                    <a:pt x="96" y="158"/>
                  </a:lnTo>
                  <a:lnTo>
                    <a:pt x="96" y="156"/>
                  </a:lnTo>
                  <a:lnTo>
                    <a:pt x="98" y="156"/>
                  </a:lnTo>
                  <a:close/>
                  <a:moveTo>
                    <a:pt x="106" y="154"/>
                  </a:moveTo>
                  <a:lnTo>
                    <a:pt x="104" y="154"/>
                  </a:lnTo>
                  <a:lnTo>
                    <a:pt x="106" y="154"/>
                  </a:lnTo>
                  <a:close/>
                  <a:moveTo>
                    <a:pt x="92" y="158"/>
                  </a:moveTo>
                  <a:lnTo>
                    <a:pt x="92" y="160"/>
                  </a:lnTo>
                  <a:lnTo>
                    <a:pt x="92" y="158"/>
                  </a:lnTo>
                  <a:close/>
                  <a:moveTo>
                    <a:pt x="96" y="158"/>
                  </a:moveTo>
                  <a:lnTo>
                    <a:pt x="96" y="156"/>
                  </a:lnTo>
                  <a:lnTo>
                    <a:pt x="96" y="158"/>
                  </a:lnTo>
                  <a:close/>
                  <a:moveTo>
                    <a:pt x="94" y="158"/>
                  </a:moveTo>
                  <a:lnTo>
                    <a:pt x="94" y="156"/>
                  </a:lnTo>
                  <a:lnTo>
                    <a:pt x="94" y="158"/>
                  </a:lnTo>
                  <a:close/>
                  <a:moveTo>
                    <a:pt x="104" y="154"/>
                  </a:moveTo>
                  <a:lnTo>
                    <a:pt x="104" y="152"/>
                  </a:lnTo>
                  <a:lnTo>
                    <a:pt x="104" y="154"/>
                  </a:lnTo>
                  <a:lnTo>
                    <a:pt x="104" y="152"/>
                  </a:lnTo>
                  <a:lnTo>
                    <a:pt x="104" y="154"/>
                  </a:lnTo>
                  <a:close/>
                  <a:moveTo>
                    <a:pt x="108" y="152"/>
                  </a:moveTo>
                  <a:lnTo>
                    <a:pt x="106" y="152"/>
                  </a:lnTo>
                  <a:lnTo>
                    <a:pt x="108" y="152"/>
                  </a:lnTo>
                  <a:close/>
                  <a:moveTo>
                    <a:pt x="108" y="152"/>
                  </a:moveTo>
                  <a:lnTo>
                    <a:pt x="108" y="150"/>
                  </a:lnTo>
                  <a:lnTo>
                    <a:pt x="108" y="152"/>
                  </a:lnTo>
                  <a:close/>
                  <a:moveTo>
                    <a:pt x="116" y="148"/>
                  </a:moveTo>
                  <a:lnTo>
                    <a:pt x="116" y="150"/>
                  </a:lnTo>
                  <a:lnTo>
                    <a:pt x="116" y="148"/>
                  </a:lnTo>
                  <a:lnTo>
                    <a:pt x="116" y="150"/>
                  </a:lnTo>
                  <a:lnTo>
                    <a:pt x="116" y="148"/>
                  </a:lnTo>
                  <a:close/>
                  <a:moveTo>
                    <a:pt x="116" y="148"/>
                  </a:moveTo>
                  <a:lnTo>
                    <a:pt x="118" y="148"/>
                  </a:lnTo>
                  <a:lnTo>
                    <a:pt x="116" y="148"/>
                  </a:lnTo>
                  <a:close/>
                  <a:moveTo>
                    <a:pt x="90" y="158"/>
                  </a:moveTo>
                  <a:lnTo>
                    <a:pt x="92" y="158"/>
                  </a:lnTo>
                  <a:lnTo>
                    <a:pt x="90" y="158"/>
                  </a:lnTo>
                  <a:close/>
                  <a:moveTo>
                    <a:pt x="92" y="156"/>
                  </a:moveTo>
                  <a:lnTo>
                    <a:pt x="92" y="158"/>
                  </a:lnTo>
                  <a:lnTo>
                    <a:pt x="92" y="156"/>
                  </a:lnTo>
                  <a:close/>
                  <a:moveTo>
                    <a:pt x="92" y="158"/>
                  </a:moveTo>
                  <a:lnTo>
                    <a:pt x="90" y="158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2" y="158"/>
                  </a:lnTo>
                  <a:close/>
                  <a:moveTo>
                    <a:pt x="116" y="148"/>
                  </a:moveTo>
                  <a:lnTo>
                    <a:pt x="114" y="148"/>
                  </a:lnTo>
                  <a:lnTo>
                    <a:pt x="116" y="148"/>
                  </a:lnTo>
                  <a:close/>
                  <a:moveTo>
                    <a:pt x="96" y="154"/>
                  </a:moveTo>
                  <a:lnTo>
                    <a:pt x="94" y="154"/>
                  </a:lnTo>
                  <a:lnTo>
                    <a:pt x="96" y="154"/>
                  </a:lnTo>
                  <a:close/>
                  <a:moveTo>
                    <a:pt x="110" y="150"/>
                  </a:moveTo>
                  <a:lnTo>
                    <a:pt x="108" y="150"/>
                  </a:lnTo>
                  <a:lnTo>
                    <a:pt x="108" y="148"/>
                  </a:lnTo>
                  <a:lnTo>
                    <a:pt x="108" y="150"/>
                  </a:lnTo>
                  <a:lnTo>
                    <a:pt x="110" y="150"/>
                  </a:lnTo>
                  <a:close/>
                  <a:moveTo>
                    <a:pt x="96" y="152"/>
                  </a:moveTo>
                  <a:lnTo>
                    <a:pt x="96" y="154"/>
                  </a:lnTo>
                  <a:lnTo>
                    <a:pt x="96" y="152"/>
                  </a:lnTo>
                  <a:close/>
                  <a:moveTo>
                    <a:pt x="98" y="152"/>
                  </a:moveTo>
                  <a:lnTo>
                    <a:pt x="100" y="152"/>
                  </a:lnTo>
                  <a:lnTo>
                    <a:pt x="100" y="154"/>
                  </a:lnTo>
                  <a:lnTo>
                    <a:pt x="100" y="152"/>
                  </a:lnTo>
                  <a:lnTo>
                    <a:pt x="100" y="154"/>
                  </a:lnTo>
                  <a:lnTo>
                    <a:pt x="100" y="152"/>
                  </a:lnTo>
                  <a:lnTo>
                    <a:pt x="100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2" y="154"/>
                  </a:lnTo>
                  <a:lnTo>
                    <a:pt x="104" y="154"/>
                  </a:lnTo>
                  <a:lnTo>
                    <a:pt x="104" y="156"/>
                  </a:lnTo>
                  <a:lnTo>
                    <a:pt x="102" y="156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6" y="154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2" y="156"/>
                  </a:lnTo>
                  <a:lnTo>
                    <a:pt x="104" y="156"/>
                  </a:lnTo>
                  <a:lnTo>
                    <a:pt x="102" y="156"/>
                  </a:lnTo>
                  <a:lnTo>
                    <a:pt x="102" y="158"/>
                  </a:lnTo>
                  <a:lnTo>
                    <a:pt x="104" y="158"/>
                  </a:lnTo>
                  <a:lnTo>
                    <a:pt x="104" y="160"/>
                  </a:ln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2" y="158"/>
                  </a:lnTo>
                  <a:lnTo>
                    <a:pt x="102" y="160"/>
                  </a:lnTo>
                  <a:lnTo>
                    <a:pt x="100" y="160"/>
                  </a:lnTo>
                  <a:lnTo>
                    <a:pt x="100" y="158"/>
                  </a:lnTo>
                  <a:lnTo>
                    <a:pt x="102" y="158"/>
                  </a:lnTo>
                  <a:lnTo>
                    <a:pt x="100" y="158"/>
                  </a:lnTo>
                  <a:lnTo>
                    <a:pt x="100" y="156"/>
                  </a:lnTo>
                  <a:lnTo>
                    <a:pt x="102" y="156"/>
                  </a:lnTo>
                  <a:lnTo>
                    <a:pt x="100" y="156"/>
                  </a:lnTo>
                  <a:lnTo>
                    <a:pt x="100" y="154"/>
                  </a:lnTo>
                  <a:lnTo>
                    <a:pt x="98" y="154"/>
                  </a:lnTo>
                  <a:lnTo>
                    <a:pt x="98" y="152"/>
                  </a:lnTo>
                  <a:lnTo>
                    <a:pt x="98" y="154"/>
                  </a:lnTo>
                  <a:lnTo>
                    <a:pt x="98" y="152"/>
                  </a:lnTo>
                  <a:close/>
                  <a:moveTo>
                    <a:pt x="104" y="158"/>
                  </a:moveTo>
                  <a:lnTo>
                    <a:pt x="102" y="158"/>
                  </a:lnTo>
                  <a:lnTo>
                    <a:pt x="104" y="158"/>
                  </a:lnTo>
                  <a:close/>
                  <a:moveTo>
                    <a:pt x="98" y="152"/>
                  </a:moveTo>
                  <a:lnTo>
                    <a:pt x="98" y="150"/>
                  </a:lnTo>
                  <a:lnTo>
                    <a:pt x="98" y="152"/>
                  </a:lnTo>
                  <a:lnTo>
                    <a:pt x="98" y="150"/>
                  </a:lnTo>
                  <a:lnTo>
                    <a:pt x="98" y="152"/>
                  </a:lnTo>
                  <a:close/>
                  <a:moveTo>
                    <a:pt x="122" y="142"/>
                  </a:moveTo>
                  <a:lnTo>
                    <a:pt x="120" y="142"/>
                  </a:lnTo>
                  <a:lnTo>
                    <a:pt x="122" y="142"/>
                  </a:lnTo>
                  <a:close/>
                  <a:moveTo>
                    <a:pt x="120" y="140"/>
                  </a:moveTo>
                  <a:lnTo>
                    <a:pt x="120" y="142"/>
                  </a:lnTo>
                  <a:lnTo>
                    <a:pt x="120" y="140"/>
                  </a:lnTo>
                  <a:close/>
                  <a:moveTo>
                    <a:pt x="120" y="140"/>
                  </a:moveTo>
                  <a:lnTo>
                    <a:pt x="118" y="140"/>
                  </a:lnTo>
                  <a:lnTo>
                    <a:pt x="120" y="140"/>
                  </a:lnTo>
                  <a:close/>
                  <a:moveTo>
                    <a:pt x="108" y="146"/>
                  </a:moveTo>
                  <a:lnTo>
                    <a:pt x="108" y="148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8" y="146"/>
                  </a:lnTo>
                  <a:lnTo>
                    <a:pt x="108" y="144"/>
                  </a:lnTo>
                  <a:lnTo>
                    <a:pt x="108" y="146"/>
                  </a:lnTo>
                  <a:close/>
                  <a:moveTo>
                    <a:pt x="106" y="146"/>
                  </a:moveTo>
                  <a:lnTo>
                    <a:pt x="106" y="144"/>
                  </a:lnTo>
                  <a:lnTo>
                    <a:pt x="106" y="146"/>
                  </a:lnTo>
                  <a:close/>
                  <a:moveTo>
                    <a:pt x="106" y="148"/>
                  </a:moveTo>
                  <a:lnTo>
                    <a:pt x="104" y="148"/>
                  </a:lnTo>
                  <a:lnTo>
                    <a:pt x="104" y="146"/>
                  </a:lnTo>
                  <a:lnTo>
                    <a:pt x="106" y="146"/>
                  </a:lnTo>
                  <a:lnTo>
                    <a:pt x="106" y="148"/>
                  </a:lnTo>
                  <a:close/>
                  <a:moveTo>
                    <a:pt x="92" y="150"/>
                  </a:moveTo>
                  <a:lnTo>
                    <a:pt x="92" y="152"/>
                  </a:lnTo>
                  <a:lnTo>
                    <a:pt x="92" y="154"/>
                  </a:lnTo>
                  <a:lnTo>
                    <a:pt x="92" y="156"/>
                  </a:lnTo>
                  <a:lnTo>
                    <a:pt x="92" y="158"/>
                  </a:lnTo>
                  <a:lnTo>
                    <a:pt x="92" y="156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0" y="156"/>
                  </a:lnTo>
                  <a:lnTo>
                    <a:pt x="92" y="156"/>
                  </a:lnTo>
                  <a:lnTo>
                    <a:pt x="92" y="154"/>
                  </a:lnTo>
                  <a:lnTo>
                    <a:pt x="90" y="154"/>
                  </a:lnTo>
                  <a:lnTo>
                    <a:pt x="92" y="154"/>
                  </a:lnTo>
                  <a:lnTo>
                    <a:pt x="90" y="154"/>
                  </a:lnTo>
                  <a:lnTo>
                    <a:pt x="90" y="152"/>
                  </a:lnTo>
                  <a:lnTo>
                    <a:pt x="90" y="150"/>
                  </a:lnTo>
                  <a:lnTo>
                    <a:pt x="90" y="152"/>
                  </a:lnTo>
                  <a:lnTo>
                    <a:pt x="90" y="150"/>
                  </a:lnTo>
                  <a:lnTo>
                    <a:pt x="92" y="150"/>
                  </a:lnTo>
                  <a:lnTo>
                    <a:pt x="90" y="150"/>
                  </a:lnTo>
                  <a:lnTo>
                    <a:pt x="92" y="150"/>
                  </a:lnTo>
                  <a:close/>
                  <a:moveTo>
                    <a:pt x="124" y="138"/>
                  </a:moveTo>
                  <a:lnTo>
                    <a:pt x="124" y="138"/>
                  </a:lnTo>
                  <a:lnTo>
                    <a:pt x="124" y="138"/>
                  </a:lnTo>
                  <a:close/>
                  <a:moveTo>
                    <a:pt x="116" y="140"/>
                  </a:moveTo>
                  <a:lnTo>
                    <a:pt x="114" y="140"/>
                  </a:lnTo>
                  <a:lnTo>
                    <a:pt x="116" y="140"/>
                  </a:lnTo>
                  <a:close/>
                  <a:moveTo>
                    <a:pt x="126" y="138"/>
                  </a:moveTo>
                  <a:lnTo>
                    <a:pt x="124" y="138"/>
                  </a:lnTo>
                  <a:lnTo>
                    <a:pt x="126" y="138"/>
                  </a:lnTo>
                  <a:close/>
                  <a:moveTo>
                    <a:pt x="96" y="148"/>
                  </a:moveTo>
                  <a:lnTo>
                    <a:pt x="96" y="146"/>
                  </a:lnTo>
                  <a:lnTo>
                    <a:pt x="96" y="148"/>
                  </a:lnTo>
                  <a:close/>
                  <a:moveTo>
                    <a:pt x="96" y="146"/>
                  </a:moveTo>
                  <a:lnTo>
                    <a:pt x="96" y="148"/>
                  </a:lnTo>
                  <a:lnTo>
                    <a:pt x="96" y="146"/>
                  </a:lnTo>
                  <a:close/>
                  <a:moveTo>
                    <a:pt x="118" y="138"/>
                  </a:moveTo>
                  <a:lnTo>
                    <a:pt x="118" y="140"/>
                  </a:lnTo>
                  <a:lnTo>
                    <a:pt x="118" y="138"/>
                  </a:lnTo>
                  <a:close/>
                  <a:moveTo>
                    <a:pt x="96" y="146"/>
                  </a:moveTo>
                  <a:lnTo>
                    <a:pt x="94" y="146"/>
                  </a:lnTo>
                  <a:lnTo>
                    <a:pt x="96" y="146"/>
                  </a:lnTo>
                  <a:close/>
                  <a:moveTo>
                    <a:pt x="110" y="140"/>
                  </a:moveTo>
                  <a:lnTo>
                    <a:pt x="112" y="140"/>
                  </a:lnTo>
                  <a:lnTo>
                    <a:pt x="114" y="140"/>
                  </a:lnTo>
                  <a:lnTo>
                    <a:pt x="114" y="142"/>
                  </a:lnTo>
                  <a:lnTo>
                    <a:pt x="114" y="140"/>
                  </a:lnTo>
                  <a:lnTo>
                    <a:pt x="116" y="140"/>
                  </a:lnTo>
                  <a:lnTo>
                    <a:pt x="116" y="142"/>
                  </a:lnTo>
                  <a:lnTo>
                    <a:pt x="118" y="142"/>
                  </a:lnTo>
                  <a:lnTo>
                    <a:pt x="118" y="144"/>
                  </a:lnTo>
                  <a:lnTo>
                    <a:pt x="116" y="144"/>
                  </a:lnTo>
                  <a:lnTo>
                    <a:pt x="118" y="144"/>
                  </a:lnTo>
                  <a:lnTo>
                    <a:pt x="118" y="146"/>
                  </a:lnTo>
                  <a:lnTo>
                    <a:pt x="116" y="146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4" y="146"/>
                  </a:lnTo>
                  <a:lnTo>
                    <a:pt x="112" y="146"/>
                  </a:lnTo>
                  <a:lnTo>
                    <a:pt x="112" y="144"/>
                  </a:lnTo>
                  <a:lnTo>
                    <a:pt x="112" y="146"/>
                  </a:lnTo>
                  <a:lnTo>
                    <a:pt x="114" y="146"/>
                  </a:lnTo>
                  <a:lnTo>
                    <a:pt x="114" y="148"/>
                  </a:lnTo>
                  <a:lnTo>
                    <a:pt x="112" y="148"/>
                  </a:lnTo>
                  <a:lnTo>
                    <a:pt x="114" y="148"/>
                  </a:lnTo>
                  <a:lnTo>
                    <a:pt x="112" y="148"/>
                  </a:lnTo>
                  <a:lnTo>
                    <a:pt x="114" y="148"/>
                  </a:lnTo>
                  <a:lnTo>
                    <a:pt x="114" y="150"/>
                  </a:lnTo>
                  <a:lnTo>
                    <a:pt x="114" y="152"/>
                  </a:lnTo>
                  <a:lnTo>
                    <a:pt x="114" y="150"/>
                  </a:lnTo>
                  <a:lnTo>
                    <a:pt x="112" y="150"/>
                  </a:lnTo>
                  <a:lnTo>
                    <a:pt x="114" y="150"/>
                  </a:lnTo>
                  <a:lnTo>
                    <a:pt x="112" y="150"/>
                  </a:lnTo>
                  <a:lnTo>
                    <a:pt x="112" y="152"/>
                  </a:lnTo>
                  <a:lnTo>
                    <a:pt x="112" y="150"/>
                  </a:lnTo>
                  <a:lnTo>
                    <a:pt x="110" y="150"/>
                  </a:lnTo>
                  <a:lnTo>
                    <a:pt x="110" y="148"/>
                  </a:lnTo>
                  <a:lnTo>
                    <a:pt x="110" y="150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10" y="148"/>
                  </a:lnTo>
                  <a:lnTo>
                    <a:pt x="108" y="148"/>
                  </a:lnTo>
                  <a:lnTo>
                    <a:pt x="110" y="148"/>
                  </a:lnTo>
                  <a:lnTo>
                    <a:pt x="110" y="146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08" y="146"/>
                  </a:lnTo>
                  <a:lnTo>
                    <a:pt x="108" y="144"/>
                  </a:lnTo>
                  <a:lnTo>
                    <a:pt x="108" y="146"/>
                  </a:lnTo>
                  <a:lnTo>
                    <a:pt x="110" y="146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10" y="144"/>
                  </a:lnTo>
                  <a:lnTo>
                    <a:pt x="110" y="142"/>
                  </a:lnTo>
                  <a:lnTo>
                    <a:pt x="108" y="142"/>
                  </a:lnTo>
                  <a:lnTo>
                    <a:pt x="110" y="142"/>
                  </a:lnTo>
                  <a:lnTo>
                    <a:pt x="110" y="140"/>
                  </a:lnTo>
                  <a:close/>
                  <a:moveTo>
                    <a:pt x="126" y="136"/>
                  </a:moveTo>
                  <a:lnTo>
                    <a:pt x="126" y="134"/>
                  </a:lnTo>
                  <a:lnTo>
                    <a:pt x="126" y="136"/>
                  </a:lnTo>
                  <a:close/>
                  <a:moveTo>
                    <a:pt x="116" y="138"/>
                  </a:moveTo>
                  <a:lnTo>
                    <a:pt x="116" y="138"/>
                  </a:lnTo>
                  <a:lnTo>
                    <a:pt x="118" y="138"/>
                  </a:lnTo>
                  <a:lnTo>
                    <a:pt x="116" y="138"/>
                  </a:lnTo>
                  <a:lnTo>
                    <a:pt x="118" y="138"/>
                  </a:lnTo>
                  <a:lnTo>
                    <a:pt x="116" y="138"/>
                  </a:lnTo>
                  <a:lnTo>
                    <a:pt x="116" y="138"/>
                  </a:lnTo>
                  <a:close/>
                  <a:moveTo>
                    <a:pt x="124" y="134"/>
                  </a:moveTo>
                  <a:lnTo>
                    <a:pt x="124" y="136"/>
                  </a:lnTo>
                  <a:lnTo>
                    <a:pt x="124" y="134"/>
                  </a:lnTo>
                  <a:close/>
                  <a:moveTo>
                    <a:pt x="124" y="136"/>
                  </a:moveTo>
                  <a:lnTo>
                    <a:pt x="124" y="134"/>
                  </a:lnTo>
                  <a:lnTo>
                    <a:pt x="124" y="136"/>
                  </a:lnTo>
                  <a:close/>
                  <a:moveTo>
                    <a:pt x="124" y="134"/>
                  </a:moveTo>
                  <a:lnTo>
                    <a:pt x="124" y="136"/>
                  </a:lnTo>
                  <a:lnTo>
                    <a:pt x="124" y="134"/>
                  </a:lnTo>
                  <a:close/>
                  <a:moveTo>
                    <a:pt x="124" y="136"/>
                  </a:moveTo>
                  <a:lnTo>
                    <a:pt x="126" y="136"/>
                  </a:lnTo>
                  <a:lnTo>
                    <a:pt x="124" y="136"/>
                  </a:lnTo>
                  <a:lnTo>
                    <a:pt x="124" y="134"/>
                  </a:lnTo>
                  <a:lnTo>
                    <a:pt x="124" y="136"/>
                  </a:lnTo>
                  <a:close/>
                  <a:moveTo>
                    <a:pt x="132" y="130"/>
                  </a:moveTo>
                  <a:lnTo>
                    <a:pt x="132" y="132"/>
                  </a:lnTo>
                  <a:lnTo>
                    <a:pt x="132" y="130"/>
                  </a:lnTo>
                  <a:close/>
                  <a:moveTo>
                    <a:pt x="126" y="134"/>
                  </a:moveTo>
                  <a:lnTo>
                    <a:pt x="124" y="134"/>
                  </a:lnTo>
                  <a:lnTo>
                    <a:pt x="126" y="134"/>
                  </a:lnTo>
                  <a:close/>
                  <a:moveTo>
                    <a:pt x="114" y="138"/>
                  </a:moveTo>
                  <a:lnTo>
                    <a:pt x="116" y="138"/>
                  </a:lnTo>
                  <a:lnTo>
                    <a:pt x="114" y="138"/>
                  </a:lnTo>
                  <a:close/>
                  <a:moveTo>
                    <a:pt x="118" y="138"/>
                  </a:moveTo>
                  <a:lnTo>
                    <a:pt x="116" y="138"/>
                  </a:lnTo>
                  <a:lnTo>
                    <a:pt x="118" y="138"/>
                  </a:lnTo>
                  <a:close/>
                  <a:moveTo>
                    <a:pt x="130" y="132"/>
                  </a:moveTo>
                  <a:lnTo>
                    <a:pt x="130" y="130"/>
                  </a:lnTo>
                  <a:lnTo>
                    <a:pt x="130" y="132"/>
                  </a:lnTo>
                  <a:close/>
                  <a:moveTo>
                    <a:pt x="130" y="132"/>
                  </a:moveTo>
                  <a:lnTo>
                    <a:pt x="130" y="130"/>
                  </a:lnTo>
                  <a:lnTo>
                    <a:pt x="130" y="132"/>
                  </a:lnTo>
                  <a:close/>
                  <a:moveTo>
                    <a:pt x="130" y="130"/>
                  </a:moveTo>
                  <a:lnTo>
                    <a:pt x="130" y="132"/>
                  </a:lnTo>
                  <a:lnTo>
                    <a:pt x="130" y="130"/>
                  </a:lnTo>
                  <a:close/>
                  <a:moveTo>
                    <a:pt x="130" y="132"/>
                  </a:moveTo>
                  <a:lnTo>
                    <a:pt x="130" y="130"/>
                  </a:lnTo>
                  <a:lnTo>
                    <a:pt x="130" y="132"/>
                  </a:lnTo>
                  <a:close/>
                  <a:moveTo>
                    <a:pt x="134" y="128"/>
                  </a:moveTo>
                  <a:lnTo>
                    <a:pt x="134" y="130"/>
                  </a:lnTo>
                  <a:lnTo>
                    <a:pt x="134" y="128"/>
                  </a:lnTo>
                  <a:close/>
                  <a:moveTo>
                    <a:pt x="124" y="132"/>
                  </a:moveTo>
                  <a:lnTo>
                    <a:pt x="126" y="132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4" y="132"/>
                  </a:lnTo>
                  <a:close/>
                  <a:moveTo>
                    <a:pt x="136" y="128"/>
                  </a:moveTo>
                  <a:lnTo>
                    <a:pt x="134" y="128"/>
                  </a:lnTo>
                  <a:lnTo>
                    <a:pt x="136" y="128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4" y="128"/>
                  </a:lnTo>
                  <a:lnTo>
                    <a:pt x="136" y="128"/>
                  </a:lnTo>
                  <a:close/>
                  <a:moveTo>
                    <a:pt x="136" y="128"/>
                  </a:moveTo>
                  <a:lnTo>
                    <a:pt x="134" y="128"/>
                  </a:lnTo>
                  <a:lnTo>
                    <a:pt x="136" y="128"/>
                  </a:lnTo>
                  <a:close/>
                  <a:moveTo>
                    <a:pt x="130" y="130"/>
                  </a:moveTo>
                  <a:lnTo>
                    <a:pt x="128" y="130"/>
                  </a:lnTo>
                  <a:lnTo>
                    <a:pt x="130" y="130"/>
                  </a:lnTo>
                  <a:close/>
                  <a:moveTo>
                    <a:pt x="126" y="132"/>
                  </a:moveTo>
                  <a:lnTo>
                    <a:pt x="124" y="132"/>
                  </a:lnTo>
                  <a:lnTo>
                    <a:pt x="126" y="132"/>
                  </a:lnTo>
                  <a:lnTo>
                    <a:pt x="124" y="132"/>
                  </a:lnTo>
                  <a:lnTo>
                    <a:pt x="126" y="132"/>
                  </a:lnTo>
                  <a:close/>
                  <a:moveTo>
                    <a:pt x="130" y="128"/>
                  </a:moveTo>
                  <a:lnTo>
                    <a:pt x="132" y="128"/>
                  </a:lnTo>
                  <a:lnTo>
                    <a:pt x="132" y="130"/>
                  </a:lnTo>
                  <a:lnTo>
                    <a:pt x="130" y="130"/>
                  </a:lnTo>
                  <a:lnTo>
                    <a:pt x="130" y="128"/>
                  </a:lnTo>
                  <a:close/>
                  <a:moveTo>
                    <a:pt x="130" y="130"/>
                  </a:moveTo>
                  <a:lnTo>
                    <a:pt x="130" y="128"/>
                  </a:lnTo>
                  <a:lnTo>
                    <a:pt x="130" y="130"/>
                  </a:lnTo>
                  <a:close/>
                  <a:moveTo>
                    <a:pt x="134" y="128"/>
                  </a:moveTo>
                  <a:lnTo>
                    <a:pt x="136" y="128"/>
                  </a:lnTo>
                  <a:lnTo>
                    <a:pt x="134" y="128"/>
                  </a:lnTo>
                  <a:lnTo>
                    <a:pt x="136" y="128"/>
                  </a:lnTo>
                  <a:lnTo>
                    <a:pt x="134" y="128"/>
                  </a:lnTo>
                  <a:close/>
                  <a:moveTo>
                    <a:pt x="134" y="128"/>
                  </a:moveTo>
                  <a:lnTo>
                    <a:pt x="132" y="128"/>
                  </a:lnTo>
                  <a:lnTo>
                    <a:pt x="134" y="128"/>
                  </a:lnTo>
                  <a:lnTo>
                    <a:pt x="132" y="128"/>
                  </a:lnTo>
                  <a:lnTo>
                    <a:pt x="134" y="128"/>
                  </a:lnTo>
                  <a:lnTo>
                    <a:pt x="134" y="130"/>
                  </a:lnTo>
                  <a:lnTo>
                    <a:pt x="134" y="132"/>
                  </a:lnTo>
                  <a:lnTo>
                    <a:pt x="134" y="130"/>
                  </a:lnTo>
                  <a:lnTo>
                    <a:pt x="132" y="130"/>
                  </a:lnTo>
                  <a:lnTo>
                    <a:pt x="132" y="128"/>
                  </a:lnTo>
                  <a:lnTo>
                    <a:pt x="134" y="128"/>
                  </a:lnTo>
                  <a:close/>
                  <a:moveTo>
                    <a:pt x="130" y="128"/>
                  </a:moveTo>
                  <a:lnTo>
                    <a:pt x="130" y="130"/>
                  </a:lnTo>
                  <a:lnTo>
                    <a:pt x="130" y="128"/>
                  </a:lnTo>
                  <a:close/>
                  <a:moveTo>
                    <a:pt x="126" y="132"/>
                  </a:moveTo>
                  <a:lnTo>
                    <a:pt x="126" y="130"/>
                  </a:lnTo>
                  <a:lnTo>
                    <a:pt x="126" y="132"/>
                  </a:lnTo>
                  <a:close/>
                  <a:moveTo>
                    <a:pt x="134" y="128"/>
                  </a:moveTo>
                  <a:lnTo>
                    <a:pt x="132" y="128"/>
                  </a:lnTo>
                  <a:lnTo>
                    <a:pt x="134" y="128"/>
                  </a:lnTo>
                  <a:close/>
                  <a:moveTo>
                    <a:pt x="132" y="128"/>
                  </a:moveTo>
                  <a:lnTo>
                    <a:pt x="132" y="130"/>
                  </a:lnTo>
                  <a:lnTo>
                    <a:pt x="132" y="128"/>
                  </a:lnTo>
                  <a:close/>
                  <a:moveTo>
                    <a:pt x="124" y="130"/>
                  </a:moveTo>
                  <a:lnTo>
                    <a:pt x="124" y="132"/>
                  </a:lnTo>
                  <a:lnTo>
                    <a:pt x="124" y="130"/>
                  </a:lnTo>
                  <a:lnTo>
                    <a:pt x="124" y="132"/>
                  </a:lnTo>
                  <a:lnTo>
                    <a:pt x="124" y="130"/>
                  </a:lnTo>
                  <a:close/>
                  <a:moveTo>
                    <a:pt x="134" y="124"/>
                  </a:moveTo>
                  <a:lnTo>
                    <a:pt x="134" y="126"/>
                  </a:lnTo>
                  <a:lnTo>
                    <a:pt x="134" y="124"/>
                  </a:lnTo>
                  <a:close/>
                  <a:moveTo>
                    <a:pt x="134" y="124"/>
                  </a:moveTo>
                  <a:lnTo>
                    <a:pt x="136" y="124"/>
                  </a:lnTo>
                  <a:lnTo>
                    <a:pt x="134" y="124"/>
                  </a:lnTo>
                  <a:lnTo>
                    <a:pt x="136" y="124"/>
                  </a:lnTo>
                  <a:lnTo>
                    <a:pt x="134" y="124"/>
                  </a:lnTo>
                  <a:close/>
                  <a:moveTo>
                    <a:pt x="92" y="140"/>
                  </a:moveTo>
                  <a:lnTo>
                    <a:pt x="92" y="142"/>
                  </a:lnTo>
                  <a:lnTo>
                    <a:pt x="92" y="140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0" y="142"/>
                  </a:lnTo>
                  <a:lnTo>
                    <a:pt x="90" y="140"/>
                  </a:lnTo>
                  <a:lnTo>
                    <a:pt x="92" y="140"/>
                  </a:lnTo>
                  <a:close/>
                  <a:moveTo>
                    <a:pt x="136" y="124"/>
                  </a:moveTo>
                  <a:lnTo>
                    <a:pt x="134" y="124"/>
                  </a:lnTo>
                  <a:lnTo>
                    <a:pt x="136" y="124"/>
                  </a:lnTo>
                  <a:lnTo>
                    <a:pt x="134" y="124"/>
                  </a:lnTo>
                  <a:lnTo>
                    <a:pt x="136" y="124"/>
                  </a:lnTo>
                  <a:close/>
                  <a:moveTo>
                    <a:pt x="134" y="122"/>
                  </a:moveTo>
                  <a:lnTo>
                    <a:pt x="134" y="124"/>
                  </a:lnTo>
                  <a:lnTo>
                    <a:pt x="136" y="124"/>
                  </a:lnTo>
                  <a:lnTo>
                    <a:pt x="134" y="124"/>
                  </a:lnTo>
                  <a:lnTo>
                    <a:pt x="134" y="122"/>
                  </a:lnTo>
                  <a:close/>
                  <a:moveTo>
                    <a:pt x="138" y="122"/>
                  </a:moveTo>
                  <a:lnTo>
                    <a:pt x="138" y="120"/>
                  </a:lnTo>
                  <a:lnTo>
                    <a:pt x="138" y="122"/>
                  </a:lnTo>
                  <a:close/>
                  <a:moveTo>
                    <a:pt x="138" y="122"/>
                  </a:moveTo>
                  <a:lnTo>
                    <a:pt x="138" y="120"/>
                  </a:lnTo>
                  <a:lnTo>
                    <a:pt x="138" y="122"/>
                  </a:lnTo>
                  <a:close/>
                  <a:moveTo>
                    <a:pt x="140" y="118"/>
                  </a:moveTo>
                  <a:lnTo>
                    <a:pt x="142" y="118"/>
                  </a:lnTo>
                  <a:lnTo>
                    <a:pt x="142" y="120"/>
                  </a:lnTo>
                  <a:lnTo>
                    <a:pt x="140" y="120"/>
                  </a:lnTo>
                  <a:lnTo>
                    <a:pt x="140" y="118"/>
                  </a:lnTo>
                  <a:close/>
                  <a:moveTo>
                    <a:pt x="138" y="118"/>
                  </a:moveTo>
                  <a:lnTo>
                    <a:pt x="138" y="116"/>
                  </a:lnTo>
                  <a:lnTo>
                    <a:pt x="138" y="118"/>
                  </a:lnTo>
                  <a:close/>
                  <a:moveTo>
                    <a:pt x="144" y="104"/>
                  </a:moveTo>
                  <a:lnTo>
                    <a:pt x="142" y="104"/>
                  </a:lnTo>
                  <a:lnTo>
                    <a:pt x="144" y="104"/>
                  </a:lnTo>
                  <a:close/>
                  <a:moveTo>
                    <a:pt x="144" y="104"/>
                  </a:moveTo>
                  <a:lnTo>
                    <a:pt x="142" y="104"/>
                  </a:lnTo>
                  <a:lnTo>
                    <a:pt x="144" y="104"/>
                  </a:lnTo>
                  <a:close/>
                  <a:moveTo>
                    <a:pt x="144" y="104"/>
                  </a:moveTo>
                  <a:lnTo>
                    <a:pt x="146" y="104"/>
                  </a:lnTo>
                  <a:lnTo>
                    <a:pt x="144" y="104"/>
                  </a:lnTo>
                  <a:close/>
                  <a:moveTo>
                    <a:pt x="140" y="104"/>
                  </a:moveTo>
                  <a:lnTo>
                    <a:pt x="142" y="104"/>
                  </a:lnTo>
                  <a:lnTo>
                    <a:pt x="140" y="104"/>
                  </a:lnTo>
                  <a:close/>
                  <a:moveTo>
                    <a:pt x="142" y="104"/>
                  </a:moveTo>
                  <a:lnTo>
                    <a:pt x="140" y="104"/>
                  </a:lnTo>
                  <a:lnTo>
                    <a:pt x="142" y="104"/>
                  </a:lnTo>
                  <a:close/>
                  <a:moveTo>
                    <a:pt x="142" y="102"/>
                  </a:moveTo>
                  <a:lnTo>
                    <a:pt x="142" y="104"/>
                  </a:lnTo>
                  <a:lnTo>
                    <a:pt x="142" y="102"/>
                  </a:lnTo>
                  <a:close/>
                  <a:moveTo>
                    <a:pt x="144" y="116"/>
                  </a:moveTo>
                  <a:lnTo>
                    <a:pt x="142" y="116"/>
                  </a:lnTo>
                  <a:lnTo>
                    <a:pt x="142" y="118"/>
                  </a:lnTo>
                  <a:lnTo>
                    <a:pt x="140" y="118"/>
                  </a:lnTo>
                  <a:lnTo>
                    <a:pt x="140" y="116"/>
                  </a:lnTo>
                  <a:lnTo>
                    <a:pt x="140" y="118"/>
                  </a:lnTo>
                  <a:lnTo>
                    <a:pt x="140" y="116"/>
                  </a:lnTo>
                  <a:lnTo>
                    <a:pt x="138" y="116"/>
                  </a:lnTo>
                  <a:lnTo>
                    <a:pt x="140" y="116"/>
                  </a:lnTo>
                  <a:lnTo>
                    <a:pt x="140" y="114"/>
                  </a:lnTo>
                  <a:lnTo>
                    <a:pt x="138" y="114"/>
                  </a:lnTo>
                  <a:lnTo>
                    <a:pt x="138" y="116"/>
                  </a:lnTo>
                  <a:lnTo>
                    <a:pt x="136" y="116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38" y="122"/>
                  </a:lnTo>
                  <a:lnTo>
                    <a:pt x="136" y="122"/>
                  </a:lnTo>
                  <a:lnTo>
                    <a:pt x="136" y="120"/>
                  </a:lnTo>
                  <a:lnTo>
                    <a:pt x="136" y="122"/>
                  </a:lnTo>
                  <a:lnTo>
                    <a:pt x="134" y="122"/>
                  </a:lnTo>
                  <a:lnTo>
                    <a:pt x="134" y="120"/>
                  </a:lnTo>
                  <a:lnTo>
                    <a:pt x="132" y="120"/>
                  </a:lnTo>
                  <a:lnTo>
                    <a:pt x="134" y="120"/>
                  </a:lnTo>
                  <a:lnTo>
                    <a:pt x="132" y="122"/>
                  </a:lnTo>
                  <a:lnTo>
                    <a:pt x="130" y="122"/>
                  </a:lnTo>
                  <a:lnTo>
                    <a:pt x="130" y="124"/>
                  </a:lnTo>
                  <a:lnTo>
                    <a:pt x="130" y="122"/>
                  </a:lnTo>
                  <a:lnTo>
                    <a:pt x="132" y="122"/>
                  </a:lnTo>
                  <a:lnTo>
                    <a:pt x="132" y="124"/>
                  </a:lnTo>
                  <a:lnTo>
                    <a:pt x="132" y="126"/>
                  </a:lnTo>
                  <a:lnTo>
                    <a:pt x="134" y="126"/>
                  </a:lnTo>
                  <a:lnTo>
                    <a:pt x="132" y="126"/>
                  </a:lnTo>
                  <a:lnTo>
                    <a:pt x="132" y="128"/>
                  </a:lnTo>
                  <a:lnTo>
                    <a:pt x="132" y="126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32" y="128"/>
                  </a:lnTo>
                  <a:lnTo>
                    <a:pt x="130" y="128"/>
                  </a:lnTo>
                  <a:lnTo>
                    <a:pt x="128" y="128"/>
                  </a:lnTo>
                  <a:lnTo>
                    <a:pt x="128" y="130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28" y="132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8" y="130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6" y="126"/>
                  </a:lnTo>
                  <a:lnTo>
                    <a:pt x="126" y="124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26"/>
                  </a:lnTo>
                  <a:lnTo>
                    <a:pt x="126" y="128"/>
                  </a:lnTo>
                  <a:lnTo>
                    <a:pt x="126" y="130"/>
                  </a:lnTo>
                  <a:lnTo>
                    <a:pt x="124" y="130"/>
                  </a:lnTo>
                  <a:lnTo>
                    <a:pt x="126" y="130"/>
                  </a:lnTo>
                  <a:lnTo>
                    <a:pt x="126" y="128"/>
                  </a:lnTo>
                  <a:lnTo>
                    <a:pt x="124" y="128"/>
                  </a:lnTo>
                  <a:lnTo>
                    <a:pt x="124" y="128"/>
                  </a:lnTo>
                  <a:lnTo>
                    <a:pt x="124" y="128"/>
                  </a:lnTo>
                  <a:lnTo>
                    <a:pt x="124" y="128"/>
                  </a:lnTo>
                  <a:lnTo>
                    <a:pt x="124" y="128"/>
                  </a:lnTo>
                  <a:lnTo>
                    <a:pt x="124" y="130"/>
                  </a:lnTo>
                  <a:lnTo>
                    <a:pt x="124" y="128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0"/>
                  </a:lnTo>
                  <a:lnTo>
                    <a:pt x="124" y="132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4"/>
                  </a:lnTo>
                  <a:lnTo>
                    <a:pt x="124" y="136"/>
                  </a:lnTo>
                  <a:lnTo>
                    <a:pt x="124" y="138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4" y="136"/>
                  </a:lnTo>
                  <a:lnTo>
                    <a:pt x="124" y="134"/>
                  </a:lnTo>
                  <a:lnTo>
                    <a:pt x="124" y="136"/>
                  </a:lnTo>
                  <a:lnTo>
                    <a:pt x="124" y="134"/>
                  </a:lnTo>
                  <a:lnTo>
                    <a:pt x="124" y="136"/>
                  </a:lnTo>
                  <a:lnTo>
                    <a:pt x="124" y="138"/>
                  </a:lnTo>
                  <a:lnTo>
                    <a:pt x="124" y="136"/>
                  </a:lnTo>
                  <a:lnTo>
                    <a:pt x="122" y="136"/>
                  </a:lnTo>
                  <a:lnTo>
                    <a:pt x="122" y="134"/>
                  </a:lnTo>
                  <a:lnTo>
                    <a:pt x="120" y="134"/>
                  </a:lnTo>
                  <a:lnTo>
                    <a:pt x="122" y="134"/>
                  </a:lnTo>
                  <a:lnTo>
                    <a:pt x="122" y="136"/>
                  </a:lnTo>
                  <a:lnTo>
                    <a:pt x="120" y="136"/>
                  </a:lnTo>
                  <a:lnTo>
                    <a:pt x="122" y="136"/>
                  </a:lnTo>
                  <a:lnTo>
                    <a:pt x="120" y="136"/>
                  </a:lnTo>
                  <a:lnTo>
                    <a:pt x="120" y="138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2" y="136"/>
                  </a:lnTo>
                  <a:lnTo>
                    <a:pt x="122" y="138"/>
                  </a:lnTo>
                  <a:lnTo>
                    <a:pt x="124" y="138"/>
                  </a:lnTo>
                  <a:lnTo>
                    <a:pt x="124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38"/>
                  </a:lnTo>
                  <a:lnTo>
                    <a:pt x="122" y="140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20" y="140"/>
                  </a:lnTo>
                  <a:lnTo>
                    <a:pt x="120" y="138"/>
                  </a:lnTo>
                  <a:lnTo>
                    <a:pt x="120" y="140"/>
                  </a:lnTo>
                  <a:lnTo>
                    <a:pt x="120" y="138"/>
                  </a:lnTo>
                  <a:lnTo>
                    <a:pt x="120" y="140"/>
                  </a:lnTo>
                  <a:lnTo>
                    <a:pt x="118" y="140"/>
                  </a:lnTo>
                  <a:lnTo>
                    <a:pt x="118" y="138"/>
                  </a:lnTo>
                  <a:lnTo>
                    <a:pt x="118" y="138"/>
                  </a:lnTo>
                  <a:lnTo>
                    <a:pt x="116" y="138"/>
                  </a:lnTo>
                  <a:lnTo>
                    <a:pt x="118" y="138"/>
                  </a:lnTo>
                  <a:lnTo>
                    <a:pt x="116" y="138"/>
                  </a:lnTo>
                  <a:lnTo>
                    <a:pt x="116" y="136"/>
                  </a:lnTo>
                  <a:lnTo>
                    <a:pt x="114" y="136"/>
                  </a:lnTo>
                  <a:lnTo>
                    <a:pt x="114" y="138"/>
                  </a:lnTo>
                  <a:lnTo>
                    <a:pt x="116" y="138"/>
                  </a:lnTo>
                  <a:lnTo>
                    <a:pt x="114" y="138"/>
                  </a:lnTo>
                  <a:lnTo>
                    <a:pt x="116" y="138"/>
                  </a:lnTo>
                  <a:lnTo>
                    <a:pt x="114" y="138"/>
                  </a:lnTo>
                  <a:lnTo>
                    <a:pt x="114" y="136"/>
                  </a:lnTo>
                  <a:lnTo>
                    <a:pt x="112" y="136"/>
                  </a:lnTo>
                  <a:lnTo>
                    <a:pt x="110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0" y="134"/>
                  </a:lnTo>
                  <a:lnTo>
                    <a:pt x="110" y="136"/>
                  </a:lnTo>
                  <a:lnTo>
                    <a:pt x="108" y="136"/>
                  </a:lnTo>
                  <a:lnTo>
                    <a:pt x="110" y="136"/>
                  </a:lnTo>
                  <a:lnTo>
                    <a:pt x="112" y="136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4" y="138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0" y="138"/>
                  </a:lnTo>
                  <a:lnTo>
                    <a:pt x="112" y="138"/>
                  </a:lnTo>
                  <a:lnTo>
                    <a:pt x="110" y="138"/>
                  </a:lnTo>
                  <a:lnTo>
                    <a:pt x="112" y="138"/>
                  </a:lnTo>
                  <a:lnTo>
                    <a:pt x="110" y="138"/>
                  </a:lnTo>
                  <a:lnTo>
                    <a:pt x="110" y="136"/>
                  </a:lnTo>
                  <a:lnTo>
                    <a:pt x="110" y="138"/>
                  </a:lnTo>
                  <a:lnTo>
                    <a:pt x="108" y="138"/>
                  </a:lnTo>
                  <a:lnTo>
                    <a:pt x="110" y="138"/>
                  </a:lnTo>
                  <a:lnTo>
                    <a:pt x="108" y="138"/>
                  </a:lnTo>
                  <a:lnTo>
                    <a:pt x="110" y="138"/>
                  </a:lnTo>
                  <a:lnTo>
                    <a:pt x="108" y="138"/>
                  </a:lnTo>
                  <a:lnTo>
                    <a:pt x="110" y="138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08" y="138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10" y="138"/>
                  </a:lnTo>
                  <a:lnTo>
                    <a:pt x="112" y="138"/>
                  </a:lnTo>
                  <a:lnTo>
                    <a:pt x="112" y="138"/>
                  </a:lnTo>
                  <a:lnTo>
                    <a:pt x="110" y="138"/>
                  </a:lnTo>
                  <a:lnTo>
                    <a:pt x="112" y="138"/>
                  </a:lnTo>
                  <a:lnTo>
                    <a:pt x="112" y="140"/>
                  </a:lnTo>
                  <a:lnTo>
                    <a:pt x="110" y="140"/>
                  </a:lnTo>
                  <a:lnTo>
                    <a:pt x="110" y="138"/>
                  </a:lnTo>
                  <a:lnTo>
                    <a:pt x="110" y="140"/>
                  </a:lnTo>
                  <a:lnTo>
                    <a:pt x="108" y="140"/>
                  </a:lnTo>
                  <a:lnTo>
                    <a:pt x="108" y="138"/>
                  </a:lnTo>
                  <a:lnTo>
                    <a:pt x="108" y="140"/>
                  </a:lnTo>
                  <a:lnTo>
                    <a:pt x="108" y="142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6" y="142"/>
                  </a:lnTo>
                  <a:lnTo>
                    <a:pt x="106" y="140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4" y="136"/>
                  </a:lnTo>
                  <a:lnTo>
                    <a:pt x="102" y="136"/>
                  </a:lnTo>
                  <a:lnTo>
                    <a:pt x="104" y="136"/>
                  </a:lnTo>
                  <a:lnTo>
                    <a:pt x="104" y="138"/>
                  </a:lnTo>
                  <a:lnTo>
                    <a:pt x="104" y="138"/>
                  </a:lnTo>
                  <a:lnTo>
                    <a:pt x="106" y="138"/>
                  </a:lnTo>
                  <a:lnTo>
                    <a:pt x="104" y="138"/>
                  </a:lnTo>
                  <a:lnTo>
                    <a:pt x="104" y="140"/>
                  </a:lnTo>
                  <a:lnTo>
                    <a:pt x="106" y="140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104" y="140"/>
                  </a:lnTo>
                  <a:lnTo>
                    <a:pt x="104" y="142"/>
                  </a:lnTo>
                  <a:lnTo>
                    <a:pt x="106" y="142"/>
                  </a:lnTo>
                  <a:lnTo>
                    <a:pt x="104" y="142"/>
                  </a:lnTo>
                  <a:lnTo>
                    <a:pt x="106" y="142"/>
                  </a:lnTo>
                  <a:lnTo>
                    <a:pt x="106" y="144"/>
                  </a:lnTo>
                  <a:lnTo>
                    <a:pt x="106" y="146"/>
                  </a:lnTo>
                  <a:lnTo>
                    <a:pt x="106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4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2" y="146"/>
                  </a:lnTo>
                  <a:lnTo>
                    <a:pt x="102" y="148"/>
                  </a:lnTo>
                  <a:lnTo>
                    <a:pt x="102" y="150"/>
                  </a:lnTo>
                  <a:lnTo>
                    <a:pt x="102" y="148"/>
                  </a:lnTo>
                  <a:lnTo>
                    <a:pt x="104" y="148"/>
                  </a:lnTo>
                  <a:lnTo>
                    <a:pt x="102" y="148"/>
                  </a:lnTo>
                  <a:lnTo>
                    <a:pt x="102" y="146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50"/>
                  </a:lnTo>
                  <a:lnTo>
                    <a:pt x="106" y="150"/>
                  </a:lnTo>
                  <a:lnTo>
                    <a:pt x="106" y="152"/>
                  </a:lnTo>
                  <a:lnTo>
                    <a:pt x="104" y="152"/>
                  </a:lnTo>
                  <a:lnTo>
                    <a:pt x="106" y="152"/>
                  </a:lnTo>
                  <a:lnTo>
                    <a:pt x="106" y="154"/>
                  </a:lnTo>
                  <a:lnTo>
                    <a:pt x="106" y="152"/>
                  </a:lnTo>
                  <a:lnTo>
                    <a:pt x="106" y="154"/>
                  </a:lnTo>
                  <a:lnTo>
                    <a:pt x="106" y="152"/>
                  </a:lnTo>
                  <a:lnTo>
                    <a:pt x="104" y="152"/>
                  </a:lnTo>
                  <a:lnTo>
                    <a:pt x="102" y="152"/>
                  </a:lnTo>
                  <a:lnTo>
                    <a:pt x="102" y="150"/>
                  </a:lnTo>
                  <a:lnTo>
                    <a:pt x="102" y="152"/>
                  </a:lnTo>
                  <a:lnTo>
                    <a:pt x="100" y="152"/>
                  </a:lnTo>
                  <a:lnTo>
                    <a:pt x="98" y="152"/>
                  </a:lnTo>
                  <a:lnTo>
                    <a:pt x="98" y="150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8" y="152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0"/>
                  </a:lnTo>
                  <a:lnTo>
                    <a:pt x="96" y="152"/>
                  </a:lnTo>
                  <a:lnTo>
                    <a:pt x="96" y="154"/>
                  </a:lnTo>
                  <a:lnTo>
                    <a:pt x="94" y="154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4" y="152"/>
                  </a:lnTo>
                  <a:lnTo>
                    <a:pt x="94" y="150"/>
                  </a:lnTo>
                  <a:lnTo>
                    <a:pt x="96" y="150"/>
                  </a:lnTo>
                  <a:lnTo>
                    <a:pt x="94" y="150"/>
                  </a:lnTo>
                  <a:lnTo>
                    <a:pt x="94" y="148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8" y="148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100" y="150"/>
                  </a:lnTo>
                  <a:lnTo>
                    <a:pt x="98" y="150"/>
                  </a:lnTo>
                  <a:lnTo>
                    <a:pt x="98" y="148"/>
                  </a:lnTo>
                  <a:lnTo>
                    <a:pt x="100" y="148"/>
                  </a:lnTo>
                  <a:lnTo>
                    <a:pt x="98" y="148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6" y="144"/>
                  </a:lnTo>
                  <a:lnTo>
                    <a:pt x="94" y="144"/>
                  </a:lnTo>
                  <a:lnTo>
                    <a:pt x="96" y="144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6" y="146"/>
                  </a:lnTo>
                  <a:lnTo>
                    <a:pt x="94" y="146"/>
                  </a:lnTo>
                  <a:lnTo>
                    <a:pt x="94" y="148"/>
                  </a:lnTo>
                  <a:lnTo>
                    <a:pt x="94" y="150"/>
                  </a:lnTo>
                  <a:lnTo>
                    <a:pt x="94" y="148"/>
                  </a:lnTo>
                  <a:lnTo>
                    <a:pt x="92" y="148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4" y="146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2" y="142"/>
                  </a:lnTo>
                  <a:lnTo>
                    <a:pt x="94" y="142"/>
                  </a:lnTo>
                  <a:lnTo>
                    <a:pt x="92" y="140"/>
                  </a:lnTo>
                  <a:lnTo>
                    <a:pt x="94" y="140"/>
                  </a:lnTo>
                  <a:lnTo>
                    <a:pt x="92" y="140"/>
                  </a:lnTo>
                  <a:lnTo>
                    <a:pt x="92" y="138"/>
                  </a:lnTo>
                  <a:lnTo>
                    <a:pt x="92" y="140"/>
                  </a:lnTo>
                  <a:lnTo>
                    <a:pt x="92" y="142"/>
                  </a:lnTo>
                  <a:lnTo>
                    <a:pt x="92" y="140"/>
                  </a:lnTo>
                  <a:lnTo>
                    <a:pt x="90" y="140"/>
                  </a:lnTo>
                  <a:lnTo>
                    <a:pt x="90" y="138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88" y="136"/>
                  </a:lnTo>
                  <a:lnTo>
                    <a:pt x="88" y="138"/>
                  </a:lnTo>
                  <a:lnTo>
                    <a:pt x="88" y="138"/>
                  </a:lnTo>
                  <a:lnTo>
                    <a:pt x="90" y="140"/>
                  </a:lnTo>
                  <a:lnTo>
                    <a:pt x="90" y="142"/>
                  </a:lnTo>
                  <a:lnTo>
                    <a:pt x="92" y="142"/>
                  </a:lnTo>
                  <a:lnTo>
                    <a:pt x="92" y="144"/>
                  </a:lnTo>
                  <a:lnTo>
                    <a:pt x="90" y="144"/>
                  </a:lnTo>
                  <a:lnTo>
                    <a:pt x="92" y="144"/>
                  </a:lnTo>
                  <a:lnTo>
                    <a:pt x="90" y="144"/>
                  </a:lnTo>
                  <a:lnTo>
                    <a:pt x="90" y="146"/>
                  </a:lnTo>
                  <a:lnTo>
                    <a:pt x="92" y="146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8" y="146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8" y="150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86" y="152"/>
                  </a:lnTo>
                  <a:lnTo>
                    <a:pt x="88" y="152"/>
                  </a:lnTo>
                  <a:lnTo>
                    <a:pt x="90" y="152"/>
                  </a:lnTo>
                  <a:lnTo>
                    <a:pt x="90" y="154"/>
                  </a:lnTo>
                  <a:lnTo>
                    <a:pt x="90" y="156"/>
                  </a:lnTo>
                  <a:lnTo>
                    <a:pt x="88" y="156"/>
                  </a:lnTo>
                  <a:lnTo>
                    <a:pt x="88" y="158"/>
                  </a:lnTo>
                  <a:lnTo>
                    <a:pt x="88" y="160"/>
                  </a:lnTo>
                  <a:lnTo>
                    <a:pt x="88" y="162"/>
                  </a:lnTo>
                  <a:lnTo>
                    <a:pt x="88" y="164"/>
                  </a:lnTo>
                  <a:lnTo>
                    <a:pt x="88" y="162"/>
                  </a:lnTo>
                  <a:lnTo>
                    <a:pt x="88" y="164"/>
                  </a:lnTo>
                  <a:lnTo>
                    <a:pt x="88" y="166"/>
                  </a:lnTo>
                  <a:lnTo>
                    <a:pt x="90" y="166"/>
                  </a:lnTo>
                  <a:lnTo>
                    <a:pt x="88" y="166"/>
                  </a:lnTo>
                  <a:lnTo>
                    <a:pt x="88" y="168"/>
                  </a:lnTo>
                  <a:lnTo>
                    <a:pt x="90" y="168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4"/>
                  </a:lnTo>
                  <a:lnTo>
                    <a:pt x="88" y="174"/>
                  </a:lnTo>
                  <a:lnTo>
                    <a:pt x="88" y="172"/>
                  </a:lnTo>
                  <a:lnTo>
                    <a:pt x="88" y="174"/>
                  </a:lnTo>
                  <a:lnTo>
                    <a:pt x="88" y="176"/>
                  </a:lnTo>
                  <a:lnTo>
                    <a:pt x="88" y="174"/>
                  </a:lnTo>
                  <a:lnTo>
                    <a:pt x="88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6" y="176"/>
                  </a:lnTo>
                  <a:lnTo>
                    <a:pt x="88" y="176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86" y="178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4" y="178"/>
                  </a:lnTo>
                  <a:lnTo>
                    <a:pt x="86" y="178"/>
                  </a:lnTo>
                  <a:lnTo>
                    <a:pt x="86" y="176"/>
                  </a:lnTo>
                  <a:lnTo>
                    <a:pt x="86" y="178"/>
                  </a:lnTo>
                  <a:lnTo>
                    <a:pt x="86" y="176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6" y="174"/>
                  </a:lnTo>
                  <a:lnTo>
                    <a:pt x="86" y="172"/>
                  </a:lnTo>
                  <a:lnTo>
                    <a:pt x="86" y="170"/>
                  </a:lnTo>
                  <a:lnTo>
                    <a:pt x="86" y="172"/>
                  </a:lnTo>
                  <a:lnTo>
                    <a:pt x="86" y="170"/>
                  </a:lnTo>
                  <a:lnTo>
                    <a:pt x="86" y="172"/>
                  </a:lnTo>
                  <a:lnTo>
                    <a:pt x="86" y="174"/>
                  </a:lnTo>
                  <a:lnTo>
                    <a:pt x="84" y="174"/>
                  </a:lnTo>
                  <a:lnTo>
                    <a:pt x="86" y="174"/>
                  </a:lnTo>
                  <a:lnTo>
                    <a:pt x="84" y="174"/>
                  </a:lnTo>
                  <a:lnTo>
                    <a:pt x="86" y="174"/>
                  </a:lnTo>
                  <a:lnTo>
                    <a:pt x="84" y="174"/>
                  </a:lnTo>
                  <a:lnTo>
                    <a:pt x="86" y="174"/>
                  </a:lnTo>
                  <a:lnTo>
                    <a:pt x="84" y="174"/>
                  </a:lnTo>
                  <a:lnTo>
                    <a:pt x="86" y="174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4" y="178"/>
                  </a:lnTo>
                  <a:lnTo>
                    <a:pt x="84" y="176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2" y="176"/>
                  </a:lnTo>
                  <a:lnTo>
                    <a:pt x="84" y="176"/>
                  </a:lnTo>
                  <a:lnTo>
                    <a:pt x="82" y="178"/>
                  </a:lnTo>
                  <a:lnTo>
                    <a:pt x="82" y="176"/>
                  </a:lnTo>
                  <a:lnTo>
                    <a:pt x="82" y="178"/>
                  </a:lnTo>
                  <a:lnTo>
                    <a:pt x="82" y="176"/>
                  </a:lnTo>
                  <a:lnTo>
                    <a:pt x="82" y="178"/>
                  </a:lnTo>
                  <a:lnTo>
                    <a:pt x="82" y="176"/>
                  </a:lnTo>
                  <a:lnTo>
                    <a:pt x="82" y="178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82" y="176"/>
                  </a:lnTo>
                  <a:lnTo>
                    <a:pt x="82" y="174"/>
                  </a:lnTo>
                  <a:lnTo>
                    <a:pt x="80" y="174"/>
                  </a:lnTo>
                  <a:lnTo>
                    <a:pt x="82" y="174"/>
                  </a:lnTo>
                  <a:lnTo>
                    <a:pt x="80" y="174"/>
                  </a:lnTo>
                  <a:lnTo>
                    <a:pt x="82" y="174"/>
                  </a:lnTo>
                  <a:lnTo>
                    <a:pt x="80" y="174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82" y="174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80" y="174"/>
                  </a:lnTo>
                  <a:lnTo>
                    <a:pt x="80" y="172"/>
                  </a:lnTo>
                  <a:lnTo>
                    <a:pt x="78" y="172"/>
                  </a:lnTo>
                  <a:lnTo>
                    <a:pt x="78" y="174"/>
                  </a:lnTo>
                  <a:lnTo>
                    <a:pt x="80" y="174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80" y="176"/>
                  </a:lnTo>
                  <a:lnTo>
                    <a:pt x="80" y="174"/>
                  </a:lnTo>
                  <a:lnTo>
                    <a:pt x="78" y="174"/>
                  </a:lnTo>
                  <a:lnTo>
                    <a:pt x="80" y="174"/>
                  </a:lnTo>
                  <a:lnTo>
                    <a:pt x="80" y="176"/>
                  </a:lnTo>
                  <a:lnTo>
                    <a:pt x="78" y="176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80" y="176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80" y="178"/>
                  </a:lnTo>
                  <a:lnTo>
                    <a:pt x="78" y="178"/>
                  </a:lnTo>
                  <a:lnTo>
                    <a:pt x="78" y="180"/>
                  </a:lnTo>
                  <a:lnTo>
                    <a:pt x="78" y="182"/>
                  </a:lnTo>
                  <a:lnTo>
                    <a:pt x="80" y="182"/>
                  </a:lnTo>
                  <a:lnTo>
                    <a:pt x="80" y="184"/>
                  </a:lnTo>
                  <a:lnTo>
                    <a:pt x="78" y="184"/>
                  </a:lnTo>
                  <a:lnTo>
                    <a:pt x="78" y="186"/>
                  </a:lnTo>
                  <a:lnTo>
                    <a:pt x="78" y="184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4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0"/>
                  </a:lnTo>
                  <a:lnTo>
                    <a:pt x="76" y="178"/>
                  </a:lnTo>
                  <a:lnTo>
                    <a:pt x="76" y="176"/>
                  </a:lnTo>
                  <a:lnTo>
                    <a:pt x="76" y="178"/>
                  </a:lnTo>
                  <a:lnTo>
                    <a:pt x="76" y="180"/>
                  </a:lnTo>
                  <a:lnTo>
                    <a:pt x="76" y="182"/>
                  </a:lnTo>
                  <a:lnTo>
                    <a:pt x="76" y="184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6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4" y="186"/>
                  </a:lnTo>
                  <a:lnTo>
                    <a:pt x="74" y="184"/>
                  </a:lnTo>
                  <a:lnTo>
                    <a:pt x="72" y="184"/>
                  </a:lnTo>
                  <a:lnTo>
                    <a:pt x="72" y="182"/>
                  </a:lnTo>
                  <a:lnTo>
                    <a:pt x="72" y="180"/>
                  </a:lnTo>
                  <a:lnTo>
                    <a:pt x="72" y="182"/>
                  </a:lnTo>
                  <a:lnTo>
                    <a:pt x="72" y="184"/>
                  </a:lnTo>
                  <a:lnTo>
                    <a:pt x="72" y="182"/>
                  </a:lnTo>
                  <a:lnTo>
                    <a:pt x="72" y="184"/>
                  </a:lnTo>
                  <a:lnTo>
                    <a:pt x="70" y="184"/>
                  </a:lnTo>
                  <a:lnTo>
                    <a:pt x="70" y="186"/>
                  </a:lnTo>
                  <a:lnTo>
                    <a:pt x="70" y="184"/>
                  </a:lnTo>
                  <a:lnTo>
                    <a:pt x="70" y="186"/>
                  </a:lnTo>
                  <a:lnTo>
                    <a:pt x="72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70" y="186"/>
                  </a:lnTo>
                  <a:lnTo>
                    <a:pt x="68" y="186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4"/>
                  </a:lnTo>
                  <a:lnTo>
                    <a:pt x="66" y="184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6" y="178"/>
                  </a:lnTo>
                  <a:lnTo>
                    <a:pt x="66" y="176"/>
                  </a:lnTo>
                  <a:lnTo>
                    <a:pt x="66" y="178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6" y="180"/>
                  </a:lnTo>
                  <a:lnTo>
                    <a:pt x="66" y="182"/>
                  </a:lnTo>
                  <a:lnTo>
                    <a:pt x="64" y="182"/>
                  </a:lnTo>
                  <a:lnTo>
                    <a:pt x="66" y="182"/>
                  </a:lnTo>
                  <a:lnTo>
                    <a:pt x="66" y="184"/>
                  </a:lnTo>
                  <a:lnTo>
                    <a:pt x="66" y="186"/>
                  </a:lnTo>
                  <a:lnTo>
                    <a:pt x="68" y="186"/>
                  </a:lnTo>
                  <a:lnTo>
                    <a:pt x="66" y="186"/>
                  </a:lnTo>
                  <a:lnTo>
                    <a:pt x="68" y="186"/>
                  </a:lnTo>
                  <a:lnTo>
                    <a:pt x="68" y="184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68" y="186"/>
                  </a:lnTo>
                  <a:lnTo>
                    <a:pt x="70" y="186"/>
                  </a:lnTo>
                  <a:lnTo>
                    <a:pt x="70" y="188"/>
                  </a:lnTo>
                  <a:lnTo>
                    <a:pt x="70" y="190"/>
                  </a:lnTo>
                  <a:lnTo>
                    <a:pt x="72" y="190"/>
                  </a:lnTo>
                  <a:lnTo>
                    <a:pt x="70" y="190"/>
                  </a:lnTo>
                  <a:lnTo>
                    <a:pt x="70" y="192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72" y="192"/>
                  </a:lnTo>
                  <a:lnTo>
                    <a:pt x="72" y="194"/>
                  </a:lnTo>
                  <a:lnTo>
                    <a:pt x="70" y="194"/>
                  </a:lnTo>
                  <a:lnTo>
                    <a:pt x="70" y="196"/>
                  </a:lnTo>
                  <a:lnTo>
                    <a:pt x="72" y="196"/>
                  </a:lnTo>
                  <a:lnTo>
                    <a:pt x="70" y="196"/>
                  </a:lnTo>
                  <a:lnTo>
                    <a:pt x="72" y="196"/>
                  </a:lnTo>
                  <a:lnTo>
                    <a:pt x="70" y="196"/>
                  </a:lnTo>
                  <a:lnTo>
                    <a:pt x="70" y="194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0" y="192"/>
                  </a:lnTo>
                  <a:lnTo>
                    <a:pt x="70" y="194"/>
                  </a:lnTo>
                  <a:lnTo>
                    <a:pt x="70" y="192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92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8" y="190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8" y="188"/>
                  </a:lnTo>
                  <a:lnTo>
                    <a:pt x="66" y="188"/>
                  </a:lnTo>
                  <a:lnTo>
                    <a:pt x="66" y="186"/>
                  </a:lnTo>
                  <a:lnTo>
                    <a:pt x="66" y="188"/>
                  </a:lnTo>
                  <a:lnTo>
                    <a:pt x="66" y="190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94"/>
                  </a:lnTo>
                  <a:lnTo>
                    <a:pt x="64" y="196"/>
                  </a:lnTo>
                  <a:lnTo>
                    <a:pt x="64" y="194"/>
                  </a:lnTo>
                  <a:lnTo>
                    <a:pt x="64" y="196"/>
                  </a:lnTo>
                  <a:lnTo>
                    <a:pt x="62" y="196"/>
                  </a:lnTo>
                  <a:lnTo>
                    <a:pt x="64" y="196"/>
                  </a:lnTo>
                  <a:lnTo>
                    <a:pt x="64" y="194"/>
                  </a:lnTo>
                  <a:lnTo>
                    <a:pt x="64" y="192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4" y="188"/>
                  </a:lnTo>
                  <a:lnTo>
                    <a:pt x="64" y="190"/>
                  </a:lnTo>
                  <a:lnTo>
                    <a:pt x="62" y="190"/>
                  </a:lnTo>
                  <a:lnTo>
                    <a:pt x="62" y="192"/>
                  </a:lnTo>
                  <a:lnTo>
                    <a:pt x="62" y="190"/>
                  </a:lnTo>
                  <a:lnTo>
                    <a:pt x="62" y="188"/>
                  </a:lnTo>
                  <a:lnTo>
                    <a:pt x="62" y="190"/>
                  </a:lnTo>
                  <a:lnTo>
                    <a:pt x="62" y="192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60" y="192"/>
                  </a:lnTo>
                  <a:lnTo>
                    <a:pt x="58" y="192"/>
                  </a:lnTo>
                  <a:lnTo>
                    <a:pt x="60" y="192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60" y="194"/>
                  </a:lnTo>
                  <a:lnTo>
                    <a:pt x="58" y="194"/>
                  </a:lnTo>
                  <a:lnTo>
                    <a:pt x="58" y="196"/>
                  </a:lnTo>
                  <a:lnTo>
                    <a:pt x="56" y="196"/>
                  </a:lnTo>
                  <a:lnTo>
                    <a:pt x="58" y="196"/>
                  </a:lnTo>
                  <a:lnTo>
                    <a:pt x="58" y="198"/>
                  </a:lnTo>
                  <a:lnTo>
                    <a:pt x="58" y="196"/>
                  </a:lnTo>
                  <a:lnTo>
                    <a:pt x="56" y="196"/>
                  </a:lnTo>
                  <a:lnTo>
                    <a:pt x="56" y="198"/>
                  </a:lnTo>
                  <a:lnTo>
                    <a:pt x="58" y="198"/>
                  </a:lnTo>
                  <a:lnTo>
                    <a:pt x="58" y="200"/>
                  </a:lnTo>
                  <a:lnTo>
                    <a:pt x="56" y="200"/>
                  </a:lnTo>
                  <a:lnTo>
                    <a:pt x="58" y="200"/>
                  </a:lnTo>
                  <a:lnTo>
                    <a:pt x="56" y="200"/>
                  </a:lnTo>
                  <a:lnTo>
                    <a:pt x="56" y="202"/>
                  </a:lnTo>
                  <a:lnTo>
                    <a:pt x="56" y="200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6" y="202"/>
                  </a:lnTo>
                  <a:lnTo>
                    <a:pt x="58" y="202"/>
                  </a:lnTo>
                  <a:lnTo>
                    <a:pt x="56" y="202"/>
                  </a:lnTo>
                  <a:lnTo>
                    <a:pt x="56" y="204"/>
                  </a:lnTo>
                  <a:lnTo>
                    <a:pt x="54" y="204"/>
                  </a:lnTo>
                  <a:lnTo>
                    <a:pt x="56" y="204"/>
                  </a:lnTo>
                  <a:lnTo>
                    <a:pt x="56" y="206"/>
                  </a:lnTo>
                  <a:lnTo>
                    <a:pt x="54" y="206"/>
                  </a:lnTo>
                  <a:lnTo>
                    <a:pt x="56" y="206"/>
                  </a:lnTo>
                  <a:lnTo>
                    <a:pt x="56" y="204"/>
                  </a:lnTo>
                  <a:lnTo>
                    <a:pt x="58" y="204"/>
                  </a:lnTo>
                  <a:lnTo>
                    <a:pt x="58" y="206"/>
                  </a:lnTo>
                  <a:lnTo>
                    <a:pt x="60" y="206"/>
                  </a:lnTo>
                  <a:lnTo>
                    <a:pt x="60" y="208"/>
                  </a:lnTo>
                  <a:lnTo>
                    <a:pt x="58" y="208"/>
                  </a:lnTo>
                  <a:lnTo>
                    <a:pt x="58" y="210"/>
                  </a:lnTo>
                  <a:lnTo>
                    <a:pt x="56" y="210"/>
                  </a:lnTo>
                  <a:lnTo>
                    <a:pt x="54" y="210"/>
                  </a:lnTo>
                  <a:lnTo>
                    <a:pt x="56" y="210"/>
                  </a:lnTo>
                  <a:lnTo>
                    <a:pt x="56" y="212"/>
                  </a:lnTo>
                  <a:lnTo>
                    <a:pt x="54" y="212"/>
                  </a:lnTo>
                  <a:lnTo>
                    <a:pt x="54" y="214"/>
                  </a:lnTo>
                  <a:lnTo>
                    <a:pt x="56" y="214"/>
                  </a:lnTo>
                  <a:lnTo>
                    <a:pt x="56" y="216"/>
                  </a:lnTo>
                  <a:lnTo>
                    <a:pt x="56" y="218"/>
                  </a:lnTo>
                  <a:lnTo>
                    <a:pt x="56" y="220"/>
                  </a:lnTo>
                  <a:lnTo>
                    <a:pt x="54" y="220"/>
                  </a:lnTo>
                  <a:lnTo>
                    <a:pt x="56" y="220"/>
                  </a:lnTo>
                  <a:lnTo>
                    <a:pt x="56" y="222"/>
                  </a:lnTo>
                  <a:lnTo>
                    <a:pt x="54" y="222"/>
                  </a:lnTo>
                  <a:lnTo>
                    <a:pt x="52" y="222"/>
                  </a:lnTo>
                  <a:lnTo>
                    <a:pt x="52" y="224"/>
                  </a:lnTo>
                  <a:lnTo>
                    <a:pt x="50" y="226"/>
                  </a:lnTo>
                  <a:lnTo>
                    <a:pt x="52" y="226"/>
                  </a:lnTo>
                  <a:lnTo>
                    <a:pt x="52" y="224"/>
                  </a:lnTo>
                  <a:lnTo>
                    <a:pt x="52" y="226"/>
                  </a:lnTo>
                  <a:lnTo>
                    <a:pt x="52" y="228"/>
                  </a:lnTo>
                  <a:lnTo>
                    <a:pt x="52" y="230"/>
                  </a:lnTo>
                  <a:lnTo>
                    <a:pt x="52" y="232"/>
                  </a:lnTo>
                  <a:lnTo>
                    <a:pt x="52" y="234"/>
                  </a:lnTo>
                  <a:lnTo>
                    <a:pt x="52" y="234"/>
                  </a:lnTo>
                  <a:lnTo>
                    <a:pt x="52" y="236"/>
                  </a:lnTo>
                  <a:lnTo>
                    <a:pt x="52" y="238"/>
                  </a:lnTo>
                  <a:lnTo>
                    <a:pt x="50" y="238"/>
                  </a:lnTo>
                  <a:lnTo>
                    <a:pt x="50" y="236"/>
                  </a:lnTo>
                  <a:lnTo>
                    <a:pt x="50" y="238"/>
                  </a:lnTo>
                  <a:lnTo>
                    <a:pt x="48" y="238"/>
                  </a:lnTo>
                  <a:lnTo>
                    <a:pt x="48" y="236"/>
                  </a:lnTo>
                  <a:lnTo>
                    <a:pt x="46" y="236"/>
                  </a:lnTo>
                  <a:lnTo>
                    <a:pt x="44" y="236"/>
                  </a:lnTo>
                  <a:lnTo>
                    <a:pt x="44" y="234"/>
                  </a:lnTo>
                  <a:lnTo>
                    <a:pt x="44" y="234"/>
                  </a:lnTo>
                  <a:lnTo>
                    <a:pt x="44" y="232"/>
                  </a:lnTo>
                  <a:lnTo>
                    <a:pt x="42" y="232"/>
                  </a:lnTo>
                  <a:lnTo>
                    <a:pt x="40" y="232"/>
                  </a:lnTo>
                  <a:lnTo>
                    <a:pt x="40" y="230"/>
                  </a:lnTo>
                  <a:lnTo>
                    <a:pt x="40" y="232"/>
                  </a:lnTo>
                  <a:lnTo>
                    <a:pt x="40" y="230"/>
                  </a:lnTo>
                  <a:lnTo>
                    <a:pt x="38" y="230"/>
                  </a:lnTo>
                  <a:lnTo>
                    <a:pt x="40" y="230"/>
                  </a:lnTo>
                  <a:lnTo>
                    <a:pt x="38" y="230"/>
                  </a:lnTo>
                  <a:lnTo>
                    <a:pt x="38" y="228"/>
                  </a:lnTo>
                  <a:lnTo>
                    <a:pt x="36" y="228"/>
                  </a:lnTo>
                  <a:lnTo>
                    <a:pt x="34" y="228"/>
                  </a:lnTo>
                  <a:lnTo>
                    <a:pt x="34" y="226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4" y="220"/>
                  </a:lnTo>
                  <a:lnTo>
                    <a:pt x="32" y="220"/>
                  </a:lnTo>
                  <a:lnTo>
                    <a:pt x="32" y="218"/>
                  </a:lnTo>
                  <a:lnTo>
                    <a:pt x="32" y="216"/>
                  </a:lnTo>
                  <a:lnTo>
                    <a:pt x="30" y="216"/>
                  </a:lnTo>
                  <a:lnTo>
                    <a:pt x="30" y="214"/>
                  </a:lnTo>
                  <a:lnTo>
                    <a:pt x="30" y="212"/>
                  </a:lnTo>
                  <a:lnTo>
                    <a:pt x="30" y="210"/>
                  </a:lnTo>
                  <a:lnTo>
                    <a:pt x="28" y="210"/>
                  </a:lnTo>
                  <a:lnTo>
                    <a:pt x="28" y="208"/>
                  </a:lnTo>
                  <a:lnTo>
                    <a:pt x="28" y="206"/>
                  </a:lnTo>
                  <a:lnTo>
                    <a:pt x="28" y="206"/>
                  </a:lnTo>
                  <a:lnTo>
                    <a:pt x="28" y="204"/>
                  </a:lnTo>
                  <a:lnTo>
                    <a:pt x="28" y="202"/>
                  </a:lnTo>
                  <a:lnTo>
                    <a:pt x="28" y="200"/>
                  </a:lnTo>
                  <a:lnTo>
                    <a:pt x="26" y="200"/>
                  </a:lnTo>
                  <a:lnTo>
                    <a:pt x="26" y="198"/>
                  </a:lnTo>
                  <a:lnTo>
                    <a:pt x="26" y="196"/>
                  </a:lnTo>
                  <a:lnTo>
                    <a:pt x="26" y="194"/>
                  </a:lnTo>
                  <a:lnTo>
                    <a:pt x="24" y="194"/>
                  </a:lnTo>
                  <a:lnTo>
                    <a:pt x="24" y="192"/>
                  </a:lnTo>
                  <a:lnTo>
                    <a:pt x="24" y="190"/>
                  </a:lnTo>
                  <a:lnTo>
                    <a:pt x="22" y="190"/>
                  </a:lnTo>
                  <a:lnTo>
                    <a:pt x="22" y="188"/>
                  </a:lnTo>
                  <a:lnTo>
                    <a:pt x="22" y="186"/>
                  </a:lnTo>
                  <a:lnTo>
                    <a:pt x="22" y="186"/>
                  </a:lnTo>
                  <a:lnTo>
                    <a:pt x="20" y="186"/>
                  </a:lnTo>
                  <a:lnTo>
                    <a:pt x="20" y="184"/>
                  </a:lnTo>
                  <a:lnTo>
                    <a:pt x="20" y="182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18" y="176"/>
                  </a:lnTo>
                  <a:lnTo>
                    <a:pt x="16" y="176"/>
                  </a:lnTo>
                  <a:lnTo>
                    <a:pt x="16" y="174"/>
                  </a:lnTo>
                  <a:lnTo>
                    <a:pt x="16" y="172"/>
                  </a:lnTo>
                  <a:lnTo>
                    <a:pt x="14" y="170"/>
                  </a:lnTo>
                  <a:lnTo>
                    <a:pt x="14" y="168"/>
                  </a:lnTo>
                  <a:lnTo>
                    <a:pt x="14" y="166"/>
                  </a:lnTo>
                  <a:lnTo>
                    <a:pt x="12" y="166"/>
                  </a:lnTo>
                  <a:lnTo>
                    <a:pt x="12" y="164"/>
                  </a:lnTo>
                  <a:lnTo>
                    <a:pt x="12" y="162"/>
                  </a:lnTo>
                  <a:lnTo>
                    <a:pt x="12" y="160"/>
                  </a:lnTo>
                  <a:lnTo>
                    <a:pt x="10" y="160"/>
                  </a:lnTo>
                  <a:lnTo>
                    <a:pt x="10" y="158"/>
                  </a:lnTo>
                  <a:lnTo>
                    <a:pt x="10" y="156"/>
                  </a:lnTo>
                  <a:lnTo>
                    <a:pt x="8" y="156"/>
                  </a:lnTo>
                  <a:lnTo>
                    <a:pt x="8" y="154"/>
                  </a:lnTo>
                  <a:lnTo>
                    <a:pt x="8" y="152"/>
                  </a:lnTo>
                  <a:lnTo>
                    <a:pt x="8" y="150"/>
                  </a:lnTo>
                  <a:lnTo>
                    <a:pt x="6" y="150"/>
                  </a:lnTo>
                  <a:lnTo>
                    <a:pt x="6" y="148"/>
                  </a:lnTo>
                  <a:lnTo>
                    <a:pt x="6" y="146"/>
                  </a:lnTo>
                  <a:lnTo>
                    <a:pt x="4" y="146"/>
                  </a:lnTo>
                  <a:lnTo>
                    <a:pt x="4" y="144"/>
                  </a:lnTo>
                  <a:lnTo>
                    <a:pt x="4" y="142"/>
                  </a:lnTo>
                  <a:lnTo>
                    <a:pt x="2" y="140"/>
                  </a:lnTo>
                  <a:lnTo>
                    <a:pt x="2" y="138"/>
                  </a:lnTo>
                  <a:lnTo>
                    <a:pt x="2" y="138"/>
                  </a:lnTo>
                  <a:lnTo>
                    <a:pt x="0" y="138"/>
                  </a:lnTo>
                  <a:lnTo>
                    <a:pt x="0" y="136"/>
                  </a:lnTo>
                  <a:lnTo>
                    <a:pt x="0" y="134"/>
                  </a:lnTo>
                  <a:lnTo>
                    <a:pt x="2" y="134"/>
                  </a:lnTo>
                  <a:lnTo>
                    <a:pt x="2" y="132"/>
                  </a:lnTo>
                  <a:lnTo>
                    <a:pt x="4" y="132"/>
                  </a:lnTo>
                  <a:lnTo>
                    <a:pt x="6" y="132"/>
                  </a:lnTo>
                  <a:lnTo>
                    <a:pt x="6" y="134"/>
                  </a:lnTo>
                  <a:lnTo>
                    <a:pt x="8" y="134"/>
                  </a:lnTo>
                  <a:lnTo>
                    <a:pt x="8" y="136"/>
                  </a:lnTo>
                  <a:lnTo>
                    <a:pt x="10" y="136"/>
                  </a:lnTo>
                  <a:lnTo>
                    <a:pt x="10" y="134"/>
                  </a:lnTo>
                  <a:lnTo>
                    <a:pt x="8" y="134"/>
                  </a:lnTo>
                  <a:lnTo>
                    <a:pt x="10" y="134"/>
                  </a:lnTo>
                  <a:lnTo>
                    <a:pt x="8" y="132"/>
                  </a:lnTo>
                  <a:lnTo>
                    <a:pt x="10" y="132"/>
                  </a:lnTo>
                  <a:lnTo>
                    <a:pt x="8" y="132"/>
                  </a:lnTo>
                  <a:lnTo>
                    <a:pt x="10" y="132"/>
                  </a:lnTo>
                  <a:lnTo>
                    <a:pt x="10" y="130"/>
                  </a:lnTo>
                  <a:lnTo>
                    <a:pt x="8" y="130"/>
                  </a:lnTo>
                  <a:lnTo>
                    <a:pt x="8" y="128"/>
                  </a:lnTo>
                  <a:lnTo>
                    <a:pt x="8" y="126"/>
                  </a:lnTo>
                  <a:lnTo>
                    <a:pt x="8" y="124"/>
                  </a:lnTo>
                  <a:lnTo>
                    <a:pt x="10" y="124"/>
                  </a:lnTo>
                  <a:lnTo>
                    <a:pt x="10" y="126"/>
                  </a:lnTo>
                  <a:lnTo>
                    <a:pt x="12" y="126"/>
                  </a:lnTo>
                  <a:lnTo>
                    <a:pt x="14" y="126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2" y="122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10" y="122"/>
                  </a:lnTo>
                  <a:lnTo>
                    <a:pt x="10" y="120"/>
                  </a:lnTo>
                  <a:lnTo>
                    <a:pt x="8" y="120"/>
                  </a:lnTo>
                  <a:lnTo>
                    <a:pt x="10" y="120"/>
                  </a:lnTo>
                  <a:lnTo>
                    <a:pt x="10" y="118"/>
                  </a:lnTo>
                  <a:lnTo>
                    <a:pt x="10" y="116"/>
                  </a:lnTo>
                  <a:lnTo>
                    <a:pt x="10" y="114"/>
                  </a:lnTo>
                  <a:lnTo>
                    <a:pt x="10" y="112"/>
                  </a:lnTo>
                  <a:lnTo>
                    <a:pt x="12" y="112"/>
                  </a:lnTo>
                  <a:lnTo>
                    <a:pt x="12" y="110"/>
                  </a:lnTo>
                  <a:lnTo>
                    <a:pt x="14" y="112"/>
                  </a:lnTo>
                  <a:lnTo>
                    <a:pt x="12" y="110"/>
                  </a:lnTo>
                  <a:lnTo>
                    <a:pt x="14" y="110"/>
                  </a:lnTo>
                  <a:lnTo>
                    <a:pt x="14" y="108"/>
                  </a:lnTo>
                  <a:lnTo>
                    <a:pt x="14" y="106"/>
                  </a:lnTo>
                  <a:lnTo>
                    <a:pt x="16" y="106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4" y="102"/>
                  </a:lnTo>
                  <a:lnTo>
                    <a:pt x="16" y="102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6" y="100"/>
                  </a:lnTo>
                  <a:lnTo>
                    <a:pt x="16" y="98"/>
                  </a:lnTo>
                  <a:lnTo>
                    <a:pt x="18" y="98"/>
                  </a:lnTo>
                  <a:lnTo>
                    <a:pt x="18" y="96"/>
                  </a:lnTo>
                  <a:lnTo>
                    <a:pt x="18" y="94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6" y="90"/>
                  </a:lnTo>
                  <a:lnTo>
                    <a:pt x="14" y="90"/>
                  </a:lnTo>
                  <a:lnTo>
                    <a:pt x="14" y="90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6" y="88"/>
                  </a:lnTo>
                  <a:lnTo>
                    <a:pt x="14" y="88"/>
                  </a:lnTo>
                  <a:lnTo>
                    <a:pt x="14" y="86"/>
                  </a:lnTo>
                  <a:lnTo>
                    <a:pt x="16" y="86"/>
                  </a:lnTo>
                  <a:lnTo>
                    <a:pt x="14" y="86"/>
                  </a:lnTo>
                  <a:lnTo>
                    <a:pt x="14" y="84"/>
                  </a:lnTo>
                  <a:lnTo>
                    <a:pt x="14" y="82"/>
                  </a:lnTo>
                  <a:lnTo>
                    <a:pt x="12" y="82"/>
                  </a:lnTo>
                  <a:lnTo>
                    <a:pt x="12" y="80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4" y="72"/>
                  </a:lnTo>
                  <a:lnTo>
                    <a:pt x="14" y="70"/>
                  </a:lnTo>
                  <a:lnTo>
                    <a:pt x="16" y="70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4"/>
                  </a:lnTo>
                  <a:lnTo>
                    <a:pt x="14" y="60"/>
                  </a:lnTo>
                  <a:lnTo>
                    <a:pt x="14" y="58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48"/>
                  </a:lnTo>
                  <a:lnTo>
                    <a:pt x="16" y="46"/>
                  </a:lnTo>
                  <a:lnTo>
                    <a:pt x="16" y="44"/>
                  </a:lnTo>
                  <a:lnTo>
                    <a:pt x="16" y="42"/>
                  </a:lnTo>
                  <a:lnTo>
                    <a:pt x="16" y="42"/>
                  </a:lnTo>
                  <a:lnTo>
                    <a:pt x="18" y="40"/>
                  </a:lnTo>
                  <a:lnTo>
                    <a:pt x="18" y="38"/>
                  </a:lnTo>
                  <a:lnTo>
                    <a:pt x="18" y="36"/>
                  </a:lnTo>
                  <a:lnTo>
                    <a:pt x="18" y="34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2" y="26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2" y="20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0"/>
                  </a:lnTo>
                  <a:lnTo>
                    <a:pt x="26" y="10"/>
                  </a:lnTo>
                  <a:lnTo>
                    <a:pt x="26" y="8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0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2" y="12"/>
                  </a:lnTo>
                  <a:lnTo>
                    <a:pt x="32" y="14"/>
                  </a:lnTo>
                  <a:lnTo>
                    <a:pt x="34" y="14"/>
                  </a:lnTo>
                  <a:lnTo>
                    <a:pt x="34" y="16"/>
                  </a:lnTo>
                  <a:lnTo>
                    <a:pt x="36" y="16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38" y="16"/>
                  </a:lnTo>
                  <a:lnTo>
                    <a:pt x="38" y="18"/>
                  </a:lnTo>
                  <a:lnTo>
                    <a:pt x="40" y="18"/>
                  </a:lnTo>
                  <a:lnTo>
                    <a:pt x="40" y="16"/>
                  </a:lnTo>
                  <a:lnTo>
                    <a:pt x="42" y="16"/>
                  </a:lnTo>
                  <a:lnTo>
                    <a:pt x="42" y="14"/>
                  </a:lnTo>
                  <a:lnTo>
                    <a:pt x="44" y="14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8" y="12"/>
                  </a:lnTo>
                  <a:lnTo>
                    <a:pt x="48" y="10"/>
                  </a:lnTo>
                  <a:lnTo>
                    <a:pt x="48" y="8"/>
                  </a:lnTo>
                  <a:lnTo>
                    <a:pt x="50" y="8"/>
                  </a:lnTo>
                  <a:lnTo>
                    <a:pt x="50" y="6"/>
                  </a:lnTo>
                  <a:lnTo>
                    <a:pt x="52" y="6"/>
                  </a:lnTo>
                  <a:lnTo>
                    <a:pt x="54" y="6"/>
                  </a:lnTo>
                  <a:lnTo>
                    <a:pt x="56" y="6"/>
                  </a:lnTo>
                  <a:lnTo>
                    <a:pt x="56" y="4"/>
                  </a:lnTo>
                  <a:lnTo>
                    <a:pt x="54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6" y="0"/>
                  </a:lnTo>
                  <a:lnTo>
                    <a:pt x="58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4" y="2"/>
                  </a:lnTo>
                  <a:lnTo>
                    <a:pt x="66" y="2"/>
                  </a:lnTo>
                  <a:lnTo>
                    <a:pt x="68" y="2"/>
                  </a:lnTo>
                  <a:lnTo>
                    <a:pt x="68" y="4"/>
                  </a:lnTo>
                  <a:lnTo>
                    <a:pt x="70" y="4"/>
                  </a:lnTo>
                  <a:lnTo>
                    <a:pt x="72" y="4"/>
                  </a:lnTo>
                  <a:lnTo>
                    <a:pt x="72" y="6"/>
                  </a:lnTo>
                  <a:lnTo>
                    <a:pt x="74" y="6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10"/>
                  </a:lnTo>
                  <a:lnTo>
                    <a:pt x="78" y="12"/>
                  </a:lnTo>
                  <a:lnTo>
                    <a:pt x="80" y="12"/>
                  </a:lnTo>
                  <a:lnTo>
                    <a:pt x="80" y="14"/>
                  </a:lnTo>
                  <a:lnTo>
                    <a:pt x="80" y="16"/>
                  </a:lnTo>
                  <a:lnTo>
                    <a:pt x="80" y="18"/>
                  </a:lnTo>
                  <a:lnTo>
                    <a:pt x="82" y="18"/>
                  </a:lnTo>
                  <a:lnTo>
                    <a:pt x="82" y="20"/>
                  </a:lnTo>
                  <a:lnTo>
                    <a:pt x="82" y="22"/>
                  </a:lnTo>
                  <a:lnTo>
                    <a:pt x="84" y="24"/>
                  </a:lnTo>
                  <a:lnTo>
                    <a:pt x="84" y="26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86" y="32"/>
                  </a:lnTo>
                  <a:lnTo>
                    <a:pt x="88" y="32"/>
                  </a:lnTo>
                  <a:lnTo>
                    <a:pt x="88" y="34"/>
                  </a:lnTo>
                  <a:lnTo>
                    <a:pt x="88" y="36"/>
                  </a:lnTo>
                  <a:lnTo>
                    <a:pt x="88" y="38"/>
                  </a:lnTo>
                  <a:lnTo>
                    <a:pt x="90" y="38"/>
                  </a:lnTo>
                  <a:lnTo>
                    <a:pt x="90" y="40"/>
                  </a:lnTo>
                  <a:lnTo>
                    <a:pt x="90" y="42"/>
                  </a:lnTo>
                  <a:lnTo>
                    <a:pt x="92" y="42"/>
                  </a:lnTo>
                  <a:lnTo>
                    <a:pt x="92" y="42"/>
                  </a:lnTo>
                  <a:lnTo>
                    <a:pt x="92" y="44"/>
                  </a:lnTo>
                  <a:lnTo>
                    <a:pt x="94" y="46"/>
                  </a:lnTo>
                  <a:lnTo>
                    <a:pt x="94" y="48"/>
                  </a:lnTo>
                  <a:lnTo>
                    <a:pt x="94" y="50"/>
                  </a:lnTo>
                  <a:lnTo>
                    <a:pt x="96" y="50"/>
                  </a:lnTo>
                  <a:lnTo>
                    <a:pt x="96" y="52"/>
                  </a:lnTo>
                  <a:lnTo>
                    <a:pt x="96" y="54"/>
                  </a:lnTo>
                  <a:lnTo>
                    <a:pt x="98" y="56"/>
                  </a:lnTo>
                  <a:lnTo>
                    <a:pt x="98" y="58"/>
                  </a:lnTo>
                  <a:lnTo>
                    <a:pt x="98" y="60"/>
                  </a:lnTo>
                  <a:lnTo>
                    <a:pt x="100" y="60"/>
                  </a:lnTo>
                  <a:lnTo>
                    <a:pt x="100" y="62"/>
                  </a:lnTo>
                  <a:lnTo>
                    <a:pt x="102" y="62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2" y="64"/>
                  </a:lnTo>
                  <a:lnTo>
                    <a:pt x="100" y="64"/>
                  </a:lnTo>
                  <a:lnTo>
                    <a:pt x="100" y="66"/>
                  </a:lnTo>
                  <a:lnTo>
                    <a:pt x="102" y="66"/>
                  </a:lnTo>
                  <a:lnTo>
                    <a:pt x="102" y="68"/>
                  </a:lnTo>
                  <a:lnTo>
                    <a:pt x="104" y="68"/>
                  </a:lnTo>
                  <a:lnTo>
                    <a:pt x="102" y="68"/>
                  </a:lnTo>
                  <a:lnTo>
                    <a:pt x="102" y="70"/>
                  </a:lnTo>
                  <a:lnTo>
                    <a:pt x="102" y="72"/>
                  </a:lnTo>
                  <a:lnTo>
                    <a:pt x="104" y="72"/>
                  </a:lnTo>
                  <a:lnTo>
                    <a:pt x="102" y="72"/>
                  </a:lnTo>
                  <a:lnTo>
                    <a:pt x="104" y="74"/>
                  </a:lnTo>
                  <a:lnTo>
                    <a:pt x="104" y="76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6" y="74"/>
                  </a:lnTo>
                  <a:lnTo>
                    <a:pt x="106" y="76"/>
                  </a:lnTo>
                  <a:lnTo>
                    <a:pt x="108" y="76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8" y="74"/>
                  </a:lnTo>
                  <a:lnTo>
                    <a:pt x="108" y="76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6" y="76"/>
                  </a:lnTo>
                  <a:lnTo>
                    <a:pt x="116" y="74"/>
                  </a:lnTo>
                  <a:lnTo>
                    <a:pt x="118" y="74"/>
                  </a:lnTo>
                  <a:lnTo>
                    <a:pt x="120" y="74"/>
                  </a:lnTo>
                  <a:lnTo>
                    <a:pt x="120" y="76"/>
                  </a:lnTo>
                  <a:lnTo>
                    <a:pt x="120" y="78"/>
                  </a:lnTo>
                  <a:lnTo>
                    <a:pt x="122" y="78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18" y="80"/>
                  </a:lnTo>
                  <a:lnTo>
                    <a:pt x="118" y="82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24" y="84"/>
                  </a:lnTo>
                  <a:lnTo>
                    <a:pt x="124" y="86"/>
                  </a:lnTo>
                  <a:lnTo>
                    <a:pt x="124" y="88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4" y="90"/>
                  </a:lnTo>
                  <a:lnTo>
                    <a:pt x="122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0"/>
                  </a:lnTo>
                  <a:lnTo>
                    <a:pt x="124" y="92"/>
                  </a:lnTo>
                  <a:lnTo>
                    <a:pt x="126" y="92"/>
                  </a:lnTo>
                  <a:lnTo>
                    <a:pt x="126" y="94"/>
                  </a:lnTo>
                  <a:lnTo>
                    <a:pt x="128" y="94"/>
                  </a:lnTo>
                  <a:lnTo>
                    <a:pt x="130" y="94"/>
                  </a:lnTo>
                  <a:lnTo>
                    <a:pt x="130" y="92"/>
                  </a:lnTo>
                  <a:lnTo>
                    <a:pt x="130" y="90"/>
                  </a:lnTo>
                  <a:lnTo>
                    <a:pt x="132" y="90"/>
                  </a:lnTo>
                  <a:lnTo>
                    <a:pt x="134" y="90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8" y="92"/>
                  </a:lnTo>
                  <a:lnTo>
                    <a:pt x="138" y="94"/>
                  </a:lnTo>
                  <a:lnTo>
                    <a:pt x="140" y="94"/>
                  </a:lnTo>
                  <a:lnTo>
                    <a:pt x="140" y="96"/>
                  </a:lnTo>
                  <a:lnTo>
                    <a:pt x="142" y="96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4" y="100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6" y="100"/>
                  </a:lnTo>
                  <a:lnTo>
                    <a:pt x="144" y="100"/>
                  </a:lnTo>
                  <a:lnTo>
                    <a:pt x="144" y="98"/>
                  </a:lnTo>
                  <a:lnTo>
                    <a:pt x="142" y="98"/>
                  </a:lnTo>
                  <a:lnTo>
                    <a:pt x="144" y="98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44" y="100"/>
                  </a:lnTo>
                  <a:lnTo>
                    <a:pt x="142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0" y="100"/>
                  </a:lnTo>
                  <a:lnTo>
                    <a:pt x="142" y="100"/>
                  </a:lnTo>
                  <a:lnTo>
                    <a:pt x="142" y="102"/>
                  </a:lnTo>
                  <a:lnTo>
                    <a:pt x="140" y="102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0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38" y="100"/>
                  </a:lnTo>
                  <a:lnTo>
                    <a:pt x="140" y="100"/>
                  </a:lnTo>
                  <a:lnTo>
                    <a:pt x="140" y="102"/>
                  </a:lnTo>
                  <a:lnTo>
                    <a:pt x="142" y="102"/>
                  </a:lnTo>
                  <a:lnTo>
                    <a:pt x="142" y="104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38" y="102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40" y="102"/>
                  </a:lnTo>
                  <a:lnTo>
                    <a:pt x="140" y="104"/>
                  </a:lnTo>
                  <a:lnTo>
                    <a:pt x="138" y="104"/>
                  </a:lnTo>
                  <a:lnTo>
                    <a:pt x="140" y="104"/>
                  </a:lnTo>
                  <a:lnTo>
                    <a:pt x="138" y="104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2" y="106"/>
                  </a:lnTo>
                  <a:lnTo>
                    <a:pt x="144" y="106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4" y="104"/>
                  </a:lnTo>
                  <a:lnTo>
                    <a:pt x="142" y="104"/>
                  </a:lnTo>
                  <a:lnTo>
                    <a:pt x="142" y="102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4" y="102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6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4" y="106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6" y="106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4" y="100"/>
                  </a:lnTo>
                  <a:lnTo>
                    <a:pt x="144" y="102"/>
                  </a:lnTo>
                  <a:lnTo>
                    <a:pt x="146" y="102"/>
                  </a:lnTo>
                  <a:lnTo>
                    <a:pt x="146" y="104"/>
                  </a:lnTo>
                  <a:lnTo>
                    <a:pt x="146" y="102"/>
                  </a:lnTo>
                  <a:lnTo>
                    <a:pt x="148" y="102"/>
                  </a:lnTo>
                  <a:lnTo>
                    <a:pt x="148" y="104"/>
                  </a:lnTo>
                  <a:lnTo>
                    <a:pt x="150" y="104"/>
                  </a:lnTo>
                  <a:lnTo>
                    <a:pt x="148" y="104"/>
                  </a:lnTo>
                  <a:lnTo>
                    <a:pt x="148" y="106"/>
                  </a:lnTo>
                  <a:lnTo>
                    <a:pt x="148" y="108"/>
                  </a:lnTo>
                  <a:lnTo>
                    <a:pt x="146" y="108"/>
                  </a:lnTo>
                  <a:lnTo>
                    <a:pt x="146" y="110"/>
                  </a:lnTo>
                  <a:lnTo>
                    <a:pt x="146" y="112"/>
                  </a:lnTo>
                  <a:lnTo>
                    <a:pt x="146" y="114"/>
                  </a:lnTo>
                  <a:lnTo>
                    <a:pt x="144" y="114"/>
                  </a:lnTo>
                  <a:lnTo>
                    <a:pt x="146" y="114"/>
                  </a:lnTo>
                  <a:lnTo>
                    <a:pt x="144" y="114"/>
                  </a:lnTo>
                  <a:lnTo>
                    <a:pt x="144" y="116"/>
                  </a:lnTo>
                  <a:close/>
                  <a:moveTo>
                    <a:pt x="148" y="104"/>
                  </a:moveTo>
                  <a:lnTo>
                    <a:pt x="146" y="104"/>
                  </a:lnTo>
                  <a:lnTo>
                    <a:pt x="148" y="104"/>
                  </a:lnTo>
                  <a:close/>
                  <a:moveTo>
                    <a:pt x="138" y="104"/>
                  </a:moveTo>
                  <a:lnTo>
                    <a:pt x="140" y="104"/>
                  </a:lnTo>
                  <a:lnTo>
                    <a:pt x="138" y="104"/>
                  </a:lnTo>
                  <a:close/>
                  <a:moveTo>
                    <a:pt x="72" y="174"/>
                  </a:moveTo>
                  <a:lnTo>
                    <a:pt x="72" y="176"/>
                  </a:lnTo>
                  <a:lnTo>
                    <a:pt x="74" y="176"/>
                  </a:lnTo>
                  <a:lnTo>
                    <a:pt x="72" y="176"/>
                  </a:lnTo>
                  <a:lnTo>
                    <a:pt x="72" y="178"/>
                  </a:lnTo>
                  <a:lnTo>
                    <a:pt x="72" y="180"/>
                  </a:lnTo>
                  <a:lnTo>
                    <a:pt x="72" y="178"/>
                  </a:lnTo>
                  <a:lnTo>
                    <a:pt x="74" y="178"/>
                  </a:lnTo>
                  <a:lnTo>
                    <a:pt x="72" y="178"/>
                  </a:lnTo>
                  <a:lnTo>
                    <a:pt x="74" y="178"/>
                  </a:lnTo>
                  <a:lnTo>
                    <a:pt x="72" y="176"/>
                  </a:lnTo>
                  <a:lnTo>
                    <a:pt x="74" y="176"/>
                  </a:lnTo>
                  <a:lnTo>
                    <a:pt x="72" y="176"/>
                  </a:lnTo>
                  <a:lnTo>
                    <a:pt x="72" y="174"/>
                  </a:lnTo>
                  <a:close/>
                  <a:moveTo>
                    <a:pt x="76" y="186"/>
                  </a:moveTo>
                  <a:lnTo>
                    <a:pt x="76" y="186"/>
                  </a:lnTo>
                  <a:lnTo>
                    <a:pt x="76" y="186"/>
                  </a:lnTo>
                  <a:close/>
                  <a:moveTo>
                    <a:pt x="84" y="174"/>
                  </a:moveTo>
                  <a:lnTo>
                    <a:pt x="84" y="176"/>
                  </a:lnTo>
                  <a:lnTo>
                    <a:pt x="84" y="174"/>
                  </a:lnTo>
                  <a:close/>
                  <a:moveTo>
                    <a:pt x="90" y="170"/>
                  </a:moveTo>
                  <a:lnTo>
                    <a:pt x="88" y="170"/>
                  </a:lnTo>
                  <a:lnTo>
                    <a:pt x="90" y="170"/>
                  </a:lnTo>
                  <a:lnTo>
                    <a:pt x="90" y="172"/>
                  </a:lnTo>
                  <a:lnTo>
                    <a:pt x="90" y="170"/>
                  </a:lnTo>
                  <a:close/>
                  <a:moveTo>
                    <a:pt x="124" y="132"/>
                  </a:moveTo>
                  <a:lnTo>
                    <a:pt x="124" y="134"/>
                  </a:lnTo>
                  <a:lnTo>
                    <a:pt x="124" y="132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4" name="Freeform 2954">
              <a:extLst>
                <a:ext uri="{FF2B5EF4-FFF2-40B4-BE49-F238E27FC236}">
                  <a16:creationId xmlns:a16="http://schemas.microsoft.com/office/drawing/2014/main" id="{36558E09-1A16-26A0-875B-F57D79865BED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6091559" y="2438599"/>
              <a:ext cx="138671" cy="265286"/>
            </a:xfrm>
            <a:custGeom>
              <a:avLst/>
              <a:gdLst>
                <a:gd name="T0" fmla="*/ 20 w 70"/>
                <a:gd name="T1" fmla="*/ 4 h 142"/>
                <a:gd name="T2" fmla="*/ 24 w 70"/>
                <a:gd name="T3" fmla="*/ 12 h 142"/>
                <a:gd name="T4" fmla="*/ 26 w 70"/>
                <a:gd name="T5" fmla="*/ 20 h 142"/>
                <a:gd name="T6" fmla="*/ 30 w 70"/>
                <a:gd name="T7" fmla="*/ 26 h 142"/>
                <a:gd name="T8" fmla="*/ 32 w 70"/>
                <a:gd name="T9" fmla="*/ 34 h 142"/>
                <a:gd name="T10" fmla="*/ 36 w 70"/>
                <a:gd name="T11" fmla="*/ 42 h 142"/>
                <a:gd name="T12" fmla="*/ 38 w 70"/>
                <a:gd name="T13" fmla="*/ 52 h 142"/>
                <a:gd name="T14" fmla="*/ 42 w 70"/>
                <a:gd name="T15" fmla="*/ 56 h 142"/>
                <a:gd name="T16" fmla="*/ 44 w 70"/>
                <a:gd name="T17" fmla="*/ 64 h 142"/>
                <a:gd name="T18" fmla="*/ 46 w 70"/>
                <a:gd name="T19" fmla="*/ 72 h 142"/>
                <a:gd name="T20" fmla="*/ 48 w 70"/>
                <a:gd name="T21" fmla="*/ 78 h 142"/>
                <a:gd name="T22" fmla="*/ 50 w 70"/>
                <a:gd name="T23" fmla="*/ 86 h 142"/>
                <a:gd name="T24" fmla="*/ 52 w 70"/>
                <a:gd name="T25" fmla="*/ 94 h 142"/>
                <a:gd name="T26" fmla="*/ 56 w 70"/>
                <a:gd name="T27" fmla="*/ 96 h 142"/>
                <a:gd name="T28" fmla="*/ 60 w 70"/>
                <a:gd name="T29" fmla="*/ 98 h 142"/>
                <a:gd name="T30" fmla="*/ 64 w 70"/>
                <a:gd name="T31" fmla="*/ 102 h 142"/>
                <a:gd name="T32" fmla="*/ 68 w 70"/>
                <a:gd name="T33" fmla="*/ 104 h 142"/>
                <a:gd name="T34" fmla="*/ 68 w 70"/>
                <a:gd name="T35" fmla="*/ 110 h 142"/>
                <a:gd name="T36" fmla="*/ 64 w 70"/>
                <a:gd name="T37" fmla="*/ 116 h 142"/>
                <a:gd name="T38" fmla="*/ 60 w 70"/>
                <a:gd name="T39" fmla="*/ 122 h 142"/>
                <a:gd name="T40" fmla="*/ 54 w 70"/>
                <a:gd name="T41" fmla="*/ 126 h 142"/>
                <a:gd name="T42" fmla="*/ 48 w 70"/>
                <a:gd name="T43" fmla="*/ 130 h 142"/>
                <a:gd name="T44" fmla="*/ 44 w 70"/>
                <a:gd name="T45" fmla="*/ 134 h 142"/>
                <a:gd name="T46" fmla="*/ 36 w 70"/>
                <a:gd name="T47" fmla="*/ 136 h 142"/>
                <a:gd name="T48" fmla="*/ 28 w 70"/>
                <a:gd name="T49" fmla="*/ 138 h 142"/>
                <a:gd name="T50" fmla="*/ 20 w 70"/>
                <a:gd name="T51" fmla="*/ 140 h 142"/>
                <a:gd name="T52" fmla="*/ 12 w 70"/>
                <a:gd name="T53" fmla="*/ 142 h 142"/>
                <a:gd name="T54" fmla="*/ 8 w 70"/>
                <a:gd name="T55" fmla="*/ 140 h 142"/>
                <a:gd name="T56" fmla="*/ 4 w 70"/>
                <a:gd name="T57" fmla="*/ 134 h 142"/>
                <a:gd name="T58" fmla="*/ 4 w 70"/>
                <a:gd name="T59" fmla="*/ 128 h 142"/>
                <a:gd name="T60" fmla="*/ 4 w 70"/>
                <a:gd name="T61" fmla="*/ 122 h 142"/>
                <a:gd name="T62" fmla="*/ 2 w 70"/>
                <a:gd name="T63" fmla="*/ 118 h 142"/>
                <a:gd name="T64" fmla="*/ 2 w 70"/>
                <a:gd name="T65" fmla="*/ 108 h 142"/>
                <a:gd name="T66" fmla="*/ 0 w 70"/>
                <a:gd name="T67" fmla="*/ 100 h 142"/>
                <a:gd name="T68" fmla="*/ 0 w 70"/>
                <a:gd name="T69" fmla="*/ 92 h 142"/>
                <a:gd name="T70" fmla="*/ 2 w 70"/>
                <a:gd name="T71" fmla="*/ 84 h 142"/>
                <a:gd name="T72" fmla="*/ 2 w 70"/>
                <a:gd name="T73" fmla="*/ 78 h 142"/>
                <a:gd name="T74" fmla="*/ 4 w 70"/>
                <a:gd name="T75" fmla="*/ 72 h 142"/>
                <a:gd name="T76" fmla="*/ 4 w 70"/>
                <a:gd name="T77" fmla="*/ 70 h 142"/>
                <a:gd name="T78" fmla="*/ 2 w 70"/>
                <a:gd name="T79" fmla="*/ 66 h 142"/>
                <a:gd name="T80" fmla="*/ 0 w 70"/>
                <a:gd name="T81" fmla="*/ 58 h 142"/>
                <a:gd name="T82" fmla="*/ 6 w 70"/>
                <a:gd name="T83" fmla="*/ 54 h 142"/>
                <a:gd name="T84" fmla="*/ 6 w 70"/>
                <a:gd name="T85" fmla="*/ 52 h 142"/>
                <a:gd name="T86" fmla="*/ 12 w 70"/>
                <a:gd name="T87" fmla="*/ 50 h 142"/>
                <a:gd name="T88" fmla="*/ 12 w 70"/>
                <a:gd name="T89" fmla="*/ 48 h 142"/>
                <a:gd name="T90" fmla="*/ 14 w 70"/>
                <a:gd name="T91" fmla="*/ 44 h 142"/>
                <a:gd name="T92" fmla="*/ 12 w 70"/>
                <a:gd name="T93" fmla="*/ 40 h 142"/>
                <a:gd name="T94" fmla="*/ 8 w 70"/>
                <a:gd name="T95" fmla="*/ 34 h 142"/>
                <a:gd name="T96" fmla="*/ 10 w 70"/>
                <a:gd name="T97" fmla="*/ 26 h 142"/>
                <a:gd name="T98" fmla="*/ 8 w 70"/>
                <a:gd name="T99" fmla="*/ 20 h 142"/>
                <a:gd name="T100" fmla="*/ 6 w 70"/>
                <a:gd name="T101" fmla="*/ 16 h 142"/>
                <a:gd name="T102" fmla="*/ 8 w 70"/>
                <a:gd name="T103" fmla="*/ 16 h 142"/>
                <a:gd name="T104" fmla="*/ 8 w 70"/>
                <a:gd name="T105" fmla="*/ 6 h 142"/>
                <a:gd name="T106" fmla="*/ 10 w 70"/>
                <a:gd name="T107" fmla="*/ 4 h 142"/>
                <a:gd name="T108" fmla="*/ 16 w 70"/>
                <a:gd name="T109" fmla="*/ 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0" h="142">
                  <a:moveTo>
                    <a:pt x="18" y="0"/>
                  </a:moveTo>
                  <a:lnTo>
                    <a:pt x="18" y="2"/>
                  </a:lnTo>
                  <a:lnTo>
                    <a:pt x="18" y="4"/>
                  </a:lnTo>
                  <a:lnTo>
                    <a:pt x="20" y="4"/>
                  </a:lnTo>
                  <a:lnTo>
                    <a:pt x="20" y="4"/>
                  </a:lnTo>
                  <a:lnTo>
                    <a:pt x="20" y="6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6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20"/>
                  </a:lnTo>
                  <a:lnTo>
                    <a:pt x="26" y="22"/>
                  </a:lnTo>
                  <a:lnTo>
                    <a:pt x="28" y="22"/>
                  </a:lnTo>
                  <a:lnTo>
                    <a:pt x="28" y="24"/>
                  </a:lnTo>
                  <a:lnTo>
                    <a:pt x="28" y="26"/>
                  </a:lnTo>
                  <a:lnTo>
                    <a:pt x="30" y="26"/>
                  </a:lnTo>
                  <a:lnTo>
                    <a:pt x="30" y="28"/>
                  </a:lnTo>
                  <a:lnTo>
                    <a:pt x="30" y="30"/>
                  </a:lnTo>
                  <a:lnTo>
                    <a:pt x="30" y="32"/>
                  </a:lnTo>
                  <a:lnTo>
                    <a:pt x="32" y="32"/>
                  </a:lnTo>
                  <a:lnTo>
                    <a:pt x="32" y="34"/>
                  </a:lnTo>
                  <a:lnTo>
                    <a:pt x="32" y="36"/>
                  </a:lnTo>
                  <a:lnTo>
                    <a:pt x="34" y="38"/>
                  </a:lnTo>
                  <a:lnTo>
                    <a:pt x="34" y="40"/>
                  </a:lnTo>
                  <a:lnTo>
                    <a:pt x="34" y="42"/>
                  </a:lnTo>
                  <a:lnTo>
                    <a:pt x="36" y="42"/>
                  </a:lnTo>
                  <a:lnTo>
                    <a:pt x="36" y="44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38" y="50"/>
                  </a:lnTo>
                  <a:lnTo>
                    <a:pt x="38" y="52"/>
                  </a:lnTo>
                  <a:lnTo>
                    <a:pt x="40" y="52"/>
                  </a:lnTo>
                  <a:lnTo>
                    <a:pt x="40" y="52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4" y="64"/>
                  </a:lnTo>
                  <a:lnTo>
                    <a:pt x="44" y="66"/>
                  </a:lnTo>
                  <a:lnTo>
                    <a:pt x="46" y="66"/>
                  </a:lnTo>
                  <a:lnTo>
                    <a:pt x="46" y="68"/>
                  </a:lnTo>
                  <a:lnTo>
                    <a:pt x="46" y="70"/>
                  </a:lnTo>
                  <a:lnTo>
                    <a:pt x="46" y="72"/>
                  </a:lnTo>
                  <a:lnTo>
                    <a:pt x="46" y="72"/>
                  </a:lnTo>
                  <a:lnTo>
                    <a:pt x="46" y="74"/>
                  </a:lnTo>
                  <a:lnTo>
                    <a:pt x="46" y="76"/>
                  </a:lnTo>
                  <a:lnTo>
                    <a:pt x="48" y="76"/>
                  </a:lnTo>
                  <a:lnTo>
                    <a:pt x="48" y="78"/>
                  </a:lnTo>
                  <a:lnTo>
                    <a:pt x="48" y="80"/>
                  </a:lnTo>
                  <a:lnTo>
                    <a:pt x="48" y="82"/>
                  </a:lnTo>
                  <a:lnTo>
                    <a:pt x="50" y="82"/>
                  </a:lnTo>
                  <a:lnTo>
                    <a:pt x="50" y="84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4" y="94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8" y="96"/>
                  </a:lnTo>
                  <a:lnTo>
                    <a:pt x="56" y="96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58" y="96"/>
                  </a:lnTo>
                  <a:lnTo>
                    <a:pt x="58" y="98"/>
                  </a:lnTo>
                  <a:lnTo>
                    <a:pt x="60" y="98"/>
                  </a:lnTo>
                  <a:lnTo>
                    <a:pt x="62" y="98"/>
                  </a:lnTo>
                  <a:lnTo>
                    <a:pt x="62" y="100"/>
                  </a:lnTo>
                  <a:lnTo>
                    <a:pt x="62" y="100"/>
                  </a:lnTo>
                  <a:lnTo>
                    <a:pt x="62" y="102"/>
                  </a:lnTo>
                  <a:lnTo>
                    <a:pt x="64" y="102"/>
                  </a:lnTo>
                  <a:lnTo>
                    <a:pt x="66" y="102"/>
                  </a:lnTo>
                  <a:lnTo>
                    <a:pt x="66" y="104"/>
                  </a:lnTo>
                  <a:lnTo>
                    <a:pt x="68" y="104"/>
                  </a:lnTo>
                  <a:lnTo>
                    <a:pt x="68" y="102"/>
                  </a:lnTo>
                  <a:lnTo>
                    <a:pt x="68" y="104"/>
                  </a:lnTo>
                  <a:lnTo>
                    <a:pt x="70" y="104"/>
                  </a:lnTo>
                  <a:lnTo>
                    <a:pt x="68" y="104"/>
                  </a:lnTo>
                  <a:lnTo>
                    <a:pt x="68" y="106"/>
                  </a:lnTo>
                  <a:lnTo>
                    <a:pt x="68" y="108"/>
                  </a:lnTo>
                  <a:lnTo>
                    <a:pt x="68" y="110"/>
                  </a:lnTo>
                  <a:lnTo>
                    <a:pt x="68" y="112"/>
                  </a:lnTo>
                  <a:lnTo>
                    <a:pt x="68" y="114"/>
                  </a:lnTo>
                  <a:lnTo>
                    <a:pt x="68" y="116"/>
                  </a:lnTo>
                  <a:lnTo>
                    <a:pt x="66" y="116"/>
                  </a:lnTo>
                  <a:lnTo>
                    <a:pt x="64" y="116"/>
                  </a:lnTo>
                  <a:lnTo>
                    <a:pt x="62" y="116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60" y="120"/>
                  </a:lnTo>
                  <a:lnTo>
                    <a:pt x="60" y="122"/>
                  </a:lnTo>
                  <a:lnTo>
                    <a:pt x="58" y="122"/>
                  </a:lnTo>
                  <a:lnTo>
                    <a:pt x="56" y="122"/>
                  </a:lnTo>
                  <a:lnTo>
                    <a:pt x="56" y="124"/>
                  </a:lnTo>
                  <a:lnTo>
                    <a:pt x="56" y="126"/>
                  </a:lnTo>
                  <a:lnTo>
                    <a:pt x="54" y="126"/>
                  </a:lnTo>
                  <a:lnTo>
                    <a:pt x="54" y="128"/>
                  </a:lnTo>
                  <a:lnTo>
                    <a:pt x="52" y="128"/>
                  </a:lnTo>
                  <a:lnTo>
                    <a:pt x="52" y="130"/>
                  </a:lnTo>
                  <a:lnTo>
                    <a:pt x="50" y="130"/>
                  </a:lnTo>
                  <a:lnTo>
                    <a:pt x="48" y="130"/>
                  </a:lnTo>
                  <a:lnTo>
                    <a:pt x="48" y="132"/>
                  </a:lnTo>
                  <a:lnTo>
                    <a:pt x="46" y="132"/>
                  </a:lnTo>
                  <a:lnTo>
                    <a:pt x="46" y="132"/>
                  </a:lnTo>
                  <a:lnTo>
                    <a:pt x="44" y="132"/>
                  </a:lnTo>
                  <a:lnTo>
                    <a:pt x="44" y="134"/>
                  </a:lnTo>
                  <a:lnTo>
                    <a:pt x="42" y="134"/>
                  </a:lnTo>
                  <a:lnTo>
                    <a:pt x="40" y="134"/>
                  </a:lnTo>
                  <a:lnTo>
                    <a:pt x="38" y="134"/>
                  </a:lnTo>
                  <a:lnTo>
                    <a:pt x="36" y="134"/>
                  </a:lnTo>
                  <a:lnTo>
                    <a:pt x="36" y="136"/>
                  </a:lnTo>
                  <a:lnTo>
                    <a:pt x="34" y="136"/>
                  </a:lnTo>
                  <a:lnTo>
                    <a:pt x="32" y="136"/>
                  </a:lnTo>
                  <a:lnTo>
                    <a:pt x="30" y="136"/>
                  </a:lnTo>
                  <a:lnTo>
                    <a:pt x="30" y="138"/>
                  </a:lnTo>
                  <a:lnTo>
                    <a:pt x="28" y="138"/>
                  </a:lnTo>
                  <a:lnTo>
                    <a:pt x="26" y="138"/>
                  </a:lnTo>
                  <a:lnTo>
                    <a:pt x="24" y="138"/>
                  </a:lnTo>
                  <a:lnTo>
                    <a:pt x="22" y="138"/>
                  </a:lnTo>
                  <a:lnTo>
                    <a:pt x="22" y="140"/>
                  </a:lnTo>
                  <a:lnTo>
                    <a:pt x="20" y="140"/>
                  </a:lnTo>
                  <a:lnTo>
                    <a:pt x="18" y="140"/>
                  </a:lnTo>
                  <a:lnTo>
                    <a:pt x="16" y="140"/>
                  </a:lnTo>
                  <a:lnTo>
                    <a:pt x="16" y="142"/>
                  </a:lnTo>
                  <a:lnTo>
                    <a:pt x="14" y="142"/>
                  </a:lnTo>
                  <a:lnTo>
                    <a:pt x="12" y="142"/>
                  </a:lnTo>
                  <a:lnTo>
                    <a:pt x="10" y="142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8" y="142"/>
                  </a:lnTo>
                  <a:lnTo>
                    <a:pt x="8" y="140"/>
                  </a:lnTo>
                  <a:lnTo>
                    <a:pt x="6" y="140"/>
                  </a:lnTo>
                  <a:lnTo>
                    <a:pt x="6" y="138"/>
                  </a:lnTo>
                  <a:lnTo>
                    <a:pt x="4" y="138"/>
                  </a:lnTo>
                  <a:lnTo>
                    <a:pt x="4" y="136"/>
                  </a:lnTo>
                  <a:lnTo>
                    <a:pt x="4" y="134"/>
                  </a:lnTo>
                  <a:lnTo>
                    <a:pt x="4" y="132"/>
                  </a:lnTo>
                  <a:lnTo>
                    <a:pt x="4" y="130"/>
                  </a:lnTo>
                  <a:lnTo>
                    <a:pt x="6" y="130"/>
                  </a:lnTo>
                  <a:lnTo>
                    <a:pt x="6" y="128"/>
                  </a:lnTo>
                  <a:lnTo>
                    <a:pt x="4" y="128"/>
                  </a:lnTo>
                  <a:lnTo>
                    <a:pt x="4" y="126"/>
                  </a:lnTo>
                  <a:lnTo>
                    <a:pt x="4" y="124"/>
                  </a:lnTo>
                  <a:lnTo>
                    <a:pt x="6" y="124"/>
                  </a:lnTo>
                  <a:lnTo>
                    <a:pt x="4" y="124"/>
                  </a:lnTo>
                  <a:lnTo>
                    <a:pt x="4" y="122"/>
                  </a:lnTo>
                  <a:lnTo>
                    <a:pt x="4" y="120"/>
                  </a:lnTo>
                  <a:lnTo>
                    <a:pt x="4" y="118"/>
                  </a:lnTo>
                  <a:lnTo>
                    <a:pt x="2" y="118"/>
                  </a:lnTo>
                  <a:lnTo>
                    <a:pt x="4" y="118"/>
                  </a:lnTo>
                  <a:lnTo>
                    <a:pt x="2" y="118"/>
                  </a:lnTo>
                  <a:lnTo>
                    <a:pt x="2" y="116"/>
                  </a:lnTo>
                  <a:lnTo>
                    <a:pt x="2" y="114"/>
                  </a:lnTo>
                  <a:lnTo>
                    <a:pt x="2" y="112"/>
                  </a:lnTo>
                  <a:lnTo>
                    <a:pt x="2" y="110"/>
                  </a:lnTo>
                  <a:lnTo>
                    <a:pt x="2" y="108"/>
                  </a:lnTo>
                  <a:lnTo>
                    <a:pt x="2" y="106"/>
                  </a:lnTo>
                  <a:lnTo>
                    <a:pt x="0" y="106"/>
                  </a:lnTo>
                  <a:lnTo>
                    <a:pt x="0" y="104"/>
                  </a:lnTo>
                  <a:lnTo>
                    <a:pt x="0" y="102"/>
                  </a:lnTo>
                  <a:lnTo>
                    <a:pt x="0" y="100"/>
                  </a:lnTo>
                  <a:lnTo>
                    <a:pt x="0" y="100"/>
                  </a:lnTo>
                  <a:lnTo>
                    <a:pt x="0" y="98"/>
                  </a:lnTo>
                  <a:lnTo>
                    <a:pt x="0" y="96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0" y="90"/>
                  </a:lnTo>
                  <a:lnTo>
                    <a:pt x="2" y="90"/>
                  </a:lnTo>
                  <a:lnTo>
                    <a:pt x="2" y="88"/>
                  </a:lnTo>
                  <a:lnTo>
                    <a:pt x="2" y="86"/>
                  </a:lnTo>
                  <a:lnTo>
                    <a:pt x="2" y="84"/>
                  </a:lnTo>
                  <a:lnTo>
                    <a:pt x="2" y="82"/>
                  </a:lnTo>
                  <a:lnTo>
                    <a:pt x="2" y="80"/>
                  </a:lnTo>
                  <a:lnTo>
                    <a:pt x="4" y="80"/>
                  </a:lnTo>
                  <a:lnTo>
                    <a:pt x="4" y="78"/>
                  </a:lnTo>
                  <a:lnTo>
                    <a:pt x="2" y="78"/>
                  </a:lnTo>
                  <a:lnTo>
                    <a:pt x="4" y="78"/>
                  </a:lnTo>
                  <a:lnTo>
                    <a:pt x="4" y="76"/>
                  </a:lnTo>
                  <a:lnTo>
                    <a:pt x="2" y="76"/>
                  </a:lnTo>
                  <a:lnTo>
                    <a:pt x="2" y="74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2" y="72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70"/>
                  </a:lnTo>
                  <a:lnTo>
                    <a:pt x="2" y="70"/>
                  </a:lnTo>
                  <a:lnTo>
                    <a:pt x="2" y="68"/>
                  </a:lnTo>
                  <a:lnTo>
                    <a:pt x="2" y="66"/>
                  </a:lnTo>
                  <a:lnTo>
                    <a:pt x="2" y="64"/>
                  </a:lnTo>
                  <a:lnTo>
                    <a:pt x="0" y="64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4" y="54"/>
                  </a:lnTo>
                  <a:lnTo>
                    <a:pt x="6" y="54"/>
                  </a:lnTo>
                  <a:lnTo>
                    <a:pt x="6" y="56"/>
                  </a:lnTo>
                  <a:lnTo>
                    <a:pt x="6" y="54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6" y="52"/>
                  </a:lnTo>
                  <a:lnTo>
                    <a:pt x="8" y="52"/>
                  </a:lnTo>
                  <a:lnTo>
                    <a:pt x="8" y="52"/>
                  </a:lnTo>
                  <a:lnTo>
                    <a:pt x="10" y="52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4" y="44"/>
                  </a:lnTo>
                  <a:lnTo>
                    <a:pt x="12" y="44"/>
                  </a:lnTo>
                  <a:lnTo>
                    <a:pt x="12" y="42"/>
                  </a:lnTo>
                  <a:lnTo>
                    <a:pt x="14" y="42"/>
                  </a:lnTo>
                  <a:lnTo>
                    <a:pt x="14" y="40"/>
                  </a:lnTo>
                  <a:lnTo>
                    <a:pt x="12" y="40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36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8" y="26"/>
                  </a:lnTo>
                  <a:lnTo>
                    <a:pt x="10" y="26"/>
                  </a:lnTo>
                  <a:lnTo>
                    <a:pt x="10" y="24"/>
                  </a:lnTo>
                  <a:lnTo>
                    <a:pt x="8" y="22"/>
                  </a:lnTo>
                  <a:lnTo>
                    <a:pt x="8" y="20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8" y="18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6" y="16"/>
                  </a:lnTo>
                  <a:lnTo>
                    <a:pt x="8" y="16"/>
                  </a:lnTo>
                  <a:lnTo>
                    <a:pt x="8" y="14"/>
                  </a:lnTo>
                  <a:lnTo>
                    <a:pt x="8" y="12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6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8" y="4"/>
                  </a:lnTo>
                  <a:lnTo>
                    <a:pt x="18" y="2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5" name="Freeform 3081">
              <a:extLst>
                <a:ext uri="{FF2B5EF4-FFF2-40B4-BE49-F238E27FC236}">
                  <a16:creationId xmlns:a16="http://schemas.microsoft.com/office/drawing/2014/main" id="{3CBB7A9E-7A7C-D1DA-8E94-F4BFE1D75CF7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604908" y="2542991"/>
              <a:ext cx="622040" cy="439031"/>
            </a:xfrm>
            <a:custGeom>
              <a:avLst/>
              <a:gdLst>
                <a:gd name="T0" fmla="*/ 248 w 314"/>
                <a:gd name="T1" fmla="*/ 225 h 235"/>
                <a:gd name="T2" fmla="*/ 258 w 314"/>
                <a:gd name="T3" fmla="*/ 219 h 235"/>
                <a:gd name="T4" fmla="*/ 256 w 314"/>
                <a:gd name="T5" fmla="*/ 219 h 235"/>
                <a:gd name="T6" fmla="*/ 256 w 314"/>
                <a:gd name="T7" fmla="*/ 221 h 235"/>
                <a:gd name="T8" fmla="*/ 248 w 314"/>
                <a:gd name="T9" fmla="*/ 223 h 235"/>
                <a:gd name="T10" fmla="*/ 256 w 314"/>
                <a:gd name="T11" fmla="*/ 221 h 235"/>
                <a:gd name="T12" fmla="*/ 238 w 314"/>
                <a:gd name="T13" fmla="*/ 225 h 235"/>
                <a:gd name="T14" fmla="*/ 268 w 314"/>
                <a:gd name="T15" fmla="*/ 215 h 235"/>
                <a:gd name="T16" fmla="*/ 276 w 314"/>
                <a:gd name="T17" fmla="*/ 213 h 235"/>
                <a:gd name="T18" fmla="*/ 284 w 314"/>
                <a:gd name="T19" fmla="*/ 205 h 235"/>
                <a:gd name="T20" fmla="*/ 294 w 314"/>
                <a:gd name="T21" fmla="*/ 197 h 235"/>
                <a:gd name="T22" fmla="*/ 310 w 314"/>
                <a:gd name="T23" fmla="*/ 181 h 235"/>
                <a:gd name="T24" fmla="*/ 298 w 314"/>
                <a:gd name="T25" fmla="*/ 189 h 235"/>
                <a:gd name="T26" fmla="*/ 302 w 314"/>
                <a:gd name="T27" fmla="*/ 185 h 235"/>
                <a:gd name="T28" fmla="*/ 300 w 314"/>
                <a:gd name="T29" fmla="*/ 183 h 235"/>
                <a:gd name="T30" fmla="*/ 304 w 314"/>
                <a:gd name="T31" fmla="*/ 179 h 235"/>
                <a:gd name="T32" fmla="*/ 24 w 314"/>
                <a:gd name="T33" fmla="*/ 155 h 235"/>
                <a:gd name="T34" fmla="*/ 112 w 314"/>
                <a:gd name="T35" fmla="*/ 64 h 235"/>
                <a:gd name="T36" fmla="*/ 114 w 314"/>
                <a:gd name="T37" fmla="*/ 60 h 235"/>
                <a:gd name="T38" fmla="*/ 130 w 314"/>
                <a:gd name="T39" fmla="*/ 32 h 235"/>
                <a:gd name="T40" fmla="*/ 148 w 314"/>
                <a:gd name="T41" fmla="*/ 14 h 235"/>
                <a:gd name="T42" fmla="*/ 168 w 314"/>
                <a:gd name="T43" fmla="*/ 10 h 235"/>
                <a:gd name="T44" fmla="*/ 204 w 314"/>
                <a:gd name="T45" fmla="*/ 12 h 235"/>
                <a:gd name="T46" fmla="*/ 212 w 314"/>
                <a:gd name="T47" fmla="*/ 50 h 235"/>
                <a:gd name="T48" fmla="*/ 226 w 314"/>
                <a:gd name="T49" fmla="*/ 76 h 235"/>
                <a:gd name="T50" fmla="*/ 238 w 314"/>
                <a:gd name="T51" fmla="*/ 119 h 235"/>
                <a:gd name="T52" fmla="*/ 244 w 314"/>
                <a:gd name="T53" fmla="*/ 165 h 235"/>
                <a:gd name="T54" fmla="*/ 250 w 314"/>
                <a:gd name="T55" fmla="*/ 203 h 235"/>
                <a:gd name="T56" fmla="*/ 246 w 314"/>
                <a:gd name="T57" fmla="*/ 209 h 235"/>
                <a:gd name="T58" fmla="*/ 252 w 314"/>
                <a:gd name="T59" fmla="*/ 209 h 235"/>
                <a:gd name="T60" fmla="*/ 256 w 314"/>
                <a:gd name="T61" fmla="*/ 203 h 235"/>
                <a:gd name="T62" fmla="*/ 268 w 314"/>
                <a:gd name="T63" fmla="*/ 203 h 235"/>
                <a:gd name="T64" fmla="*/ 276 w 314"/>
                <a:gd name="T65" fmla="*/ 197 h 235"/>
                <a:gd name="T66" fmla="*/ 300 w 314"/>
                <a:gd name="T67" fmla="*/ 179 h 235"/>
                <a:gd name="T68" fmla="*/ 296 w 314"/>
                <a:gd name="T69" fmla="*/ 185 h 235"/>
                <a:gd name="T70" fmla="*/ 292 w 314"/>
                <a:gd name="T71" fmla="*/ 191 h 235"/>
                <a:gd name="T72" fmla="*/ 292 w 314"/>
                <a:gd name="T73" fmla="*/ 197 h 235"/>
                <a:gd name="T74" fmla="*/ 284 w 314"/>
                <a:gd name="T75" fmla="*/ 203 h 235"/>
                <a:gd name="T76" fmla="*/ 276 w 314"/>
                <a:gd name="T77" fmla="*/ 207 h 235"/>
                <a:gd name="T78" fmla="*/ 266 w 314"/>
                <a:gd name="T79" fmla="*/ 215 h 235"/>
                <a:gd name="T80" fmla="*/ 256 w 314"/>
                <a:gd name="T81" fmla="*/ 221 h 235"/>
                <a:gd name="T82" fmla="*/ 250 w 314"/>
                <a:gd name="T83" fmla="*/ 225 h 235"/>
                <a:gd name="T84" fmla="*/ 240 w 314"/>
                <a:gd name="T85" fmla="*/ 223 h 235"/>
                <a:gd name="T86" fmla="*/ 224 w 314"/>
                <a:gd name="T87" fmla="*/ 203 h 235"/>
                <a:gd name="T88" fmla="*/ 188 w 314"/>
                <a:gd name="T89" fmla="*/ 191 h 235"/>
                <a:gd name="T90" fmla="*/ 168 w 314"/>
                <a:gd name="T91" fmla="*/ 171 h 235"/>
                <a:gd name="T92" fmla="*/ 122 w 314"/>
                <a:gd name="T93" fmla="*/ 183 h 235"/>
                <a:gd name="T94" fmla="*/ 74 w 314"/>
                <a:gd name="T95" fmla="*/ 193 h 235"/>
                <a:gd name="T96" fmla="*/ 28 w 314"/>
                <a:gd name="T97" fmla="*/ 203 h 235"/>
                <a:gd name="T98" fmla="*/ 6 w 314"/>
                <a:gd name="T99" fmla="*/ 189 h 235"/>
                <a:gd name="T100" fmla="*/ 24 w 314"/>
                <a:gd name="T101" fmla="*/ 165 h 235"/>
                <a:gd name="T102" fmla="*/ 16 w 314"/>
                <a:gd name="T103" fmla="*/ 143 h 235"/>
                <a:gd name="T104" fmla="*/ 56 w 314"/>
                <a:gd name="T105" fmla="*/ 125 h 235"/>
                <a:gd name="T106" fmla="*/ 88 w 314"/>
                <a:gd name="T107" fmla="*/ 121 h 235"/>
                <a:gd name="T108" fmla="*/ 110 w 314"/>
                <a:gd name="T109" fmla="*/ 107 h 235"/>
                <a:gd name="T110" fmla="*/ 114 w 314"/>
                <a:gd name="T111" fmla="*/ 86 h 235"/>
                <a:gd name="T112" fmla="*/ 114 w 314"/>
                <a:gd name="T113" fmla="*/ 72 h 235"/>
                <a:gd name="T114" fmla="*/ 110 w 314"/>
                <a:gd name="T115" fmla="*/ 76 h 235"/>
                <a:gd name="T116" fmla="*/ 112 w 314"/>
                <a:gd name="T117" fmla="*/ 62 h 235"/>
                <a:gd name="T118" fmla="*/ 124 w 314"/>
                <a:gd name="T119" fmla="*/ 46 h 235"/>
                <a:gd name="T120" fmla="*/ 138 w 314"/>
                <a:gd name="T121" fmla="*/ 22 h 235"/>
                <a:gd name="T122" fmla="*/ 114 w 314"/>
                <a:gd name="T123" fmla="*/ 70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14" h="235">
                  <a:moveTo>
                    <a:pt x="256" y="221"/>
                  </a:moveTo>
                  <a:lnTo>
                    <a:pt x="256" y="223"/>
                  </a:lnTo>
                  <a:lnTo>
                    <a:pt x="254" y="223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2" y="225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6" y="221"/>
                  </a:lnTo>
                  <a:close/>
                  <a:moveTo>
                    <a:pt x="248" y="225"/>
                  </a:moveTo>
                  <a:lnTo>
                    <a:pt x="246" y="225"/>
                  </a:lnTo>
                  <a:lnTo>
                    <a:pt x="248" y="225"/>
                  </a:lnTo>
                  <a:close/>
                  <a:moveTo>
                    <a:pt x="250" y="223"/>
                  </a:moveTo>
                  <a:lnTo>
                    <a:pt x="248" y="223"/>
                  </a:lnTo>
                  <a:lnTo>
                    <a:pt x="250" y="223"/>
                  </a:lnTo>
                  <a:close/>
                  <a:moveTo>
                    <a:pt x="248" y="225"/>
                  </a:moveTo>
                  <a:lnTo>
                    <a:pt x="248" y="223"/>
                  </a:lnTo>
                  <a:lnTo>
                    <a:pt x="248" y="225"/>
                  </a:lnTo>
                  <a:close/>
                  <a:moveTo>
                    <a:pt x="260" y="219"/>
                  </a:moveTo>
                  <a:lnTo>
                    <a:pt x="260" y="221"/>
                  </a:lnTo>
                  <a:lnTo>
                    <a:pt x="260" y="219"/>
                  </a:lnTo>
                  <a:close/>
                  <a:moveTo>
                    <a:pt x="258" y="221"/>
                  </a:moveTo>
                  <a:lnTo>
                    <a:pt x="256" y="221"/>
                  </a:lnTo>
                  <a:lnTo>
                    <a:pt x="258" y="221"/>
                  </a:lnTo>
                  <a:close/>
                  <a:moveTo>
                    <a:pt x="248" y="225"/>
                  </a:moveTo>
                  <a:lnTo>
                    <a:pt x="248" y="223"/>
                  </a:lnTo>
                  <a:lnTo>
                    <a:pt x="248" y="225"/>
                  </a:lnTo>
                  <a:close/>
                  <a:moveTo>
                    <a:pt x="254" y="223"/>
                  </a:moveTo>
                  <a:lnTo>
                    <a:pt x="254" y="221"/>
                  </a:lnTo>
                  <a:lnTo>
                    <a:pt x="254" y="223"/>
                  </a:lnTo>
                  <a:close/>
                  <a:moveTo>
                    <a:pt x="254" y="221"/>
                  </a:moveTo>
                  <a:lnTo>
                    <a:pt x="254" y="223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4" y="221"/>
                  </a:lnTo>
                  <a:close/>
                  <a:moveTo>
                    <a:pt x="254" y="221"/>
                  </a:moveTo>
                  <a:lnTo>
                    <a:pt x="254" y="223"/>
                  </a:lnTo>
                  <a:lnTo>
                    <a:pt x="254" y="221"/>
                  </a:lnTo>
                  <a:close/>
                  <a:moveTo>
                    <a:pt x="256" y="221"/>
                  </a:moveTo>
                  <a:lnTo>
                    <a:pt x="254" y="221"/>
                  </a:lnTo>
                  <a:lnTo>
                    <a:pt x="256" y="221"/>
                  </a:lnTo>
                  <a:close/>
                  <a:moveTo>
                    <a:pt x="256" y="221"/>
                  </a:moveTo>
                  <a:lnTo>
                    <a:pt x="254" y="221"/>
                  </a:lnTo>
                  <a:lnTo>
                    <a:pt x="256" y="221"/>
                  </a:lnTo>
                  <a:close/>
                  <a:moveTo>
                    <a:pt x="246" y="223"/>
                  </a:moveTo>
                  <a:lnTo>
                    <a:pt x="248" y="223"/>
                  </a:lnTo>
                  <a:lnTo>
                    <a:pt x="246" y="223"/>
                  </a:lnTo>
                  <a:lnTo>
                    <a:pt x="248" y="223"/>
                  </a:lnTo>
                  <a:lnTo>
                    <a:pt x="248" y="225"/>
                  </a:lnTo>
                  <a:lnTo>
                    <a:pt x="246" y="225"/>
                  </a:lnTo>
                  <a:lnTo>
                    <a:pt x="246" y="223"/>
                  </a:lnTo>
                  <a:close/>
                  <a:moveTo>
                    <a:pt x="258" y="219"/>
                  </a:moveTo>
                  <a:lnTo>
                    <a:pt x="258" y="221"/>
                  </a:lnTo>
                  <a:lnTo>
                    <a:pt x="258" y="219"/>
                  </a:lnTo>
                  <a:close/>
                  <a:moveTo>
                    <a:pt x="254" y="221"/>
                  </a:moveTo>
                  <a:lnTo>
                    <a:pt x="254" y="223"/>
                  </a:lnTo>
                  <a:lnTo>
                    <a:pt x="254" y="221"/>
                  </a:lnTo>
                  <a:close/>
                  <a:moveTo>
                    <a:pt x="258" y="221"/>
                  </a:moveTo>
                  <a:lnTo>
                    <a:pt x="256" y="221"/>
                  </a:lnTo>
                  <a:lnTo>
                    <a:pt x="258" y="221"/>
                  </a:lnTo>
                  <a:close/>
                  <a:moveTo>
                    <a:pt x="248" y="223"/>
                  </a:moveTo>
                  <a:lnTo>
                    <a:pt x="248" y="225"/>
                  </a:lnTo>
                  <a:lnTo>
                    <a:pt x="248" y="223"/>
                  </a:lnTo>
                  <a:close/>
                  <a:moveTo>
                    <a:pt x="254" y="221"/>
                  </a:moveTo>
                  <a:lnTo>
                    <a:pt x="254" y="223"/>
                  </a:lnTo>
                  <a:lnTo>
                    <a:pt x="254" y="221"/>
                  </a:lnTo>
                  <a:close/>
                  <a:moveTo>
                    <a:pt x="258" y="219"/>
                  </a:moveTo>
                  <a:lnTo>
                    <a:pt x="258" y="221"/>
                  </a:lnTo>
                  <a:lnTo>
                    <a:pt x="258" y="219"/>
                  </a:lnTo>
                  <a:close/>
                  <a:moveTo>
                    <a:pt x="262" y="219"/>
                  </a:moveTo>
                  <a:lnTo>
                    <a:pt x="260" y="219"/>
                  </a:lnTo>
                  <a:lnTo>
                    <a:pt x="262" y="219"/>
                  </a:lnTo>
                  <a:close/>
                  <a:moveTo>
                    <a:pt x="254" y="221"/>
                  </a:moveTo>
                  <a:lnTo>
                    <a:pt x="254" y="223"/>
                  </a:lnTo>
                  <a:lnTo>
                    <a:pt x="254" y="221"/>
                  </a:lnTo>
                  <a:close/>
                  <a:moveTo>
                    <a:pt x="260" y="219"/>
                  </a:moveTo>
                  <a:lnTo>
                    <a:pt x="258" y="219"/>
                  </a:lnTo>
                  <a:lnTo>
                    <a:pt x="260" y="219"/>
                  </a:lnTo>
                  <a:close/>
                  <a:moveTo>
                    <a:pt x="256" y="219"/>
                  </a:moveTo>
                  <a:lnTo>
                    <a:pt x="256" y="221"/>
                  </a:lnTo>
                  <a:lnTo>
                    <a:pt x="256" y="219"/>
                  </a:lnTo>
                  <a:close/>
                  <a:moveTo>
                    <a:pt x="258" y="219"/>
                  </a:moveTo>
                  <a:lnTo>
                    <a:pt x="258" y="221"/>
                  </a:lnTo>
                  <a:lnTo>
                    <a:pt x="256" y="219"/>
                  </a:lnTo>
                  <a:lnTo>
                    <a:pt x="258" y="219"/>
                  </a:lnTo>
                  <a:lnTo>
                    <a:pt x="256" y="219"/>
                  </a:lnTo>
                  <a:lnTo>
                    <a:pt x="258" y="221"/>
                  </a:lnTo>
                  <a:lnTo>
                    <a:pt x="256" y="221"/>
                  </a:lnTo>
                  <a:lnTo>
                    <a:pt x="256" y="219"/>
                  </a:lnTo>
                  <a:lnTo>
                    <a:pt x="258" y="219"/>
                  </a:lnTo>
                  <a:close/>
                  <a:moveTo>
                    <a:pt x="248" y="223"/>
                  </a:moveTo>
                  <a:lnTo>
                    <a:pt x="250" y="223"/>
                  </a:lnTo>
                  <a:lnTo>
                    <a:pt x="248" y="223"/>
                  </a:lnTo>
                  <a:lnTo>
                    <a:pt x="250" y="223"/>
                  </a:lnTo>
                  <a:lnTo>
                    <a:pt x="248" y="223"/>
                  </a:lnTo>
                  <a:lnTo>
                    <a:pt x="250" y="223"/>
                  </a:lnTo>
                  <a:lnTo>
                    <a:pt x="248" y="223"/>
                  </a:lnTo>
                  <a:close/>
                  <a:moveTo>
                    <a:pt x="246" y="225"/>
                  </a:moveTo>
                  <a:lnTo>
                    <a:pt x="246" y="223"/>
                  </a:lnTo>
                  <a:lnTo>
                    <a:pt x="246" y="225"/>
                  </a:lnTo>
                  <a:close/>
                  <a:moveTo>
                    <a:pt x="256" y="219"/>
                  </a:moveTo>
                  <a:lnTo>
                    <a:pt x="256" y="221"/>
                  </a:lnTo>
                  <a:lnTo>
                    <a:pt x="256" y="219"/>
                  </a:lnTo>
                  <a:close/>
                  <a:moveTo>
                    <a:pt x="256" y="221"/>
                  </a:moveTo>
                  <a:lnTo>
                    <a:pt x="256" y="219"/>
                  </a:lnTo>
                  <a:lnTo>
                    <a:pt x="256" y="221"/>
                  </a:lnTo>
                  <a:close/>
                  <a:moveTo>
                    <a:pt x="246" y="223"/>
                  </a:moveTo>
                  <a:lnTo>
                    <a:pt x="248" y="223"/>
                  </a:lnTo>
                  <a:lnTo>
                    <a:pt x="246" y="223"/>
                  </a:lnTo>
                  <a:close/>
                  <a:moveTo>
                    <a:pt x="262" y="217"/>
                  </a:moveTo>
                  <a:lnTo>
                    <a:pt x="262" y="219"/>
                  </a:lnTo>
                  <a:lnTo>
                    <a:pt x="262" y="217"/>
                  </a:lnTo>
                  <a:close/>
                  <a:moveTo>
                    <a:pt x="262" y="217"/>
                  </a:moveTo>
                  <a:lnTo>
                    <a:pt x="262" y="219"/>
                  </a:lnTo>
                  <a:lnTo>
                    <a:pt x="262" y="217"/>
                  </a:lnTo>
                  <a:lnTo>
                    <a:pt x="262" y="219"/>
                  </a:lnTo>
                  <a:lnTo>
                    <a:pt x="262" y="217"/>
                  </a:lnTo>
                  <a:close/>
                  <a:moveTo>
                    <a:pt x="262" y="219"/>
                  </a:moveTo>
                  <a:lnTo>
                    <a:pt x="260" y="219"/>
                  </a:lnTo>
                  <a:lnTo>
                    <a:pt x="262" y="219"/>
                  </a:lnTo>
                  <a:close/>
                  <a:moveTo>
                    <a:pt x="256" y="219"/>
                  </a:moveTo>
                  <a:lnTo>
                    <a:pt x="258" y="219"/>
                  </a:lnTo>
                  <a:lnTo>
                    <a:pt x="256" y="219"/>
                  </a:lnTo>
                  <a:close/>
                  <a:moveTo>
                    <a:pt x="262" y="217"/>
                  </a:moveTo>
                  <a:lnTo>
                    <a:pt x="262" y="219"/>
                  </a:lnTo>
                  <a:lnTo>
                    <a:pt x="262" y="217"/>
                  </a:lnTo>
                  <a:close/>
                  <a:moveTo>
                    <a:pt x="262" y="217"/>
                  </a:moveTo>
                  <a:lnTo>
                    <a:pt x="260" y="217"/>
                  </a:lnTo>
                  <a:lnTo>
                    <a:pt x="262" y="217"/>
                  </a:lnTo>
                  <a:close/>
                  <a:moveTo>
                    <a:pt x="246" y="223"/>
                  </a:moveTo>
                  <a:lnTo>
                    <a:pt x="248" y="223"/>
                  </a:lnTo>
                  <a:lnTo>
                    <a:pt x="246" y="223"/>
                  </a:lnTo>
                  <a:close/>
                  <a:moveTo>
                    <a:pt x="248" y="223"/>
                  </a:moveTo>
                  <a:lnTo>
                    <a:pt x="248" y="225"/>
                  </a:lnTo>
                  <a:lnTo>
                    <a:pt x="248" y="223"/>
                  </a:lnTo>
                  <a:close/>
                  <a:moveTo>
                    <a:pt x="264" y="217"/>
                  </a:moveTo>
                  <a:lnTo>
                    <a:pt x="266" y="217"/>
                  </a:lnTo>
                  <a:lnTo>
                    <a:pt x="264" y="217"/>
                  </a:lnTo>
                  <a:close/>
                  <a:moveTo>
                    <a:pt x="260" y="217"/>
                  </a:moveTo>
                  <a:lnTo>
                    <a:pt x="260" y="219"/>
                  </a:lnTo>
                  <a:lnTo>
                    <a:pt x="260" y="217"/>
                  </a:lnTo>
                  <a:close/>
                  <a:moveTo>
                    <a:pt x="264" y="217"/>
                  </a:moveTo>
                  <a:lnTo>
                    <a:pt x="262" y="217"/>
                  </a:lnTo>
                  <a:lnTo>
                    <a:pt x="264" y="217"/>
                  </a:lnTo>
                  <a:close/>
                  <a:moveTo>
                    <a:pt x="266" y="215"/>
                  </a:moveTo>
                  <a:lnTo>
                    <a:pt x="266" y="217"/>
                  </a:lnTo>
                  <a:lnTo>
                    <a:pt x="266" y="215"/>
                  </a:lnTo>
                  <a:lnTo>
                    <a:pt x="268" y="215"/>
                  </a:lnTo>
                  <a:lnTo>
                    <a:pt x="266" y="215"/>
                  </a:lnTo>
                  <a:lnTo>
                    <a:pt x="266" y="217"/>
                  </a:lnTo>
                  <a:lnTo>
                    <a:pt x="264" y="217"/>
                  </a:lnTo>
                  <a:lnTo>
                    <a:pt x="264" y="219"/>
                  </a:lnTo>
                  <a:lnTo>
                    <a:pt x="262" y="219"/>
                  </a:lnTo>
                  <a:lnTo>
                    <a:pt x="260" y="221"/>
                  </a:lnTo>
                  <a:lnTo>
                    <a:pt x="258" y="221"/>
                  </a:lnTo>
                  <a:lnTo>
                    <a:pt x="256" y="223"/>
                  </a:lnTo>
                  <a:lnTo>
                    <a:pt x="258" y="221"/>
                  </a:lnTo>
                  <a:lnTo>
                    <a:pt x="256" y="221"/>
                  </a:lnTo>
                  <a:lnTo>
                    <a:pt x="256" y="223"/>
                  </a:lnTo>
                  <a:lnTo>
                    <a:pt x="256" y="221"/>
                  </a:lnTo>
                  <a:lnTo>
                    <a:pt x="258" y="221"/>
                  </a:lnTo>
                  <a:lnTo>
                    <a:pt x="260" y="219"/>
                  </a:lnTo>
                  <a:lnTo>
                    <a:pt x="260" y="221"/>
                  </a:lnTo>
                  <a:lnTo>
                    <a:pt x="260" y="219"/>
                  </a:lnTo>
                  <a:lnTo>
                    <a:pt x="262" y="219"/>
                  </a:lnTo>
                  <a:lnTo>
                    <a:pt x="264" y="219"/>
                  </a:lnTo>
                  <a:lnTo>
                    <a:pt x="262" y="219"/>
                  </a:lnTo>
                  <a:lnTo>
                    <a:pt x="264" y="219"/>
                  </a:lnTo>
                  <a:lnTo>
                    <a:pt x="264" y="217"/>
                  </a:lnTo>
                  <a:lnTo>
                    <a:pt x="266" y="217"/>
                  </a:lnTo>
                  <a:lnTo>
                    <a:pt x="266" y="215"/>
                  </a:lnTo>
                  <a:close/>
                  <a:moveTo>
                    <a:pt x="268" y="215"/>
                  </a:moveTo>
                  <a:lnTo>
                    <a:pt x="266" y="215"/>
                  </a:lnTo>
                  <a:lnTo>
                    <a:pt x="268" y="215"/>
                  </a:lnTo>
                  <a:close/>
                  <a:moveTo>
                    <a:pt x="266" y="215"/>
                  </a:moveTo>
                  <a:lnTo>
                    <a:pt x="266" y="217"/>
                  </a:lnTo>
                  <a:lnTo>
                    <a:pt x="264" y="217"/>
                  </a:lnTo>
                  <a:lnTo>
                    <a:pt x="266" y="217"/>
                  </a:lnTo>
                  <a:lnTo>
                    <a:pt x="264" y="217"/>
                  </a:lnTo>
                  <a:lnTo>
                    <a:pt x="266" y="215"/>
                  </a:lnTo>
                  <a:close/>
                  <a:moveTo>
                    <a:pt x="266" y="215"/>
                  </a:moveTo>
                  <a:lnTo>
                    <a:pt x="268" y="215"/>
                  </a:lnTo>
                  <a:lnTo>
                    <a:pt x="266" y="215"/>
                  </a:lnTo>
                  <a:close/>
                  <a:moveTo>
                    <a:pt x="266" y="215"/>
                  </a:moveTo>
                  <a:lnTo>
                    <a:pt x="266" y="217"/>
                  </a:lnTo>
                  <a:lnTo>
                    <a:pt x="266" y="215"/>
                  </a:lnTo>
                  <a:close/>
                  <a:moveTo>
                    <a:pt x="238" y="225"/>
                  </a:moveTo>
                  <a:lnTo>
                    <a:pt x="238" y="227"/>
                  </a:lnTo>
                  <a:lnTo>
                    <a:pt x="238" y="225"/>
                  </a:lnTo>
                  <a:lnTo>
                    <a:pt x="238" y="227"/>
                  </a:lnTo>
                  <a:lnTo>
                    <a:pt x="240" y="227"/>
                  </a:lnTo>
                  <a:lnTo>
                    <a:pt x="238" y="227"/>
                  </a:lnTo>
                  <a:lnTo>
                    <a:pt x="238" y="229"/>
                  </a:lnTo>
                  <a:lnTo>
                    <a:pt x="238" y="231"/>
                  </a:lnTo>
                  <a:lnTo>
                    <a:pt x="236" y="231"/>
                  </a:lnTo>
                  <a:lnTo>
                    <a:pt x="238" y="231"/>
                  </a:lnTo>
                  <a:lnTo>
                    <a:pt x="236" y="231"/>
                  </a:lnTo>
                  <a:lnTo>
                    <a:pt x="236" y="233"/>
                  </a:lnTo>
                  <a:lnTo>
                    <a:pt x="234" y="233"/>
                  </a:lnTo>
                  <a:lnTo>
                    <a:pt x="234" y="235"/>
                  </a:lnTo>
                  <a:lnTo>
                    <a:pt x="232" y="235"/>
                  </a:lnTo>
                  <a:lnTo>
                    <a:pt x="232" y="233"/>
                  </a:lnTo>
                  <a:lnTo>
                    <a:pt x="232" y="231"/>
                  </a:lnTo>
                  <a:lnTo>
                    <a:pt x="234" y="231"/>
                  </a:lnTo>
                  <a:lnTo>
                    <a:pt x="234" y="229"/>
                  </a:lnTo>
                  <a:lnTo>
                    <a:pt x="232" y="229"/>
                  </a:lnTo>
                  <a:lnTo>
                    <a:pt x="232" y="227"/>
                  </a:lnTo>
                  <a:lnTo>
                    <a:pt x="234" y="227"/>
                  </a:lnTo>
                  <a:lnTo>
                    <a:pt x="234" y="225"/>
                  </a:lnTo>
                  <a:lnTo>
                    <a:pt x="236" y="225"/>
                  </a:lnTo>
                  <a:lnTo>
                    <a:pt x="238" y="225"/>
                  </a:lnTo>
                  <a:close/>
                  <a:moveTo>
                    <a:pt x="268" y="215"/>
                  </a:moveTo>
                  <a:lnTo>
                    <a:pt x="266" y="215"/>
                  </a:lnTo>
                  <a:lnTo>
                    <a:pt x="268" y="215"/>
                  </a:lnTo>
                  <a:close/>
                  <a:moveTo>
                    <a:pt x="272" y="213"/>
                  </a:moveTo>
                  <a:lnTo>
                    <a:pt x="270" y="213"/>
                  </a:lnTo>
                  <a:lnTo>
                    <a:pt x="272" y="213"/>
                  </a:lnTo>
                  <a:lnTo>
                    <a:pt x="270" y="213"/>
                  </a:lnTo>
                  <a:lnTo>
                    <a:pt x="272" y="213"/>
                  </a:lnTo>
                  <a:close/>
                  <a:moveTo>
                    <a:pt x="262" y="217"/>
                  </a:moveTo>
                  <a:lnTo>
                    <a:pt x="262" y="215"/>
                  </a:lnTo>
                  <a:lnTo>
                    <a:pt x="262" y="217"/>
                  </a:lnTo>
                  <a:close/>
                  <a:moveTo>
                    <a:pt x="238" y="223"/>
                  </a:moveTo>
                  <a:lnTo>
                    <a:pt x="238" y="221"/>
                  </a:lnTo>
                  <a:lnTo>
                    <a:pt x="238" y="223"/>
                  </a:lnTo>
                  <a:close/>
                  <a:moveTo>
                    <a:pt x="240" y="223"/>
                  </a:moveTo>
                  <a:lnTo>
                    <a:pt x="238" y="223"/>
                  </a:lnTo>
                  <a:lnTo>
                    <a:pt x="238" y="221"/>
                  </a:lnTo>
                  <a:lnTo>
                    <a:pt x="240" y="221"/>
                  </a:lnTo>
                  <a:lnTo>
                    <a:pt x="240" y="223"/>
                  </a:lnTo>
                  <a:close/>
                  <a:moveTo>
                    <a:pt x="286" y="203"/>
                  </a:moveTo>
                  <a:lnTo>
                    <a:pt x="284" y="203"/>
                  </a:lnTo>
                  <a:lnTo>
                    <a:pt x="284" y="205"/>
                  </a:lnTo>
                  <a:lnTo>
                    <a:pt x="282" y="205"/>
                  </a:lnTo>
                  <a:lnTo>
                    <a:pt x="282" y="207"/>
                  </a:lnTo>
                  <a:lnTo>
                    <a:pt x="280" y="207"/>
                  </a:lnTo>
                  <a:lnTo>
                    <a:pt x="280" y="209"/>
                  </a:lnTo>
                  <a:lnTo>
                    <a:pt x="278" y="209"/>
                  </a:lnTo>
                  <a:lnTo>
                    <a:pt x="278" y="211"/>
                  </a:lnTo>
                  <a:lnTo>
                    <a:pt x="276" y="211"/>
                  </a:lnTo>
                  <a:lnTo>
                    <a:pt x="276" y="213"/>
                  </a:lnTo>
                  <a:lnTo>
                    <a:pt x="274" y="213"/>
                  </a:lnTo>
                  <a:lnTo>
                    <a:pt x="272" y="213"/>
                  </a:lnTo>
                  <a:lnTo>
                    <a:pt x="272" y="215"/>
                  </a:lnTo>
                  <a:lnTo>
                    <a:pt x="270" y="215"/>
                  </a:lnTo>
                  <a:lnTo>
                    <a:pt x="268" y="217"/>
                  </a:lnTo>
                  <a:lnTo>
                    <a:pt x="266" y="217"/>
                  </a:lnTo>
                  <a:lnTo>
                    <a:pt x="268" y="217"/>
                  </a:lnTo>
                  <a:lnTo>
                    <a:pt x="268" y="215"/>
                  </a:lnTo>
                  <a:lnTo>
                    <a:pt x="270" y="215"/>
                  </a:lnTo>
                  <a:lnTo>
                    <a:pt x="272" y="215"/>
                  </a:lnTo>
                  <a:lnTo>
                    <a:pt x="270" y="215"/>
                  </a:lnTo>
                  <a:lnTo>
                    <a:pt x="272" y="215"/>
                  </a:lnTo>
                  <a:lnTo>
                    <a:pt x="272" y="213"/>
                  </a:lnTo>
                  <a:lnTo>
                    <a:pt x="274" y="213"/>
                  </a:lnTo>
                  <a:lnTo>
                    <a:pt x="276" y="213"/>
                  </a:lnTo>
                  <a:lnTo>
                    <a:pt x="276" y="211"/>
                  </a:lnTo>
                  <a:lnTo>
                    <a:pt x="278" y="211"/>
                  </a:lnTo>
                  <a:lnTo>
                    <a:pt x="278" y="209"/>
                  </a:lnTo>
                  <a:lnTo>
                    <a:pt x="278" y="211"/>
                  </a:lnTo>
                  <a:lnTo>
                    <a:pt x="278" y="209"/>
                  </a:lnTo>
                  <a:lnTo>
                    <a:pt x="280" y="209"/>
                  </a:lnTo>
                  <a:lnTo>
                    <a:pt x="280" y="207"/>
                  </a:lnTo>
                  <a:lnTo>
                    <a:pt x="282" y="207"/>
                  </a:lnTo>
                  <a:lnTo>
                    <a:pt x="282" y="205"/>
                  </a:lnTo>
                  <a:lnTo>
                    <a:pt x="282" y="207"/>
                  </a:lnTo>
                  <a:lnTo>
                    <a:pt x="282" y="205"/>
                  </a:lnTo>
                  <a:lnTo>
                    <a:pt x="284" y="205"/>
                  </a:lnTo>
                  <a:lnTo>
                    <a:pt x="284" y="203"/>
                  </a:lnTo>
                  <a:lnTo>
                    <a:pt x="286" y="203"/>
                  </a:lnTo>
                  <a:lnTo>
                    <a:pt x="284" y="203"/>
                  </a:lnTo>
                  <a:lnTo>
                    <a:pt x="286" y="203"/>
                  </a:lnTo>
                  <a:close/>
                  <a:moveTo>
                    <a:pt x="294" y="199"/>
                  </a:moveTo>
                  <a:lnTo>
                    <a:pt x="292" y="199"/>
                  </a:lnTo>
                  <a:lnTo>
                    <a:pt x="294" y="199"/>
                  </a:lnTo>
                  <a:close/>
                  <a:moveTo>
                    <a:pt x="296" y="197"/>
                  </a:moveTo>
                  <a:lnTo>
                    <a:pt x="296" y="199"/>
                  </a:lnTo>
                  <a:lnTo>
                    <a:pt x="294" y="199"/>
                  </a:lnTo>
                  <a:lnTo>
                    <a:pt x="292" y="199"/>
                  </a:lnTo>
                  <a:lnTo>
                    <a:pt x="292" y="201"/>
                  </a:lnTo>
                  <a:lnTo>
                    <a:pt x="290" y="201"/>
                  </a:lnTo>
                  <a:lnTo>
                    <a:pt x="290" y="203"/>
                  </a:lnTo>
                  <a:lnTo>
                    <a:pt x="288" y="203"/>
                  </a:lnTo>
                  <a:lnTo>
                    <a:pt x="288" y="203"/>
                  </a:lnTo>
                  <a:lnTo>
                    <a:pt x="286" y="203"/>
                  </a:lnTo>
                  <a:lnTo>
                    <a:pt x="288" y="203"/>
                  </a:lnTo>
                  <a:lnTo>
                    <a:pt x="288" y="203"/>
                  </a:lnTo>
                  <a:lnTo>
                    <a:pt x="286" y="203"/>
                  </a:lnTo>
                  <a:lnTo>
                    <a:pt x="288" y="203"/>
                  </a:lnTo>
                  <a:lnTo>
                    <a:pt x="290" y="203"/>
                  </a:lnTo>
                  <a:lnTo>
                    <a:pt x="290" y="201"/>
                  </a:lnTo>
                  <a:lnTo>
                    <a:pt x="292" y="201"/>
                  </a:lnTo>
                  <a:lnTo>
                    <a:pt x="292" y="199"/>
                  </a:lnTo>
                  <a:lnTo>
                    <a:pt x="294" y="199"/>
                  </a:lnTo>
                  <a:lnTo>
                    <a:pt x="294" y="197"/>
                  </a:lnTo>
                  <a:lnTo>
                    <a:pt x="296" y="197"/>
                  </a:lnTo>
                  <a:close/>
                  <a:moveTo>
                    <a:pt x="246" y="211"/>
                  </a:moveTo>
                  <a:lnTo>
                    <a:pt x="246" y="209"/>
                  </a:lnTo>
                  <a:lnTo>
                    <a:pt x="246" y="211"/>
                  </a:lnTo>
                  <a:close/>
                  <a:moveTo>
                    <a:pt x="268" y="203"/>
                  </a:moveTo>
                  <a:lnTo>
                    <a:pt x="268" y="203"/>
                  </a:lnTo>
                  <a:lnTo>
                    <a:pt x="268" y="203"/>
                  </a:lnTo>
                  <a:close/>
                  <a:moveTo>
                    <a:pt x="272" y="197"/>
                  </a:moveTo>
                  <a:lnTo>
                    <a:pt x="272" y="199"/>
                  </a:lnTo>
                  <a:lnTo>
                    <a:pt x="272" y="197"/>
                  </a:lnTo>
                  <a:close/>
                  <a:moveTo>
                    <a:pt x="272" y="197"/>
                  </a:moveTo>
                  <a:lnTo>
                    <a:pt x="272" y="199"/>
                  </a:lnTo>
                  <a:lnTo>
                    <a:pt x="272" y="197"/>
                  </a:lnTo>
                  <a:close/>
                  <a:moveTo>
                    <a:pt x="272" y="199"/>
                  </a:moveTo>
                  <a:lnTo>
                    <a:pt x="272" y="197"/>
                  </a:lnTo>
                  <a:lnTo>
                    <a:pt x="272" y="199"/>
                  </a:lnTo>
                  <a:close/>
                  <a:moveTo>
                    <a:pt x="294" y="191"/>
                  </a:moveTo>
                  <a:lnTo>
                    <a:pt x="296" y="191"/>
                  </a:lnTo>
                  <a:lnTo>
                    <a:pt x="294" y="191"/>
                  </a:lnTo>
                  <a:close/>
                  <a:moveTo>
                    <a:pt x="300" y="187"/>
                  </a:moveTo>
                  <a:lnTo>
                    <a:pt x="300" y="185"/>
                  </a:lnTo>
                  <a:lnTo>
                    <a:pt x="300" y="187"/>
                  </a:lnTo>
                  <a:close/>
                  <a:moveTo>
                    <a:pt x="312" y="177"/>
                  </a:moveTo>
                  <a:lnTo>
                    <a:pt x="314" y="177"/>
                  </a:lnTo>
                  <a:lnTo>
                    <a:pt x="314" y="179"/>
                  </a:lnTo>
                  <a:lnTo>
                    <a:pt x="312" y="181"/>
                  </a:lnTo>
                  <a:lnTo>
                    <a:pt x="310" y="181"/>
                  </a:lnTo>
                  <a:lnTo>
                    <a:pt x="310" y="183"/>
                  </a:lnTo>
                  <a:lnTo>
                    <a:pt x="308" y="183"/>
                  </a:lnTo>
                  <a:lnTo>
                    <a:pt x="308" y="185"/>
                  </a:lnTo>
                  <a:lnTo>
                    <a:pt x="306" y="185"/>
                  </a:lnTo>
                  <a:lnTo>
                    <a:pt x="306" y="187"/>
                  </a:lnTo>
                  <a:lnTo>
                    <a:pt x="304" y="187"/>
                  </a:lnTo>
                  <a:lnTo>
                    <a:pt x="304" y="189"/>
                  </a:lnTo>
                  <a:lnTo>
                    <a:pt x="302" y="189"/>
                  </a:lnTo>
                  <a:lnTo>
                    <a:pt x="302" y="191"/>
                  </a:lnTo>
                  <a:lnTo>
                    <a:pt x="302" y="191"/>
                  </a:lnTo>
                  <a:lnTo>
                    <a:pt x="302" y="193"/>
                  </a:lnTo>
                  <a:lnTo>
                    <a:pt x="300" y="193"/>
                  </a:lnTo>
                  <a:lnTo>
                    <a:pt x="300" y="195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6" y="197"/>
                  </a:lnTo>
                  <a:lnTo>
                    <a:pt x="298" y="197"/>
                  </a:lnTo>
                  <a:lnTo>
                    <a:pt x="298" y="195"/>
                  </a:lnTo>
                  <a:lnTo>
                    <a:pt x="298" y="197"/>
                  </a:lnTo>
                  <a:lnTo>
                    <a:pt x="298" y="195"/>
                  </a:lnTo>
                  <a:lnTo>
                    <a:pt x="296" y="195"/>
                  </a:lnTo>
                  <a:lnTo>
                    <a:pt x="294" y="195"/>
                  </a:lnTo>
                  <a:lnTo>
                    <a:pt x="296" y="195"/>
                  </a:lnTo>
                  <a:lnTo>
                    <a:pt x="296" y="193"/>
                  </a:lnTo>
                  <a:lnTo>
                    <a:pt x="296" y="191"/>
                  </a:lnTo>
                  <a:lnTo>
                    <a:pt x="298" y="191"/>
                  </a:lnTo>
                  <a:lnTo>
                    <a:pt x="298" y="189"/>
                  </a:lnTo>
                  <a:lnTo>
                    <a:pt x="298" y="187"/>
                  </a:lnTo>
                  <a:lnTo>
                    <a:pt x="298" y="189"/>
                  </a:lnTo>
                  <a:lnTo>
                    <a:pt x="298" y="187"/>
                  </a:lnTo>
                  <a:lnTo>
                    <a:pt x="298" y="189"/>
                  </a:lnTo>
                  <a:lnTo>
                    <a:pt x="298" y="187"/>
                  </a:lnTo>
                  <a:lnTo>
                    <a:pt x="298" y="189"/>
                  </a:lnTo>
                  <a:lnTo>
                    <a:pt x="298" y="187"/>
                  </a:lnTo>
                  <a:lnTo>
                    <a:pt x="300" y="187"/>
                  </a:lnTo>
                  <a:lnTo>
                    <a:pt x="298" y="187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300" y="187"/>
                  </a:lnTo>
                  <a:lnTo>
                    <a:pt x="302" y="187"/>
                  </a:lnTo>
                  <a:lnTo>
                    <a:pt x="302" y="185"/>
                  </a:lnTo>
                  <a:lnTo>
                    <a:pt x="302" y="187"/>
                  </a:lnTo>
                  <a:lnTo>
                    <a:pt x="302" y="185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02" y="183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02" y="183"/>
                  </a:lnTo>
                  <a:lnTo>
                    <a:pt x="302" y="185"/>
                  </a:lnTo>
                  <a:lnTo>
                    <a:pt x="304" y="185"/>
                  </a:lnTo>
                  <a:lnTo>
                    <a:pt x="302" y="185"/>
                  </a:lnTo>
                  <a:lnTo>
                    <a:pt x="304" y="185"/>
                  </a:lnTo>
                  <a:lnTo>
                    <a:pt x="302" y="185"/>
                  </a:lnTo>
                  <a:lnTo>
                    <a:pt x="302" y="183"/>
                  </a:lnTo>
                  <a:lnTo>
                    <a:pt x="302" y="181"/>
                  </a:lnTo>
                  <a:lnTo>
                    <a:pt x="304" y="183"/>
                  </a:lnTo>
                  <a:lnTo>
                    <a:pt x="306" y="183"/>
                  </a:lnTo>
                  <a:lnTo>
                    <a:pt x="306" y="185"/>
                  </a:lnTo>
                  <a:lnTo>
                    <a:pt x="308" y="185"/>
                  </a:lnTo>
                  <a:lnTo>
                    <a:pt x="306" y="185"/>
                  </a:lnTo>
                  <a:lnTo>
                    <a:pt x="308" y="185"/>
                  </a:lnTo>
                  <a:lnTo>
                    <a:pt x="308" y="183"/>
                  </a:lnTo>
                  <a:lnTo>
                    <a:pt x="306" y="183"/>
                  </a:lnTo>
                  <a:lnTo>
                    <a:pt x="308" y="183"/>
                  </a:lnTo>
                  <a:lnTo>
                    <a:pt x="308" y="185"/>
                  </a:lnTo>
                  <a:lnTo>
                    <a:pt x="308" y="183"/>
                  </a:lnTo>
                  <a:lnTo>
                    <a:pt x="310" y="183"/>
                  </a:lnTo>
                  <a:lnTo>
                    <a:pt x="310" y="181"/>
                  </a:lnTo>
                  <a:lnTo>
                    <a:pt x="312" y="181"/>
                  </a:lnTo>
                  <a:lnTo>
                    <a:pt x="312" y="179"/>
                  </a:lnTo>
                  <a:lnTo>
                    <a:pt x="310" y="179"/>
                  </a:lnTo>
                  <a:lnTo>
                    <a:pt x="312" y="179"/>
                  </a:lnTo>
                  <a:lnTo>
                    <a:pt x="312" y="177"/>
                  </a:lnTo>
                  <a:close/>
                  <a:moveTo>
                    <a:pt x="298" y="181"/>
                  </a:moveTo>
                  <a:lnTo>
                    <a:pt x="298" y="183"/>
                  </a:lnTo>
                  <a:lnTo>
                    <a:pt x="300" y="183"/>
                  </a:lnTo>
                  <a:lnTo>
                    <a:pt x="298" y="183"/>
                  </a:lnTo>
                  <a:lnTo>
                    <a:pt x="300" y="183"/>
                  </a:lnTo>
                  <a:lnTo>
                    <a:pt x="298" y="183"/>
                  </a:lnTo>
                  <a:lnTo>
                    <a:pt x="300" y="183"/>
                  </a:lnTo>
                  <a:lnTo>
                    <a:pt x="298" y="183"/>
                  </a:lnTo>
                  <a:lnTo>
                    <a:pt x="300" y="183"/>
                  </a:lnTo>
                  <a:lnTo>
                    <a:pt x="300" y="185"/>
                  </a:lnTo>
                  <a:lnTo>
                    <a:pt x="302" y="185"/>
                  </a:lnTo>
                  <a:lnTo>
                    <a:pt x="300" y="185"/>
                  </a:lnTo>
                  <a:lnTo>
                    <a:pt x="298" y="185"/>
                  </a:lnTo>
                  <a:lnTo>
                    <a:pt x="300" y="185"/>
                  </a:lnTo>
                  <a:lnTo>
                    <a:pt x="298" y="185"/>
                  </a:lnTo>
                  <a:lnTo>
                    <a:pt x="296" y="185"/>
                  </a:lnTo>
                  <a:lnTo>
                    <a:pt x="298" y="185"/>
                  </a:lnTo>
                  <a:lnTo>
                    <a:pt x="296" y="185"/>
                  </a:lnTo>
                  <a:lnTo>
                    <a:pt x="296" y="183"/>
                  </a:lnTo>
                  <a:lnTo>
                    <a:pt x="298" y="183"/>
                  </a:lnTo>
                  <a:lnTo>
                    <a:pt x="296" y="183"/>
                  </a:lnTo>
                  <a:lnTo>
                    <a:pt x="298" y="183"/>
                  </a:lnTo>
                  <a:lnTo>
                    <a:pt x="296" y="183"/>
                  </a:lnTo>
                  <a:lnTo>
                    <a:pt x="298" y="183"/>
                  </a:lnTo>
                  <a:lnTo>
                    <a:pt x="298" y="181"/>
                  </a:lnTo>
                  <a:close/>
                  <a:moveTo>
                    <a:pt x="304" y="179"/>
                  </a:moveTo>
                  <a:lnTo>
                    <a:pt x="306" y="179"/>
                  </a:lnTo>
                  <a:lnTo>
                    <a:pt x="306" y="181"/>
                  </a:lnTo>
                  <a:lnTo>
                    <a:pt x="304" y="181"/>
                  </a:lnTo>
                  <a:lnTo>
                    <a:pt x="304" y="179"/>
                  </a:lnTo>
                  <a:lnTo>
                    <a:pt x="304" y="181"/>
                  </a:lnTo>
                  <a:lnTo>
                    <a:pt x="304" y="179"/>
                  </a:lnTo>
                  <a:lnTo>
                    <a:pt x="302" y="179"/>
                  </a:lnTo>
                  <a:lnTo>
                    <a:pt x="304" y="179"/>
                  </a:lnTo>
                  <a:close/>
                  <a:moveTo>
                    <a:pt x="302" y="175"/>
                  </a:moveTo>
                  <a:lnTo>
                    <a:pt x="302" y="177"/>
                  </a:lnTo>
                  <a:lnTo>
                    <a:pt x="300" y="177"/>
                  </a:lnTo>
                  <a:lnTo>
                    <a:pt x="302" y="177"/>
                  </a:lnTo>
                  <a:lnTo>
                    <a:pt x="302" y="175"/>
                  </a:lnTo>
                  <a:close/>
                  <a:moveTo>
                    <a:pt x="302" y="175"/>
                  </a:moveTo>
                  <a:lnTo>
                    <a:pt x="302" y="173"/>
                  </a:lnTo>
                  <a:lnTo>
                    <a:pt x="302" y="175"/>
                  </a:lnTo>
                  <a:close/>
                  <a:moveTo>
                    <a:pt x="308" y="167"/>
                  </a:moveTo>
                  <a:lnTo>
                    <a:pt x="308" y="169"/>
                  </a:lnTo>
                  <a:lnTo>
                    <a:pt x="306" y="169"/>
                  </a:lnTo>
                  <a:lnTo>
                    <a:pt x="306" y="171"/>
                  </a:lnTo>
                  <a:lnTo>
                    <a:pt x="304" y="171"/>
                  </a:lnTo>
                  <a:lnTo>
                    <a:pt x="304" y="169"/>
                  </a:lnTo>
                  <a:lnTo>
                    <a:pt x="304" y="171"/>
                  </a:lnTo>
                  <a:lnTo>
                    <a:pt x="304" y="169"/>
                  </a:lnTo>
                  <a:lnTo>
                    <a:pt x="306" y="169"/>
                  </a:lnTo>
                  <a:lnTo>
                    <a:pt x="304" y="169"/>
                  </a:lnTo>
                  <a:lnTo>
                    <a:pt x="306" y="169"/>
                  </a:lnTo>
                  <a:lnTo>
                    <a:pt x="306" y="167"/>
                  </a:lnTo>
                  <a:lnTo>
                    <a:pt x="308" y="167"/>
                  </a:lnTo>
                  <a:close/>
                  <a:moveTo>
                    <a:pt x="26" y="155"/>
                  </a:moveTo>
                  <a:lnTo>
                    <a:pt x="26" y="157"/>
                  </a:lnTo>
                  <a:lnTo>
                    <a:pt x="26" y="155"/>
                  </a:lnTo>
                  <a:close/>
                  <a:moveTo>
                    <a:pt x="24" y="155"/>
                  </a:moveTo>
                  <a:lnTo>
                    <a:pt x="22" y="155"/>
                  </a:lnTo>
                  <a:lnTo>
                    <a:pt x="24" y="155"/>
                  </a:lnTo>
                  <a:close/>
                  <a:moveTo>
                    <a:pt x="26" y="151"/>
                  </a:moveTo>
                  <a:lnTo>
                    <a:pt x="26" y="149"/>
                  </a:lnTo>
                  <a:lnTo>
                    <a:pt x="26" y="151"/>
                  </a:lnTo>
                  <a:close/>
                  <a:moveTo>
                    <a:pt x="20" y="149"/>
                  </a:moveTo>
                  <a:lnTo>
                    <a:pt x="22" y="149"/>
                  </a:lnTo>
                  <a:lnTo>
                    <a:pt x="24" y="149"/>
                  </a:lnTo>
                  <a:lnTo>
                    <a:pt x="24" y="151"/>
                  </a:lnTo>
                  <a:lnTo>
                    <a:pt x="24" y="153"/>
                  </a:lnTo>
                  <a:lnTo>
                    <a:pt x="24" y="155"/>
                  </a:lnTo>
                  <a:lnTo>
                    <a:pt x="22" y="155"/>
                  </a:lnTo>
                  <a:lnTo>
                    <a:pt x="22" y="153"/>
                  </a:lnTo>
                  <a:lnTo>
                    <a:pt x="20" y="153"/>
                  </a:lnTo>
                  <a:lnTo>
                    <a:pt x="20" y="151"/>
                  </a:lnTo>
                  <a:lnTo>
                    <a:pt x="20" y="149"/>
                  </a:lnTo>
                  <a:close/>
                  <a:moveTo>
                    <a:pt x="108" y="82"/>
                  </a:moveTo>
                  <a:lnTo>
                    <a:pt x="108" y="84"/>
                  </a:lnTo>
                  <a:lnTo>
                    <a:pt x="106" y="84"/>
                  </a:lnTo>
                  <a:lnTo>
                    <a:pt x="108" y="84"/>
                  </a:lnTo>
                  <a:lnTo>
                    <a:pt x="108" y="82"/>
                  </a:lnTo>
                  <a:close/>
                  <a:moveTo>
                    <a:pt x="108" y="68"/>
                  </a:moveTo>
                  <a:lnTo>
                    <a:pt x="110" y="68"/>
                  </a:lnTo>
                  <a:lnTo>
                    <a:pt x="108" y="68"/>
                  </a:lnTo>
                  <a:close/>
                  <a:moveTo>
                    <a:pt x="112" y="60"/>
                  </a:moveTo>
                  <a:lnTo>
                    <a:pt x="114" y="60"/>
                  </a:lnTo>
                  <a:lnTo>
                    <a:pt x="112" y="60"/>
                  </a:lnTo>
                  <a:lnTo>
                    <a:pt x="112" y="62"/>
                  </a:lnTo>
                  <a:lnTo>
                    <a:pt x="112" y="64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10" y="60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2" y="62"/>
                  </a:lnTo>
                  <a:lnTo>
                    <a:pt x="110" y="62"/>
                  </a:lnTo>
                  <a:lnTo>
                    <a:pt x="110" y="60"/>
                  </a:lnTo>
                  <a:lnTo>
                    <a:pt x="112" y="60"/>
                  </a:lnTo>
                  <a:close/>
                  <a:moveTo>
                    <a:pt x="118" y="56"/>
                  </a:moveTo>
                  <a:lnTo>
                    <a:pt x="118" y="58"/>
                  </a:lnTo>
                  <a:lnTo>
                    <a:pt x="118" y="56"/>
                  </a:lnTo>
                  <a:close/>
                  <a:moveTo>
                    <a:pt x="118" y="58"/>
                  </a:moveTo>
                  <a:lnTo>
                    <a:pt x="118" y="60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4" y="60"/>
                  </a:lnTo>
                  <a:lnTo>
                    <a:pt x="114" y="58"/>
                  </a:lnTo>
                  <a:lnTo>
                    <a:pt x="116" y="58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4" y="60"/>
                  </a:lnTo>
                  <a:lnTo>
                    <a:pt x="116" y="60"/>
                  </a:lnTo>
                  <a:lnTo>
                    <a:pt x="116" y="58"/>
                  </a:lnTo>
                  <a:lnTo>
                    <a:pt x="118" y="58"/>
                  </a:lnTo>
                  <a:lnTo>
                    <a:pt x="118" y="56"/>
                  </a:lnTo>
                  <a:lnTo>
                    <a:pt x="118" y="58"/>
                  </a:lnTo>
                  <a:close/>
                  <a:moveTo>
                    <a:pt x="122" y="54"/>
                  </a:moveTo>
                  <a:lnTo>
                    <a:pt x="122" y="52"/>
                  </a:lnTo>
                  <a:lnTo>
                    <a:pt x="122" y="54"/>
                  </a:lnTo>
                  <a:close/>
                  <a:moveTo>
                    <a:pt x="122" y="54"/>
                  </a:moveTo>
                  <a:lnTo>
                    <a:pt x="120" y="54"/>
                  </a:lnTo>
                  <a:lnTo>
                    <a:pt x="122" y="54"/>
                  </a:lnTo>
                  <a:lnTo>
                    <a:pt x="120" y="54"/>
                  </a:lnTo>
                  <a:lnTo>
                    <a:pt x="120" y="52"/>
                  </a:lnTo>
                  <a:lnTo>
                    <a:pt x="122" y="54"/>
                  </a:lnTo>
                  <a:lnTo>
                    <a:pt x="120" y="54"/>
                  </a:lnTo>
                  <a:lnTo>
                    <a:pt x="122" y="54"/>
                  </a:lnTo>
                  <a:close/>
                  <a:moveTo>
                    <a:pt x="122" y="52"/>
                  </a:moveTo>
                  <a:lnTo>
                    <a:pt x="122" y="54"/>
                  </a:lnTo>
                  <a:lnTo>
                    <a:pt x="122" y="52"/>
                  </a:lnTo>
                  <a:close/>
                  <a:moveTo>
                    <a:pt x="122" y="48"/>
                  </a:moveTo>
                  <a:lnTo>
                    <a:pt x="120" y="48"/>
                  </a:lnTo>
                  <a:lnTo>
                    <a:pt x="122" y="48"/>
                  </a:lnTo>
                  <a:close/>
                  <a:moveTo>
                    <a:pt x="130" y="32"/>
                  </a:moveTo>
                  <a:lnTo>
                    <a:pt x="130" y="30"/>
                  </a:lnTo>
                  <a:lnTo>
                    <a:pt x="132" y="30"/>
                  </a:lnTo>
                  <a:lnTo>
                    <a:pt x="132" y="32"/>
                  </a:lnTo>
                  <a:lnTo>
                    <a:pt x="130" y="32"/>
                  </a:lnTo>
                  <a:close/>
                  <a:moveTo>
                    <a:pt x="132" y="30"/>
                  </a:moveTo>
                  <a:lnTo>
                    <a:pt x="132" y="32"/>
                  </a:lnTo>
                  <a:lnTo>
                    <a:pt x="130" y="32"/>
                  </a:lnTo>
                  <a:lnTo>
                    <a:pt x="132" y="32"/>
                  </a:lnTo>
                  <a:lnTo>
                    <a:pt x="130" y="32"/>
                  </a:lnTo>
                  <a:lnTo>
                    <a:pt x="132" y="32"/>
                  </a:lnTo>
                  <a:lnTo>
                    <a:pt x="132" y="30"/>
                  </a:lnTo>
                  <a:close/>
                  <a:moveTo>
                    <a:pt x="140" y="20"/>
                  </a:moveTo>
                  <a:lnTo>
                    <a:pt x="140" y="22"/>
                  </a:lnTo>
                  <a:lnTo>
                    <a:pt x="140" y="20"/>
                  </a:lnTo>
                  <a:close/>
                  <a:moveTo>
                    <a:pt x="144" y="16"/>
                  </a:moveTo>
                  <a:lnTo>
                    <a:pt x="144" y="18"/>
                  </a:lnTo>
                  <a:lnTo>
                    <a:pt x="144" y="16"/>
                  </a:lnTo>
                  <a:close/>
                  <a:moveTo>
                    <a:pt x="146" y="16"/>
                  </a:moveTo>
                  <a:lnTo>
                    <a:pt x="144" y="16"/>
                  </a:lnTo>
                  <a:lnTo>
                    <a:pt x="146" y="16"/>
                  </a:lnTo>
                  <a:close/>
                  <a:moveTo>
                    <a:pt x="144" y="16"/>
                  </a:moveTo>
                  <a:lnTo>
                    <a:pt x="146" y="16"/>
                  </a:lnTo>
                  <a:lnTo>
                    <a:pt x="144" y="16"/>
                  </a:lnTo>
                  <a:close/>
                  <a:moveTo>
                    <a:pt x="144" y="16"/>
                  </a:moveTo>
                  <a:lnTo>
                    <a:pt x="144" y="18"/>
                  </a:lnTo>
                  <a:lnTo>
                    <a:pt x="144" y="16"/>
                  </a:lnTo>
                  <a:close/>
                  <a:moveTo>
                    <a:pt x="148" y="14"/>
                  </a:moveTo>
                  <a:lnTo>
                    <a:pt x="146" y="14"/>
                  </a:lnTo>
                  <a:lnTo>
                    <a:pt x="148" y="14"/>
                  </a:lnTo>
                  <a:close/>
                  <a:moveTo>
                    <a:pt x="148" y="16"/>
                  </a:moveTo>
                  <a:lnTo>
                    <a:pt x="146" y="16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6"/>
                  </a:lnTo>
                  <a:close/>
                  <a:moveTo>
                    <a:pt x="146" y="14"/>
                  </a:moveTo>
                  <a:lnTo>
                    <a:pt x="148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6" y="14"/>
                  </a:lnTo>
                  <a:close/>
                  <a:moveTo>
                    <a:pt x="150" y="12"/>
                  </a:moveTo>
                  <a:lnTo>
                    <a:pt x="152" y="12"/>
                  </a:lnTo>
                  <a:lnTo>
                    <a:pt x="152" y="14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58" y="12"/>
                  </a:lnTo>
                  <a:lnTo>
                    <a:pt x="160" y="12"/>
                  </a:lnTo>
                  <a:lnTo>
                    <a:pt x="162" y="12"/>
                  </a:lnTo>
                  <a:lnTo>
                    <a:pt x="164" y="12"/>
                  </a:lnTo>
                  <a:lnTo>
                    <a:pt x="164" y="10"/>
                  </a:lnTo>
                  <a:lnTo>
                    <a:pt x="166" y="10"/>
                  </a:lnTo>
                  <a:lnTo>
                    <a:pt x="168" y="10"/>
                  </a:lnTo>
                  <a:lnTo>
                    <a:pt x="170" y="10"/>
                  </a:lnTo>
                  <a:lnTo>
                    <a:pt x="172" y="10"/>
                  </a:lnTo>
                  <a:lnTo>
                    <a:pt x="172" y="8"/>
                  </a:lnTo>
                  <a:lnTo>
                    <a:pt x="174" y="8"/>
                  </a:lnTo>
                  <a:lnTo>
                    <a:pt x="176" y="8"/>
                  </a:lnTo>
                  <a:lnTo>
                    <a:pt x="178" y="8"/>
                  </a:lnTo>
                  <a:lnTo>
                    <a:pt x="178" y="6"/>
                  </a:lnTo>
                  <a:lnTo>
                    <a:pt x="180" y="6"/>
                  </a:lnTo>
                  <a:lnTo>
                    <a:pt x="182" y="6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8" y="4"/>
                  </a:lnTo>
                  <a:lnTo>
                    <a:pt x="190" y="4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6" y="2"/>
                  </a:lnTo>
                  <a:lnTo>
                    <a:pt x="198" y="0"/>
                  </a:lnTo>
                  <a:lnTo>
                    <a:pt x="200" y="0"/>
                  </a:lnTo>
                  <a:lnTo>
                    <a:pt x="202" y="0"/>
                  </a:lnTo>
                  <a:lnTo>
                    <a:pt x="202" y="2"/>
                  </a:lnTo>
                  <a:lnTo>
                    <a:pt x="202" y="4"/>
                  </a:lnTo>
                  <a:lnTo>
                    <a:pt x="202" y="6"/>
                  </a:lnTo>
                  <a:lnTo>
                    <a:pt x="202" y="8"/>
                  </a:lnTo>
                  <a:lnTo>
                    <a:pt x="204" y="8"/>
                  </a:lnTo>
                  <a:lnTo>
                    <a:pt x="204" y="10"/>
                  </a:lnTo>
                  <a:lnTo>
                    <a:pt x="204" y="12"/>
                  </a:lnTo>
                  <a:lnTo>
                    <a:pt x="204" y="12"/>
                  </a:lnTo>
                  <a:lnTo>
                    <a:pt x="204" y="14"/>
                  </a:lnTo>
                  <a:lnTo>
                    <a:pt x="206" y="14"/>
                  </a:lnTo>
                  <a:lnTo>
                    <a:pt x="206" y="16"/>
                  </a:lnTo>
                  <a:lnTo>
                    <a:pt x="206" y="18"/>
                  </a:lnTo>
                  <a:lnTo>
                    <a:pt x="206" y="20"/>
                  </a:lnTo>
                  <a:lnTo>
                    <a:pt x="206" y="20"/>
                  </a:lnTo>
                  <a:lnTo>
                    <a:pt x="206" y="22"/>
                  </a:lnTo>
                  <a:lnTo>
                    <a:pt x="208" y="22"/>
                  </a:lnTo>
                  <a:lnTo>
                    <a:pt x="208" y="24"/>
                  </a:lnTo>
                  <a:lnTo>
                    <a:pt x="210" y="24"/>
                  </a:lnTo>
                  <a:lnTo>
                    <a:pt x="210" y="26"/>
                  </a:lnTo>
                  <a:lnTo>
                    <a:pt x="210" y="28"/>
                  </a:lnTo>
                  <a:lnTo>
                    <a:pt x="210" y="30"/>
                  </a:lnTo>
                  <a:lnTo>
                    <a:pt x="210" y="32"/>
                  </a:lnTo>
                  <a:lnTo>
                    <a:pt x="210" y="34"/>
                  </a:lnTo>
                  <a:lnTo>
                    <a:pt x="212" y="34"/>
                  </a:lnTo>
                  <a:lnTo>
                    <a:pt x="212" y="36"/>
                  </a:lnTo>
                  <a:lnTo>
                    <a:pt x="212" y="38"/>
                  </a:lnTo>
                  <a:lnTo>
                    <a:pt x="210" y="38"/>
                  </a:lnTo>
                  <a:lnTo>
                    <a:pt x="210" y="40"/>
                  </a:lnTo>
                  <a:lnTo>
                    <a:pt x="210" y="42"/>
                  </a:lnTo>
                  <a:lnTo>
                    <a:pt x="210" y="44"/>
                  </a:lnTo>
                  <a:lnTo>
                    <a:pt x="210" y="46"/>
                  </a:lnTo>
                  <a:lnTo>
                    <a:pt x="210" y="48"/>
                  </a:lnTo>
                  <a:lnTo>
                    <a:pt x="212" y="48"/>
                  </a:lnTo>
                  <a:lnTo>
                    <a:pt x="212" y="50"/>
                  </a:lnTo>
                  <a:lnTo>
                    <a:pt x="212" y="52"/>
                  </a:lnTo>
                  <a:lnTo>
                    <a:pt x="214" y="52"/>
                  </a:lnTo>
                  <a:lnTo>
                    <a:pt x="214" y="54"/>
                  </a:lnTo>
                  <a:lnTo>
                    <a:pt x="214" y="56"/>
                  </a:lnTo>
                  <a:lnTo>
                    <a:pt x="216" y="56"/>
                  </a:lnTo>
                  <a:lnTo>
                    <a:pt x="216" y="58"/>
                  </a:lnTo>
                  <a:lnTo>
                    <a:pt x="216" y="60"/>
                  </a:lnTo>
                  <a:lnTo>
                    <a:pt x="218" y="60"/>
                  </a:lnTo>
                  <a:lnTo>
                    <a:pt x="218" y="60"/>
                  </a:lnTo>
                  <a:lnTo>
                    <a:pt x="218" y="62"/>
                  </a:lnTo>
                  <a:lnTo>
                    <a:pt x="218" y="64"/>
                  </a:lnTo>
                  <a:lnTo>
                    <a:pt x="218" y="66"/>
                  </a:lnTo>
                  <a:lnTo>
                    <a:pt x="218" y="68"/>
                  </a:lnTo>
                  <a:lnTo>
                    <a:pt x="218" y="70"/>
                  </a:lnTo>
                  <a:lnTo>
                    <a:pt x="220" y="70"/>
                  </a:lnTo>
                  <a:lnTo>
                    <a:pt x="220" y="68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2" y="68"/>
                  </a:lnTo>
                  <a:lnTo>
                    <a:pt x="224" y="68"/>
                  </a:lnTo>
                  <a:lnTo>
                    <a:pt x="224" y="70"/>
                  </a:lnTo>
                  <a:lnTo>
                    <a:pt x="226" y="70"/>
                  </a:lnTo>
                  <a:lnTo>
                    <a:pt x="226" y="72"/>
                  </a:lnTo>
                  <a:lnTo>
                    <a:pt x="226" y="74"/>
                  </a:lnTo>
                  <a:lnTo>
                    <a:pt x="226" y="76"/>
                  </a:lnTo>
                  <a:lnTo>
                    <a:pt x="228" y="76"/>
                  </a:lnTo>
                  <a:lnTo>
                    <a:pt x="228" y="78"/>
                  </a:lnTo>
                  <a:lnTo>
                    <a:pt x="228" y="80"/>
                  </a:lnTo>
                  <a:lnTo>
                    <a:pt x="228" y="82"/>
                  </a:lnTo>
                  <a:lnTo>
                    <a:pt x="230" y="84"/>
                  </a:lnTo>
                  <a:lnTo>
                    <a:pt x="230" y="86"/>
                  </a:lnTo>
                  <a:lnTo>
                    <a:pt x="230" y="88"/>
                  </a:lnTo>
                  <a:lnTo>
                    <a:pt x="230" y="90"/>
                  </a:lnTo>
                  <a:lnTo>
                    <a:pt x="232" y="92"/>
                  </a:lnTo>
                  <a:lnTo>
                    <a:pt x="232" y="94"/>
                  </a:lnTo>
                  <a:lnTo>
                    <a:pt x="232" y="96"/>
                  </a:lnTo>
                  <a:lnTo>
                    <a:pt x="232" y="98"/>
                  </a:lnTo>
                  <a:lnTo>
                    <a:pt x="234" y="98"/>
                  </a:lnTo>
                  <a:lnTo>
                    <a:pt x="234" y="100"/>
                  </a:lnTo>
                  <a:lnTo>
                    <a:pt x="234" y="102"/>
                  </a:lnTo>
                  <a:lnTo>
                    <a:pt x="234" y="104"/>
                  </a:lnTo>
                  <a:lnTo>
                    <a:pt x="236" y="107"/>
                  </a:lnTo>
                  <a:lnTo>
                    <a:pt x="234" y="107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36" y="111"/>
                  </a:lnTo>
                  <a:lnTo>
                    <a:pt x="238" y="109"/>
                  </a:lnTo>
                  <a:lnTo>
                    <a:pt x="238" y="111"/>
                  </a:lnTo>
                  <a:lnTo>
                    <a:pt x="238" y="113"/>
                  </a:lnTo>
                  <a:lnTo>
                    <a:pt x="238" y="115"/>
                  </a:lnTo>
                  <a:lnTo>
                    <a:pt x="238" y="117"/>
                  </a:lnTo>
                  <a:lnTo>
                    <a:pt x="238" y="119"/>
                  </a:lnTo>
                  <a:lnTo>
                    <a:pt x="238" y="121"/>
                  </a:lnTo>
                  <a:lnTo>
                    <a:pt x="238" y="123"/>
                  </a:lnTo>
                  <a:lnTo>
                    <a:pt x="238" y="125"/>
                  </a:lnTo>
                  <a:lnTo>
                    <a:pt x="238" y="127"/>
                  </a:lnTo>
                  <a:lnTo>
                    <a:pt x="238" y="129"/>
                  </a:lnTo>
                  <a:lnTo>
                    <a:pt x="238" y="131"/>
                  </a:lnTo>
                  <a:lnTo>
                    <a:pt x="238" y="133"/>
                  </a:lnTo>
                  <a:lnTo>
                    <a:pt x="238" y="135"/>
                  </a:lnTo>
                  <a:lnTo>
                    <a:pt x="238" y="137"/>
                  </a:lnTo>
                  <a:lnTo>
                    <a:pt x="238" y="139"/>
                  </a:lnTo>
                  <a:lnTo>
                    <a:pt x="238" y="141"/>
                  </a:lnTo>
                  <a:lnTo>
                    <a:pt x="238" y="143"/>
                  </a:lnTo>
                  <a:lnTo>
                    <a:pt x="238" y="145"/>
                  </a:lnTo>
                  <a:lnTo>
                    <a:pt x="238" y="147"/>
                  </a:lnTo>
                  <a:lnTo>
                    <a:pt x="238" y="149"/>
                  </a:lnTo>
                  <a:lnTo>
                    <a:pt x="240" y="149"/>
                  </a:lnTo>
                  <a:lnTo>
                    <a:pt x="240" y="151"/>
                  </a:lnTo>
                  <a:lnTo>
                    <a:pt x="240" y="153"/>
                  </a:lnTo>
                  <a:lnTo>
                    <a:pt x="240" y="155"/>
                  </a:lnTo>
                  <a:lnTo>
                    <a:pt x="242" y="155"/>
                  </a:lnTo>
                  <a:lnTo>
                    <a:pt x="242" y="157"/>
                  </a:lnTo>
                  <a:lnTo>
                    <a:pt x="242" y="157"/>
                  </a:lnTo>
                  <a:lnTo>
                    <a:pt x="242" y="159"/>
                  </a:lnTo>
                  <a:lnTo>
                    <a:pt x="242" y="161"/>
                  </a:lnTo>
                  <a:lnTo>
                    <a:pt x="242" y="163"/>
                  </a:lnTo>
                  <a:lnTo>
                    <a:pt x="244" y="163"/>
                  </a:lnTo>
                  <a:lnTo>
                    <a:pt x="244" y="165"/>
                  </a:lnTo>
                  <a:lnTo>
                    <a:pt x="244" y="167"/>
                  </a:lnTo>
                  <a:lnTo>
                    <a:pt x="244" y="169"/>
                  </a:lnTo>
                  <a:lnTo>
                    <a:pt x="244" y="171"/>
                  </a:lnTo>
                  <a:lnTo>
                    <a:pt x="246" y="171"/>
                  </a:lnTo>
                  <a:lnTo>
                    <a:pt x="246" y="173"/>
                  </a:lnTo>
                  <a:lnTo>
                    <a:pt x="246" y="175"/>
                  </a:lnTo>
                  <a:lnTo>
                    <a:pt x="246" y="177"/>
                  </a:lnTo>
                  <a:lnTo>
                    <a:pt x="246" y="179"/>
                  </a:lnTo>
                  <a:lnTo>
                    <a:pt x="248" y="181"/>
                  </a:lnTo>
                  <a:lnTo>
                    <a:pt x="248" y="183"/>
                  </a:lnTo>
                  <a:lnTo>
                    <a:pt x="248" y="185"/>
                  </a:lnTo>
                  <a:lnTo>
                    <a:pt x="248" y="187"/>
                  </a:lnTo>
                  <a:lnTo>
                    <a:pt x="250" y="187"/>
                  </a:lnTo>
                  <a:lnTo>
                    <a:pt x="250" y="189"/>
                  </a:lnTo>
                  <a:lnTo>
                    <a:pt x="252" y="189"/>
                  </a:lnTo>
                  <a:lnTo>
                    <a:pt x="252" y="191"/>
                  </a:lnTo>
                  <a:lnTo>
                    <a:pt x="250" y="193"/>
                  </a:lnTo>
                  <a:lnTo>
                    <a:pt x="248" y="195"/>
                  </a:lnTo>
                  <a:lnTo>
                    <a:pt x="246" y="197"/>
                  </a:lnTo>
                  <a:lnTo>
                    <a:pt x="246" y="199"/>
                  </a:lnTo>
                  <a:lnTo>
                    <a:pt x="244" y="199"/>
                  </a:lnTo>
                  <a:lnTo>
                    <a:pt x="246" y="199"/>
                  </a:lnTo>
                  <a:lnTo>
                    <a:pt x="246" y="201"/>
                  </a:lnTo>
                  <a:lnTo>
                    <a:pt x="248" y="201"/>
                  </a:lnTo>
                  <a:lnTo>
                    <a:pt x="248" y="203"/>
                  </a:lnTo>
                  <a:lnTo>
                    <a:pt x="248" y="203"/>
                  </a:lnTo>
                  <a:lnTo>
                    <a:pt x="250" y="203"/>
                  </a:lnTo>
                  <a:lnTo>
                    <a:pt x="248" y="203"/>
                  </a:lnTo>
                  <a:lnTo>
                    <a:pt x="250" y="203"/>
                  </a:lnTo>
                  <a:lnTo>
                    <a:pt x="248" y="203"/>
                  </a:lnTo>
                  <a:lnTo>
                    <a:pt x="250" y="203"/>
                  </a:lnTo>
                  <a:lnTo>
                    <a:pt x="248" y="203"/>
                  </a:lnTo>
                  <a:lnTo>
                    <a:pt x="248" y="205"/>
                  </a:lnTo>
                  <a:lnTo>
                    <a:pt x="248" y="203"/>
                  </a:lnTo>
                  <a:lnTo>
                    <a:pt x="248" y="205"/>
                  </a:lnTo>
                  <a:lnTo>
                    <a:pt x="246" y="205"/>
                  </a:lnTo>
                  <a:lnTo>
                    <a:pt x="248" y="205"/>
                  </a:lnTo>
                  <a:lnTo>
                    <a:pt x="246" y="205"/>
                  </a:lnTo>
                  <a:lnTo>
                    <a:pt x="248" y="205"/>
                  </a:lnTo>
                  <a:lnTo>
                    <a:pt x="248" y="207"/>
                  </a:lnTo>
                  <a:lnTo>
                    <a:pt x="246" y="207"/>
                  </a:lnTo>
                  <a:lnTo>
                    <a:pt x="246" y="205"/>
                  </a:lnTo>
                  <a:lnTo>
                    <a:pt x="248" y="205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6" y="209"/>
                  </a:lnTo>
                  <a:lnTo>
                    <a:pt x="246" y="207"/>
                  </a:lnTo>
                  <a:lnTo>
                    <a:pt x="246" y="209"/>
                  </a:lnTo>
                  <a:lnTo>
                    <a:pt x="244" y="209"/>
                  </a:lnTo>
                  <a:lnTo>
                    <a:pt x="246" y="209"/>
                  </a:lnTo>
                  <a:lnTo>
                    <a:pt x="246" y="211"/>
                  </a:lnTo>
                  <a:lnTo>
                    <a:pt x="246" y="209"/>
                  </a:lnTo>
                  <a:lnTo>
                    <a:pt x="246" y="211"/>
                  </a:lnTo>
                  <a:lnTo>
                    <a:pt x="244" y="211"/>
                  </a:lnTo>
                  <a:lnTo>
                    <a:pt x="244" y="209"/>
                  </a:lnTo>
                  <a:lnTo>
                    <a:pt x="244" y="211"/>
                  </a:lnTo>
                  <a:lnTo>
                    <a:pt x="244" y="209"/>
                  </a:lnTo>
                  <a:lnTo>
                    <a:pt x="244" y="211"/>
                  </a:lnTo>
                  <a:lnTo>
                    <a:pt x="244" y="209"/>
                  </a:lnTo>
                  <a:lnTo>
                    <a:pt x="244" y="211"/>
                  </a:lnTo>
                  <a:lnTo>
                    <a:pt x="246" y="211"/>
                  </a:lnTo>
                  <a:lnTo>
                    <a:pt x="244" y="211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8" y="213"/>
                  </a:lnTo>
                  <a:lnTo>
                    <a:pt x="248" y="215"/>
                  </a:lnTo>
                  <a:lnTo>
                    <a:pt x="248" y="213"/>
                  </a:lnTo>
                  <a:lnTo>
                    <a:pt x="248" y="211"/>
                  </a:lnTo>
                  <a:lnTo>
                    <a:pt x="250" y="211"/>
                  </a:lnTo>
                  <a:lnTo>
                    <a:pt x="250" y="213"/>
                  </a:lnTo>
                  <a:lnTo>
                    <a:pt x="250" y="211"/>
                  </a:lnTo>
                  <a:lnTo>
                    <a:pt x="248" y="211"/>
                  </a:lnTo>
                  <a:lnTo>
                    <a:pt x="248" y="209"/>
                  </a:lnTo>
                  <a:lnTo>
                    <a:pt x="250" y="209"/>
                  </a:lnTo>
                  <a:lnTo>
                    <a:pt x="252" y="209"/>
                  </a:lnTo>
                  <a:lnTo>
                    <a:pt x="252" y="211"/>
                  </a:lnTo>
                  <a:lnTo>
                    <a:pt x="252" y="209"/>
                  </a:lnTo>
                  <a:lnTo>
                    <a:pt x="250" y="209"/>
                  </a:lnTo>
                  <a:lnTo>
                    <a:pt x="250" y="207"/>
                  </a:lnTo>
                  <a:lnTo>
                    <a:pt x="252" y="207"/>
                  </a:lnTo>
                  <a:lnTo>
                    <a:pt x="252" y="205"/>
                  </a:lnTo>
                  <a:lnTo>
                    <a:pt x="254" y="205"/>
                  </a:lnTo>
                  <a:lnTo>
                    <a:pt x="254" y="205"/>
                  </a:lnTo>
                  <a:lnTo>
                    <a:pt x="254" y="203"/>
                  </a:lnTo>
                  <a:lnTo>
                    <a:pt x="254" y="205"/>
                  </a:lnTo>
                  <a:lnTo>
                    <a:pt x="254" y="205"/>
                  </a:lnTo>
                  <a:lnTo>
                    <a:pt x="254" y="207"/>
                  </a:lnTo>
                  <a:lnTo>
                    <a:pt x="254" y="205"/>
                  </a:lnTo>
                  <a:lnTo>
                    <a:pt x="256" y="205"/>
                  </a:lnTo>
                  <a:lnTo>
                    <a:pt x="256" y="207"/>
                  </a:lnTo>
                  <a:lnTo>
                    <a:pt x="256" y="205"/>
                  </a:lnTo>
                  <a:lnTo>
                    <a:pt x="256" y="207"/>
                  </a:lnTo>
                  <a:lnTo>
                    <a:pt x="256" y="205"/>
                  </a:lnTo>
                  <a:lnTo>
                    <a:pt x="256" y="203"/>
                  </a:lnTo>
                  <a:lnTo>
                    <a:pt x="254" y="203"/>
                  </a:lnTo>
                  <a:lnTo>
                    <a:pt x="256" y="203"/>
                  </a:lnTo>
                  <a:lnTo>
                    <a:pt x="258" y="203"/>
                  </a:lnTo>
                  <a:lnTo>
                    <a:pt x="256" y="203"/>
                  </a:lnTo>
                  <a:lnTo>
                    <a:pt x="258" y="203"/>
                  </a:lnTo>
                  <a:lnTo>
                    <a:pt x="256" y="203"/>
                  </a:lnTo>
                  <a:lnTo>
                    <a:pt x="258" y="203"/>
                  </a:lnTo>
                  <a:lnTo>
                    <a:pt x="256" y="203"/>
                  </a:lnTo>
                  <a:lnTo>
                    <a:pt x="258" y="203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6" y="203"/>
                  </a:lnTo>
                  <a:lnTo>
                    <a:pt x="258" y="203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6" y="203"/>
                  </a:lnTo>
                  <a:lnTo>
                    <a:pt x="256" y="205"/>
                  </a:lnTo>
                  <a:lnTo>
                    <a:pt x="258" y="205"/>
                  </a:lnTo>
                  <a:lnTo>
                    <a:pt x="258" y="203"/>
                  </a:lnTo>
                  <a:lnTo>
                    <a:pt x="260" y="203"/>
                  </a:lnTo>
                  <a:lnTo>
                    <a:pt x="260" y="203"/>
                  </a:lnTo>
                  <a:lnTo>
                    <a:pt x="258" y="203"/>
                  </a:lnTo>
                  <a:lnTo>
                    <a:pt x="260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58" y="203"/>
                  </a:lnTo>
                  <a:lnTo>
                    <a:pt x="260" y="203"/>
                  </a:lnTo>
                  <a:lnTo>
                    <a:pt x="262" y="203"/>
                  </a:lnTo>
                  <a:lnTo>
                    <a:pt x="264" y="203"/>
                  </a:lnTo>
                  <a:lnTo>
                    <a:pt x="266" y="203"/>
                  </a:lnTo>
                  <a:lnTo>
                    <a:pt x="266" y="203"/>
                  </a:lnTo>
                  <a:lnTo>
                    <a:pt x="268" y="203"/>
                  </a:lnTo>
                  <a:lnTo>
                    <a:pt x="266" y="203"/>
                  </a:lnTo>
                  <a:lnTo>
                    <a:pt x="268" y="203"/>
                  </a:lnTo>
                  <a:lnTo>
                    <a:pt x="268" y="203"/>
                  </a:lnTo>
                  <a:lnTo>
                    <a:pt x="266" y="203"/>
                  </a:lnTo>
                  <a:lnTo>
                    <a:pt x="266" y="201"/>
                  </a:lnTo>
                  <a:lnTo>
                    <a:pt x="268" y="201"/>
                  </a:lnTo>
                  <a:lnTo>
                    <a:pt x="268" y="199"/>
                  </a:lnTo>
                  <a:lnTo>
                    <a:pt x="268" y="201"/>
                  </a:lnTo>
                  <a:lnTo>
                    <a:pt x="268" y="199"/>
                  </a:lnTo>
                  <a:lnTo>
                    <a:pt x="270" y="199"/>
                  </a:lnTo>
                  <a:lnTo>
                    <a:pt x="268" y="199"/>
                  </a:lnTo>
                  <a:lnTo>
                    <a:pt x="270" y="199"/>
                  </a:lnTo>
                  <a:lnTo>
                    <a:pt x="268" y="199"/>
                  </a:lnTo>
                  <a:lnTo>
                    <a:pt x="270" y="199"/>
                  </a:lnTo>
                  <a:lnTo>
                    <a:pt x="270" y="197"/>
                  </a:lnTo>
                  <a:lnTo>
                    <a:pt x="270" y="199"/>
                  </a:lnTo>
                  <a:lnTo>
                    <a:pt x="270" y="197"/>
                  </a:lnTo>
                  <a:lnTo>
                    <a:pt x="272" y="197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2" y="199"/>
                  </a:lnTo>
                  <a:lnTo>
                    <a:pt x="272" y="197"/>
                  </a:lnTo>
                  <a:lnTo>
                    <a:pt x="274" y="197"/>
                  </a:lnTo>
                  <a:lnTo>
                    <a:pt x="276" y="197"/>
                  </a:lnTo>
                  <a:lnTo>
                    <a:pt x="278" y="197"/>
                  </a:lnTo>
                  <a:lnTo>
                    <a:pt x="278" y="195"/>
                  </a:lnTo>
                  <a:lnTo>
                    <a:pt x="280" y="195"/>
                  </a:lnTo>
                  <a:lnTo>
                    <a:pt x="282" y="195"/>
                  </a:lnTo>
                  <a:lnTo>
                    <a:pt x="284" y="195"/>
                  </a:lnTo>
                  <a:lnTo>
                    <a:pt x="284" y="193"/>
                  </a:lnTo>
                  <a:lnTo>
                    <a:pt x="286" y="193"/>
                  </a:lnTo>
                  <a:lnTo>
                    <a:pt x="288" y="193"/>
                  </a:lnTo>
                  <a:lnTo>
                    <a:pt x="288" y="191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91"/>
                  </a:lnTo>
                  <a:lnTo>
                    <a:pt x="292" y="191"/>
                  </a:lnTo>
                  <a:lnTo>
                    <a:pt x="292" y="189"/>
                  </a:lnTo>
                  <a:lnTo>
                    <a:pt x="292" y="191"/>
                  </a:lnTo>
                  <a:lnTo>
                    <a:pt x="290" y="191"/>
                  </a:lnTo>
                  <a:lnTo>
                    <a:pt x="290" y="189"/>
                  </a:lnTo>
                  <a:lnTo>
                    <a:pt x="290" y="187"/>
                  </a:lnTo>
                  <a:lnTo>
                    <a:pt x="292" y="187"/>
                  </a:lnTo>
                  <a:lnTo>
                    <a:pt x="292" y="185"/>
                  </a:lnTo>
                  <a:lnTo>
                    <a:pt x="294" y="185"/>
                  </a:lnTo>
                  <a:lnTo>
                    <a:pt x="294" y="183"/>
                  </a:lnTo>
                  <a:lnTo>
                    <a:pt x="296" y="183"/>
                  </a:lnTo>
                  <a:lnTo>
                    <a:pt x="296" y="181"/>
                  </a:lnTo>
                  <a:lnTo>
                    <a:pt x="298" y="181"/>
                  </a:lnTo>
                  <a:lnTo>
                    <a:pt x="298" y="179"/>
                  </a:lnTo>
                  <a:lnTo>
                    <a:pt x="300" y="179"/>
                  </a:lnTo>
                  <a:lnTo>
                    <a:pt x="300" y="177"/>
                  </a:lnTo>
                  <a:lnTo>
                    <a:pt x="300" y="179"/>
                  </a:lnTo>
                  <a:lnTo>
                    <a:pt x="300" y="181"/>
                  </a:lnTo>
                  <a:lnTo>
                    <a:pt x="298" y="181"/>
                  </a:lnTo>
                  <a:lnTo>
                    <a:pt x="300" y="181"/>
                  </a:lnTo>
                  <a:lnTo>
                    <a:pt x="300" y="179"/>
                  </a:lnTo>
                  <a:lnTo>
                    <a:pt x="298" y="179"/>
                  </a:lnTo>
                  <a:lnTo>
                    <a:pt x="300" y="179"/>
                  </a:lnTo>
                  <a:lnTo>
                    <a:pt x="298" y="179"/>
                  </a:lnTo>
                  <a:lnTo>
                    <a:pt x="298" y="181"/>
                  </a:lnTo>
                  <a:lnTo>
                    <a:pt x="300" y="181"/>
                  </a:lnTo>
                  <a:lnTo>
                    <a:pt x="298" y="181"/>
                  </a:lnTo>
                  <a:lnTo>
                    <a:pt x="298" y="179"/>
                  </a:lnTo>
                  <a:lnTo>
                    <a:pt x="298" y="181"/>
                  </a:lnTo>
                  <a:lnTo>
                    <a:pt x="296" y="181"/>
                  </a:lnTo>
                  <a:lnTo>
                    <a:pt x="298" y="181"/>
                  </a:lnTo>
                  <a:lnTo>
                    <a:pt x="296" y="181"/>
                  </a:lnTo>
                  <a:lnTo>
                    <a:pt x="298" y="181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6" y="181"/>
                  </a:lnTo>
                  <a:lnTo>
                    <a:pt x="296" y="183"/>
                  </a:lnTo>
                  <a:lnTo>
                    <a:pt x="296" y="185"/>
                  </a:lnTo>
                  <a:lnTo>
                    <a:pt x="294" y="185"/>
                  </a:lnTo>
                  <a:lnTo>
                    <a:pt x="296" y="185"/>
                  </a:lnTo>
                  <a:lnTo>
                    <a:pt x="294" y="185"/>
                  </a:lnTo>
                  <a:lnTo>
                    <a:pt x="296" y="185"/>
                  </a:lnTo>
                  <a:lnTo>
                    <a:pt x="294" y="185"/>
                  </a:lnTo>
                  <a:lnTo>
                    <a:pt x="296" y="185"/>
                  </a:lnTo>
                  <a:lnTo>
                    <a:pt x="294" y="185"/>
                  </a:lnTo>
                  <a:lnTo>
                    <a:pt x="294" y="187"/>
                  </a:lnTo>
                  <a:lnTo>
                    <a:pt x="294" y="185"/>
                  </a:lnTo>
                  <a:lnTo>
                    <a:pt x="296" y="185"/>
                  </a:lnTo>
                  <a:lnTo>
                    <a:pt x="296" y="187"/>
                  </a:lnTo>
                  <a:lnTo>
                    <a:pt x="294" y="187"/>
                  </a:lnTo>
                  <a:lnTo>
                    <a:pt x="296" y="187"/>
                  </a:lnTo>
                  <a:lnTo>
                    <a:pt x="294" y="187"/>
                  </a:lnTo>
                  <a:lnTo>
                    <a:pt x="296" y="187"/>
                  </a:lnTo>
                  <a:lnTo>
                    <a:pt x="294" y="187"/>
                  </a:lnTo>
                  <a:lnTo>
                    <a:pt x="296" y="187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6" y="189"/>
                  </a:lnTo>
                  <a:lnTo>
                    <a:pt x="294" y="189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4" y="187"/>
                  </a:lnTo>
                  <a:lnTo>
                    <a:pt x="294" y="189"/>
                  </a:lnTo>
                  <a:lnTo>
                    <a:pt x="292" y="189"/>
                  </a:lnTo>
                  <a:lnTo>
                    <a:pt x="292" y="191"/>
                  </a:lnTo>
                  <a:lnTo>
                    <a:pt x="292" y="189"/>
                  </a:lnTo>
                  <a:lnTo>
                    <a:pt x="292" y="191"/>
                  </a:lnTo>
                  <a:lnTo>
                    <a:pt x="292" y="193"/>
                  </a:lnTo>
                  <a:lnTo>
                    <a:pt x="290" y="193"/>
                  </a:lnTo>
                  <a:lnTo>
                    <a:pt x="290" y="195"/>
                  </a:lnTo>
                  <a:lnTo>
                    <a:pt x="290" y="193"/>
                  </a:lnTo>
                  <a:lnTo>
                    <a:pt x="290" y="195"/>
                  </a:lnTo>
                  <a:lnTo>
                    <a:pt x="290" y="193"/>
                  </a:lnTo>
                  <a:lnTo>
                    <a:pt x="290" y="195"/>
                  </a:lnTo>
                  <a:lnTo>
                    <a:pt x="288" y="195"/>
                  </a:lnTo>
                  <a:lnTo>
                    <a:pt x="290" y="195"/>
                  </a:lnTo>
                  <a:lnTo>
                    <a:pt x="288" y="195"/>
                  </a:lnTo>
                  <a:lnTo>
                    <a:pt x="290" y="195"/>
                  </a:lnTo>
                  <a:lnTo>
                    <a:pt x="288" y="195"/>
                  </a:lnTo>
                  <a:lnTo>
                    <a:pt x="290" y="195"/>
                  </a:lnTo>
                  <a:lnTo>
                    <a:pt x="288" y="195"/>
                  </a:lnTo>
                  <a:lnTo>
                    <a:pt x="290" y="195"/>
                  </a:lnTo>
                  <a:lnTo>
                    <a:pt x="292" y="195"/>
                  </a:lnTo>
                  <a:lnTo>
                    <a:pt x="294" y="195"/>
                  </a:lnTo>
                  <a:lnTo>
                    <a:pt x="296" y="195"/>
                  </a:lnTo>
                  <a:lnTo>
                    <a:pt x="296" y="197"/>
                  </a:lnTo>
                  <a:lnTo>
                    <a:pt x="294" y="197"/>
                  </a:lnTo>
                  <a:lnTo>
                    <a:pt x="296" y="197"/>
                  </a:lnTo>
                  <a:lnTo>
                    <a:pt x="294" y="197"/>
                  </a:lnTo>
                  <a:lnTo>
                    <a:pt x="292" y="197"/>
                  </a:lnTo>
                  <a:lnTo>
                    <a:pt x="294" y="197"/>
                  </a:lnTo>
                  <a:lnTo>
                    <a:pt x="292" y="197"/>
                  </a:lnTo>
                  <a:lnTo>
                    <a:pt x="294" y="197"/>
                  </a:lnTo>
                  <a:lnTo>
                    <a:pt x="294" y="199"/>
                  </a:lnTo>
                  <a:lnTo>
                    <a:pt x="292" y="199"/>
                  </a:lnTo>
                  <a:lnTo>
                    <a:pt x="294" y="199"/>
                  </a:lnTo>
                  <a:lnTo>
                    <a:pt x="292" y="199"/>
                  </a:lnTo>
                  <a:lnTo>
                    <a:pt x="292" y="201"/>
                  </a:lnTo>
                  <a:lnTo>
                    <a:pt x="290" y="201"/>
                  </a:lnTo>
                  <a:lnTo>
                    <a:pt x="290" y="199"/>
                  </a:lnTo>
                  <a:lnTo>
                    <a:pt x="290" y="201"/>
                  </a:lnTo>
                  <a:lnTo>
                    <a:pt x="288" y="201"/>
                  </a:lnTo>
                  <a:lnTo>
                    <a:pt x="288" y="203"/>
                  </a:lnTo>
                  <a:lnTo>
                    <a:pt x="286" y="203"/>
                  </a:lnTo>
                  <a:lnTo>
                    <a:pt x="288" y="203"/>
                  </a:lnTo>
                  <a:lnTo>
                    <a:pt x="288" y="201"/>
                  </a:lnTo>
                  <a:lnTo>
                    <a:pt x="288" y="203"/>
                  </a:lnTo>
                  <a:lnTo>
                    <a:pt x="286" y="203"/>
                  </a:lnTo>
                  <a:lnTo>
                    <a:pt x="286" y="201"/>
                  </a:lnTo>
                  <a:lnTo>
                    <a:pt x="286" y="203"/>
                  </a:lnTo>
                  <a:lnTo>
                    <a:pt x="286" y="201"/>
                  </a:lnTo>
                  <a:lnTo>
                    <a:pt x="286" y="203"/>
                  </a:lnTo>
                  <a:lnTo>
                    <a:pt x="286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4" y="203"/>
                  </a:lnTo>
                  <a:lnTo>
                    <a:pt x="282" y="203"/>
                  </a:lnTo>
                  <a:lnTo>
                    <a:pt x="282" y="203"/>
                  </a:lnTo>
                  <a:lnTo>
                    <a:pt x="282" y="203"/>
                  </a:lnTo>
                  <a:lnTo>
                    <a:pt x="282" y="203"/>
                  </a:lnTo>
                  <a:lnTo>
                    <a:pt x="284" y="203"/>
                  </a:lnTo>
                  <a:lnTo>
                    <a:pt x="282" y="203"/>
                  </a:lnTo>
                  <a:lnTo>
                    <a:pt x="284" y="203"/>
                  </a:lnTo>
                  <a:lnTo>
                    <a:pt x="284" y="205"/>
                  </a:lnTo>
                  <a:lnTo>
                    <a:pt x="284" y="203"/>
                  </a:lnTo>
                  <a:lnTo>
                    <a:pt x="284" y="205"/>
                  </a:lnTo>
                  <a:lnTo>
                    <a:pt x="282" y="205"/>
                  </a:lnTo>
                  <a:lnTo>
                    <a:pt x="284" y="205"/>
                  </a:lnTo>
                  <a:lnTo>
                    <a:pt x="282" y="205"/>
                  </a:lnTo>
                  <a:lnTo>
                    <a:pt x="284" y="205"/>
                  </a:lnTo>
                  <a:lnTo>
                    <a:pt x="282" y="205"/>
                  </a:lnTo>
                  <a:lnTo>
                    <a:pt x="280" y="205"/>
                  </a:lnTo>
                  <a:lnTo>
                    <a:pt x="280" y="203"/>
                  </a:lnTo>
                  <a:lnTo>
                    <a:pt x="280" y="205"/>
                  </a:lnTo>
                  <a:lnTo>
                    <a:pt x="280" y="207"/>
                  </a:lnTo>
                  <a:lnTo>
                    <a:pt x="278" y="207"/>
                  </a:lnTo>
                  <a:lnTo>
                    <a:pt x="276" y="207"/>
                  </a:lnTo>
                  <a:lnTo>
                    <a:pt x="276" y="209"/>
                  </a:lnTo>
                  <a:lnTo>
                    <a:pt x="276" y="207"/>
                  </a:lnTo>
                  <a:lnTo>
                    <a:pt x="276" y="209"/>
                  </a:lnTo>
                  <a:lnTo>
                    <a:pt x="274" y="209"/>
                  </a:lnTo>
                  <a:lnTo>
                    <a:pt x="272" y="209"/>
                  </a:lnTo>
                  <a:lnTo>
                    <a:pt x="270" y="209"/>
                  </a:lnTo>
                  <a:lnTo>
                    <a:pt x="272" y="209"/>
                  </a:lnTo>
                  <a:lnTo>
                    <a:pt x="270" y="209"/>
                  </a:lnTo>
                  <a:lnTo>
                    <a:pt x="272" y="209"/>
                  </a:lnTo>
                  <a:lnTo>
                    <a:pt x="270" y="209"/>
                  </a:lnTo>
                  <a:lnTo>
                    <a:pt x="272" y="209"/>
                  </a:lnTo>
                  <a:lnTo>
                    <a:pt x="272" y="211"/>
                  </a:lnTo>
                  <a:lnTo>
                    <a:pt x="272" y="209"/>
                  </a:lnTo>
                  <a:lnTo>
                    <a:pt x="272" y="211"/>
                  </a:lnTo>
                  <a:lnTo>
                    <a:pt x="270" y="211"/>
                  </a:lnTo>
                  <a:lnTo>
                    <a:pt x="268" y="211"/>
                  </a:lnTo>
                  <a:lnTo>
                    <a:pt x="268" y="213"/>
                  </a:lnTo>
                  <a:lnTo>
                    <a:pt x="268" y="211"/>
                  </a:lnTo>
                  <a:lnTo>
                    <a:pt x="268" y="213"/>
                  </a:lnTo>
                  <a:lnTo>
                    <a:pt x="266" y="213"/>
                  </a:lnTo>
                  <a:lnTo>
                    <a:pt x="266" y="215"/>
                  </a:lnTo>
                  <a:lnTo>
                    <a:pt x="266" y="213"/>
                  </a:lnTo>
                  <a:lnTo>
                    <a:pt x="266" y="215"/>
                  </a:lnTo>
                  <a:lnTo>
                    <a:pt x="266" y="213"/>
                  </a:lnTo>
                  <a:lnTo>
                    <a:pt x="266" y="215"/>
                  </a:lnTo>
                  <a:lnTo>
                    <a:pt x="266" y="213"/>
                  </a:lnTo>
                  <a:lnTo>
                    <a:pt x="264" y="213"/>
                  </a:lnTo>
                  <a:lnTo>
                    <a:pt x="266" y="213"/>
                  </a:lnTo>
                  <a:lnTo>
                    <a:pt x="266" y="215"/>
                  </a:lnTo>
                  <a:lnTo>
                    <a:pt x="264" y="213"/>
                  </a:lnTo>
                  <a:lnTo>
                    <a:pt x="266" y="213"/>
                  </a:lnTo>
                  <a:lnTo>
                    <a:pt x="266" y="215"/>
                  </a:lnTo>
                  <a:lnTo>
                    <a:pt x="264" y="215"/>
                  </a:lnTo>
                  <a:lnTo>
                    <a:pt x="264" y="213"/>
                  </a:lnTo>
                  <a:lnTo>
                    <a:pt x="264" y="215"/>
                  </a:lnTo>
                  <a:lnTo>
                    <a:pt x="262" y="215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2" y="217"/>
                  </a:lnTo>
                  <a:lnTo>
                    <a:pt x="262" y="215"/>
                  </a:lnTo>
                  <a:lnTo>
                    <a:pt x="262" y="217"/>
                  </a:lnTo>
                  <a:lnTo>
                    <a:pt x="260" y="217"/>
                  </a:lnTo>
                  <a:lnTo>
                    <a:pt x="258" y="217"/>
                  </a:lnTo>
                  <a:lnTo>
                    <a:pt x="260" y="217"/>
                  </a:lnTo>
                  <a:lnTo>
                    <a:pt x="260" y="219"/>
                  </a:lnTo>
                  <a:lnTo>
                    <a:pt x="258" y="219"/>
                  </a:lnTo>
                  <a:lnTo>
                    <a:pt x="258" y="217"/>
                  </a:lnTo>
                  <a:lnTo>
                    <a:pt x="258" y="219"/>
                  </a:lnTo>
                  <a:lnTo>
                    <a:pt x="256" y="219"/>
                  </a:lnTo>
                  <a:lnTo>
                    <a:pt x="256" y="221"/>
                  </a:lnTo>
                  <a:lnTo>
                    <a:pt x="256" y="219"/>
                  </a:lnTo>
                  <a:lnTo>
                    <a:pt x="254" y="219"/>
                  </a:lnTo>
                  <a:lnTo>
                    <a:pt x="256" y="219"/>
                  </a:lnTo>
                  <a:lnTo>
                    <a:pt x="254" y="219"/>
                  </a:lnTo>
                  <a:lnTo>
                    <a:pt x="256" y="219"/>
                  </a:lnTo>
                  <a:lnTo>
                    <a:pt x="256" y="221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4" y="223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54" y="221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4" y="223"/>
                  </a:lnTo>
                  <a:lnTo>
                    <a:pt x="252" y="223"/>
                  </a:lnTo>
                  <a:lnTo>
                    <a:pt x="250" y="225"/>
                  </a:lnTo>
                  <a:lnTo>
                    <a:pt x="248" y="225"/>
                  </a:lnTo>
                  <a:lnTo>
                    <a:pt x="248" y="227"/>
                  </a:lnTo>
                  <a:lnTo>
                    <a:pt x="246" y="227"/>
                  </a:lnTo>
                  <a:lnTo>
                    <a:pt x="246" y="229"/>
                  </a:lnTo>
                  <a:lnTo>
                    <a:pt x="244" y="229"/>
                  </a:lnTo>
                  <a:lnTo>
                    <a:pt x="244" y="227"/>
                  </a:lnTo>
                  <a:lnTo>
                    <a:pt x="246" y="227"/>
                  </a:lnTo>
                  <a:lnTo>
                    <a:pt x="248" y="225"/>
                  </a:lnTo>
                  <a:lnTo>
                    <a:pt x="250" y="225"/>
                  </a:lnTo>
                  <a:lnTo>
                    <a:pt x="250" y="223"/>
                  </a:lnTo>
                  <a:lnTo>
                    <a:pt x="250" y="225"/>
                  </a:lnTo>
                  <a:lnTo>
                    <a:pt x="250" y="223"/>
                  </a:lnTo>
                  <a:lnTo>
                    <a:pt x="250" y="221"/>
                  </a:lnTo>
                  <a:lnTo>
                    <a:pt x="248" y="221"/>
                  </a:lnTo>
                  <a:lnTo>
                    <a:pt x="246" y="221"/>
                  </a:lnTo>
                  <a:lnTo>
                    <a:pt x="248" y="221"/>
                  </a:lnTo>
                  <a:lnTo>
                    <a:pt x="248" y="223"/>
                  </a:lnTo>
                  <a:lnTo>
                    <a:pt x="246" y="223"/>
                  </a:lnTo>
                  <a:lnTo>
                    <a:pt x="246" y="221"/>
                  </a:lnTo>
                  <a:lnTo>
                    <a:pt x="246" y="223"/>
                  </a:lnTo>
                  <a:lnTo>
                    <a:pt x="244" y="223"/>
                  </a:lnTo>
                  <a:lnTo>
                    <a:pt x="246" y="223"/>
                  </a:lnTo>
                  <a:lnTo>
                    <a:pt x="246" y="225"/>
                  </a:lnTo>
                  <a:lnTo>
                    <a:pt x="244" y="225"/>
                  </a:lnTo>
                  <a:lnTo>
                    <a:pt x="246" y="225"/>
                  </a:lnTo>
                  <a:lnTo>
                    <a:pt x="244" y="225"/>
                  </a:lnTo>
                  <a:lnTo>
                    <a:pt x="246" y="225"/>
                  </a:lnTo>
                  <a:lnTo>
                    <a:pt x="246" y="227"/>
                  </a:lnTo>
                  <a:lnTo>
                    <a:pt x="246" y="225"/>
                  </a:lnTo>
                  <a:lnTo>
                    <a:pt x="244" y="225"/>
                  </a:lnTo>
                  <a:lnTo>
                    <a:pt x="244" y="227"/>
                  </a:lnTo>
                  <a:lnTo>
                    <a:pt x="244" y="225"/>
                  </a:lnTo>
                  <a:lnTo>
                    <a:pt x="246" y="227"/>
                  </a:lnTo>
                  <a:lnTo>
                    <a:pt x="244" y="227"/>
                  </a:lnTo>
                  <a:lnTo>
                    <a:pt x="242" y="227"/>
                  </a:lnTo>
                  <a:lnTo>
                    <a:pt x="240" y="227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40" y="225"/>
                  </a:lnTo>
                  <a:lnTo>
                    <a:pt x="240" y="223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40" y="221"/>
                  </a:lnTo>
                  <a:lnTo>
                    <a:pt x="238" y="221"/>
                  </a:lnTo>
                  <a:lnTo>
                    <a:pt x="238" y="219"/>
                  </a:lnTo>
                  <a:lnTo>
                    <a:pt x="238" y="217"/>
                  </a:lnTo>
                  <a:lnTo>
                    <a:pt x="238" y="215"/>
                  </a:lnTo>
                  <a:lnTo>
                    <a:pt x="240" y="215"/>
                  </a:lnTo>
                  <a:lnTo>
                    <a:pt x="240" y="213"/>
                  </a:lnTo>
                  <a:lnTo>
                    <a:pt x="240" y="211"/>
                  </a:lnTo>
                  <a:lnTo>
                    <a:pt x="240" y="209"/>
                  </a:lnTo>
                  <a:lnTo>
                    <a:pt x="240" y="207"/>
                  </a:lnTo>
                  <a:lnTo>
                    <a:pt x="240" y="205"/>
                  </a:lnTo>
                  <a:lnTo>
                    <a:pt x="238" y="205"/>
                  </a:lnTo>
                  <a:lnTo>
                    <a:pt x="238" y="203"/>
                  </a:lnTo>
                  <a:lnTo>
                    <a:pt x="236" y="203"/>
                  </a:lnTo>
                  <a:lnTo>
                    <a:pt x="234" y="203"/>
                  </a:lnTo>
                  <a:lnTo>
                    <a:pt x="232" y="203"/>
                  </a:lnTo>
                  <a:lnTo>
                    <a:pt x="230" y="203"/>
                  </a:lnTo>
                  <a:lnTo>
                    <a:pt x="230" y="203"/>
                  </a:lnTo>
                  <a:lnTo>
                    <a:pt x="228" y="203"/>
                  </a:lnTo>
                  <a:lnTo>
                    <a:pt x="226" y="203"/>
                  </a:lnTo>
                  <a:lnTo>
                    <a:pt x="224" y="203"/>
                  </a:lnTo>
                  <a:lnTo>
                    <a:pt x="222" y="203"/>
                  </a:lnTo>
                  <a:lnTo>
                    <a:pt x="222" y="201"/>
                  </a:lnTo>
                  <a:lnTo>
                    <a:pt x="220" y="201"/>
                  </a:lnTo>
                  <a:lnTo>
                    <a:pt x="218" y="201"/>
                  </a:lnTo>
                  <a:lnTo>
                    <a:pt x="216" y="201"/>
                  </a:lnTo>
                  <a:lnTo>
                    <a:pt x="216" y="199"/>
                  </a:lnTo>
                  <a:lnTo>
                    <a:pt x="214" y="199"/>
                  </a:lnTo>
                  <a:lnTo>
                    <a:pt x="212" y="199"/>
                  </a:lnTo>
                  <a:lnTo>
                    <a:pt x="210" y="199"/>
                  </a:lnTo>
                  <a:lnTo>
                    <a:pt x="208" y="199"/>
                  </a:lnTo>
                  <a:lnTo>
                    <a:pt x="208" y="197"/>
                  </a:lnTo>
                  <a:lnTo>
                    <a:pt x="206" y="197"/>
                  </a:lnTo>
                  <a:lnTo>
                    <a:pt x="206" y="197"/>
                  </a:lnTo>
                  <a:lnTo>
                    <a:pt x="204" y="197"/>
                  </a:lnTo>
                  <a:lnTo>
                    <a:pt x="204" y="195"/>
                  </a:lnTo>
                  <a:lnTo>
                    <a:pt x="202" y="195"/>
                  </a:lnTo>
                  <a:lnTo>
                    <a:pt x="202" y="193"/>
                  </a:lnTo>
                  <a:lnTo>
                    <a:pt x="200" y="193"/>
                  </a:lnTo>
                  <a:lnTo>
                    <a:pt x="198" y="193"/>
                  </a:lnTo>
                  <a:lnTo>
                    <a:pt x="196" y="193"/>
                  </a:lnTo>
                  <a:lnTo>
                    <a:pt x="196" y="195"/>
                  </a:lnTo>
                  <a:lnTo>
                    <a:pt x="196" y="193"/>
                  </a:lnTo>
                  <a:lnTo>
                    <a:pt x="194" y="193"/>
                  </a:lnTo>
                  <a:lnTo>
                    <a:pt x="192" y="193"/>
                  </a:lnTo>
                  <a:lnTo>
                    <a:pt x="192" y="191"/>
                  </a:lnTo>
                  <a:lnTo>
                    <a:pt x="190" y="191"/>
                  </a:lnTo>
                  <a:lnTo>
                    <a:pt x="188" y="191"/>
                  </a:lnTo>
                  <a:lnTo>
                    <a:pt x="190" y="191"/>
                  </a:lnTo>
                  <a:lnTo>
                    <a:pt x="190" y="189"/>
                  </a:lnTo>
                  <a:lnTo>
                    <a:pt x="188" y="189"/>
                  </a:lnTo>
                  <a:lnTo>
                    <a:pt x="186" y="189"/>
                  </a:lnTo>
                  <a:lnTo>
                    <a:pt x="186" y="187"/>
                  </a:lnTo>
                  <a:lnTo>
                    <a:pt x="186" y="185"/>
                  </a:lnTo>
                  <a:lnTo>
                    <a:pt x="186" y="183"/>
                  </a:lnTo>
                  <a:lnTo>
                    <a:pt x="184" y="183"/>
                  </a:lnTo>
                  <a:lnTo>
                    <a:pt x="184" y="181"/>
                  </a:lnTo>
                  <a:lnTo>
                    <a:pt x="186" y="181"/>
                  </a:lnTo>
                  <a:lnTo>
                    <a:pt x="184" y="181"/>
                  </a:lnTo>
                  <a:lnTo>
                    <a:pt x="184" y="179"/>
                  </a:lnTo>
                  <a:lnTo>
                    <a:pt x="182" y="179"/>
                  </a:lnTo>
                  <a:lnTo>
                    <a:pt x="182" y="177"/>
                  </a:lnTo>
                  <a:lnTo>
                    <a:pt x="184" y="177"/>
                  </a:lnTo>
                  <a:lnTo>
                    <a:pt x="182" y="177"/>
                  </a:lnTo>
                  <a:lnTo>
                    <a:pt x="182" y="175"/>
                  </a:lnTo>
                  <a:lnTo>
                    <a:pt x="180" y="175"/>
                  </a:lnTo>
                  <a:lnTo>
                    <a:pt x="178" y="175"/>
                  </a:lnTo>
                  <a:lnTo>
                    <a:pt x="176" y="175"/>
                  </a:lnTo>
                  <a:lnTo>
                    <a:pt x="174" y="175"/>
                  </a:lnTo>
                  <a:lnTo>
                    <a:pt x="174" y="173"/>
                  </a:lnTo>
                  <a:lnTo>
                    <a:pt x="172" y="171"/>
                  </a:lnTo>
                  <a:lnTo>
                    <a:pt x="170" y="171"/>
                  </a:lnTo>
                  <a:lnTo>
                    <a:pt x="170" y="169"/>
                  </a:lnTo>
                  <a:lnTo>
                    <a:pt x="168" y="169"/>
                  </a:lnTo>
                  <a:lnTo>
                    <a:pt x="168" y="171"/>
                  </a:lnTo>
                  <a:lnTo>
                    <a:pt x="166" y="171"/>
                  </a:lnTo>
                  <a:lnTo>
                    <a:pt x="164" y="171"/>
                  </a:lnTo>
                  <a:lnTo>
                    <a:pt x="162" y="171"/>
                  </a:lnTo>
                  <a:lnTo>
                    <a:pt x="160" y="171"/>
                  </a:lnTo>
                  <a:lnTo>
                    <a:pt x="160" y="173"/>
                  </a:lnTo>
                  <a:lnTo>
                    <a:pt x="158" y="173"/>
                  </a:lnTo>
                  <a:lnTo>
                    <a:pt x="158" y="173"/>
                  </a:lnTo>
                  <a:lnTo>
                    <a:pt x="156" y="173"/>
                  </a:lnTo>
                  <a:lnTo>
                    <a:pt x="156" y="175"/>
                  </a:lnTo>
                  <a:lnTo>
                    <a:pt x="154" y="175"/>
                  </a:lnTo>
                  <a:lnTo>
                    <a:pt x="152" y="175"/>
                  </a:lnTo>
                  <a:lnTo>
                    <a:pt x="150" y="175"/>
                  </a:lnTo>
                  <a:lnTo>
                    <a:pt x="148" y="175"/>
                  </a:lnTo>
                  <a:lnTo>
                    <a:pt x="146" y="177"/>
                  </a:lnTo>
                  <a:lnTo>
                    <a:pt x="144" y="177"/>
                  </a:lnTo>
                  <a:lnTo>
                    <a:pt x="142" y="177"/>
                  </a:lnTo>
                  <a:lnTo>
                    <a:pt x="140" y="177"/>
                  </a:lnTo>
                  <a:lnTo>
                    <a:pt x="138" y="179"/>
                  </a:lnTo>
                  <a:lnTo>
                    <a:pt x="136" y="179"/>
                  </a:lnTo>
                  <a:lnTo>
                    <a:pt x="132" y="179"/>
                  </a:lnTo>
                  <a:lnTo>
                    <a:pt x="132" y="181"/>
                  </a:lnTo>
                  <a:lnTo>
                    <a:pt x="130" y="181"/>
                  </a:lnTo>
                  <a:lnTo>
                    <a:pt x="128" y="181"/>
                  </a:lnTo>
                  <a:lnTo>
                    <a:pt x="126" y="181"/>
                  </a:lnTo>
                  <a:lnTo>
                    <a:pt x="124" y="181"/>
                  </a:lnTo>
                  <a:lnTo>
                    <a:pt x="122" y="181"/>
                  </a:lnTo>
                  <a:lnTo>
                    <a:pt x="122" y="183"/>
                  </a:lnTo>
                  <a:lnTo>
                    <a:pt x="120" y="183"/>
                  </a:lnTo>
                  <a:lnTo>
                    <a:pt x="118" y="183"/>
                  </a:lnTo>
                  <a:lnTo>
                    <a:pt x="116" y="183"/>
                  </a:lnTo>
                  <a:lnTo>
                    <a:pt x="114" y="185"/>
                  </a:lnTo>
                  <a:lnTo>
                    <a:pt x="112" y="185"/>
                  </a:lnTo>
                  <a:lnTo>
                    <a:pt x="110" y="185"/>
                  </a:lnTo>
                  <a:lnTo>
                    <a:pt x="110" y="185"/>
                  </a:lnTo>
                  <a:lnTo>
                    <a:pt x="108" y="185"/>
                  </a:lnTo>
                  <a:lnTo>
                    <a:pt x="108" y="187"/>
                  </a:lnTo>
                  <a:lnTo>
                    <a:pt x="106" y="187"/>
                  </a:lnTo>
                  <a:lnTo>
                    <a:pt x="104" y="187"/>
                  </a:lnTo>
                  <a:lnTo>
                    <a:pt x="102" y="187"/>
                  </a:lnTo>
                  <a:lnTo>
                    <a:pt x="100" y="187"/>
                  </a:lnTo>
                  <a:lnTo>
                    <a:pt x="100" y="189"/>
                  </a:lnTo>
                  <a:lnTo>
                    <a:pt x="98" y="189"/>
                  </a:lnTo>
                  <a:lnTo>
                    <a:pt x="96" y="189"/>
                  </a:lnTo>
                  <a:lnTo>
                    <a:pt x="94" y="189"/>
                  </a:lnTo>
                  <a:lnTo>
                    <a:pt x="90" y="191"/>
                  </a:lnTo>
                  <a:lnTo>
                    <a:pt x="88" y="191"/>
                  </a:lnTo>
                  <a:lnTo>
                    <a:pt x="86" y="191"/>
                  </a:lnTo>
                  <a:lnTo>
                    <a:pt x="84" y="191"/>
                  </a:lnTo>
                  <a:lnTo>
                    <a:pt x="82" y="191"/>
                  </a:lnTo>
                  <a:lnTo>
                    <a:pt x="82" y="193"/>
                  </a:lnTo>
                  <a:lnTo>
                    <a:pt x="80" y="193"/>
                  </a:lnTo>
                  <a:lnTo>
                    <a:pt x="78" y="193"/>
                  </a:lnTo>
                  <a:lnTo>
                    <a:pt x="76" y="193"/>
                  </a:lnTo>
                  <a:lnTo>
                    <a:pt x="74" y="193"/>
                  </a:lnTo>
                  <a:lnTo>
                    <a:pt x="74" y="195"/>
                  </a:lnTo>
                  <a:lnTo>
                    <a:pt x="72" y="195"/>
                  </a:lnTo>
                  <a:lnTo>
                    <a:pt x="70" y="195"/>
                  </a:lnTo>
                  <a:lnTo>
                    <a:pt x="68" y="195"/>
                  </a:lnTo>
                  <a:lnTo>
                    <a:pt x="66" y="195"/>
                  </a:lnTo>
                  <a:lnTo>
                    <a:pt x="64" y="195"/>
                  </a:lnTo>
                  <a:lnTo>
                    <a:pt x="64" y="197"/>
                  </a:lnTo>
                  <a:lnTo>
                    <a:pt x="62" y="197"/>
                  </a:lnTo>
                  <a:lnTo>
                    <a:pt x="62" y="197"/>
                  </a:lnTo>
                  <a:lnTo>
                    <a:pt x="60" y="197"/>
                  </a:lnTo>
                  <a:lnTo>
                    <a:pt x="58" y="197"/>
                  </a:lnTo>
                  <a:lnTo>
                    <a:pt x="56" y="199"/>
                  </a:lnTo>
                  <a:lnTo>
                    <a:pt x="54" y="199"/>
                  </a:lnTo>
                  <a:lnTo>
                    <a:pt x="52" y="199"/>
                  </a:lnTo>
                  <a:lnTo>
                    <a:pt x="50" y="199"/>
                  </a:lnTo>
                  <a:lnTo>
                    <a:pt x="48" y="201"/>
                  </a:lnTo>
                  <a:lnTo>
                    <a:pt x="46" y="201"/>
                  </a:lnTo>
                  <a:lnTo>
                    <a:pt x="44" y="201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40" y="203"/>
                  </a:lnTo>
                  <a:lnTo>
                    <a:pt x="38" y="203"/>
                  </a:lnTo>
                  <a:lnTo>
                    <a:pt x="36" y="203"/>
                  </a:lnTo>
                  <a:lnTo>
                    <a:pt x="34" y="203"/>
                  </a:lnTo>
                  <a:lnTo>
                    <a:pt x="32" y="203"/>
                  </a:lnTo>
                  <a:lnTo>
                    <a:pt x="30" y="203"/>
                  </a:lnTo>
                  <a:lnTo>
                    <a:pt x="28" y="203"/>
                  </a:lnTo>
                  <a:lnTo>
                    <a:pt x="26" y="203"/>
                  </a:lnTo>
                  <a:lnTo>
                    <a:pt x="24" y="203"/>
                  </a:lnTo>
                  <a:lnTo>
                    <a:pt x="22" y="203"/>
                  </a:lnTo>
                  <a:lnTo>
                    <a:pt x="20" y="203"/>
                  </a:lnTo>
                  <a:lnTo>
                    <a:pt x="18" y="205"/>
                  </a:lnTo>
                  <a:lnTo>
                    <a:pt x="16" y="205"/>
                  </a:lnTo>
                  <a:lnTo>
                    <a:pt x="14" y="205"/>
                  </a:lnTo>
                  <a:lnTo>
                    <a:pt x="14" y="205"/>
                  </a:lnTo>
                  <a:lnTo>
                    <a:pt x="12" y="205"/>
                  </a:lnTo>
                  <a:lnTo>
                    <a:pt x="12" y="207"/>
                  </a:lnTo>
                  <a:lnTo>
                    <a:pt x="10" y="207"/>
                  </a:lnTo>
                  <a:lnTo>
                    <a:pt x="8" y="207"/>
                  </a:lnTo>
                  <a:lnTo>
                    <a:pt x="6" y="207"/>
                  </a:lnTo>
                  <a:lnTo>
                    <a:pt x="4" y="207"/>
                  </a:lnTo>
                  <a:lnTo>
                    <a:pt x="4" y="205"/>
                  </a:lnTo>
                  <a:lnTo>
                    <a:pt x="2" y="203"/>
                  </a:lnTo>
                  <a:lnTo>
                    <a:pt x="2" y="203"/>
                  </a:lnTo>
                  <a:lnTo>
                    <a:pt x="2" y="201"/>
                  </a:lnTo>
                  <a:lnTo>
                    <a:pt x="2" y="199"/>
                  </a:lnTo>
                  <a:lnTo>
                    <a:pt x="2" y="197"/>
                  </a:lnTo>
                  <a:lnTo>
                    <a:pt x="0" y="195"/>
                  </a:lnTo>
                  <a:lnTo>
                    <a:pt x="2" y="195"/>
                  </a:lnTo>
                  <a:lnTo>
                    <a:pt x="2" y="193"/>
                  </a:lnTo>
                  <a:lnTo>
                    <a:pt x="4" y="193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6" y="189"/>
                  </a:lnTo>
                  <a:lnTo>
                    <a:pt x="8" y="189"/>
                  </a:lnTo>
                  <a:lnTo>
                    <a:pt x="8" y="187"/>
                  </a:lnTo>
                  <a:lnTo>
                    <a:pt x="10" y="187"/>
                  </a:lnTo>
                  <a:lnTo>
                    <a:pt x="10" y="185"/>
                  </a:lnTo>
                  <a:lnTo>
                    <a:pt x="12" y="185"/>
                  </a:lnTo>
                  <a:lnTo>
                    <a:pt x="12" y="183"/>
                  </a:lnTo>
                  <a:lnTo>
                    <a:pt x="14" y="183"/>
                  </a:lnTo>
                  <a:lnTo>
                    <a:pt x="14" y="181"/>
                  </a:lnTo>
                  <a:lnTo>
                    <a:pt x="14" y="179"/>
                  </a:lnTo>
                  <a:lnTo>
                    <a:pt x="14" y="181"/>
                  </a:lnTo>
                  <a:lnTo>
                    <a:pt x="14" y="179"/>
                  </a:lnTo>
                  <a:lnTo>
                    <a:pt x="14" y="181"/>
                  </a:lnTo>
                  <a:lnTo>
                    <a:pt x="14" y="179"/>
                  </a:lnTo>
                  <a:lnTo>
                    <a:pt x="16" y="179"/>
                  </a:lnTo>
                  <a:lnTo>
                    <a:pt x="16" y="177"/>
                  </a:lnTo>
                  <a:lnTo>
                    <a:pt x="18" y="177"/>
                  </a:lnTo>
                  <a:lnTo>
                    <a:pt x="18" y="175"/>
                  </a:lnTo>
                  <a:lnTo>
                    <a:pt x="18" y="177"/>
                  </a:lnTo>
                  <a:lnTo>
                    <a:pt x="18" y="175"/>
                  </a:lnTo>
                  <a:lnTo>
                    <a:pt x="20" y="175"/>
                  </a:lnTo>
                  <a:lnTo>
                    <a:pt x="20" y="173"/>
                  </a:lnTo>
                  <a:lnTo>
                    <a:pt x="20" y="171"/>
                  </a:lnTo>
                  <a:lnTo>
                    <a:pt x="22" y="171"/>
                  </a:lnTo>
                  <a:lnTo>
                    <a:pt x="22" y="169"/>
                  </a:lnTo>
                  <a:lnTo>
                    <a:pt x="22" y="167"/>
                  </a:lnTo>
                  <a:lnTo>
                    <a:pt x="24" y="167"/>
                  </a:lnTo>
                  <a:lnTo>
                    <a:pt x="24" y="165"/>
                  </a:lnTo>
                  <a:lnTo>
                    <a:pt x="26" y="165"/>
                  </a:lnTo>
                  <a:lnTo>
                    <a:pt x="26" y="163"/>
                  </a:lnTo>
                  <a:lnTo>
                    <a:pt x="28" y="163"/>
                  </a:lnTo>
                  <a:lnTo>
                    <a:pt x="28" y="161"/>
                  </a:lnTo>
                  <a:lnTo>
                    <a:pt x="30" y="161"/>
                  </a:lnTo>
                  <a:lnTo>
                    <a:pt x="28" y="159"/>
                  </a:lnTo>
                  <a:lnTo>
                    <a:pt x="28" y="157"/>
                  </a:lnTo>
                  <a:lnTo>
                    <a:pt x="28" y="159"/>
                  </a:lnTo>
                  <a:lnTo>
                    <a:pt x="28" y="157"/>
                  </a:lnTo>
                  <a:lnTo>
                    <a:pt x="26" y="157"/>
                  </a:lnTo>
                  <a:lnTo>
                    <a:pt x="28" y="157"/>
                  </a:lnTo>
                  <a:lnTo>
                    <a:pt x="26" y="157"/>
                  </a:lnTo>
                  <a:lnTo>
                    <a:pt x="26" y="157"/>
                  </a:lnTo>
                  <a:lnTo>
                    <a:pt x="26" y="155"/>
                  </a:lnTo>
                  <a:lnTo>
                    <a:pt x="24" y="155"/>
                  </a:lnTo>
                  <a:lnTo>
                    <a:pt x="24" y="153"/>
                  </a:lnTo>
                  <a:lnTo>
                    <a:pt x="24" y="151"/>
                  </a:lnTo>
                  <a:lnTo>
                    <a:pt x="26" y="151"/>
                  </a:lnTo>
                  <a:lnTo>
                    <a:pt x="26" y="149"/>
                  </a:lnTo>
                  <a:lnTo>
                    <a:pt x="24" y="149"/>
                  </a:lnTo>
                  <a:lnTo>
                    <a:pt x="22" y="149"/>
                  </a:lnTo>
                  <a:lnTo>
                    <a:pt x="20" y="149"/>
                  </a:lnTo>
                  <a:lnTo>
                    <a:pt x="18" y="149"/>
                  </a:lnTo>
                  <a:lnTo>
                    <a:pt x="18" y="147"/>
                  </a:lnTo>
                  <a:lnTo>
                    <a:pt x="18" y="145"/>
                  </a:lnTo>
                  <a:lnTo>
                    <a:pt x="18" y="143"/>
                  </a:lnTo>
                  <a:lnTo>
                    <a:pt x="16" y="143"/>
                  </a:lnTo>
                  <a:lnTo>
                    <a:pt x="16" y="141"/>
                  </a:lnTo>
                  <a:lnTo>
                    <a:pt x="16" y="139"/>
                  </a:lnTo>
                  <a:lnTo>
                    <a:pt x="18" y="139"/>
                  </a:lnTo>
                  <a:lnTo>
                    <a:pt x="18" y="137"/>
                  </a:lnTo>
                  <a:lnTo>
                    <a:pt x="20" y="137"/>
                  </a:lnTo>
                  <a:lnTo>
                    <a:pt x="22" y="135"/>
                  </a:lnTo>
                  <a:lnTo>
                    <a:pt x="24" y="135"/>
                  </a:lnTo>
                  <a:lnTo>
                    <a:pt x="24" y="133"/>
                  </a:lnTo>
                  <a:lnTo>
                    <a:pt x="26" y="133"/>
                  </a:lnTo>
                  <a:lnTo>
                    <a:pt x="28" y="133"/>
                  </a:lnTo>
                  <a:lnTo>
                    <a:pt x="30" y="131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4" y="129"/>
                  </a:lnTo>
                  <a:lnTo>
                    <a:pt x="36" y="129"/>
                  </a:lnTo>
                  <a:lnTo>
                    <a:pt x="38" y="129"/>
                  </a:lnTo>
                  <a:lnTo>
                    <a:pt x="40" y="129"/>
                  </a:lnTo>
                  <a:lnTo>
                    <a:pt x="40" y="127"/>
                  </a:lnTo>
                  <a:lnTo>
                    <a:pt x="42" y="127"/>
                  </a:lnTo>
                  <a:lnTo>
                    <a:pt x="44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8" y="125"/>
                  </a:lnTo>
                  <a:lnTo>
                    <a:pt x="50" y="125"/>
                  </a:lnTo>
                  <a:lnTo>
                    <a:pt x="52" y="125"/>
                  </a:lnTo>
                  <a:lnTo>
                    <a:pt x="54" y="125"/>
                  </a:lnTo>
                  <a:lnTo>
                    <a:pt x="56" y="125"/>
                  </a:lnTo>
                  <a:lnTo>
                    <a:pt x="58" y="125"/>
                  </a:lnTo>
                  <a:lnTo>
                    <a:pt x="60" y="125"/>
                  </a:lnTo>
                  <a:lnTo>
                    <a:pt x="62" y="125"/>
                  </a:lnTo>
                  <a:lnTo>
                    <a:pt x="62" y="125"/>
                  </a:lnTo>
                  <a:lnTo>
                    <a:pt x="64" y="125"/>
                  </a:lnTo>
                  <a:lnTo>
                    <a:pt x="66" y="125"/>
                  </a:lnTo>
                  <a:lnTo>
                    <a:pt x="64" y="125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4" y="127"/>
                  </a:lnTo>
                  <a:lnTo>
                    <a:pt x="64" y="125"/>
                  </a:lnTo>
                  <a:lnTo>
                    <a:pt x="66" y="125"/>
                  </a:lnTo>
                  <a:lnTo>
                    <a:pt x="66" y="127"/>
                  </a:lnTo>
                  <a:lnTo>
                    <a:pt x="68" y="127"/>
                  </a:lnTo>
                  <a:lnTo>
                    <a:pt x="70" y="127"/>
                  </a:lnTo>
                  <a:lnTo>
                    <a:pt x="72" y="127"/>
                  </a:lnTo>
                  <a:lnTo>
                    <a:pt x="74" y="127"/>
                  </a:lnTo>
                  <a:lnTo>
                    <a:pt x="76" y="127"/>
                  </a:lnTo>
                  <a:lnTo>
                    <a:pt x="76" y="125"/>
                  </a:lnTo>
                  <a:lnTo>
                    <a:pt x="78" y="125"/>
                  </a:lnTo>
                  <a:lnTo>
                    <a:pt x="78" y="123"/>
                  </a:lnTo>
                  <a:lnTo>
                    <a:pt x="80" y="123"/>
                  </a:lnTo>
                  <a:lnTo>
                    <a:pt x="82" y="123"/>
                  </a:lnTo>
                  <a:lnTo>
                    <a:pt x="84" y="123"/>
                  </a:lnTo>
                  <a:lnTo>
                    <a:pt x="86" y="123"/>
                  </a:lnTo>
                  <a:lnTo>
                    <a:pt x="86" y="121"/>
                  </a:lnTo>
                  <a:lnTo>
                    <a:pt x="88" y="121"/>
                  </a:lnTo>
                  <a:lnTo>
                    <a:pt x="90" y="121"/>
                  </a:lnTo>
                  <a:lnTo>
                    <a:pt x="92" y="121"/>
                  </a:lnTo>
                  <a:lnTo>
                    <a:pt x="94" y="121"/>
                  </a:lnTo>
                  <a:lnTo>
                    <a:pt x="96" y="121"/>
                  </a:lnTo>
                  <a:lnTo>
                    <a:pt x="96" y="119"/>
                  </a:lnTo>
                  <a:lnTo>
                    <a:pt x="98" y="119"/>
                  </a:lnTo>
                  <a:lnTo>
                    <a:pt x="98" y="117"/>
                  </a:lnTo>
                  <a:lnTo>
                    <a:pt x="100" y="117"/>
                  </a:lnTo>
                  <a:lnTo>
                    <a:pt x="102" y="117"/>
                  </a:lnTo>
                  <a:lnTo>
                    <a:pt x="102" y="115"/>
                  </a:lnTo>
                  <a:lnTo>
                    <a:pt x="104" y="115"/>
                  </a:lnTo>
                  <a:lnTo>
                    <a:pt x="102" y="115"/>
                  </a:lnTo>
                  <a:lnTo>
                    <a:pt x="104" y="115"/>
                  </a:lnTo>
                  <a:lnTo>
                    <a:pt x="104" y="117"/>
                  </a:lnTo>
                  <a:lnTo>
                    <a:pt x="104" y="115"/>
                  </a:lnTo>
                  <a:lnTo>
                    <a:pt x="104" y="117"/>
                  </a:lnTo>
                  <a:lnTo>
                    <a:pt x="104" y="115"/>
                  </a:lnTo>
                  <a:lnTo>
                    <a:pt x="104" y="113"/>
                  </a:lnTo>
                  <a:lnTo>
                    <a:pt x="104" y="111"/>
                  </a:lnTo>
                  <a:lnTo>
                    <a:pt x="106" y="111"/>
                  </a:lnTo>
                  <a:lnTo>
                    <a:pt x="106" y="109"/>
                  </a:lnTo>
                  <a:lnTo>
                    <a:pt x="108" y="109"/>
                  </a:lnTo>
                  <a:lnTo>
                    <a:pt x="108" y="109"/>
                  </a:lnTo>
                  <a:lnTo>
                    <a:pt x="110" y="109"/>
                  </a:lnTo>
                  <a:lnTo>
                    <a:pt x="108" y="109"/>
                  </a:lnTo>
                  <a:lnTo>
                    <a:pt x="110" y="109"/>
                  </a:lnTo>
                  <a:lnTo>
                    <a:pt x="110" y="107"/>
                  </a:lnTo>
                  <a:lnTo>
                    <a:pt x="110" y="104"/>
                  </a:lnTo>
                  <a:lnTo>
                    <a:pt x="110" y="104"/>
                  </a:lnTo>
                  <a:lnTo>
                    <a:pt x="112" y="104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4" y="104"/>
                  </a:lnTo>
                  <a:lnTo>
                    <a:pt x="114" y="102"/>
                  </a:lnTo>
                  <a:lnTo>
                    <a:pt x="116" y="102"/>
                  </a:lnTo>
                  <a:lnTo>
                    <a:pt x="118" y="102"/>
                  </a:lnTo>
                  <a:lnTo>
                    <a:pt x="118" y="100"/>
                  </a:lnTo>
                  <a:lnTo>
                    <a:pt x="118" y="98"/>
                  </a:lnTo>
                  <a:lnTo>
                    <a:pt x="118" y="96"/>
                  </a:lnTo>
                  <a:lnTo>
                    <a:pt x="116" y="96"/>
                  </a:lnTo>
                  <a:lnTo>
                    <a:pt x="116" y="94"/>
                  </a:lnTo>
                  <a:lnTo>
                    <a:pt x="116" y="96"/>
                  </a:lnTo>
                  <a:lnTo>
                    <a:pt x="118" y="96"/>
                  </a:lnTo>
                  <a:lnTo>
                    <a:pt x="118" y="94"/>
                  </a:lnTo>
                  <a:lnTo>
                    <a:pt x="116" y="94"/>
                  </a:lnTo>
                  <a:lnTo>
                    <a:pt x="118" y="94"/>
                  </a:lnTo>
                  <a:lnTo>
                    <a:pt x="116" y="94"/>
                  </a:lnTo>
                  <a:lnTo>
                    <a:pt x="116" y="92"/>
                  </a:lnTo>
                  <a:lnTo>
                    <a:pt x="116" y="90"/>
                  </a:lnTo>
                  <a:lnTo>
                    <a:pt x="114" y="90"/>
                  </a:lnTo>
                  <a:lnTo>
                    <a:pt x="114" y="88"/>
                  </a:lnTo>
                  <a:lnTo>
                    <a:pt x="114" y="86"/>
                  </a:lnTo>
                  <a:lnTo>
                    <a:pt x="112" y="86"/>
                  </a:lnTo>
                  <a:lnTo>
                    <a:pt x="114" y="86"/>
                  </a:lnTo>
                  <a:lnTo>
                    <a:pt x="112" y="86"/>
                  </a:lnTo>
                  <a:lnTo>
                    <a:pt x="110" y="86"/>
                  </a:lnTo>
                  <a:lnTo>
                    <a:pt x="110" y="84"/>
                  </a:lnTo>
                  <a:lnTo>
                    <a:pt x="112" y="84"/>
                  </a:lnTo>
                  <a:lnTo>
                    <a:pt x="112" y="82"/>
                  </a:lnTo>
                  <a:lnTo>
                    <a:pt x="112" y="84"/>
                  </a:lnTo>
                  <a:lnTo>
                    <a:pt x="114" y="84"/>
                  </a:lnTo>
                  <a:lnTo>
                    <a:pt x="114" y="82"/>
                  </a:lnTo>
                  <a:lnTo>
                    <a:pt x="116" y="82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6" y="76"/>
                  </a:lnTo>
                  <a:lnTo>
                    <a:pt x="118" y="76"/>
                  </a:lnTo>
                  <a:lnTo>
                    <a:pt x="118" y="78"/>
                  </a:lnTo>
                  <a:lnTo>
                    <a:pt x="118" y="76"/>
                  </a:lnTo>
                  <a:lnTo>
                    <a:pt x="116" y="76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2" y="78"/>
                  </a:lnTo>
                  <a:lnTo>
                    <a:pt x="112" y="76"/>
                  </a:lnTo>
                  <a:lnTo>
                    <a:pt x="114" y="76"/>
                  </a:lnTo>
                  <a:lnTo>
                    <a:pt x="114" y="74"/>
                  </a:lnTo>
                  <a:lnTo>
                    <a:pt x="112" y="74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14" y="74"/>
                  </a:lnTo>
                  <a:lnTo>
                    <a:pt x="114" y="72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2" y="72"/>
                  </a:lnTo>
                  <a:lnTo>
                    <a:pt x="112" y="74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12" y="72"/>
                  </a:lnTo>
                  <a:lnTo>
                    <a:pt x="110" y="72"/>
                  </a:lnTo>
                  <a:lnTo>
                    <a:pt x="110" y="74"/>
                  </a:lnTo>
                  <a:lnTo>
                    <a:pt x="110" y="74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0" y="76"/>
                  </a:lnTo>
                  <a:lnTo>
                    <a:pt x="112" y="76"/>
                  </a:lnTo>
                  <a:lnTo>
                    <a:pt x="112" y="78"/>
                  </a:lnTo>
                  <a:lnTo>
                    <a:pt x="110" y="78"/>
                  </a:lnTo>
                  <a:lnTo>
                    <a:pt x="110" y="80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6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10" y="74"/>
                  </a:lnTo>
                  <a:lnTo>
                    <a:pt x="110" y="72"/>
                  </a:lnTo>
                  <a:lnTo>
                    <a:pt x="110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8" y="74"/>
                  </a:lnTo>
                  <a:lnTo>
                    <a:pt x="106" y="74"/>
                  </a:lnTo>
                  <a:lnTo>
                    <a:pt x="106" y="72"/>
                  </a:lnTo>
                  <a:lnTo>
                    <a:pt x="108" y="72"/>
                  </a:lnTo>
                  <a:lnTo>
                    <a:pt x="108" y="70"/>
                  </a:lnTo>
                  <a:lnTo>
                    <a:pt x="110" y="70"/>
                  </a:lnTo>
                  <a:lnTo>
                    <a:pt x="110" y="68"/>
                  </a:lnTo>
                  <a:lnTo>
                    <a:pt x="110" y="66"/>
                  </a:lnTo>
                  <a:lnTo>
                    <a:pt x="110" y="66"/>
                  </a:lnTo>
                  <a:lnTo>
                    <a:pt x="110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4" y="64"/>
                  </a:lnTo>
                  <a:lnTo>
                    <a:pt x="112" y="64"/>
                  </a:lnTo>
                  <a:lnTo>
                    <a:pt x="112" y="62"/>
                  </a:lnTo>
                  <a:lnTo>
                    <a:pt x="114" y="62"/>
                  </a:lnTo>
                  <a:lnTo>
                    <a:pt x="114" y="64"/>
                  </a:lnTo>
                  <a:lnTo>
                    <a:pt x="114" y="62"/>
                  </a:lnTo>
                  <a:lnTo>
                    <a:pt x="116" y="62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6" y="60"/>
                  </a:lnTo>
                  <a:lnTo>
                    <a:pt x="116" y="62"/>
                  </a:lnTo>
                  <a:lnTo>
                    <a:pt x="116" y="60"/>
                  </a:lnTo>
                  <a:lnTo>
                    <a:pt x="116" y="60"/>
                  </a:lnTo>
                  <a:lnTo>
                    <a:pt x="118" y="60"/>
                  </a:lnTo>
                  <a:lnTo>
                    <a:pt x="116" y="60"/>
                  </a:lnTo>
                  <a:lnTo>
                    <a:pt x="118" y="60"/>
                  </a:lnTo>
                  <a:lnTo>
                    <a:pt x="118" y="58"/>
                  </a:lnTo>
                  <a:lnTo>
                    <a:pt x="118" y="56"/>
                  </a:lnTo>
                  <a:lnTo>
                    <a:pt x="120" y="56"/>
                  </a:lnTo>
                  <a:lnTo>
                    <a:pt x="120" y="58"/>
                  </a:lnTo>
                  <a:lnTo>
                    <a:pt x="120" y="56"/>
                  </a:lnTo>
                  <a:lnTo>
                    <a:pt x="120" y="54"/>
                  </a:lnTo>
                  <a:lnTo>
                    <a:pt x="122" y="54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22" y="52"/>
                  </a:lnTo>
                  <a:lnTo>
                    <a:pt x="122" y="50"/>
                  </a:lnTo>
                  <a:lnTo>
                    <a:pt x="122" y="48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4" y="44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6" y="40"/>
                  </a:lnTo>
                  <a:lnTo>
                    <a:pt x="126" y="38"/>
                  </a:lnTo>
                  <a:lnTo>
                    <a:pt x="128" y="38"/>
                  </a:lnTo>
                  <a:lnTo>
                    <a:pt x="128" y="36"/>
                  </a:lnTo>
                  <a:lnTo>
                    <a:pt x="130" y="36"/>
                  </a:lnTo>
                  <a:lnTo>
                    <a:pt x="130" y="34"/>
                  </a:lnTo>
                  <a:lnTo>
                    <a:pt x="130" y="36"/>
                  </a:lnTo>
                  <a:lnTo>
                    <a:pt x="130" y="34"/>
                  </a:lnTo>
                  <a:lnTo>
                    <a:pt x="130" y="32"/>
                  </a:lnTo>
                  <a:lnTo>
                    <a:pt x="132" y="32"/>
                  </a:lnTo>
                  <a:lnTo>
                    <a:pt x="132" y="30"/>
                  </a:lnTo>
                  <a:lnTo>
                    <a:pt x="132" y="28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8" y="24"/>
                  </a:lnTo>
                  <a:lnTo>
                    <a:pt x="138" y="22"/>
                  </a:lnTo>
                  <a:lnTo>
                    <a:pt x="138" y="24"/>
                  </a:lnTo>
                  <a:lnTo>
                    <a:pt x="138" y="22"/>
                  </a:lnTo>
                  <a:lnTo>
                    <a:pt x="138" y="24"/>
                  </a:lnTo>
                  <a:lnTo>
                    <a:pt x="138" y="22"/>
                  </a:lnTo>
                  <a:lnTo>
                    <a:pt x="140" y="22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4" y="18"/>
                  </a:lnTo>
                  <a:lnTo>
                    <a:pt x="144" y="16"/>
                  </a:lnTo>
                  <a:lnTo>
                    <a:pt x="144" y="18"/>
                  </a:lnTo>
                  <a:lnTo>
                    <a:pt x="146" y="18"/>
                  </a:lnTo>
                  <a:lnTo>
                    <a:pt x="144" y="18"/>
                  </a:lnTo>
                  <a:lnTo>
                    <a:pt x="146" y="18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50" y="12"/>
                  </a:lnTo>
                  <a:close/>
                  <a:moveTo>
                    <a:pt x="134" y="26"/>
                  </a:moveTo>
                  <a:lnTo>
                    <a:pt x="134" y="28"/>
                  </a:lnTo>
                  <a:lnTo>
                    <a:pt x="134" y="26"/>
                  </a:lnTo>
                  <a:close/>
                  <a:moveTo>
                    <a:pt x="114" y="70"/>
                  </a:moveTo>
                  <a:lnTo>
                    <a:pt x="114" y="72"/>
                  </a:lnTo>
                  <a:lnTo>
                    <a:pt x="114" y="70"/>
                  </a:lnTo>
                  <a:lnTo>
                    <a:pt x="114" y="68"/>
                  </a:lnTo>
                  <a:lnTo>
                    <a:pt x="114" y="70"/>
                  </a:lnTo>
                  <a:close/>
                  <a:moveTo>
                    <a:pt x="116" y="74"/>
                  </a:moveTo>
                  <a:lnTo>
                    <a:pt x="116" y="76"/>
                  </a:lnTo>
                  <a:lnTo>
                    <a:pt x="116" y="74"/>
                  </a:lnTo>
                  <a:close/>
                  <a:moveTo>
                    <a:pt x="114" y="86"/>
                  </a:moveTo>
                  <a:lnTo>
                    <a:pt x="114" y="88"/>
                  </a:lnTo>
                  <a:lnTo>
                    <a:pt x="114" y="86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6" name="Freeform 3181">
              <a:extLst>
                <a:ext uri="{FF2B5EF4-FFF2-40B4-BE49-F238E27FC236}">
                  <a16:creationId xmlns:a16="http://schemas.microsoft.com/office/drawing/2014/main" id="{67C604B1-476C-2C73-6425-1B091A58B9E0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5582868" y="2871052"/>
              <a:ext cx="483369" cy="302651"/>
            </a:xfrm>
            <a:custGeom>
              <a:avLst/>
              <a:gdLst>
                <a:gd name="T0" fmla="*/ 30 w 244"/>
                <a:gd name="T1" fmla="*/ 36 h 162"/>
                <a:gd name="T2" fmla="*/ 40 w 244"/>
                <a:gd name="T3" fmla="*/ 36 h 162"/>
                <a:gd name="T4" fmla="*/ 52 w 244"/>
                <a:gd name="T5" fmla="*/ 34 h 162"/>
                <a:gd name="T6" fmla="*/ 66 w 244"/>
                <a:gd name="T7" fmla="*/ 34 h 162"/>
                <a:gd name="T8" fmla="*/ 78 w 244"/>
                <a:gd name="T9" fmla="*/ 30 h 162"/>
                <a:gd name="T10" fmla="*/ 90 w 244"/>
                <a:gd name="T11" fmla="*/ 28 h 162"/>
                <a:gd name="T12" fmla="*/ 100 w 244"/>
                <a:gd name="T13" fmla="*/ 24 h 162"/>
                <a:gd name="T14" fmla="*/ 112 w 244"/>
                <a:gd name="T15" fmla="*/ 22 h 162"/>
                <a:gd name="T16" fmla="*/ 126 w 244"/>
                <a:gd name="T17" fmla="*/ 18 h 162"/>
                <a:gd name="T18" fmla="*/ 136 w 244"/>
                <a:gd name="T19" fmla="*/ 16 h 162"/>
                <a:gd name="T20" fmla="*/ 148 w 244"/>
                <a:gd name="T21" fmla="*/ 12 h 162"/>
                <a:gd name="T22" fmla="*/ 162 w 244"/>
                <a:gd name="T23" fmla="*/ 10 h 162"/>
                <a:gd name="T24" fmla="*/ 176 w 244"/>
                <a:gd name="T25" fmla="*/ 6 h 162"/>
                <a:gd name="T26" fmla="*/ 186 w 244"/>
                <a:gd name="T27" fmla="*/ 4 h 162"/>
                <a:gd name="T28" fmla="*/ 196 w 244"/>
                <a:gd name="T29" fmla="*/ 0 h 162"/>
                <a:gd name="T30" fmla="*/ 206 w 244"/>
                <a:gd name="T31" fmla="*/ 6 h 162"/>
                <a:gd name="T32" fmla="*/ 210 w 244"/>
                <a:gd name="T33" fmla="*/ 12 h 162"/>
                <a:gd name="T34" fmla="*/ 212 w 244"/>
                <a:gd name="T35" fmla="*/ 20 h 162"/>
                <a:gd name="T36" fmla="*/ 218 w 244"/>
                <a:gd name="T37" fmla="*/ 24 h 162"/>
                <a:gd name="T38" fmla="*/ 228 w 244"/>
                <a:gd name="T39" fmla="*/ 24 h 162"/>
                <a:gd name="T40" fmla="*/ 226 w 244"/>
                <a:gd name="T41" fmla="*/ 32 h 162"/>
                <a:gd name="T42" fmla="*/ 224 w 244"/>
                <a:gd name="T43" fmla="*/ 42 h 162"/>
                <a:gd name="T44" fmla="*/ 220 w 244"/>
                <a:gd name="T45" fmla="*/ 48 h 162"/>
                <a:gd name="T46" fmla="*/ 224 w 244"/>
                <a:gd name="T47" fmla="*/ 54 h 162"/>
                <a:gd name="T48" fmla="*/ 220 w 244"/>
                <a:gd name="T49" fmla="*/ 64 h 162"/>
                <a:gd name="T50" fmla="*/ 220 w 244"/>
                <a:gd name="T51" fmla="*/ 70 h 162"/>
                <a:gd name="T52" fmla="*/ 228 w 244"/>
                <a:gd name="T53" fmla="*/ 76 h 162"/>
                <a:gd name="T54" fmla="*/ 232 w 244"/>
                <a:gd name="T55" fmla="*/ 80 h 162"/>
                <a:gd name="T56" fmla="*/ 242 w 244"/>
                <a:gd name="T57" fmla="*/ 84 h 162"/>
                <a:gd name="T58" fmla="*/ 242 w 244"/>
                <a:gd name="T59" fmla="*/ 90 h 162"/>
                <a:gd name="T60" fmla="*/ 234 w 244"/>
                <a:gd name="T61" fmla="*/ 100 h 162"/>
                <a:gd name="T62" fmla="*/ 230 w 244"/>
                <a:gd name="T63" fmla="*/ 108 h 162"/>
                <a:gd name="T64" fmla="*/ 222 w 244"/>
                <a:gd name="T65" fmla="*/ 112 h 162"/>
                <a:gd name="T66" fmla="*/ 212 w 244"/>
                <a:gd name="T67" fmla="*/ 118 h 162"/>
                <a:gd name="T68" fmla="*/ 204 w 244"/>
                <a:gd name="T69" fmla="*/ 124 h 162"/>
                <a:gd name="T70" fmla="*/ 192 w 244"/>
                <a:gd name="T71" fmla="*/ 126 h 162"/>
                <a:gd name="T72" fmla="*/ 174 w 244"/>
                <a:gd name="T73" fmla="*/ 130 h 162"/>
                <a:gd name="T74" fmla="*/ 162 w 244"/>
                <a:gd name="T75" fmla="*/ 132 h 162"/>
                <a:gd name="T76" fmla="*/ 148 w 244"/>
                <a:gd name="T77" fmla="*/ 136 h 162"/>
                <a:gd name="T78" fmla="*/ 136 w 244"/>
                <a:gd name="T79" fmla="*/ 138 h 162"/>
                <a:gd name="T80" fmla="*/ 124 w 244"/>
                <a:gd name="T81" fmla="*/ 140 h 162"/>
                <a:gd name="T82" fmla="*/ 110 w 244"/>
                <a:gd name="T83" fmla="*/ 144 h 162"/>
                <a:gd name="T84" fmla="*/ 96 w 244"/>
                <a:gd name="T85" fmla="*/ 146 h 162"/>
                <a:gd name="T86" fmla="*/ 88 w 244"/>
                <a:gd name="T87" fmla="*/ 150 h 162"/>
                <a:gd name="T88" fmla="*/ 74 w 244"/>
                <a:gd name="T89" fmla="*/ 152 h 162"/>
                <a:gd name="T90" fmla="*/ 60 w 244"/>
                <a:gd name="T91" fmla="*/ 154 h 162"/>
                <a:gd name="T92" fmla="*/ 44 w 244"/>
                <a:gd name="T93" fmla="*/ 158 h 162"/>
                <a:gd name="T94" fmla="*/ 34 w 244"/>
                <a:gd name="T95" fmla="*/ 160 h 162"/>
                <a:gd name="T96" fmla="*/ 22 w 244"/>
                <a:gd name="T97" fmla="*/ 160 h 162"/>
                <a:gd name="T98" fmla="*/ 18 w 244"/>
                <a:gd name="T99" fmla="*/ 148 h 162"/>
                <a:gd name="T100" fmla="*/ 16 w 244"/>
                <a:gd name="T101" fmla="*/ 136 h 162"/>
                <a:gd name="T102" fmla="*/ 14 w 244"/>
                <a:gd name="T103" fmla="*/ 124 h 162"/>
                <a:gd name="T104" fmla="*/ 12 w 244"/>
                <a:gd name="T105" fmla="*/ 112 h 162"/>
                <a:gd name="T106" fmla="*/ 10 w 244"/>
                <a:gd name="T107" fmla="*/ 98 h 162"/>
                <a:gd name="T108" fmla="*/ 8 w 244"/>
                <a:gd name="T109" fmla="*/ 86 h 162"/>
                <a:gd name="T110" fmla="*/ 6 w 244"/>
                <a:gd name="T111" fmla="*/ 74 h 162"/>
                <a:gd name="T112" fmla="*/ 2 w 244"/>
                <a:gd name="T113" fmla="*/ 64 h 162"/>
                <a:gd name="T114" fmla="*/ 0 w 244"/>
                <a:gd name="T115" fmla="*/ 50 h 162"/>
                <a:gd name="T116" fmla="*/ 6 w 244"/>
                <a:gd name="T117" fmla="*/ 42 h 162"/>
                <a:gd name="T118" fmla="*/ 12 w 244"/>
                <a:gd name="T119" fmla="*/ 34 h 162"/>
                <a:gd name="T120" fmla="*/ 14 w 244"/>
                <a:gd name="T121" fmla="*/ 34 h 162"/>
                <a:gd name="T122" fmla="*/ 16 w 244"/>
                <a:gd name="T123" fmla="*/ 34 h 162"/>
                <a:gd name="T124" fmla="*/ 20 w 244"/>
                <a:gd name="T125" fmla="*/ 3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" h="162">
                  <a:moveTo>
                    <a:pt x="26" y="26"/>
                  </a:moveTo>
                  <a:lnTo>
                    <a:pt x="28" y="28"/>
                  </a:lnTo>
                  <a:lnTo>
                    <a:pt x="28" y="30"/>
                  </a:lnTo>
                  <a:lnTo>
                    <a:pt x="28" y="32"/>
                  </a:lnTo>
                  <a:lnTo>
                    <a:pt x="28" y="34"/>
                  </a:lnTo>
                  <a:lnTo>
                    <a:pt x="28" y="34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2" y="38"/>
                  </a:lnTo>
                  <a:lnTo>
                    <a:pt x="34" y="38"/>
                  </a:lnTo>
                  <a:lnTo>
                    <a:pt x="36" y="38"/>
                  </a:lnTo>
                  <a:lnTo>
                    <a:pt x="38" y="38"/>
                  </a:lnTo>
                  <a:lnTo>
                    <a:pt x="38" y="36"/>
                  </a:lnTo>
                  <a:lnTo>
                    <a:pt x="40" y="36"/>
                  </a:lnTo>
                  <a:lnTo>
                    <a:pt x="40" y="36"/>
                  </a:lnTo>
                  <a:lnTo>
                    <a:pt x="42" y="36"/>
                  </a:lnTo>
                  <a:lnTo>
                    <a:pt x="44" y="36"/>
                  </a:lnTo>
                  <a:lnTo>
                    <a:pt x="46" y="34"/>
                  </a:lnTo>
                  <a:lnTo>
                    <a:pt x="48" y="34"/>
                  </a:lnTo>
                  <a:lnTo>
                    <a:pt x="50" y="34"/>
                  </a:lnTo>
                  <a:lnTo>
                    <a:pt x="52" y="34"/>
                  </a:lnTo>
                  <a:lnTo>
                    <a:pt x="54" y="34"/>
                  </a:lnTo>
                  <a:lnTo>
                    <a:pt x="56" y="34"/>
                  </a:lnTo>
                  <a:lnTo>
                    <a:pt x="58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4" y="34"/>
                  </a:lnTo>
                  <a:lnTo>
                    <a:pt x="66" y="34"/>
                  </a:lnTo>
                  <a:lnTo>
                    <a:pt x="66" y="32"/>
                  </a:lnTo>
                  <a:lnTo>
                    <a:pt x="68" y="32"/>
                  </a:lnTo>
                  <a:lnTo>
                    <a:pt x="70" y="32"/>
                  </a:lnTo>
                  <a:lnTo>
                    <a:pt x="72" y="32"/>
                  </a:lnTo>
                  <a:lnTo>
                    <a:pt x="74" y="32"/>
                  </a:lnTo>
                  <a:lnTo>
                    <a:pt x="76" y="30"/>
                  </a:lnTo>
                  <a:lnTo>
                    <a:pt x="78" y="30"/>
                  </a:lnTo>
                  <a:lnTo>
                    <a:pt x="80" y="30"/>
                  </a:lnTo>
                  <a:lnTo>
                    <a:pt x="82" y="30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88" y="28"/>
                  </a:lnTo>
                  <a:lnTo>
                    <a:pt x="90" y="28"/>
                  </a:lnTo>
                  <a:lnTo>
                    <a:pt x="90" y="26"/>
                  </a:lnTo>
                  <a:lnTo>
                    <a:pt x="92" y="26"/>
                  </a:lnTo>
                  <a:lnTo>
                    <a:pt x="94" y="26"/>
                  </a:lnTo>
                  <a:lnTo>
                    <a:pt x="96" y="26"/>
                  </a:lnTo>
                  <a:lnTo>
                    <a:pt x="98" y="26"/>
                  </a:lnTo>
                  <a:lnTo>
                    <a:pt x="100" y="26"/>
                  </a:lnTo>
                  <a:lnTo>
                    <a:pt x="100" y="24"/>
                  </a:lnTo>
                  <a:lnTo>
                    <a:pt x="102" y="24"/>
                  </a:lnTo>
                  <a:lnTo>
                    <a:pt x="104" y="24"/>
                  </a:lnTo>
                  <a:lnTo>
                    <a:pt x="106" y="24"/>
                  </a:lnTo>
                  <a:lnTo>
                    <a:pt x="108" y="24"/>
                  </a:lnTo>
                  <a:lnTo>
                    <a:pt x="108" y="22"/>
                  </a:lnTo>
                  <a:lnTo>
                    <a:pt x="110" y="22"/>
                  </a:lnTo>
                  <a:lnTo>
                    <a:pt x="112" y="22"/>
                  </a:lnTo>
                  <a:lnTo>
                    <a:pt x="114" y="22"/>
                  </a:lnTo>
                  <a:lnTo>
                    <a:pt x="116" y="22"/>
                  </a:lnTo>
                  <a:lnTo>
                    <a:pt x="120" y="20"/>
                  </a:lnTo>
                  <a:lnTo>
                    <a:pt x="122" y="20"/>
                  </a:lnTo>
                  <a:lnTo>
                    <a:pt x="124" y="20"/>
                  </a:lnTo>
                  <a:lnTo>
                    <a:pt x="126" y="20"/>
                  </a:lnTo>
                  <a:lnTo>
                    <a:pt x="126" y="18"/>
                  </a:lnTo>
                  <a:lnTo>
                    <a:pt x="128" y="18"/>
                  </a:lnTo>
                  <a:lnTo>
                    <a:pt x="130" y="18"/>
                  </a:lnTo>
                  <a:lnTo>
                    <a:pt x="132" y="18"/>
                  </a:lnTo>
                  <a:lnTo>
                    <a:pt x="134" y="18"/>
                  </a:lnTo>
                  <a:lnTo>
                    <a:pt x="134" y="16"/>
                  </a:lnTo>
                  <a:lnTo>
                    <a:pt x="136" y="16"/>
                  </a:lnTo>
                  <a:lnTo>
                    <a:pt x="136" y="16"/>
                  </a:lnTo>
                  <a:lnTo>
                    <a:pt x="138" y="16"/>
                  </a:lnTo>
                  <a:lnTo>
                    <a:pt x="140" y="16"/>
                  </a:lnTo>
                  <a:lnTo>
                    <a:pt x="142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52" y="12"/>
                  </a:lnTo>
                  <a:lnTo>
                    <a:pt x="154" y="12"/>
                  </a:lnTo>
                  <a:lnTo>
                    <a:pt x="156" y="12"/>
                  </a:lnTo>
                  <a:lnTo>
                    <a:pt x="158" y="12"/>
                  </a:lnTo>
                  <a:lnTo>
                    <a:pt x="158" y="10"/>
                  </a:lnTo>
                  <a:lnTo>
                    <a:pt x="162" y="10"/>
                  </a:lnTo>
                  <a:lnTo>
                    <a:pt x="164" y="10"/>
                  </a:lnTo>
                  <a:lnTo>
                    <a:pt x="166" y="8"/>
                  </a:lnTo>
                  <a:lnTo>
                    <a:pt x="168" y="8"/>
                  </a:lnTo>
                  <a:lnTo>
                    <a:pt x="170" y="8"/>
                  </a:lnTo>
                  <a:lnTo>
                    <a:pt x="172" y="8"/>
                  </a:lnTo>
                  <a:lnTo>
                    <a:pt x="174" y="6"/>
                  </a:lnTo>
                  <a:lnTo>
                    <a:pt x="176" y="6"/>
                  </a:lnTo>
                  <a:lnTo>
                    <a:pt x="178" y="6"/>
                  </a:lnTo>
                  <a:lnTo>
                    <a:pt x="180" y="6"/>
                  </a:lnTo>
                  <a:lnTo>
                    <a:pt x="182" y="6"/>
                  </a:lnTo>
                  <a:lnTo>
                    <a:pt x="182" y="4"/>
                  </a:lnTo>
                  <a:lnTo>
                    <a:pt x="184" y="4"/>
                  </a:lnTo>
                  <a:lnTo>
                    <a:pt x="184" y="4"/>
                  </a:lnTo>
                  <a:lnTo>
                    <a:pt x="186" y="4"/>
                  </a:lnTo>
                  <a:lnTo>
                    <a:pt x="186" y="2"/>
                  </a:lnTo>
                  <a:lnTo>
                    <a:pt x="188" y="2"/>
                  </a:lnTo>
                  <a:lnTo>
                    <a:pt x="190" y="2"/>
                  </a:lnTo>
                  <a:lnTo>
                    <a:pt x="192" y="2"/>
                  </a:lnTo>
                  <a:lnTo>
                    <a:pt x="194" y="2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4"/>
                  </a:lnTo>
                  <a:lnTo>
                    <a:pt x="200" y="6"/>
                  </a:lnTo>
                  <a:lnTo>
                    <a:pt x="202" y="6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6"/>
                  </a:lnTo>
                  <a:lnTo>
                    <a:pt x="208" y="8"/>
                  </a:lnTo>
                  <a:lnTo>
                    <a:pt x="210" y="8"/>
                  </a:lnTo>
                  <a:lnTo>
                    <a:pt x="208" y="8"/>
                  </a:lnTo>
                  <a:lnTo>
                    <a:pt x="208" y="10"/>
                  </a:lnTo>
                  <a:lnTo>
                    <a:pt x="210" y="10"/>
                  </a:lnTo>
                  <a:lnTo>
                    <a:pt x="210" y="12"/>
                  </a:lnTo>
                  <a:lnTo>
                    <a:pt x="212" y="12"/>
                  </a:lnTo>
                  <a:lnTo>
                    <a:pt x="210" y="12"/>
                  </a:lnTo>
                  <a:lnTo>
                    <a:pt x="210" y="14"/>
                  </a:lnTo>
                  <a:lnTo>
                    <a:pt x="212" y="14"/>
                  </a:lnTo>
                  <a:lnTo>
                    <a:pt x="212" y="16"/>
                  </a:lnTo>
                  <a:lnTo>
                    <a:pt x="212" y="18"/>
                  </a:lnTo>
                  <a:lnTo>
                    <a:pt x="212" y="20"/>
                  </a:lnTo>
                  <a:lnTo>
                    <a:pt x="214" y="20"/>
                  </a:lnTo>
                  <a:lnTo>
                    <a:pt x="216" y="20"/>
                  </a:lnTo>
                  <a:lnTo>
                    <a:pt x="216" y="22"/>
                  </a:lnTo>
                  <a:lnTo>
                    <a:pt x="214" y="22"/>
                  </a:lnTo>
                  <a:lnTo>
                    <a:pt x="216" y="22"/>
                  </a:lnTo>
                  <a:lnTo>
                    <a:pt x="218" y="22"/>
                  </a:lnTo>
                  <a:lnTo>
                    <a:pt x="218" y="24"/>
                  </a:lnTo>
                  <a:lnTo>
                    <a:pt x="220" y="24"/>
                  </a:lnTo>
                  <a:lnTo>
                    <a:pt x="222" y="24"/>
                  </a:lnTo>
                  <a:lnTo>
                    <a:pt x="222" y="26"/>
                  </a:lnTo>
                  <a:lnTo>
                    <a:pt x="222" y="24"/>
                  </a:lnTo>
                  <a:lnTo>
                    <a:pt x="224" y="24"/>
                  </a:lnTo>
                  <a:lnTo>
                    <a:pt x="226" y="24"/>
                  </a:lnTo>
                  <a:lnTo>
                    <a:pt x="228" y="24"/>
                  </a:lnTo>
                  <a:lnTo>
                    <a:pt x="228" y="26"/>
                  </a:lnTo>
                  <a:lnTo>
                    <a:pt x="230" y="26"/>
                  </a:lnTo>
                  <a:lnTo>
                    <a:pt x="230" y="28"/>
                  </a:lnTo>
                  <a:lnTo>
                    <a:pt x="228" y="28"/>
                  </a:lnTo>
                  <a:lnTo>
                    <a:pt x="228" y="30"/>
                  </a:lnTo>
                  <a:lnTo>
                    <a:pt x="228" y="32"/>
                  </a:lnTo>
                  <a:lnTo>
                    <a:pt x="226" y="32"/>
                  </a:lnTo>
                  <a:lnTo>
                    <a:pt x="226" y="34"/>
                  </a:lnTo>
                  <a:lnTo>
                    <a:pt x="226" y="34"/>
                  </a:lnTo>
                  <a:lnTo>
                    <a:pt x="226" y="36"/>
                  </a:lnTo>
                  <a:lnTo>
                    <a:pt x="226" y="38"/>
                  </a:lnTo>
                  <a:lnTo>
                    <a:pt x="224" y="38"/>
                  </a:lnTo>
                  <a:lnTo>
                    <a:pt x="224" y="40"/>
                  </a:lnTo>
                  <a:lnTo>
                    <a:pt x="224" y="42"/>
                  </a:lnTo>
                  <a:lnTo>
                    <a:pt x="222" y="42"/>
                  </a:lnTo>
                  <a:lnTo>
                    <a:pt x="224" y="42"/>
                  </a:lnTo>
                  <a:lnTo>
                    <a:pt x="224" y="44"/>
                  </a:lnTo>
                  <a:lnTo>
                    <a:pt x="222" y="44"/>
                  </a:lnTo>
                  <a:lnTo>
                    <a:pt x="222" y="46"/>
                  </a:lnTo>
                  <a:lnTo>
                    <a:pt x="220" y="46"/>
                  </a:lnTo>
                  <a:lnTo>
                    <a:pt x="220" y="48"/>
                  </a:lnTo>
                  <a:lnTo>
                    <a:pt x="218" y="48"/>
                  </a:lnTo>
                  <a:lnTo>
                    <a:pt x="218" y="50"/>
                  </a:lnTo>
                  <a:lnTo>
                    <a:pt x="220" y="50"/>
                  </a:lnTo>
                  <a:lnTo>
                    <a:pt x="220" y="52"/>
                  </a:lnTo>
                  <a:lnTo>
                    <a:pt x="222" y="52"/>
                  </a:lnTo>
                  <a:lnTo>
                    <a:pt x="222" y="54"/>
                  </a:lnTo>
                  <a:lnTo>
                    <a:pt x="224" y="54"/>
                  </a:lnTo>
                  <a:lnTo>
                    <a:pt x="224" y="56"/>
                  </a:lnTo>
                  <a:lnTo>
                    <a:pt x="222" y="56"/>
                  </a:lnTo>
                  <a:lnTo>
                    <a:pt x="222" y="58"/>
                  </a:lnTo>
                  <a:lnTo>
                    <a:pt x="222" y="60"/>
                  </a:lnTo>
                  <a:lnTo>
                    <a:pt x="220" y="60"/>
                  </a:lnTo>
                  <a:lnTo>
                    <a:pt x="220" y="62"/>
                  </a:lnTo>
                  <a:lnTo>
                    <a:pt x="220" y="64"/>
                  </a:lnTo>
                  <a:lnTo>
                    <a:pt x="220" y="66"/>
                  </a:lnTo>
                  <a:lnTo>
                    <a:pt x="222" y="66"/>
                  </a:lnTo>
                  <a:lnTo>
                    <a:pt x="220" y="66"/>
                  </a:lnTo>
                  <a:lnTo>
                    <a:pt x="220" y="68"/>
                  </a:lnTo>
                  <a:lnTo>
                    <a:pt x="222" y="68"/>
                  </a:lnTo>
                  <a:lnTo>
                    <a:pt x="222" y="70"/>
                  </a:lnTo>
                  <a:lnTo>
                    <a:pt x="220" y="70"/>
                  </a:lnTo>
                  <a:lnTo>
                    <a:pt x="222" y="70"/>
                  </a:lnTo>
                  <a:lnTo>
                    <a:pt x="222" y="72"/>
                  </a:lnTo>
                  <a:lnTo>
                    <a:pt x="224" y="72"/>
                  </a:lnTo>
                  <a:lnTo>
                    <a:pt x="226" y="72"/>
                  </a:lnTo>
                  <a:lnTo>
                    <a:pt x="228" y="72"/>
                  </a:lnTo>
                  <a:lnTo>
                    <a:pt x="228" y="74"/>
                  </a:lnTo>
                  <a:lnTo>
                    <a:pt x="228" y="76"/>
                  </a:lnTo>
                  <a:lnTo>
                    <a:pt x="228" y="78"/>
                  </a:lnTo>
                  <a:lnTo>
                    <a:pt x="230" y="78"/>
                  </a:lnTo>
                  <a:lnTo>
                    <a:pt x="230" y="80"/>
                  </a:lnTo>
                  <a:lnTo>
                    <a:pt x="232" y="80"/>
                  </a:lnTo>
                  <a:lnTo>
                    <a:pt x="232" y="78"/>
                  </a:lnTo>
                  <a:lnTo>
                    <a:pt x="232" y="78"/>
                  </a:lnTo>
                  <a:lnTo>
                    <a:pt x="232" y="80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2"/>
                  </a:lnTo>
                  <a:lnTo>
                    <a:pt x="238" y="82"/>
                  </a:lnTo>
                  <a:lnTo>
                    <a:pt x="238" y="84"/>
                  </a:lnTo>
                  <a:lnTo>
                    <a:pt x="240" y="84"/>
                  </a:lnTo>
                  <a:lnTo>
                    <a:pt x="242" y="84"/>
                  </a:lnTo>
                  <a:lnTo>
                    <a:pt x="242" y="86"/>
                  </a:lnTo>
                  <a:lnTo>
                    <a:pt x="244" y="86"/>
                  </a:lnTo>
                  <a:lnTo>
                    <a:pt x="244" y="88"/>
                  </a:lnTo>
                  <a:lnTo>
                    <a:pt x="244" y="90"/>
                  </a:lnTo>
                  <a:lnTo>
                    <a:pt x="242" y="90"/>
                  </a:lnTo>
                  <a:lnTo>
                    <a:pt x="240" y="90"/>
                  </a:lnTo>
                  <a:lnTo>
                    <a:pt x="242" y="90"/>
                  </a:lnTo>
                  <a:lnTo>
                    <a:pt x="240" y="92"/>
                  </a:lnTo>
                  <a:lnTo>
                    <a:pt x="238" y="94"/>
                  </a:lnTo>
                  <a:lnTo>
                    <a:pt x="236" y="94"/>
                  </a:lnTo>
                  <a:lnTo>
                    <a:pt x="236" y="96"/>
                  </a:lnTo>
                  <a:lnTo>
                    <a:pt x="236" y="98"/>
                  </a:lnTo>
                  <a:lnTo>
                    <a:pt x="234" y="98"/>
                  </a:lnTo>
                  <a:lnTo>
                    <a:pt x="234" y="100"/>
                  </a:lnTo>
                  <a:lnTo>
                    <a:pt x="232" y="100"/>
                  </a:lnTo>
                  <a:lnTo>
                    <a:pt x="232" y="102"/>
                  </a:lnTo>
                  <a:lnTo>
                    <a:pt x="232" y="104"/>
                  </a:lnTo>
                  <a:lnTo>
                    <a:pt x="232" y="106"/>
                  </a:lnTo>
                  <a:lnTo>
                    <a:pt x="232" y="106"/>
                  </a:lnTo>
                  <a:lnTo>
                    <a:pt x="232" y="108"/>
                  </a:lnTo>
                  <a:lnTo>
                    <a:pt x="230" y="108"/>
                  </a:lnTo>
                  <a:lnTo>
                    <a:pt x="228" y="110"/>
                  </a:lnTo>
                  <a:lnTo>
                    <a:pt x="226" y="110"/>
                  </a:lnTo>
                  <a:lnTo>
                    <a:pt x="226" y="112"/>
                  </a:lnTo>
                  <a:lnTo>
                    <a:pt x="224" y="112"/>
                  </a:lnTo>
                  <a:lnTo>
                    <a:pt x="224" y="114"/>
                  </a:lnTo>
                  <a:lnTo>
                    <a:pt x="224" y="112"/>
                  </a:lnTo>
                  <a:lnTo>
                    <a:pt x="222" y="112"/>
                  </a:lnTo>
                  <a:lnTo>
                    <a:pt x="220" y="112"/>
                  </a:lnTo>
                  <a:lnTo>
                    <a:pt x="218" y="112"/>
                  </a:lnTo>
                  <a:lnTo>
                    <a:pt x="216" y="112"/>
                  </a:lnTo>
                  <a:lnTo>
                    <a:pt x="216" y="114"/>
                  </a:lnTo>
                  <a:lnTo>
                    <a:pt x="214" y="114"/>
                  </a:lnTo>
                  <a:lnTo>
                    <a:pt x="212" y="116"/>
                  </a:lnTo>
                  <a:lnTo>
                    <a:pt x="212" y="118"/>
                  </a:lnTo>
                  <a:lnTo>
                    <a:pt x="210" y="118"/>
                  </a:lnTo>
                  <a:lnTo>
                    <a:pt x="210" y="120"/>
                  </a:lnTo>
                  <a:lnTo>
                    <a:pt x="210" y="122"/>
                  </a:lnTo>
                  <a:lnTo>
                    <a:pt x="208" y="122"/>
                  </a:lnTo>
                  <a:lnTo>
                    <a:pt x="206" y="122"/>
                  </a:lnTo>
                  <a:lnTo>
                    <a:pt x="204" y="122"/>
                  </a:lnTo>
                  <a:lnTo>
                    <a:pt x="204" y="124"/>
                  </a:lnTo>
                  <a:lnTo>
                    <a:pt x="202" y="124"/>
                  </a:lnTo>
                  <a:lnTo>
                    <a:pt x="200" y="124"/>
                  </a:lnTo>
                  <a:lnTo>
                    <a:pt x="198" y="124"/>
                  </a:lnTo>
                  <a:lnTo>
                    <a:pt x="196" y="124"/>
                  </a:lnTo>
                  <a:lnTo>
                    <a:pt x="196" y="126"/>
                  </a:lnTo>
                  <a:lnTo>
                    <a:pt x="194" y="126"/>
                  </a:lnTo>
                  <a:lnTo>
                    <a:pt x="192" y="126"/>
                  </a:lnTo>
                  <a:lnTo>
                    <a:pt x="190" y="126"/>
                  </a:lnTo>
                  <a:lnTo>
                    <a:pt x="184" y="128"/>
                  </a:lnTo>
                  <a:lnTo>
                    <a:pt x="182" y="130"/>
                  </a:lnTo>
                  <a:lnTo>
                    <a:pt x="180" y="130"/>
                  </a:lnTo>
                  <a:lnTo>
                    <a:pt x="178" y="130"/>
                  </a:lnTo>
                  <a:lnTo>
                    <a:pt x="176" y="130"/>
                  </a:lnTo>
                  <a:lnTo>
                    <a:pt x="174" y="130"/>
                  </a:lnTo>
                  <a:lnTo>
                    <a:pt x="174" y="130"/>
                  </a:lnTo>
                  <a:lnTo>
                    <a:pt x="172" y="130"/>
                  </a:lnTo>
                  <a:lnTo>
                    <a:pt x="170" y="130"/>
                  </a:lnTo>
                  <a:lnTo>
                    <a:pt x="168" y="130"/>
                  </a:lnTo>
                  <a:lnTo>
                    <a:pt x="166" y="130"/>
                  </a:lnTo>
                  <a:lnTo>
                    <a:pt x="164" y="132"/>
                  </a:lnTo>
                  <a:lnTo>
                    <a:pt x="162" y="132"/>
                  </a:lnTo>
                  <a:lnTo>
                    <a:pt x="160" y="132"/>
                  </a:lnTo>
                  <a:lnTo>
                    <a:pt x="158" y="132"/>
                  </a:lnTo>
                  <a:lnTo>
                    <a:pt x="156" y="134"/>
                  </a:lnTo>
                  <a:lnTo>
                    <a:pt x="154" y="134"/>
                  </a:lnTo>
                  <a:lnTo>
                    <a:pt x="152" y="134"/>
                  </a:lnTo>
                  <a:lnTo>
                    <a:pt x="150" y="134"/>
                  </a:lnTo>
                  <a:lnTo>
                    <a:pt x="148" y="136"/>
                  </a:lnTo>
                  <a:lnTo>
                    <a:pt x="146" y="136"/>
                  </a:lnTo>
                  <a:lnTo>
                    <a:pt x="142" y="136"/>
                  </a:lnTo>
                  <a:lnTo>
                    <a:pt x="140" y="136"/>
                  </a:lnTo>
                  <a:lnTo>
                    <a:pt x="140" y="138"/>
                  </a:lnTo>
                  <a:lnTo>
                    <a:pt x="138" y="138"/>
                  </a:lnTo>
                  <a:lnTo>
                    <a:pt x="136" y="138"/>
                  </a:lnTo>
                  <a:lnTo>
                    <a:pt x="136" y="138"/>
                  </a:lnTo>
                  <a:lnTo>
                    <a:pt x="134" y="138"/>
                  </a:lnTo>
                  <a:lnTo>
                    <a:pt x="132" y="138"/>
                  </a:lnTo>
                  <a:lnTo>
                    <a:pt x="132" y="140"/>
                  </a:lnTo>
                  <a:lnTo>
                    <a:pt x="130" y="140"/>
                  </a:lnTo>
                  <a:lnTo>
                    <a:pt x="128" y="140"/>
                  </a:lnTo>
                  <a:lnTo>
                    <a:pt x="126" y="140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20" y="142"/>
                  </a:lnTo>
                  <a:lnTo>
                    <a:pt x="118" y="142"/>
                  </a:lnTo>
                  <a:lnTo>
                    <a:pt x="116" y="142"/>
                  </a:lnTo>
                  <a:lnTo>
                    <a:pt x="114" y="144"/>
                  </a:lnTo>
                  <a:lnTo>
                    <a:pt x="112" y="144"/>
                  </a:lnTo>
                  <a:lnTo>
                    <a:pt x="110" y="144"/>
                  </a:lnTo>
                  <a:lnTo>
                    <a:pt x="108" y="144"/>
                  </a:lnTo>
                  <a:lnTo>
                    <a:pt x="106" y="144"/>
                  </a:lnTo>
                  <a:lnTo>
                    <a:pt x="104" y="146"/>
                  </a:lnTo>
                  <a:lnTo>
                    <a:pt x="102" y="146"/>
                  </a:lnTo>
                  <a:lnTo>
                    <a:pt x="100" y="146"/>
                  </a:lnTo>
                  <a:lnTo>
                    <a:pt x="98" y="146"/>
                  </a:lnTo>
                  <a:lnTo>
                    <a:pt x="96" y="146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2" y="148"/>
                  </a:lnTo>
                  <a:lnTo>
                    <a:pt x="90" y="148"/>
                  </a:lnTo>
                  <a:lnTo>
                    <a:pt x="88" y="148"/>
                  </a:lnTo>
                  <a:lnTo>
                    <a:pt x="88" y="148"/>
                  </a:lnTo>
                  <a:lnTo>
                    <a:pt x="88" y="150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2" y="150"/>
                  </a:lnTo>
                  <a:lnTo>
                    <a:pt x="80" y="150"/>
                  </a:lnTo>
                  <a:lnTo>
                    <a:pt x="78" y="152"/>
                  </a:lnTo>
                  <a:lnTo>
                    <a:pt x="76" y="152"/>
                  </a:lnTo>
                  <a:lnTo>
                    <a:pt x="74" y="152"/>
                  </a:lnTo>
                  <a:lnTo>
                    <a:pt x="70" y="152"/>
                  </a:lnTo>
                  <a:lnTo>
                    <a:pt x="68" y="152"/>
                  </a:lnTo>
                  <a:lnTo>
                    <a:pt x="68" y="154"/>
                  </a:lnTo>
                  <a:lnTo>
                    <a:pt x="66" y="154"/>
                  </a:lnTo>
                  <a:lnTo>
                    <a:pt x="64" y="154"/>
                  </a:lnTo>
                  <a:lnTo>
                    <a:pt x="62" y="154"/>
                  </a:lnTo>
                  <a:lnTo>
                    <a:pt x="60" y="154"/>
                  </a:lnTo>
                  <a:lnTo>
                    <a:pt x="58" y="156"/>
                  </a:lnTo>
                  <a:lnTo>
                    <a:pt x="56" y="156"/>
                  </a:lnTo>
                  <a:lnTo>
                    <a:pt x="54" y="156"/>
                  </a:lnTo>
                  <a:lnTo>
                    <a:pt x="52" y="156"/>
                  </a:lnTo>
                  <a:lnTo>
                    <a:pt x="48" y="158"/>
                  </a:lnTo>
                  <a:lnTo>
                    <a:pt x="46" y="158"/>
                  </a:lnTo>
                  <a:lnTo>
                    <a:pt x="44" y="158"/>
                  </a:lnTo>
                  <a:lnTo>
                    <a:pt x="42" y="158"/>
                  </a:lnTo>
                  <a:lnTo>
                    <a:pt x="40" y="158"/>
                  </a:lnTo>
                  <a:lnTo>
                    <a:pt x="40" y="158"/>
                  </a:lnTo>
                  <a:lnTo>
                    <a:pt x="40" y="160"/>
                  </a:lnTo>
                  <a:lnTo>
                    <a:pt x="38" y="160"/>
                  </a:lnTo>
                  <a:lnTo>
                    <a:pt x="36" y="160"/>
                  </a:lnTo>
                  <a:lnTo>
                    <a:pt x="34" y="160"/>
                  </a:lnTo>
                  <a:lnTo>
                    <a:pt x="32" y="160"/>
                  </a:lnTo>
                  <a:lnTo>
                    <a:pt x="30" y="160"/>
                  </a:lnTo>
                  <a:lnTo>
                    <a:pt x="28" y="162"/>
                  </a:lnTo>
                  <a:lnTo>
                    <a:pt x="26" y="162"/>
                  </a:lnTo>
                  <a:lnTo>
                    <a:pt x="24" y="162"/>
                  </a:lnTo>
                  <a:lnTo>
                    <a:pt x="22" y="162"/>
                  </a:lnTo>
                  <a:lnTo>
                    <a:pt x="22" y="160"/>
                  </a:lnTo>
                  <a:lnTo>
                    <a:pt x="20" y="158"/>
                  </a:lnTo>
                  <a:lnTo>
                    <a:pt x="20" y="156"/>
                  </a:lnTo>
                  <a:lnTo>
                    <a:pt x="20" y="154"/>
                  </a:lnTo>
                  <a:lnTo>
                    <a:pt x="20" y="152"/>
                  </a:lnTo>
                  <a:lnTo>
                    <a:pt x="20" y="150"/>
                  </a:lnTo>
                  <a:lnTo>
                    <a:pt x="20" y="148"/>
                  </a:lnTo>
                  <a:lnTo>
                    <a:pt x="18" y="148"/>
                  </a:lnTo>
                  <a:lnTo>
                    <a:pt x="18" y="146"/>
                  </a:lnTo>
                  <a:lnTo>
                    <a:pt x="18" y="144"/>
                  </a:lnTo>
                  <a:lnTo>
                    <a:pt x="18" y="142"/>
                  </a:lnTo>
                  <a:lnTo>
                    <a:pt x="18" y="140"/>
                  </a:lnTo>
                  <a:lnTo>
                    <a:pt x="18" y="138"/>
                  </a:lnTo>
                  <a:lnTo>
                    <a:pt x="18" y="136"/>
                  </a:lnTo>
                  <a:lnTo>
                    <a:pt x="16" y="136"/>
                  </a:lnTo>
                  <a:lnTo>
                    <a:pt x="16" y="134"/>
                  </a:lnTo>
                  <a:lnTo>
                    <a:pt x="16" y="132"/>
                  </a:lnTo>
                  <a:lnTo>
                    <a:pt x="16" y="130"/>
                  </a:lnTo>
                  <a:lnTo>
                    <a:pt x="16" y="128"/>
                  </a:lnTo>
                  <a:lnTo>
                    <a:pt x="14" y="128"/>
                  </a:lnTo>
                  <a:lnTo>
                    <a:pt x="14" y="126"/>
                  </a:lnTo>
                  <a:lnTo>
                    <a:pt x="14" y="124"/>
                  </a:lnTo>
                  <a:lnTo>
                    <a:pt x="14" y="122"/>
                  </a:lnTo>
                  <a:lnTo>
                    <a:pt x="14" y="120"/>
                  </a:lnTo>
                  <a:lnTo>
                    <a:pt x="14" y="118"/>
                  </a:lnTo>
                  <a:lnTo>
                    <a:pt x="14" y="116"/>
                  </a:lnTo>
                  <a:lnTo>
                    <a:pt x="12" y="116"/>
                  </a:lnTo>
                  <a:lnTo>
                    <a:pt x="12" y="114"/>
                  </a:lnTo>
                  <a:lnTo>
                    <a:pt x="12" y="112"/>
                  </a:lnTo>
                  <a:lnTo>
                    <a:pt x="12" y="110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10" y="96"/>
                  </a:lnTo>
                  <a:lnTo>
                    <a:pt x="10" y="94"/>
                  </a:lnTo>
                  <a:lnTo>
                    <a:pt x="8" y="94"/>
                  </a:lnTo>
                  <a:lnTo>
                    <a:pt x="8" y="92"/>
                  </a:lnTo>
                  <a:lnTo>
                    <a:pt x="8" y="90"/>
                  </a:lnTo>
                  <a:lnTo>
                    <a:pt x="8" y="88"/>
                  </a:lnTo>
                  <a:lnTo>
                    <a:pt x="8" y="86"/>
                  </a:lnTo>
                  <a:lnTo>
                    <a:pt x="8" y="84"/>
                  </a:lnTo>
                  <a:lnTo>
                    <a:pt x="6" y="82"/>
                  </a:lnTo>
                  <a:lnTo>
                    <a:pt x="6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6" y="76"/>
                  </a:lnTo>
                  <a:lnTo>
                    <a:pt x="6" y="74"/>
                  </a:lnTo>
                  <a:lnTo>
                    <a:pt x="4" y="74"/>
                  </a:lnTo>
                  <a:lnTo>
                    <a:pt x="4" y="72"/>
                  </a:lnTo>
                  <a:lnTo>
                    <a:pt x="4" y="70"/>
                  </a:lnTo>
                  <a:lnTo>
                    <a:pt x="4" y="68"/>
                  </a:lnTo>
                  <a:lnTo>
                    <a:pt x="4" y="66"/>
                  </a:lnTo>
                  <a:lnTo>
                    <a:pt x="4" y="64"/>
                  </a:lnTo>
                  <a:lnTo>
                    <a:pt x="2" y="64"/>
                  </a:lnTo>
                  <a:lnTo>
                    <a:pt x="2" y="60"/>
                  </a:lnTo>
                  <a:lnTo>
                    <a:pt x="2" y="58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0" y="52"/>
                  </a:lnTo>
                  <a:lnTo>
                    <a:pt x="0" y="50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4"/>
                  </a:lnTo>
                  <a:lnTo>
                    <a:pt x="2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6" y="42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12" y="38"/>
                  </a:lnTo>
                  <a:lnTo>
                    <a:pt x="12" y="36"/>
                  </a:lnTo>
                  <a:lnTo>
                    <a:pt x="12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14" y="36"/>
                  </a:lnTo>
                  <a:lnTo>
                    <a:pt x="12" y="36"/>
                  </a:lnTo>
                  <a:lnTo>
                    <a:pt x="14" y="36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4" y="34"/>
                  </a:lnTo>
                  <a:lnTo>
                    <a:pt x="16" y="34"/>
                  </a:lnTo>
                  <a:lnTo>
                    <a:pt x="16" y="34"/>
                  </a:lnTo>
                  <a:lnTo>
                    <a:pt x="18" y="34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18" y="32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6" y="28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7" name="Freeform 3698">
              <a:extLst>
                <a:ext uri="{FF2B5EF4-FFF2-40B4-BE49-F238E27FC236}">
                  <a16:creationId xmlns:a16="http://schemas.microsoft.com/office/drawing/2014/main" id="{0C3ED833-538B-D7B5-0A81-20AC004AA700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5988236" y="2484679"/>
              <a:ext cx="134710" cy="248473"/>
            </a:xfrm>
            <a:custGeom>
              <a:avLst/>
              <a:gdLst>
                <a:gd name="T0" fmla="*/ 24 w 68"/>
                <a:gd name="T1" fmla="*/ 14 h 133"/>
                <a:gd name="T2" fmla="*/ 32 w 68"/>
                <a:gd name="T3" fmla="*/ 12 h 133"/>
                <a:gd name="T4" fmla="*/ 38 w 68"/>
                <a:gd name="T5" fmla="*/ 8 h 133"/>
                <a:gd name="T6" fmla="*/ 46 w 68"/>
                <a:gd name="T7" fmla="*/ 6 h 133"/>
                <a:gd name="T8" fmla="*/ 52 w 68"/>
                <a:gd name="T9" fmla="*/ 4 h 133"/>
                <a:gd name="T10" fmla="*/ 60 w 68"/>
                <a:gd name="T11" fmla="*/ 0 h 133"/>
                <a:gd name="T12" fmla="*/ 62 w 68"/>
                <a:gd name="T13" fmla="*/ 4 h 133"/>
                <a:gd name="T14" fmla="*/ 62 w 68"/>
                <a:gd name="T15" fmla="*/ 8 h 133"/>
                <a:gd name="T16" fmla="*/ 64 w 68"/>
                <a:gd name="T17" fmla="*/ 16 h 133"/>
                <a:gd name="T18" fmla="*/ 68 w 68"/>
                <a:gd name="T19" fmla="*/ 22 h 133"/>
                <a:gd name="T20" fmla="*/ 66 w 68"/>
                <a:gd name="T21" fmla="*/ 26 h 133"/>
                <a:gd name="T22" fmla="*/ 66 w 68"/>
                <a:gd name="T23" fmla="*/ 28 h 133"/>
                <a:gd name="T24" fmla="*/ 64 w 68"/>
                <a:gd name="T25" fmla="*/ 32 h 133"/>
                <a:gd name="T26" fmla="*/ 62 w 68"/>
                <a:gd name="T27" fmla="*/ 34 h 133"/>
                <a:gd name="T28" fmla="*/ 58 w 68"/>
                <a:gd name="T29" fmla="*/ 36 h 133"/>
                <a:gd name="T30" fmla="*/ 54 w 68"/>
                <a:gd name="T31" fmla="*/ 42 h 133"/>
                <a:gd name="T32" fmla="*/ 56 w 68"/>
                <a:gd name="T33" fmla="*/ 50 h 133"/>
                <a:gd name="T34" fmla="*/ 58 w 68"/>
                <a:gd name="T35" fmla="*/ 54 h 133"/>
                <a:gd name="T36" fmla="*/ 56 w 68"/>
                <a:gd name="T37" fmla="*/ 56 h 133"/>
                <a:gd name="T38" fmla="*/ 58 w 68"/>
                <a:gd name="T39" fmla="*/ 60 h 133"/>
                <a:gd name="T40" fmla="*/ 56 w 68"/>
                <a:gd name="T41" fmla="*/ 68 h 133"/>
                <a:gd name="T42" fmla="*/ 54 w 68"/>
                <a:gd name="T43" fmla="*/ 76 h 133"/>
                <a:gd name="T44" fmla="*/ 54 w 68"/>
                <a:gd name="T45" fmla="*/ 84 h 133"/>
                <a:gd name="T46" fmla="*/ 56 w 68"/>
                <a:gd name="T47" fmla="*/ 92 h 133"/>
                <a:gd name="T48" fmla="*/ 58 w 68"/>
                <a:gd name="T49" fmla="*/ 100 h 133"/>
                <a:gd name="T50" fmla="*/ 58 w 68"/>
                <a:gd name="T51" fmla="*/ 106 h 133"/>
                <a:gd name="T52" fmla="*/ 60 w 68"/>
                <a:gd name="T53" fmla="*/ 110 h 133"/>
                <a:gd name="T54" fmla="*/ 58 w 68"/>
                <a:gd name="T55" fmla="*/ 118 h 133"/>
                <a:gd name="T56" fmla="*/ 62 w 68"/>
                <a:gd name="T57" fmla="*/ 124 h 133"/>
                <a:gd name="T58" fmla="*/ 62 w 68"/>
                <a:gd name="T59" fmla="*/ 126 h 133"/>
                <a:gd name="T60" fmla="*/ 52 w 68"/>
                <a:gd name="T61" fmla="*/ 129 h 133"/>
                <a:gd name="T62" fmla="*/ 46 w 68"/>
                <a:gd name="T63" fmla="*/ 131 h 133"/>
                <a:gd name="T64" fmla="*/ 38 w 68"/>
                <a:gd name="T65" fmla="*/ 131 h 133"/>
                <a:gd name="T66" fmla="*/ 32 w 68"/>
                <a:gd name="T67" fmla="*/ 129 h 133"/>
                <a:gd name="T68" fmla="*/ 32 w 68"/>
                <a:gd name="T69" fmla="*/ 120 h 133"/>
                <a:gd name="T70" fmla="*/ 28 w 68"/>
                <a:gd name="T71" fmla="*/ 112 h 133"/>
                <a:gd name="T72" fmla="*/ 26 w 68"/>
                <a:gd name="T73" fmla="*/ 102 h 133"/>
                <a:gd name="T74" fmla="*/ 24 w 68"/>
                <a:gd name="T75" fmla="*/ 94 h 133"/>
                <a:gd name="T76" fmla="*/ 22 w 68"/>
                <a:gd name="T77" fmla="*/ 90 h 133"/>
                <a:gd name="T78" fmla="*/ 18 w 68"/>
                <a:gd name="T79" fmla="*/ 92 h 133"/>
                <a:gd name="T80" fmla="*/ 16 w 68"/>
                <a:gd name="T81" fmla="*/ 84 h 133"/>
                <a:gd name="T82" fmla="*/ 14 w 68"/>
                <a:gd name="T83" fmla="*/ 78 h 133"/>
                <a:gd name="T84" fmla="*/ 10 w 68"/>
                <a:gd name="T85" fmla="*/ 72 h 133"/>
                <a:gd name="T86" fmla="*/ 8 w 68"/>
                <a:gd name="T87" fmla="*/ 64 h 133"/>
                <a:gd name="T88" fmla="*/ 10 w 68"/>
                <a:gd name="T89" fmla="*/ 56 h 133"/>
                <a:gd name="T90" fmla="*/ 8 w 68"/>
                <a:gd name="T91" fmla="*/ 48 h 133"/>
                <a:gd name="T92" fmla="*/ 4 w 68"/>
                <a:gd name="T93" fmla="*/ 42 h 133"/>
                <a:gd name="T94" fmla="*/ 2 w 68"/>
                <a:gd name="T95" fmla="*/ 36 h 133"/>
                <a:gd name="T96" fmla="*/ 0 w 68"/>
                <a:gd name="T97" fmla="*/ 30 h 133"/>
                <a:gd name="T98" fmla="*/ 0 w 68"/>
                <a:gd name="T99" fmla="*/ 20 h 133"/>
                <a:gd name="T100" fmla="*/ 10 w 68"/>
                <a:gd name="T101" fmla="*/ 18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8" h="133">
                  <a:moveTo>
                    <a:pt x="16" y="16"/>
                  </a:moveTo>
                  <a:lnTo>
                    <a:pt x="18" y="14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30" y="12"/>
                  </a:lnTo>
                  <a:lnTo>
                    <a:pt x="32" y="12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10"/>
                  </a:lnTo>
                  <a:lnTo>
                    <a:pt x="38" y="10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4" y="8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2" y="4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4" y="6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4" y="8"/>
                  </a:lnTo>
                  <a:lnTo>
                    <a:pt x="62" y="8"/>
                  </a:lnTo>
                  <a:lnTo>
                    <a:pt x="62" y="10"/>
                  </a:lnTo>
                  <a:lnTo>
                    <a:pt x="62" y="12"/>
                  </a:lnTo>
                  <a:lnTo>
                    <a:pt x="62" y="14"/>
                  </a:lnTo>
                  <a:lnTo>
                    <a:pt x="62" y="16"/>
                  </a:lnTo>
                  <a:lnTo>
                    <a:pt x="64" y="16"/>
                  </a:lnTo>
                  <a:lnTo>
                    <a:pt x="64" y="18"/>
                  </a:lnTo>
                  <a:lnTo>
                    <a:pt x="64" y="20"/>
                  </a:lnTo>
                  <a:lnTo>
                    <a:pt x="66" y="20"/>
                  </a:lnTo>
                  <a:lnTo>
                    <a:pt x="66" y="22"/>
                  </a:lnTo>
                  <a:lnTo>
                    <a:pt x="68" y="22"/>
                  </a:lnTo>
                  <a:lnTo>
                    <a:pt x="68" y="24"/>
                  </a:lnTo>
                  <a:lnTo>
                    <a:pt x="66" y="24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8" y="28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6" y="30"/>
                  </a:lnTo>
                  <a:lnTo>
                    <a:pt x="66" y="32"/>
                  </a:lnTo>
                  <a:lnTo>
                    <a:pt x="64" y="32"/>
                  </a:lnTo>
                  <a:lnTo>
                    <a:pt x="66" y="32"/>
                  </a:lnTo>
                  <a:lnTo>
                    <a:pt x="64" y="32"/>
                  </a:lnTo>
                  <a:lnTo>
                    <a:pt x="64" y="34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60" y="34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0" y="36"/>
                  </a:lnTo>
                  <a:lnTo>
                    <a:pt x="60" y="38"/>
                  </a:lnTo>
                  <a:lnTo>
                    <a:pt x="60" y="36"/>
                  </a:lnTo>
                  <a:lnTo>
                    <a:pt x="58" y="36"/>
                  </a:lnTo>
                  <a:lnTo>
                    <a:pt x="58" y="38"/>
                  </a:lnTo>
                  <a:lnTo>
                    <a:pt x="56" y="38"/>
                  </a:lnTo>
                  <a:lnTo>
                    <a:pt x="56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6" y="46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52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8" y="58"/>
                  </a:lnTo>
                  <a:lnTo>
                    <a:pt x="58" y="60"/>
                  </a:lnTo>
                  <a:lnTo>
                    <a:pt x="56" y="60"/>
                  </a:lnTo>
                  <a:lnTo>
                    <a:pt x="58" y="60"/>
                  </a:lnTo>
                  <a:lnTo>
                    <a:pt x="58" y="62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6" y="68"/>
                  </a:lnTo>
                  <a:lnTo>
                    <a:pt x="56" y="70"/>
                  </a:lnTo>
                  <a:lnTo>
                    <a:pt x="56" y="72"/>
                  </a:lnTo>
                  <a:lnTo>
                    <a:pt x="54" y="72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4" y="82"/>
                  </a:lnTo>
                  <a:lnTo>
                    <a:pt x="54" y="84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56" y="88"/>
                  </a:lnTo>
                  <a:lnTo>
                    <a:pt x="56" y="90"/>
                  </a:lnTo>
                  <a:lnTo>
                    <a:pt x="56" y="92"/>
                  </a:lnTo>
                  <a:lnTo>
                    <a:pt x="56" y="94"/>
                  </a:lnTo>
                  <a:lnTo>
                    <a:pt x="56" y="96"/>
                  </a:lnTo>
                  <a:lnTo>
                    <a:pt x="56" y="98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56" y="100"/>
                  </a:lnTo>
                  <a:lnTo>
                    <a:pt x="58" y="100"/>
                  </a:lnTo>
                  <a:lnTo>
                    <a:pt x="58" y="102"/>
                  </a:lnTo>
                  <a:lnTo>
                    <a:pt x="58" y="104"/>
                  </a:lnTo>
                  <a:lnTo>
                    <a:pt x="58" y="106"/>
                  </a:lnTo>
                  <a:lnTo>
                    <a:pt x="60" y="106"/>
                  </a:lnTo>
                  <a:lnTo>
                    <a:pt x="58" y="106"/>
                  </a:lnTo>
                  <a:lnTo>
                    <a:pt x="58" y="108"/>
                  </a:lnTo>
                  <a:lnTo>
                    <a:pt x="58" y="110"/>
                  </a:lnTo>
                  <a:lnTo>
                    <a:pt x="60" y="110"/>
                  </a:lnTo>
                  <a:lnTo>
                    <a:pt x="60" y="112"/>
                  </a:lnTo>
                  <a:lnTo>
                    <a:pt x="58" y="112"/>
                  </a:lnTo>
                  <a:lnTo>
                    <a:pt x="58" y="114"/>
                  </a:lnTo>
                  <a:lnTo>
                    <a:pt x="58" y="116"/>
                  </a:lnTo>
                  <a:lnTo>
                    <a:pt x="58" y="118"/>
                  </a:lnTo>
                  <a:lnTo>
                    <a:pt x="58" y="120"/>
                  </a:lnTo>
                  <a:lnTo>
                    <a:pt x="60" y="120"/>
                  </a:lnTo>
                  <a:lnTo>
                    <a:pt x="60" y="122"/>
                  </a:lnTo>
                  <a:lnTo>
                    <a:pt x="62" y="122"/>
                  </a:lnTo>
                  <a:lnTo>
                    <a:pt x="62" y="124"/>
                  </a:lnTo>
                  <a:lnTo>
                    <a:pt x="62" y="122"/>
                  </a:lnTo>
                  <a:lnTo>
                    <a:pt x="62" y="124"/>
                  </a:lnTo>
                  <a:lnTo>
                    <a:pt x="64" y="124"/>
                  </a:lnTo>
                  <a:lnTo>
                    <a:pt x="62" y="124"/>
                  </a:lnTo>
                  <a:lnTo>
                    <a:pt x="62" y="126"/>
                  </a:lnTo>
                  <a:lnTo>
                    <a:pt x="60" y="126"/>
                  </a:lnTo>
                  <a:lnTo>
                    <a:pt x="58" y="126"/>
                  </a:lnTo>
                  <a:lnTo>
                    <a:pt x="56" y="126"/>
                  </a:lnTo>
                  <a:lnTo>
                    <a:pt x="54" y="129"/>
                  </a:lnTo>
                  <a:lnTo>
                    <a:pt x="52" y="129"/>
                  </a:lnTo>
                  <a:lnTo>
                    <a:pt x="52" y="129"/>
                  </a:lnTo>
                  <a:lnTo>
                    <a:pt x="50" y="129"/>
                  </a:lnTo>
                  <a:lnTo>
                    <a:pt x="50" y="131"/>
                  </a:lnTo>
                  <a:lnTo>
                    <a:pt x="48" y="131"/>
                  </a:lnTo>
                  <a:lnTo>
                    <a:pt x="46" y="131"/>
                  </a:lnTo>
                  <a:lnTo>
                    <a:pt x="44" y="131"/>
                  </a:lnTo>
                  <a:lnTo>
                    <a:pt x="42" y="131"/>
                  </a:lnTo>
                  <a:lnTo>
                    <a:pt x="42" y="131"/>
                  </a:lnTo>
                  <a:lnTo>
                    <a:pt x="40" y="131"/>
                  </a:lnTo>
                  <a:lnTo>
                    <a:pt x="38" y="131"/>
                  </a:lnTo>
                  <a:lnTo>
                    <a:pt x="36" y="131"/>
                  </a:lnTo>
                  <a:lnTo>
                    <a:pt x="34" y="133"/>
                  </a:lnTo>
                  <a:lnTo>
                    <a:pt x="34" y="131"/>
                  </a:lnTo>
                  <a:lnTo>
                    <a:pt x="34" y="131"/>
                  </a:lnTo>
                  <a:lnTo>
                    <a:pt x="32" y="129"/>
                  </a:lnTo>
                  <a:lnTo>
                    <a:pt x="34" y="129"/>
                  </a:lnTo>
                  <a:lnTo>
                    <a:pt x="32" y="126"/>
                  </a:lnTo>
                  <a:lnTo>
                    <a:pt x="32" y="124"/>
                  </a:lnTo>
                  <a:lnTo>
                    <a:pt x="32" y="122"/>
                  </a:lnTo>
                  <a:lnTo>
                    <a:pt x="32" y="120"/>
                  </a:lnTo>
                  <a:lnTo>
                    <a:pt x="30" y="120"/>
                  </a:lnTo>
                  <a:lnTo>
                    <a:pt x="30" y="118"/>
                  </a:lnTo>
                  <a:lnTo>
                    <a:pt x="30" y="116"/>
                  </a:lnTo>
                  <a:lnTo>
                    <a:pt x="30" y="114"/>
                  </a:lnTo>
                  <a:lnTo>
                    <a:pt x="28" y="112"/>
                  </a:lnTo>
                  <a:lnTo>
                    <a:pt x="28" y="110"/>
                  </a:lnTo>
                  <a:lnTo>
                    <a:pt x="28" y="108"/>
                  </a:lnTo>
                  <a:lnTo>
                    <a:pt x="28" y="106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0"/>
                  </a:lnTo>
                  <a:lnTo>
                    <a:pt x="26" y="98"/>
                  </a:lnTo>
                  <a:lnTo>
                    <a:pt x="24" y="98"/>
                  </a:lnTo>
                  <a:lnTo>
                    <a:pt x="24" y="96"/>
                  </a:lnTo>
                  <a:lnTo>
                    <a:pt x="24" y="94"/>
                  </a:lnTo>
                  <a:lnTo>
                    <a:pt x="24" y="92"/>
                  </a:lnTo>
                  <a:lnTo>
                    <a:pt x="22" y="92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2" y="90"/>
                  </a:lnTo>
                  <a:lnTo>
                    <a:pt x="20" y="90"/>
                  </a:lnTo>
                  <a:lnTo>
                    <a:pt x="20" y="88"/>
                  </a:lnTo>
                  <a:lnTo>
                    <a:pt x="18" y="88"/>
                  </a:lnTo>
                  <a:lnTo>
                    <a:pt x="18" y="90"/>
                  </a:lnTo>
                  <a:lnTo>
                    <a:pt x="18" y="92"/>
                  </a:lnTo>
                  <a:lnTo>
                    <a:pt x="16" y="92"/>
                  </a:lnTo>
                  <a:lnTo>
                    <a:pt x="16" y="90"/>
                  </a:lnTo>
                  <a:lnTo>
                    <a:pt x="16" y="88"/>
                  </a:lnTo>
                  <a:lnTo>
                    <a:pt x="16" y="86"/>
                  </a:lnTo>
                  <a:lnTo>
                    <a:pt x="16" y="84"/>
                  </a:lnTo>
                  <a:lnTo>
                    <a:pt x="16" y="82"/>
                  </a:lnTo>
                  <a:lnTo>
                    <a:pt x="16" y="82"/>
                  </a:lnTo>
                  <a:lnTo>
                    <a:pt x="14" y="82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2" y="78"/>
                  </a:lnTo>
                  <a:lnTo>
                    <a:pt x="12" y="76"/>
                  </a:lnTo>
                  <a:lnTo>
                    <a:pt x="12" y="74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8" y="64"/>
                  </a:lnTo>
                  <a:lnTo>
                    <a:pt x="8" y="62"/>
                  </a:lnTo>
                  <a:lnTo>
                    <a:pt x="8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10" y="56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8" y="50"/>
                  </a:lnTo>
                  <a:lnTo>
                    <a:pt x="8" y="48"/>
                  </a:lnTo>
                  <a:lnTo>
                    <a:pt x="8" y="46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4" y="20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8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8" name="Freeform 1152">
              <a:extLst>
                <a:ext uri="{FF2B5EF4-FFF2-40B4-BE49-F238E27FC236}">
                  <a16:creationId xmlns:a16="http://schemas.microsoft.com/office/drawing/2014/main" id="{4A7BA87E-3732-DADD-C5D7-968B32DB1B72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089255" y="2756073"/>
              <a:ext cx="142634" cy="138248"/>
            </a:xfrm>
            <a:custGeom>
              <a:avLst/>
              <a:gdLst>
                <a:gd name="T0" fmla="*/ 16 w 72"/>
                <a:gd name="T1" fmla="*/ 68 h 74"/>
                <a:gd name="T2" fmla="*/ 16 w 72"/>
                <a:gd name="T3" fmla="*/ 66 h 74"/>
                <a:gd name="T4" fmla="*/ 36 w 72"/>
                <a:gd name="T5" fmla="*/ 50 h 74"/>
                <a:gd name="T6" fmla="*/ 66 w 72"/>
                <a:gd name="T7" fmla="*/ 36 h 74"/>
                <a:gd name="T8" fmla="*/ 54 w 72"/>
                <a:gd name="T9" fmla="*/ 40 h 74"/>
                <a:gd name="T10" fmla="*/ 50 w 72"/>
                <a:gd name="T11" fmla="*/ 38 h 74"/>
                <a:gd name="T12" fmla="*/ 10 w 72"/>
                <a:gd name="T13" fmla="*/ 16 h 74"/>
                <a:gd name="T14" fmla="*/ 20 w 72"/>
                <a:gd name="T15" fmla="*/ 14 h 74"/>
                <a:gd name="T16" fmla="*/ 28 w 72"/>
                <a:gd name="T17" fmla="*/ 10 h 74"/>
                <a:gd name="T18" fmla="*/ 42 w 72"/>
                <a:gd name="T19" fmla="*/ 8 h 74"/>
                <a:gd name="T20" fmla="*/ 52 w 72"/>
                <a:gd name="T21" fmla="*/ 4 h 74"/>
                <a:gd name="T22" fmla="*/ 62 w 72"/>
                <a:gd name="T23" fmla="*/ 2 h 74"/>
                <a:gd name="T24" fmla="*/ 66 w 72"/>
                <a:gd name="T25" fmla="*/ 12 h 74"/>
                <a:gd name="T26" fmla="*/ 68 w 72"/>
                <a:gd name="T27" fmla="*/ 24 h 74"/>
                <a:gd name="T28" fmla="*/ 70 w 72"/>
                <a:gd name="T29" fmla="*/ 30 h 74"/>
                <a:gd name="T30" fmla="*/ 68 w 72"/>
                <a:gd name="T31" fmla="*/ 34 h 74"/>
                <a:gd name="T32" fmla="*/ 68 w 72"/>
                <a:gd name="T33" fmla="*/ 36 h 74"/>
                <a:gd name="T34" fmla="*/ 64 w 72"/>
                <a:gd name="T35" fmla="*/ 38 h 74"/>
                <a:gd name="T36" fmla="*/ 62 w 72"/>
                <a:gd name="T37" fmla="*/ 38 h 74"/>
                <a:gd name="T38" fmla="*/ 60 w 72"/>
                <a:gd name="T39" fmla="*/ 28 h 74"/>
                <a:gd name="T40" fmla="*/ 62 w 72"/>
                <a:gd name="T41" fmla="*/ 32 h 74"/>
                <a:gd name="T42" fmla="*/ 62 w 72"/>
                <a:gd name="T43" fmla="*/ 40 h 74"/>
                <a:gd name="T44" fmla="*/ 60 w 72"/>
                <a:gd name="T45" fmla="*/ 38 h 74"/>
                <a:gd name="T46" fmla="*/ 60 w 72"/>
                <a:gd name="T47" fmla="*/ 40 h 74"/>
                <a:gd name="T48" fmla="*/ 60 w 72"/>
                <a:gd name="T49" fmla="*/ 38 h 74"/>
                <a:gd name="T50" fmla="*/ 58 w 72"/>
                <a:gd name="T51" fmla="*/ 42 h 74"/>
                <a:gd name="T52" fmla="*/ 54 w 72"/>
                <a:gd name="T53" fmla="*/ 44 h 74"/>
                <a:gd name="T54" fmla="*/ 54 w 72"/>
                <a:gd name="T55" fmla="*/ 42 h 74"/>
                <a:gd name="T56" fmla="*/ 54 w 72"/>
                <a:gd name="T57" fmla="*/ 40 h 74"/>
                <a:gd name="T58" fmla="*/ 52 w 72"/>
                <a:gd name="T59" fmla="*/ 40 h 74"/>
                <a:gd name="T60" fmla="*/ 50 w 72"/>
                <a:gd name="T61" fmla="*/ 40 h 74"/>
                <a:gd name="T62" fmla="*/ 52 w 72"/>
                <a:gd name="T63" fmla="*/ 44 h 74"/>
                <a:gd name="T64" fmla="*/ 50 w 72"/>
                <a:gd name="T65" fmla="*/ 44 h 74"/>
                <a:gd name="T66" fmla="*/ 50 w 72"/>
                <a:gd name="T67" fmla="*/ 46 h 74"/>
                <a:gd name="T68" fmla="*/ 48 w 72"/>
                <a:gd name="T69" fmla="*/ 46 h 74"/>
                <a:gd name="T70" fmla="*/ 48 w 72"/>
                <a:gd name="T71" fmla="*/ 46 h 74"/>
                <a:gd name="T72" fmla="*/ 44 w 72"/>
                <a:gd name="T73" fmla="*/ 48 h 74"/>
                <a:gd name="T74" fmla="*/ 42 w 72"/>
                <a:gd name="T75" fmla="*/ 48 h 74"/>
                <a:gd name="T76" fmla="*/ 36 w 72"/>
                <a:gd name="T77" fmla="*/ 52 h 74"/>
                <a:gd name="T78" fmla="*/ 34 w 72"/>
                <a:gd name="T79" fmla="*/ 52 h 74"/>
                <a:gd name="T80" fmla="*/ 30 w 72"/>
                <a:gd name="T81" fmla="*/ 50 h 74"/>
                <a:gd name="T82" fmla="*/ 28 w 72"/>
                <a:gd name="T83" fmla="*/ 58 h 74"/>
                <a:gd name="T84" fmla="*/ 24 w 72"/>
                <a:gd name="T85" fmla="*/ 60 h 74"/>
                <a:gd name="T86" fmla="*/ 20 w 72"/>
                <a:gd name="T87" fmla="*/ 62 h 74"/>
                <a:gd name="T88" fmla="*/ 16 w 72"/>
                <a:gd name="T89" fmla="*/ 66 h 74"/>
                <a:gd name="T90" fmla="*/ 16 w 72"/>
                <a:gd name="T91" fmla="*/ 66 h 74"/>
                <a:gd name="T92" fmla="*/ 16 w 72"/>
                <a:gd name="T93" fmla="*/ 68 h 74"/>
                <a:gd name="T94" fmla="*/ 14 w 72"/>
                <a:gd name="T95" fmla="*/ 68 h 74"/>
                <a:gd name="T96" fmla="*/ 14 w 72"/>
                <a:gd name="T97" fmla="*/ 70 h 74"/>
                <a:gd name="T98" fmla="*/ 12 w 72"/>
                <a:gd name="T99" fmla="*/ 72 h 74"/>
                <a:gd name="T100" fmla="*/ 10 w 72"/>
                <a:gd name="T101" fmla="*/ 72 h 74"/>
                <a:gd name="T102" fmla="*/ 10 w 72"/>
                <a:gd name="T103" fmla="*/ 74 h 74"/>
                <a:gd name="T104" fmla="*/ 6 w 72"/>
                <a:gd name="T105" fmla="*/ 68 h 74"/>
                <a:gd name="T106" fmla="*/ 8 w 72"/>
                <a:gd name="T107" fmla="*/ 58 h 74"/>
                <a:gd name="T108" fmla="*/ 6 w 72"/>
                <a:gd name="T109" fmla="*/ 44 h 74"/>
                <a:gd name="T110" fmla="*/ 2 w 72"/>
                <a:gd name="T111" fmla="*/ 34 h 74"/>
                <a:gd name="T112" fmla="*/ 0 w 72"/>
                <a:gd name="T113" fmla="*/ 24 h 74"/>
                <a:gd name="T114" fmla="*/ 66 w 72"/>
                <a:gd name="T115" fmla="*/ 3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72" h="74">
                  <a:moveTo>
                    <a:pt x="10" y="74"/>
                  </a:moveTo>
                  <a:lnTo>
                    <a:pt x="10" y="74"/>
                  </a:lnTo>
                  <a:lnTo>
                    <a:pt x="10" y="74"/>
                  </a:lnTo>
                  <a:close/>
                  <a:moveTo>
                    <a:pt x="12" y="74"/>
                  </a:moveTo>
                  <a:lnTo>
                    <a:pt x="10" y="74"/>
                  </a:lnTo>
                  <a:lnTo>
                    <a:pt x="12" y="74"/>
                  </a:lnTo>
                  <a:close/>
                  <a:moveTo>
                    <a:pt x="16" y="68"/>
                  </a:moveTo>
                  <a:lnTo>
                    <a:pt x="16" y="70"/>
                  </a:lnTo>
                  <a:lnTo>
                    <a:pt x="16" y="68"/>
                  </a:lnTo>
                  <a:close/>
                  <a:moveTo>
                    <a:pt x="18" y="68"/>
                  </a:moveTo>
                  <a:lnTo>
                    <a:pt x="16" y="68"/>
                  </a:lnTo>
                  <a:lnTo>
                    <a:pt x="18" y="68"/>
                  </a:lnTo>
                  <a:close/>
                  <a:moveTo>
                    <a:pt x="16" y="68"/>
                  </a:moveTo>
                  <a:lnTo>
                    <a:pt x="16" y="66"/>
                  </a:lnTo>
                  <a:lnTo>
                    <a:pt x="16" y="68"/>
                  </a:lnTo>
                  <a:close/>
                  <a:moveTo>
                    <a:pt x="38" y="52"/>
                  </a:moveTo>
                  <a:lnTo>
                    <a:pt x="38" y="50"/>
                  </a:lnTo>
                  <a:lnTo>
                    <a:pt x="38" y="52"/>
                  </a:lnTo>
                  <a:close/>
                  <a:moveTo>
                    <a:pt x="36" y="50"/>
                  </a:moveTo>
                  <a:lnTo>
                    <a:pt x="36" y="52"/>
                  </a:lnTo>
                  <a:lnTo>
                    <a:pt x="36" y="50"/>
                  </a:lnTo>
                  <a:close/>
                  <a:moveTo>
                    <a:pt x="56" y="44"/>
                  </a:moveTo>
                  <a:lnTo>
                    <a:pt x="54" y="44"/>
                  </a:lnTo>
                  <a:lnTo>
                    <a:pt x="56" y="44"/>
                  </a:lnTo>
                  <a:close/>
                  <a:moveTo>
                    <a:pt x="54" y="44"/>
                  </a:moveTo>
                  <a:lnTo>
                    <a:pt x="54" y="42"/>
                  </a:lnTo>
                  <a:lnTo>
                    <a:pt x="54" y="44"/>
                  </a:lnTo>
                  <a:close/>
                  <a:moveTo>
                    <a:pt x="66" y="36"/>
                  </a:moveTo>
                  <a:lnTo>
                    <a:pt x="66" y="38"/>
                  </a:lnTo>
                  <a:lnTo>
                    <a:pt x="66" y="36"/>
                  </a:lnTo>
                  <a:close/>
                  <a:moveTo>
                    <a:pt x="62" y="38"/>
                  </a:moveTo>
                  <a:lnTo>
                    <a:pt x="62" y="38"/>
                  </a:lnTo>
                  <a:lnTo>
                    <a:pt x="62" y="38"/>
                  </a:lnTo>
                  <a:close/>
                  <a:moveTo>
                    <a:pt x="52" y="40"/>
                  </a:moveTo>
                  <a:lnTo>
                    <a:pt x="54" y="40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2" y="40"/>
                  </a:lnTo>
                  <a:close/>
                  <a:moveTo>
                    <a:pt x="50" y="40"/>
                  </a:moveTo>
                  <a:lnTo>
                    <a:pt x="50" y="38"/>
                  </a:lnTo>
                  <a:lnTo>
                    <a:pt x="50" y="40"/>
                  </a:lnTo>
                  <a:close/>
                  <a:moveTo>
                    <a:pt x="50" y="38"/>
                  </a:moveTo>
                  <a:lnTo>
                    <a:pt x="48" y="38"/>
                  </a:lnTo>
                  <a:lnTo>
                    <a:pt x="50" y="38"/>
                  </a:lnTo>
                  <a:close/>
                  <a:moveTo>
                    <a:pt x="2" y="18"/>
                  </a:moveTo>
                  <a:lnTo>
                    <a:pt x="4" y="18"/>
                  </a:lnTo>
                  <a:lnTo>
                    <a:pt x="6" y="18"/>
                  </a:lnTo>
                  <a:lnTo>
                    <a:pt x="8" y="18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4" y="16"/>
                  </a:lnTo>
                  <a:lnTo>
                    <a:pt x="14" y="16"/>
                  </a:lnTo>
                  <a:lnTo>
                    <a:pt x="14" y="14"/>
                  </a:lnTo>
                  <a:lnTo>
                    <a:pt x="16" y="14"/>
                  </a:lnTo>
                  <a:lnTo>
                    <a:pt x="18" y="14"/>
                  </a:lnTo>
                  <a:lnTo>
                    <a:pt x="20" y="14"/>
                  </a:lnTo>
                  <a:lnTo>
                    <a:pt x="22" y="12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2"/>
                  </a:lnTo>
                  <a:lnTo>
                    <a:pt x="28" y="12"/>
                  </a:lnTo>
                  <a:lnTo>
                    <a:pt x="28" y="10"/>
                  </a:lnTo>
                  <a:lnTo>
                    <a:pt x="30" y="10"/>
                  </a:lnTo>
                  <a:lnTo>
                    <a:pt x="32" y="10"/>
                  </a:lnTo>
                  <a:lnTo>
                    <a:pt x="34" y="10"/>
                  </a:lnTo>
                  <a:lnTo>
                    <a:pt x="36" y="8"/>
                  </a:lnTo>
                  <a:lnTo>
                    <a:pt x="38" y="8"/>
                  </a:lnTo>
                  <a:lnTo>
                    <a:pt x="40" y="8"/>
                  </a:lnTo>
                  <a:lnTo>
                    <a:pt x="42" y="8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8" y="6"/>
                  </a:lnTo>
                  <a:lnTo>
                    <a:pt x="48" y="4"/>
                  </a:lnTo>
                  <a:lnTo>
                    <a:pt x="50" y="4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6" y="2"/>
                  </a:lnTo>
                  <a:lnTo>
                    <a:pt x="58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lnTo>
                    <a:pt x="64" y="8"/>
                  </a:lnTo>
                  <a:lnTo>
                    <a:pt x="64" y="10"/>
                  </a:lnTo>
                  <a:lnTo>
                    <a:pt x="64" y="12"/>
                  </a:lnTo>
                  <a:lnTo>
                    <a:pt x="66" y="12"/>
                  </a:lnTo>
                  <a:lnTo>
                    <a:pt x="66" y="14"/>
                  </a:lnTo>
                  <a:lnTo>
                    <a:pt x="66" y="16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20"/>
                  </a:lnTo>
                  <a:lnTo>
                    <a:pt x="68" y="22"/>
                  </a:lnTo>
                  <a:lnTo>
                    <a:pt x="68" y="24"/>
                  </a:lnTo>
                  <a:lnTo>
                    <a:pt x="70" y="24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0" y="28"/>
                  </a:lnTo>
                  <a:lnTo>
                    <a:pt x="70" y="30"/>
                  </a:lnTo>
                  <a:lnTo>
                    <a:pt x="72" y="30"/>
                  </a:lnTo>
                  <a:lnTo>
                    <a:pt x="70" y="30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2" y="34"/>
                  </a:lnTo>
                  <a:lnTo>
                    <a:pt x="70" y="34"/>
                  </a:lnTo>
                  <a:lnTo>
                    <a:pt x="70" y="36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70" y="34"/>
                  </a:lnTo>
                  <a:lnTo>
                    <a:pt x="68" y="34"/>
                  </a:lnTo>
                  <a:lnTo>
                    <a:pt x="68" y="36"/>
                  </a:lnTo>
                  <a:lnTo>
                    <a:pt x="70" y="36"/>
                  </a:lnTo>
                  <a:lnTo>
                    <a:pt x="68" y="36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6" y="36"/>
                  </a:lnTo>
                  <a:lnTo>
                    <a:pt x="66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4" y="38"/>
                  </a:lnTo>
                  <a:lnTo>
                    <a:pt x="64" y="36"/>
                  </a:lnTo>
                  <a:lnTo>
                    <a:pt x="62" y="36"/>
                  </a:lnTo>
                  <a:lnTo>
                    <a:pt x="64" y="36"/>
                  </a:lnTo>
                  <a:lnTo>
                    <a:pt x="64" y="38"/>
                  </a:lnTo>
                  <a:lnTo>
                    <a:pt x="62" y="38"/>
                  </a:lnTo>
                  <a:lnTo>
                    <a:pt x="62" y="36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2"/>
                  </a:lnTo>
                  <a:lnTo>
                    <a:pt x="62" y="30"/>
                  </a:lnTo>
                  <a:lnTo>
                    <a:pt x="60" y="30"/>
                  </a:lnTo>
                  <a:lnTo>
                    <a:pt x="60" y="28"/>
                  </a:lnTo>
                  <a:lnTo>
                    <a:pt x="60" y="30"/>
                  </a:lnTo>
                  <a:lnTo>
                    <a:pt x="62" y="30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0" y="32"/>
                  </a:lnTo>
                  <a:lnTo>
                    <a:pt x="62" y="32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2" y="34"/>
                  </a:lnTo>
                  <a:lnTo>
                    <a:pt x="62" y="36"/>
                  </a:lnTo>
                  <a:lnTo>
                    <a:pt x="62" y="38"/>
                  </a:lnTo>
                  <a:lnTo>
                    <a:pt x="62" y="38"/>
                  </a:lnTo>
                  <a:lnTo>
                    <a:pt x="62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62" y="38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2" y="40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58" y="38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38"/>
                  </a:lnTo>
                  <a:lnTo>
                    <a:pt x="60" y="40"/>
                  </a:lnTo>
                  <a:lnTo>
                    <a:pt x="60" y="42"/>
                  </a:lnTo>
                  <a:lnTo>
                    <a:pt x="58" y="42"/>
                  </a:lnTo>
                  <a:lnTo>
                    <a:pt x="58" y="40"/>
                  </a:lnTo>
                  <a:lnTo>
                    <a:pt x="58" y="42"/>
                  </a:lnTo>
                  <a:lnTo>
                    <a:pt x="56" y="42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6" y="44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0" y="38"/>
                  </a:lnTo>
                  <a:lnTo>
                    <a:pt x="48" y="38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2" y="44"/>
                  </a:lnTo>
                  <a:lnTo>
                    <a:pt x="52" y="46"/>
                  </a:lnTo>
                  <a:lnTo>
                    <a:pt x="50" y="46"/>
                  </a:lnTo>
                  <a:lnTo>
                    <a:pt x="50" y="44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6" y="46"/>
                  </a:lnTo>
                  <a:lnTo>
                    <a:pt x="46" y="48"/>
                  </a:lnTo>
                  <a:lnTo>
                    <a:pt x="48" y="46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4" y="48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0" y="46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46"/>
                  </a:lnTo>
                  <a:lnTo>
                    <a:pt x="42" y="48"/>
                  </a:lnTo>
                  <a:lnTo>
                    <a:pt x="42" y="50"/>
                  </a:lnTo>
                  <a:lnTo>
                    <a:pt x="40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6" y="50"/>
                  </a:lnTo>
                  <a:lnTo>
                    <a:pt x="36" y="48"/>
                  </a:lnTo>
                  <a:lnTo>
                    <a:pt x="36" y="50"/>
                  </a:lnTo>
                  <a:lnTo>
                    <a:pt x="36" y="52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4" y="50"/>
                  </a:lnTo>
                  <a:lnTo>
                    <a:pt x="34" y="52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0"/>
                  </a:lnTo>
                  <a:lnTo>
                    <a:pt x="30" y="52"/>
                  </a:lnTo>
                  <a:lnTo>
                    <a:pt x="32" y="52"/>
                  </a:lnTo>
                  <a:lnTo>
                    <a:pt x="30" y="52"/>
                  </a:lnTo>
                  <a:lnTo>
                    <a:pt x="30" y="54"/>
                  </a:lnTo>
                  <a:lnTo>
                    <a:pt x="30" y="56"/>
                  </a:lnTo>
                  <a:lnTo>
                    <a:pt x="28" y="56"/>
                  </a:lnTo>
                  <a:lnTo>
                    <a:pt x="28" y="58"/>
                  </a:lnTo>
                  <a:lnTo>
                    <a:pt x="26" y="58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6" y="60"/>
                  </a:lnTo>
                  <a:lnTo>
                    <a:pt x="24" y="60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2" y="60"/>
                  </a:lnTo>
                  <a:lnTo>
                    <a:pt x="22" y="62"/>
                  </a:lnTo>
                  <a:lnTo>
                    <a:pt x="20" y="62"/>
                  </a:lnTo>
                  <a:lnTo>
                    <a:pt x="22" y="62"/>
                  </a:lnTo>
                  <a:lnTo>
                    <a:pt x="20" y="64"/>
                  </a:lnTo>
                  <a:lnTo>
                    <a:pt x="20" y="62"/>
                  </a:lnTo>
                  <a:lnTo>
                    <a:pt x="20" y="64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6" y="66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6"/>
                  </a:lnTo>
                  <a:lnTo>
                    <a:pt x="16" y="64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4" y="66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6" y="66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4" y="68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4" y="70"/>
                  </a:lnTo>
                  <a:lnTo>
                    <a:pt x="14" y="72"/>
                  </a:lnTo>
                  <a:lnTo>
                    <a:pt x="12" y="72"/>
                  </a:lnTo>
                  <a:lnTo>
                    <a:pt x="12" y="70"/>
                  </a:lnTo>
                  <a:lnTo>
                    <a:pt x="12" y="72"/>
                  </a:lnTo>
                  <a:lnTo>
                    <a:pt x="12" y="74"/>
                  </a:lnTo>
                  <a:lnTo>
                    <a:pt x="12" y="72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10" y="72"/>
                  </a:lnTo>
                  <a:lnTo>
                    <a:pt x="10" y="74"/>
                  </a:lnTo>
                  <a:lnTo>
                    <a:pt x="8" y="74"/>
                  </a:lnTo>
                  <a:lnTo>
                    <a:pt x="8" y="72"/>
                  </a:lnTo>
                  <a:lnTo>
                    <a:pt x="6" y="72"/>
                  </a:lnTo>
                  <a:lnTo>
                    <a:pt x="6" y="70"/>
                  </a:lnTo>
                  <a:lnTo>
                    <a:pt x="4" y="70"/>
                  </a:lnTo>
                  <a:lnTo>
                    <a:pt x="6" y="70"/>
                  </a:lnTo>
                  <a:lnTo>
                    <a:pt x="6" y="68"/>
                  </a:lnTo>
                  <a:lnTo>
                    <a:pt x="8" y="66"/>
                  </a:lnTo>
                  <a:lnTo>
                    <a:pt x="10" y="64"/>
                  </a:lnTo>
                  <a:lnTo>
                    <a:pt x="12" y="62"/>
                  </a:lnTo>
                  <a:lnTo>
                    <a:pt x="12" y="60"/>
                  </a:lnTo>
                  <a:lnTo>
                    <a:pt x="10" y="60"/>
                  </a:lnTo>
                  <a:lnTo>
                    <a:pt x="10" y="58"/>
                  </a:lnTo>
                  <a:lnTo>
                    <a:pt x="8" y="58"/>
                  </a:lnTo>
                  <a:lnTo>
                    <a:pt x="8" y="56"/>
                  </a:lnTo>
                  <a:lnTo>
                    <a:pt x="8" y="54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6" y="48"/>
                  </a:lnTo>
                  <a:lnTo>
                    <a:pt x="6" y="46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4" y="38"/>
                  </a:lnTo>
                  <a:lnTo>
                    <a:pt x="4" y="36"/>
                  </a:lnTo>
                  <a:lnTo>
                    <a:pt x="4" y="34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2" y="30"/>
                  </a:lnTo>
                  <a:lnTo>
                    <a:pt x="2" y="28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close/>
                  <a:moveTo>
                    <a:pt x="66" y="34"/>
                  </a:moveTo>
                  <a:lnTo>
                    <a:pt x="66" y="36"/>
                  </a:lnTo>
                  <a:lnTo>
                    <a:pt x="66" y="34"/>
                  </a:lnTo>
                  <a:close/>
                  <a:moveTo>
                    <a:pt x="66" y="34"/>
                  </a:moveTo>
                  <a:lnTo>
                    <a:pt x="66" y="36"/>
                  </a:lnTo>
                  <a:lnTo>
                    <a:pt x="66" y="34"/>
                  </a:lnTo>
                  <a:close/>
                  <a:moveTo>
                    <a:pt x="66" y="36"/>
                  </a:moveTo>
                  <a:lnTo>
                    <a:pt x="64" y="36"/>
                  </a:lnTo>
                  <a:lnTo>
                    <a:pt x="66" y="36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39" name="Freeform 2955">
              <a:extLst>
                <a:ext uri="{FF2B5EF4-FFF2-40B4-BE49-F238E27FC236}">
                  <a16:creationId xmlns:a16="http://schemas.microsoft.com/office/drawing/2014/main" id="{31138965-0A99-144D-308A-950D910704DA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015012" y="2894565"/>
              <a:ext cx="114899" cy="231659"/>
            </a:xfrm>
            <a:custGeom>
              <a:avLst/>
              <a:gdLst>
                <a:gd name="T0" fmla="*/ 40 w 58"/>
                <a:gd name="T1" fmla="*/ 120 h 124"/>
                <a:gd name="T2" fmla="*/ 40 w 58"/>
                <a:gd name="T3" fmla="*/ 120 h 124"/>
                <a:gd name="T4" fmla="*/ 40 w 58"/>
                <a:gd name="T5" fmla="*/ 116 h 124"/>
                <a:gd name="T6" fmla="*/ 42 w 58"/>
                <a:gd name="T7" fmla="*/ 114 h 124"/>
                <a:gd name="T8" fmla="*/ 40 w 58"/>
                <a:gd name="T9" fmla="*/ 114 h 124"/>
                <a:gd name="T10" fmla="*/ 40 w 58"/>
                <a:gd name="T11" fmla="*/ 116 h 124"/>
                <a:gd name="T12" fmla="*/ 40 w 58"/>
                <a:gd name="T13" fmla="*/ 110 h 124"/>
                <a:gd name="T14" fmla="*/ 44 w 58"/>
                <a:gd name="T15" fmla="*/ 106 h 124"/>
                <a:gd name="T16" fmla="*/ 46 w 58"/>
                <a:gd name="T17" fmla="*/ 102 h 124"/>
                <a:gd name="T18" fmla="*/ 46 w 58"/>
                <a:gd name="T19" fmla="*/ 102 h 124"/>
                <a:gd name="T20" fmla="*/ 28 w 58"/>
                <a:gd name="T21" fmla="*/ 104 h 124"/>
                <a:gd name="T22" fmla="*/ 48 w 58"/>
                <a:gd name="T23" fmla="*/ 98 h 124"/>
                <a:gd name="T24" fmla="*/ 50 w 58"/>
                <a:gd name="T25" fmla="*/ 96 h 124"/>
                <a:gd name="T26" fmla="*/ 48 w 58"/>
                <a:gd name="T27" fmla="*/ 96 h 124"/>
                <a:gd name="T28" fmla="*/ 50 w 58"/>
                <a:gd name="T29" fmla="*/ 94 h 124"/>
                <a:gd name="T30" fmla="*/ 52 w 58"/>
                <a:gd name="T31" fmla="*/ 92 h 124"/>
                <a:gd name="T32" fmla="*/ 50 w 58"/>
                <a:gd name="T33" fmla="*/ 94 h 124"/>
                <a:gd name="T34" fmla="*/ 52 w 58"/>
                <a:gd name="T35" fmla="*/ 92 h 124"/>
                <a:gd name="T36" fmla="*/ 54 w 58"/>
                <a:gd name="T37" fmla="*/ 90 h 124"/>
                <a:gd name="T38" fmla="*/ 54 w 58"/>
                <a:gd name="T39" fmla="*/ 86 h 124"/>
                <a:gd name="T40" fmla="*/ 4 w 58"/>
                <a:gd name="T41" fmla="*/ 98 h 124"/>
                <a:gd name="T42" fmla="*/ 6 w 58"/>
                <a:gd name="T43" fmla="*/ 96 h 124"/>
                <a:gd name="T44" fmla="*/ 56 w 58"/>
                <a:gd name="T45" fmla="*/ 78 h 124"/>
                <a:gd name="T46" fmla="*/ 58 w 58"/>
                <a:gd name="T47" fmla="*/ 78 h 124"/>
                <a:gd name="T48" fmla="*/ 56 w 58"/>
                <a:gd name="T49" fmla="*/ 78 h 124"/>
                <a:gd name="T50" fmla="*/ 56 w 58"/>
                <a:gd name="T51" fmla="*/ 70 h 124"/>
                <a:gd name="T52" fmla="*/ 56 w 58"/>
                <a:gd name="T53" fmla="*/ 66 h 124"/>
                <a:gd name="T54" fmla="*/ 56 w 58"/>
                <a:gd name="T55" fmla="*/ 54 h 124"/>
                <a:gd name="T56" fmla="*/ 28 w 58"/>
                <a:gd name="T57" fmla="*/ 4 h 124"/>
                <a:gd name="T58" fmla="*/ 46 w 58"/>
                <a:gd name="T59" fmla="*/ 22 h 124"/>
                <a:gd name="T60" fmla="*/ 42 w 58"/>
                <a:gd name="T61" fmla="*/ 28 h 124"/>
                <a:gd name="T62" fmla="*/ 48 w 58"/>
                <a:gd name="T63" fmla="*/ 40 h 124"/>
                <a:gd name="T64" fmla="*/ 54 w 58"/>
                <a:gd name="T65" fmla="*/ 42 h 124"/>
                <a:gd name="T66" fmla="*/ 54 w 58"/>
                <a:gd name="T67" fmla="*/ 40 h 124"/>
                <a:gd name="T68" fmla="*/ 56 w 58"/>
                <a:gd name="T69" fmla="*/ 52 h 124"/>
                <a:gd name="T70" fmla="*/ 56 w 58"/>
                <a:gd name="T71" fmla="*/ 56 h 124"/>
                <a:gd name="T72" fmla="*/ 54 w 58"/>
                <a:gd name="T73" fmla="*/ 60 h 124"/>
                <a:gd name="T74" fmla="*/ 54 w 58"/>
                <a:gd name="T75" fmla="*/ 66 h 124"/>
                <a:gd name="T76" fmla="*/ 54 w 58"/>
                <a:gd name="T77" fmla="*/ 74 h 124"/>
                <a:gd name="T78" fmla="*/ 54 w 58"/>
                <a:gd name="T79" fmla="*/ 80 h 124"/>
                <a:gd name="T80" fmla="*/ 52 w 58"/>
                <a:gd name="T81" fmla="*/ 88 h 124"/>
                <a:gd name="T82" fmla="*/ 46 w 58"/>
                <a:gd name="T83" fmla="*/ 88 h 124"/>
                <a:gd name="T84" fmla="*/ 50 w 58"/>
                <a:gd name="T85" fmla="*/ 94 h 124"/>
                <a:gd name="T86" fmla="*/ 44 w 58"/>
                <a:gd name="T87" fmla="*/ 98 h 124"/>
                <a:gd name="T88" fmla="*/ 38 w 58"/>
                <a:gd name="T89" fmla="*/ 102 h 124"/>
                <a:gd name="T90" fmla="*/ 42 w 58"/>
                <a:gd name="T91" fmla="*/ 102 h 124"/>
                <a:gd name="T92" fmla="*/ 40 w 58"/>
                <a:gd name="T93" fmla="*/ 110 h 124"/>
                <a:gd name="T94" fmla="*/ 40 w 58"/>
                <a:gd name="T95" fmla="*/ 116 h 124"/>
                <a:gd name="T96" fmla="*/ 34 w 58"/>
                <a:gd name="T97" fmla="*/ 116 h 124"/>
                <a:gd name="T98" fmla="*/ 30 w 58"/>
                <a:gd name="T99" fmla="*/ 104 h 124"/>
                <a:gd name="T100" fmla="*/ 28 w 58"/>
                <a:gd name="T101" fmla="*/ 106 h 124"/>
                <a:gd name="T102" fmla="*/ 20 w 58"/>
                <a:gd name="T103" fmla="*/ 108 h 124"/>
                <a:gd name="T104" fmla="*/ 18 w 58"/>
                <a:gd name="T105" fmla="*/ 104 h 124"/>
                <a:gd name="T106" fmla="*/ 14 w 58"/>
                <a:gd name="T107" fmla="*/ 104 h 124"/>
                <a:gd name="T108" fmla="*/ 12 w 58"/>
                <a:gd name="T109" fmla="*/ 104 h 124"/>
                <a:gd name="T110" fmla="*/ 8 w 58"/>
                <a:gd name="T111" fmla="*/ 102 h 124"/>
                <a:gd name="T112" fmla="*/ 8 w 58"/>
                <a:gd name="T113" fmla="*/ 96 h 124"/>
                <a:gd name="T114" fmla="*/ 4 w 58"/>
                <a:gd name="T115" fmla="*/ 98 h 124"/>
                <a:gd name="T116" fmla="*/ 6 w 58"/>
                <a:gd name="T117" fmla="*/ 86 h 124"/>
                <a:gd name="T118" fmla="*/ 24 w 58"/>
                <a:gd name="T119" fmla="*/ 62 h 124"/>
                <a:gd name="T120" fmla="*/ 10 w 58"/>
                <a:gd name="T121" fmla="*/ 44 h 124"/>
                <a:gd name="T122" fmla="*/ 4 w 58"/>
                <a:gd name="T123" fmla="*/ 24 h 124"/>
                <a:gd name="T124" fmla="*/ 10 w 58"/>
                <a:gd name="T125" fmla="*/ 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" h="124">
                  <a:moveTo>
                    <a:pt x="36" y="122"/>
                  </a:moveTo>
                  <a:lnTo>
                    <a:pt x="36" y="124"/>
                  </a:lnTo>
                  <a:lnTo>
                    <a:pt x="36" y="122"/>
                  </a:lnTo>
                  <a:lnTo>
                    <a:pt x="38" y="122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8" y="124"/>
                  </a:lnTo>
                  <a:lnTo>
                    <a:pt x="38" y="122"/>
                  </a:lnTo>
                  <a:lnTo>
                    <a:pt x="38" y="124"/>
                  </a:lnTo>
                  <a:lnTo>
                    <a:pt x="36" y="124"/>
                  </a:lnTo>
                  <a:lnTo>
                    <a:pt x="34" y="124"/>
                  </a:lnTo>
                  <a:lnTo>
                    <a:pt x="34" y="122"/>
                  </a:lnTo>
                  <a:lnTo>
                    <a:pt x="36" y="122"/>
                  </a:lnTo>
                  <a:close/>
                  <a:moveTo>
                    <a:pt x="40" y="120"/>
                  </a:moveTo>
                  <a:lnTo>
                    <a:pt x="38" y="120"/>
                  </a:lnTo>
                  <a:lnTo>
                    <a:pt x="40" y="120"/>
                  </a:lnTo>
                  <a:close/>
                  <a:moveTo>
                    <a:pt x="40" y="120"/>
                  </a:moveTo>
                  <a:lnTo>
                    <a:pt x="40" y="118"/>
                  </a:lnTo>
                  <a:lnTo>
                    <a:pt x="40" y="120"/>
                  </a:lnTo>
                  <a:close/>
                  <a:moveTo>
                    <a:pt x="38" y="120"/>
                  </a:moveTo>
                  <a:lnTo>
                    <a:pt x="40" y="120"/>
                  </a:lnTo>
                  <a:lnTo>
                    <a:pt x="38" y="120"/>
                  </a:lnTo>
                  <a:close/>
                  <a:moveTo>
                    <a:pt x="40" y="120"/>
                  </a:moveTo>
                  <a:lnTo>
                    <a:pt x="40" y="118"/>
                  </a:lnTo>
                  <a:lnTo>
                    <a:pt x="40" y="120"/>
                  </a:lnTo>
                  <a:close/>
                  <a:moveTo>
                    <a:pt x="40" y="120"/>
                  </a:moveTo>
                  <a:lnTo>
                    <a:pt x="38" y="120"/>
                  </a:lnTo>
                  <a:lnTo>
                    <a:pt x="38" y="118"/>
                  </a:lnTo>
                  <a:lnTo>
                    <a:pt x="40" y="118"/>
                  </a:lnTo>
                  <a:lnTo>
                    <a:pt x="40" y="120"/>
                  </a:lnTo>
                  <a:close/>
                  <a:moveTo>
                    <a:pt x="40" y="118"/>
                  </a:moveTo>
                  <a:lnTo>
                    <a:pt x="42" y="118"/>
                  </a:lnTo>
                  <a:lnTo>
                    <a:pt x="40" y="120"/>
                  </a:lnTo>
                  <a:lnTo>
                    <a:pt x="40" y="122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40" y="122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40" y="118"/>
                  </a:lnTo>
                  <a:lnTo>
                    <a:pt x="40" y="120"/>
                  </a:lnTo>
                  <a:lnTo>
                    <a:pt x="40" y="118"/>
                  </a:lnTo>
                  <a:close/>
                  <a:moveTo>
                    <a:pt x="42" y="118"/>
                  </a:moveTo>
                  <a:lnTo>
                    <a:pt x="40" y="118"/>
                  </a:lnTo>
                  <a:lnTo>
                    <a:pt x="42" y="118"/>
                  </a:lnTo>
                  <a:close/>
                  <a:moveTo>
                    <a:pt x="42" y="118"/>
                  </a:moveTo>
                  <a:lnTo>
                    <a:pt x="40" y="118"/>
                  </a:lnTo>
                  <a:lnTo>
                    <a:pt x="42" y="118"/>
                  </a:lnTo>
                  <a:close/>
                  <a:moveTo>
                    <a:pt x="40" y="118"/>
                  </a:moveTo>
                  <a:lnTo>
                    <a:pt x="38" y="118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40" y="118"/>
                  </a:lnTo>
                  <a:close/>
                  <a:moveTo>
                    <a:pt x="40" y="116"/>
                  </a:moveTo>
                  <a:lnTo>
                    <a:pt x="40" y="118"/>
                  </a:lnTo>
                  <a:lnTo>
                    <a:pt x="40" y="116"/>
                  </a:lnTo>
                  <a:close/>
                  <a:moveTo>
                    <a:pt x="40" y="116"/>
                  </a:moveTo>
                  <a:lnTo>
                    <a:pt x="42" y="116"/>
                  </a:lnTo>
                  <a:lnTo>
                    <a:pt x="40" y="116"/>
                  </a:lnTo>
                  <a:close/>
                  <a:moveTo>
                    <a:pt x="40" y="116"/>
                  </a:moveTo>
                  <a:lnTo>
                    <a:pt x="38" y="116"/>
                  </a:lnTo>
                  <a:lnTo>
                    <a:pt x="40" y="116"/>
                  </a:lnTo>
                  <a:close/>
                  <a:moveTo>
                    <a:pt x="40" y="116"/>
                  </a:moveTo>
                  <a:lnTo>
                    <a:pt x="38" y="116"/>
                  </a:lnTo>
                  <a:lnTo>
                    <a:pt x="40" y="116"/>
                  </a:lnTo>
                  <a:close/>
                  <a:moveTo>
                    <a:pt x="42" y="116"/>
                  </a:moveTo>
                  <a:lnTo>
                    <a:pt x="40" y="116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2" y="116"/>
                  </a:lnTo>
                  <a:close/>
                  <a:moveTo>
                    <a:pt x="40" y="116"/>
                  </a:moveTo>
                  <a:lnTo>
                    <a:pt x="40" y="114"/>
                  </a:lnTo>
                  <a:lnTo>
                    <a:pt x="40" y="116"/>
                  </a:lnTo>
                  <a:close/>
                  <a:moveTo>
                    <a:pt x="40" y="114"/>
                  </a:moveTo>
                  <a:lnTo>
                    <a:pt x="40" y="112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0" y="114"/>
                  </a:lnTo>
                  <a:close/>
                  <a:moveTo>
                    <a:pt x="42" y="112"/>
                  </a:moveTo>
                  <a:lnTo>
                    <a:pt x="42" y="114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2" y="112"/>
                  </a:lnTo>
                  <a:close/>
                  <a:moveTo>
                    <a:pt x="40" y="114"/>
                  </a:moveTo>
                  <a:lnTo>
                    <a:pt x="40" y="112"/>
                  </a:lnTo>
                  <a:lnTo>
                    <a:pt x="40" y="114"/>
                  </a:lnTo>
                  <a:close/>
                  <a:moveTo>
                    <a:pt x="42" y="112"/>
                  </a:moveTo>
                  <a:lnTo>
                    <a:pt x="42" y="114"/>
                  </a:lnTo>
                  <a:lnTo>
                    <a:pt x="40" y="114"/>
                  </a:lnTo>
                  <a:lnTo>
                    <a:pt x="42" y="114"/>
                  </a:lnTo>
                  <a:lnTo>
                    <a:pt x="42" y="112"/>
                  </a:lnTo>
                  <a:close/>
                  <a:moveTo>
                    <a:pt x="42" y="112"/>
                  </a:moveTo>
                  <a:lnTo>
                    <a:pt x="42" y="114"/>
                  </a:lnTo>
                  <a:lnTo>
                    <a:pt x="40" y="112"/>
                  </a:lnTo>
                  <a:lnTo>
                    <a:pt x="42" y="112"/>
                  </a:lnTo>
                  <a:close/>
                  <a:moveTo>
                    <a:pt x="42" y="112"/>
                  </a:moveTo>
                  <a:lnTo>
                    <a:pt x="42" y="114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2" y="118"/>
                  </a:lnTo>
                  <a:lnTo>
                    <a:pt x="42" y="116"/>
                  </a:lnTo>
                  <a:lnTo>
                    <a:pt x="42" y="118"/>
                  </a:lnTo>
                  <a:lnTo>
                    <a:pt x="40" y="118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2" y="114"/>
                  </a:lnTo>
                  <a:lnTo>
                    <a:pt x="42" y="112"/>
                  </a:lnTo>
                  <a:lnTo>
                    <a:pt x="42" y="114"/>
                  </a:lnTo>
                  <a:lnTo>
                    <a:pt x="42" y="112"/>
                  </a:lnTo>
                  <a:close/>
                  <a:moveTo>
                    <a:pt x="42" y="112"/>
                  </a:moveTo>
                  <a:lnTo>
                    <a:pt x="40" y="112"/>
                  </a:lnTo>
                  <a:lnTo>
                    <a:pt x="42" y="112"/>
                  </a:lnTo>
                  <a:close/>
                  <a:moveTo>
                    <a:pt x="42" y="112"/>
                  </a:moveTo>
                  <a:lnTo>
                    <a:pt x="40" y="112"/>
                  </a:lnTo>
                  <a:lnTo>
                    <a:pt x="42" y="112"/>
                  </a:lnTo>
                  <a:close/>
                  <a:moveTo>
                    <a:pt x="42" y="112"/>
                  </a:moveTo>
                  <a:lnTo>
                    <a:pt x="40" y="112"/>
                  </a:lnTo>
                  <a:lnTo>
                    <a:pt x="42" y="112"/>
                  </a:lnTo>
                  <a:close/>
                  <a:moveTo>
                    <a:pt x="42" y="110"/>
                  </a:moveTo>
                  <a:lnTo>
                    <a:pt x="40" y="110"/>
                  </a:lnTo>
                  <a:lnTo>
                    <a:pt x="42" y="110"/>
                  </a:lnTo>
                  <a:close/>
                  <a:moveTo>
                    <a:pt x="42" y="110"/>
                  </a:moveTo>
                  <a:lnTo>
                    <a:pt x="40" y="110"/>
                  </a:lnTo>
                  <a:lnTo>
                    <a:pt x="42" y="110"/>
                  </a:lnTo>
                  <a:close/>
                  <a:moveTo>
                    <a:pt x="42" y="108"/>
                  </a:moveTo>
                  <a:lnTo>
                    <a:pt x="44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2" y="108"/>
                  </a:lnTo>
                  <a:close/>
                  <a:moveTo>
                    <a:pt x="42" y="106"/>
                  </a:moveTo>
                  <a:lnTo>
                    <a:pt x="42" y="108"/>
                  </a:lnTo>
                  <a:lnTo>
                    <a:pt x="42" y="106"/>
                  </a:lnTo>
                  <a:close/>
                  <a:moveTo>
                    <a:pt x="44" y="106"/>
                  </a:moveTo>
                  <a:lnTo>
                    <a:pt x="44" y="108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2" y="108"/>
                  </a:lnTo>
                  <a:lnTo>
                    <a:pt x="44" y="108"/>
                  </a:lnTo>
                  <a:lnTo>
                    <a:pt x="44" y="106"/>
                  </a:lnTo>
                  <a:close/>
                  <a:moveTo>
                    <a:pt x="44" y="106"/>
                  </a:moveTo>
                  <a:lnTo>
                    <a:pt x="42" y="106"/>
                  </a:lnTo>
                  <a:lnTo>
                    <a:pt x="44" y="106"/>
                  </a:lnTo>
                  <a:close/>
                  <a:moveTo>
                    <a:pt x="44" y="106"/>
                  </a:moveTo>
                  <a:lnTo>
                    <a:pt x="42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4" y="106"/>
                  </a:lnTo>
                  <a:close/>
                  <a:moveTo>
                    <a:pt x="46" y="102"/>
                  </a:moveTo>
                  <a:lnTo>
                    <a:pt x="44" y="102"/>
                  </a:lnTo>
                  <a:lnTo>
                    <a:pt x="46" y="102"/>
                  </a:lnTo>
                  <a:close/>
                  <a:moveTo>
                    <a:pt x="30" y="106"/>
                  </a:moveTo>
                  <a:lnTo>
                    <a:pt x="28" y="106"/>
                  </a:lnTo>
                  <a:lnTo>
                    <a:pt x="30" y="106"/>
                  </a:lnTo>
                  <a:close/>
                  <a:moveTo>
                    <a:pt x="46" y="102"/>
                  </a:moveTo>
                  <a:lnTo>
                    <a:pt x="44" y="102"/>
                  </a:lnTo>
                  <a:lnTo>
                    <a:pt x="46" y="102"/>
                  </a:lnTo>
                  <a:close/>
                  <a:moveTo>
                    <a:pt x="46" y="102"/>
                  </a:moveTo>
                  <a:lnTo>
                    <a:pt x="44" y="102"/>
                  </a:lnTo>
                  <a:lnTo>
                    <a:pt x="46" y="102"/>
                  </a:lnTo>
                  <a:close/>
                  <a:moveTo>
                    <a:pt x="46" y="102"/>
                  </a:moveTo>
                  <a:lnTo>
                    <a:pt x="46" y="102"/>
                  </a:lnTo>
                  <a:lnTo>
                    <a:pt x="46" y="104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6" y="102"/>
                  </a:lnTo>
                  <a:close/>
                  <a:moveTo>
                    <a:pt x="44" y="102"/>
                  </a:moveTo>
                  <a:lnTo>
                    <a:pt x="44" y="102"/>
                  </a:lnTo>
                  <a:lnTo>
                    <a:pt x="44" y="102"/>
                  </a:lnTo>
                  <a:close/>
                  <a:moveTo>
                    <a:pt x="46" y="102"/>
                  </a:moveTo>
                  <a:lnTo>
                    <a:pt x="44" y="102"/>
                  </a:lnTo>
                  <a:lnTo>
                    <a:pt x="46" y="102"/>
                  </a:lnTo>
                  <a:close/>
                  <a:moveTo>
                    <a:pt x="44" y="102"/>
                  </a:moveTo>
                  <a:lnTo>
                    <a:pt x="46" y="102"/>
                  </a:lnTo>
                  <a:lnTo>
                    <a:pt x="44" y="102"/>
                  </a:lnTo>
                  <a:close/>
                  <a:moveTo>
                    <a:pt x="48" y="102"/>
                  </a:moveTo>
                  <a:lnTo>
                    <a:pt x="46" y="102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8" y="102"/>
                  </a:lnTo>
                  <a:close/>
                  <a:moveTo>
                    <a:pt x="46" y="100"/>
                  </a:moveTo>
                  <a:lnTo>
                    <a:pt x="46" y="102"/>
                  </a:lnTo>
                  <a:lnTo>
                    <a:pt x="46" y="100"/>
                  </a:lnTo>
                  <a:close/>
                  <a:moveTo>
                    <a:pt x="48" y="100"/>
                  </a:moveTo>
                  <a:lnTo>
                    <a:pt x="46" y="100"/>
                  </a:lnTo>
                  <a:lnTo>
                    <a:pt x="48" y="100"/>
                  </a:lnTo>
                  <a:close/>
                  <a:moveTo>
                    <a:pt x="46" y="100"/>
                  </a:moveTo>
                  <a:lnTo>
                    <a:pt x="46" y="102"/>
                  </a:lnTo>
                  <a:lnTo>
                    <a:pt x="46" y="100"/>
                  </a:lnTo>
                  <a:close/>
                  <a:moveTo>
                    <a:pt x="26" y="104"/>
                  </a:moveTo>
                  <a:lnTo>
                    <a:pt x="28" y="104"/>
                  </a:lnTo>
                  <a:lnTo>
                    <a:pt x="26" y="104"/>
                  </a:lnTo>
                  <a:close/>
                  <a:moveTo>
                    <a:pt x="46" y="100"/>
                  </a:moveTo>
                  <a:lnTo>
                    <a:pt x="46" y="102"/>
                  </a:lnTo>
                  <a:lnTo>
                    <a:pt x="46" y="100"/>
                  </a:lnTo>
                  <a:close/>
                  <a:moveTo>
                    <a:pt x="48" y="100"/>
                  </a:moveTo>
                  <a:lnTo>
                    <a:pt x="46" y="100"/>
                  </a:lnTo>
                  <a:lnTo>
                    <a:pt x="48" y="100"/>
                  </a:lnTo>
                  <a:lnTo>
                    <a:pt x="46" y="100"/>
                  </a:lnTo>
                  <a:lnTo>
                    <a:pt x="48" y="100"/>
                  </a:lnTo>
                  <a:lnTo>
                    <a:pt x="46" y="100"/>
                  </a:lnTo>
                  <a:lnTo>
                    <a:pt x="48" y="100"/>
                  </a:lnTo>
                  <a:close/>
                  <a:moveTo>
                    <a:pt x="14" y="106"/>
                  </a:moveTo>
                  <a:lnTo>
                    <a:pt x="14" y="108"/>
                  </a:lnTo>
                  <a:lnTo>
                    <a:pt x="14" y="106"/>
                  </a:lnTo>
                  <a:close/>
                  <a:moveTo>
                    <a:pt x="48" y="98"/>
                  </a:moveTo>
                  <a:lnTo>
                    <a:pt x="48" y="100"/>
                  </a:lnTo>
                  <a:lnTo>
                    <a:pt x="48" y="98"/>
                  </a:lnTo>
                  <a:close/>
                  <a:moveTo>
                    <a:pt x="46" y="100"/>
                  </a:moveTo>
                  <a:lnTo>
                    <a:pt x="48" y="100"/>
                  </a:lnTo>
                  <a:lnTo>
                    <a:pt x="46" y="100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6" y="100"/>
                  </a:lnTo>
                  <a:close/>
                  <a:moveTo>
                    <a:pt x="50" y="98"/>
                  </a:moveTo>
                  <a:lnTo>
                    <a:pt x="48" y="98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50" y="98"/>
                  </a:lnTo>
                  <a:close/>
                  <a:moveTo>
                    <a:pt x="48" y="98"/>
                  </a:moveTo>
                  <a:lnTo>
                    <a:pt x="46" y="98"/>
                  </a:lnTo>
                  <a:lnTo>
                    <a:pt x="48" y="98"/>
                  </a:lnTo>
                  <a:close/>
                  <a:moveTo>
                    <a:pt x="48" y="98"/>
                  </a:moveTo>
                  <a:lnTo>
                    <a:pt x="50" y="98"/>
                  </a:lnTo>
                  <a:lnTo>
                    <a:pt x="48" y="98"/>
                  </a:lnTo>
                  <a:close/>
                  <a:moveTo>
                    <a:pt x="50" y="98"/>
                  </a:moveTo>
                  <a:lnTo>
                    <a:pt x="50" y="96"/>
                  </a:lnTo>
                  <a:lnTo>
                    <a:pt x="50" y="98"/>
                  </a:lnTo>
                  <a:close/>
                  <a:moveTo>
                    <a:pt x="50" y="96"/>
                  </a:moveTo>
                  <a:lnTo>
                    <a:pt x="50" y="98"/>
                  </a:lnTo>
                  <a:lnTo>
                    <a:pt x="50" y="96"/>
                  </a:lnTo>
                  <a:close/>
                  <a:moveTo>
                    <a:pt x="50" y="96"/>
                  </a:moveTo>
                  <a:lnTo>
                    <a:pt x="52" y="96"/>
                  </a:lnTo>
                  <a:lnTo>
                    <a:pt x="52" y="98"/>
                  </a:lnTo>
                  <a:lnTo>
                    <a:pt x="50" y="98"/>
                  </a:lnTo>
                  <a:lnTo>
                    <a:pt x="50" y="100"/>
                  </a:lnTo>
                  <a:lnTo>
                    <a:pt x="48" y="100"/>
                  </a:lnTo>
                  <a:lnTo>
                    <a:pt x="48" y="102"/>
                  </a:lnTo>
                  <a:lnTo>
                    <a:pt x="46" y="102"/>
                  </a:lnTo>
                  <a:lnTo>
                    <a:pt x="48" y="102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48" y="100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50" y="96"/>
                  </a:lnTo>
                  <a:close/>
                  <a:moveTo>
                    <a:pt x="50" y="96"/>
                  </a:moveTo>
                  <a:lnTo>
                    <a:pt x="50" y="98"/>
                  </a:lnTo>
                  <a:lnTo>
                    <a:pt x="48" y="98"/>
                  </a:lnTo>
                  <a:lnTo>
                    <a:pt x="48" y="96"/>
                  </a:lnTo>
                  <a:lnTo>
                    <a:pt x="50" y="96"/>
                  </a:lnTo>
                  <a:close/>
                  <a:moveTo>
                    <a:pt x="48" y="96"/>
                  </a:moveTo>
                  <a:lnTo>
                    <a:pt x="50" y="96"/>
                  </a:lnTo>
                  <a:lnTo>
                    <a:pt x="48" y="96"/>
                  </a:lnTo>
                  <a:close/>
                  <a:moveTo>
                    <a:pt x="50" y="96"/>
                  </a:moveTo>
                  <a:lnTo>
                    <a:pt x="48" y="96"/>
                  </a:lnTo>
                  <a:lnTo>
                    <a:pt x="50" y="96"/>
                  </a:lnTo>
                  <a:close/>
                  <a:moveTo>
                    <a:pt x="38" y="100"/>
                  </a:moveTo>
                  <a:lnTo>
                    <a:pt x="38" y="98"/>
                  </a:lnTo>
                  <a:lnTo>
                    <a:pt x="38" y="100"/>
                  </a:lnTo>
                  <a:close/>
                  <a:moveTo>
                    <a:pt x="52" y="94"/>
                  </a:moveTo>
                  <a:lnTo>
                    <a:pt x="52" y="96"/>
                  </a:lnTo>
                  <a:lnTo>
                    <a:pt x="52" y="94"/>
                  </a:lnTo>
                  <a:close/>
                  <a:moveTo>
                    <a:pt x="52" y="94"/>
                  </a:moveTo>
                  <a:lnTo>
                    <a:pt x="52" y="96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0" y="94"/>
                  </a:lnTo>
                  <a:lnTo>
                    <a:pt x="52" y="94"/>
                  </a:lnTo>
                  <a:close/>
                  <a:moveTo>
                    <a:pt x="50" y="94"/>
                  </a:moveTo>
                  <a:lnTo>
                    <a:pt x="50" y="96"/>
                  </a:lnTo>
                  <a:lnTo>
                    <a:pt x="50" y="94"/>
                  </a:lnTo>
                  <a:close/>
                  <a:moveTo>
                    <a:pt x="48" y="96"/>
                  </a:moveTo>
                  <a:lnTo>
                    <a:pt x="50" y="96"/>
                  </a:lnTo>
                  <a:lnTo>
                    <a:pt x="48" y="96"/>
                  </a:lnTo>
                  <a:close/>
                  <a:moveTo>
                    <a:pt x="50" y="94"/>
                  </a:moveTo>
                  <a:lnTo>
                    <a:pt x="50" y="96"/>
                  </a:lnTo>
                  <a:lnTo>
                    <a:pt x="50" y="94"/>
                  </a:lnTo>
                  <a:close/>
                  <a:moveTo>
                    <a:pt x="50" y="94"/>
                  </a:moveTo>
                  <a:lnTo>
                    <a:pt x="50" y="96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4"/>
                  </a:lnTo>
                  <a:lnTo>
                    <a:pt x="50" y="94"/>
                  </a:lnTo>
                  <a:close/>
                  <a:moveTo>
                    <a:pt x="50" y="94"/>
                  </a:moveTo>
                  <a:lnTo>
                    <a:pt x="52" y="94"/>
                  </a:lnTo>
                  <a:lnTo>
                    <a:pt x="50" y="94"/>
                  </a:lnTo>
                  <a:close/>
                  <a:moveTo>
                    <a:pt x="48" y="94"/>
                  </a:moveTo>
                  <a:lnTo>
                    <a:pt x="50" y="94"/>
                  </a:lnTo>
                  <a:lnTo>
                    <a:pt x="48" y="94"/>
                  </a:lnTo>
                  <a:close/>
                  <a:moveTo>
                    <a:pt x="52" y="94"/>
                  </a:moveTo>
                  <a:lnTo>
                    <a:pt x="52" y="92"/>
                  </a:lnTo>
                  <a:lnTo>
                    <a:pt x="52" y="94"/>
                  </a:lnTo>
                  <a:close/>
                  <a:moveTo>
                    <a:pt x="52" y="92"/>
                  </a:moveTo>
                  <a:lnTo>
                    <a:pt x="52" y="94"/>
                  </a:lnTo>
                  <a:lnTo>
                    <a:pt x="52" y="92"/>
                  </a:lnTo>
                  <a:close/>
                  <a:moveTo>
                    <a:pt x="50" y="94"/>
                  </a:moveTo>
                  <a:lnTo>
                    <a:pt x="48" y="94"/>
                  </a:lnTo>
                  <a:lnTo>
                    <a:pt x="50" y="94"/>
                  </a:lnTo>
                  <a:close/>
                  <a:moveTo>
                    <a:pt x="52" y="92"/>
                  </a:moveTo>
                  <a:lnTo>
                    <a:pt x="52" y="94"/>
                  </a:lnTo>
                  <a:lnTo>
                    <a:pt x="52" y="92"/>
                  </a:lnTo>
                  <a:lnTo>
                    <a:pt x="52" y="94"/>
                  </a:lnTo>
                  <a:lnTo>
                    <a:pt x="52" y="92"/>
                  </a:lnTo>
                  <a:close/>
                  <a:moveTo>
                    <a:pt x="50" y="94"/>
                  </a:moveTo>
                  <a:lnTo>
                    <a:pt x="48" y="94"/>
                  </a:lnTo>
                  <a:lnTo>
                    <a:pt x="50" y="94"/>
                  </a:lnTo>
                  <a:close/>
                  <a:moveTo>
                    <a:pt x="52" y="92"/>
                  </a:moveTo>
                  <a:lnTo>
                    <a:pt x="52" y="94"/>
                  </a:lnTo>
                  <a:lnTo>
                    <a:pt x="52" y="92"/>
                  </a:lnTo>
                  <a:close/>
                  <a:moveTo>
                    <a:pt x="50" y="94"/>
                  </a:moveTo>
                  <a:lnTo>
                    <a:pt x="52" y="94"/>
                  </a:lnTo>
                  <a:lnTo>
                    <a:pt x="50" y="94"/>
                  </a:lnTo>
                  <a:lnTo>
                    <a:pt x="52" y="94"/>
                  </a:lnTo>
                  <a:lnTo>
                    <a:pt x="50" y="94"/>
                  </a:lnTo>
                  <a:close/>
                  <a:moveTo>
                    <a:pt x="52" y="92"/>
                  </a:moveTo>
                  <a:lnTo>
                    <a:pt x="52" y="94"/>
                  </a:lnTo>
                  <a:lnTo>
                    <a:pt x="52" y="92"/>
                  </a:lnTo>
                  <a:close/>
                  <a:moveTo>
                    <a:pt x="54" y="92"/>
                  </a:moveTo>
                  <a:lnTo>
                    <a:pt x="54" y="94"/>
                  </a:lnTo>
                  <a:lnTo>
                    <a:pt x="52" y="94"/>
                  </a:lnTo>
                  <a:lnTo>
                    <a:pt x="52" y="96"/>
                  </a:lnTo>
                  <a:lnTo>
                    <a:pt x="50" y="96"/>
                  </a:lnTo>
                  <a:lnTo>
                    <a:pt x="52" y="96"/>
                  </a:lnTo>
                  <a:lnTo>
                    <a:pt x="52" y="94"/>
                  </a:lnTo>
                  <a:lnTo>
                    <a:pt x="52" y="92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4" y="92"/>
                  </a:lnTo>
                  <a:close/>
                  <a:moveTo>
                    <a:pt x="54" y="92"/>
                  </a:moveTo>
                  <a:lnTo>
                    <a:pt x="52" y="92"/>
                  </a:lnTo>
                  <a:lnTo>
                    <a:pt x="54" y="92"/>
                  </a:lnTo>
                  <a:close/>
                  <a:moveTo>
                    <a:pt x="52" y="90"/>
                  </a:moveTo>
                  <a:lnTo>
                    <a:pt x="52" y="92"/>
                  </a:lnTo>
                  <a:lnTo>
                    <a:pt x="52" y="90"/>
                  </a:lnTo>
                  <a:close/>
                  <a:moveTo>
                    <a:pt x="52" y="90"/>
                  </a:moveTo>
                  <a:lnTo>
                    <a:pt x="52" y="92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2" y="90"/>
                  </a:lnTo>
                  <a:close/>
                  <a:moveTo>
                    <a:pt x="50" y="90"/>
                  </a:moveTo>
                  <a:lnTo>
                    <a:pt x="52" y="90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2" y="92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0" y="90"/>
                  </a:lnTo>
                  <a:close/>
                  <a:moveTo>
                    <a:pt x="52" y="90"/>
                  </a:moveTo>
                  <a:lnTo>
                    <a:pt x="54" y="90"/>
                  </a:lnTo>
                  <a:lnTo>
                    <a:pt x="54" y="92"/>
                  </a:lnTo>
                  <a:lnTo>
                    <a:pt x="52" y="92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2" y="90"/>
                  </a:lnTo>
                  <a:lnTo>
                    <a:pt x="54" y="90"/>
                  </a:lnTo>
                  <a:lnTo>
                    <a:pt x="54" y="92"/>
                  </a:lnTo>
                  <a:lnTo>
                    <a:pt x="54" y="90"/>
                  </a:lnTo>
                  <a:lnTo>
                    <a:pt x="52" y="90"/>
                  </a:lnTo>
                  <a:close/>
                  <a:moveTo>
                    <a:pt x="8" y="102"/>
                  </a:moveTo>
                  <a:lnTo>
                    <a:pt x="6" y="102"/>
                  </a:lnTo>
                  <a:lnTo>
                    <a:pt x="8" y="102"/>
                  </a:lnTo>
                  <a:close/>
                  <a:moveTo>
                    <a:pt x="54" y="88"/>
                  </a:moveTo>
                  <a:lnTo>
                    <a:pt x="52" y="88"/>
                  </a:lnTo>
                  <a:lnTo>
                    <a:pt x="54" y="88"/>
                  </a:lnTo>
                  <a:close/>
                  <a:moveTo>
                    <a:pt x="52" y="86"/>
                  </a:moveTo>
                  <a:lnTo>
                    <a:pt x="52" y="88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close/>
                  <a:moveTo>
                    <a:pt x="54" y="86"/>
                  </a:moveTo>
                  <a:lnTo>
                    <a:pt x="52" y="86"/>
                  </a:lnTo>
                  <a:lnTo>
                    <a:pt x="54" y="86"/>
                  </a:lnTo>
                  <a:close/>
                  <a:moveTo>
                    <a:pt x="52" y="86"/>
                  </a:moveTo>
                  <a:lnTo>
                    <a:pt x="54" y="86"/>
                  </a:lnTo>
                  <a:lnTo>
                    <a:pt x="52" y="86"/>
                  </a:lnTo>
                  <a:close/>
                  <a:moveTo>
                    <a:pt x="54" y="86"/>
                  </a:moveTo>
                  <a:lnTo>
                    <a:pt x="52" y="86"/>
                  </a:lnTo>
                  <a:lnTo>
                    <a:pt x="54" y="86"/>
                  </a:lnTo>
                  <a:lnTo>
                    <a:pt x="52" y="86"/>
                  </a:lnTo>
                  <a:lnTo>
                    <a:pt x="54" y="86"/>
                  </a:lnTo>
                  <a:close/>
                  <a:moveTo>
                    <a:pt x="54" y="84"/>
                  </a:moveTo>
                  <a:lnTo>
                    <a:pt x="54" y="86"/>
                  </a:lnTo>
                  <a:lnTo>
                    <a:pt x="54" y="84"/>
                  </a:lnTo>
                  <a:close/>
                  <a:moveTo>
                    <a:pt x="54" y="84"/>
                  </a:moveTo>
                  <a:lnTo>
                    <a:pt x="54" y="86"/>
                  </a:lnTo>
                  <a:lnTo>
                    <a:pt x="54" y="84"/>
                  </a:lnTo>
                  <a:close/>
                  <a:moveTo>
                    <a:pt x="4" y="98"/>
                  </a:moveTo>
                  <a:lnTo>
                    <a:pt x="6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4" y="98"/>
                  </a:lnTo>
                  <a:close/>
                  <a:moveTo>
                    <a:pt x="56" y="84"/>
                  </a:moveTo>
                  <a:lnTo>
                    <a:pt x="54" y="84"/>
                  </a:lnTo>
                  <a:lnTo>
                    <a:pt x="56" y="84"/>
                  </a:lnTo>
                  <a:close/>
                  <a:moveTo>
                    <a:pt x="6" y="96"/>
                  </a:moveTo>
                  <a:lnTo>
                    <a:pt x="6" y="98"/>
                  </a:lnTo>
                  <a:lnTo>
                    <a:pt x="6" y="96"/>
                  </a:lnTo>
                  <a:close/>
                  <a:moveTo>
                    <a:pt x="54" y="84"/>
                  </a:moveTo>
                  <a:lnTo>
                    <a:pt x="54" y="82"/>
                  </a:lnTo>
                  <a:lnTo>
                    <a:pt x="54" y="84"/>
                  </a:lnTo>
                  <a:close/>
                  <a:moveTo>
                    <a:pt x="8" y="96"/>
                  </a:moveTo>
                  <a:lnTo>
                    <a:pt x="6" y="96"/>
                  </a:lnTo>
                  <a:lnTo>
                    <a:pt x="8" y="96"/>
                  </a:lnTo>
                  <a:close/>
                  <a:moveTo>
                    <a:pt x="54" y="82"/>
                  </a:moveTo>
                  <a:lnTo>
                    <a:pt x="52" y="82"/>
                  </a:lnTo>
                  <a:lnTo>
                    <a:pt x="54" y="82"/>
                  </a:lnTo>
                  <a:close/>
                  <a:moveTo>
                    <a:pt x="56" y="82"/>
                  </a:moveTo>
                  <a:lnTo>
                    <a:pt x="56" y="80"/>
                  </a:lnTo>
                  <a:lnTo>
                    <a:pt x="56" y="82"/>
                  </a:lnTo>
                  <a:close/>
                  <a:moveTo>
                    <a:pt x="6" y="96"/>
                  </a:moveTo>
                  <a:lnTo>
                    <a:pt x="6" y="94"/>
                  </a:lnTo>
                  <a:lnTo>
                    <a:pt x="6" y="96"/>
                  </a:lnTo>
                  <a:close/>
                  <a:moveTo>
                    <a:pt x="56" y="80"/>
                  </a:moveTo>
                  <a:lnTo>
                    <a:pt x="54" y="80"/>
                  </a:lnTo>
                  <a:lnTo>
                    <a:pt x="56" y="80"/>
                  </a:lnTo>
                  <a:close/>
                  <a:moveTo>
                    <a:pt x="6" y="94"/>
                  </a:moveTo>
                  <a:lnTo>
                    <a:pt x="4" y="94"/>
                  </a:lnTo>
                  <a:lnTo>
                    <a:pt x="6" y="94"/>
                  </a:lnTo>
                  <a:close/>
                  <a:moveTo>
                    <a:pt x="56" y="78"/>
                  </a:moveTo>
                  <a:lnTo>
                    <a:pt x="56" y="80"/>
                  </a:lnTo>
                  <a:lnTo>
                    <a:pt x="56" y="78"/>
                  </a:lnTo>
                  <a:close/>
                  <a:moveTo>
                    <a:pt x="56" y="78"/>
                  </a:moveTo>
                  <a:lnTo>
                    <a:pt x="56" y="80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78"/>
                  </a:lnTo>
                  <a:close/>
                  <a:moveTo>
                    <a:pt x="56" y="78"/>
                  </a:moveTo>
                  <a:lnTo>
                    <a:pt x="54" y="78"/>
                  </a:lnTo>
                  <a:lnTo>
                    <a:pt x="56" y="78"/>
                  </a:lnTo>
                  <a:close/>
                  <a:moveTo>
                    <a:pt x="58" y="74"/>
                  </a:moveTo>
                  <a:lnTo>
                    <a:pt x="56" y="74"/>
                  </a:lnTo>
                  <a:lnTo>
                    <a:pt x="58" y="74"/>
                  </a:lnTo>
                  <a:close/>
                  <a:moveTo>
                    <a:pt x="58" y="74"/>
                  </a:moveTo>
                  <a:lnTo>
                    <a:pt x="56" y="74"/>
                  </a:lnTo>
                  <a:lnTo>
                    <a:pt x="58" y="74"/>
                  </a:lnTo>
                  <a:close/>
                  <a:moveTo>
                    <a:pt x="56" y="74"/>
                  </a:moveTo>
                  <a:lnTo>
                    <a:pt x="56" y="72"/>
                  </a:lnTo>
                  <a:lnTo>
                    <a:pt x="56" y="74"/>
                  </a:lnTo>
                  <a:close/>
                  <a:moveTo>
                    <a:pt x="56" y="72"/>
                  </a:moveTo>
                  <a:lnTo>
                    <a:pt x="56" y="74"/>
                  </a:lnTo>
                  <a:lnTo>
                    <a:pt x="56" y="72"/>
                  </a:lnTo>
                  <a:close/>
                  <a:moveTo>
                    <a:pt x="56" y="72"/>
                  </a:moveTo>
                  <a:lnTo>
                    <a:pt x="56" y="74"/>
                  </a:lnTo>
                  <a:lnTo>
                    <a:pt x="56" y="72"/>
                  </a:lnTo>
                  <a:close/>
                  <a:moveTo>
                    <a:pt x="58" y="72"/>
                  </a:moveTo>
                  <a:lnTo>
                    <a:pt x="58" y="74"/>
                  </a:lnTo>
                  <a:lnTo>
                    <a:pt x="58" y="72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6" y="80"/>
                  </a:lnTo>
                  <a:lnTo>
                    <a:pt x="56" y="82"/>
                  </a:lnTo>
                  <a:lnTo>
                    <a:pt x="56" y="84"/>
                  </a:lnTo>
                  <a:lnTo>
                    <a:pt x="56" y="86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54" y="86"/>
                  </a:lnTo>
                  <a:lnTo>
                    <a:pt x="56" y="86"/>
                  </a:lnTo>
                  <a:lnTo>
                    <a:pt x="56" y="84"/>
                  </a:lnTo>
                  <a:lnTo>
                    <a:pt x="54" y="84"/>
                  </a:lnTo>
                  <a:lnTo>
                    <a:pt x="56" y="84"/>
                  </a:lnTo>
                  <a:lnTo>
                    <a:pt x="54" y="84"/>
                  </a:lnTo>
                  <a:lnTo>
                    <a:pt x="56" y="84"/>
                  </a:lnTo>
                  <a:lnTo>
                    <a:pt x="56" y="82"/>
                  </a:lnTo>
                  <a:lnTo>
                    <a:pt x="56" y="80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56" y="78"/>
                  </a:lnTo>
                  <a:lnTo>
                    <a:pt x="58" y="78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8" y="76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8" y="74"/>
                  </a:lnTo>
                  <a:lnTo>
                    <a:pt x="56" y="74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8" y="72"/>
                  </a:lnTo>
                  <a:close/>
                  <a:moveTo>
                    <a:pt x="58" y="72"/>
                  </a:moveTo>
                  <a:lnTo>
                    <a:pt x="56" y="72"/>
                  </a:lnTo>
                  <a:lnTo>
                    <a:pt x="58" y="72"/>
                  </a:lnTo>
                  <a:close/>
                  <a:moveTo>
                    <a:pt x="56" y="72"/>
                  </a:moveTo>
                  <a:lnTo>
                    <a:pt x="58" y="72"/>
                  </a:lnTo>
                  <a:lnTo>
                    <a:pt x="56" y="72"/>
                  </a:lnTo>
                  <a:lnTo>
                    <a:pt x="56" y="70"/>
                  </a:lnTo>
                  <a:lnTo>
                    <a:pt x="56" y="72"/>
                  </a:lnTo>
                  <a:close/>
                  <a:moveTo>
                    <a:pt x="56" y="72"/>
                  </a:moveTo>
                  <a:lnTo>
                    <a:pt x="56" y="70"/>
                  </a:lnTo>
                  <a:lnTo>
                    <a:pt x="56" y="72"/>
                  </a:lnTo>
                  <a:close/>
                  <a:moveTo>
                    <a:pt x="56" y="60"/>
                  </a:moveTo>
                  <a:lnTo>
                    <a:pt x="54" y="60"/>
                  </a:lnTo>
                  <a:lnTo>
                    <a:pt x="56" y="60"/>
                  </a:lnTo>
                  <a:close/>
                  <a:moveTo>
                    <a:pt x="56" y="54"/>
                  </a:moveTo>
                  <a:lnTo>
                    <a:pt x="56" y="56"/>
                  </a:lnTo>
                  <a:lnTo>
                    <a:pt x="56" y="58"/>
                  </a:lnTo>
                  <a:lnTo>
                    <a:pt x="56" y="60"/>
                  </a:lnTo>
                  <a:lnTo>
                    <a:pt x="56" y="62"/>
                  </a:lnTo>
                  <a:lnTo>
                    <a:pt x="56" y="64"/>
                  </a:lnTo>
                  <a:lnTo>
                    <a:pt x="56" y="66"/>
                  </a:lnTo>
                  <a:lnTo>
                    <a:pt x="58" y="66"/>
                  </a:lnTo>
                  <a:lnTo>
                    <a:pt x="58" y="68"/>
                  </a:lnTo>
                  <a:lnTo>
                    <a:pt x="58" y="70"/>
                  </a:lnTo>
                  <a:lnTo>
                    <a:pt x="58" y="72"/>
                  </a:lnTo>
                  <a:lnTo>
                    <a:pt x="56" y="72"/>
                  </a:lnTo>
                  <a:lnTo>
                    <a:pt x="58" y="72"/>
                  </a:lnTo>
                  <a:lnTo>
                    <a:pt x="58" y="70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6" y="66"/>
                  </a:lnTo>
                  <a:lnTo>
                    <a:pt x="56" y="64"/>
                  </a:lnTo>
                  <a:lnTo>
                    <a:pt x="56" y="62"/>
                  </a:lnTo>
                  <a:lnTo>
                    <a:pt x="54" y="62"/>
                  </a:lnTo>
                  <a:lnTo>
                    <a:pt x="56" y="62"/>
                  </a:lnTo>
                  <a:lnTo>
                    <a:pt x="56" y="60"/>
                  </a:lnTo>
                  <a:lnTo>
                    <a:pt x="56" y="58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4" y="54"/>
                  </a:lnTo>
                  <a:lnTo>
                    <a:pt x="56" y="54"/>
                  </a:lnTo>
                  <a:close/>
                  <a:moveTo>
                    <a:pt x="56" y="54"/>
                  </a:moveTo>
                  <a:lnTo>
                    <a:pt x="54" y="54"/>
                  </a:lnTo>
                  <a:lnTo>
                    <a:pt x="56" y="54"/>
                  </a:lnTo>
                  <a:close/>
                  <a:moveTo>
                    <a:pt x="56" y="54"/>
                  </a:moveTo>
                  <a:lnTo>
                    <a:pt x="54" y="54"/>
                  </a:lnTo>
                  <a:lnTo>
                    <a:pt x="56" y="54"/>
                  </a:lnTo>
                  <a:close/>
                  <a:moveTo>
                    <a:pt x="56" y="54"/>
                  </a:moveTo>
                  <a:lnTo>
                    <a:pt x="54" y="54"/>
                  </a:lnTo>
                  <a:lnTo>
                    <a:pt x="56" y="54"/>
                  </a:lnTo>
                  <a:close/>
                  <a:moveTo>
                    <a:pt x="54" y="54"/>
                  </a:moveTo>
                  <a:lnTo>
                    <a:pt x="56" y="54"/>
                  </a:lnTo>
                  <a:lnTo>
                    <a:pt x="54" y="54"/>
                  </a:lnTo>
                  <a:close/>
                  <a:moveTo>
                    <a:pt x="52" y="40"/>
                  </a:moveTo>
                  <a:lnTo>
                    <a:pt x="54" y="40"/>
                  </a:lnTo>
                  <a:lnTo>
                    <a:pt x="52" y="40"/>
                  </a:lnTo>
                  <a:close/>
                  <a:moveTo>
                    <a:pt x="54" y="40"/>
                  </a:moveTo>
                  <a:lnTo>
                    <a:pt x="52" y="40"/>
                  </a:lnTo>
                  <a:lnTo>
                    <a:pt x="54" y="40"/>
                  </a:lnTo>
                  <a:close/>
                  <a:moveTo>
                    <a:pt x="46" y="26"/>
                  </a:moveTo>
                  <a:lnTo>
                    <a:pt x="44" y="26"/>
                  </a:lnTo>
                  <a:lnTo>
                    <a:pt x="46" y="26"/>
                  </a:lnTo>
                  <a:close/>
                  <a:moveTo>
                    <a:pt x="14" y="0"/>
                  </a:moveTo>
                  <a:lnTo>
                    <a:pt x="14" y="0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8" y="4"/>
                  </a:lnTo>
                  <a:lnTo>
                    <a:pt x="30" y="4"/>
                  </a:lnTo>
                  <a:lnTo>
                    <a:pt x="30" y="6"/>
                  </a:lnTo>
                  <a:lnTo>
                    <a:pt x="32" y="6"/>
                  </a:lnTo>
                  <a:lnTo>
                    <a:pt x="34" y="6"/>
                  </a:lnTo>
                  <a:lnTo>
                    <a:pt x="36" y="6"/>
                  </a:lnTo>
                  <a:lnTo>
                    <a:pt x="38" y="6"/>
                  </a:lnTo>
                  <a:lnTo>
                    <a:pt x="38" y="6"/>
                  </a:lnTo>
                  <a:lnTo>
                    <a:pt x="40" y="6"/>
                  </a:lnTo>
                  <a:lnTo>
                    <a:pt x="42" y="6"/>
                  </a:lnTo>
                  <a:lnTo>
                    <a:pt x="44" y="6"/>
                  </a:lnTo>
                  <a:lnTo>
                    <a:pt x="46" y="6"/>
                  </a:lnTo>
                  <a:lnTo>
                    <a:pt x="46" y="8"/>
                  </a:lnTo>
                  <a:lnTo>
                    <a:pt x="48" y="8"/>
                  </a:lnTo>
                  <a:lnTo>
                    <a:pt x="48" y="10"/>
                  </a:lnTo>
                  <a:lnTo>
                    <a:pt x="48" y="12"/>
                  </a:lnTo>
                  <a:lnTo>
                    <a:pt x="48" y="14"/>
                  </a:lnTo>
                  <a:lnTo>
                    <a:pt x="48" y="16"/>
                  </a:lnTo>
                  <a:lnTo>
                    <a:pt x="48" y="18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6" y="22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6" y="24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6" y="28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40" y="36"/>
                  </a:lnTo>
                  <a:lnTo>
                    <a:pt x="40" y="38"/>
                  </a:lnTo>
                  <a:lnTo>
                    <a:pt x="40" y="40"/>
                  </a:lnTo>
                  <a:lnTo>
                    <a:pt x="42" y="40"/>
                  </a:lnTo>
                  <a:lnTo>
                    <a:pt x="44" y="40"/>
                  </a:lnTo>
                  <a:lnTo>
                    <a:pt x="44" y="38"/>
                  </a:lnTo>
                  <a:lnTo>
                    <a:pt x="44" y="40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8" y="38"/>
                  </a:lnTo>
                  <a:lnTo>
                    <a:pt x="48" y="40"/>
                  </a:lnTo>
                  <a:lnTo>
                    <a:pt x="50" y="40"/>
                  </a:lnTo>
                  <a:lnTo>
                    <a:pt x="48" y="40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0" y="38"/>
                  </a:lnTo>
                  <a:lnTo>
                    <a:pt x="50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0" y="44"/>
                  </a:lnTo>
                  <a:lnTo>
                    <a:pt x="50" y="42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4" y="42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2" y="42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2" y="44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2"/>
                  </a:lnTo>
                  <a:lnTo>
                    <a:pt x="54" y="40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54" y="38"/>
                  </a:lnTo>
                  <a:lnTo>
                    <a:pt x="52" y="38"/>
                  </a:lnTo>
                  <a:lnTo>
                    <a:pt x="52" y="36"/>
                  </a:lnTo>
                  <a:lnTo>
                    <a:pt x="50" y="36"/>
                  </a:lnTo>
                  <a:lnTo>
                    <a:pt x="52" y="36"/>
                  </a:lnTo>
                  <a:lnTo>
                    <a:pt x="52" y="38"/>
                  </a:lnTo>
                  <a:lnTo>
                    <a:pt x="54" y="40"/>
                  </a:lnTo>
                  <a:lnTo>
                    <a:pt x="54" y="42"/>
                  </a:lnTo>
                  <a:lnTo>
                    <a:pt x="54" y="44"/>
                  </a:lnTo>
                  <a:lnTo>
                    <a:pt x="54" y="46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4" y="52"/>
                  </a:lnTo>
                  <a:lnTo>
                    <a:pt x="54" y="50"/>
                  </a:lnTo>
                  <a:lnTo>
                    <a:pt x="54" y="52"/>
                  </a:lnTo>
                  <a:lnTo>
                    <a:pt x="56" y="52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2" y="54"/>
                  </a:lnTo>
                  <a:lnTo>
                    <a:pt x="54" y="54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56"/>
                  </a:lnTo>
                  <a:lnTo>
                    <a:pt x="52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4" y="60"/>
                  </a:lnTo>
                  <a:lnTo>
                    <a:pt x="54" y="58"/>
                  </a:lnTo>
                  <a:lnTo>
                    <a:pt x="52" y="58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2" y="60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0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4" y="62"/>
                  </a:lnTo>
                  <a:lnTo>
                    <a:pt x="54" y="64"/>
                  </a:lnTo>
                  <a:lnTo>
                    <a:pt x="52" y="64"/>
                  </a:lnTo>
                  <a:lnTo>
                    <a:pt x="54" y="64"/>
                  </a:lnTo>
                  <a:lnTo>
                    <a:pt x="56" y="64"/>
                  </a:lnTo>
                  <a:lnTo>
                    <a:pt x="54" y="64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4" y="68"/>
                  </a:lnTo>
                  <a:lnTo>
                    <a:pt x="54" y="66"/>
                  </a:lnTo>
                  <a:lnTo>
                    <a:pt x="56" y="66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4" y="68"/>
                  </a:lnTo>
                  <a:lnTo>
                    <a:pt x="56" y="68"/>
                  </a:lnTo>
                  <a:lnTo>
                    <a:pt x="54" y="70"/>
                  </a:lnTo>
                  <a:lnTo>
                    <a:pt x="52" y="70"/>
                  </a:lnTo>
                  <a:lnTo>
                    <a:pt x="52" y="72"/>
                  </a:lnTo>
                  <a:lnTo>
                    <a:pt x="54" y="72"/>
                  </a:lnTo>
                  <a:lnTo>
                    <a:pt x="52" y="72"/>
                  </a:lnTo>
                  <a:lnTo>
                    <a:pt x="52" y="70"/>
                  </a:lnTo>
                  <a:lnTo>
                    <a:pt x="54" y="70"/>
                  </a:lnTo>
                  <a:lnTo>
                    <a:pt x="54" y="72"/>
                  </a:lnTo>
                  <a:lnTo>
                    <a:pt x="54" y="74"/>
                  </a:lnTo>
                  <a:lnTo>
                    <a:pt x="56" y="74"/>
                  </a:lnTo>
                  <a:lnTo>
                    <a:pt x="56" y="76"/>
                  </a:lnTo>
                  <a:lnTo>
                    <a:pt x="54" y="76"/>
                  </a:lnTo>
                  <a:lnTo>
                    <a:pt x="56" y="76"/>
                  </a:lnTo>
                  <a:lnTo>
                    <a:pt x="54" y="76"/>
                  </a:lnTo>
                  <a:lnTo>
                    <a:pt x="54" y="74"/>
                  </a:lnTo>
                  <a:lnTo>
                    <a:pt x="54" y="76"/>
                  </a:lnTo>
                  <a:lnTo>
                    <a:pt x="56" y="76"/>
                  </a:lnTo>
                  <a:lnTo>
                    <a:pt x="54" y="76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6" y="76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4" y="78"/>
                  </a:lnTo>
                  <a:lnTo>
                    <a:pt x="54" y="80"/>
                  </a:lnTo>
                  <a:lnTo>
                    <a:pt x="56" y="80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4" y="80"/>
                  </a:lnTo>
                  <a:lnTo>
                    <a:pt x="54" y="82"/>
                  </a:lnTo>
                  <a:lnTo>
                    <a:pt x="52" y="82"/>
                  </a:lnTo>
                  <a:lnTo>
                    <a:pt x="52" y="84"/>
                  </a:lnTo>
                  <a:lnTo>
                    <a:pt x="52" y="86"/>
                  </a:lnTo>
                  <a:lnTo>
                    <a:pt x="52" y="84"/>
                  </a:lnTo>
                  <a:lnTo>
                    <a:pt x="50" y="84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2" y="86"/>
                  </a:lnTo>
                  <a:lnTo>
                    <a:pt x="54" y="86"/>
                  </a:lnTo>
                  <a:lnTo>
                    <a:pt x="54" y="88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2" y="88"/>
                  </a:lnTo>
                  <a:lnTo>
                    <a:pt x="52" y="86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50" y="86"/>
                  </a:lnTo>
                  <a:lnTo>
                    <a:pt x="50" y="88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8" y="86"/>
                  </a:lnTo>
                  <a:lnTo>
                    <a:pt x="48" y="88"/>
                  </a:lnTo>
                  <a:lnTo>
                    <a:pt x="46" y="88"/>
                  </a:lnTo>
                  <a:lnTo>
                    <a:pt x="44" y="88"/>
                  </a:lnTo>
                  <a:lnTo>
                    <a:pt x="42" y="88"/>
                  </a:lnTo>
                  <a:lnTo>
                    <a:pt x="44" y="88"/>
                  </a:lnTo>
                  <a:lnTo>
                    <a:pt x="46" y="88"/>
                  </a:lnTo>
                  <a:lnTo>
                    <a:pt x="48" y="88"/>
                  </a:lnTo>
                  <a:lnTo>
                    <a:pt x="46" y="88"/>
                  </a:lnTo>
                  <a:lnTo>
                    <a:pt x="46" y="90"/>
                  </a:lnTo>
                  <a:lnTo>
                    <a:pt x="46" y="88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90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0" y="90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50" y="94"/>
                  </a:lnTo>
                  <a:lnTo>
                    <a:pt x="50" y="92"/>
                  </a:lnTo>
                  <a:lnTo>
                    <a:pt x="48" y="92"/>
                  </a:lnTo>
                  <a:lnTo>
                    <a:pt x="48" y="94"/>
                  </a:lnTo>
                  <a:lnTo>
                    <a:pt x="48" y="96"/>
                  </a:lnTo>
                  <a:lnTo>
                    <a:pt x="48" y="98"/>
                  </a:lnTo>
                  <a:lnTo>
                    <a:pt x="50" y="98"/>
                  </a:lnTo>
                  <a:lnTo>
                    <a:pt x="48" y="98"/>
                  </a:lnTo>
                  <a:lnTo>
                    <a:pt x="46" y="98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6" y="100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6" y="102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4" y="102"/>
                  </a:lnTo>
                  <a:lnTo>
                    <a:pt x="44" y="100"/>
                  </a:lnTo>
                  <a:lnTo>
                    <a:pt x="44" y="98"/>
                  </a:lnTo>
                  <a:lnTo>
                    <a:pt x="44" y="100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4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8" y="100"/>
                  </a:lnTo>
                  <a:lnTo>
                    <a:pt x="38" y="98"/>
                  </a:lnTo>
                  <a:lnTo>
                    <a:pt x="38" y="96"/>
                  </a:lnTo>
                  <a:lnTo>
                    <a:pt x="36" y="96"/>
                  </a:lnTo>
                  <a:lnTo>
                    <a:pt x="38" y="96"/>
                  </a:lnTo>
                  <a:lnTo>
                    <a:pt x="38" y="98"/>
                  </a:lnTo>
                  <a:lnTo>
                    <a:pt x="36" y="98"/>
                  </a:lnTo>
                  <a:lnTo>
                    <a:pt x="38" y="98"/>
                  </a:lnTo>
                  <a:lnTo>
                    <a:pt x="38" y="100"/>
                  </a:lnTo>
                  <a:lnTo>
                    <a:pt x="38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8" y="100"/>
                  </a:lnTo>
                  <a:lnTo>
                    <a:pt x="38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0" y="102"/>
                  </a:lnTo>
                  <a:lnTo>
                    <a:pt x="38" y="102"/>
                  </a:lnTo>
                  <a:lnTo>
                    <a:pt x="36" y="102"/>
                  </a:lnTo>
                  <a:lnTo>
                    <a:pt x="38" y="102"/>
                  </a:lnTo>
                  <a:lnTo>
                    <a:pt x="36" y="102"/>
                  </a:lnTo>
                  <a:lnTo>
                    <a:pt x="38" y="102"/>
                  </a:lnTo>
                  <a:lnTo>
                    <a:pt x="40" y="102"/>
                  </a:lnTo>
                  <a:lnTo>
                    <a:pt x="40" y="104"/>
                  </a:lnTo>
                  <a:lnTo>
                    <a:pt x="40" y="106"/>
                  </a:lnTo>
                  <a:lnTo>
                    <a:pt x="40" y="104"/>
                  </a:lnTo>
                  <a:lnTo>
                    <a:pt x="40" y="102"/>
                  </a:lnTo>
                  <a:lnTo>
                    <a:pt x="42" y="102"/>
                  </a:lnTo>
                  <a:lnTo>
                    <a:pt x="44" y="102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2" y="104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4" y="104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4" y="106"/>
                  </a:lnTo>
                  <a:lnTo>
                    <a:pt x="42" y="106"/>
                  </a:lnTo>
                  <a:lnTo>
                    <a:pt x="42" y="108"/>
                  </a:lnTo>
                  <a:lnTo>
                    <a:pt x="42" y="106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2" y="108"/>
                  </a:lnTo>
                  <a:lnTo>
                    <a:pt x="42" y="110"/>
                  </a:lnTo>
                  <a:lnTo>
                    <a:pt x="40" y="110"/>
                  </a:lnTo>
                  <a:lnTo>
                    <a:pt x="42" y="110"/>
                  </a:lnTo>
                  <a:lnTo>
                    <a:pt x="40" y="110"/>
                  </a:lnTo>
                  <a:lnTo>
                    <a:pt x="42" y="110"/>
                  </a:lnTo>
                  <a:lnTo>
                    <a:pt x="42" y="112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0" y="112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42" y="116"/>
                  </a:lnTo>
                  <a:lnTo>
                    <a:pt x="40" y="116"/>
                  </a:lnTo>
                  <a:lnTo>
                    <a:pt x="40" y="114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40" y="116"/>
                  </a:lnTo>
                  <a:lnTo>
                    <a:pt x="38" y="116"/>
                  </a:lnTo>
                  <a:lnTo>
                    <a:pt x="38" y="118"/>
                  </a:lnTo>
                  <a:lnTo>
                    <a:pt x="38" y="116"/>
                  </a:lnTo>
                  <a:lnTo>
                    <a:pt x="40" y="116"/>
                  </a:lnTo>
                  <a:lnTo>
                    <a:pt x="40" y="118"/>
                  </a:lnTo>
                  <a:lnTo>
                    <a:pt x="40" y="116"/>
                  </a:lnTo>
                  <a:lnTo>
                    <a:pt x="40" y="118"/>
                  </a:lnTo>
                  <a:lnTo>
                    <a:pt x="40" y="116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40" y="118"/>
                  </a:lnTo>
                  <a:lnTo>
                    <a:pt x="38" y="118"/>
                  </a:lnTo>
                  <a:lnTo>
                    <a:pt x="38" y="120"/>
                  </a:lnTo>
                  <a:lnTo>
                    <a:pt x="36" y="120"/>
                  </a:lnTo>
                  <a:lnTo>
                    <a:pt x="38" y="120"/>
                  </a:lnTo>
                  <a:lnTo>
                    <a:pt x="38" y="122"/>
                  </a:lnTo>
                  <a:lnTo>
                    <a:pt x="38" y="120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8" y="122"/>
                  </a:lnTo>
                  <a:lnTo>
                    <a:pt x="36" y="122"/>
                  </a:lnTo>
                  <a:lnTo>
                    <a:pt x="34" y="122"/>
                  </a:lnTo>
                  <a:lnTo>
                    <a:pt x="34" y="120"/>
                  </a:lnTo>
                  <a:lnTo>
                    <a:pt x="34" y="118"/>
                  </a:lnTo>
                  <a:lnTo>
                    <a:pt x="34" y="116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36" y="114"/>
                  </a:lnTo>
                  <a:lnTo>
                    <a:pt x="34" y="114"/>
                  </a:lnTo>
                  <a:lnTo>
                    <a:pt x="34" y="112"/>
                  </a:lnTo>
                  <a:lnTo>
                    <a:pt x="34" y="110"/>
                  </a:lnTo>
                  <a:lnTo>
                    <a:pt x="32" y="110"/>
                  </a:lnTo>
                  <a:lnTo>
                    <a:pt x="30" y="110"/>
                  </a:lnTo>
                  <a:lnTo>
                    <a:pt x="30" y="112"/>
                  </a:lnTo>
                  <a:lnTo>
                    <a:pt x="28" y="112"/>
                  </a:lnTo>
                  <a:lnTo>
                    <a:pt x="28" y="110"/>
                  </a:lnTo>
                  <a:lnTo>
                    <a:pt x="28" y="108"/>
                  </a:lnTo>
                  <a:lnTo>
                    <a:pt x="28" y="110"/>
                  </a:lnTo>
                  <a:lnTo>
                    <a:pt x="28" y="108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06"/>
                  </a:lnTo>
                  <a:lnTo>
                    <a:pt x="30" y="106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30" y="104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6" y="102"/>
                  </a:lnTo>
                  <a:lnTo>
                    <a:pt x="24" y="102"/>
                  </a:lnTo>
                  <a:lnTo>
                    <a:pt x="26" y="102"/>
                  </a:lnTo>
                  <a:lnTo>
                    <a:pt x="26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4"/>
                  </a:lnTo>
                  <a:lnTo>
                    <a:pt x="26" y="104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4"/>
                  </a:lnTo>
                  <a:lnTo>
                    <a:pt x="28" y="106"/>
                  </a:lnTo>
                  <a:lnTo>
                    <a:pt x="28" y="108"/>
                  </a:lnTo>
                  <a:lnTo>
                    <a:pt x="28" y="110"/>
                  </a:lnTo>
                  <a:lnTo>
                    <a:pt x="26" y="110"/>
                  </a:lnTo>
                  <a:lnTo>
                    <a:pt x="26" y="112"/>
                  </a:lnTo>
                  <a:lnTo>
                    <a:pt x="24" y="112"/>
                  </a:lnTo>
                  <a:lnTo>
                    <a:pt x="24" y="110"/>
                  </a:lnTo>
                  <a:lnTo>
                    <a:pt x="24" y="112"/>
                  </a:lnTo>
                  <a:lnTo>
                    <a:pt x="24" y="114"/>
                  </a:lnTo>
                  <a:lnTo>
                    <a:pt x="24" y="112"/>
                  </a:lnTo>
                  <a:lnTo>
                    <a:pt x="22" y="112"/>
                  </a:lnTo>
                  <a:lnTo>
                    <a:pt x="22" y="110"/>
                  </a:lnTo>
                  <a:lnTo>
                    <a:pt x="20" y="110"/>
                  </a:lnTo>
                  <a:lnTo>
                    <a:pt x="18" y="110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20" y="106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20" y="108"/>
                  </a:lnTo>
                  <a:lnTo>
                    <a:pt x="18" y="108"/>
                  </a:lnTo>
                  <a:lnTo>
                    <a:pt x="18" y="106"/>
                  </a:lnTo>
                  <a:lnTo>
                    <a:pt x="18" y="108"/>
                  </a:lnTo>
                  <a:lnTo>
                    <a:pt x="16" y="108"/>
                  </a:lnTo>
                  <a:lnTo>
                    <a:pt x="16" y="106"/>
                  </a:lnTo>
                  <a:lnTo>
                    <a:pt x="16" y="108"/>
                  </a:lnTo>
                  <a:lnTo>
                    <a:pt x="16" y="110"/>
                  </a:lnTo>
                  <a:lnTo>
                    <a:pt x="16" y="108"/>
                  </a:lnTo>
                  <a:lnTo>
                    <a:pt x="14" y="108"/>
                  </a:lnTo>
                  <a:lnTo>
                    <a:pt x="14" y="106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6" y="102"/>
                  </a:lnTo>
                  <a:lnTo>
                    <a:pt x="18" y="102"/>
                  </a:lnTo>
                  <a:lnTo>
                    <a:pt x="16" y="102"/>
                  </a:lnTo>
                  <a:lnTo>
                    <a:pt x="18" y="102"/>
                  </a:lnTo>
                  <a:lnTo>
                    <a:pt x="16" y="102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8" y="102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8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4"/>
                  </a:lnTo>
                  <a:lnTo>
                    <a:pt x="14" y="106"/>
                  </a:lnTo>
                  <a:lnTo>
                    <a:pt x="12" y="106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4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2" y="102"/>
                  </a:lnTo>
                  <a:lnTo>
                    <a:pt x="12" y="104"/>
                  </a:lnTo>
                  <a:lnTo>
                    <a:pt x="10" y="104"/>
                  </a:lnTo>
                  <a:lnTo>
                    <a:pt x="12" y="104"/>
                  </a:lnTo>
                  <a:lnTo>
                    <a:pt x="12" y="106"/>
                  </a:lnTo>
                  <a:lnTo>
                    <a:pt x="10" y="106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10" y="102"/>
                  </a:lnTo>
                  <a:lnTo>
                    <a:pt x="10" y="104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8" y="104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2"/>
                  </a:lnTo>
                  <a:lnTo>
                    <a:pt x="4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6" y="102"/>
                  </a:lnTo>
                  <a:lnTo>
                    <a:pt x="8" y="102"/>
                  </a:lnTo>
                  <a:lnTo>
                    <a:pt x="8" y="100"/>
                  </a:lnTo>
                  <a:lnTo>
                    <a:pt x="10" y="100"/>
                  </a:lnTo>
                  <a:lnTo>
                    <a:pt x="10" y="98"/>
                  </a:lnTo>
                  <a:lnTo>
                    <a:pt x="8" y="98"/>
                  </a:lnTo>
                  <a:lnTo>
                    <a:pt x="8" y="100"/>
                  </a:lnTo>
                  <a:lnTo>
                    <a:pt x="8" y="102"/>
                  </a:lnTo>
                  <a:lnTo>
                    <a:pt x="6" y="102"/>
                  </a:lnTo>
                  <a:lnTo>
                    <a:pt x="4" y="102"/>
                  </a:lnTo>
                  <a:lnTo>
                    <a:pt x="4" y="100"/>
                  </a:lnTo>
                  <a:lnTo>
                    <a:pt x="6" y="100"/>
                  </a:lnTo>
                  <a:lnTo>
                    <a:pt x="4" y="100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10" y="96"/>
                  </a:lnTo>
                  <a:lnTo>
                    <a:pt x="8" y="96"/>
                  </a:lnTo>
                  <a:lnTo>
                    <a:pt x="8" y="94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8" y="96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4" y="94"/>
                  </a:lnTo>
                  <a:lnTo>
                    <a:pt x="6" y="94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6" y="96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6" y="98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4" y="96"/>
                  </a:lnTo>
                  <a:lnTo>
                    <a:pt x="4" y="98"/>
                  </a:lnTo>
                  <a:lnTo>
                    <a:pt x="2" y="98"/>
                  </a:lnTo>
                  <a:lnTo>
                    <a:pt x="2" y="96"/>
                  </a:lnTo>
                  <a:lnTo>
                    <a:pt x="2" y="94"/>
                  </a:lnTo>
                  <a:lnTo>
                    <a:pt x="4" y="94"/>
                  </a:lnTo>
                  <a:lnTo>
                    <a:pt x="4" y="92"/>
                  </a:lnTo>
                  <a:lnTo>
                    <a:pt x="4" y="90"/>
                  </a:lnTo>
                  <a:lnTo>
                    <a:pt x="2" y="90"/>
                  </a:lnTo>
                  <a:lnTo>
                    <a:pt x="4" y="90"/>
                  </a:lnTo>
                  <a:lnTo>
                    <a:pt x="4" y="88"/>
                  </a:lnTo>
                  <a:lnTo>
                    <a:pt x="4" y="86"/>
                  </a:lnTo>
                  <a:lnTo>
                    <a:pt x="6" y="86"/>
                  </a:lnTo>
                  <a:lnTo>
                    <a:pt x="6" y="84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10" y="82"/>
                  </a:lnTo>
                  <a:lnTo>
                    <a:pt x="12" y="80"/>
                  </a:lnTo>
                  <a:lnTo>
                    <a:pt x="14" y="80"/>
                  </a:lnTo>
                  <a:lnTo>
                    <a:pt x="14" y="78"/>
                  </a:lnTo>
                  <a:lnTo>
                    <a:pt x="14" y="78"/>
                  </a:lnTo>
                  <a:lnTo>
                    <a:pt x="14" y="76"/>
                  </a:lnTo>
                  <a:lnTo>
                    <a:pt x="14" y="74"/>
                  </a:lnTo>
                  <a:lnTo>
                    <a:pt x="14" y="72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8" y="70"/>
                  </a:lnTo>
                  <a:lnTo>
                    <a:pt x="18" y="68"/>
                  </a:lnTo>
                  <a:lnTo>
                    <a:pt x="18" y="66"/>
                  </a:lnTo>
                  <a:lnTo>
                    <a:pt x="20" y="66"/>
                  </a:lnTo>
                  <a:lnTo>
                    <a:pt x="22" y="64"/>
                  </a:lnTo>
                  <a:lnTo>
                    <a:pt x="24" y="62"/>
                  </a:lnTo>
                  <a:lnTo>
                    <a:pt x="22" y="62"/>
                  </a:lnTo>
                  <a:lnTo>
                    <a:pt x="24" y="62"/>
                  </a:lnTo>
                  <a:lnTo>
                    <a:pt x="26" y="62"/>
                  </a:lnTo>
                  <a:lnTo>
                    <a:pt x="26" y="60"/>
                  </a:lnTo>
                  <a:lnTo>
                    <a:pt x="26" y="58"/>
                  </a:lnTo>
                  <a:lnTo>
                    <a:pt x="24" y="58"/>
                  </a:lnTo>
                  <a:lnTo>
                    <a:pt x="24" y="56"/>
                  </a:lnTo>
                  <a:lnTo>
                    <a:pt x="22" y="56"/>
                  </a:lnTo>
                  <a:lnTo>
                    <a:pt x="20" y="56"/>
                  </a:lnTo>
                  <a:lnTo>
                    <a:pt x="20" y="54"/>
                  </a:lnTo>
                  <a:lnTo>
                    <a:pt x="18" y="54"/>
                  </a:lnTo>
                  <a:lnTo>
                    <a:pt x="18" y="54"/>
                  </a:lnTo>
                  <a:lnTo>
                    <a:pt x="16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4" y="50"/>
                  </a:lnTo>
                  <a:lnTo>
                    <a:pt x="14" y="52"/>
                  </a:lnTo>
                  <a:lnTo>
                    <a:pt x="12" y="52"/>
                  </a:lnTo>
                  <a:lnTo>
                    <a:pt x="12" y="50"/>
                  </a:lnTo>
                  <a:lnTo>
                    <a:pt x="10" y="50"/>
                  </a:lnTo>
                  <a:lnTo>
                    <a:pt x="10" y="48"/>
                  </a:lnTo>
                  <a:lnTo>
                    <a:pt x="10" y="46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4"/>
                  </a:lnTo>
                  <a:lnTo>
                    <a:pt x="4" y="44"/>
                  </a:lnTo>
                  <a:lnTo>
                    <a:pt x="4" y="42"/>
                  </a:lnTo>
                  <a:lnTo>
                    <a:pt x="2" y="42"/>
                  </a:lnTo>
                  <a:lnTo>
                    <a:pt x="4" y="42"/>
                  </a:lnTo>
                  <a:lnTo>
                    <a:pt x="4" y="40"/>
                  </a:lnTo>
                  <a:lnTo>
                    <a:pt x="2" y="40"/>
                  </a:lnTo>
                  <a:lnTo>
                    <a:pt x="2" y="38"/>
                  </a:lnTo>
                  <a:lnTo>
                    <a:pt x="4" y="38"/>
                  </a:lnTo>
                  <a:lnTo>
                    <a:pt x="2" y="38"/>
                  </a:lnTo>
                  <a:lnTo>
                    <a:pt x="2" y="36"/>
                  </a:lnTo>
                  <a:lnTo>
                    <a:pt x="2" y="34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2" y="24"/>
                  </a:lnTo>
                  <a:lnTo>
                    <a:pt x="2" y="22"/>
                  </a:lnTo>
                  <a:lnTo>
                    <a:pt x="0" y="22"/>
                  </a:lnTo>
                  <a:lnTo>
                    <a:pt x="0" y="20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6" y="16"/>
                  </a:lnTo>
                  <a:lnTo>
                    <a:pt x="6" y="14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0" name="Freeform 3538">
              <a:extLst>
                <a:ext uri="{FF2B5EF4-FFF2-40B4-BE49-F238E27FC236}">
                  <a16:creationId xmlns:a16="http://schemas.microsoft.com/office/drawing/2014/main" id="{701053E2-BEDA-1BCE-129A-775012C1E1FD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453936" y="3172572"/>
              <a:ext cx="669585" cy="351224"/>
            </a:xfrm>
            <a:custGeom>
              <a:avLst/>
              <a:gdLst>
                <a:gd name="T0" fmla="*/ 240 w 338"/>
                <a:gd name="T1" fmla="*/ 12 h 188"/>
                <a:gd name="T2" fmla="*/ 250 w 338"/>
                <a:gd name="T3" fmla="*/ 32 h 188"/>
                <a:gd name="T4" fmla="*/ 262 w 338"/>
                <a:gd name="T5" fmla="*/ 48 h 188"/>
                <a:gd name="T6" fmla="*/ 298 w 338"/>
                <a:gd name="T7" fmla="*/ 66 h 188"/>
                <a:gd name="T8" fmla="*/ 292 w 338"/>
                <a:gd name="T9" fmla="*/ 66 h 188"/>
                <a:gd name="T10" fmla="*/ 298 w 338"/>
                <a:gd name="T11" fmla="*/ 68 h 188"/>
                <a:gd name="T12" fmla="*/ 300 w 338"/>
                <a:gd name="T13" fmla="*/ 76 h 188"/>
                <a:gd name="T14" fmla="*/ 292 w 338"/>
                <a:gd name="T15" fmla="*/ 74 h 188"/>
                <a:gd name="T16" fmla="*/ 296 w 338"/>
                <a:gd name="T17" fmla="*/ 78 h 188"/>
                <a:gd name="T18" fmla="*/ 306 w 338"/>
                <a:gd name="T19" fmla="*/ 90 h 188"/>
                <a:gd name="T20" fmla="*/ 300 w 338"/>
                <a:gd name="T21" fmla="*/ 90 h 188"/>
                <a:gd name="T22" fmla="*/ 294 w 338"/>
                <a:gd name="T23" fmla="*/ 94 h 188"/>
                <a:gd name="T24" fmla="*/ 302 w 338"/>
                <a:gd name="T25" fmla="*/ 98 h 188"/>
                <a:gd name="T26" fmla="*/ 300 w 338"/>
                <a:gd name="T27" fmla="*/ 108 h 188"/>
                <a:gd name="T28" fmla="*/ 286 w 338"/>
                <a:gd name="T29" fmla="*/ 102 h 188"/>
                <a:gd name="T30" fmla="*/ 302 w 338"/>
                <a:gd name="T31" fmla="*/ 116 h 188"/>
                <a:gd name="T32" fmla="*/ 316 w 338"/>
                <a:gd name="T33" fmla="*/ 114 h 188"/>
                <a:gd name="T34" fmla="*/ 318 w 338"/>
                <a:gd name="T35" fmla="*/ 114 h 188"/>
                <a:gd name="T36" fmla="*/ 326 w 338"/>
                <a:gd name="T37" fmla="*/ 118 h 188"/>
                <a:gd name="T38" fmla="*/ 298 w 338"/>
                <a:gd name="T39" fmla="*/ 136 h 188"/>
                <a:gd name="T40" fmla="*/ 238 w 338"/>
                <a:gd name="T41" fmla="*/ 150 h 188"/>
                <a:gd name="T42" fmla="*/ 176 w 338"/>
                <a:gd name="T43" fmla="*/ 164 h 188"/>
                <a:gd name="T44" fmla="*/ 116 w 338"/>
                <a:gd name="T45" fmla="*/ 172 h 188"/>
                <a:gd name="T46" fmla="*/ 60 w 338"/>
                <a:gd name="T47" fmla="*/ 180 h 188"/>
                <a:gd name="T48" fmla="*/ 4 w 338"/>
                <a:gd name="T49" fmla="*/ 186 h 188"/>
                <a:gd name="T50" fmla="*/ 36 w 338"/>
                <a:gd name="T51" fmla="*/ 160 h 188"/>
                <a:gd name="T52" fmla="*/ 68 w 338"/>
                <a:gd name="T53" fmla="*/ 134 h 188"/>
                <a:gd name="T54" fmla="*/ 106 w 338"/>
                <a:gd name="T55" fmla="*/ 134 h 188"/>
                <a:gd name="T56" fmla="*/ 134 w 338"/>
                <a:gd name="T57" fmla="*/ 116 h 188"/>
                <a:gd name="T58" fmla="*/ 148 w 338"/>
                <a:gd name="T59" fmla="*/ 72 h 188"/>
                <a:gd name="T60" fmla="*/ 172 w 338"/>
                <a:gd name="T61" fmla="*/ 50 h 188"/>
                <a:gd name="T62" fmla="*/ 192 w 338"/>
                <a:gd name="T63" fmla="*/ 20 h 188"/>
                <a:gd name="T64" fmla="*/ 320 w 338"/>
                <a:gd name="T65" fmla="*/ 74 h 188"/>
                <a:gd name="T66" fmla="*/ 320 w 338"/>
                <a:gd name="T67" fmla="*/ 68 h 188"/>
                <a:gd name="T68" fmla="*/ 318 w 338"/>
                <a:gd name="T69" fmla="*/ 64 h 188"/>
                <a:gd name="T70" fmla="*/ 320 w 338"/>
                <a:gd name="T71" fmla="*/ 62 h 188"/>
                <a:gd name="T72" fmla="*/ 320 w 338"/>
                <a:gd name="T73" fmla="*/ 56 h 188"/>
                <a:gd name="T74" fmla="*/ 330 w 338"/>
                <a:gd name="T75" fmla="*/ 56 h 188"/>
                <a:gd name="T76" fmla="*/ 326 w 338"/>
                <a:gd name="T77" fmla="*/ 68 h 188"/>
                <a:gd name="T78" fmla="*/ 322 w 338"/>
                <a:gd name="T79" fmla="*/ 76 h 188"/>
                <a:gd name="T80" fmla="*/ 332 w 338"/>
                <a:gd name="T81" fmla="*/ 52 h 188"/>
                <a:gd name="T82" fmla="*/ 332 w 338"/>
                <a:gd name="T83" fmla="*/ 50 h 188"/>
                <a:gd name="T84" fmla="*/ 310 w 338"/>
                <a:gd name="T85" fmla="*/ 62 h 188"/>
                <a:gd name="T86" fmla="*/ 320 w 338"/>
                <a:gd name="T87" fmla="*/ 62 h 188"/>
                <a:gd name="T88" fmla="*/ 328 w 338"/>
                <a:gd name="T89" fmla="*/ 66 h 188"/>
                <a:gd name="T90" fmla="*/ 326 w 338"/>
                <a:gd name="T91" fmla="*/ 68 h 188"/>
                <a:gd name="T92" fmla="*/ 328 w 338"/>
                <a:gd name="T93" fmla="*/ 74 h 188"/>
                <a:gd name="T94" fmla="*/ 320 w 338"/>
                <a:gd name="T95" fmla="*/ 100 h 188"/>
                <a:gd name="T96" fmla="*/ 316 w 338"/>
                <a:gd name="T97" fmla="*/ 86 h 188"/>
                <a:gd name="T98" fmla="*/ 316 w 338"/>
                <a:gd name="T99" fmla="*/ 76 h 188"/>
                <a:gd name="T100" fmla="*/ 326 w 338"/>
                <a:gd name="T101" fmla="*/ 74 h 188"/>
                <a:gd name="T102" fmla="*/ 328 w 338"/>
                <a:gd name="T103" fmla="*/ 76 h 188"/>
                <a:gd name="T104" fmla="*/ 328 w 338"/>
                <a:gd name="T105" fmla="*/ 80 h 188"/>
                <a:gd name="T106" fmla="*/ 320 w 338"/>
                <a:gd name="T107" fmla="*/ 86 h 188"/>
                <a:gd name="T108" fmla="*/ 322 w 338"/>
                <a:gd name="T109" fmla="*/ 86 h 188"/>
                <a:gd name="T110" fmla="*/ 322 w 338"/>
                <a:gd name="T111" fmla="*/ 96 h 188"/>
                <a:gd name="T112" fmla="*/ 322 w 338"/>
                <a:gd name="T113" fmla="*/ 88 h 188"/>
                <a:gd name="T114" fmla="*/ 324 w 338"/>
                <a:gd name="T115" fmla="*/ 92 h 188"/>
                <a:gd name="T116" fmla="*/ 324 w 338"/>
                <a:gd name="T117" fmla="*/ 94 h 188"/>
                <a:gd name="T118" fmla="*/ 324 w 338"/>
                <a:gd name="T119" fmla="*/ 96 h 188"/>
                <a:gd name="T120" fmla="*/ 322 w 338"/>
                <a:gd name="T121" fmla="*/ 100 h 188"/>
                <a:gd name="T122" fmla="*/ 328 w 338"/>
                <a:gd name="T123" fmla="*/ 120 h 188"/>
                <a:gd name="T124" fmla="*/ 328 w 338"/>
                <a:gd name="T125" fmla="*/ 126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8" h="188">
                  <a:moveTo>
                    <a:pt x="216" y="10"/>
                  </a:moveTo>
                  <a:lnTo>
                    <a:pt x="216" y="12"/>
                  </a:lnTo>
                  <a:lnTo>
                    <a:pt x="218" y="12"/>
                  </a:lnTo>
                  <a:lnTo>
                    <a:pt x="220" y="12"/>
                  </a:lnTo>
                  <a:lnTo>
                    <a:pt x="220" y="14"/>
                  </a:lnTo>
                  <a:lnTo>
                    <a:pt x="220" y="12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10"/>
                  </a:lnTo>
                  <a:lnTo>
                    <a:pt x="220" y="8"/>
                  </a:lnTo>
                  <a:lnTo>
                    <a:pt x="220" y="6"/>
                  </a:lnTo>
                  <a:lnTo>
                    <a:pt x="220" y="4"/>
                  </a:lnTo>
                  <a:lnTo>
                    <a:pt x="220" y="2"/>
                  </a:lnTo>
                  <a:lnTo>
                    <a:pt x="222" y="2"/>
                  </a:lnTo>
                  <a:lnTo>
                    <a:pt x="224" y="2"/>
                  </a:lnTo>
                  <a:lnTo>
                    <a:pt x="226" y="2"/>
                  </a:lnTo>
                  <a:lnTo>
                    <a:pt x="228" y="2"/>
                  </a:lnTo>
                  <a:lnTo>
                    <a:pt x="228" y="4"/>
                  </a:lnTo>
                  <a:lnTo>
                    <a:pt x="230" y="4"/>
                  </a:lnTo>
                  <a:lnTo>
                    <a:pt x="232" y="4"/>
                  </a:lnTo>
                  <a:lnTo>
                    <a:pt x="232" y="6"/>
                  </a:lnTo>
                  <a:lnTo>
                    <a:pt x="232" y="8"/>
                  </a:lnTo>
                  <a:lnTo>
                    <a:pt x="232" y="10"/>
                  </a:lnTo>
                  <a:lnTo>
                    <a:pt x="230" y="10"/>
                  </a:lnTo>
                  <a:lnTo>
                    <a:pt x="232" y="10"/>
                  </a:lnTo>
                  <a:lnTo>
                    <a:pt x="232" y="12"/>
                  </a:lnTo>
                  <a:lnTo>
                    <a:pt x="234" y="12"/>
                  </a:lnTo>
                  <a:lnTo>
                    <a:pt x="234" y="14"/>
                  </a:lnTo>
                  <a:lnTo>
                    <a:pt x="236" y="12"/>
                  </a:lnTo>
                  <a:lnTo>
                    <a:pt x="236" y="14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40" y="12"/>
                  </a:lnTo>
                  <a:lnTo>
                    <a:pt x="242" y="12"/>
                  </a:lnTo>
                  <a:lnTo>
                    <a:pt x="242" y="14"/>
                  </a:lnTo>
                  <a:lnTo>
                    <a:pt x="244" y="14"/>
                  </a:lnTo>
                  <a:lnTo>
                    <a:pt x="244" y="16"/>
                  </a:lnTo>
                  <a:lnTo>
                    <a:pt x="246" y="16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0" y="18"/>
                  </a:lnTo>
                  <a:lnTo>
                    <a:pt x="252" y="18"/>
                  </a:lnTo>
                  <a:lnTo>
                    <a:pt x="254" y="18"/>
                  </a:lnTo>
                  <a:lnTo>
                    <a:pt x="254" y="20"/>
                  </a:lnTo>
                  <a:lnTo>
                    <a:pt x="254" y="18"/>
                  </a:lnTo>
                  <a:lnTo>
                    <a:pt x="254" y="20"/>
                  </a:lnTo>
                  <a:lnTo>
                    <a:pt x="256" y="20"/>
                  </a:lnTo>
                  <a:lnTo>
                    <a:pt x="256" y="20"/>
                  </a:lnTo>
                  <a:lnTo>
                    <a:pt x="254" y="20"/>
                  </a:lnTo>
                  <a:lnTo>
                    <a:pt x="256" y="20"/>
                  </a:lnTo>
                  <a:lnTo>
                    <a:pt x="256" y="22"/>
                  </a:lnTo>
                  <a:lnTo>
                    <a:pt x="256" y="24"/>
                  </a:lnTo>
                  <a:lnTo>
                    <a:pt x="256" y="26"/>
                  </a:lnTo>
                  <a:lnTo>
                    <a:pt x="254" y="28"/>
                  </a:lnTo>
                  <a:lnTo>
                    <a:pt x="254" y="30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2" y="30"/>
                  </a:lnTo>
                  <a:lnTo>
                    <a:pt x="252" y="28"/>
                  </a:lnTo>
                  <a:lnTo>
                    <a:pt x="252" y="30"/>
                  </a:lnTo>
                  <a:lnTo>
                    <a:pt x="250" y="30"/>
                  </a:lnTo>
                  <a:lnTo>
                    <a:pt x="252" y="30"/>
                  </a:lnTo>
                  <a:lnTo>
                    <a:pt x="254" y="30"/>
                  </a:lnTo>
                  <a:lnTo>
                    <a:pt x="254" y="32"/>
                  </a:lnTo>
                  <a:lnTo>
                    <a:pt x="252" y="32"/>
                  </a:lnTo>
                  <a:lnTo>
                    <a:pt x="252" y="34"/>
                  </a:lnTo>
                  <a:lnTo>
                    <a:pt x="252" y="32"/>
                  </a:lnTo>
                  <a:lnTo>
                    <a:pt x="250" y="32"/>
                  </a:lnTo>
                  <a:lnTo>
                    <a:pt x="252" y="32"/>
                  </a:lnTo>
                  <a:lnTo>
                    <a:pt x="252" y="30"/>
                  </a:lnTo>
                  <a:lnTo>
                    <a:pt x="252" y="32"/>
                  </a:lnTo>
                  <a:lnTo>
                    <a:pt x="250" y="30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0" y="32"/>
                  </a:lnTo>
                  <a:lnTo>
                    <a:pt x="250" y="30"/>
                  </a:lnTo>
                  <a:lnTo>
                    <a:pt x="250" y="32"/>
                  </a:lnTo>
                  <a:lnTo>
                    <a:pt x="250" y="34"/>
                  </a:lnTo>
                  <a:lnTo>
                    <a:pt x="250" y="36"/>
                  </a:lnTo>
                  <a:lnTo>
                    <a:pt x="248" y="36"/>
                  </a:lnTo>
                  <a:lnTo>
                    <a:pt x="250" y="36"/>
                  </a:lnTo>
                  <a:lnTo>
                    <a:pt x="250" y="38"/>
                  </a:lnTo>
                  <a:lnTo>
                    <a:pt x="248" y="38"/>
                  </a:lnTo>
                  <a:lnTo>
                    <a:pt x="250" y="38"/>
                  </a:lnTo>
                  <a:lnTo>
                    <a:pt x="248" y="38"/>
                  </a:lnTo>
                  <a:lnTo>
                    <a:pt x="250" y="38"/>
                  </a:lnTo>
                  <a:lnTo>
                    <a:pt x="248" y="38"/>
                  </a:lnTo>
                  <a:lnTo>
                    <a:pt x="248" y="40"/>
                  </a:lnTo>
                  <a:lnTo>
                    <a:pt x="248" y="42"/>
                  </a:lnTo>
                  <a:lnTo>
                    <a:pt x="248" y="44"/>
                  </a:lnTo>
                  <a:lnTo>
                    <a:pt x="248" y="46"/>
                  </a:lnTo>
                  <a:lnTo>
                    <a:pt x="250" y="46"/>
                  </a:lnTo>
                  <a:lnTo>
                    <a:pt x="250" y="48"/>
                  </a:lnTo>
                  <a:lnTo>
                    <a:pt x="252" y="48"/>
                  </a:lnTo>
                  <a:lnTo>
                    <a:pt x="254" y="48"/>
                  </a:lnTo>
                  <a:lnTo>
                    <a:pt x="256" y="48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60" y="46"/>
                  </a:lnTo>
                  <a:lnTo>
                    <a:pt x="260" y="44"/>
                  </a:lnTo>
                  <a:lnTo>
                    <a:pt x="262" y="44"/>
                  </a:lnTo>
                  <a:lnTo>
                    <a:pt x="262" y="46"/>
                  </a:lnTo>
                  <a:lnTo>
                    <a:pt x="262" y="48"/>
                  </a:lnTo>
                  <a:lnTo>
                    <a:pt x="264" y="48"/>
                  </a:lnTo>
                  <a:lnTo>
                    <a:pt x="264" y="50"/>
                  </a:lnTo>
                  <a:lnTo>
                    <a:pt x="266" y="50"/>
                  </a:lnTo>
                  <a:lnTo>
                    <a:pt x="266" y="52"/>
                  </a:lnTo>
                  <a:lnTo>
                    <a:pt x="268" y="52"/>
                  </a:lnTo>
                  <a:lnTo>
                    <a:pt x="268" y="52"/>
                  </a:lnTo>
                  <a:lnTo>
                    <a:pt x="268" y="54"/>
                  </a:lnTo>
                  <a:lnTo>
                    <a:pt x="270" y="54"/>
                  </a:lnTo>
                  <a:lnTo>
                    <a:pt x="272" y="54"/>
                  </a:lnTo>
                  <a:lnTo>
                    <a:pt x="272" y="52"/>
                  </a:lnTo>
                  <a:lnTo>
                    <a:pt x="274" y="52"/>
                  </a:lnTo>
                  <a:lnTo>
                    <a:pt x="276" y="52"/>
                  </a:lnTo>
                  <a:lnTo>
                    <a:pt x="278" y="52"/>
                  </a:lnTo>
                  <a:lnTo>
                    <a:pt x="280" y="52"/>
                  </a:lnTo>
                  <a:lnTo>
                    <a:pt x="280" y="54"/>
                  </a:lnTo>
                  <a:lnTo>
                    <a:pt x="282" y="54"/>
                  </a:lnTo>
                  <a:lnTo>
                    <a:pt x="284" y="56"/>
                  </a:lnTo>
                  <a:lnTo>
                    <a:pt x="286" y="56"/>
                  </a:lnTo>
                  <a:lnTo>
                    <a:pt x="286" y="58"/>
                  </a:lnTo>
                  <a:lnTo>
                    <a:pt x="288" y="58"/>
                  </a:lnTo>
                  <a:lnTo>
                    <a:pt x="290" y="58"/>
                  </a:lnTo>
                  <a:lnTo>
                    <a:pt x="290" y="60"/>
                  </a:lnTo>
                  <a:lnTo>
                    <a:pt x="292" y="60"/>
                  </a:lnTo>
                  <a:lnTo>
                    <a:pt x="294" y="60"/>
                  </a:lnTo>
                  <a:lnTo>
                    <a:pt x="296" y="60"/>
                  </a:lnTo>
                  <a:lnTo>
                    <a:pt x="296" y="62"/>
                  </a:lnTo>
                  <a:lnTo>
                    <a:pt x="298" y="62"/>
                  </a:lnTo>
                  <a:lnTo>
                    <a:pt x="300" y="62"/>
                  </a:lnTo>
                  <a:lnTo>
                    <a:pt x="300" y="64"/>
                  </a:lnTo>
                  <a:lnTo>
                    <a:pt x="300" y="66"/>
                  </a:lnTo>
                  <a:lnTo>
                    <a:pt x="298" y="66"/>
                  </a:lnTo>
                  <a:lnTo>
                    <a:pt x="300" y="66"/>
                  </a:lnTo>
                  <a:lnTo>
                    <a:pt x="298" y="66"/>
                  </a:lnTo>
                  <a:lnTo>
                    <a:pt x="300" y="66"/>
                  </a:lnTo>
                  <a:lnTo>
                    <a:pt x="298" y="66"/>
                  </a:lnTo>
                  <a:lnTo>
                    <a:pt x="300" y="66"/>
                  </a:lnTo>
                  <a:lnTo>
                    <a:pt x="298" y="66"/>
                  </a:lnTo>
                  <a:lnTo>
                    <a:pt x="300" y="66"/>
                  </a:lnTo>
                  <a:lnTo>
                    <a:pt x="298" y="66"/>
                  </a:lnTo>
                  <a:lnTo>
                    <a:pt x="298" y="64"/>
                  </a:lnTo>
                  <a:lnTo>
                    <a:pt x="298" y="66"/>
                  </a:lnTo>
                  <a:lnTo>
                    <a:pt x="298" y="64"/>
                  </a:lnTo>
                  <a:lnTo>
                    <a:pt x="298" y="66"/>
                  </a:lnTo>
                  <a:lnTo>
                    <a:pt x="296" y="66"/>
                  </a:lnTo>
                  <a:lnTo>
                    <a:pt x="296" y="64"/>
                  </a:lnTo>
                  <a:lnTo>
                    <a:pt x="296" y="66"/>
                  </a:lnTo>
                  <a:lnTo>
                    <a:pt x="296" y="64"/>
                  </a:lnTo>
                  <a:lnTo>
                    <a:pt x="296" y="66"/>
                  </a:lnTo>
                  <a:lnTo>
                    <a:pt x="296" y="64"/>
                  </a:lnTo>
                  <a:lnTo>
                    <a:pt x="296" y="66"/>
                  </a:lnTo>
                  <a:lnTo>
                    <a:pt x="294" y="66"/>
                  </a:lnTo>
                  <a:lnTo>
                    <a:pt x="296" y="66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4" y="66"/>
                  </a:lnTo>
                  <a:lnTo>
                    <a:pt x="294" y="64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2" y="64"/>
                  </a:lnTo>
                  <a:lnTo>
                    <a:pt x="292" y="66"/>
                  </a:lnTo>
                  <a:lnTo>
                    <a:pt x="290" y="66"/>
                  </a:lnTo>
                  <a:lnTo>
                    <a:pt x="292" y="66"/>
                  </a:lnTo>
                  <a:lnTo>
                    <a:pt x="294" y="66"/>
                  </a:lnTo>
                  <a:lnTo>
                    <a:pt x="296" y="66"/>
                  </a:lnTo>
                  <a:lnTo>
                    <a:pt x="294" y="66"/>
                  </a:lnTo>
                  <a:lnTo>
                    <a:pt x="296" y="66"/>
                  </a:lnTo>
                  <a:lnTo>
                    <a:pt x="294" y="66"/>
                  </a:lnTo>
                  <a:lnTo>
                    <a:pt x="296" y="66"/>
                  </a:lnTo>
                  <a:lnTo>
                    <a:pt x="298" y="66"/>
                  </a:lnTo>
                  <a:lnTo>
                    <a:pt x="298" y="68"/>
                  </a:lnTo>
                  <a:lnTo>
                    <a:pt x="298" y="66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6" y="66"/>
                  </a:lnTo>
                  <a:lnTo>
                    <a:pt x="296" y="68"/>
                  </a:lnTo>
                  <a:lnTo>
                    <a:pt x="296" y="66"/>
                  </a:lnTo>
                  <a:lnTo>
                    <a:pt x="296" y="68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8" y="68"/>
                  </a:lnTo>
                  <a:lnTo>
                    <a:pt x="300" y="68"/>
                  </a:lnTo>
                  <a:lnTo>
                    <a:pt x="298" y="68"/>
                  </a:lnTo>
                  <a:lnTo>
                    <a:pt x="300" y="68"/>
                  </a:lnTo>
                  <a:lnTo>
                    <a:pt x="298" y="68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8" y="68"/>
                  </a:lnTo>
                  <a:lnTo>
                    <a:pt x="296" y="68"/>
                  </a:lnTo>
                  <a:lnTo>
                    <a:pt x="296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8" y="68"/>
                  </a:lnTo>
                  <a:lnTo>
                    <a:pt x="298" y="70"/>
                  </a:lnTo>
                  <a:lnTo>
                    <a:pt x="296" y="70"/>
                  </a:lnTo>
                  <a:lnTo>
                    <a:pt x="298" y="70"/>
                  </a:lnTo>
                  <a:lnTo>
                    <a:pt x="300" y="70"/>
                  </a:lnTo>
                  <a:lnTo>
                    <a:pt x="300" y="72"/>
                  </a:lnTo>
                  <a:lnTo>
                    <a:pt x="298" y="72"/>
                  </a:lnTo>
                  <a:lnTo>
                    <a:pt x="298" y="70"/>
                  </a:lnTo>
                  <a:lnTo>
                    <a:pt x="298" y="72"/>
                  </a:lnTo>
                  <a:lnTo>
                    <a:pt x="298" y="70"/>
                  </a:lnTo>
                  <a:lnTo>
                    <a:pt x="298" y="72"/>
                  </a:lnTo>
                  <a:lnTo>
                    <a:pt x="296" y="72"/>
                  </a:lnTo>
                  <a:lnTo>
                    <a:pt x="298" y="72"/>
                  </a:lnTo>
                  <a:lnTo>
                    <a:pt x="296" y="72"/>
                  </a:lnTo>
                  <a:lnTo>
                    <a:pt x="298" y="72"/>
                  </a:lnTo>
                  <a:lnTo>
                    <a:pt x="296" y="72"/>
                  </a:lnTo>
                  <a:lnTo>
                    <a:pt x="298" y="72"/>
                  </a:lnTo>
                  <a:lnTo>
                    <a:pt x="300" y="74"/>
                  </a:lnTo>
                  <a:lnTo>
                    <a:pt x="302" y="74"/>
                  </a:lnTo>
                  <a:lnTo>
                    <a:pt x="302" y="76"/>
                  </a:lnTo>
                  <a:lnTo>
                    <a:pt x="300" y="76"/>
                  </a:lnTo>
                  <a:lnTo>
                    <a:pt x="302" y="76"/>
                  </a:lnTo>
                  <a:lnTo>
                    <a:pt x="300" y="76"/>
                  </a:lnTo>
                  <a:lnTo>
                    <a:pt x="300" y="74"/>
                  </a:lnTo>
                  <a:lnTo>
                    <a:pt x="300" y="76"/>
                  </a:lnTo>
                  <a:lnTo>
                    <a:pt x="300" y="74"/>
                  </a:lnTo>
                  <a:lnTo>
                    <a:pt x="300" y="76"/>
                  </a:lnTo>
                  <a:lnTo>
                    <a:pt x="300" y="74"/>
                  </a:lnTo>
                  <a:lnTo>
                    <a:pt x="300" y="76"/>
                  </a:lnTo>
                  <a:lnTo>
                    <a:pt x="298" y="76"/>
                  </a:lnTo>
                  <a:lnTo>
                    <a:pt x="296" y="76"/>
                  </a:lnTo>
                  <a:lnTo>
                    <a:pt x="294" y="76"/>
                  </a:lnTo>
                  <a:lnTo>
                    <a:pt x="294" y="74"/>
                  </a:lnTo>
                  <a:lnTo>
                    <a:pt x="296" y="74"/>
                  </a:lnTo>
                  <a:lnTo>
                    <a:pt x="296" y="76"/>
                  </a:lnTo>
                  <a:lnTo>
                    <a:pt x="294" y="76"/>
                  </a:lnTo>
                  <a:lnTo>
                    <a:pt x="296" y="76"/>
                  </a:lnTo>
                  <a:lnTo>
                    <a:pt x="296" y="74"/>
                  </a:lnTo>
                  <a:lnTo>
                    <a:pt x="296" y="76"/>
                  </a:lnTo>
                  <a:lnTo>
                    <a:pt x="296" y="74"/>
                  </a:lnTo>
                  <a:lnTo>
                    <a:pt x="296" y="76"/>
                  </a:lnTo>
                  <a:lnTo>
                    <a:pt x="296" y="74"/>
                  </a:lnTo>
                  <a:lnTo>
                    <a:pt x="294" y="74"/>
                  </a:lnTo>
                  <a:lnTo>
                    <a:pt x="294" y="76"/>
                  </a:lnTo>
                  <a:lnTo>
                    <a:pt x="294" y="74"/>
                  </a:lnTo>
                  <a:lnTo>
                    <a:pt x="292" y="74"/>
                  </a:lnTo>
                  <a:lnTo>
                    <a:pt x="294" y="74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2" y="74"/>
                  </a:lnTo>
                  <a:lnTo>
                    <a:pt x="294" y="74"/>
                  </a:lnTo>
                  <a:lnTo>
                    <a:pt x="294" y="72"/>
                  </a:lnTo>
                  <a:lnTo>
                    <a:pt x="292" y="72"/>
                  </a:lnTo>
                  <a:lnTo>
                    <a:pt x="294" y="72"/>
                  </a:lnTo>
                  <a:lnTo>
                    <a:pt x="292" y="72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2" y="74"/>
                  </a:lnTo>
                  <a:lnTo>
                    <a:pt x="292" y="72"/>
                  </a:lnTo>
                  <a:lnTo>
                    <a:pt x="294" y="72"/>
                  </a:lnTo>
                  <a:lnTo>
                    <a:pt x="294" y="70"/>
                  </a:lnTo>
                  <a:lnTo>
                    <a:pt x="294" y="72"/>
                  </a:lnTo>
                  <a:lnTo>
                    <a:pt x="292" y="72"/>
                  </a:lnTo>
                  <a:lnTo>
                    <a:pt x="290" y="72"/>
                  </a:lnTo>
                  <a:lnTo>
                    <a:pt x="290" y="70"/>
                  </a:lnTo>
                  <a:lnTo>
                    <a:pt x="290" y="72"/>
                  </a:lnTo>
                  <a:lnTo>
                    <a:pt x="290" y="70"/>
                  </a:lnTo>
                  <a:lnTo>
                    <a:pt x="290" y="72"/>
                  </a:lnTo>
                  <a:lnTo>
                    <a:pt x="292" y="72"/>
                  </a:lnTo>
                  <a:lnTo>
                    <a:pt x="292" y="74"/>
                  </a:lnTo>
                  <a:lnTo>
                    <a:pt x="292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0" y="76"/>
                  </a:lnTo>
                  <a:lnTo>
                    <a:pt x="292" y="76"/>
                  </a:lnTo>
                  <a:lnTo>
                    <a:pt x="290" y="76"/>
                  </a:lnTo>
                  <a:lnTo>
                    <a:pt x="288" y="78"/>
                  </a:lnTo>
                  <a:lnTo>
                    <a:pt x="290" y="78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2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4" y="78"/>
                  </a:lnTo>
                  <a:lnTo>
                    <a:pt x="294" y="80"/>
                  </a:lnTo>
                  <a:lnTo>
                    <a:pt x="294" y="78"/>
                  </a:lnTo>
                  <a:lnTo>
                    <a:pt x="296" y="78"/>
                  </a:lnTo>
                  <a:lnTo>
                    <a:pt x="298" y="78"/>
                  </a:lnTo>
                  <a:lnTo>
                    <a:pt x="298" y="80"/>
                  </a:lnTo>
                  <a:lnTo>
                    <a:pt x="298" y="78"/>
                  </a:lnTo>
                  <a:lnTo>
                    <a:pt x="300" y="78"/>
                  </a:lnTo>
                  <a:lnTo>
                    <a:pt x="300" y="80"/>
                  </a:lnTo>
                  <a:lnTo>
                    <a:pt x="300" y="78"/>
                  </a:lnTo>
                  <a:lnTo>
                    <a:pt x="300" y="80"/>
                  </a:lnTo>
                  <a:lnTo>
                    <a:pt x="300" y="78"/>
                  </a:lnTo>
                  <a:lnTo>
                    <a:pt x="300" y="80"/>
                  </a:lnTo>
                  <a:lnTo>
                    <a:pt x="300" y="78"/>
                  </a:lnTo>
                  <a:lnTo>
                    <a:pt x="300" y="80"/>
                  </a:lnTo>
                  <a:lnTo>
                    <a:pt x="300" y="78"/>
                  </a:lnTo>
                  <a:lnTo>
                    <a:pt x="302" y="78"/>
                  </a:lnTo>
                  <a:lnTo>
                    <a:pt x="300" y="78"/>
                  </a:lnTo>
                  <a:lnTo>
                    <a:pt x="302" y="78"/>
                  </a:lnTo>
                  <a:lnTo>
                    <a:pt x="302" y="80"/>
                  </a:lnTo>
                  <a:lnTo>
                    <a:pt x="302" y="82"/>
                  </a:lnTo>
                  <a:lnTo>
                    <a:pt x="304" y="82"/>
                  </a:lnTo>
                  <a:lnTo>
                    <a:pt x="304" y="84"/>
                  </a:lnTo>
                  <a:lnTo>
                    <a:pt x="306" y="84"/>
                  </a:lnTo>
                  <a:lnTo>
                    <a:pt x="306" y="86"/>
                  </a:lnTo>
                  <a:lnTo>
                    <a:pt x="306" y="88"/>
                  </a:lnTo>
                  <a:lnTo>
                    <a:pt x="306" y="86"/>
                  </a:lnTo>
                  <a:lnTo>
                    <a:pt x="306" y="88"/>
                  </a:lnTo>
                  <a:lnTo>
                    <a:pt x="306" y="86"/>
                  </a:lnTo>
                  <a:lnTo>
                    <a:pt x="306" y="88"/>
                  </a:lnTo>
                  <a:lnTo>
                    <a:pt x="304" y="88"/>
                  </a:lnTo>
                  <a:lnTo>
                    <a:pt x="306" y="88"/>
                  </a:lnTo>
                  <a:lnTo>
                    <a:pt x="304" y="88"/>
                  </a:lnTo>
                  <a:lnTo>
                    <a:pt x="306" y="88"/>
                  </a:lnTo>
                  <a:lnTo>
                    <a:pt x="304" y="88"/>
                  </a:lnTo>
                  <a:lnTo>
                    <a:pt x="306" y="88"/>
                  </a:lnTo>
                  <a:lnTo>
                    <a:pt x="306" y="90"/>
                  </a:lnTo>
                  <a:lnTo>
                    <a:pt x="306" y="88"/>
                  </a:lnTo>
                  <a:lnTo>
                    <a:pt x="306" y="90"/>
                  </a:lnTo>
                  <a:lnTo>
                    <a:pt x="306" y="88"/>
                  </a:lnTo>
                  <a:lnTo>
                    <a:pt x="306" y="90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4" y="88"/>
                  </a:lnTo>
                  <a:lnTo>
                    <a:pt x="304" y="90"/>
                  </a:lnTo>
                  <a:lnTo>
                    <a:pt x="306" y="90"/>
                  </a:lnTo>
                  <a:lnTo>
                    <a:pt x="306" y="92"/>
                  </a:lnTo>
                  <a:lnTo>
                    <a:pt x="306" y="90"/>
                  </a:lnTo>
                  <a:lnTo>
                    <a:pt x="306" y="92"/>
                  </a:lnTo>
                  <a:lnTo>
                    <a:pt x="304" y="92"/>
                  </a:lnTo>
                  <a:lnTo>
                    <a:pt x="304" y="90"/>
                  </a:lnTo>
                  <a:lnTo>
                    <a:pt x="304" y="92"/>
                  </a:lnTo>
                  <a:lnTo>
                    <a:pt x="304" y="90"/>
                  </a:lnTo>
                  <a:lnTo>
                    <a:pt x="304" y="92"/>
                  </a:lnTo>
                  <a:lnTo>
                    <a:pt x="304" y="90"/>
                  </a:lnTo>
                  <a:lnTo>
                    <a:pt x="304" y="92"/>
                  </a:lnTo>
                  <a:lnTo>
                    <a:pt x="304" y="90"/>
                  </a:lnTo>
                  <a:lnTo>
                    <a:pt x="302" y="90"/>
                  </a:lnTo>
                  <a:lnTo>
                    <a:pt x="304" y="90"/>
                  </a:lnTo>
                  <a:lnTo>
                    <a:pt x="302" y="90"/>
                  </a:lnTo>
                  <a:lnTo>
                    <a:pt x="300" y="90"/>
                  </a:lnTo>
                  <a:lnTo>
                    <a:pt x="302" y="90"/>
                  </a:lnTo>
                  <a:lnTo>
                    <a:pt x="300" y="90"/>
                  </a:lnTo>
                  <a:lnTo>
                    <a:pt x="300" y="88"/>
                  </a:lnTo>
                  <a:lnTo>
                    <a:pt x="300" y="90"/>
                  </a:lnTo>
                  <a:lnTo>
                    <a:pt x="302" y="90"/>
                  </a:lnTo>
                  <a:lnTo>
                    <a:pt x="300" y="90"/>
                  </a:lnTo>
                  <a:lnTo>
                    <a:pt x="298" y="90"/>
                  </a:lnTo>
                  <a:lnTo>
                    <a:pt x="298" y="92"/>
                  </a:lnTo>
                  <a:lnTo>
                    <a:pt x="300" y="92"/>
                  </a:lnTo>
                  <a:lnTo>
                    <a:pt x="298" y="92"/>
                  </a:lnTo>
                  <a:lnTo>
                    <a:pt x="300" y="92"/>
                  </a:lnTo>
                  <a:lnTo>
                    <a:pt x="300" y="94"/>
                  </a:lnTo>
                  <a:lnTo>
                    <a:pt x="302" y="94"/>
                  </a:lnTo>
                  <a:lnTo>
                    <a:pt x="300" y="94"/>
                  </a:lnTo>
                  <a:lnTo>
                    <a:pt x="302" y="94"/>
                  </a:lnTo>
                  <a:lnTo>
                    <a:pt x="302" y="96"/>
                  </a:lnTo>
                  <a:lnTo>
                    <a:pt x="302" y="94"/>
                  </a:lnTo>
                  <a:lnTo>
                    <a:pt x="302" y="96"/>
                  </a:lnTo>
                  <a:lnTo>
                    <a:pt x="300" y="96"/>
                  </a:lnTo>
                  <a:lnTo>
                    <a:pt x="298" y="96"/>
                  </a:lnTo>
                  <a:lnTo>
                    <a:pt x="298" y="98"/>
                  </a:lnTo>
                  <a:lnTo>
                    <a:pt x="296" y="98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6" y="96"/>
                  </a:lnTo>
                  <a:lnTo>
                    <a:pt x="294" y="96"/>
                  </a:lnTo>
                  <a:lnTo>
                    <a:pt x="294" y="94"/>
                  </a:lnTo>
                  <a:lnTo>
                    <a:pt x="294" y="96"/>
                  </a:lnTo>
                  <a:lnTo>
                    <a:pt x="294" y="94"/>
                  </a:lnTo>
                  <a:lnTo>
                    <a:pt x="294" y="96"/>
                  </a:lnTo>
                  <a:lnTo>
                    <a:pt x="294" y="94"/>
                  </a:lnTo>
                  <a:lnTo>
                    <a:pt x="292" y="94"/>
                  </a:lnTo>
                  <a:lnTo>
                    <a:pt x="294" y="94"/>
                  </a:lnTo>
                  <a:lnTo>
                    <a:pt x="292" y="94"/>
                  </a:lnTo>
                  <a:lnTo>
                    <a:pt x="294" y="94"/>
                  </a:lnTo>
                  <a:lnTo>
                    <a:pt x="292" y="94"/>
                  </a:lnTo>
                  <a:lnTo>
                    <a:pt x="290" y="94"/>
                  </a:lnTo>
                  <a:lnTo>
                    <a:pt x="290" y="92"/>
                  </a:lnTo>
                  <a:lnTo>
                    <a:pt x="288" y="92"/>
                  </a:lnTo>
                  <a:lnTo>
                    <a:pt x="288" y="94"/>
                  </a:lnTo>
                  <a:lnTo>
                    <a:pt x="290" y="94"/>
                  </a:lnTo>
                  <a:lnTo>
                    <a:pt x="290" y="96"/>
                  </a:lnTo>
                  <a:lnTo>
                    <a:pt x="292" y="96"/>
                  </a:lnTo>
                  <a:lnTo>
                    <a:pt x="294" y="96"/>
                  </a:lnTo>
                  <a:lnTo>
                    <a:pt x="292" y="96"/>
                  </a:lnTo>
                  <a:lnTo>
                    <a:pt x="294" y="96"/>
                  </a:lnTo>
                  <a:lnTo>
                    <a:pt x="294" y="98"/>
                  </a:lnTo>
                  <a:lnTo>
                    <a:pt x="296" y="98"/>
                  </a:lnTo>
                  <a:lnTo>
                    <a:pt x="298" y="98"/>
                  </a:lnTo>
                  <a:lnTo>
                    <a:pt x="298" y="100"/>
                  </a:lnTo>
                  <a:lnTo>
                    <a:pt x="298" y="98"/>
                  </a:lnTo>
                  <a:lnTo>
                    <a:pt x="300" y="98"/>
                  </a:lnTo>
                  <a:lnTo>
                    <a:pt x="302" y="98"/>
                  </a:lnTo>
                  <a:lnTo>
                    <a:pt x="300" y="98"/>
                  </a:lnTo>
                  <a:lnTo>
                    <a:pt x="302" y="98"/>
                  </a:lnTo>
                  <a:lnTo>
                    <a:pt x="300" y="100"/>
                  </a:lnTo>
                  <a:lnTo>
                    <a:pt x="300" y="98"/>
                  </a:lnTo>
                  <a:lnTo>
                    <a:pt x="300" y="100"/>
                  </a:lnTo>
                  <a:lnTo>
                    <a:pt x="302" y="100"/>
                  </a:lnTo>
                  <a:lnTo>
                    <a:pt x="302" y="98"/>
                  </a:lnTo>
                  <a:lnTo>
                    <a:pt x="302" y="100"/>
                  </a:lnTo>
                  <a:lnTo>
                    <a:pt x="302" y="98"/>
                  </a:lnTo>
                  <a:lnTo>
                    <a:pt x="300" y="98"/>
                  </a:lnTo>
                  <a:lnTo>
                    <a:pt x="302" y="98"/>
                  </a:lnTo>
                  <a:lnTo>
                    <a:pt x="302" y="100"/>
                  </a:lnTo>
                  <a:lnTo>
                    <a:pt x="302" y="102"/>
                  </a:lnTo>
                  <a:lnTo>
                    <a:pt x="304" y="102"/>
                  </a:lnTo>
                  <a:lnTo>
                    <a:pt x="304" y="100"/>
                  </a:lnTo>
                  <a:lnTo>
                    <a:pt x="306" y="100"/>
                  </a:lnTo>
                  <a:lnTo>
                    <a:pt x="304" y="100"/>
                  </a:lnTo>
                  <a:lnTo>
                    <a:pt x="306" y="100"/>
                  </a:lnTo>
                  <a:lnTo>
                    <a:pt x="304" y="100"/>
                  </a:lnTo>
                  <a:lnTo>
                    <a:pt x="306" y="100"/>
                  </a:lnTo>
                  <a:lnTo>
                    <a:pt x="304" y="100"/>
                  </a:lnTo>
                  <a:lnTo>
                    <a:pt x="304" y="102"/>
                  </a:lnTo>
                  <a:lnTo>
                    <a:pt x="306" y="102"/>
                  </a:lnTo>
                  <a:lnTo>
                    <a:pt x="306" y="100"/>
                  </a:lnTo>
                  <a:lnTo>
                    <a:pt x="306" y="102"/>
                  </a:lnTo>
                  <a:lnTo>
                    <a:pt x="308" y="102"/>
                  </a:lnTo>
                  <a:lnTo>
                    <a:pt x="308" y="104"/>
                  </a:lnTo>
                  <a:lnTo>
                    <a:pt x="310" y="104"/>
                  </a:lnTo>
                  <a:lnTo>
                    <a:pt x="308" y="106"/>
                  </a:lnTo>
                  <a:lnTo>
                    <a:pt x="308" y="108"/>
                  </a:lnTo>
                  <a:lnTo>
                    <a:pt x="308" y="110"/>
                  </a:lnTo>
                  <a:lnTo>
                    <a:pt x="308" y="108"/>
                  </a:lnTo>
                  <a:lnTo>
                    <a:pt x="308" y="106"/>
                  </a:lnTo>
                  <a:lnTo>
                    <a:pt x="308" y="108"/>
                  </a:lnTo>
                  <a:lnTo>
                    <a:pt x="306" y="108"/>
                  </a:lnTo>
                  <a:lnTo>
                    <a:pt x="306" y="110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4" y="112"/>
                  </a:lnTo>
                  <a:lnTo>
                    <a:pt x="302" y="112"/>
                  </a:lnTo>
                  <a:lnTo>
                    <a:pt x="302" y="110"/>
                  </a:lnTo>
                  <a:lnTo>
                    <a:pt x="300" y="108"/>
                  </a:lnTo>
                  <a:lnTo>
                    <a:pt x="298" y="108"/>
                  </a:lnTo>
                  <a:lnTo>
                    <a:pt x="298" y="106"/>
                  </a:lnTo>
                  <a:lnTo>
                    <a:pt x="298" y="108"/>
                  </a:lnTo>
                  <a:lnTo>
                    <a:pt x="298" y="106"/>
                  </a:lnTo>
                  <a:lnTo>
                    <a:pt x="296" y="106"/>
                  </a:lnTo>
                  <a:lnTo>
                    <a:pt x="296" y="108"/>
                  </a:lnTo>
                  <a:lnTo>
                    <a:pt x="298" y="108"/>
                  </a:lnTo>
                  <a:lnTo>
                    <a:pt x="296" y="108"/>
                  </a:lnTo>
                  <a:lnTo>
                    <a:pt x="298" y="108"/>
                  </a:lnTo>
                  <a:lnTo>
                    <a:pt x="296" y="108"/>
                  </a:lnTo>
                  <a:lnTo>
                    <a:pt x="296" y="106"/>
                  </a:lnTo>
                  <a:lnTo>
                    <a:pt x="294" y="106"/>
                  </a:lnTo>
                  <a:lnTo>
                    <a:pt x="294" y="104"/>
                  </a:lnTo>
                  <a:lnTo>
                    <a:pt x="294" y="102"/>
                  </a:lnTo>
                  <a:lnTo>
                    <a:pt x="292" y="102"/>
                  </a:lnTo>
                  <a:lnTo>
                    <a:pt x="292" y="100"/>
                  </a:lnTo>
                  <a:lnTo>
                    <a:pt x="290" y="100"/>
                  </a:lnTo>
                  <a:lnTo>
                    <a:pt x="290" y="102"/>
                  </a:lnTo>
                  <a:lnTo>
                    <a:pt x="288" y="102"/>
                  </a:lnTo>
                  <a:lnTo>
                    <a:pt x="288" y="100"/>
                  </a:lnTo>
                  <a:lnTo>
                    <a:pt x="288" y="102"/>
                  </a:lnTo>
                  <a:lnTo>
                    <a:pt x="288" y="100"/>
                  </a:lnTo>
                  <a:lnTo>
                    <a:pt x="288" y="102"/>
                  </a:lnTo>
                  <a:lnTo>
                    <a:pt x="288" y="100"/>
                  </a:lnTo>
                  <a:lnTo>
                    <a:pt x="288" y="102"/>
                  </a:lnTo>
                  <a:lnTo>
                    <a:pt x="286" y="102"/>
                  </a:lnTo>
                  <a:lnTo>
                    <a:pt x="288" y="102"/>
                  </a:lnTo>
                  <a:lnTo>
                    <a:pt x="288" y="104"/>
                  </a:lnTo>
                  <a:lnTo>
                    <a:pt x="288" y="102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4"/>
                  </a:lnTo>
                  <a:lnTo>
                    <a:pt x="286" y="102"/>
                  </a:lnTo>
                  <a:lnTo>
                    <a:pt x="286" y="104"/>
                  </a:lnTo>
                  <a:lnTo>
                    <a:pt x="288" y="104"/>
                  </a:lnTo>
                  <a:lnTo>
                    <a:pt x="288" y="102"/>
                  </a:lnTo>
                  <a:lnTo>
                    <a:pt x="288" y="104"/>
                  </a:lnTo>
                  <a:lnTo>
                    <a:pt x="288" y="102"/>
                  </a:lnTo>
                  <a:lnTo>
                    <a:pt x="288" y="104"/>
                  </a:lnTo>
                  <a:lnTo>
                    <a:pt x="286" y="104"/>
                  </a:lnTo>
                  <a:lnTo>
                    <a:pt x="286" y="106"/>
                  </a:lnTo>
                  <a:lnTo>
                    <a:pt x="288" y="106"/>
                  </a:lnTo>
                  <a:lnTo>
                    <a:pt x="290" y="106"/>
                  </a:lnTo>
                  <a:lnTo>
                    <a:pt x="288" y="106"/>
                  </a:lnTo>
                  <a:lnTo>
                    <a:pt x="290" y="106"/>
                  </a:lnTo>
                  <a:lnTo>
                    <a:pt x="290" y="104"/>
                  </a:lnTo>
                  <a:lnTo>
                    <a:pt x="290" y="102"/>
                  </a:lnTo>
                  <a:lnTo>
                    <a:pt x="290" y="104"/>
                  </a:lnTo>
                  <a:lnTo>
                    <a:pt x="290" y="106"/>
                  </a:lnTo>
                  <a:lnTo>
                    <a:pt x="292" y="106"/>
                  </a:lnTo>
                  <a:lnTo>
                    <a:pt x="292" y="108"/>
                  </a:lnTo>
                  <a:lnTo>
                    <a:pt x="292" y="110"/>
                  </a:lnTo>
                  <a:lnTo>
                    <a:pt x="294" y="110"/>
                  </a:lnTo>
                  <a:lnTo>
                    <a:pt x="296" y="110"/>
                  </a:lnTo>
                  <a:lnTo>
                    <a:pt x="296" y="112"/>
                  </a:lnTo>
                  <a:lnTo>
                    <a:pt x="294" y="112"/>
                  </a:lnTo>
                  <a:lnTo>
                    <a:pt x="296" y="112"/>
                  </a:lnTo>
                  <a:lnTo>
                    <a:pt x="296" y="114"/>
                  </a:lnTo>
                  <a:lnTo>
                    <a:pt x="294" y="114"/>
                  </a:lnTo>
                  <a:lnTo>
                    <a:pt x="296" y="114"/>
                  </a:lnTo>
                  <a:lnTo>
                    <a:pt x="296" y="112"/>
                  </a:lnTo>
                  <a:lnTo>
                    <a:pt x="298" y="112"/>
                  </a:lnTo>
                  <a:lnTo>
                    <a:pt x="300" y="112"/>
                  </a:lnTo>
                  <a:lnTo>
                    <a:pt x="302" y="112"/>
                  </a:lnTo>
                  <a:lnTo>
                    <a:pt x="302" y="114"/>
                  </a:lnTo>
                  <a:lnTo>
                    <a:pt x="300" y="114"/>
                  </a:lnTo>
                  <a:lnTo>
                    <a:pt x="302" y="114"/>
                  </a:lnTo>
                  <a:lnTo>
                    <a:pt x="302" y="116"/>
                  </a:lnTo>
                  <a:lnTo>
                    <a:pt x="304" y="116"/>
                  </a:lnTo>
                  <a:lnTo>
                    <a:pt x="306" y="116"/>
                  </a:lnTo>
                  <a:lnTo>
                    <a:pt x="306" y="114"/>
                  </a:lnTo>
                  <a:lnTo>
                    <a:pt x="308" y="114"/>
                  </a:lnTo>
                  <a:lnTo>
                    <a:pt x="308" y="112"/>
                  </a:lnTo>
                  <a:lnTo>
                    <a:pt x="310" y="112"/>
                  </a:lnTo>
                  <a:lnTo>
                    <a:pt x="310" y="110"/>
                  </a:lnTo>
                  <a:lnTo>
                    <a:pt x="312" y="110"/>
                  </a:lnTo>
                  <a:lnTo>
                    <a:pt x="310" y="110"/>
                  </a:lnTo>
                  <a:lnTo>
                    <a:pt x="312" y="110"/>
                  </a:lnTo>
                  <a:lnTo>
                    <a:pt x="312" y="112"/>
                  </a:lnTo>
                  <a:lnTo>
                    <a:pt x="314" y="112"/>
                  </a:lnTo>
                  <a:lnTo>
                    <a:pt x="316" y="112"/>
                  </a:lnTo>
                  <a:lnTo>
                    <a:pt x="314" y="112"/>
                  </a:lnTo>
                  <a:lnTo>
                    <a:pt x="316" y="112"/>
                  </a:lnTo>
                  <a:lnTo>
                    <a:pt x="316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8" y="112"/>
                  </a:lnTo>
                  <a:lnTo>
                    <a:pt x="316" y="112"/>
                  </a:lnTo>
                  <a:lnTo>
                    <a:pt x="316" y="114"/>
                  </a:lnTo>
                  <a:lnTo>
                    <a:pt x="316" y="112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6" y="114"/>
                  </a:lnTo>
                  <a:lnTo>
                    <a:pt x="316" y="116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8" y="116"/>
                  </a:lnTo>
                  <a:lnTo>
                    <a:pt x="318" y="114"/>
                  </a:lnTo>
                  <a:lnTo>
                    <a:pt x="318" y="116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6" y="114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20" y="116"/>
                  </a:lnTo>
                  <a:lnTo>
                    <a:pt x="320" y="114"/>
                  </a:lnTo>
                  <a:lnTo>
                    <a:pt x="320" y="116"/>
                  </a:lnTo>
                  <a:lnTo>
                    <a:pt x="320" y="114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20" y="112"/>
                  </a:lnTo>
                  <a:lnTo>
                    <a:pt x="320" y="114"/>
                  </a:lnTo>
                  <a:lnTo>
                    <a:pt x="320" y="112"/>
                  </a:lnTo>
                  <a:lnTo>
                    <a:pt x="318" y="112"/>
                  </a:lnTo>
                  <a:lnTo>
                    <a:pt x="318" y="114"/>
                  </a:lnTo>
                  <a:lnTo>
                    <a:pt x="320" y="114"/>
                  </a:lnTo>
                  <a:lnTo>
                    <a:pt x="318" y="114"/>
                  </a:lnTo>
                  <a:lnTo>
                    <a:pt x="318" y="112"/>
                  </a:lnTo>
                  <a:lnTo>
                    <a:pt x="318" y="110"/>
                  </a:lnTo>
                  <a:lnTo>
                    <a:pt x="320" y="110"/>
                  </a:lnTo>
                  <a:lnTo>
                    <a:pt x="322" y="110"/>
                  </a:lnTo>
                  <a:lnTo>
                    <a:pt x="322" y="112"/>
                  </a:lnTo>
                  <a:lnTo>
                    <a:pt x="322" y="114"/>
                  </a:lnTo>
                  <a:lnTo>
                    <a:pt x="324" y="114"/>
                  </a:lnTo>
                  <a:lnTo>
                    <a:pt x="324" y="116"/>
                  </a:lnTo>
                  <a:lnTo>
                    <a:pt x="326" y="116"/>
                  </a:lnTo>
                  <a:lnTo>
                    <a:pt x="326" y="118"/>
                  </a:lnTo>
                  <a:lnTo>
                    <a:pt x="328" y="118"/>
                  </a:lnTo>
                  <a:lnTo>
                    <a:pt x="328" y="120"/>
                  </a:lnTo>
                  <a:lnTo>
                    <a:pt x="328" y="122"/>
                  </a:lnTo>
                  <a:lnTo>
                    <a:pt x="330" y="122"/>
                  </a:lnTo>
                  <a:lnTo>
                    <a:pt x="330" y="124"/>
                  </a:lnTo>
                  <a:lnTo>
                    <a:pt x="332" y="124"/>
                  </a:lnTo>
                  <a:lnTo>
                    <a:pt x="332" y="126"/>
                  </a:lnTo>
                  <a:lnTo>
                    <a:pt x="330" y="126"/>
                  </a:lnTo>
                  <a:lnTo>
                    <a:pt x="330" y="124"/>
                  </a:lnTo>
                  <a:lnTo>
                    <a:pt x="330" y="122"/>
                  </a:lnTo>
                  <a:lnTo>
                    <a:pt x="328" y="122"/>
                  </a:lnTo>
                  <a:lnTo>
                    <a:pt x="328" y="120"/>
                  </a:lnTo>
                  <a:lnTo>
                    <a:pt x="326" y="118"/>
                  </a:lnTo>
                  <a:lnTo>
                    <a:pt x="326" y="120"/>
                  </a:lnTo>
                  <a:lnTo>
                    <a:pt x="324" y="120"/>
                  </a:lnTo>
                  <a:lnTo>
                    <a:pt x="324" y="118"/>
                  </a:lnTo>
                  <a:lnTo>
                    <a:pt x="324" y="120"/>
                  </a:lnTo>
                  <a:lnTo>
                    <a:pt x="324" y="118"/>
                  </a:lnTo>
                  <a:lnTo>
                    <a:pt x="324" y="120"/>
                  </a:lnTo>
                  <a:lnTo>
                    <a:pt x="326" y="120"/>
                  </a:lnTo>
                  <a:lnTo>
                    <a:pt x="326" y="118"/>
                  </a:lnTo>
                  <a:lnTo>
                    <a:pt x="326" y="120"/>
                  </a:lnTo>
                  <a:lnTo>
                    <a:pt x="326" y="122"/>
                  </a:lnTo>
                  <a:lnTo>
                    <a:pt x="326" y="124"/>
                  </a:lnTo>
                  <a:lnTo>
                    <a:pt x="326" y="122"/>
                  </a:lnTo>
                  <a:lnTo>
                    <a:pt x="326" y="124"/>
                  </a:lnTo>
                  <a:lnTo>
                    <a:pt x="326" y="126"/>
                  </a:lnTo>
                  <a:lnTo>
                    <a:pt x="326" y="128"/>
                  </a:lnTo>
                  <a:lnTo>
                    <a:pt x="324" y="128"/>
                  </a:lnTo>
                  <a:lnTo>
                    <a:pt x="324" y="126"/>
                  </a:lnTo>
                  <a:lnTo>
                    <a:pt x="324" y="128"/>
                  </a:lnTo>
                  <a:lnTo>
                    <a:pt x="324" y="126"/>
                  </a:lnTo>
                  <a:lnTo>
                    <a:pt x="322" y="126"/>
                  </a:lnTo>
                  <a:lnTo>
                    <a:pt x="324" y="126"/>
                  </a:lnTo>
                  <a:lnTo>
                    <a:pt x="324" y="128"/>
                  </a:lnTo>
                  <a:lnTo>
                    <a:pt x="322" y="130"/>
                  </a:lnTo>
                  <a:lnTo>
                    <a:pt x="320" y="130"/>
                  </a:lnTo>
                  <a:lnTo>
                    <a:pt x="314" y="132"/>
                  </a:lnTo>
                  <a:lnTo>
                    <a:pt x="312" y="132"/>
                  </a:lnTo>
                  <a:lnTo>
                    <a:pt x="310" y="132"/>
                  </a:lnTo>
                  <a:lnTo>
                    <a:pt x="308" y="132"/>
                  </a:lnTo>
                  <a:lnTo>
                    <a:pt x="308" y="134"/>
                  </a:lnTo>
                  <a:lnTo>
                    <a:pt x="306" y="134"/>
                  </a:lnTo>
                  <a:lnTo>
                    <a:pt x="304" y="134"/>
                  </a:lnTo>
                  <a:lnTo>
                    <a:pt x="302" y="134"/>
                  </a:lnTo>
                  <a:lnTo>
                    <a:pt x="300" y="134"/>
                  </a:lnTo>
                  <a:lnTo>
                    <a:pt x="300" y="136"/>
                  </a:lnTo>
                  <a:lnTo>
                    <a:pt x="298" y="136"/>
                  </a:lnTo>
                  <a:lnTo>
                    <a:pt x="296" y="136"/>
                  </a:lnTo>
                  <a:lnTo>
                    <a:pt x="294" y="136"/>
                  </a:lnTo>
                  <a:lnTo>
                    <a:pt x="292" y="136"/>
                  </a:lnTo>
                  <a:lnTo>
                    <a:pt x="292" y="138"/>
                  </a:lnTo>
                  <a:lnTo>
                    <a:pt x="290" y="138"/>
                  </a:lnTo>
                  <a:lnTo>
                    <a:pt x="288" y="138"/>
                  </a:lnTo>
                  <a:lnTo>
                    <a:pt x="286" y="138"/>
                  </a:lnTo>
                  <a:lnTo>
                    <a:pt x="284" y="140"/>
                  </a:lnTo>
                  <a:lnTo>
                    <a:pt x="282" y="140"/>
                  </a:lnTo>
                  <a:lnTo>
                    <a:pt x="280" y="140"/>
                  </a:lnTo>
                  <a:lnTo>
                    <a:pt x="278" y="140"/>
                  </a:lnTo>
                  <a:lnTo>
                    <a:pt x="276" y="140"/>
                  </a:lnTo>
                  <a:lnTo>
                    <a:pt x="276" y="142"/>
                  </a:lnTo>
                  <a:lnTo>
                    <a:pt x="274" y="142"/>
                  </a:lnTo>
                  <a:lnTo>
                    <a:pt x="272" y="142"/>
                  </a:lnTo>
                  <a:lnTo>
                    <a:pt x="270" y="142"/>
                  </a:lnTo>
                  <a:lnTo>
                    <a:pt x="268" y="142"/>
                  </a:lnTo>
                  <a:lnTo>
                    <a:pt x="268" y="144"/>
                  </a:lnTo>
                  <a:lnTo>
                    <a:pt x="266" y="144"/>
                  </a:lnTo>
                  <a:lnTo>
                    <a:pt x="264" y="144"/>
                  </a:lnTo>
                  <a:lnTo>
                    <a:pt x="262" y="144"/>
                  </a:lnTo>
                  <a:lnTo>
                    <a:pt x="260" y="146"/>
                  </a:lnTo>
                  <a:lnTo>
                    <a:pt x="258" y="146"/>
                  </a:lnTo>
                  <a:lnTo>
                    <a:pt x="256" y="146"/>
                  </a:lnTo>
                  <a:lnTo>
                    <a:pt x="254" y="146"/>
                  </a:lnTo>
                  <a:lnTo>
                    <a:pt x="252" y="146"/>
                  </a:lnTo>
                  <a:lnTo>
                    <a:pt x="252" y="148"/>
                  </a:lnTo>
                  <a:lnTo>
                    <a:pt x="250" y="148"/>
                  </a:lnTo>
                  <a:lnTo>
                    <a:pt x="248" y="148"/>
                  </a:lnTo>
                  <a:lnTo>
                    <a:pt x="246" y="148"/>
                  </a:lnTo>
                  <a:lnTo>
                    <a:pt x="244" y="148"/>
                  </a:lnTo>
                  <a:lnTo>
                    <a:pt x="244" y="150"/>
                  </a:lnTo>
                  <a:lnTo>
                    <a:pt x="242" y="150"/>
                  </a:lnTo>
                  <a:lnTo>
                    <a:pt x="240" y="150"/>
                  </a:lnTo>
                  <a:lnTo>
                    <a:pt x="238" y="150"/>
                  </a:lnTo>
                  <a:lnTo>
                    <a:pt x="236" y="150"/>
                  </a:lnTo>
                  <a:lnTo>
                    <a:pt x="234" y="152"/>
                  </a:lnTo>
                  <a:lnTo>
                    <a:pt x="232" y="152"/>
                  </a:lnTo>
                  <a:lnTo>
                    <a:pt x="230" y="152"/>
                  </a:lnTo>
                  <a:lnTo>
                    <a:pt x="228" y="152"/>
                  </a:lnTo>
                  <a:lnTo>
                    <a:pt x="226" y="152"/>
                  </a:lnTo>
                  <a:lnTo>
                    <a:pt x="226" y="154"/>
                  </a:lnTo>
                  <a:lnTo>
                    <a:pt x="224" y="154"/>
                  </a:lnTo>
                  <a:lnTo>
                    <a:pt x="222" y="154"/>
                  </a:lnTo>
                  <a:lnTo>
                    <a:pt x="220" y="154"/>
                  </a:lnTo>
                  <a:lnTo>
                    <a:pt x="220" y="154"/>
                  </a:lnTo>
                  <a:lnTo>
                    <a:pt x="218" y="154"/>
                  </a:lnTo>
                  <a:lnTo>
                    <a:pt x="218" y="156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12" y="156"/>
                  </a:lnTo>
                  <a:lnTo>
                    <a:pt x="210" y="156"/>
                  </a:lnTo>
                  <a:lnTo>
                    <a:pt x="208" y="158"/>
                  </a:lnTo>
                  <a:lnTo>
                    <a:pt x="206" y="158"/>
                  </a:lnTo>
                  <a:lnTo>
                    <a:pt x="204" y="158"/>
                  </a:lnTo>
                  <a:lnTo>
                    <a:pt x="200" y="158"/>
                  </a:lnTo>
                  <a:lnTo>
                    <a:pt x="198" y="160"/>
                  </a:lnTo>
                  <a:lnTo>
                    <a:pt x="196" y="160"/>
                  </a:lnTo>
                  <a:lnTo>
                    <a:pt x="194" y="160"/>
                  </a:lnTo>
                  <a:lnTo>
                    <a:pt x="192" y="160"/>
                  </a:lnTo>
                  <a:lnTo>
                    <a:pt x="190" y="160"/>
                  </a:lnTo>
                  <a:lnTo>
                    <a:pt x="190" y="162"/>
                  </a:lnTo>
                  <a:lnTo>
                    <a:pt x="188" y="162"/>
                  </a:lnTo>
                  <a:lnTo>
                    <a:pt x="186" y="162"/>
                  </a:lnTo>
                  <a:lnTo>
                    <a:pt x="184" y="162"/>
                  </a:lnTo>
                  <a:lnTo>
                    <a:pt x="182" y="162"/>
                  </a:lnTo>
                  <a:lnTo>
                    <a:pt x="180" y="162"/>
                  </a:lnTo>
                  <a:lnTo>
                    <a:pt x="180" y="164"/>
                  </a:lnTo>
                  <a:lnTo>
                    <a:pt x="178" y="164"/>
                  </a:lnTo>
                  <a:lnTo>
                    <a:pt x="176" y="164"/>
                  </a:lnTo>
                  <a:lnTo>
                    <a:pt x="174" y="164"/>
                  </a:lnTo>
                  <a:lnTo>
                    <a:pt x="172" y="164"/>
                  </a:lnTo>
                  <a:lnTo>
                    <a:pt x="172" y="164"/>
                  </a:lnTo>
                  <a:lnTo>
                    <a:pt x="170" y="164"/>
                  </a:lnTo>
                  <a:lnTo>
                    <a:pt x="168" y="164"/>
                  </a:lnTo>
                  <a:lnTo>
                    <a:pt x="166" y="164"/>
                  </a:lnTo>
                  <a:lnTo>
                    <a:pt x="164" y="164"/>
                  </a:lnTo>
                  <a:lnTo>
                    <a:pt x="162" y="164"/>
                  </a:lnTo>
                  <a:lnTo>
                    <a:pt x="160" y="166"/>
                  </a:lnTo>
                  <a:lnTo>
                    <a:pt x="158" y="166"/>
                  </a:lnTo>
                  <a:lnTo>
                    <a:pt x="156" y="166"/>
                  </a:lnTo>
                  <a:lnTo>
                    <a:pt x="154" y="166"/>
                  </a:lnTo>
                  <a:lnTo>
                    <a:pt x="152" y="166"/>
                  </a:lnTo>
                  <a:lnTo>
                    <a:pt x="150" y="166"/>
                  </a:lnTo>
                  <a:lnTo>
                    <a:pt x="150" y="168"/>
                  </a:lnTo>
                  <a:lnTo>
                    <a:pt x="148" y="168"/>
                  </a:lnTo>
                  <a:lnTo>
                    <a:pt x="146" y="168"/>
                  </a:lnTo>
                  <a:lnTo>
                    <a:pt x="144" y="168"/>
                  </a:lnTo>
                  <a:lnTo>
                    <a:pt x="142" y="168"/>
                  </a:lnTo>
                  <a:lnTo>
                    <a:pt x="140" y="168"/>
                  </a:lnTo>
                  <a:lnTo>
                    <a:pt x="138" y="168"/>
                  </a:lnTo>
                  <a:lnTo>
                    <a:pt x="136" y="168"/>
                  </a:lnTo>
                  <a:lnTo>
                    <a:pt x="136" y="170"/>
                  </a:lnTo>
                  <a:lnTo>
                    <a:pt x="134" y="170"/>
                  </a:lnTo>
                  <a:lnTo>
                    <a:pt x="132" y="170"/>
                  </a:lnTo>
                  <a:lnTo>
                    <a:pt x="130" y="170"/>
                  </a:lnTo>
                  <a:lnTo>
                    <a:pt x="128" y="170"/>
                  </a:lnTo>
                  <a:lnTo>
                    <a:pt x="126" y="170"/>
                  </a:lnTo>
                  <a:lnTo>
                    <a:pt x="124" y="170"/>
                  </a:lnTo>
                  <a:lnTo>
                    <a:pt x="124" y="170"/>
                  </a:lnTo>
                  <a:lnTo>
                    <a:pt x="124" y="172"/>
                  </a:lnTo>
                  <a:lnTo>
                    <a:pt x="122" y="172"/>
                  </a:lnTo>
                  <a:lnTo>
                    <a:pt x="120" y="172"/>
                  </a:lnTo>
                  <a:lnTo>
                    <a:pt x="118" y="172"/>
                  </a:lnTo>
                  <a:lnTo>
                    <a:pt x="116" y="172"/>
                  </a:lnTo>
                  <a:lnTo>
                    <a:pt x="114" y="172"/>
                  </a:lnTo>
                  <a:lnTo>
                    <a:pt x="112" y="172"/>
                  </a:lnTo>
                  <a:lnTo>
                    <a:pt x="110" y="172"/>
                  </a:lnTo>
                  <a:lnTo>
                    <a:pt x="110" y="174"/>
                  </a:lnTo>
                  <a:lnTo>
                    <a:pt x="108" y="174"/>
                  </a:lnTo>
                  <a:lnTo>
                    <a:pt x="106" y="174"/>
                  </a:lnTo>
                  <a:lnTo>
                    <a:pt x="104" y="174"/>
                  </a:lnTo>
                  <a:lnTo>
                    <a:pt x="102" y="174"/>
                  </a:lnTo>
                  <a:lnTo>
                    <a:pt x="100" y="174"/>
                  </a:lnTo>
                  <a:lnTo>
                    <a:pt x="98" y="174"/>
                  </a:lnTo>
                  <a:lnTo>
                    <a:pt x="96" y="174"/>
                  </a:lnTo>
                  <a:lnTo>
                    <a:pt x="94" y="174"/>
                  </a:lnTo>
                  <a:lnTo>
                    <a:pt x="94" y="176"/>
                  </a:lnTo>
                  <a:lnTo>
                    <a:pt x="92" y="176"/>
                  </a:lnTo>
                  <a:lnTo>
                    <a:pt x="90" y="176"/>
                  </a:lnTo>
                  <a:lnTo>
                    <a:pt x="88" y="176"/>
                  </a:lnTo>
                  <a:lnTo>
                    <a:pt x="86" y="176"/>
                  </a:lnTo>
                  <a:lnTo>
                    <a:pt x="84" y="176"/>
                  </a:lnTo>
                  <a:lnTo>
                    <a:pt x="86" y="174"/>
                  </a:lnTo>
                  <a:lnTo>
                    <a:pt x="84" y="174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78" y="176"/>
                  </a:lnTo>
                  <a:lnTo>
                    <a:pt x="76" y="176"/>
                  </a:lnTo>
                  <a:lnTo>
                    <a:pt x="76" y="176"/>
                  </a:lnTo>
                  <a:lnTo>
                    <a:pt x="76" y="178"/>
                  </a:lnTo>
                  <a:lnTo>
                    <a:pt x="74" y="178"/>
                  </a:lnTo>
                  <a:lnTo>
                    <a:pt x="72" y="178"/>
                  </a:lnTo>
                  <a:lnTo>
                    <a:pt x="70" y="178"/>
                  </a:lnTo>
                  <a:lnTo>
                    <a:pt x="68" y="178"/>
                  </a:lnTo>
                  <a:lnTo>
                    <a:pt x="66" y="178"/>
                  </a:lnTo>
                  <a:lnTo>
                    <a:pt x="66" y="180"/>
                  </a:lnTo>
                  <a:lnTo>
                    <a:pt x="64" y="180"/>
                  </a:lnTo>
                  <a:lnTo>
                    <a:pt x="62" y="180"/>
                  </a:lnTo>
                  <a:lnTo>
                    <a:pt x="60" y="180"/>
                  </a:lnTo>
                  <a:lnTo>
                    <a:pt x="58" y="180"/>
                  </a:lnTo>
                  <a:lnTo>
                    <a:pt x="56" y="180"/>
                  </a:lnTo>
                  <a:lnTo>
                    <a:pt x="54" y="180"/>
                  </a:lnTo>
                  <a:lnTo>
                    <a:pt x="52" y="180"/>
                  </a:lnTo>
                  <a:lnTo>
                    <a:pt x="52" y="182"/>
                  </a:lnTo>
                  <a:lnTo>
                    <a:pt x="50" y="182"/>
                  </a:lnTo>
                  <a:lnTo>
                    <a:pt x="48" y="182"/>
                  </a:lnTo>
                  <a:lnTo>
                    <a:pt x="46" y="182"/>
                  </a:lnTo>
                  <a:lnTo>
                    <a:pt x="44" y="182"/>
                  </a:lnTo>
                  <a:lnTo>
                    <a:pt x="42" y="182"/>
                  </a:lnTo>
                  <a:lnTo>
                    <a:pt x="40" y="182"/>
                  </a:lnTo>
                  <a:lnTo>
                    <a:pt x="40" y="184"/>
                  </a:lnTo>
                  <a:lnTo>
                    <a:pt x="38" y="184"/>
                  </a:lnTo>
                  <a:lnTo>
                    <a:pt x="36" y="184"/>
                  </a:lnTo>
                  <a:lnTo>
                    <a:pt x="34" y="184"/>
                  </a:lnTo>
                  <a:lnTo>
                    <a:pt x="32" y="184"/>
                  </a:lnTo>
                  <a:lnTo>
                    <a:pt x="30" y="184"/>
                  </a:lnTo>
                  <a:lnTo>
                    <a:pt x="28" y="184"/>
                  </a:lnTo>
                  <a:lnTo>
                    <a:pt x="26" y="184"/>
                  </a:lnTo>
                  <a:lnTo>
                    <a:pt x="26" y="186"/>
                  </a:lnTo>
                  <a:lnTo>
                    <a:pt x="24" y="186"/>
                  </a:lnTo>
                  <a:lnTo>
                    <a:pt x="22" y="186"/>
                  </a:lnTo>
                  <a:lnTo>
                    <a:pt x="20" y="186"/>
                  </a:lnTo>
                  <a:lnTo>
                    <a:pt x="18" y="186"/>
                  </a:lnTo>
                  <a:lnTo>
                    <a:pt x="16" y="186"/>
                  </a:lnTo>
                  <a:lnTo>
                    <a:pt x="14" y="186"/>
                  </a:lnTo>
                  <a:lnTo>
                    <a:pt x="10" y="188"/>
                  </a:lnTo>
                  <a:lnTo>
                    <a:pt x="8" y="188"/>
                  </a:lnTo>
                  <a:lnTo>
                    <a:pt x="6" y="188"/>
                  </a:lnTo>
                  <a:lnTo>
                    <a:pt x="4" y="188"/>
                  </a:lnTo>
                  <a:lnTo>
                    <a:pt x="2" y="188"/>
                  </a:lnTo>
                  <a:lnTo>
                    <a:pt x="0" y="188"/>
                  </a:lnTo>
                  <a:lnTo>
                    <a:pt x="0" y="186"/>
                  </a:lnTo>
                  <a:lnTo>
                    <a:pt x="2" y="186"/>
                  </a:lnTo>
                  <a:lnTo>
                    <a:pt x="4" y="186"/>
                  </a:lnTo>
                  <a:lnTo>
                    <a:pt x="4" y="184"/>
                  </a:lnTo>
                  <a:lnTo>
                    <a:pt x="6" y="184"/>
                  </a:lnTo>
                  <a:lnTo>
                    <a:pt x="8" y="184"/>
                  </a:lnTo>
                  <a:lnTo>
                    <a:pt x="10" y="184"/>
                  </a:lnTo>
                  <a:lnTo>
                    <a:pt x="10" y="182"/>
                  </a:lnTo>
                  <a:lnTo>
                    <a:pt x="12" y="182"/>
                  </a:lnTo>
                  <a:lnTo>
                    <a:pt x="14" y="182"/>
                  </a:lnTo>
                  <a:lnTo>
                    <a:pt x="14" y="180"/>
                  </a:lnTo>
                  <a:lnTo>
                    <a:pt x="16" y="180"/>
                  </a:lnTo>
                  <a:lnTo>
                    <a:pt x="18" y="180"/>
                  </a:lnTo>
                  <a:lnTo>
                    <a:pt x="18" y="178"/>
                  </a:lnTo>
                  <a:lnTo>
                    <a:pt x="20" y="178"/>
                  </a:lnTo>
                  <a:lnTo>
                    <a:pt x="22" y="178"/>
                  </a:lnTo>
                  <a:lnTo>
                    <a:pt x="22" y="176"/>
                  </a:lnTo>
                  <a:lnTo>
                    <a:pt x="22" y="174"/>
                  </a:lnTo>
                  <a:lnTo>
                    <a:pt x="24" y="174"/>
                  </a:lnTo>
                  <a:lnTo>
                    <a:pt x="24" y="172"/>
                  </a:lnTo>
                  <a:lnTo>
                    <a:pt x="24" y="170"/>
                  </a:lnTo>
                  <a:lnTo>
                    <a:pt x="26" y="170"/>
                  </a:lnTo>
                  <a:lnTo>
                    <a:pt x="26" y="170"/>
                  </a:lnTo>
                  <a:lnTo>
                    <a:pt x="28" y="170"/>
                  </a:lnTo>
                  <a:lnTo>
                    <a:pt x="28" y="168"/>
                  </a:lnTo>
                  <a:lnTo>
                    <a:pt x="30" y="168"/>
                  </a:lnTo>
                  <a:lnTo>
                    <a:pt x="32" y="168"/>
                  </a:lnTo>
                  <a:lnTo>
                    <a:pt x="32" y="166"/>
                  </a:lnTo>
                  <a:lnTo>
                    <a:pt x="30" y="166"/>
                  </a:lnTo>
                  <a:lnTo>
                    <a:pt x="32" y="166"/>
                  </a:lnTo>
                  <a:lnTo>
                    <a:pt x="32" y="164"/>
                  </a:lnTo>
                  <a:lnTo>
                    <a:pt x="30" y="164"/>
                  </a:lnTo>
                  <a:lnTo>
                    <a:pt x="30" y="164"/>
                  </a:lnTo>
                  <a:lnTo>
                    <a:pt x="32" y="164"/>
                  </a:lnTo>
                  <a:lnTo>
                    <a:pt x="32" y="162"/>
                  </a:lnTo>
                  <a:lnTo>
                    <a:pt x="34" y="162"/>
                  </a:lnTo>
                  <a:lnTo>
                    <a:pt x="36" y="162"/>
                  </a:lnTo>
                  <a:lnTo>
                    <a:pt x="36" y="160"/>
                  </a:lnTo>
                  <a:lnTo>
                    <a:pt x="36" y="158"/>
                  </a:lnTo>
                  <a:lnTo>
                    <a:pt x="36" y="156"/>
                  </a:lnTo>
                  <a:lnTo>
                    <a:pt x="38" y="156"/>
                  </a:lnTo>
                  <a:lnTo>
                    <a:pt x="38" y="154"/>
                  </a:lnTo>
                  <a:lnTo>
                    <a:pt x="40" y="154"/>
                  </a:lnTo>
                  <a:lnTo>
                    <a:pt x="40" y="152"/>
                  </a:lnTo>
                  <a:lnTo>
                    <a:pt x="42" y="152"/>
                  </a:lnTo>
                  <a:lnTo>
                    <a:pt x="42" y="150"/>
                  </a:lnTo>
                  <a:lnTo>
                    <a:pt x="44" y="150"/>
                  </a:lnTo>
                  <a:lnTo>
                    <a:pt x="44" y="148"/>
                  </a:lnTo>
                  <a:lnTo>
                    <a:pt x="46" y="148"/>
                  </a:lnTo>
                  <a:lnTo>
                    <a:pt x="48" y="148"/>
                  </a:lnTo>
                  <a:lnTo>
                    <a:pt x="48" y="146"/>
                  </a:lnTo>
                  <a:lnTo>
                    <a:pt x="50" y="146"/>
                  </a:lnTo>
                  <a:lnTo>
                    <a:pt x="52" y="146"/>
                  </a:lnTo>
                  <a:lnTo>
                    <a:pt x="52" y="144"/>
                  </a:lnTo>
                  <a:lnTo>
                    <a:pt x="54" y="142"/>
                  </a:lnTo>
                  <a:lnTo>
                    <a:pt x="54" y="140"/>
                  </a:lnTo>
                  <a:lnTo>
                    <a:pt x="56" y="140"/>
                  </a:lnTo>
                  <a:lnTo>
                    <a:pt x="56" y="138"/>
                  </a:lnTo>
                  <a:lnTo>
                    <a:pt x="58" y="138"/>
                  </a:lnTo>
                  <a:lnTo>
                    <a:pt x="58" y="136"/>
                  </a:lnTo>
                  <a:lnTo>
                    <a:pt x="60" y="136"/>
                  </a:lnTo>
                  <a:lnTo>
                    <a:pt x="60" y="134"/>
                  </a:lnTo>
                  <a:lnTo>
                    <a:pt x="62" y="134"/>
                  </a:lnTo>
                  <a:lnTo>
                    <a:pt x="62" y="132"/>
                  </a:lnTo>
                  <a:lnTo>
                    <a:pt x="64" y="130"/>
                  </a:lnTo>
                  <a:lnTo>
                    <a:pt x="64" y="128"/>
                  </a:lnTo>
                  <a:lnTo>
                    <a:pt x="66" y="128"/>
                  </a:lnTo>
                  <a:lnTo>
                    <a:pt x="68" y="128"/>
                  </a:lnTo>
                  <a:lnTo>
                    <a:pt x="68" y="130"/>
                  </a:lnTo>
                  <a:lnTo>
                    <a:pt x="66" y="130"/>
                  </a:lnTo>
                  <a:lnTo>
                    <a:pt x="66" y="132"/>
                  </a:lnTo>
                  <a:lnTo>
                    <a:pt x="68" y="132"/>
                  </a:lnTo>
                  <a:lnTo>
                    <a:pt x="68" y="134"/>
                  </a:lnTo>
                  <a:lnTo>
                    <a:pt x="68" y="136"/>
                  </a:lnTo>
                  <a:lnTo>
                    <a:pt x="70" y="136"/>
                  </a:lnTo>
                  <a:lnTo>
                    <a:pt x="70" y="138"/>
                  </a:lnTo>
                  <a:lnTo>
                    <a:pt x="72" y="138"/>
                  </a:lnTo>
                  <a:lnTo>
                    <a:pt x="72" y="140"/>
                  </a:lnTo>
                  <a:lnTo>
                    <a:pt x="74" y="140"/>
                  </a:lnTo>
                  <a:lnTo>
                    <a:pt x="76" y="140"/>
                  </a:lnTo>
                  <a:lnTo>
                    <a:pt x="76" y="140"/>
                  </a:lnTo>
                  <a:lnTo>
                    <a:pt x="76" y="142"/>
                  </a:lnTo>
                  <a:lnTo>
                    <a:pt x="78" y="142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82" y="144"/>
                  </a:lnTo>
                  <a:lnTo>
                    <a:pt x="84" y="144"/>
                  </a:lnTo>
                  <a:lnTo>
                    <a:pt x="84" y="142"/>
                  </a:lnTo>
                  <a:lnTo>
                    <a:pt x="86" y="142"/>
                  </a:lnTo>
                  <a:lnTo>
                    <a:pt x="86" y="140"/>
                  </a:lnTo>
                  <a:lnTo>
                    <a:pt x="88" y="140"/>
                  </a:lnTo>
                  <a:lnTo>
                    <a:pt x="88" y="138"/>
                  </a:lnTo>
                  <a:lnTo>
                    <a:pt x="90" y="138"/>
                  </a:lnTo>
                  <a:lnTo>
                    <a:pt x="90" y="136"/>
                  </a:lnTo>
                  <a:lnTo>
                    <a:pt x="92" y="136"/>
                  </a:lnTo>
                  <a:lnTo>
                    <a:pt x="92" y="134"/>
                  </a:lnTo>
                  <a:lnTo>
                    <a:pt x="92" y="136"/>
                  </a:lnTo>
                  <a:lnTo>
                    <a:pt x="94" y="136"/>
                  </a:lnTo>
                  <a:lnTo>
                    <a:pt x="96" y="136"/>
                  </a:lnTo>
                  <a:lnTo>
                    <a:pt x="96" y="138"/>
                  </a:lnTo>
                  <a:lnTo>
                    <a:pt x="98" y="138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2" y="136"/>
                  </a:lnTo>
                  <a:lnTo>
                    <a:pt x="104" y="136"/>
                  </a:lnTo>
                  <a:lnTo>
                    <a:pt x="106" y="136"/>
                  </a:lnTo>
                  <a:lnTo>
                    <a:pt x="106" y="134"/>
                  </a:lnTo>
                  <a:lnTo>
                    <a:pt x="108" y="134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2" y="132"/>
                  </a:lnTo>
                  <a:lnTo>
                    <a:pt x="114" y="132"/>
                  </a:lnTo>
                  <a:lnTo>
                    <a:pt x="114" y="130"/>
                  </a:lnTo>
                  <a:lnTo>
                    <a:pt x="114" y="128"/>
                  </a:lnTo>
                  <a:lnTo>
                    <a:pt x="112" y="128"/>
                  </a:lnTo>
                  <a:lnTo>
                    <a:pt x="114" y="128"/>
                  </a:lnTo>
                  <a:lnTo>
                    <a:pt x="114" y="126"/>
                  </a:lnTo>
                  <a:lnTo>
                    <a:pt x="116" y="126"/>
                  </a:lnTo>
                  <a:lnTo>
                    <a:pt x="116" y="128"/>
                  </a:lnTo>
                  <a:lnTo>
                    <a:pt x="118" y="128"/>
                  </a:lnTo>
                  <a:lnTo>
                    <a:pt x="120" y="128"/>
                  </a:lnTo>
                  <a:lnTo>
                    <a:pt x="120" y="126"/>
                  </a:lnTo>
                  <a:lnTo>
                    <a:pt x="122" y="126"/>
                  </a:lnTo>
                  <a:lnTo>
                    <a:pt x="122" y="124"/>
                  </a:lnTo>
                  <a:lnTo>
                    <a:pt x="124" y="124"/>
                  </a:lnTo>
                  <a:lnTo>
                    <a:pt x="124" y="122"/>
                  </a:lnTo>
                  <a:lnTo>
                    <a:pt x="124" y="122"/>
                  </a:lnTo>
                  <a:lnTo>
                    <a:pt x="124" y="120"/>
                  </a:lnTo>
                  <a:lnTo>
                    <a:pt x="126" y="120"/>
                  </a:lnTo>
                  <a:lnTo>
                    <a:pt x="126" y="122"/>
                  </a:lnTo>
                  <a:lnTo>
                    <a:pt x="128" y="122"/>
                  </a:lnTo>
                  <a:lnTo>
                    <a:pt x="128" y="124"/>
                  </a:lnTo>
                  <a:lnTo>
                    <a:pt x="128" y="122"/>
                  </a:lnTo>
                  <a:lnTo>
                    <a:pt x="130" y="122"/>
                  </a:lnTo>
                  <a:lnTo>
                    <a:pt x="130" y="120"/>
                  </a:lnTo>
                  <a:lnTo>
                    <a:pt x="132" y="120"/>
                  </a:lnTo>
                  <a:lnTo>
                    <a:pt x="132" y="118"/>
                  </a:lnTo>
                  <a:lnTo>
                    <a:pt x="134" y="118"/>
                  </a:lnTo>
                  <a:lnTo>
                    <a:pt x="134" y="116"/>
                  </a:lnTo>
                  <a:lnTo>
                    <a:pt x="136" y="116"/>
                  </a:lnTo>
                  <a:lnTo>
                    <a:pt x="134" y="116"/>
                  </a:lnTo>
                  <a:lnTo>
                    <a:pt x="134" y="116"/>
                  </a:lnTo>
                  <a:lnTo>
                    <a:pt x="134" y="114"/>
                  </a:lnTo>
                  <a:lnTo>
                    <a:pt x="136" y="114"/>
                  </a:lnTo>
                  <a:lnTo>
                    <a:pt x="136" y="112"/>
                  </a:lnTo>
                  <a:lnTo>
                    <a:pt x="138" y="112"/>
                  </a:lnTo>
                  <a:lnTo>
                    <a:pt x="136" y="112"/>
                  </a:lnTo>
                  <a:lnTo>
                    <a:pt x="134" y="112"/>
                  </a:lnTo>
                  <a:lnTo>
                    <a:pt x="134" y="110"/>
                  </a:lnTo>
                  <a:lnTo>
                    <a:pt x="134" y="108"/>
                  </a:lnTo>
                  <a:lnTo>
                    <a:pt x="134" y="106"/>
                  </a:lnTo>
                  <a:lnTo>
                    <a:pt x="134" y="104"/>
                  </a:lnTo>
                  <a:lnTo>
                    <a:pt x="136" y="104"/>
                  </a:lnTo>
                  <a:lnTo>
                    <a:pt x="136" y="102"/>
                  </a:lnTo>
                  <a:lnTo>
                    <a:pt x="136" y="100"/>
                  </a:lnTo>
                  <a:lnTo>
                    <a:pt x="136" y="98"/>
                  </a:lnTo>
                  <a:lnTo>
                    <a:pt x="138" y="98"/>
                  </a:lnTo>
                  <a:lnTo>
                    <a:pt x="138" y="96"/>
                  </a:lnTo>
                  <a:lnTo>
                    <a:pt x="140" y="96"/>
                  </a:lnTo>
                  <a:lnTo>
                    <a:pt x="140" y="94"/>
                  </a:lnTo>
                  <a:lnTo>
                    <a:pt x="140" y="92"/>
                  </a:lnTo>
                  <a:lnTo>
                    <a:pt x="142" y="92"/>
                  </a:lnTo>
                  <a:lnTo>
                    <a:pt x="142" y="90"/>
                  </a:lnTo>
                  <a:lnTo>
                    <a:pt x="144" y="90"/>
                  </a:lnTo>
                  <a:lnTo>
                    <a:pt x="144" y="88"/>
                  </a:lnTo>
                  <a:lnTo>
                    <a:pt x="144" y="86"/>
                  </a:lnTo>
                  <a:lnTo>
                    <a:pt x="144" y="84"/>
                  </a:lnTo>
                  <a:lnTo>
                    <a:pt x="144" y="82"/>
                  </a:lnTo>
                  <a:lnTo>
                    <a:pt x="144" y="80"/>
                  </a:lnTo>
                  <a:lnTo>
                    <a:pt x="144" y="78"/>
                  </a:lnTo>
                  <a:lnTo>
                    <a:pt x="146" y="78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50" y="72"/>
                  </a:lnTo>
                  <a:lnTo>
                    <a:pt x="148" y="72"/>
                  </a:lnTo>
                  <a:lnTo>
                    <a:pt x="148" y="70"/>
                  </a:lnTo>
                  <a:lnTo>
                    <a:pt x="150" y="70"/>
                  </a:lnTo>
                  <a:lnTo>
                    <a:pt x="150" y="68"/>
                  </a:lnTo>
                  <a:lnTo>
                    <a:pt x="150" y="68"/>
                  </a:lnTo>
                  <a:lnTo>
                    <a:pt x="152" y="68"/>
                  </a:lnTo>
                  <a:lnTo>
                    <a:pt x="152" y="66"/>
                  </a:lnTo>
                  <a:lnTo>
                    <a:pt x="152" y="64"/>
                  </a:lnTo>
                  <a:lnTo>
                    <a:pt x="150" y="64"/>
                  </a:lnTo>
                  <a:lnTo>
                    <a:pt x="152" y="64"/>
                  </a:lnTo>
                  <a:lnTo>
                    <a:pt x="150" y="62"/>
                  </a:lnTo>
                  <a:lnTo>
                    <a:pt x="152" y="62"/>
                  </a:lnTo>
                  <a:lnTo>
                    <a:pt x="152" y="60"/>
                  </a:lnTo>
                  <a:lnTo>
                    <a:pt x="152" y="58"/>
                  </a:lnTo>
                  <a:lnTo>
                    <a:pt x="152" y="56"/>
                  </a:lnTo>
                  <a:lnTo>
                    <a:pt x="154" y="58"/>
                  </a:lnTo>
                  <a:lnTo>
                    <a:pt x="156" y="58"/>
                  </a:lnTo>
                  <a:lnTo>
                    <a:pt x="158" y="58"/>
                  </a:lnTo>
                  <a:lnTo>
                    <a:pt x="158" y="60"/>
                  </a:lnTo>
                  <a:lnTo>
                    <a:pt x="160" y="60"/>
                  </a:lnTo>
                  <a:lnTo>
                    <a:pt x="160" y="62"/>
                  </a:lnTo>
                  <a:lnTo>
                    <a:pt x="162" y="62"/>
                  </a:lnTo>
                  <a:lnTo>
                    <a:pt x="164" y="62"/>
                  </a:lnTo>
                  <a:lnTo>
                    <a:pt x="164" y="64"/>
                  </a:lnTo>
                  <a:lnTo>
                    <a:pt x="166" y="64"/>
                  </a:lnTo>
                  <a:lnTo>
                    <a:pt x="168" y="64"/>
                  </a:lnTo>
                  <a:lnTo>
                    <a:pt x="168" y="62"/>
                  </a:lnTo>
                  <a:lnTo>
                    <a:pt x="170" y="62"/>
                  </a:lnTo>
                  <a:lnTo>
                    <a:pt x="170" y="60"/>
                  </a:lnTo>
                  <a:lnTo>
                    <a:pt x="172" y="60"/>
                  </a:lnTo>
                  <a:lnTo>
                    <a:pt x="172" y="58"/>
                  </a:lnTo>
                  <a:lnTo>
                    <a:pt x="172" y="56"/>
                  </a:lnTo>
                  <a:lnTo>
                    <a:pt x="172" y="54"/>
                  </a:lnTo>
                  <a:lnTo>
                    <a:pt x="172" y="52"/>
                  </a:lnTo>
                  <a:lnTo>
                    <a:pt x="172" y="50"/>
                  </a:lnTo>
                  <a:lnTo>
                    <a:pt x="172" y="50"/>
                  </a:lnTo>
                  <a:lnTo>
                    <a:pt x="172" y="48"/>
                  </a:lnTo>
                  <a:lnTo>
                    <a:pt x="172" y="46"/>
                  </a:lnTo>
                  <a:lnTo>
                    <a:pt x="172" y="44"/>
                  </a:lnTo>
                  <a:lnTo>
                    <a:pt x="172" y="42"/>
                  </a:lnTo>
                  <a:lnTo>
                    <a:pt x="174" y="42"/>
                  </a:lnTo>
                  <a:lnTo>
                    <a:pt x="172" y="42"/>
                  </a:lnTo>
                  <a:lnTo>
                    <a:pt x="174" y="40"/>
                  </a:lnTo>
                  <a:lnTo>
                    <a:pt x="174" y="38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78" y="40"/>
                  </a:lnTo>
                  <a:lnTo>
                    <a:pt x="180" y="40"/>
                  </a:lnTo>
                  <a:lnTo>
                    <a:pt x="182" y="40"/>
                  </a:lnTo>
                  <a:lnTo>
                    <a:pt x="182" y="38"/>
                  </a:lnTo>
                  <a:lnTo>
                    <a:pt x="182" y="36"/>
                  </a:lnTo>
                  <a:lnTo>
                    <a:pt x="182" y="34"/>
                  </a:lnTo>
                  <a:lnTo>
                    <a:pt x="184" y="34"/>
                  </a:lnTo>
                  <a:lnTo>
                    <a:pt x="184" y="32"/>
                  </a:lnTo>
                  <a:lnTo>
                    <a:pt x="184" y="30"/>
                  </a:lnTo>
                  <a:lnTo>
                    <a:pt x="186" y="30"/>
                  </a:lnTo>
                  <a:lnTo>
                    <a:pt x="186" y="32"/>
                  </a:lnTo>
                  <a:lnTo>
                    <a:pt x="186" y="30"/>
                  </a:lnTo>
                  <a:lnTo>
                    <a:pt x="188" y="30"/>
                  </a:lnTo>
                  <a:lnTo>
                    <a:pt x="188" y="28"/>
                  </a:lnTo>
                  <a:lnTo>
                    <a:pt x="188" y="26"/>
                  </a:lnTo>
                  <a:lnTo>
                    <a:pt x="190" y="26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0" y="28"/>
                  </a:lnTo>
                  <a:lnTo>
                    <a:pt x="190" y="26"/>
                  </a:lnTo>
                  <a:lnTo>
                    <a:pt x="192" y="24"/>
                  </a:lnTo>
                  <a:lnTo>
                    <a:pt x="190" y="24"/>
                  </a:lnTo>
                  <a:lnTo>
                    <a:pt x="190" y="22"/>
                  </a:lnTo>
                  <a:lnTo>
                    <a:pt x="192" y="22"/>
                  </a:lnTo>
                  <a:lnTo>
                    <a:pt x="192" y="20"/>
                  </a:lnTo>
                  <a:lnTo>
                    <a:pt x="194" y="20"/>
                  </a:lnTo>
                  <a:lnTo>
                    <a:pt x="194" y="18"/>
                  </a:lnTo>
                  <a:lnTo>
                    <a:pt x="196" y="18"/>
                  </a:lnTo>
                  <a:lnTo>
                    <a:pt x="196" y="16"/>
                  </a:lnTo>
                  <a:lnTo>
                    <a:pt x="194" y="16"/>
                  </a:lnTo>
                  <a:lnTo>
                    <a:pt x="194" y="14"/>
                  </a:lnTo>
                  <a:lnTo>
                    <a:pt x="196" y="14"/>
                  </a:lnTo>
                  <a:lnTo>
                    <a:pt x="196" y="12"/>
                  </a:lnTo>
                  <a:lnTo>
                    <a:pt x="194" y="12"/>
                  </a:lnTo>
                  <a:lnTo>
                    <a:pt x="194" y="10"/>
                  </a:lnTo>
                  <a:lnTo>
                    <a:pt x="196" y="10"/>
                  </a:lnTo>
                  <a:lnTo>
                    <a:pt x="196" y="8"/>
                  </a:lnTo>
                  <a:lnTo>
                    <a:pt x="196" y="6"/>
                  </a:lnTo>
                  <a:lnTo>
                    <a:pt x="196" y="4"/>
                  </a:lnTo>
                  <a:lnTo>
                    <a:pt x="196" y="2"/>
                  </a:lnTo>
                  <a:lnTo>
                    <a:pt x="196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6" y="2"/>
                  </a:lnTo>
                  <a:lnTo>
                    <a:pt x="198" y="2"/>
                  </a:lnTo>
                  <a:lnTo>
                    <a:pt x="200" y="2"/>
                  </a:lnTo>
                  <a:lnTo>
                    <a:pt x="200" y="4"/>
                  </a:lnTo>
                  <a:lnTo>
                    <a:pt x="202" y="4"/>
                  </a:lnTo>
                  <a:lnTo>
                    <a:pt x="204" y="4"/>
                  </a:lnTo>
                  <a:lnTo>
                    <a:pt x="204" y="6"/>
                  </a:lnTo>
                  <a:lnTo>
                    <a:pt x="206" y="6"/>
                  </a:lnTo>
                  <a:lnTo>
                    <a:pt x="208" y="6"/>
                  </a:lnTo>
                  <a:lnTo>
                    <a:pt x="208" y="8"/>
                  </a:lnTo>
                  <a:lnTo>
                    <a:pt x="210" y="8"/>
                  </a:lnTo>
                  <a:lnTo>
                    <a:pt x="212" y="8"/>
                  </a:lnTo>
                  <a:lnTo>
                    <a:pt x="212" y="10"/>
                  </a:lnTo>
                  <a:lnTo>
                    <a:pt x="214" y="10"/>
                  </a:lnTo>
                  <a:lnTo>
                    <a:pt x="216" y="10"/>
                  </a:lnTo>
                  <a:close/>
                  <a:moveTo>
                    <a:pt x="322" y="74"/>
                  </a:moveTo>
                  <a:lnTo>
                    <a:pt x="320" y="74"/>
                  </a:lnTo>
                  <a:lnTo>
                    <a:pt x="318" y="74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16" y="74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16" y="72"/>
                  </a:lnTo>
                  <a:lnTo>
                    <a:pt x="316" y="70"/>
                  </a:lnTo>
                  <a:lnTo>
                    <a:pt x="316" y="72"/>
                  </a:lnTo>
                  <a:lnTo>
                    <a:pt x="316" y="70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16" y="72"/>
                  </a:lnTo>
                  <a:lnTo>
                    <a:pt x="318" y="72"/>
                  </a:lnTo>
                  <a:lnTo>
                    <a:pt x="318" y="70"/>
                  </a:lnTo>
                  <a:lnTo>
                    <a:pt x="318" y="72"/>
                  </a:lnTo>
                  <a:lnTo>
                    <a:pt x="318" y="70"/>
                  </a:lnTo>
                  <a:lnTo>
                    <a:pt x="316" y="70"/>
                  </a:lnTo>
                  <a:lnTo>
                    <a:pt x="318" y="70"/>
                  </a:lnTo>
                  <a:lnTo>
                    <a:pt x="316" y="70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20" y="68"/>
                  </a:lnTo>
                  <a:lnTo>
                    <a:pt x="318" y="68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18" y="68"/>
                  </a:lnTo>
                  <a:lnTo>
                    <a:pt x="318" y="68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16" y="68"/>
                  </a:lnTo>
                  <a:lnTo>
                    <a:pt x="318" y="68"/>
                  </a:lnTo>
                  <a:lnTo>
                    <a:pt x="318" y="66"/>
                  </a:lnTo>
                  <a:lnTo>
                    <a:pt x="318" y="68"/>
                  </a:lnTo>
                  <a:lnTo>
                    <a:pt x="318" y="66"/>
                  </a:lnTo>
                  <a:lnTo>
                    <a:pt x="318" y="68"/>
                  </a:lnTo>
                  <a:lnTo>
                    <a:pt x="318" y="66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20" y="66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20" y="68"/>
                  </a:lnTo>
                  <a:lnTo>
                    <a:pt x="320" y="66"/>
                  </a:lnTo>
                  <a:lnTo>
                    <a:pt x="318" y="66"/>
                  </a:lnTo>
                  <a:lnTo>
                    <a:pt x="318" y="64"/>
                  </a:lnTo>
                  <a:lnTo>
                    <a:pt x="320" y="64"/>
                  </a:lnTo>
                  <a:lnTo>
                    <a:pt x="320" y="66"/>
                  </a:lnTo>
                  <a:lnTo>
                    <a:pt x="320" y="64"/>
                  </a:lnTo>
                  <a:lnTo>
                    <a:pt x="318" y="64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6" y="62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6" y="64"/>
                  </a:lnTo>
                  <a:lnTo>
                    <a:pt x="318" y="64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8" y="62"/>
                  </a:lnTo>
                  <a:lnTo>
                    <a:pt x="316" y="62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18" y="64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18" y="62"/>
                  </a:lnTo>
                  <a:lnTo>
                    <a:pt x="320" y="62"/>
                  </a:lnTo>
                  <a:lnTo>
                    <a:pt x="320" y="64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22" y="60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2" y="62"/>
                  </a:lnTo>
                  <a:lnTo>
                    <a:pt x="320" y="62"/>
                  </a:lnTo>
                  <a:lnTo>
                    <a:pt x="320" y="60"/>
                  </a:lnTo>
                  <a:lnTo>
                    <a:pt x="320" y="62"/>
                  </a:lnTo>
                  <a:lnTo>
                    <a:pt x="320" y="60"/>
                  </a:lnTo>
                  <a:lnTo>
                    <a:pt x="322" y="60"/>
                  </a:lnTo>
                  <a:lnTo>
                    <a:pt x="320" y="60"/>
                  </a:lnTo>
                  <a:lnTo>
                    <a:pt x="322" y="60"/>
                  </a:lnTo>
                  <a:lnTo>
                    <a:pt x="320" y="60"/>
                  </a:lnTo>
                  <a:lnTo>
                    <a:pt x="322" y="60"/>
                  </a:lnTo>
                  <a:lnTo>
                    <a:pt x="320" y="60"/>
                  </a:lnTo>
                  <a:lnTo>
                    <a:pt x="322" y="60"/>
                  </a:lnTo>
                  <a:lnTo>
                    <a:pt x="320" y="60"/>
                  </a:lnTo>
                  <a:lnTo>
                    <a:pt x="320" y="58"/>
                  </a:lnTo>
                  <a:lnTo>
                    <a:pt x="320" y="60"/>
                  </a:lnTo>
                  <a:lnTo>
                    <a:pt x="320" y="58"/>
                  </a:lnTo>
                  <a:lnTo>
                    <a:pt x="322" y="58"/>
                  </a:lnTo>
                  <a:lnTo>
                    <a:pt x="320" y="58"/>
                  </a:lnTo>
                  <a:lnTo>
                    <a:pt x="322" y="58"/>
                  </a:lnTo>
                  <a:lnTo>
                    <a:pt x="322" y="60"/>
                  </a:lnTo>
                  <a:lnTo>
                    <a:pt x="322" y="58"/>
                  </a:lnTo>
                  <a:lnTo>
                    <a:pt x="322" y="60"/>
                  </a:lnTo>
                  <a:lnTo>
                    <a:pt x="322" y="58"/>
                  </a:lnTo>
                  <a:lnTo>
                    <a:pt x="322" y="60"/>
                  </a:lnTo>
                  <a:lnTo>
                    <a:pt x="324" y="60"/>
                  </a:lnTo>
                  <a:lnTo>
                    <a:pt x="324" y="58"/>
                  </a:lnTo>
                  <a:lnTo>
                    <a:pt x="324" y="60"/>
                  </a:lnTo>
                  <a:lnTo>
                    <a:pt x="324" y="58"/>
                  </a:lnTo>
                  <a:lnTo>
                    <a:pt x="322" y="58"/>
                  </a:lnTo>
                  <a:lnTo>
                    <a:pt x="324" y="58"/>
                  </a:lnTo>
                  <a:lnTo>
                    <a:pt x="322" y="58"/>
                  </a:lnTo>
                  <a:lnTo>
                    <a:pt x="322" y="56"/>
                  </a:lnTo>
                  <a:lnTo>
                    <a:pt x="322" y="58"/>
                  </a:lnTo>
                  <a:lnTo>
                    <a:pt x="322" y="56"/>
                  </a:lnTo>
                  <a:lnTo>
                    <a:pt x="320" y="56"/>
                  </a:lnTo>
                  <a:lnTo>
                    <a:pt x="322" y="56"/>
                  </a:lnTo>
                  <a:lnTo>
                    <a:pt x="320" y="56"/>
                  </a:lnTo>
                  <a:lnTo>
                    <a:pt x="322" y="56"/>
                  </a:lnTo>
                  <a:lnTo>
                    <a:pt x="322" y="54"/>
                  </a:lnTo>
                  <a:lnTo>
                    <a:pt x="322" y="56"/>
                  </a:lnTo>
                  <a:lnTo>
                    <a:pt x="320" y="56"/>
                  </a:lnTo>
                  <a:lnTo>
                    <a:pt x="318" y="56"/>
                  </a:lnTo>
                  <a:lnTo>
                    <a:pt x="320" y="56"/>
                  </a:lnTo>
                  <a:lnTo>
                    <a:pt x="318" y="56"/>
                  </a:lnTo>
                  <a:lnTo>
                    <a:pt x="318" y="54"/>
                  </a:lnTo>
                  <a:lnTo>
                    <a:pt x="320" y="54"/>
                  </a:lnTo>
                  <a:lnTo>
                    <a:pt x="322" y="54"/>
                  </a:lnTo>
                  <a:lnTo>
                    <a:pt x="322" y="52"/>
                  </a:lnTo>
                  <a:lnTo>
                    <a:pt x="322" y="50"/>
                  </a:lnTo>
                  <a:lnTo>
                    <a:pt x="322" y="52"/>
                  </a:lnTo>
                  <a:lnTo>
                    <a:pt x="322" y="50"/>
                  </a:lnTo>
                  <a:lnTo>
                    <a:pt x="324" y="50"/>
                  </a:lnTo>
                  <a:lnTo>
                    <a:pt x="324" y="48"/>
                  </a:lnTo>
                  <a:lnTo>
                    <a:pt x="326" y="48"/>
                  </a:lnTo>
                  <a:lnTo>
                    <a:pt x="328" y="48"/>
                  </a:lnTo>
                  <a:lnTo>
                    <a:pt x="330" y="48"/>
                  </a:lnTo>
                  <a:lnTo>
                    <a:pt x="330" y="46"/>
                  </a:lnTo>
                  <a:lnTo>
                    <a:pt x="332" y="46"/>
                  </a:lnTo>
                  <a:lnTo>
                    <a:pt x="332" y="48"/>
                  </a:lnTo>
                  <a:lnTo>
                    <a:pt x="330" y="48"/>
                  </a:lnTo>
                  <a:lnTo>
                    <a:pt x="330" y="50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0" y="52"/>
                  </a:lnTo>
                  <a:lnTo>
                    <a:pt x="332" y="52"/>
                  </a:lnTo>
                  <a:lnTo>
                    <a:pt x="330" y="52"/>
                  </a:lnTo>
                  <a:lnTo>
                    <a:pt x="330" y="54"/>
                  </a:lnTo>
                  <a:lnTo>
                    <a:pt x="330" y="56"/>
                  </a:lnTo>
                  <a:lnTo>
                    <a:pt x="330" y="58"/>
                  </a:lnTo>
                  <a:lnTo>
                    <a:pt x="328" y="58"/>
                  </a:lnTo>
                  <a:lnTo>
                    <a:pt x="328" y="56"/>
                  </a:lnTo>
                  <a:lnTo>
                    <a:pt x="328" y="58"/>
                  </a:lnTo>
                  <a:lnTo>
                    <a:pt x="330" y="58"/>
                  </a:lnTo>
                  <a:lnTo>
                    <a:pt x="330" y="56"/>
                  </a:lnTo>
                  <a:lnTo>
                    <a:pt x="330" y="58"/>
                  </a:lnTo>
                  <a:lnTo>
                    <a:pt x="330" y="56"/>
                  </a:lnTo>
                  <a:lnTo>
                    <a:pt x="330" y="58"/>
                  </a:lnTo>
                  <a:lnTo>
                    <a:pt x="330" y="56"/>
                  </a:lnTo>
                  <a:lnTo>
                    <a:pt x="330" y="54"/>
                  </a:lnTo>
                  <a:lnTo>
                    <a:pt x="332" y="54"/>
                  </a:lnTo>
                  <a:lnTo>
                    <a:pt x="332" y="56"/>
                  </a:lnTo>
                  <a:lnTo>
                    <a:pt x="330" y="56"/>
                  </a:lnTo>
                  <a:lnTo>
                    <a:pt x="330" y="58"/>
                  </a:lnTo>
                  <a:lnTo>
                    <a:pt x="328" y="58"/>
                  </a:lnTo>
                  <a:lnTo>
                    <a:pt x="328" y="60"/>
                  </a:lnTo>
                  <a:lnTo>
                    <a:pt x="330" y="60"/>
                  </a:lnTo>
                  <a:lnTo>
                    <a:pt x="328" y="60"/>
                  </a:lnTo>
                  <a:lnTo>
                    <a:pt x="328" y="62"/>
                  </a:lnTo>
                  <a:lnTo>
                    <a:pt x="328" y="60"/>
                  </a:lnTo>
                  <a:lnTo>
                    <a:pt x="328" y="62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28" y="64"/>
                  </a:lnTo>
                  <a:lnTo>
                    <a:pt x="326" y="64"/>
                  </a:lnTo>
                  <a:lnTo>
                    <a:pt x="328" y="64"/>
                  </a:lnTo>
                  <a:lnTo>
                    <a:pt x="328" y="66"/>
                  </a:lnTo>
                  <a:lnTo>
                    <a:pt x="326" y="66"/>
                  </a:lnTo>
                  <a:lnTo>
                    <a:pt x="328" y="66"/>
                  </a:lnTo>
                  <a:lnTo>
                    <a:pt x="326" y="66"/>
                  </a:lnTo>
                  <a:lnTo>
                    <a:pt x="328" y="66"/>
                  </a:lnTo>
                  <a:lnTo>
                    <a:pt x="328" y="68"/>
                  </a:lnTo>
                  <a:lnTo>
                    <a:pt x="326" y="68"/>
                  </a:lnTo>
                  <a:lnTo>
                    <a:pt x="326" y="68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4" y="68"/>
                  </a:lnTo>
                  <a:lnTo>
                    <a:pt x="326" y="68"/>
                  </a:lnTo>
                  <a:lnTo>
                    <a:pt x="326" y="70"/>
                  </a:lnTo>
                  <a:lnTo>
                    <a:pt x="324" y="70"/>
                  </a:lnTo>
                  <a:lnTo>
                    <a:pt x="326" y="70"/>
                  </a:lnTo>
                  <a:lnTo>
                    <a:pt x="324" y="70"/>
                  </a:lnTo>
                  <a:lnTo>
                    <a:pt x="324" y="72"/>
                  </a:lnTo>
                  <a:lnTo>
                    <a:pt x="326" y="72"/>
                  </a:lnTo>
                  <a:lnTo>
                    <a:pt x="326" y="70"/>
                  </a:lnTo>
                  <a:lnTo>
                    <a:pt x="326" y="72"/>
                  </a:lnTo>
                  <a:lnTo>
                    <a:pt x="326" y="74"/>
                  </a:lnTo>
                  <a:lnTo>
                    <a:pt x="324" y="74"/>
                  </a:lnTo>
                  <a:lnTo>
                    <a:pt x="324" y="72"/>
                  </a:lnTo>
                  <a:lnTo>
                    <a:pt x="324" y="74"/>
                  </a:lnTo>
                  <a:lnTo>
                    <a:pt x="326" y="74"/>
                  </a:lnTo>
                  <a:lnTo>
                    <a:pt x="324" y="72"/>
                  </a:lnTo>
                  <a:lnTo>
                    <a:pt x="324" y="74"/>
                  </a:lnTo>
                  <a:lnTo>
                    <a:pt x="324" y="76"/>
                  </a:lnTo>
                  <a:lnTo>
                    <a:pt x="326" y="76"/>
                  </a:lnTo>
                  <a:lnTo>
                    <a:pt x="324" y="76"/>
                  </a:lnTo>
                  <a:lnTo>
                    <a:pt x="322" y="76"/>
                  </a:lnTo>
                  <a:lnTo>
                    <a:pt x="322" y="78"/>
                  </a:lnTo>
                  <a:lnTo>
                    <a:pt x="322" y="76"/>
                  </a:lnTo>
                  <a:lnTo>
                    <a:pt x="322" y="74"/>
                  </a:lnTo>
                  <a:lnTo>
                    <a:pt x="324" y="74"/>
                  </a:lnTo>
                  <a:lnTo>
                    <a:pt x="324" y="72"/>
                  </a:lnTo>
                  <a:lnTo>
                    <a:pt x="322" y="72"/>
                  </a:lnTo>
                  <a:lnTo>
                    <a:pt x="324" y="72"/>
                  </a:lnTo>
                  <a:lnTo>
                    <a:pt x="324" y="74"/>
                  </a:lnTo>
                  <a:lnTo>
                    <a:pt x="322" y="74"/>
                  </a:lnTo>
                  <a:lnTo>
                    <a:pt x="322" y="76"/>
                  </a:lnTo>
                  <a:lnTo>
                    <a:pt x="322" y="74"/>
                  </a:lnTo>
                  <a:close/>
                  <a:moveTo>
                    <a:pt x="336" y="46"/>
                  </a:moveTo>
                  <a:lnTo>
                    <a:pt x="336" y="44"/>
                  </a:lnTo>
                  <a:lnTo>
                    <a:pt x="336" y="46"/>
                  </a:lnTo>
                  <a:close/>
                  <a:moveTo>
                    <a:pt x="336" y="44"/>
                  </a:moveTo>
                  <a:lnTo>
                    <a:pt x="338" y="46"/>
                  </a:lnTo>
                  <a:lnTo>
                    <a:pt x="338" y="48"/>
                  </a:lnTo>
                  <a:lnTo>
                    <a:pt x="336" y="48"/>
                  </a:lnTo>
                  <a:lnTo>
                    <a:pt x="336" y="50"/>
                  </a:lnTo>
                  <a:lnTo>
                    <a:pt x="336" y="52"/>
                  </a:lnTo>
                  <a:lnTo>
                    <a:pt x="336" y="54"/>
                  </a:lnTo>
                  <a:lnTo>
                    <a:pt x="334" y="54"/>
                  </a:lnTo>
                  <a:lnTo>
                    <a:pt x="336" y="54"/>
                  </a:lnTo>
                  <a:lnTo>
                    <a:pt x="336" y="52"/>
                  </a:lnTo>
                  <a:lnTo>
                    <a:pt x="334" y="52"/>
                  </a:lnTo>
                  <a:lnTo>
                    <a:pt x="336" y="52"/>
                  </a:lnTo>
                  <a:lnTo>
                    <a:pt x="336" y="50"/>
                  </a:lnTo>
                  <a:lnTo>
                    <a:pt x="336" y="48"/>
                  </a:lnTo>
                  <a:lnTo>
                    <a:pt x="336" y="46"/>
                  </a:lnTo>
                  <a:lnTo>
                    <a:pt x="336" y="44"/>
                  </a:lnTo>
                  <a:close/>
                  <a:moveTo>
                    <a:pt x="336" y="46"/>
                  </a:moveTo>
                  <a:lnTo>
                    <a:pt x="334" y="46"/>
                  </a:lnTo>
                  <a:lnTo>
                    <a:pt x="336" y="46"/>
                  </a:lnTo>
                  <a:close/>
                  <a:moveTo>
                    <a:pt x="336" y="48"/>
                  </a:moveTo>
                  <a:lnTo>
                    <a:pt x="336" y="46"/>
                  </a:lnTo>
                  <a:lnTo>
                    <a:pt x="336" y="48"/>
                  </a:lnTo>
                  <a:close/>
                  <a:moveTo>
                    <a:pt x="336" y="48"/>
                  </a:moveTo>
                  <a:lnTo>
                    <a:pt x="334" y="48"/>
                  </a:lnTo>
                  <a:lnTo>
                    <a:pt x="334" y="50"/>
                  </a:lnTo>
                  <a:lnTo>
                    <a:pt x="336" y="50"/>
                  </a:lnTo>
                  <a:lnTo>
                    <a:pt x="334" y="50"/>
                  </a:lnTo>
                  <a:lnTo>
                    <a:pt x="334" y="52"/>
                  </a:lnTo>
                  <a:lnTo>
                    <a:pt x="334" y="50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4" y="52"/>
                  </a:lnTo>
                  <a:lnTo>
                    <a:pt x="332" y="52"/>
                  </a:lnTo>
                  <a:lnTo>
                    <a:pt x="334" y="52"/>
                  </a:lnTo>
                  <a:lnTo>
                    <a:pt x="334" y="50"/>
                  </a:lnTo>
                  <a:lnTo>
                    <a:pt x="334" y="48"/>
                  </a:lnTo>
                  <a:lnTo>
                    <a:pt x="336" y="48"/>
                  </a:lnTo>
                  <a:lnTo>
                    <a:pt x="334" y="48"/>
                  </a:lnTo>
                  <a:lnTo>
                    <a:pt x="336" y="48"/>
                  </a:lnTo>
                  <a:close/>
                  <a:moveTo>
                    <a:pt x="336" y="48"/>
                  </a:moveTo>
                  <a:lnTo>
                    <a:pt x="336" y="46"/>
                  </a:lnTo>
                  <a:lnTo>
                    <a:pt x="336" y="48"/>
                  </a:lnTo>
                  <a:close/>
                  <a:moveTo>
                    <a:pt x="332" y="50"/>
                  </a:moveTo>
                  <a:lnTo>
                    <a:pt x="330" y="50"/>
                  </a:lnTo>
                  <a:lnTo>
                    <a:pt x="332" y="50"/>
                  </a:lnTo>
                  <a:close/>
                  <a:moveTo>
                    <a:pt x="308" y="56"/>
                  </a:moveTo>
                  <a:lnTo>
                    <a:pt x="308" y="58"/>
                  </a:lnTo>
                  <a:lnTo>
                    <a:pt x="308" y="56"/>
                  </a:lnTo>
                  <a:close/>
                  <a:moveTo>
                    <a:pt x="336" y="50"/>
                  </a:moveTo>
                  <a:lnTo>
                    <a:pt x="336" y="48"/>
                  </a:lnTo>
                  <a:lnTo>
                    <a:pt x="336" y="50"/>
                  </a:lnTo>
                  <a:close/>
                  <a:moveTo>
                    <a:pt x="332" y="50"/>
                  </a:moveTo>
                  <a:lnTo>
                    <a:pt x="332" y="52"/>
                  </a:lnTo>
                  <a:lnTo>
                    <a:pt x="332" y="50"/>
                  </a:lnTo>
                  <a:lnTo>
                    <a:pt x="330" y="50"/>
                  </a:lnTo>
                  <a:lnTo>
                    <a:pt x="332" y="50"/>
                  </a:lnTo>
                  <a:close/>
                  <a:moveTo>
                    <a:pt x="332" y="50"/>
                  </a:moveTo>
                  <a:lnTo>
                    <a:pt x="332" y="52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2" y="50"/>
                  </a:lnTo>
                  <a:close/>
                  <a:moveTo>
                    <a:pt x="332" y="50"/>
                  </a:moveTo>
                  <a:lnTo>
                    <a:pt x="334" y="50"/>
                  </a:lnTo>
                  <a:lnTo>
                    <a:pt x="332" y="50"/>
                  </a:lnTo>
                  <a:lnTo>
                    <a:pt x="332" y="52"/>
                  </a:lnTo>
                  <a:lnTo>
                    <a:pt x="332" y="50"/>
                  </a:lnTo>
                  <a:close/>
                  <a:moveTo>
                    <a:pt x="334" y="50"/>
                  </a:moveTo>
                  <a:lnTo>
                    <a:pt x="332" y="50"/>
                  </a:lnTo>
                  <a:lnTo>
                    <a:pt x="334" y="50"/>
                  </a:lnTo>
                  <a:close/>
                  <a:moveTo>
                    <a:pt x="332" y="50"/>
                  </a:moveTo>
                  <a:lnTo>
                    <a:pt x="332" y="52"/>
                  </a:lnTo>
                  <a:lnTo>
                    <a:pt x="332" y="50"/>
                  </a:lnTo>
                  <a:close/>
                  <a:moveTo>
                    <a:pt x="310" y="58"/>
                  </a:moveTo>
                  <a:lnTo>
                    <a:pt x="310" y="56"/>
                  </a:lnTo>
                  <a:lnTo>
                    <a:pt x="310" y="58"/>
                  </a:lnTo>
                  <a:close/>
                  <a:moveTo>
                    <a:pt x="336" y="50"/>
                  </a:moveTo>
                  <a:lnTo>
                    <a:pt x="334" y="50"/>
                  </a:lnTo>
                  <a:lnTo>
                    <a:pt x="336" y="50"/>
                  </a:lnTo>
                  <a:close/>
                  <a:moveTo>
                    <a:pt x="332" y="52"/>
                  </a:moveTo>
                  <a:lnTo>
                    <a:pt x="330" y="52"/>
                  </a:lnTo>
                  <a:lnTo>
                    <a:pt x="332" y="52"/>
                  </a:lnTo>
                  <a:close/>
                  <a:moveTo>
                    <a:pt x="308" y="58"/>
                  </a:moveTo>
                  <a:lnTo>
                    <a:pt x="308" y="60"/>
                  </a:lnTo>
                  <a:lnTo>
                    <a:pt x="308" y="58"/>
                  </a:lnTo>
                  <a:close/>
                  <a:moveTo>
                    <a:pt x="318" y="56"/>
                  </a:moveTo>
                  <a:lnTo>
                    <a:pt x="320" y="56"/>
                  </a:lnTo>
                  <a:lnTo>
                    <a:pt x="318" y="56"/>
                  </a:lnTo>
                  <a:close/>
                  <a:moveTo>
                    <a:pt x="330" y="52"/>
                  </a:moveTo>
                  <a:lnTo>
                    <a:pt x="332" y="52"/>
                  </a:lnTo>
                  <a:lnTo>
                    <a:pt x="332" y="54"/>
                  </a:lnTo>
                  <a:lnTo>
                    <a:pt x="330" y="54"/>
                  </a:lnTo>
                  <a:lnTo>
                    <a:pt x="330" y="52"/>
                  </a:lnTo>
                  <a:lnTo>
                    <a:pt x="330" y="54"/>
                  </a:lnTo>
                  <a:lnTo>
                    <a:pt x="330" y="52"/>
                  </a:lnTo>
                  <a:close/>
                  <a:moveTo>
                    <a:pt x="334" y="52"/>
                  </a:moveTo>
                  <a:lnTo>
                    <a:pt x="332" y="52"/>
                  </a:lnTo>
                  <a:lnTo>
                    <a:pt x="334" y="52"/>
                  </a:lnTo>
                  <a:close/>
                  <a:moveTo>
                    <a:pt x="310" y="60"/>
                  </a:moveTo>
                  <a:lnTo>
                    <a:pt x="310" y="62"/>
                  </a:lnTo>
                  <a:lnTo>
                    <a:pt x="310" y="60"/>
                  </a:lnTo>
                  <a:lnTo>
                    <a:pt x="310" y="62"/>
                  </a:lnTo>
                  <a:lnTo>
                    <a:pt x="310" y="60"/>
                  </a:lnTo>
                  <a:close/>
                  <a:moveTo>
                    <a:pt x="330" y="56"/>
                  </a:moveTo>
                  <a:lnTo>
                    <a:pt x="330" y="54"/>
                  </a:lnTo>
                  <a:lnTo>
                    <a:pt x="330" y="56"/>
                  </a:lnTo>
                  <a:close/>
                  <a:moveTo>
                    <a:pt x="310" y="62"/>
                  </a:moveTo>
                  <a:lnTo>
                    <a:pt x="310" y="60"/>
                  </a:lnTo>
                  <a:lnTo>
                    <a:pt x="310" y="62"/>
                  </a:lnTo>
                  <a:close/>
                  <a:moveTo>
                    <a:pt x="310" y="62"/>
                  </a:moveTo>
                  <a:lnTo>
                    <a:pt x="312" y="62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0" y="62"/>
                  </a:lnTo>
                  <a:lnTo>
                    <a:pt x="312" y="62"/>
                  </a:lnTo>
                  <a:lnTo>
                    <a:pt x="310" y="62"/>
                  </a:lnTo>
                  <a:close/>
                  <a:moveTo>
                    <a:pt x="330" y="56"/>
                  </a:moveTo>
                  <a:lnTo>
                    <a:pt x="330" y="58"/>
                  </a:lnTo>
                  <a:lnTo>
                    <a:pt x="330" y="56"/>
                  </a:lnTo>
                  <a:close/>
                  <a:moveTo>
                    <a:pt x="330" y="58"/>
                  </a:moveTo>
                  <a:lnTo>
                    <a:pt x="330" y="56"/>
                  </a:lnTo>
                  <a:lnTo>
                    <a:pt x="330" y="58"/>
                  </a:lnTo>
                  <a:close/>
                  <a:moveTo>
                    <a:pt x="310" y="62"/>
                  </a:moveTo>
                  <a:lnTo>
                    <a:pt x="312" y="62"/>
                  </a:lnTo>
                  <a:lnTo>
                    <a:pt x="312" y="64"/>
                  </a:lnTo>
                  <a:lnTo>
                    <a:pt x="310" y="64"/>
                  </a:lnTo>
                  <a:lnTo>
                    <a:pt x="312" y="64"/>
                  </a:lnTo>
                  <a:lnTo>
                    <a:pt x="310" y="64"/>
                  </a:lnTo>
                  <a:lnTo>
                    <a:pt x="310" y="62"/>
                  </a:lnTo>
                  <a:close/>
                  <a:moveTo>
                    <a:pt x="330" y="58"/>
                  </a:moveTo>
                  <a:lnTo>
                    <a:pt x="330" y="60"/>
                  </a:lnTo>
                  <a:lnTo>
                    <a:pt x="328" y="60"/>
                  </a:lnTo>
                  <a:lnTo>
                    <a:pt x="328" y="58"/>
                  </a:lnTo>
                  <a:lnTo>
                    <a:pt x="330" y="58"/>
                  </a:lnTo>
                  <a:close/>
                  <a:moveTo>
                    <a:pt x="320" y="62"/>
                  </a:moveTo>
                  <a:lnTo>
                    <a:pt x="320" y="60"/>
                  </a:lnTo>
                  <a:lnTo>
                    <a:pt x="320" y="62"/>
                  </a:lnTo>
                  <a:close/>
                  <a:moveTo>
                    <a:pt x="316" y="64"/>
                  </a:moveTo>
                  <a:lnTo>
                    <a:pt x="316" y="62"/>
                  </a:lnTo>
                  <a:lnTo>
                    <a:pt x="316" y="64"/>
                  </a:lnTo>
                  <a:close/>
                  <a:moveTo>
                    <a:pt x="330" y="60"/>
                  </a:moveTo>
                  <a:lnTo>
                    <a:pt x="328" y="60"/>
                  </a:lnTo>
                  <a:lnTo>
                    <a:pt x="330" y="60"/>
                  </a:lnTo>
                  <a:close/>
                  <a:moveTo>
                    <a:pt x="320" y="62"/>
                  </a:moveTo>
                  <a:lnTo>
                    <a:pt x="318" y="62"/>
                  </a:lnTo>
                  <a:lnTo>
                    <a:pt x="320" y="62"/>
                  </a:lnTo>
                  <a:close/>
                  <a:moveTo>
                    <a:pt x="330" y="60"/>
                  </a:moveTo>
                  <a:lnTo>
                    <a:pt x="328" y="62"/>
                  </a:lnTo>
                  <a:lnTo>
                    <a:pt x="328" y="60"/>
                  </a:lnTo>
                  <a:lnTo>
                    <a:pt x="330" y="60"/>
                  </a:lnTo>
                  <a:close/>
                  <a:moveTo>
                    <a:pt x="330" y="60"/>
                  </a:moveTo>
                  <a:lnTo>
                    <a:pt x="330" y="62"/>
                  </a:lnTo>
                  <a:lnTo>
                    <a:pt x="330" y="60"/>
                  </a:lnTo>
                  <a:close/>
                  <a:moveTo>
                    <a:pt x="318" y="64"/>
                  </a:moveTo>
                  <a:lnTo>
                    <a:pt x="320" y="64"/>
                  </a:lnTo>
                  <a:lnTo>
                    <a:pt x="318" y="64"/>
                  </a:lnTo>
                  <a:close/>
                  <a:moveTo>
                    <a:pt x="320" y="64"/>
                  </a:moveTo>
                  <a:lnTo>
                    <a:pt x="318" y="64"/>
                  </a:lnTo>
                  <a:lnTo>
                    <a:pt x="320" y="64"/>
                  </a:lnTo>
                  <a:close/>
                  <a:moveTo>
                    <a:pt x="330" y="62"/>
                  </a:moveTo>
                  <a:lnTo>
                    <a:pt x="328" y="62"/>
                  </a:lnTo>
                  <a:lnTo>
                    <a:pt x="330" y="62"/>
                  </a:lnTo>
                  <a:lnTo>
                    <a:pt x="330" y="60"/>
                  </a:lnTo>
                  <a:lnTo>
                    <a:pt x="330" y="62"/>
                  </a:lnTo>
                  <a:close/>
                  <a:moveTo>
                    <a:pt x="330" y="62"/>
                  </a:moveTo>
                  <a:lnTo>
                    <a:pt x="330" y="64"/>
                  </a:lnTo>
                  <a:lnTo>
                    <a:pt x="328" y="64"/>
                  </a:lnTo>
                  <a:lnTo>
                    <a:pt x="328" y="62"/>
                  </a:lnTo>
                  <a:lnTo>
                    <a:pt x="330" y="62"/>
                  </a:lnTo>
                  <a:close/>
                  <a:moveTo>
                    <a:pt x="328" y="66"/>
                  </a:moveTo>
                  <a:lnTo>
                    <a:pt x="328" y="64"/>
                  </a:lnTo>
                  <a:lnTo>
                    <a:pt x="328" y="66"/>
                  </a:lnTo>
                  <a:close/>
                  <a:moveTo>
                    <a:pt x="328" y="66"/>
                  </a:moveTo>
                  <a:lnTo>
                    <a:pt x="328" y="64"/>
                  </a:lnTo>
                  <a:lnTo>
                    <a:pt x="328" y="66"/>
                  </a:lnTo>
                  <a:close/>
                  <a:moveTo>
                    <a:pt x="300" y="72"/>
                  </a:moveTo>
                  <a:lnTo>
                    <a:pt x="298" y="72"/>
                  </a:lnTo>
                  <a:lnTo>
                    <a:pt x="300" y="72"/>
                  </a:lnTo>
                  <a:lnTo>
                    <a:pt x="298" y="72"/>
                  </a:lnTo>
                  <a:lnTo>
                    <a:pt x="300" y="72"/>
                  </a:lnTo>
                  <a:close/>
                  <a:moveTo>
                    <a:pt x="316" y="68"/>
                  </a:moveTo>
                  <a:lnTo>
                    <a:pt x="316" y="68"/>
                  </a:lnTo>
                  <a:lnTo>
                    <a:pt x="316" y="68"/>
                  </a:lnTo>
                  <a:lnTo>
                    <a:pt x="316" y="68"/>
                  </a:lnTo>
                  <a:lnTo>
                    <a:pt x="316" y="68"/>
                  </a:lnTo>
                  <a:close/>
                  <a:moveTo>
                    <a:pt x="316" y="68"/>
                  </a:moveTo>
                  <a:lnTo>
                    <a:pt x="316" y="68"/>
                  </a:lnTo>
                  <a:lnTo>
                    <a:pt x="316" y="68"/>
                  </a:lnTo>
                  <a:close/>
                  <a:moveTo>
                    <a:pt x="328" y="66"/>
                  </a:moveTo>
                  <a:lnTo>
                    <a:pt x="328" y="68"/>
                  </a:lnTo>
                  <a:lnTo>
                    <a:pt x="328" y="68"/>
                  </a:lnTo>
                  <a:lnTo>
                    <a:pt x="328" y="70"/>
                  </a:lnTo>
                  <a:lnTo>
                    <a:pt x="328" y="68"/>
                  </a:lnTo>
                  <a:lnTo>
                    <a:pt x="326" y="68"/>
                  </a:lnTo>
                  <a:lnTo>
                    <a:pt x="328" y="68"/>
                  </a:lnTo>
                  <a:lnTo>
                    <a:pt x="328" y="68"/>
                  </a:lnTo>
                  <a:lnTo>
                    <a:pt x="328" y="68"/>
                  </a:lnTo>
                  <a:lnTo>
                    <a:pt x="328" y="68"/>
                  </a:lnTo>
                  <a:lnTo>
                    <a:pt x="328" y="68"/>
                  </a:lnTo>
                  <a:lnTo>
                    <a:pt x="326" y="68"/>
                  </a:lnTo>
                  <a:lnTo>
                    <a:pt x="326" y="68"/>
                  </a:lnTo>
                  <a:lnTo>
                    <a:pt x="328" y="68"/>
                  </a:lnTo>
                  <a:lnTo>
                    <a:pt x="328" y="66"/>
                  </a:lnTo>
                  <a:close/>
                  <a:moveTo>
                    <a:pt x="326" y="68"/>
                  </a:moveTo>
                  <a:lnTo>
                    <a:pt x="326" y="70"/>
                  </a:lnTo>
                  <a:lnTo>
                    <a:pt x="326" y="68"/>
                  </a:lnTo>
                  <a:close/>
                  <a:moveTo>
                    <a:pt x="326" y="68"/>
                  </a:moveTo>
                  <a:lnTo>
                    <a:pt x="326" y="70"/>
                  </a:lnTo>
                  <a:lnTo>
                    <a:pt x="326" y="68"/>
                  </a:lnTo>
                  <a:close/>
                  <a:moveTo>
                    <a:pt x="326" y="70"/>
                  </a:moveTo>
                  <a:lnTo>
                    <a:pt x="328" y="70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26" y="70"/>
                  </a:lnTo>
                  <a:lnTo>
                    <a:pt x="328" y="70"/>
                  </a:lnTo>
                  <a:lnTo>
                    <a:pt x="326" y="70"/>
                  </a:lnTo>
                  <a:close/>
                  <a:moveTo>
                    <a:pt x="328" y="68"/>
                  </a:moveTo>
                  <a:lnTo>
                    <a:pt x="326" y="68"/>
                  </a:lnTo>
                  <a:lnTo>
                    <a:pt x="328" y="68"/>
                  </a:lnTo>
                  <a:close/>
                  <a:moveTo>
                    <a:pt x="328" y="70"/>
                  </a:moveTo>
                  <a:lnTo>
                    <a:pt x="328" y="68"/>
                  </a:lnTo>
                  <a:lnTo>
                    <a:pt x="328" y="70"/>
                  </a:lnTo>
                  <a:close/>
                  <a:moveTo>
                    <a:pt x="328" y="70"/>
                  </a:moveTo>
                  <a:lnTo>
                    <a:pt x="328" y="68"/>
                  </a:lnTo>
                  <a:lnTo>
                    <a:pt x="328" y="70"/>
                  </a:lnTo>
                  <a:close/>
                  <a:moveTo>
                    <a:pt x="328" y="68"/>
                  </a:moveTo>
                  <a:lnTo>
                    <a:pt x="328" y="70"/>
                  </a:lnTo>
                  <a:lnTo>
                    <a:pt x="328" y="68"/>
                  </a:lnTo>
                  <a:close/>
                  <a:moveTo>
                    <a:pt x="328" y="70"/>
                  </a:moveTo>
                  <a:lnTo>
                    <a:pt x="328" y="72"/>
                  </a:lnTo>
                  <a:lnTo>
                    <a:pt x="326" y="72"/>
                  </a:lnTo>
                  <a:lnTo>
                    <a:pt x="326" y="70"/>
                  </a:lnTo>
                  <a:lnTo>
                    <a:pt x="328" y="70"/>
                  </a:lnTo>
                  <a:close/>
                  <a:moveTo>
                    <a:pt x="328" y="70"/>
                  </a:moveTo>
                  <a:lnTo>
                    <a:pt x="330" y="70"/>
                  </a:lnTo>
                  <a:lnTo>
                    <a:pt x="330" y="72"/>
                  </a:lnTo>
                  <a:lnTo>
                    <a:pt x="328" y="72"/>
                  </a:lnTo>
                  <a:lnTo>
                    <a:pt x="328" y="74"/>
                  </a:lnTo>
                  <a:lnTo>
                    <a:pt x="328" y="76"/>
                  </a:lnTo>
                  <a:lnTo>
                    <a:pt x="328" y="74"/>
                  </a:lnTo>
                  <a:lnTo>
                    <a:pt x="326" y="74"/>
                  </a:lnTo>
                  <a:lnTo>
                    <a:pt x="328" y="74"/>
                  </a:lnTo>
                  <a:lnTo>
                    <a:pt x="328" y="72"/>
                  </a:lnTo>
                  <a:lnTo>
                    <a:pt x="328" y="70"/>
                  </a:lnTo>
                  <a:close/>
                  <a:moveTo>
                    <a:pt x="326" y="72"/>
                  </a:moveTo>
                  <a:lnTo>
                    <a:pt x="324" y="72"/>
                  </a:lnTo>
                  <a:lnTo>
                    <a:pt x="326" y="72"/>
                  </a:lnTo>
                  <a:close/>
                  <a:moveTo>
                    <a:pt x="328" y="72"/>
                  </a:moveTo>
                  <a:lnTo>
                    <a:pt x="328" y="70"/>
                  </a:lnTo>
                  <a:lnTo>
                    <a:pt x="328" y="72"/>
                  </a:lnTo>
                  <a:lnTo>
                    <a:pt x="326" y="72"/>
                  </a:lnTo>
                  <a:lnTo>
                    <a:pt x="328" y="72"/>
                  </a:lnTo>
                  <a:close/>
                  <a:moveTo>
                    <a:pt x="322" y="74"/>
                  </a:moveTo>
                  <a:lnTo>
                    <a:pt x="322" y="76"/>
                  </a:lnTo>
                  <a:lnTo>
                    <a:pt x="322" y="74"/>
                  </a:lnTo>
                  <a:lnTo>
                    <a:pt x="322" y="76"/>
                  </a:lnTo>
                  <a:lnTo>
                    <a:pt x="322" y="78"/>
                  </a:lnTo>
                  <a:lnTo>
                    <a:pt x="320" y="78"/>
                  </a:lnTo>
                  <a:lnTo>
                    <a:pt x="322" y="78"/>
                  </a:lnTo>
                  <a:lnTo>
                    <a:pt x="322" y="80"/>
                  </a:lnTo>
                  <a:lnTo>
                    <a:pt x="322" y="82"/>
                  </a:lnTo>
                  <a:lnTo>
                    <a:pt x="320" y="82"/>
                  </a:lnTo>
                  <a:lnTo>
                    <a:pt x="322" y="82"/>
                  </a:lnTo>
                  <a:lnTo>
                    <a:pt x="320" y="82"/>
                  </a:lnTo>
                  <a:lnTo>
                    <a:pt x="320" y="84"/>
                  </a:lnTo>
                  <a:lnTo>
                    <a:pt x="320" y="86"/>
                  </a:lnTo>
                  <a:lnTo>
                    <a:pt x="320" y="84"/>
                  </a:lnTo>
                  <a:lnTo>
                    <a:pt x="320" y="86"/>
                  </a:lnTo>
                  <a:lnTo>
                    <a:pt x="318" y="86"/>
                  </a:lnTo>
                  <a:lnTo>
                    <a:pt x="320" y="86"/>
                  </a:lnTo>
                  <a:lnTo>
                    <a:pt x="320" y="88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0" y="94"/>
                  </a:lnTo>
                  <a:lnTo>
                    <a:pt x="320" y="96"/>
                  </a:lnTo>
                  <a:lnTo>
                    <a:pt x="320" y="98"/>
                  </a:lnTo>
                  <a:lnTo>
                    <a:pt x="320" y="100"/>
                  </a:lnTo>
                  <a:lnTo>
                    <a:pt x="320" y="98"/>
                  </a:lnTo>
                  <a:lnTo>
                    <a:pt x="318" y="98"/>
                  </a:lnTo>
                  <a:lnTo>
                    <a:pt x="318" y="96"/>
                  </a:lnTo>
                  <a:lnTo>
                    <a:pt x="316" y="96"/>
                  </a:lnTo>
                  <a:lnTo>
                    <a:pt x="316" y="94"/>
                  </a:lnTo>
                  <a:lnTo>
                    <a:pt x="318" y="94"/>
                  </a:lnTo>
                  <a:lnTo>
                    <a:pt x="316" y="94"/>
                  </a:lnTo>
                  <a:lnTo>
                    <a:pt x="318" y="94"/>
                  </a:lnTo>
                  <a:lnTo>
                    <a:pt x="318" y="92"/>
                  </a:lnTo>
                  <a:lnTo>
                    <a:pt x="316" y="92"/>
                  </a:lnTo>
                  <a:lnTo>
                    <a:pt x="318" y="92"/>
                  </a:lnTo>
                  <a:lnTo>
                    <a:pt x="316" y="92"/>
                  </a:lnTo>
                  <a:lnTo>
                    <a:pt x="318" y="92"/>
                  </a:lnTo>
                  <a:lnTo>
                    <a:pt x="316" y="92"/>
                  </a:lnTo>
                  <a:lnTo>
                    <a:pt x="318" y="92"/>
                  </a:lnTo>
                  <a:lnTo>
                    <a:pt x="316" y="92"/>
                  </a:lnTo>
                  <a:lnTo>
                    <a:pt x="316" y="94"/>
                  </a:lnTo>
                  <a:lnTo>
                    <a:pt x="316" y="92"/>
                  </a:lnTo>
                  <a:lnTo>
                    <a:pt x="316" y="94"/>
                  </a:lnTo>
                  <a:lnTo>
                    <a:pt x="316" y="92"/>
                  </a:lnTo>
                  <a:lnTo>
                    <a:pt x="316" y="90"/>
                  </a:lnTo>
                  <a:lnTo>
                    <a:pt x="316" y="88"/>
                  </a:lnTo>
                  <a:lnTo>
                    <a:pt x="316" y="90"/>
                  </a:lnTo>
                  <a:lnTo>
                    <a:pt x="316" y="88"/>
                  </a:lnTo>
                  <a:lnTo>
                    <a:pt x="316" y="88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6" y="88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6" y="90"/>
                  </a:lnTo>
                  <a:lnTo>
                    <a:pt x="316" y="88"/>
                  </a:lnTo>
                  <a:lnTo>
                    <a:pt x="316" y="88"/>
                  </a:lnTo>
                  <a:lnTo>
                    <a:pt x="316" y="86"/>
                  </a:lnTo>
                  <a:lnTo>
                    <a:pt x="316" y="84"/>
                  </a:lnTo>
                  <a:lnTo>
                    <a:pt x="318" y="84"/>
                  </a:lnTo>
                  <a:lnTo>
                    <a:pt x="316" y="84"/>
                  </a:lnTo>
                  <a:lnTo>
                    <a:pt x="318" y="84"/>
                  </a:lnTo>
                  <a:lnTo>
                    <a:pt x="316" y="84"/>
                  </a:lnTo>
                  <a:lnTo>
                    <a:pt x="316" y="82"/>
                  </a:lnTo>
                  <a:lnTo>
                    <a:pt x="318" y="82"/>
                  </a:lnTo>
                  <a:lnTo>
                    <a:pt x="316" y="82"/>
                  </a:lnTo>
                  <a:lnTo>
                    <a:pt x="318" y="82"/>
                  </a:lnTo>
                  <a:lnTo>
                    <a:pt x="316" y="82"/>
                  </a:lnTo>
                  <a:lnTo>
                    <a:pt x="316" y="80"/>
                  </a:lnTo>
                  <a:lnTo>
                    <a:pt x="316" y="82"/>
                  </a:lnTo>
                  <a:lnTo>
                    <a:pt x="316" y="84"/>
                  </a:lnTo>
                  <a:lnTo>
                    <a:pt x="316" y="82"/>
                  </a:lnTo>
                  <a:lnTo>
                    <a:pt x="316" y="84"/>
                  </a:lnTo>
                  <a:lnTo>
                    <a:pt x="316" y="82"/>
                  </a:lnTo>
                  <a:lnTo>
                    <a:pt x="316" y="84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6" y="82"/>
                  </a:lnTo>
                  <a:lnTo>
                    <a:pt x="316" y="80"/>
                  </a:lnTo>
                  <a:lnTo>
                    <a:pt x="316" y="82"/>
                  </a:lnTo>
                  <a:lnTo>
                    <a:pt x="316" y="80"/>
                  </a:lnTo>
                  <a:lnTo>
                    <a:pt x="316" y="82"/>
                  </a:lnTo>
                  <a:lnTo>
                    <a:pt x="316" y="80"/>
                  </a:lnTo>
                  <a:lnTo>
                    <a:pt x="316" y="82"/>
                  </a:lnTo>
                  <a:lnTo>
                    <a:pt x="316" y="80"/>
                  </a:lnTo>
                  <a:lnTo>
                    <a:pt x="318" y="80"/>
                  </a:lnTo>
                  <a:lnTo>
                    <a:pt x="316" y="80"/>
                  </a:lnTo>
                  <a:lnTo>
                    <a:pt x="316" y="78"/>
                  </a:lnTo>
                  <a:lnTo>
                    <a:pt x="318" y="78"/>
                  </a:lnTo>
                  <a:lnTo>
                    <a:pt x="316" y="78"/>
                  </a:lnTo>
                  <a:lnTo>
                    <a:pt x="318" y="78"/>
                  </a:lnTo>
                  <a:lnTo>
                    <a:pt x="318" y="76"/>
                  </a:lnTo>
                  <a:lnTo>
                    <a:pt x="316" y="76"/>
                  </a:lnTo>
                  <a:lnTo>
                    <a:pt x="316" y="78"/>
                  </a:lnTo>
                  <a:lnTo>
                    <a:pt x="318" y="78"/>
                  </a:lnTo>
                  <a:lnTo>
                    <a:pt x="316" y="78"/>
                  </a:lnTo>
                  <a:lnTo>
                    <a:pt x="316" y="80"/>
                  </a:lnTo>
                  <a:lnTo>
                    <a:pt x="316" y="80"/>
                  </a:lnTo>
                  <a:lnTo>
                    <a:pt x="316" y="78"/>
                  </a:lnTo>
                  <a:lnTo>
                    <a:pt x="316" y="76"/>
                  </a:lnTo>
                  <a:lnTo>
                    <a:pt x="316" y="76"/>
                  </a:lnTo>
                  <a:lnTo>
                    <a:pt x="316" y="74"/>
                  </a:lnTo>
                  <a:lnTo>
                    <a:pt x="318" y="74"/>
                  </a:lnTo>
                  <a:lnTo>
                    <a:pt x="320" y="74"/>
                  </a:lnTo>
                  <a:lnTo>
                    <a:pt x="318" y="74"/>
                  </a:lnTo>
                  <a:lnTo>
                    <a:pt x="320" y="74"/>
                  </a:lnTo>
                  <a:lnTo>
                    <a:pt x="322" y="74"/>
                  </a:lnTo>
                  <a:close/>
                  <a:moveTo>
                    <a:pt x="326" y="74"/>
                  </a:moveTo>
                  <a:lnTo>
                    <a:pt x="326" y="72"/>
                  </a:lnTo>
                  <a:lnTo>
                    <a:pt x="326" y="74"/>
                  </a:lnTo>
                  <a:close/>
                  <a:moveTo>
                    <a:pt x="324" y="74"/>
                  </a:moveTo>
                  <a:lnTo>
                    <a:pt x="322" y="74"/>
                  </a:lnTo>
                  <a:lnTo>
                    <a:pt x="324" y="74"/>
                  </a:lnTo>
                  <a:close/>
                  <a:moveTo>
                    <a:pt x="326" y="74"/>
                  </a:moveTo>
                  <a:lnTo>
                    <a:pt x="328" y="74"/>
                  </a:lnTo>
                  <a:lnTo>
                    <a:pt x="328" y="76"/>
                  </a:lnTo>
                  <a:lnTo>
                    <a:pt x="326" y="76"/>
                  </a:lnTo>
                  <a:lnTo>
                    <a:pt x="326" y="74"/>
                  </a:lnTo>
                  <a:close/>
                  <a:moveTo>
                    <a:pt x="326" y="74"/>
                  </a:moveTo>
                  <a:lnTo>
                    <a:pt x="324" y="74"/>
                  </a:lnTo>
                  <a:lnTo>
                    <a:pt x="326" y="74"/>
                  </a:lnTo>
                  <a:close/>
                  <a:moveTo>
                    <a:pt x="326" y="74"/>
                  </a:moveTo>
                  <a:lnTo>
                    <a:pt x="326" y="76"/>
                  </a:lnTo>
                  <a:lnTo>
                    <a:pt x="326" y="74"/>
                  </a:lnTo>
                  <a:close/>
                  <a:moveTo>
                    <a:pt x="326" y="76"/>
                  </a:moveTo>
                  <a:lnTo>
                    <a:pt x="324" y="76"/>
                  </a:lnTo>
                  <a:lnTo>
                    <a:pt x="324" y="74"/>
                  </a:lnTo>
                  <a:lnTo>
                    <a:pt x="326" y="74"/>
                  </a:lnTo>
                  <a:lnTo>
                    <a:pt x="326" y="76"/>
                  </a:lnTo>
                  <a:close/>
                  <a:moveTo>
                    <a:pt x="324" y="76"/>
                  </a:moveTo>
                  <a:lnTo>
                    <a:pt x="324" y="74"/>
                  </a:lnTo>
                  <a:lnTo>
                    <a:pt x="324" y="76"/>
                  </a:lnTo>
                  <a:close/>
                  <a:moveTo>
                    <a:pt x="326" y="74"/>
                  </a:moveTo>
                  <a:lnTo>
                    <a:pt x="326" y="76"/>
                  </a:lnTo>
                  <a:lnTo>
                    <a:pt x="326" y="74"/>
                  </a:lnTo>
                  <a:close/>
                  <a:moveTo>
                    <a:pt x="326" y="76"/>
                  </a:moveTo>
                  <a:lnTo>
                    <a:pt x="326" y="74"/>
                  </a:lnTo>
                  <a:lnTo>
                    <a:pt x="326" y="76"/>
                  </a:lnTo>
                  <a:close/>
                  <a:moveTo>
                    <a:pt x="326" y="76"/>
                  </a:moveTo>
                  <a:lnTo>
                    <a:pt x="324" y="76"/>
                  </a:lnTo>
                  <a:lnTo>
                    <a:pt x="326" y="76"/>
                  </a:lnTo>
                  <a:close/>
                  <a:moveTo>
                    <a:pt x="326" y="76"/>
                  </a:moveTo>
                  <a:lnTo>
                    <a:pt x="324" y="76"/>
                  </a:lnTo>
                  <a:lnTo>
                    <a:pt x="326" y="76"/>
                  </a:lnTo>
                  <a:close/>
                  <a:moveTo>
                    <a:pt x="326" y="76"/>
                  </a:moveTo>
                  <a:lnTo>
                    <a:pt x="328" y="76"/>
                  </a:lnTo>
                  <a:lnTo>
                    <a:pt x="326" y="76"/>
                  </a:lnTo>
                  <a:lnTo>
                    <a:pt x="328" y="76"/>
                  </a:lnTo>
                  <a:lnTo>
                    <a:pt x="326" y="76"/>
                  </a:lnTo>
                  <a:close/>
                  <a:moveTo>
                    <a:pt x="326" y="78"/>
                  </a:moveTo>
                  <a:lnTo>
                    <a:pt x="326" y="76"/>
                  </a:lnTo>
                  <a:lnTo>
                    <a:pt x="326" y="78"/>
                  </a:lnTo>
                  <a:close/>
                  <a:moveTo>
                    <a:pt x="326" y="76"/>
                  </a:moveTo>
                  <a:lnTo>
                    <a:pt x="326" y="78"/>
                  </a:lnTo>
                  <a:lnTo>
                    <a:pt x="326" y="76"/>
                  </a:lnTo>
                  <a:lnTo>
                    <a:pt x="326" y="78"/>
                  </a:lnTo>
                  <a:lnTo>
                    <a:pt x="326" y="76"/>
                  </a:lnTo>
                  <a:close/>
                  <a:moveTo>
                    <a:pt x="326" y="76"/>
                  </a:moveTo>
                  <a:lnTo>
                    <a:pt x="328" y="76"/>
                  </a:lnTo>
                  <a:lnTo>
                    <a:pt x="328" y="78"/>
                  </a:lnTo>
                  <a:lnTo>
                    <a:pt x="326" y="78"/>
                  </a:lnTo>
                  <a:lnTo>
                    <a:pt x="328" y="78"/>
                  </a:lnTo>
                  <a:lnTo>
                    <a:pt x="328" y="76"/>
                  </a:lnTo>
                  <a:lnTo>
                    <a:pt x="328" y="78"/>
                  </a:lnTo>
                  <a:lnTo>
                    <a:pt x="326" y="78"/>
                  </a:lnTo>
                  <a:lnTo>
                    <a:pt x="326" y="76"/>
                  </a:lnTo>
                  <a:close/>
                  <a:moveTo>
                    <a:pt x="328" y="78"/>
                  </a:moveTo>
                  <a:lnTo>
                    <a:pt x="328" y="80"/>
                  </a:lnTo>
                  <a:lnTo>
                    <a:pt x="328" y="78"/>
                  </a:lnTo>
                  <a:lnTo>
                    <a:pt x="328" y="80"/>
                  </a:lnTo>
                  <a:lnTo>
                    <a:pt x="328" y="82"/>
                  </a:lnTo>
                  <a:lnTo>
                    <a:pt x="326" y="82"/>
                  </a:lnTo>
                  <a:lnTo>
                    <a:pt x="328" y="82"/>
                  </a:lnTo>
                  <a:lnTo>
                    <a:pt x="326" y="82"/>
                  </a:lnTo>
                  <a:lnTo>
                    <a:pt x="326" y="80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8" y="80"/>
                  </a:lnTo>
                  <a:lnTo>
                    <a:pt x="326" y="80"/>
                  </a:lnTo>
                  <a:lnTo>
                    <a:pt x="328" y="80"/>
                  </a:lnTo>
                  <a:lnTo>
                    <a:pt x="328" y="78"/>
                  </a:lnTo>
                  <a:lnTo>
                    <a:pt x="326" y="78"/>
                  </a:lnTo>
                  <a:lnTo>
                    <a:pt x="328" y="78"/>
                  </a:lnTo>
                  <a:close/>
                  <a:moveTo>
                    <a:pt x="326" y="78"/>
                  </a:moveTo>
                  <a:lnTo>
                    <a:pt x="328" y="78"/>
                  </a:lnTo>
                  <a:lnTo>
                    <a:pt x="326" y="78"/>
                  </a:lnTo>
                  <a:close/>
                  <a:moveTo>
                    <a:pt x="328" y="80"/>
                  </a:moveTo>
                  <a:lnTo>
                    <a:pt x="328" y="78"/>
                  </a:lnTo>
                  <a:lnTo>
                    <a:pt x="328" y="80"/>
                  </a:lnTo>
                  <a:close/>
                  <a:moveTo>
                    <a:pt x="322" y="82"/>
                  </a:moveTo>
                  <a:lnTo>
                    <a:pt x="324" y="82"/>
                  </a:lnTo>
                  <a:lnTo>
                    <a:pt x="322" y="82"/>
                  </a:lnTo>
                  <a:lnTo>
                    <a:pt x="322" y="80"/>
                  </a:lnTo>
                  <a:lnTo>
                    <a:pt x="322" y="82"/>
                  </a:lnTo>
                  <a:close/>
                  <a:moveTo>
                    <a:pt x="324" y="82"/>
                  </a:moveTo>
                  <a:lnTo>
                    <a:pt x="322" y="82"/>
                  </a:lnTo>
                  <a:lnTo>
                    <a:pt x="324" y="82"/>
                  </a:lnTo>
                  <a:close/>
                  <a:moveTo>
                    <a:pt x="328" y="80"/>
                  </a:moveTo>
                  <a:lnTo>
                    <a:pt x="326" y="80"/>
                  </a:lnTo>
                  <a:lnTo>
                    <a:pt x="328" y="80"/>
                  </a:lnTo>
                  <a:close/>
                  <a:moveTo>
                    <a:pt x="324" y="82"/>
                  </a:moveTo>
                  <a:lnTo>
                    <a:pt x="322" y="82"/>
                  </a:lnTo>
                  <a:lnTo>
                    <a:pt x="324" y="82"/>
                  </a:lnTo>
                  <a:close/>
                  <a:moveTo>
                    <a:pt x="324" y="82"/>
                  </a:moveTo>
                  <a:lnTo>
                    <a:pt x="324" y="84"/>
                  </a:lnTo>
                  <a:lnTo>
                    <a:pt x="324" y="82"/>
                  </a:lnTo>
                  <a:close/>
                  <a:moveTo>
                    <a:pt x="324" y="82"/>
                  </a:moveTo>
                  <a:lnTo>
                    <a:pt x="326" y="82"/>
                  </a:lnTo>
                  <a:lnTo>
                    <a:pt x="324" y="82"/>
                  </a:lnTo>
                  <a:lnTo>
                    <a:pt x="324" y="84"/>
                  </a:lnTo>
                  <a:lnTo>
                    <a:pt x="324" y="82"/>
                  </a:lnTo>
                  <a:lnTo>
                    <a:pt x="324" y="84"/>
                  </a:lnTo>
                  <a:lnTo>
                    <a:pt x="324" y="82"/>
                  </a:lnTo>
                  <a:close/>
                  <a:moveTo>
                    <a:pt x="322" y="84"/>
                  </a:moveTo>
                  <a:lnTo>
                    <a:pt x="320" y="84"/>
                  </a:lnTo>
                  <a:lnTo>
                    <a:pt x="322" y="84"/>
                  </a:lnTo>
                  <a:close/>
                  <a:moveTo>
                    <a:pt x="322" y="84"/>
                  </a:moveTo>
                  <a:lnTo>
                    <a:pt x="322" y="86"/>
                  </a:lnTo>
                  <a:lnTo>
                    <a:pt x="320" y="86"/>
                  </a:lnTo>
                  <a:lnTo>
                    <a:pt x="320" y="84"/>
                  </a:lnTo>
                  <a:lnTo>
                    <a:pt x="322" y="84"/>
                  </a:lnTo>
                  <a:lnTo>
                    <a:pt x="320" y="84"/>
                  </a:lnTo>
                  <a:lnTo>
                    <a:pt x="322" y="84"/>
                  </a:lnTo>
                  <a:close/>
                  <a:moveTo>
                    <a:pt x="328" y="84"/>
                  </a:moveTo>
                  <a:lnTo>
                    <a:pt x="326" y="84"/>
                  </a:lnTo>
                  <a:lnTo>
                    <a:pt x="326" y="86"/>
                  </a:lnTo>
                  <a:lnTo>
                    <a:pt x="326" y="88"/>
                  </a:lnTo>
                  <a:lnTo>
                    <a:pt x="326" y="86"/>
                  </a:lnTo>
                  <a:lnTo>
                    <a:pt x="326" y="84"/>
                  </a:lnTo>
                  <a:lnTo>
                    <a:pt x="326" y="86"/>
                  </a:lnTo>
                  <a:lnTo>
                    <a:pt x="326" y="84"/>
                  </a:lnTo>
                  <a:lnTo>
                    <a:pt x="328" y="84"/>
                  </a:lnTo>
                  <a:close/>
                  <a:moveTo>
                    <a:pt x="320" y="86"/>
                  </a:moveTo>
                  <a:lnTo>
                    <a:pt x="320" y="84"/>
                  </a:lnTo>
                  <a:lnTo>
                    <a:pt x="320" y="86"/>
                  </a:lnTo>
                  <a:close/>
                  <a:moveTo>
                    <a:pt x="322" y="86"/>
                  </a:moveTo>
                  <a:lnTo>
                    <a:pt x="320" y="86"/>
                  </a:lnTo>
                  <a:lnTo>
                    <a:pt x="322" y="86"/>
                  </a:lnTo>
                  <a:close/>
                  <a:moveTo>
                    <a:pt x="320" y="86"/>
                  </a:moveTo>
                  <a:lnTo>
                    <a:pt x="322" y="86"/>
                  </a:lnTo>
                  <a:lnTo>
                    <a:pt x="320" y="86"/>
                  </a:lnTo>
                  <a:close/>
                  <a:moveTo>
                    <a:pt x="322" y="86"/>
                  </a:moveTo>
                  <a:lnTo>
                    <a:pt x="320" y="86"/>
                  </a:lnTo>
                  <a:lnTo>
                    <a:pt x="322" y="86"/>
                  </a:lnTo>
                  <a:close/>
                  <a:moveTo>
                    <a:pt x="324" y="84"/>
                  </a:moveTo>
                  <a:lnTo>
                    <a:pt x="324" y="86"/>
                  </a:lnTo>
                  <a:lnTo>
                    <a:pt x="324" y="84"/>
                  </a:lnTo>
                  <a:close/>
                  <a:moveTo>
                    <a:pt x="326" y="84"/>
                  </a:moveTo>
                  <a:lnTo>
                    <a:pt x="326" y="86"/>
                  </a:lnTo>
                  <a:lnTo>
                    <a:pt x="326" y="84"/>
                  </a:lnTo>
                  <a:close/>
                  <a:moveTo>
                    <a:pt x="326" y="84"/>
                  </a:moveTo>
                  <a:lnTo>
                    <a:pt x="326" y="86"/>
                  </a:lnTo>
                  <a:lnTo>
                    <a:pt x="324" y="86"/>
                  </a:lnTo>
                  <a:lnTo>
                    <a:pt x="324" y="84"/>
                  </a:lnTo>
                  <a:lnTo>
                    <a:pt x="326" y="84"/>
                  </a:lnTo>
                  <a:close/>
                  <a:moveTo>
                    <a:pt x="320" y="86"/>
                  </a:moveTo>
                  <a:lnTo>
                    <a:pt x="322" y="86"/>
                  </a:lnTo>
                  <a:lnTo>
                    <a:pt x="320" y="86"/>
                  </a:lnTo>
                  <a:lnTo>
                    <a:pt x="322" y="86"/>
                  </a:lnTo>
                  <a:lnTo>
                    <a:pt x="320" y="86"/>
                  </a:lnTo>
                  <a:close/>
                  <a:moveTo>
                    <a:pt x="326" y="84"/>
                  </a:moveTo>
                  <a:lnTo>
                    <a:pt x="326" y="86"/>
                  </a:lnTo>
                  <a:lnTo>
                    <a:pt x="326" y="84"/>
                  </a:lnTo>
                  <a:close/>
                  <a:moveTo>
                    <a:pt x="322" y="86"/>
                  </a:moveTo>
                  <a:lnTo>
                    <a:pt x="322" y="88"/>
                  </a:lnTo>
                  <a:lnTo>
                    <a:pt x="322" y="86"/>
                  </a:lnTo>
                  <a:lnTo>
                    <a:pt x="322" y="88"/>
                  </a:lnTo>
                  <a:lnTo>
                    <a:pt x="322" y="86"/>
                  </a:lnTo>
                  <a:lnTo>
                    <a:pt x="322" y="88"/>
                  </a:lnTo>
                  <a:lnTo>
                    <a:pt x="322" y="86"/>
                  </a:lnTo>
                  <a:close/>
                  <a:moveTo>
                    <a:pt x="322" y="86"/>
                  </a:moveTo>
                  <a:lnTo>
                    <a:pt x="322" y="88"/>
                  </a:lnTo>
                  <a:lnTo>
                    <a:pt x="322" y="86"/>
                  </a:lnTo>
                  <a:lnTo>
                    <a:pt x="322" y="88"/>
                  </a:lnTo>
                  <a:lnTo>
                    <a:pt x="322" y="86"/>
                  </a:lnTo>
                  <a:close/>
                  <a:moveTo>
                    <a:pt x="322" y="88"/>
                  </a:moveTo>
                  <a:lnTo>
                    <a:pt x="320" y="88"/>
                  </a:lnTo>
                  <a:lnTo>
                    <a:pt x="322" y="88"/>
                  </a:lnTo>
                  <a:lnTo>
                    <a:pt x="320" y="88"/>
                  </a:lnTo>
                  <a:lnTo>
                    <a:pt x="322" y="88"/>
                  </a:lnTo>
                  <a:close/>
                  <a:moveTo>
                    <a:pt x="326" y="86"/>
                  </a:moveTo>
                  <a:lnTo>
                    <a:pt x="326" y="88"/>
                  </a:lnTo>
                  <a:lnTo>
                    <a:pt x="324" y="88"/>
                  </a:lnTo>
                  <a:lnTo>
                    <a:pt x="324" y="86"/>
                  </a:lnTo>
                  <a:lnTo>
                    <a:pt x="326" y="86"/>
                  </a:lnTo>
                  <a:close/>
                  <a:moveTo>
                    <a:pt x="324" y="88"/>
                  </a:moveTo>
                  <a:lnTo>
                    <a:pt x="326" y="88"/>
                  </a:lnTo>
                  <a:lnTo>
                    <a:pt x="326" y="90"/>
                  </a:lnTo>
                  <a:lnTo>
                    <a:pt x="324" y="90"/>
                  </a:lnTo>
                  <a:lnTo>
                    <a:pt x="326" y="90"/>
                  </a:lnTo>
                  <a:lnTo>
                    <a:pt x="324" y="90"/>
                  </a:lnTo>
                  <a:lnTo>
                    <a:pt x="326" y="90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6" y="88"/>
                  </a:lnTo>
                  <a:lnTo>
                    <a:pt x="324" y="88"/>
                  </a:lnTo>
                  <a:close/>
                  <a:moveTo>
                    <a:pt x="322" y="88"/>
                  </a:moveTo>
                  <a:lnTo>
                    <a:pt x="322" y="90"/>
                  </a:lnTo>
                  <a:lnTo>
                    <a:pt x="322" y="92"/>
                  </a:lnTo>
                  <a:lnTo>
                    <a:pt x="322" y="94"/>
                  </a:lnTo>
                  <a:lnTo>
                    <a:pt x="324" y="94"/>
                  </a:lnTo>
                  <a:lnTo>
                    <a:pt x="322" y="94"/>
                  </a:lnTo>
                  <a:lnTo>
                    <a:pt x="322" y="96"/>
                  </a:lnTo>
                  <a:lnTo>
                    <a:pt x="322" y="94"/>
                  </a:lnTo>
                  <a:lnTo>
                    <a:pt x="322" y="96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2" y="94"/>
                  </a:lnTo>
                  <a:lnTo>
                    <a:pt x="322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0" y="92"/>
                  </a:lnTo>
                  <a:lnTo>
                    <a:pt x="322" y="92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22" y="90"/>
                  </a:lnTo>
                  <a:lnTo>
                    <a:pt x="320" y="90"/>
                  </a:lnTo>
                  <a:lnTo>
                    <a:pt x="320" y="88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2" y="88"/>
                  </a:lnTo>
                  <a:close/>
                  <a:moveTo>
                    <a:pt x="320" y="90"/>
                  </a:moveTo>
                  <a:lnTo>
                    <a:pt x="320" y="88"/>
                  </a:lnTo>
                  <a:lnTo>
                    <a:pt x="320" y="90"/>
                  </a:lnTo>
                  <a:close/>
                  <a:moveTo>
                    <a:pt x="320" y="90"/>
                  </a:moveTo>
                  <a:lnTo>
                    <a:pt x="320" y="88"/>
                  </a:lnTo>
                  <a:lnTo>
                    <a:pt x="320" y="90"/>
                  </a:lnTo>
                  <a:close/>
                  <a:moveTo>
                    <a:pt x="324" y="88"/>
                  </a:moveTo>
                  <a:lnTo>
                    <a:pt x="322" y="90"/>
                  </a:lnTo>
                  <a:lnTo>
                    <a:pt x="322" y="88"/>
                  </a:lnTo>
                  <a:lnTo>
                    <a:pt x="324" y="88"/>
                  </a:lnTo>
                  <a:lnTo>
                    <a:pt x="322" y="88"/>
                  </a:lnTo>
                  <a:lnTo>
                    <a:pt x="324" y="88"/>
                  </a:lnTo>
                  <a:lnTo>
                    <a:pt x="322" y="88"/>
                  </a:lnTo>
                  <a:lnTo>
                    <a:pt x="324" y="88"/>
                  </a:lnTo>
                  <a:close/>
                  <a:moveTo>
                    <a:pt x="322" y="88"/>
                  </a:moveTo>
                  <a:lnTo>
                    <a:pt x="322" y="90"/>
                  </a:lnTo>
                  <a:lnTo>
                    <a:pt x="322" y="88"/>
                  </a:lnTo>
                  <a:lnTo>
                    <a:pt x="322" y="90"/>
                  </a:lnTo>
                  <a:lnTo>
                    <a:pt x="322" y="88"/>
                  </a:lnTo>
                  <a:close/>
                  <a:moveTo>
                    <a:pt x="302" y="94"/>
                  </a:moveTo>
                  <a:lnTo>
                    <a:pt x="304" y="94"/>
                  </a:lnTo>
                  <a:lnTo>
                    <a:pt x="302" y="94"/>
                  </a:lnTo>
                  <a:close/>
                  <a:moveTo>
                    <a:pt x="324" y="90"/>
                  </a:moveTo>
                  <a:lnTo>
                    <a:pt x="324" y="88"/>
                  </a:lnTo>
                  <a:lnTo>
                    <a:pt x="324" y="90"/>
                  </a:lnTo>
                  <a:lnTo>
                    <a:pt x="324" y="88"/>
                  </a:lnTo>
                  <a:lnTo>
                    <a:pt x="324" y="90"/>
                  </a:lnTo>
                  <a:close/>
                  <a:moveTo>
                    <a:pt x="302" y="94"/>
                  </a:moveTo>
                  <a:lnTo>
                    <a:pt x="302" y="96"/>
                  </a:lnTo>
                  <a:lnTo>
                    <a:pt x="302" y="94"/>
                  </a:lnTo>
                  <a:close/>
                  <a:moveTo>
                    <a:pt x="302" y="96"/>
                  </a:moveTo>
                  <a:lnTo>
                    <a:pt x="302" y="94"/>
                  </a:lnTo>
                  <a:lnTo>
                    <a:pt x="302" y="96"/>
                  </a:lnTo>
                  <a:close/>
                  <a:moveTo>
                    <a:pt x="296" y="98"/>
                  </a:moveTo>
                  <a:lnTo>
                    <a:pt x="296" y="96"/>
                  </a:lnTo>
                  <a:lnTo>
                    <a:pt x="296" y="98"/>
                  </a:lnTo>
                  <a:close/>
                  <a:moveTo>
                    <a:pt x="324" y="90"/>
                  </a:moveTo>
                  <a:lnTo>
                    <a:pt x="324" y="92"/>
                  </a:lnTo>
                  <a:lnTo>
                    <a:pt x="324" y="90"/>
                  </a:lnTo>
                  <a:close/>
                  <a:moveTo>
                    <a:pt x="316" y="92"/>
                  </a:moveTo>
                  <a:lnTo>
                    <a:pt x="316" y="94"/>
                  </a:lnTo>
                  <a:lnTo>
                    <a:pt x="316" y="92"/>
                  </a:lnTo>
                  <a:lnTo>
                    <a:pt x="316" y="94"/>
                  </a:lnTo>
                  <a:lnTo>
                    <a:pt x="316" y="92"/>
                  </a:lnTo>
                  <a:close/>
                  <a:moveTo>
                    <a:pt x="326" y="92"/>
                  </a:moveTo>
                  <a:lnTo>
                    <a:pt x="324" y="92"/>
                  </a:lnTo>
                  <a:lnTo>
                    <a:pt x="326" y="92"/>
                  </a:lnTo>
                  <a:lnTo>
                    <a:pt x="326" y="90"/>
                  </a:lnTo>
                  <a:lnTo>
                    <a:pt x="326" y="92"/>
                  </a:lnTo>
                  <a:close/>
                  <a:moveTo>
                    <a:pt x="324" y="92"/>
                  </a:moveTo>
                  <a:lnTo>
                    <a:pt x="324" y="90"/>
                  </a:lnTo>
                  <a:lnTo>
                    <a:pt x="324" y="92"/>
                  </a:lnTo>
                  <a:close/>
                  <a:moveTo>
                    <a:pt x="326" y="90"/>
                  </a:moveTo>
                  <a:lnTo>
                    <a:pt x="324" y="90"/>
                  </a:lnTo>
                  <a:lnTo>
                    <a:pt x="326" y="90"/>
                  </a:lnTo>
                  <a:lnTo>
                    <a:pt x="324" y="90"/>
                  </a:lnTo>
                  <a:lnTo>
                    <a:pt x="326" y="90"/>
                  </a:lnTo>
                  <a:close/>
                  <a:moveTo>
                    <a:pt x="326" y="90"/>
                  </a:moveTo>
                  <a:lnTo>
                    <a:pt x="326" y="92"/>
                  </a:lnTo>
                  <a:lnTo>
                    <a:pt x="326" y="90"/>
                  </a:lnTo>
                  <a:lnTo>
                    <a:pt x="326" y="92"/>
                  </a:lnTo>
                  <a:lnTo>
                    <a:pt x="326" y="90"/>
                  </a:lnTo>
                  <a:close/>
                  <a:moveTo>
                    <a:pt x="326" y="92"/>
                  </a:moveTo>
                  <a:lnTo>
                    <a:pt x="324" y="92"/>
                  </a:lnTo>
                  <a:lnTo>
                    <a:pt x="324" y="90"/>
                  </a:lnTo>
                  <a:lnTo>
                    <a:pt x="326" y="92"/>
                  </a:lnTo>
                  <a:close/>
                  <a:moveTo>
                    <a:pt x="288" y="102"/>
                  </a:moveTo>
                  <a:lnTo>
                    <a:pt x="288" y="100"/>
                  </a:lnTo>
                  <a:lnTo>
                    <a:pt x="288" y="102"/>
                  </a:lnTo>
                  <a:close/>
                  <a:moveTo>
                    <a:pt x="326" y="92"/>
                  </a:moveTo>
                  <a:lnTo>
                    <a:pt x="324" y="92"/>
                  </a:lnTo>
                  <a:lnTo>
                    <a:pt x="326" y="92"/>
                  </a:lnTo>
                  <a:close/>
                  <a:moveTo>
                    <a:pt x="320" y="94"/>
                  </a:moveTo>
                  <a:lnTo>
                    <a:pt x="320" y="92"/>
                  </a:lnTo>
                  <a:lnTo>
                    <a:pt x="320" y="94"/>
                  </a:lnTo>
                  <a:close/>
                  <a:moveTo>
                    <a:pt x="320" y="94"/>
                  </a:moveTo>
                  <a:lnTo>
                    <a:pt x="320" y="92"/>
                  </a:lnTo>
                  <a:lnTo>
                    <a:pt x="320" y="94"/>
                  </a:lnTo>
                  <a:close/>
                  <a:moveTo>
                    <a:pt x="326" y="92"/>
                  </a:moveTo>
                  <a:lnTo>
                    <a:pt x="326" y="94"/>
                  </a:lnTo>
                  <a:lnTo>
                    <a:pt x="326" y="92"/>
                  </a:lnTo>
                  <a:lnTo>
                    <a:pt x="326" y="94"/>
                  </a:lnTo>
                  <a:lnTo>
                    <a:pt x="324" y="94"/>
                  </a:lnTo>
                  <a:lnTo>
                    <a:pt x="324" y="92"/>
                  </a:lnTo>
                  <a:lnTo>
                    <a:pt x="324" y="94"/>
                  </a:lnTo>
                  <a:lnTo>
                    <a:pt x="324" y="92"/>
                  </a:lnTo>
                  <a:lnTo>
                    <a:pt x="324" y="94"/>
                  </a:lnTo>
                  <a:lnTo>
                    <a:pt x="324" y="92"/>
                  </a:lnTo>
                  <a:lnTo>
                    <a:pt x="326" y="92"/>
                  </a:lnTo>
                  <a:lnTo>
                    <a:pt x="324" y="92"/>
                  </a:lnTo>
                  <a:lnTo>
                    <a:pt x="324" y="94"/>
                  </a:lnTo>
                  <a:lnTo>
                    <a:pt x="326" y="94"/>
                  </a:lnTo>
                  <a:lnTo>
                    <a:pt x="324" y="94"/>
                  </a:lnTo>
                  <a:lnTo>
                    <a:pt x="326" y="94"/>
                  </a:lnTo>
                  <a:lnTo>
                    <a:pt x="324" y="94"/>
                  </a:lnTo>
                  <a:lnTo>
                    <a:pt x="324" y="92"/>
                  </a:lnTo>
                  <a:lnTo>
                    <a:pt x="326" y="92"/>
                  </a:lnTo>
                  <a:close/>
                  <a:moveTo>
                    <a:pt x="322" y="92"/>
                  </a:moveTo>
                  <a:lnTo>
                    <a:pt x="322" y="94"/>
                  </a:lnTo>
                  <a:lnTo>
                    <a:pt x="322" y="92"/>
                  </a:lnTo>
                  <a:close/>
                  <a:moveTo>
                    <a:pt x="324" y="92"/>
                  </a:moveTo>
                  <a:lnTo>
                    <a:pt x="324" y="94"/>
                  </a:lnTo>
                  <a:lnTo>
                    <a:pt x="324" y="92"/>
                  </a:lnTo>
                  <a:close/>
                  <a:moveTo>
                    <a:pt x="324" y="94"/>
                  </a:moveTo>
                  <a:lnTo>
                    <a:pt x="324" y="96"/>
                  </a:lnTo>
                  <a:lnTo>
                    <a:pt x="324" y="94"/>
                  </a:lnTo>
                  <a:lnTo>
                    <a:pt x="322" y="94"/>
                  </a:lnTo>
                  <a:lnTo>
                    <a:pt x="324" y="94"/>
                  </a:lnTo>
                  <a:lnTo>
                    <a:pt x="324" y="96"/>
                  </a:lnTo>
                  <a:lnTo>
                    <a:pt x="322" y="96"/>
                  </a:lnTo>
                  <a:lnTo>
                    <a:pt x="322" y="94"/>
                  </a:lnTo>
                  <a:lnTo>
                    <a:pt x="324" y="94"/>
                  </a:lnTo>
                  <a:close/>
                  <a:moveTo>
                    <a:pt x="326" y="94"/>
                  </a:moveTo>
                  <a:lnTo>
                    <a:pt x="324" y="94"/>
                  </a:lnTo>
                  <a:lnTo>
                    <a:pt x="326" y="94"/>
                  </a:lnTo>
                  <a:lnTo>
                    <a:pt x="324" y="94"/>
                  </a:lnTo>
                  <a:lnTo>
                    <a:pt x="326" y="94"/>
                  </a:lnTo>
                  <a:close/>
                  <a:moveTo>
                    <a:pt x="324" y="94"/>
                  </a:moveTo>
                  <a:lnTo>
                    <a:pt x="326" y="94"/>
                  </a:lnTo>
                  <a:lnTo>
                    <a:pt x="324" y="94"/>
                  </a:lnTo>
                  <a:close/>
                  <a:moveTo>
                    <a:pt x="324" y="94"/>
                  </a:moveTo>
                  <a:lnTo>
                    <a:pt x="324" y="96"/>
                  </a:lnTo>
                  <a:lnTo>
                    <a:pt x="324" y="94"/>
                  </a:lnTo>
                  <a:lnTo>
                    <a:pt x="324" y="96"/>
                  </a:lnTo>
                  <a:lnTo>
                    <a:pt x="324" y="94"/>
                  </a:lnTo>
                  <a:close/>
                  <a:moveTo>
                    <a:pt x="324" y="94"/>
                  </a:moveTo>
                  <a:lnTo>
                    <a:pt x="324" y="96"/>
                  </a:lnTo>
                  <a:lnTo>
                    <a:pt x="324" y="94"/>
                  </a:lnTo>
                  <a:close/>
                  <a:moveTo>
                    <a:pt x="324" y="96"/>
                  </a:moveTo>
                  <a:lnTo>
                    <a:pt x="324" y="94"/>
                  </a:lnTo>
                  <a:lnTo>
                    <a:pt x="324" y="96"/>
                  </a:lnTo>
                  <a:close/>
                  <a:moveTo>
                    <a:pt x="324" y="96"/>
                  </a:moveTo>
                  <a:lnTo>
                    <a:pt x="324" y="94"/>
                  </a:lnTo>
                  <a:lnTo>
                    <a:pt x="324" y="96"/>
                  </a:lnTo>
                  <a:close/>
                  <a:moveTo>
                    <a:pt x="324" y="96"/>
                  </a:moveTo>
                  <a:lnTo>
                    <a:pt x="322" y="96"/>
                  </a:lnTo>
                  <a:lnTo>
                    <a:pt x="324" y="96"/>
                  </a:ln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324" y="96"/>
                  </a:moveTo>
                  <a:lnTo>
                    <a:pt x="322" y="96"/>
                  </a:lnTo>
                  <a:lnTo>
                    <a:pt x="324" y="96"/>
                  </a:lnTo>
                  <a:close/>
                  <a:moveTo>
                    <a:pt x="324" y="96"/>
                  </a:moveTo>
                  <a:lnTo>
                    <a:pt x="324" y="98"/>
                  </a:lnTo>
                  <a:lnTo>
                    <a:pt x="324" y="96"/>
                  </a:lnTo>
                  <a:close/>
                  <a:moveTo>
                    <a:pt x="322" y="96"/>
                  </a:moveTo>
                  <a:lnTo>
                    <a:pt x="322" y="98"/>
                  </a:lnTo>
                  <a:lnTo>
                    <a:pt x="322" y="96"/>
                  </a:lnTo>
                  <a:close/>
                  <a:moveTo>
                    <a:pt x="322" y="98"/>
                  </a:moveTo>
                  <a:lnTo>
                    <a:pt x="324" y="98"/>
                  </a:lnTo>
                  <a:lnTo>
                    <a:pt x="322" y="98"/>
                  </a:lnTo>
                  <a:close/>
                  <a:moveTo>
                    <a:pt x="320" y="98"/>
                  </a:moveTo>
                  <a:lnTo>
                    <a:pt x="322" y="98"/>
                  </a:lnTo>
                  <a:lnTo>
                    <a:pt x="320" y="98"/>
                  </a:lnTo>
                  <a:close/>
                  <a:moveTo>
                    <a:pt x="322" y="100"/>
                  </a:moveTo>
                  <a:lnTo>
                    <a:pt x="320" y="100"/>
                  </a:lnTo>
                  <a:lnTo>
                    <a:pt x="322" y="100"/>
                  </a:lnTo>
                  <a:close/>
                  <a:moveTo>
                    <a:pt x="320" y="100"/>
                  </a:moveTo>
                  <a:lnTo>
                    <a:pt x="322" y="100"/>
                  </a:lnTo>
                  <a:lnTo>
                    <a:pt x="320" y="100"/>
                  </a:lnTo>
                  <a:close/>
                  <a:moveTo>
                    <a:pt x="308" y="108"/>
                  </a:moveTo>
                  <a:lnTo>
                    <a:pt x="308" y="110"/>
                  </a:lnTo>
                  <a:lnTo>
                    <a:pt x="308" y="108"/>
                  </a:lnTo>
                  <a:close/>
                  <a:moveTo>
                    <a:pt x="310" y="110"/>
                  </a:moveTo>
                  <a:lnTo>
                    <a:pt x="308" y="110"/>
                  </a:lnTo>
                  <a:lnTo>
                    <a:pt x="310" y="110"/>
                  </a:lnTo>
                  <a:close/>
                  <a:moveTo>
                    <a:pt x="328" y="120"/>
                  </a:moveTo>
                  <a:lnTo>
                    <a:pt x="328" y="122"/>
                  </a:lnTo>
                  <a:lnTo>
                    <a:pt x="328" y="120"/>
                  </a:lnTo>
                  <a:lnTo>
                    <a:pt x="328" y="122"/>
                  </a:lnTo>
                  <a:lnTo>
                    <a:pt x="328" y="120"/>
                  </a:lnTo>
                  <a:lnTo>
                    <a:pt x="326" y="120"/>
                  </a:lnTo>
                  <a:lnTo>
                    <a:pt x="328" y="120"/>
                  </a:lnTo>
                  <a:lnTo>
                    <a:pt x="326" y="120"/>
                  </a:lnTo>
                  <a:lnTo>
                    <a:pt x="328" y="120"/>
                  </a:lnTo>
                  <a:close/>
                  <a:moveTo>
                    <a:pt x="326" y="120"/>
                  </a:moveTo>
                  <a:lnTo>
                    <a:pt x="326" y="122"/>
                  </a:lnTo>
                  <a:lnTo>
                    <a:pt x="326" y="120"/>
                  </a:lnTo>
                  <a:lnTo>
                    <a:pt x="326" y="122"/>
                  </a:lnTo>
                  <a:lnTo>
                    <a:pt x="326" y="120"/>
                  </a:lnTo>
                  <a:lnTo>
                    <a:pt x="326" y="122"/>
                  </a:lnTo>
                  <a:lnTo>
                    <a:pt x="326" y="120"/>
                  </a:lnTo>
                  <a:close/>
                  <a:moveTo>
                    <a:pt x="328" y="120"/>
                  </a:moveTo>
                  <a:lnTo>
                    <a:pt x="326" y="122"/>
                  </a:lnTo>
                  <a:lnTo>
                    <a:pt x="328" y="122"/>
                  </a:lnTo>
                  <a:lnTo>
                    <a:pt x="326" y="122"/>
                  </a:lnTo>
                  <a:lnTo>
                    <a:pt x="328" y="122"/>
                  </a:lnTo>
                  <a:lnTo>
                    <a:pt x="326" y="122"/>
                  </a:lnTo>
                  <a:lnTo>
                    <a:pt x="328" y="122"/>
                  </a:lnTo>
                  <a:lnTo>
                    <a:pt x="326" y="122"/>
                  </a:lnTo>
                  <a:lnTo>
                    <a:pt x="326" y="120"/>
                  </a:lnTo>
                  <a:lnTo>
                    <a:pt x="328" y="120"/>
                  </a:lnTo>
                  <a:close/>
                  <a:moveTo>
                    <a:pt x="328" y="122"/>
                  </a:moveTo>
                  <a:lnTo>
                    <a:pt x="328" y="124"/>
                  </a:lnTo>
                  <a:lnTo>
                    <a:pt x="328" y="122"/>
                  </a:lnTo>
                  <a:lnTo>
                    <a:pt x="328" y="124"/>
                  </a:lnTo>
                  <a:lnTo>
                    <a:pt x="328" y="122"/>
                  </a:lnTo>
                  <a:lnTo>
                    <a:pt x="328" y="124"/>
                  </a:lnTo>
                  <a:lnTo>
                    <a:pt x="328" y="122"/>
                  </a:lnTo>
                  <a:lnTo>
                    <a:pt x="328" y="124"/>
                  </a:lnTo>
                  <a:lnTo>
                    <a:pt x="328" y="122"/>
                  </a:lnTo>
                  <a:close/>
                  <a:moveTo>
                    <a:pt x="328" y="124"/>
                  </a:moveTo>
                  <a:lnTo>
                    <a:pt x="326" y="124"/>
                  </a:lnTo>
                  <a:lnTo>
                    <a:pt x="328" y="124"/>
                  </a:lnTo>
                  <a:close/>
                  <a:moveTo>
                    <a:pt x="330" y="124"/>
                  </a:moveTo>
                  <a:lnTo>
                    <a:pt x="328" y="124"/>
                  </a:lnTo>
                  <a:lnTo>
                    <a:pt x="330" y="124"/>
                  </a:lnTo>
                  <a:lnTo>
                    <a:pt x="328" y="124"/>
                  </a:lnTo>
                  <a:lnTo>
                    <a:pt x="330" y="124"/>
                  </a:lnTo>
                  <a:close/>
                  <a:moveTo>
                    <a:pt x="330" y="126"/>
                  </a:moveTo>
                  <a:lnTo>
                    <a:pt x="328" y="126"/>
                  </a:lnTo>
                  <a:lnTo>
                    <a:pt x="328" y="124"/>
                  </a:lnTo>
                  <a:lnTo>
                    <a:pt x="330" y="124"/>
                  </a:lnTo>
                  <a:lnTo>
                    <a:pt x="330" y="126"/>
                  </a:lnTo>
                  <a:close/>
                  <a:moveTo>
                    <a:pt x="328" y="126"/>
                  </a:moveTo>
                  <a:lnTo>
                    <a:pt x="328" y="128"/>
                  </a:lnTo>
                  <a:lnTo>
                    <a:pt x="326" y="128"/>
                  </a:lnTo>
                  <a:lnTo>
                    <a:pt x="326" y="126"/>
                  </a:lnTo>
                  <a:lnTo>
                    <a:pt x="326" y="128"/>
                  </a:lnTo>
                  <a:lnTo>
                    <a:pt x="328" y="128"/>
                  </a:lnTo>
                  <a:lnTo>
                    <a:pt x="328" y="126"/>
                  </a:lnTo>
                  <a:lnTo>
                    <a:pt x="328" y="128"/>
                  </a:lnTo>
                  <a:lnTo>
                    <a:pt x="328" y="126"/>
                  </a:lnTo>
                  <a:lnTo>
                    <a:pt x="328" y="128"/>
                  </a:lnTo>
                  <a:lnTo>
                    <a:pt x="328" y="126"/>
                  </a:lnTo>
                  <a:lnTo>
                    <a:pt x="326" y="126"/>
                  </a:lnTo>
                  <a:lnTo>
                    <a:pt x="328" y="126"/>
                  </a:lnTo>
                  <a:close/>
                  <a:moveTo>
                    <a:pt x="330" y="126"/>
                  </a:moveTo>
                  <a:lnTo>
                    <a:pt x="332" y="126"/>
                  </a:lnTo>
                  <a:lnTo>
                    <a:pt x="330" y="126"/>
                  </a:lnTo>
                  <a:close/>
                  <a:moveTo>
                    <a:pt x="330" y="126"/>
                  </a:moveTo>
                  <a:lnTo>
                    <a:pt x="332" y="126"/>
                  </a:lnTo>
                  <a:lnTo>
                    <a:pt x="330" y="126"/>
                  </a:lnTo>
                  <a:lnTo>
                    <a:pt x="332" y="126"/>
                  </a:lnTo>
                  <a:lnTo>
                    <a:pt x="330" y="126"/>
                  </a:lnTo>
                  <a:close/>
                  <a:moveTo>
                    <a:pt x="330" y="126"/>
                  </a:moveTo>
                  <a:lnTo>
                    <a:pt x="330" y="128"/>
                  </a:lnTo>
                  <a:lnTo>
                    <a:pt x="328" y="128"/>
                  </a:lnTo>
                  <a:lnTo>
                    <a:pt x="328" y="126"/>
                  </a:lnTo>
                  <a:lnTo>
                    <a:pt x="330" y="126"/>
                  </a:lnTo>
                  <a:lnTo>
                    <a:pt x="328" y="126"/>
                  </a:lnTo>
                  <a:lnTo>
                    <a:pt x="330" y="126"/>
                  </a:lnTo>
                  <a:close/>
                  <a:moveTo>
                    <a:pt x="328" y="126"/>
                  </a:moveTo>
                  <a:lnTo>
                    <a:pt x="328" y="128"/>
                  </a:lnTo>
                  <a:lnTo>
                    <a:pt x="328" y="126"/>
                  </a:lnTo>
                  <a:close/>
                  <a:moveTo>
                    <a:pt x="328" y="128"/>
                  </a:moveTo>
                  <a:lnTo>
                    <a:pt x="328" y="126"/>
                  </a:lnTo>
                  <a:lnTo>
                    <a:pt x="328" y="128"/>
                  </a:lnTo>
                  <a:close/>
                  <a:moveTo>
                    <a:pt x="328" y="128"/>
                  </a:moveTo>
                  <a:lnTo>
                    <a:pt x="328" y="126"/>
                  </a:lnTo>
                  <a:lnTo>
                    <a:pt x="328" y="128"/>
                  </a:lnTo>
                  <a:close/>
                  <a:moveTo>
                    <a:pt x="332" y="126"/>
                  </a:moveTo>
                  <a:lnTo>
                    <a:pt x="330" y="126"/>
                  </a:lnTo>
                  <a:lnTo>
                    <a:pt x="332" y="126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1" name="Freeform 3783">
              <a:extLst>
                <a:ext uri="{FF2B5EF4-FFF2-40B4-BE49-F238E27FC236}">
                  <a16:creationId xmlns:a16="http://schemas.microsoft.com/office/drawing/2014/main" id="{08A14A2B-0EF5-A8A6-890D-064558825C75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728179" y="3089149"/>
              <a:ext cx="380356" cy="175613"/>
            </a:xfrm>
            <a:custGeom>
              <a:avLst/>
              <a:gdLst>
                <a:gd name="T0" fmla="*/ 158 w 192"/>
                <a:gd name="T1" fmla="*/ 90 h 94"/>
                <a:gd name="T2" fmla="*/ 158 w 192"/>
                <a:gd name="T3" fmla="*/ 88 h 94"/>
                <a:gd name="T4" fmla="*/ 188 w 192"/>
                <a:gd name="T5" fmla="*/ 80 h 94"/>
                <a:gd name="T6" fmla="*/ 192 w 192"/>
                <a:gd name="T7" fmla="*/ 64 h 94"/>
                <a:gd name="T8" fmla="*/ 136 w 192"/>
                <a:gd name="T9" fmla="*/ 44 h 94"/>
                <a:gd name="T10" fmla="*/ 132 w 192"/>
                <a:gd name="T11" fmla="*/ 44 h 94"/>
                <a:gd name="T12" fmla="*/ 150 w 192"/>
                <a:gd name="T13" fmla="*/ 10 h 94"/>
                <a:gd name="T14" fmla="*/ 166 w 192"/>
                <a:gd name="T15" fmla="*/ 62 h 94"/>
                <a:gd name="T16" fmla="*/ 188 w 192"/>
                <a:gd name="T17" fmla="*/ 60 h 94"/>
                <a:gd name="T18" fmla="*/ 190 w 192"/>
                <a:gd name="T19" fmla="*/ 68 h 94"/>
                <a:gd name="T20" fmla="*/ 186 w 192"/>
                <a:gd name="T21" fmla="*/ 78 h 94"/>
                <a:gd name="T22" fmla="*/ 172 w 192"/>
                <a:gd name="T23" fmla="*/ 84 h 94"/>
                <a:gd name="T24" fmla="*/ 166 w 192"/>
                <a:gd name="T25" fmla="*/ 90 h 94"/>
                <a:gd name="T26" fmla="*/ 166 w 192"/>
                <a:gd name="T27" fmla="*/ 86 h 94"/>
                <a:gd name="T28" fmla="*/ 166 w 192"/>
                <a:gd name="T29" fmla="*/ 80 h 94"/>
                <a:gd name="T30" fmla="*/ 166 w 192"/>
                <a:gd name="T31" fmla="*/ 74 h 94"/>
                <a:gd name="T32" fmla="*/ 154 w 192"/>
                <a:gd name="T33" fmla="*/ 68 h 94"/>
                <a:gd name="T34" fmla="*/ 150 w 192"/>
                <a:gd name="T35" fmla="*/ 74 h 94"/>
                <a:gd name="T36" fmla="*/ 144 w 192"/>
                <a:gd name="T37" fmla="*/ 72 h 94"/>
                <a:gd name="T38" fmla="*/ 146 w 192"/>
                <a:gd name="T39" fmla="*/ 64 h 94"/>
                <a:gd name="T40" fmla="*/ 142 w 192"/>
                <a:gd name="T41" fmla="*/ 62 h 94"/>
                <a:gd name="T42" fmla="*/ 146 w 192"/>
                <a:gd name="T43" fmla="*/ 58 h 94"/>
                <a:gd name="T44" fmla="*/ 152 w 192"/>
                <a:gd name="T45" fmla="*/ 58 h 94"/>
                <a:gd name="T46" fmla="*/ 146 w 192"/>
                <a:gd name="T47" fmla="*/ 56 h 94"/>
                <a:gd name="T48" fmla="*/ 146 w 192"/>
                <a:gd name="T49" fmla="*/ 54 h 94"/>
                <a:gd name="T50" fmla="*/ 140 w 192"/>
                <a:gd name="T51" fmla="*/ 54 h 94"/>
                <a:gd name="T52" fmla="*/ 138 w 192"/>
                <a:gd name="T53" fmla="*/ 54 h 94"/>
                <a:gd name="T54" fmla="*/ 136 w 192"/>
                <a:gd name="T55" fmla="*/ 54 h 94"/>
                <a:gd name="T56" fmla="*/ 146 w 192"/>
                <a:gd name="T57" fmla="*/ 50 h 94"/>
                <a:gd name="T58" fmla="*/ 142 w 192"/>
                <a:gd name="T59" fmla="*/ 44 h 94"/>
                <a:gd name="T60" fmla="*/ 138 w 192"/>
                <a:gd name="T61" fmla="*/ 42 h 94"/>
                <a:gd name="T62" fmla="*/ 140 w 192"/>
                <a:gd name="T63" fmla="*/ 30 h 94"/>
                <a:gd name="T64" fmla="*/ 134 w 192"/>
                <a:gd name="T65" fmla="*/ 34 h 94"/>
                <a:gd name="T66" fmla="*/ 134 w 192"/>
                <a:gd name="T67" fmla="*/ 22 h 94"/>
                <a:gd name="T68" fmla="*/ 148 w 192"/>
                <a:gd name="T69" fmla="*/ 18 h 94"/>
                <a:gd name="T70" fmla="*/ 146 w 192"/>
                <a:gd name="T71" fmla="*/ 8 h 94"/>
                <a:gd name="T72" fmla="*/ 136 w 192"/>
                <a:gd name="T73" fmla="*/ 10 h 94"/>
                <a:gd name="T74" fmla="*/ 70 w 192"/>
                <a:gd name="T75" fmla="*/ 16 h 94"/>
                <a:gd name="T76" fmla="*/ 134 w 192"/>
                <a:gd name="T77" fmla="*/ 10 h 94"/>
                <a:gd name="T78" fmla="*/ 132 w 192"/>
                <a:gd name="T79" fmla="*/ 16 h 94"/>
                <a:gd name="T80" fmla="*/ 128 w 192"/>
                <a:gd name="T81" fmla="*/ 22 h 94"/>
                <a:gd name="T82" fmla="*/ 126 w 192"/>
                <a:gd name="T83" fmla="*/ 30 h 94"/>
                <a:gd name="T84" fmla="*/ 124 w 192"/>
                <a:gd name="T85" fmla="*/ 32 h 94"/>
                <a:gd name="T86" fmla="*/ 122 w 192"/>
                <a:gd name="T87" fmla="*/ 36 h 94"/>
                <a:gd name="T88" fmla="*/ 128 w 192"/>
                <a:gd name="T89" fmla="*/ 42 h 94"/>
                <a:gd name="T90" fmla="*/ 126 w 192"/>
                <a:gd name="T91" fmla="*/ 46 h 94"/>
                <a:gd name="T92" fmla="*/ 124 w 192"/>
                <a:gd name="T93" fmla="*/ 46 h 94"/>
                <a:gd name="T94" fmla="*/ 128 w 192"/>
                <a:gd name="T95" fmla="*/ 52 h 94"/>
                <a:gd name="T96" fmla="*/ 138 w 192"/>
                <a:gd name="T97" fmla="*/ 76 h 94"/>
                <a:gd name="T98" fmla="*/ 130 w 192"/>
                <a:gd name="T99" fmla="*/ 72 h 94"/>
                <a:gd name="T100" fmla="*/ 138 w 192"/>
                <a:gd name="T101" fmla="*/ 80 h 94"/>
                <a:gd name="T102" fmla="*/ 140 w 192"/>
                <a:gd name="T103" fmla="*/ 84 h 94"/>
                <a:gd name="T104" fmla="*/ 134 w 192"/>
                <a:gd name="T105" fmla="*/ 84 h 94"/>
                <a:gd name="T106" fmla="*/ 122 w 192"/>
                <a:gd name="T107" fmla="*/ 82 h 94"/>
                <a:gd name="T108" fmla="*/ 118 w 192"/>
                <a:gd name="T109" fmla="*/ 82 h 94"/>
                <a:gd name="T110" fmla="*/ 110 w 192"/>
                <a:gd name="T111" fmla="*/ 80 h 94"/>
                <a:gd name="T112" fmla="*/ 106 w 192"/>
                <a:gd name="T113" fmla="*/ 66 h 94"/>
                <a:gd name="T114" fmla="*/ 88 w 192"/>
                <a:gd name="T115" fmla="*/ 48 h 94"/>
                <a:gd name="T116" fmla="*/ 66 w 192"/>
                <a:gd name="T117" fmla="*/ 26 h 94"/>
                <a:gd name="T118" fmla="*/ 42 w 192"/>
                <a:gd name="T119" fmla="*/ 34 h 94"/>
                <a:gd name="T120" fmla="*/ 16 w 192"/>
                <a:gd name="T121" fmla="*/ 48 h 94"/>
                <a:gd name="T122" fmla="*/ 18 w 192"/>
                <a:gd name="T123" fmla="*/ 2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94">
                  <a:moveTo>
                    <a:pt x="166" y="94"/>
                  </a:moveTo>
                  <a:lnTo>
                    <a:pt x="166" y="92"/>
                  </a:lnTo>
                  <a:lnTo>
                    <a:pt x="166" y="94"/>
                  </a:lnTo>
                  <a:close/>
                  <a:moveTo>
                    <a:pt x="162" y="92"/>
                  </a:moveTo>
                  <a:lnTo>
                    <a:pt x="160" y="92"/>
                  </a:lnTo>
                  <a:lnTo>
                    <a:pt x="162" y="92"/>
                  </a:lnTo>
                  <a:close/>
                  <a:moveTo>
                    <a:pt x="158" y="92"/>
                  </a:moveTo>
                  <a:lnTo>
                    <a:pt x="160" y="92"/>
                  </a:lnTo>
                  <a:lnTo>
                    <a:pt x="160" y="94"/>
                  </a:lnTo>
                  <a:lnTo>
                    <a:pt x="158" y="92"/>
                  </a:lnTo>
                  <a:close/>
                  <a:moveTo>
                    <a:pt x="160" y="92"/>
                  </a:moveTo>
                  <a:lnTo>
                    <a:pt x="160" y="90"/>
                  </a:lnTo>
                  <a:lnTo>
                    <a:pt x="160" y="92"/>
                  </a:lnTo>
                  <a:close/>
                  <a:moveTo>
                    <a:pt x="160" y="90"/>
                  </a:moveTo>
                  <a:lnTo>
                    <a:pt x="160" y="92"/>
                  </a:lnTo>
                  <a:lnTo>
                    <a:pt x="160" y="90"/>
                  </a:lnTo>
                  <a:lnTo>
                    <a:pt x="160" y="92"/>
                  </a:lnTo>
                  <a:lnTo>
                    <a:pt x="160" y="90"/>
                  </a:lnTo>
                  <a:close/>
                  <a:moveTo>
                    <a:pt x="160" y="90"/>
                  </a:moveTo>
                  <a:lnTo>
                    <a:pt x="160" y="92"/>
                  </a:lnTo>
                  <a:lnTo>
                    <a:pt x="162" y="92"/>
                  </a:lnTo>
                  <a:lnTo>
                    <a:pt x="160" y="92"/>
                  </a:lnTo>
                  <a:lnTo>
                    <a:pt x="160" y="90"/>
                  </a:lnTo>
                  <a:close/>
                  <a:moveTo>
                    <a:pt x="158" y="90"/>
                  </a:moveTo>
                  <a:lnTo>
                    <a:pt x="160" y="90"/>
                  </a:lnTo>
                  <a:lnTo>
                    <a:pt x="160" y="92"/>
                  </a:lnTo>
                  <a:lnTo>
                    <a:pt x="158" y="92"/>
                  </a:lnTo>
                  <a:lnTo>
                    <a:pt x="160" y="92"/>
                  </a:lnTo>
                  <a:lnTo>
                    <a:pt x="158" y="92"/>
                  </a:lnTo>
                  <a:lnTo>
                    <a:pt x="158" y="90"/>
                  </a:lnTo>
                  <a:close/>
                  <a:moveTo>
                    <a:pt x="158" y="90"/>
                  </a:moveTo>
                  <a:lnTo>
                    <a:pt x="160" y="90"/>
                  </a:lnTo>
                  <a:lnTo>
                    <a:pt x="158" y="90"/>
                  </a:lnTo>
                  <a:lnTo>
                    <a:pt x="160" y="90"/>
                  </a:lnTo>
                  <a:lnTo>
                    <a:pt x="158" y="90"/>
                  </a:lnTo>
                  <a:close/>
                  <a:moveTo>
                    <a:pt x="162" y="90"/>
                  </a:moveTo>
                  <a:lnTo>
                    <a:pt x="162" y="88"/>
                  </a:lnTo>
                  <a:lnTo>
                    <a:pt x="162" y="90"/>
                  </a:lnTo>
                  <a:close/>
                  <a:moveTo>
                    <a:pt x="162" y="88"/>
                  </a:moveTo>
                  <a:lnTo>
                    <a:pt x="160" y="88"/>
                  </a:lnTo>
                  <a:lnTo>
                    <a:pt x="162" y="88"/>
                  </a:lnTo>
                  <a:close/>
                  <a:moveTo>
                    <a:pt x="158" y="88"/>
                  </a:moveTo>
                  <a:lnTo>
                    <a:pt x="160" y="88"/>
                  </a:lnTo>
                  <a:lnTo>
                    <a:pt x="158" y="88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58" y="88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62" y="90"/>
                  </a:lnTo>
                  <a:lnTo>
                    <a:pt x="160" y="90"/>
                  </a:lnTo>
                  <a:lnTo>
                    <a:pt x="160" y="92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60" y="88"/>
                  </a:lnTo>
                  <a:lnTo>
                    <a:pt x="158" y="88"/>
                  </a:lnTo>
                  <a:lnTo>
                    <a:pt x="160" y="88"/>
                  </a:lnTo>
                  <a:lnTo>
                    <a:pt x="160" y="90"/>
                  </a:lnTo>
                  <a:lnTo>
                    <a:pt x="158" y="90"/>
                  </a:lnTo>
                  <a:lnTo>
                    <a:pt x="158" y="88"/>
                  </a:lnTo>
                  <a:close/>
                  <a:moveTo>
                    <a:pt x="160" y="88"/>
                  </a:moveTo>
                  <a:lnTo>
                    <a:pt x="158" y="88"/>
                  </a:lnTo>
                  <a:lnTo>
                    <a:pt x="160" y="88"/>
                  </a:lnTo>
                  <a:close/>
                  <a:moveTo>
                    <a:pt x="186" y="78"/>
                  </a:moveTo>
                  <a:lnTo>
                    <a:pt x="186" y="80"/>
                  </a:lnTo>
                  <a:lnTo>
                    <a:pt x="186" y="78"/>
                  </a:lnTo>
                  <a:lnTo>
                    <a:pt x="186" y="80"/>
                  </a:lnTo>
                  <a:lnTo>
                    <a:pt x="186" y="78"/>
                  </a:lnTo>
                  <a:close/>
                  <a:moveTo>
                    <a:pt x="188" y="78"/>
                  </a:moveTo>
                  <a:lnTo>
                    <a:pt x="186" y="78"/>
                  </a:lnTo>
                  <a:lnTo>
                    <a:pt x="188" y="78"/>
                  </a:lnTo>
                  <a:close/>
                  <a:moveTo>
                    <a:pt x="186" y="78"/>
                  </a:moveTo>
                  <a:lnTo>
                    <a:pt x="186" y="76"/>
                  </a:lnTo>
                  <a:lnTo>
                    <a:pt x="186" y="78"/>
                  </a:lnTo>
                  <a:close/>
                  <a:moveTo>
                    <a:pt x="190" y="68"/>
                  </a:moveTo>
                  <a:lnTo>
                    <a:pt x="192" y="68"/>
                  </a:lnTo>
                  <a:lnTo>
                    <a:pt x="190" y="68"/>
                  </a:lnTo>
                  <a:close/>
                  <a:moveTo>
                    <a:pt x="190" y="66"/>
                  </a:moveTo>
                  <a:lnTo>
                    <a:pt x="188" y="66"/>
                  </a:lnTo>
                  <a:lnTo>
                    <a:pt x="190" y="66"/>
                  </a:lnTo>
                  <a:lnTo>
                    <a:pt x="190" y="68"/>
                  </a:lnTo>
                  <a:lnTo>
                    <a:pt x="188" y="68"/>
                  </a:lnTo>
                  <a:lnTo>
                    <a:pt x="188" y="66"/>
                  </a:lnTo>
                  <a:lnTo>
                    <a:pt x="190" y="66"/>
                  </a:lnTo>
                  <a:close/>
                  <a:moveTo>
                    <a:pt x="192" y="62"/>
                  </a:moveTo>
                  <a:lnTo>
                    <a:pt x="192" y="64"/>
                  </a:lnTo>
                  <a:lnTo>
                    <a:pt x="192" y="66"/>
                  </a:lnTo>
                  <a:lnTo>
                    <a:pt x="192" y="68"/>
                  </a:lnTo>
                  <a:lnTo>
                    <a:pt x="192" y="70"/>
                  </a:lnTo>
                  <a:lnTo>
                    <a:pt x="192" y="72"/>
                  </a:lnTo>
                  <a:lnTo>
                    <a:pt x="192" y="74"/>
                  </a:lnTo>
                  <a:lnTo>
                    <a:pt x="192" y="76"/>
                  </a:lnTo>
                  <a:lnTo>
                    <a:pt x="190" y="76"/>
                  </a:lnTo>
                  <a:lnTo>
                    <a:pt x="190" y="78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88" y="80"/>
                  </a:lnTo>
                  <a:lnTo>
                    <a:pt x="190" y="80"/>
                  </a:lnTo>
                  <a:lnTo>
                    <a:pt x="190" y="78"/>
                  </a:lnTo>
                  <a:lnTo>
                    <a:pt x="188" y="78"/>
                  </a:lnTo>
                  <a:lnTo>
                    <a:pt x="190" y="78"/>
                  </a:lnTo>
                  <a:lnTo>
                    <a:pt x="190" y="76"/>
                  </a:lnTo>
                  <a:lnTo>
                    <a:pt x="190" y="74"/>
                  </a:lnTo>
                  <a:lnTo>
                    <a:pt x="190" y="72"/>
                  </a:lnTo>
                  <a:lnTo>
                    <a:pt x="190" y="70"/>
                  </a:lnTo>
                  <a:lnTo>
                    <a:pt x="190" y="72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192" y="70"/>
                  </a:lnTo>
                  <a:lnTo>
                    <a:pt x="190" y="70"/>
                  </a:lnTo>
                  <a:lnTo>
                    <a:pt x="190" y="68"/>
                  </a:lnTo>
                  <a:lnTo>
                    <a:pt x="190" y="70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8"/>
                  </a:lnTo>
                  <a:lnTo>
                    <a:pt x="190" y="68"/>
                  </a:lnTo>
                  <a:lnTo>
                    <a:pt x="192" y="66"/>
                  </a:lnTo>
                  <a:lnTo>
                    <a:pt x="192" y="64"/>
                  </a:lnTo>
                  <a:lnTo>
                    <a:pt x="192" y="66"/>
                  </a:lnTo>
                  <a:lnTo>
                    <a:pt x="192" y="64"/>
                  </a:lnTo>
                  <a:lnTo>
                    <a:pt x="192" y="62"/>
                  </a:lnTo>
                  <a:close/>
                  <a:moveTo>
                    <a:pt x="192" y="56"/>
                  </a:moveTo>
                  <a:lnTo>
                    <a:pt x="192" y="58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92" y="60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2" y="58"/>
                  </a:lnTo>
                  <a:lnTo>
                    <a:pt x="192" y="56"/>
                  </a:lnTo>
                  <a:lnTo>
                    <a:pt x="192" y="56"/>
                  </a:lnTo>
                  <a:lnTo>
                    <a:pt x="192" y="56"/>
                  </a:lnTo>
                  <a:close/>
                  <a:moveTo>
                    <a:pt x="136" y="56"/>
                  </a:moveTo>
                  <a:lnTo>
                    <a:pt x="136" y="56"/>
                  </a:lnTo>
                  <a:lnTo>
                    <a:pt x="138" y="56"/>
                  </a:lnTo>
                  <a:lnTo>
                    <a:pt x="136" y="58"/>
                  </a:lnTo>
                  <a:lnTo>
                    <a:pt x="136" y="56"/>
                  </a:lnTo>
                  <a:lnTo>
                    <a:pt x="136" y="56"/>
                  </a:lnTo>
                  <a:close/>
                  <a:moveTo>
                    <a:pt x="134" y="48"/>
                  </a:moveTo>
                  <a:lnTo>
                    <a:pt x="134" y="46"/>
                  </a:lnTo>
                  <a:lnTo>
                    <a:pt x="134" y="48"/>
                  </a:lnTo>
                  <a:close/>
                  <a:moveTo>
                    <a:pt x="136" y="44"/>
                  </a:moveTo>
                  <a:lnTo>
                    <a:pt x="136" y="46"/>
                  </a:lnTo>
                  <a:lnTo>
                    <a:pt x="136" y="44"/>
                  </a:lnTo>
                  <a:close/>
                  <a:moveTo>
                    <a:pt x="136" y="44"/>
                  </a:moveTo>
                  <a:lnTo>
                    <a:pt x="136" y="42"/>
                  </a:lnTo>
                  <a:lnTo>
                    <a:pt x="136" y="44"/>
                  </a:lnTo>
                  <a:close/>
                  <a:moveTo>
                    <a:pt x="134" y="40"/>
                  </a:moveTo>
                  <a:lnTo>
                    <a:pt x="134" y="42"/>
                  </a:lnTo>
                  <a:lnTo>
                    <a:pt x="136" y="42"/>
                  </a:lnTo>
                  <a:lnTo>
                    <a:pt x="134" y="42"/>
                  </a:lnTo>
                  <a:lnTo>
                    <a:pt x="136" y="42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6" y="44"/>
                  </a:lnTo>
                  <a:lnTo>
                    <a:pt x="138" y="44"/>
                  </a:lnTo>
                  <a:lnTo>
                    <a:pt x="138" y="46"/>
                  </a:lnTo>
                  <a:lnTo>
                    <a:pt x="138" y="44"/>
                  </a:lnTo>
                  <a:lnTo>
                    <a:pt x="136" y="46"/>
                  </a:lnTo>
                  <a:lnTo>
                    <a:pt x="138" y="46"/>
                  </a:lnTo>
                  <a:lnTo>
                    <a:pt x="136" y="46"/>
                  </a:lnTo>
                  <a:lnTo>
                    <a:pt x="136" y="44"/>
                  </a:lnTo>
                  <a:lnTo>
                    <a:pt x="136" y="46"/>
                  </a:lnTo>
                  <a:lnTo>
                    <a:pt x="134" y="46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34" y="44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2" y="50"/>
                  </a:lnTo>
                  <a:lnTo>
                    <a:pt x="134" y="50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4" y="48"/>
                  </a:lnTo>
                  <a:lnTo>
                    <a:pt x="132" y="48"/>
                  </a:lnTo>
                  <a:lnTo>
                    <a:pt x="132" y="46"/>
                  </a:lnTo>
                  <a:lnTo>
                    <a:pt x="132" y="44"/>
                  </a:lnTo>
                  <a:lnTo>
                    <a:pt x="134" y="44"/>
                  </a:lnTo>
                  <a:lnTo>
                    <a:pt x="132" y="44"/>
                  </a:lnTo>
                  <a:lnTo>
                    <a:pt x="134" y="42"/>
                  </a:lnTo>
                  <a:lnTo>
                    <a:pt x="134" y="44"/>
                  </a:lnTo>
                  <a:lnTo>
                    <a:pt x="134" y="42"/>
                  </a:lnTo>
                  <a:lnTo>
                    <a:pt x="132" y="42"/>
                  </a:lnTo>
                  <a:lnTo>
                    <a:pt x="132" y="44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2" y="42"/>
                  </a:lnTo>
                  <a:lnTo>
                    <a:pt x="134" y="42"/>
                  </a:lnTo>
                  <a:lnTo>
                    <a:pt x="134" y="40"/>
                  </a:lnTo>
                  <a:lnTo>
                    <a:pt x="132" y="40"/>
                  </a:lnTo>
                  <a:lnTo>
                    <a:pt x="134" y="40"/>
                  </a:lnTo>
                  <a:close/>
                  <a:moveTo>
                    <a:pt x="144" y="8"/>
                  </a:moveTo>
                  <a:lnTo>
                    <a:pt x="146" y="8"/>
                  </a:lnTo>
                  <a:lnTo>
                    <a:pt x="144" y="8"/>
                  </a:lnTo>
                  <a:lnTo>
                    <a:pt x="144" y="6"/>
                  </a:lnTo>
                  <a:lnTo>
                    <a:pt x="144" y="8"/>
                  </a:lnTo>
                  <a:close/>
                  <a:moveTo>
                    <a:pt x="132" y="4"/>
                  </a:moveTo>
                  <a:lnTo>
                    <a:pt x="132" y="2"/>
                  </a:lnTo>
                  <a:lnTo>
                    <a:pt x="134" y="2"/>
                  </a:lnTo>
                  <a:lnTo>
                    <a:pt x="136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0"/>
                  </a:lnTo>
                  <a:lnTo>
                    <a:pt x="142" y="0"/>
                  </a:lnTo>
                  <a:lnTo>
                    <a:pt x="144" y="0"/>
                  </a:lnTo>
                  <a:lnTo>
                    <a:pt x="146" y="0"/>
                  </a:lnTo>
                  <a:lnTo>
                    <a:pt x="146" y="2"/>
                  </a:lnTo>
                  <a:lnTo>
                    <a:pt x="146" y="4"/>
                  </a:lnTo>
                  <a:lnTo>
                    <a:pt x="148" y="6"/>
                  </a:lnTo>
                  <a:lnTo>
                    <a:pt x="148" y="8"/>
                  </a:lnTo>
                  <a:lnTo>
                    <a:pt x="148" y="8"/>
                  </a:lnTo>
                  <a:lnTo>
                    <a:pt x="150" y="10"/>
                  </a:lnTo>
                  <a:lnTo>
                    <a:pt x="150" y="12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8"/>
                  </a:lnTo>
                  <a:lnTo>
                    <a:pt x="152" y="20"/>
                  </a:lnTo>
                  <a:lnTo>
                    <a:pt x="152" y="22"/>
                  </a:lnTo>
                  <a:lnTo>
                    <a:pt x="154" y="22"/>
                  </a:lnTo>
                  <a:lnTo>
                    <a:pt x="154" y="24"/>
                  </a:lnTo>
                  <a:lnTo>
                    <a:pt x="154" y="26"/>
                  </a:lnTo>
                  <a:lnTo>
                    <a:pt x="154" y="28"/>
                  </a:lnTo>
                  <a:lnTo>
                    <a:pt x="156" y="28"/>
                  </a:lnTo>
                  <a:lnTo>
                    <a:pt x="156" y="30"/>
                  </a:lnTo>
                  <a:lnTo>
                    <a:pt x="156" y="32"/>
                  </a:lnTo>
                  <a:lnTo>
                    <a:pt x="156" y="34"/>
                  </a:lnTo>
                  <a:lnTo>
                    <a:pt x="158" y="34"/>
                  </a:lnTo>
                  <a:lnTo>
                    <a:pt x="158" y="36"/>
                  </a:lnTo>
                  <a:lnTo>
                    <a:pt x="158" y="38"/>
                  </a:lnTo>
                  <a:lnTo>
                    <a:pt x="158" y="40"/>
                  </a:lnTo>
                  <a:lnTo>
                    <a:pt x="160" y="40"/>
                  </a:lnTo>
                  <a:lnTo>
                    <a:pt x="160" y="42"/>
                  </a:lnTo>
                  <a:lnTo>
                    <a:pt x="160" y="44"/>
                  </a:lnTo>
                  <a:lnTo>
                    <a:pt x="160" y="46"/>
                  </a:lnTo>
                  <a:lnTo>
                    <a:pt x="162" y="46"/>
                  </a:lnTo>
                  <a:lnTo>
                    <a:pt x="162" y="48"/>
                  </a:lnTo>
                  <a:lnTo>
                    <a:pt x="162" y="50"/>
                  </a:lnTo>
                  <a:lnTo>
                    <a:pt x="162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6"/>
                  </a:lnTo>
                  <a:lnTo>
                    <a:pt x="164" y="56"/>
                  </a:lnTo>
                  <a:lnTo>
                    <a:pt x="166" y="56"/>
                  </a:lnTo>
                  <a:lnTo>
                    <a:pt x="166" y="58"/>
                  </a:lnTo>
                  <a:lnTo>
                    <a:pt x="166" y="60"/>
                  </a:lnTo>
                  <a:lnTo>
                    <a:pt x="166" y="62"/>
                  </a:lnTo>
                  <a:lnTo>
                    <a:pt x="168" y="62"/>
                  </a:lnTo>
                  <a:lnTo>
                    <a:pt x="168" y="62"/>
                  </a:lnTo>
                  <a:lnTo>
                    <a:pt x="168" y="60"/>
                  </a:lnTo>
                  <a:lnTo>
                    <a:pt x="170" y="60"/>
                  </a:lnTo>
                  <a:lnTo>
                    <a:pt x="172" y="60"/>
                  </a:lnTo>
                  <a:lnTo>
                    <a:pt x="174" y="60"/>
                  </a:lnTo>
                  <a:lnTo>
                    <a:pt x="176" y="60"/>
                  </a:lnTo>
                  <a:lnTo>
                    <a:pt x="176" y="58"/>
                  </a:lnTo>
                  <a:lnTo>
                    <a:pt x="178" y="58"/>
                  </a:lnTo>
                  <a:lnTo>
                    <a:pt x="180" y="58"/>
                  </a:lnTo>
                  <a:lnTo>
                    <a:pt x="182" y="58"/>
                  </a:lnTo>
                  <a:lnTo>
                    <a:pt x="184" y="58"/>
                  </a:lnTo>
                  <a:lnTo>
                    <a:pt x="186" y="56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88" y="56"/>
                  </a:lnTo>
                  <a:lnTo>
                    <a:pt x="190" y="56"/>
                  </a:lnTo>
                  <a:lnTo>
                    <a:pt x="190" y="58"/>
                  </a:lnTo>
                  <a:lnTo>
                    <a:pt x="188" y="58"/>
                  </a:lnTo>
                  <a:lnTo>
                    <a:pt x="190" y="58"/>
                  </a:lnTo>
                  <a:lnTo>
                    <a:pt x="190" y="56"/>
                  </a:lnTo>
                  <a:lnTo>
                    <a:pt x="190" y="58"/>
                  </a:lnTo>
                  <a:lnTo>
                    <a:pt x="190" y="56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88" y="58"/>
                  </a:lnTo>
                  <a:lnTo>
                    <a:pt x="186" y="58"/>
                  </a:lnTo>
                  <a:lnTo>
                    <a:pt x="188" y="58"/>
                  </a:lnTo>
                  <a:lnTo>
                    <a:pt x="186" y="58"/>
                  </a:lnTo>
                  <a:lnTo>
                    <a:pt x="186" y="60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88" y="58"/>
                  </a:lnTo>
                  <a:lnTo>
                    <a:pt x="188" y="60"/>
                  </a:lnTo>
                  <a:lnTo>
                    <a:pt x="190" y="60"/>
                  </a:lnTo>
                  <a:lnTo>
                    <a:pt x="190" y="58"/>
                  </a:lnTo>
                  <a:lnTo>
                    <a:pt x="190" y="60"/>
                  </a:lnTo>
                  <a:lnTo>
                    <a:pt x="188" y="60"/>
                  </a:lnTo>
                  <a:lnTo>
                    <a:pt x="190" y="60"/>
                  </a:lnTo>
                  <a:lnTo>
                    <a:pt x="190" y="62"/>
                  </a:lnTo>
                  <a:lnTo>
                    <a:pt x="188" y="62"/>
                  </a:lnTo>
                  <a:lnTo>
                    <a:pt x="190" y="62"/>
                  </a:lnTo>
                  <a:lnTo>
                    <a:pt x="190" y="60"/>
                  </a:lnTo>
                  <a:lnTo>
                    <a:pt x="192" y="60"/>
                  </a:lnTo>
                  <a:lnTo>
                    <a:pt x="190" y="60"/>
                  </a:lnTo>
                  <a:lnTo>
                    <a:pt x="192" y="60"/>
                  </a:lnTo>
                  <a:lnTo>
                    <a:pt x="192" y="62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92" y="64"/>
                  </a:lnTo>
                  <a:lnTo>
                    <a:pt x="190" y="64"/>
                  </a:lnTo>
                  <a:lnTo>
                    <a:pt x="190" y="66"/>
                  </a:lnTo>
                  <a:lnTo>
                    <a:pt x="190" y="68"/>
                  </a:lnTo>
                  <a:lnTo>
                    <a:pt x="190" y="70"/>
                  </a:lnTo>
                  <a:lnTo>
                    <a:pt x="190" y="68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88" y="68"/>
                  </a:lnTo>
                  <a:lnTo>
                    <a:pt x="190" y="68"/>
                  </a:lnTo>
                  <a:lnTo>
                    <a:pt x="190" y="66"/>
                  </a:lnTo>
                  <a:lnTo>
                    <a:pt x="188" y="66"/>
                  </a:lnTo>
                  <a:lnTo>
                    <a:pt x="190" y="66"/>
                  </a:lnTo>
                  <a:lnTo>
                    <a:pt x="188" y="66"/>
                  </a:lnTo>
                  <a:lnTo>
                    <a:pt x="188" y="64"/>
                  </a:lnTo>
                  <a:lnTo>
                    <a:pt x="188" y="66"/>
                  </a:lnTo>
                  <a:lnTo>
                    <a:pt x="190" y="66"/>
                  </a:lnTo>
                  <a:lnTo>
                    <a:pt x="188" y="66"/>
                  </a:lnTo>
                  <a:lnTo>
                    <a:pt x="190" y="66"/>
                  </a:lnTo>
                  <a:lnTo>
                    <a:pt x="188" y="66"/>
                  </a:lnTo>
                  <a:lnTo>
                    <a:pt x="190" y="66"/>
                  </a:lnTo>
                  <a:lnTo>
                    <a:pt x="188" y="66"/>
                  </a:lnTo>
                  <a:lnTo>
                    <a:pt x="188" y="68"/>
                  </a:lnTo>
                  <a:lnTo>
                    <a:pt x="188" y="66"/>
                  </a:lnTo>
                  <a:lnTo>
                    <a:pt x="188" y="68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6" y="68"/>
                  </a:lnTo>
                  <a:lnTo>
                    <a:pt x="186" y="70"/>
                  </a:lnTo>
                  <a:lnTo>
                    <a:pt x="188" y="70"/>
                  </a:lnTo>
                  <a:lnTo>
                    <a:pt x="186" y="70"/>
                  </a:lnTo>
                  <a:lnTo>
                    <a:pt x="186" y="72"/>
                  </a:lnTo>
                  <a:lnTo>
                    <a:pt x="188" y="72"/>
                  </a:lnTo>
                  <a:lnTo>
                    <a:pt x="186" y="72"/>
                  </a:lnTo>
                  <a:lnTo>
                    <a:pt x="188" y="72"/>
                  </a:lnTo>
                  <a:lnTo>
                    <a:pt x="186" y="72"/>
                  </a:lnTo>
                  <a:lnTo>
                    <a:pt x="188" y="72"/>
                  </a:lnTo>
                  <a:lnTo>
                    <a:pt x="186" y="72"/>
                  </a:lnTo>
                  <a:lnTo>
                    <a:pt x="186" y="74"/>
                  </a:lnTo>
                  <a:lnTo>
                    <a:pt x="188" y="74"/>
                  </a:lnTo>
                  <a:lnTo>
                    <a:pt x="186" y="74"/>
                  </a:lnTo>
                  <a:lnTo>
                    <a:pt x="188" y="74"/>
                  </a:lnTo>
                  <a:lnTo>
                    <a:pt x="186" y="74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6" y="76"/>
                  </a:lnTo>
                  <a:lnTo>
                    <a:pt x="186" y="78"/>
                  </a:lnTo>
                  <a:lnTo>
                    <a:pt x="184" y="78"/>
                  </a:lnTo>
                  <a:lnTo>
                    <a:pt x="186" y="78"/>
                  </a:lnTo>
                  <a:lnTo>
                    <a:pt x="184" y="78"/>
                  </a:lnTo>
                  <a:lnTo>
                    <a:pt x="186" y="78"/>
                  </a:lnTo>
                  <a:lnTo>
                    <a:pt x="184" y="78"/>
                  </a:lnTo>
                  <a:lnTo>
                    <a:pt x="184" y="80"/>
                  </a:lnTo>
                  <a:lnTo>
                    <a:pt x="184" y="78"/>
                  </a:lnTo>
                  <a:lnTo>
                    <a:pt x="184" y="80"/>
                  </a:lnTo>
                  <a:lnTo>
                    <a:pt x="186" y="80"/>
                  </a:lnTo>
                  <a:lnTo>
                    <a:pt x="186" y="82"/>
                  </a:lnTo>
                  <a:lnTo>
                    <a:pt x="184" y="82"/>
                  </a:lnTo>
                  <a:lnTo>
                    <a:pt x="184" y="80"/>
                  </a:lnTo>
                  <a:lnTo>
                    <a:pt x="184" y="82"/>
                  </a:lnTo>
                  <a:lnTo>
                    <a:pt x="182" y="82"/>
                  </a:lnTo>
                  <a:lnTo>
                    <a:pt x="182" y="84"/>
                  </a:lnTo>
                  <a:lnTo>
                    <a:pt x="180" y="84"/>
                  </a:lnTo>
                  <a:lnTo>
                    <a:pt x="178" y="84"/>
                  </a:lnTo>
                  <a:lnTo>
                    <a:pt x="176" y="84"/>
                  </a:lnTo>
                  <a:lnTo>
                    <a:pt x="176" y="86"/>
                  </a:lnTo>
                  <a:lnTo>
                    <a:pt x="174" y="86"/>
                  </a:lnTo>
                  <a:lnTo>
                    <a:pt x="174" y="84"/>
                  </a:lnTo>
                  <a:lnTo>
                    <a:pt x="172" y="84"/>
                  </a:lnTo>
                  <a:lnTo>
                    <a:pt x="174" y="84"/>
                  </a:lnTo>
                  <a:lnTo>
                    <a:pt x="172" y="84"/>
                  </a:lnTo>
                  <a:lnTo>
                    <a:pt x="174" y="82"/>
                  </a:lnTo>
                  <a:lnTo>
                    <a:pt x="176" y="82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4" y="82"/>
                  </a:lnTo>
                  <a:lnTo>
                    <a:pt x="172" y="82"/>
                  </a:lnTo>
                  <a:lnTo>
                    <a:pt x="172" y="84"/>
                  </a:lnTo>
                  <a:lnTo>
                    <a:pt x="174" y="84"/>
                  </a:lnTo>
                  <a:lnTo>
                    <a:pt x="172" y="84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4" y="88"/>
                  </a:lnTo>
                  <a:lnTo>
                    <a:pt x="172" y="88"/>
                  </a:lnTo>
                  <a:lnTo>
                    <a:pt x="170" y="88"/>
                  </a:lnTo>
                  <a:lnTo>
                    <a:pt x="172" y="88"/>
                  </a:lnTo>
                  <a:lnTo>
                    <a:pt x="170" y="88"/>
                  </a:lnTo>
                  <a:lnTo>
                    <a:pt x="168" y="88"/>
                  </a:lnTo>
                  <a:lnTo>
                    <a:pt x="168" y="90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8" y="90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8" y="92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2"/>
                  </a:lnTo>
                  <a:lnTo>
                    <a:pt x="166" y="94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6" y="92"/>
                  </a:lnTo>
                  <a:lnTo>
                    <a:pt x="166" y="90"/>
                  </a:lnTo>
                  <a:lnTo>
                    <a:pt x="168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4" y="90"/>
                  </a:lnTo>
                  <a:lnTo>
                    <a:pt x="166" y="90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6" y="88"/>
                  </a:lnTo>
                  <a:lnTo>
                    <a:pt x="166" y="86"/>
                  </a:lnTo>
                  <a:lnTo>
                    <a:pt x="168" y="86"/>
                  </a:lnTo>
                  <a:lnTo>
                    <a:pt x="166" y="86"/>
                  </a:lnTo>
                  <a:lnTo>
                    <a:pt x="168" y="86"/>
                  </a:lnTo>
                  <a:lnTo>
                    <a:pt x="166" y="86"/>
                  </a:lnTo>
                  <a:lnTo>
                    <a:pt x="168" y="86"/>
                  </a:lnTo>
                  <a:lnTo>
                    <a:pt x="168" y="84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6"/>
                  </a:lnTo>
                  <a:lnTo>
                    <a:pt x="168" y="84"/>
                  </a:lnTo>
                  <a:lnTo>
                    <a:pt x="168" y="86"/>
                  </a:lnTo>
                  <a:lnTo>
                    <a:pt x="168" y="84"/>
                  </a:lnTo>
                  <a:lnTo>
                    <a:pt x="168" y="86"/>
                  </a:lnTo>
                  <a:lnTo>
                    <a:pt x="168" y="84"/>
                  </a:lnTo>
                  <a:lnTo>
                    <a:pt x="168" y="84"/>
                  </a:lnTo>
                  <a:lnTo>
                    <a:pt x="168" y="82"/>
                  </a:lnTo>
                  <a:lnTo>
                    <a:pt x="168" y="84"/>
                  </a:lnTo>
                  <a:lnTo>
                    <a:pt x="168" y="82"/>
                  </a:lnTo>
                  <a:lnTo>
                    <a:pt x="168" y="84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68" y="82"/>
                  </a:lnTo>
                  <a:lnTo>
                    <a:pt x="168" y="84"/>
                  </a:lnTo>
                  <a:lnTo>
                    <a:pt x="166" y="84"/>
                  </a:lnTo>
                  <a:lnTo>
                    <a:pt x="166" y="86"/>
                  </a:lnTo>
                  <a:lnTo>
                    <a:pt x="166" y="84"/>
                  </a:lnTo>
                  <a:lnTo>
                    <a:pt x="166" y="86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64" y="86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6" y="84"/>
                  </a:lnTo>
                  <a:lnTo>
                    <a:pt x="164" y="84"/>
                  </a:lnTo>
                  <a:lnTo>
                    <a:pt x="164" y="82"/>
                  </a:lnTo>
                  <a:lnTo>
                    <a:pt x="164" y="84"/>
                  </a:lnTo>
                  <a:lnTo>
                    <a:pt x="164" y="82"/>
                  </a:lnTo>
                  <a:lnTo>
                    <a:pt x="166" y="82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6" y="84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6" y="82"/>
                  </a:lnTo>
                  <a:lnTo>
                    <a:pt x="166" y="80"/>
                  </a:lnTo>
                  <a:lnTo>
                    <a:pt x="168" y="80"/>
                  </a:lnTo>
                  <a:lnTo>
                    <a:pt x="168" y="78"/>
                  </a:lnTo>
                  <a:lnTo>
                    <a:pt x="168" y="80"/>
                  </a:lnTo>
                  <a:lnTo>
                    <a:pt x="166" y="80"/>
                  </a:lnTo>
                  <a:lnTo>
                    <a:pt x="166" y="78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6" y="80"/>
                  </a:lnTo>
                  <a:lnTo>
                    <a:pt x="164" y="80"/>
                  </a:lnTo>
                  <a:lnTo>
                    <a:pt x="164" y="82"/>
                  </a:lnTo>
                  <a:lnTo>
                    <a:pt x="164" y="80"/>
                  </a:lnTo>
                  <a:lnTo>
                    <a:pt x="164" y="82"/>
                  </a:lnTo>
                  <a:lnTo>
                    <a:pt x="164" y="80"/>
                  </a:lnTo>
                  <a:lnTo>
                    <a:pt x="164" y="82"/>
                  </a:lnTo>
                  <a:lnTo>
                    <a:pt x="164" y="80"/>
                  </a:lnTo>
                  <a:lnTo>
                    <a:pt x="162" y="80"/>
                  </a:lnTo>
                  <a:lnTo>
                    <a:pt x="164" y="80"/>
                  </a:lnTo>
                  <a:lnTo>
                    <a:pt x="162" y="80"/>
                  </a:lnTo>
                  <a:lnTo>
                    <a:pt x="164" y="80"/>
                  </a:lnTo>
                  <a:lnTo>
                    <a:pt x="162" y="80"/>
                  </a:lnTo>
                  <a:lnTo>
                    <a:pt x="162" y="82"/>
                  </a:lnTo>
                  <a:lnTo>
                    <a:pt x="162" y="80"/>
                  </a:lnTo>
                  <a:lnTo>
                    <a:pt x="162" y="82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2" y="80"/>
                  </a:lnTo>
                  <a:lnTo>
                    <a:pt x="160" y="80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0" y="78"/>
                  </a:lnTo>
                  <a:lnTo>
                    <a:pt x="162" y="78"/>
                  </a:lnTo>
                  <a:lnTo>
                    <a:pt x="164" y="78"/>
                  </a:lnTo>
                  <a:lnTo>
                    <a:pt x="164" y="76"/>
                  </a:lnTo>
                  <a:lnTo>
                    <a:pt x="166" y="76"/>
                  </a:lnTo>
                  <a:lnTo>
                    <a:pt x="164" y="76"/>
                  </a:lnTo>
                  <a:lnTo>
                    <a:pt x="166" y="76"/>
                  </a:lnTo>
                  <a:lnTo>
                    <a:pt x="164" y="76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6" y="76"/>
                  </a:lnTo>
                  <a:lnTo>
                    <a:pt x="166" y="74"/>
                  </a:lnTo>
                  <a:lnTo>
                    <a:pt x="166" y="76"/>
                  </a:lnTo>
                  <a:lnTo>
                    <a:pt x="164" y="76"/>
                  </a:lnTo>
                  <a:lnTo>
                    <a:pt x="162" y="76"/>
                  </a:lnTo>
                  <a:lnTo>
                    <a:pt x="160" y="76"/>
                  </a:lnTo>
                  <a:lnTo>
                    <a:pt x="160" y="74"/>
                  </a:lnTo>
                  <a:lnTo>
                    <a:pt x="160" y="72"/>
                  </a:lnTo>
                  <a:lnTo>
                    <a:pt x="160" y="70"/>
                  </a:lnTo>
                  <a:lnTo>
                    <a:pt x="162" y="70"/>
                  </a:lnTo>
                  <a:lnTo>
                    <a:pt x="160" y="70"/>
                  </a:lnTo>
                  <a:lnTo>
                    <a:pt x="162" y="70"/>
                  </a:lnTo>
                  <a:lnTo>
                    <a:pt x="160" y="70"/>
                  </a:lnTo>
                  <a:lnTo>
                    <a:pt x="162" y="70"/>
                  </a:lnTo>
                  <a:lnTo>
                    <a:pt x="162" y="68"/>
                  </a:lnTo>
                  <a:lnTo>
                    <a:pt x="162" y="70"/>
                  </a:lnTo>
                  <a:lnTo>
                    <a:pt x="160" y="70"/>
                  </a:lnTo>
                  <a:lnTo>
                    <a:pt x="160" y="72"/>
                  </a:lnTo>
                  <a:lnTo>
                    <a:pt x="158" y="72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58" y="74"/>
                  </a:lnTo>
                  <a:lnTo>
                    <a:pt x="160" y="74"/>
                  </a:lnTo>
                  <a:lnTo>
                    <a:pt x="158" y="74"/>
                  </a:lnTo>
                  <a:lnTo>
                    <a:pt x="158" y="76"/>
                  </a:lnTo>
                  <a:lnTo>
                    <a:pt x="160" y="76"/>
                  </a:lnTo>
                  <a:lnTo>
                    <a:pt x="158" y="76"/>
                  </a:lnTo>
                  <a:lnTo>
                    <a:pt x="158" y="74"/>
                  </a:lnTo>
                  <a:lnTo>
                    <a:pt x="156" y="74"/>
                  </a:lnTo>
                  <a:lnTo>
                    <a:pt x="156" y="72"/>
                  </a:lnTo>
                  <a:lnTo>
                    <a:pt x="158" y="72"/>
                  </a:lnTo>
                  <a:lnTo>
                    <a:pt x="158" y="70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6" y="68"/>
                  </a:lnTo>
                  <a:lnTo>
                    <a:pt x="154" y="68"/>
                  </a:lnTo>
                  <a:lnTo>
                    <a:pt x="156" y="68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6" y="70"/>
                  </a:lnTo>
                  <a:lnTo>
                    <a:pt x="154" y="70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4" y="72"/>
                  </a:lnTo>
                  <a:lnTo>
                    <a:pt x="156" y="72"/>
                  </a:lnTo>
                  <a:lnTo>
                    <a:pt x="154" y="72"/>
                  </a:lnTo>
                  <a:lnTo>
                    <a:pt x="154" y="74"/>
                  </a:lnTo>
                  <a:lnTo>
                    <a:pt x="156" y="74"/>
                  </a:lnTo>
                  <a:lnTo>
                    <a:pt x="156" y="76"/>
                  </a:lnTo>
                  <a:lnTo>
                    <a:pt x="154" y="76"/>
                  </a:lnTo>
                  <a:lnTo>
                    <a:pt x="156" y="78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4" y="76"/>
                  </a:lnTo>
                  <a:lnTo>
                    <a:pt x="154" y="78"/>
                  </a:lnTo>
                  <a:lnTo>
                    <a:pt x="152" y="78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2" y="76"/>
                  </a:lnTo>
                  <a:lnTo>
                    <a:pt x="152" y="74"/>
                  </a:lnTo>
                  <a:lnTo>
                    <a:pt x="152" y="76"/>
                  </a:lnTo>
                  <a:lnTo>
                    <a:pt x="150" y="74"/>
                  </a:lnTo>
                  <a:lnTo>
                    <a:pt x="150" y="76"/>
                  </a:lnTo>
                  <a:lnTo>
                    <a:pt x="152" y="76"/>
                  </a:lnTo>
                  <a:lnTo>
                    <a:pt x="150" y="76"/>
                  </a:lnTo>
                  <a:lnTo>
                    <a:pt x="150" y="74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48" y="74"/>
                  </a:lnTo>
                  <a:lnTo>
                    <a:pt x="150" y="74"/>
                  </a:lnTo>
                  <a:lnTo>
                    <a:pt x="148" y="74"/>
                  </a:lnTo>
                  <a:lnTo>
                    <a:pt x="148" y="72"/>
                  </a:lnTo>
                  <a:lnTo>
                    <a:pt x="148" y="74"/>
                  </a:lnTo>
                  <a:lnTo>
                    <a:pt x="148" y="72"/>
                  </a:lnTo>
                  <a:lnTo>
                    <a:pt x="146" y="72"/>
                  </a:lnTo>
                  <a:lnTo>
                    <a:pt x="148" y="72"/>
                  </a:lnTo>
                  <a:lnTo>
                    <a:pt x="146" y="72"/>
                  </a:lnTo>
                  <a:lnTo>
                    <a:pt x="146" y="70"/>
                  </a:lnTo>
                  <a:lnTo>
                    <a:pt x="146" y="72"/>
                  </a:lnTo>
                  <a:lnTo>
                    <a:pt x="146" y="74"/>
                  </a:lnTo>
                  <a:lnTo>
                    <a:pt x="146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50" y="76"/>
                  </a:lnTo>
                  <a:lnTo>
                    <a:pt x="148" y="76"/>
                  </a:lnTo>
                  <a:lnTo>
                    <a:pt x="150" y="78"/>
                  </a:lnTo>
                  <a:lnTo>
                    <a:pt x="148" y="78"/>
                  </a:lnTo>
                  <a:lnTo>
                    <a:pt x="150" y="78"/>
                  </a:lnTo>
                  <a:lnTo>
                    <a:pt x="152" y="78"/>
                  </a:lnTo>
                  <a:lnTo>
                    <a:pt x="150" y="78"/>
                  </a:lnTo>
                  <a:lnTo>
                    <a:pt x="148" y="78"/>
                  </a:lnTo>
                  <a:lnTo>
                    <a:pt x="148" y="76"/>
                  </a:lnTo>
                  <a:lnTo>
                    <a:pt x="146" y="76"/>
                  </a:lnTo>
                  <a:lnTo>
                    <a:pt x="146" y="74"/>
                  </a:lnTo>
                  <a:lnTo>
                    <a:pt x="144" y="74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4" y="72"/>
                  </a:lnTo>
                  <a:lnTo>
                    <a:pt x="144" y="74"/>
                  </a:lnTo>
                  <a:lnTo>
                    <a:pt x="144" y="72"/>
                  </a:lnTo>
                  <a:lnTo>
                    <a:pt x="142" y="72"/>
                  </a:lnTo>
                  <a:lnTo>
                    <a:pt x="142" y="70"/>
                  </a:lnTo>
                  <a:lnTo>
                    <a:pt x="144" y="70"/>
                  </a:lnTo>
                  <a:lnTo>
                    <a:pt x="144" y="68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2" y="68"/>
                  </a:lnTo>
                  <a:lnTo>
                    <a:pt x="144" y="68"/>
                  </a:lnTo>
                  <a:lnTo>
                    <a:pt x="142" y="68"/>
                  </a:lnTo>
                  <a:lnTo>
                    <a:pt x="142" y="66"/>
                  </a:lnTo>
                  <a:lnTo>
                    <a:pt x="142" y="64"/>
                  </a:lnTo>
                  <a:lnTo>
                    <a:pt x="144" y="64"/>
                  </a:lnTo>
                  <a:lnTo>
                    <a:pt x="144" y="66"/>
                  </a:lnTo>
                  <a:lnTo>
                    <a:pt x="144" y="64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8" y="64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8" y="62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6" y="62"/>
                  </a:lnTo>
                  <a:lnTo>
                    <a:pt x="146" y="64"/>
                  </a:lnTo>
                  <a:lnTo>
                    <a:pt x="144" y="64"/>
                  </a:lnTo>
                  <a:lnTo>
                    <a:pt x="144" y="62"/>
                  </a:lnTo>
                  <a:lnTo>
                    <a:pt x="144" y="64"/>
                  </a:lnTo>
                  <a:lnTo>
                    <a:pt x="144" y="62"/>
                  </a:lnTo>
                  <a:lnTo>
                    <a:pt x="146" y="62"/>
                  </a:lnTo>
                  <a:lnTo>
                    <a:pt x="146" y="60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144" y="60"/>
                  </a:lnTo>
                  <a:lnTo>
                    <a:pt x="144" y="62"/>
                  </a:lnTo>
                  <a:lnTo>
                    <a:pt x="142" y="62"/>
                  </a:lnTo>
                  <a:lnTo>
                    <a:pt x="142" y="60"/>
                  </a:lnTo>
                  <a:lnTo>
                    <a:pt x="144" y="60"/>
                  </a:lnTo>
                  <a:lnTo>
                    <a:pt x="142" y="60"/>
                  </a:lnTo>
                  <a:lnTo>
                    <a:pt x="144" y="60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4" y="62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4" y="64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2" y="60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2" y="64"/>
                  </a:lnTo>
                  <a:lnTo>
                    <a:pt x="142" y="62"/>
                  </a:lnTo>
                  <a:lnTo>
                    <a:pt x="140" y="62"/>
                  </a:lnTo>
                  <a:lnTo>
                    <a:pt x="142" y="62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0" y="60"/>
                  </a:lnTo>
                  <a:lnTo>
                    <a:pt x="142" y="60"/>
                  </a:lnTo>
                  <a:lnTo>
                    <a:pt x="142" y="58"/>
                  </a:lnTo>
                  <a:lnTo>
                    <a:pt x="142" y="60"/>
                  </a:lnTo>
                  <a:lnTo>
                    <a:pt x="144" y="60"/>
                  </a:lnTo>
                  <a:lnTo>
                    <a:pt x="142" y="60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6" y="58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4" y="58"/>
                  </a:lnTo>
                  <a:lnTo>
                    <a:pt x="144" y="60"/>
                  </a:lnTo>
                  <a:lnTo>
                    <a:pt x="146" y="60"/>
                  </a:lnTo>
                  <a:lnTo>
                    <a:pt x="146" y="58"/>
                  </a:lnTo>
                  <a:lnTo>
                    <a:pt x="146" y="60"/>
                  </a:lnTo>
                  <a:lnTo>
                    <a:pt x="148" y="60"/>
                  </a:lnTo>
                  <a:lnTo>
                    <a:pt x="148" y="58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48" y="60"/>
                  </a:lnTo>
                  <a:lnTo>
                    <a:pt x="150" y="60"/>
                  </a:lnTo>
                  <a:lnTo>
                    <a:pt x="152" y="60"/>
                  </a:lnTo>
                  <a:lnTo>
                    <a:pt x="152" y="58"/>
                  </a:lnTo>
                  <a:lnTo>
                    <a:pt x="154" y="58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4" y="56"/>
                  </a:lnTo>
                  <a:lnTo>
                    <a:pt x="154" y="54"/>
                  </a:lnTo>
                  <a:lnTo>
                    <a:pt x="152" y="54"/>
                  </a:lnTo>
                  <a:lnTo>
                    <a:pt x="150" y="54"/>
                  </a:lnTo>
                  <a:lnTo>
                    <a:pt x="150" y="52"/>
                  </a:lnTo>
                  <a:lnTo>
                    <a:pt x="150" y="54"/>
                  </a:lnTo>
                  <a:lnTo>
                    <a:pt x="152" y="54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4" y="56"/>
                  </a:lnTo>
                  <a:lnTo>
                    <a:pt x="152" y="56"/>
                  </a:lnTo>
                  <a:lnTo>
                    <a:pt x="152" y="56"/>
                  </a:lnTo>
                  <a:lnTo>
                    <a:pt x="152" y="58"/>
                  </a:lnTo>
                  <a:lnTo>
                    <a:pt x="152" y="60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0" y="56"/>
                  </a:lnTo>
                  <a:lnTo>
                    <a:pt x="150" y="58"/>
                  </a:lnTo>
                  <a:lnTo>
                    <a:pt x="152" y="58"/>
                  </a:lnTo>
                  <a:lnTo>
                    <a:pt x="150" y="58"/>
                  </a:lnTo>
                  <a:lnTo>
                    <a:pt x="148" y="58"/>
                  </a:lnTo>
                  <a:lnTo>
                    <a:pt x="148" y="56"/>
                  </a:lnTo>
                  <a:lnTo>
                    <a:pt x="148" y="58"/>
                  </a:lnTo>
                  <a:lnTo>
                    <a:pt x="146" y="58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6" y="56"/>
                  </a:lnTo>
                  <a:lnTo>
                    <a:pt x="146" y="58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8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4" y="56"/>
                  </a:lnTo>
                  <a:lnTo>
                    <a:pt x="146" y="56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6" y="54"/>
                  </a:lnTo>
                  <a:lnTo>
                    <a:pt x="146" y="56"/>
                  </a:lnTo>
                  <a:lnTo>
                    <a:pt x="146" y="54"/>
                  </a:lnTo>
                  <a:lnTo>
                    <a:pt x="144" y="54"/>
                  </a:lnTo>
                  <a:lnTo>
                    <a:pt x="146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6" y="54"/>
                  </a:lnTo>
                  <a:lnTo>
                    <a:pt x="144" y="54"/>
                  </a:lnTo>
                  <a:lnTo>
                    <a:pt x="146" y="54"/>
                  </a:lnTo>
                  <a:lnTo>
                    <a:pt x="148" y="54"/>
                  </a:lnTo>
                  <a:lnTo>
                    <a:pt x="146" y="54"/>
                  </a:lnTo>
                  <a:lnTo>
                    <a:pt x="146" y="52"/>
                  </a:lnTo>
                  <a:lnTo>
                    <a:pt x="146" y="54"/>
                  </a:lnTo>
                  <a:lnTo>
                    <a:pt x="146" y="52"/>
                  </a:lnTo>
                  <a:lnTo>
                    <a:pt x="144" y="52"/>
                  </a:lnTo>
                  <a:lnTo>
                    <a:pt x="146" y="52"/>
                  </a:lnTo>
                  <a:lnTo>
                    <a:pt x="144" y="52"/>
                  </a:lnTo>
                  <a:lnTo>
                    <a:pt x="144" y="54"/>
                  </a:lnTo>
                  <a:lnTo>
                    <a:pt x="146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4" y="54"/>
                  </a:lnTo>
                  <a:lnTo>
                    <a:pt x="142" y="54"/>
                  </a:lnTo>
                  <a:lnTo>
                    <a:pt x="144" y="54"/>
                  </a:lnTo>
                  <a:lnTo>
                    <a:pt x="144" y="56"/>
                  </a:lnTo>
                  <a:lnTo>
                    <a:pt x="142" y="56"/>
                  </a:lnTo>
                  <a:lnTo>
                    <a:pt x="144" y="56"/>
                  </a:lnTo>
                  <a:lnTo>
                    <a:pt x="142" y="56"/>
                  </a:lnTo>
                  <a:lnTo>
                    <a:pt x="144" y="56"/>
                  </a:lnTo>
                  <a:lnTo>
                    <a:pt x="142" y="56"/>
                  </a:lnTo>
                  <a:lnTo>
                    <a:pt x="144" y="56"/>
                  </a:lnTo>
                  <a:lnTo>
                    <a:pt x="142" y="56"/>
                  </a:lnTo>
                  <a:lnTo>
                    <a:pt x="144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2" y="56"/>
                  </a:lnTo>
                  <a:lnTo>
                    <a:pt x="140" y="56"/>
                  </a:lnTo>
                  <a:lnTo>
                    <a:pt x="142" y="56"/>
                  </a:lnTo>
                  <a:lnTo>
                    <a:pt x="140" y="56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0" y="54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2" y="54"/>
                  </a:lnTo>
                  <a:lnTo>
                    <a:pt x="142" y="56"/>
                  </a:lnTo>
                  <a:lnTo>
                    <a:pt x="142" y="54"/>
                  </a:lnTo>
                  <a:lnTo>
                    <a:pt x="140" y="54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0" y="52"/>
                  </a:lnTo>
                  <a:lnTo>
                    <a:pt x="140" y="54"/>
                  </a:lnTo>
                  <a:lnTo>
                    <a:pt x="140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38" y="52"/>
                  </a:lnTo>
                  <a:lnTo>
                    <a:pt x="140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38" y="54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40" y="54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40" y="56"/>
                  </a:lnTo>
                  <a:lnTo>
                    <a:pt x="138" y="56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50"/>
                  </a:lnTo>
                  <a:lnTo>
                    <a:pt x="138" y="52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8" y="52"/>
                  </a:lnTo>
                  <a:lnTo>
                    <a:pt x="136" y="52"/>
                  </a:lnTo>
                  <a:lnTo>
                    <a:pt x="138" y="52"/>
                  </a:lnTo>
                  <a:lnTo>
                    <a:pt x="138" y="54"/>
                  </a:lnTo>
                  <a:lnTo>
                    <a:pt x="136" y="54"/>
                  </a:lnTo>
                  <a:lnTo>
                    <a:pt x="138" y="54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6" y="54"/>
                  </a:lnTo>
                  <a:lnTo>
                    <a:pt x="136" y="56"/>
                  </a:lnTo>
                  <a:lnTo>
                    <a:pt x="138" y="56"/>
                  </a:lnTo>
                  <a:lnTo>
                    <a:pt x="136" y="56"/>
                  </a:lnTo>
                  <a:lnTo>
                    <a:pt x="136" y="54"/>
                  </a:lnTo>
                  <a:lnTo>
                    <a:pt x="136" y="52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36" y="50"/>
                  </a:lnTo>
                  <a:lnTo>
                    <a:pt x="138" y="50"/>
                  </a:lnTo>
                  <a:lnTo>
                    <a:pt x="138" y="48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38" y="50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0" y="50"/>
                  </a:lnTo>
                  <a:lnTo>
                    <a:pt x="140" y="52"/>
                  </a:lnTo>
                  <a:lnTo>
                    <a:pt x="142" y="52"/>
                  </a:lnTo>
                  <a:lnTo>
                    <a:pt x="142" y="54"/>
                  </a:lnTo>
                  <a:lnTo>
                    <a:pt x="142" y="52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4" y="52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6" y="50"/>
                  </a:lnTo>
                  <a:lnTo>
                    <a:pt x="144" y="50"/>
                  </a:lnTo>
                  <a:lnTo>
                    <a:pt x="144" y="48"/>
                  </a:lnTo>
                  <a:lnTo>
                    <a:pt x="144" y="50"/>
                  </a:lnTo>
                  <a:lnTo>
                    <a:pt x="144" y="52"/>
                  </a:lnTo>
                  <a:lnTo>
                    <a:pt x="142" y="52"/>
                  </a:lnTo>
                  <a:lnTo>
                    <a:pt x="142" y="50"/>
                  </a:lnTo>
                  <a:lnTo>
                    <a:pt x="144" y="50"/>
                  </a:lnTo>
                  <a:lnTo>
                    <a:pt x="142" y="50"/>
                  </a:lnTo>
                  <a:lnTo>
                    <a:pt x="142" y="52"/>
                  </a:lnTo>
                  <a:lnTo>
                    <a:pt x="142" y="50"/>
                  </a:lnTo>
                  <a:lnTo>
                    <a:pt x="142" y="52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2" y="50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0" y="48"/>
                  </a:lnTo>
                  <a:lnTo>
                    <a:pt x="140" y="50"/>
                  </a:lnTo>
                  <a:lnTo>
                    <a:pt x="140" y="48"/>
                  </a:lnTo>
                  <a:lnTo>
                    <a:pt x="142" y="48"/>
                  </a:lnTo>
                  <a:lnTo>
                    <a:pt x="142" y="46"/>
                  </a:lnTo>
                  <a:lnTo>
                    <a:pt x="144" y="46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4" y="42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4"/>
                  </a:lnTo>
                  <a:lnTo>
                    <a:pt x="144" y="46"/>
                  </a:lnTo>
                  <a:lnTo>
                    <a:pt x="144" y="44"/>
                  </a:lnTo>
                  <a:lnTo>
                    <a:pt x="142" y="44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0" y="44"/>
                  </a:lnTo>
                  <a:lnTo>
                    <a:pt x="142" y="44"/>
                  </a:lnTo>
                  <a:lnTo>
                    <a:pt x="142" y="42"/>
                  </a:lnTo>
                  <a:lnTo>
                    <a:pt x="142" y="44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0" y="42"/>
                  </a:lnTo>
                  <a:lnTo>
                    <a:pt x="142" y="42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40" y="42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8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40" y="46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40" y="44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8" y="44"/>
                  </a:lnTo>
                  <a:lnTo>
                    <a:pt x="138" y="42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36" y="42"/>
                  </a:lnTo>
                  <a:lnTo>
                    <a:pt x="138" y="42"/>
                  </a:lnTo>
                  <a:lnTo>
                    <a:pt x="140" y="42"/>
                  </a:lnTo>
                  <a:lnTo>
                    <a:pt x="140" y="40"/>
                  </a:lnTo>
                  <a:lnTo>
                    <a:pt x="140" y="38"/>
                  </a:lnTo>
                  <a:lnTo>
                    <a:pt x="140" y="40"/>
                  </a:lnTo>
                  <a:lnTo>
                    <a:pt x="140" y="38"/>
                  </a:lnTo>
                  <a:lnTo>
                    <a:pt x="138" y="38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40" y="38"/>
                  </a:lnTo>
                  <a:lnTo>
                    <a:pt x="140" y="36"/>
                  </a:lnTo>
                  <a:lnTo>
                    <a:pt x="140" y="38"/>
                  </a:lnTo>
                  <a:lnTo>
                    <a:pt x="140" y="36"/>
                  </a:lnTo>
                  <a:lnTo>
                    <a:pt x="138" y="36"/>
                  </a:lnTo>
                  <a:lnTo>
                    <a:pt x="140" y="36"/>
                  </a:lnTo>
                  <a:lnTo>
                    <a:pt x="142" y="36"/>
                  </a:lnTo>
                  <a:lnTo>
                    <a:pt x="142" y="34"/>
                  </a:lnTo>
                  <a:lnTo>
                    <a:pt x="142" y="36"/>
                  </a:lnTo>
                  <a:lnTo>
                    <a:pt x="142" y="34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40" y="34"/>
                  </a:lnTo>
                  <a:lnTo>
                    <a:pt x="140" y="36"/>
                  </a:lnTo>
                  <a:lnTo>
                    <a:pt x="140" y="34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40" y="32"/>
                  </a:lnTo>
                  <a:lnTo>
                    <a:pt x="138" y="32"/>
                  </a:lnTo>
                  <a:lnTo>
                    <a:pt x="138" y="30"/>
                  </a:lnTo>
                  <a:lnTo>
                    <a:pt x="140" y="30"/>
                  </a:lnTo>
                  <a:lnTo>
                    <a:pt x="138" y="30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8" y="30"/>
                  </a:lnTo>
                  <a:lnTo>
                    <a:pt x="136" y="30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6" y="32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38" y="32"/>
                  </a:lnTo>
                  <a:lnTo>
                    <a:pt x="138" y="34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6" y="36"/>
                  </a:lnTo>
                  <a:lnTo>
                    <a:pt x="138" y="36"/>
                  </a:lnTo>
                  <a:lnTo>
                    <a:pt x="136" y="36"/>
                  </a:lnTo>
                  <a:lnTo>
                    <a:pt x="138" y="36"/>
                  </a:lnTo>
                  <a:lnTo>
                    <a:pt x="138" y="38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8" y="40"/>
                  </a:lnTo>
                  <a:lnTo>
                    <a:pt x="136" y="40"/>
                  </a:lnTo>
                  <a:lnTo>
                    <a:pt x="136" y="38"/>
                  </a:lnTo>
                  <a:lnTo>
                    <a:pt x="136" y="36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6" y="34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4" y="34"/>
                  </a:lnTo>
                  <a:lnTo>
                    <a:pt x="134" y="32"/>
                  </a:lnTo>
                  <a:lnTo>
                    <a:pt x="134" y="34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2" y="32"/>
                  </a:lnTo>
                  <a:lnTo>
                    <a:pt x="134" y="32"/>
                  </a:lnTo>
                  <a:lnTo>
                    <a:pt x="134" y="30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4" y="28"/>
                  </a:lnTo>
                  <a:lnTo>
                    <a:pt x="134" y="26"/>
                  </a:lnTo>
                  <a:lnTo>
                    <a:pt x="136" y="26"/>
                  </a:lnTo>
                  <a:lnTo>
                    <a:pt x="136" y="28"/>
                  </a:lnTo>
                  <a:lnTo>
                    <a:pt x="136" y="26"/>
                  </a:lnTo>
                  <a:lnTo>
                    <a:pt x="134" y="26"/>
                  </a:lnTo>
                  <a:lnTo>
                    <a:pt x="134" y="24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6" y="26"/>
                  </a:lnTo>
                  <a:lnTo>
                    <a:pt x="136" y="24"/>
                  </a:lnTo>
                  <a:lnTo>
                    <a:pt x="134" y="24"/>
                  </a:lnTo>
                  <a:lnTo>
                    <a:pt x="134" y="22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8" y="22"/>
                  </a:lnTo>
                  <a:lnTo>
                    <a:pt x="136" y="22"/>
                  </a:lnTo>
                  <a:lnTo>
                    <a:pt x="136" y="20"/>
                  </a:lnTo>
                  <a:lnTo>
                    <a:pt x="138" y="20"/>
                  </a:lnTo>
                  <a:lnTo>
                    <a:pt x="140" y="18"/>
                  </a:lnTo>
                  <a:lnTo>
                    <a:pt x="140" y="20"/>
                  </a:lnTo>
                  <a:lnTo>
                    <a:pt x="142" y="20"/>
                  </a:lnTo>
                  <a:lnTo>
                    <a:pt x="140" y="20"/>
                  </a:lnTo>
                  <a:lnTo>
                    <a:pt x="140" y="18"/>
                  </a:lnTo>
                  <a:lnTo>
                    <a:pt x="142" y="18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2" y="20"/>
                  </a:lnTo>
                  <a:lnTo>
                    <a:pt x="144" y="20"/>
                  </a:lnTo>
                  <a:lnTo>
                    <a:pt x="142" y="20"/>
                  </a:lnTo>
                  <a:lnTo>
                    <a:pt x="142" y="18"/>
                  </a:lnTo>
                  <a:lnTo>
                    <a:pt x="144" y="18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8" y="18"/>
                  </a:lnTo>
                  <a:lnTo>
                    <a:pt x="148" y="16"/>
                  </a:lnTo>
                  <a:lnTo>
                    <a:pt x="146" y="18"/>
                  </a:lnTo>
                  <a:lnTo>
                    <a:pt x="148" y="18"/>
                  </a:lnTo>
                  <a:lnTo>
                    <a:pt x="146" y="18"/>
                  </a:lnTo>
                  <a:lnTo>
                    <a:pt x="144" y="18"/>
                  </a:lnTo>
                  <a:lnTo>
                    <a:pt x="144" y="16"/>
                  </a:lnTo>
                  <a:lnTo>
                    <a:pt x="146" y="16"/>
                  </a:lnTo>
                  <a:lnTo>
                    <a:pt x="144" y="16"/>
                  </a:lnTo>
                  <a:lnTo>
                    <a:pt x="144" y="18"/>
                  </a:lnTo>
                  <a:lnTo>
                    <a:pt x="144" y="16"/>
                  </a:lnTo>
                  <a:lnTo>
                    <a:pt x="144" y="18"/>
                  </a:lnTo>
                  <a:lnTo>
                    <a:pt x="142" y="18"/>
                  </a:lnTo>
                  <a:lnTo>
                    <a:pt x="140" y="18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0" y="16"/>
                  </a:lnTo>
                  <a:lnTo>
                    <a:pt x="142" y="16"/>
                  </a:lnTo>
                  <a:lnTo>
                    <a:pt x="142" y="14"/>
                  </a:lnTo>
                  <a:lnTo>
                    <a:pt x="142" y="12"/>
                  </a:lnTo>
                  <a:lnTo>
                    <a:pt x="144" y="12"/>
                  </a:lnTo>
                  <a:lnTo>
                    <a:pt x="146" y="12"/>
                  </a:lnTo>
                  <a:lnTo>
                    <a:pt x="148" y="12"/>
                  </a:lnTo>
                  <a:lnTo>
                    <a:pt x="146" y="12"/>
                  </a:lnTo>
                  <a:lnTo>
                    <a:pt x="148" y="12"/>
                  </a:lnTo>
                  <a:lnTo>
                    <a:pt x="150" y="12"/>
                  </a:lnTo>
                  <a:lnTo>
                    <a:pt x="148" y="12"/>
                  </a:lnTo>
                  <a:lnTo>
                    <a:pt x="146" y="12"/>
                  </a:lnTo>
                  <a:lnTo>
                    <a:pt x="144" y="12"/>
                  </a:lnTo>
                  <a:lnTo>
                    <a:pt x="144" y="10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6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4" y="8"/>
                  </a:lnTo>
                  <a:lnTo>
                    <a:pt x="144" y="8"/>
                  </a:lnTo>
                  <a:lnTo>
                    <a:pt x="144" y="10"/>
                  </a:lnTo>
                  <a:lnTo>
                    <a:pt x="142" y="10"/>
                  </a:lnTo>
                  <a:lnTo>
                    <a:pt x="142" y="12"/>
                  </a:lnTo>
                  <a:lnTo>
                    <a:pt x="140" y="12"/>
                  </a:lnTo>
                  <a:lnTo>
                    <a:pt x="140" y="14"/>
                  </a:lnTo>
                  <a:lnTo>
                    <a:pt x="140" y="12"/>
                  </a:lnTo>
                  <a:lnTo>
                    <a:pt x="140" y="10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40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38" y="10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38" y="8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8" y="10"/>
                  </a:lnTo>
                  <a:lnTo>
                    <a:pt x="136" y="10"/>
                  </a:lnTo>
                  <a:lnTo>
                    <a:pt x="136" y="8"/>
                  </a:lnTo>
                  <a:lnTo>
                    <a:pt x="134" y="8"/>
                  </a:lnTo>
                  <a:lnTo>
                    <a:pt x="134" y="8"/>
                  </a:lnTo>
                  <a:lnTo>
                    <a:pt x="132" y="8"/>
                  </a:lnTo>
                  <a:lnTo>
                    <a:pt x="132" y="6"/>
                  </a:lnTo>
                  <a:lnTo>
                    <a:pt x="130" y="6"/>
                  </a:lnTo>
                  <a:lnTo>
                    <a:pt x="128" y="6"/>
                  </a:lnTo>
                  <a:lnTo>
                    <a:pt x="128" y="4"/>
                  </a:lnTo>
                  <a:lnTo>
                    <a:pt x="130" y="4"/>
                  </a:lnTo>
                  <a:lnTo>
                    <a:pt x="132" y="4"/>
                  </a:lnTo>
                  <a:close/>
                  <a:moveTo>
                    <a:pt x="26" y="26"/>
                  </a:moveTo>
                  <a:lnTo>
                    <a:pt x="28" y="26"/>
                  </a:lnTo>
                  <a:lnTo>
                    <a:pt x="30" y="26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4" y="24"/>
                  </a:lnTo>
                  <a:lnTo>
                    <a:pt x="36" y="24"/>
                  </a:lnTo>
                  <a:lnTo>
                    <a:pt x="38" y="24"/>
                  </a:lnTo>
                  <a:lnTo>
                    <a:pt x="40" y="24"/>
                  </a:lnTo>
                  <a:lnTo>
                    <a:pt x="42" y="22"/>
                  </a:lnTo>
                  <a:lnTo>
                    <a:pt x="44" y="22"/>
                  </a:lnTo>
                  <a:lnTo>
                    <a:pt x="46" y="22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0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18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8" y="18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2" y="16"/>
                  </a:lnTo>
                  <a:lnTo>
                    <a:pt x="72" y="16"/>
                  </a:lnTo>
                  <a:lnTo>
                    <a:pt x="74" y="16"/>
                  </a:lnTo>
                  <a:lnTo>
                    <a:pt x="76" y="16"/>
                  </a:lnTo>
                  <a:lnTo>
                    <a:pt x="76" y="14"/>
                  </a:lnTo>
                  <a:lnTo>
                    <a:pt x="78" y="14"/>
                  </a:lnTo>
                  <a:lnTo>
                    <a:pt x="82" y="14"/>
                  </a:lnTo>
                  <a:lnTo>
                    <a:pt x="84" y="14"/>
                  </a:lnTo>
                  <a:lnTo>
                    <a:pt x="86" y="12"/>
                  </a:lnTo>
                  <a:lnTo>
                    <a:pt x="88" y="12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8" y="10"/>
                  </a:lnTo>
                  <a:lnTo>
                    <a:pt x="100" y="10"/>
                  </a:lnTo>
                  <a:lnTo>
                    <a:pt x="102" y="8"/>
                  </a:lnTo>
                  <a:lnTo>
                    <a:pt x="104" y="8"/>
                  </a:lnTo>
                  <a:lnTo>
                    <a:pt x="106" y="8"/>
                  </a:lnTo>
                  <a:lnTo>
                    <a:pt x="108" y="8"/>
                  </a:lnTo>
                  <a:lnTo>
                    <a:pt x="110" y="8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4" y="8"/>
                  </a:lnTo>
                  <a:lnTo>
                    <a:pt x="116" y="8"/>
                  </a:lnTo>
                  <a:lnTo>
                    <a:pt x="118" y="8"/>
                  </a:lnTo>
                  <a:lnTo>
                    <a:pt x="120" y="6"/>
                  </a:lnTo>
                  <a:lnTo>
                    <a:pt x="126" y="4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8"/>
                  </a:lnTo>
                  <a:lnTo>
                    <a:pt x="132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4" y="10"/>
                  </a:lnTo>
                  <a:lnTo>
                    <a:pt x="136" y="10"/>
                  </a:lnTo>
                  <a:lnTo>
                    <a:pt x="136" y="12"/>
                  </a:lnTo>
                  <a:lnTo>
                    <a:pt x="134" y="14"/>
                  </a:lnTo>
                  <a:lnTo>
                    <a:pt x="134" y="12"/>
                  </a:lnTo>
                  <a:lnTo>
                    <a:pt x="134" y="14"/>
                  </a:lnTo>
                  <a:lnTo>
                    <a:pt x="136" y="14"/>
                  </a:lnTo>
                  <a:lnTo>
                    <a:pt x="138" y="14"/>
                  </a:lnTo>
                  <a:lnTo>
                    <a:pt x="138" y="16"/>
                  </a:lnTo>
                  <a:lnTo>
                    <a:pt x="136" y="16"/>
                  </a:lnTo>
                  <a:lnTo>
                    <a:pt x="136" y="18"/>
                  </a:lnTo>
                  <a:lnTo>
                    <a:pt x="134" y="18"/>
                  </a:lnTo>
                  <a:lnTo>
                    <a:pt x="134" y="20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2" y="20"/>
                  </a:lnTo>
                  <a:lnTo>
                    <a:pt x="134" y="20"/>
                  </a:lnTo>
                  <a:lnTo>
                    <a:pt x="134" y="22"/>
                  </a:lnTo>
                  <a:lnTo>
                    <a:pt x="132" y="22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18"/>
                  </a:lnTo>
                  <a:lnTo>
                    <a:pt x="130" y="18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32" y="16"/>
                  </a:lnTo>
                  <a:lnTo>
                    <a:pt x="130" y="16"/>
                  </a:lnTo>
                  <a:lnTo>
                    <a:pt x="130" y="18"/>
                  </a:lnTo>
                  <a:lnTo>
                    <a:pt x="130" y="16"/>
                  </a:lnTo>
                  <a:lnTo>
                    <a:pt x="130" y="18"/>
                  </a:lnTo>
                  <a:lnTo>
                    <a:pt x="128" y="18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130" y="18"/>
                  </a:lnTo>
                  <a:lnTo>
                    <a:pt x="130" y="20"/>
                  </a:lnTo>
                  <a:lnTo>
                    <a:pt x="130" y="22"/>
                  </a:lnTo>
                  <a:lnTo>
                    <a:pt x="132" y="22"/>
                  </a:lnTo>
                  <a:lnTo>
                    <a:pt x="132" y="24"/>
                  </a:lnTo>
                  <a:lnTo>
                    <a:pt x="130" y="24"/>
                  </a:lnTo>
                  <a:lnTo>
                    <a:pt x="132" y="24"/>
                  </a:lnTo>
                  <a:lnTo>
                    <a:pt x="130" y="24"/>
                  </a:lnTo>
                  <a:lnTo>
                    <a:pt x="130" y="26"/>
                  </a:lnTo>
                  <a:lnTo>
                    <a:pt x="130" y="24"/>
                  </a:lnTo>
                  <a:lnTo>
                    <a:pt x="130" y="22"/>
                  </a:lnTo>
                  <a:lnTo>
                    <a:pt x="128" y="22"/>
                  </a:lnTo>
                  <a:lnTo>
                    <a:pt x="130" y="22"/>
                  </a:lnTo>
                  <a:lnTo>
                    <a:pt x="128" y="22"/>
                  </a:lnTo>
                  <a:lnTo>
                    <a:pt x="130" y="22"/>
                  </a:lnTo>
                  <a:lnTo>
                    <a:pt x="128" y="22"/>
                  </a:lnTo>
                  <a:lnTo>
                    <a:pt x="128" y="20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6" y="20"/>
                  </a:lnTo>
                  <a:lnTo>
                    <a:pt x="126" y="22"/>
                  </a:lnTo>
                  <a:lnTo>
                    <a:pt x="124" y="22"/>
                  </a:lnTo>
                  <a:lnTo>
                    <a:pt x="126" y="22"/>
                  </a:lnTo>
                  <a:lnTo>
                    <a:pt x="128" y="22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2"/>
                  </a:lnTo>
                  <a:lnTo>
                    <a:pt x="126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8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8" y="26"/>
                  </a:lnTo>
                  <a:lnTo>
                    <a:pt x="126" y="26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4" y="26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26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6" y="28"/>
                  </a:lnTo>
                  <a:lnTo>
                    <a:pt x="126" y="30"/>
                  </a:lnTo>
                  <a:lnTo>
                    <a:pt x="124" y="28"/>
                  </a:lnTo>
                  <a:lnTo>
                    <a:pt x="124" y="26"/>
                  </a:lnTo>
                  <a:lnTo>
                    <a:pt x="122" y="26"/>
                  </a:lnTo>
                  <a:lnTo>
                    <a:pt x="124" y="26"/>
                  </a:lnTo>
                  <a:lnTo>
                    <a:pt x="124" y="28"/>
                  </a:lnTo>
                  <a:lnTo>
                    <a:pt x="122" y="28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2" y="26"/>
                  </a:lnTo>
                  <a:lnTo>
                    <a:pt x="122" y="28"/>
                  </a:lnTo>
                  <a:lnTo>
                    <a:pt x="124" y="28"/>
                  </a:lnTo>
                  <a:lnTo>
                    <a:pt x="122" y="28"/>
                  </a:lnTo>
                  <a:lnTo>
                    <a:pt x="124" y="28"/>
                  </a:lnTo>
                  <a:lnTo>
                    <a:pt x="124" y="30"/>
                  </a:lnTo>
                  <a:lnTo>
                    <a:pt x="124" y="28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24" y="30"/>
                  </a:lnTo>
                  <a:lnTo>
                    <a:pt x="126" y="30"/>
                  </a:lnTo>
                  <a:lnTo>
                    <a:pt x="126" y="32"/>
                  </a:lnTo>
                  <a:lnTo>
                    <a:pt x="126" y="30"/>
                  </a:lnTo>
                  <a:lnTo>
                    <a:pt x="126" y="32"/>
                  </a:lnTo>
                  <a:lnTo>
                    <a:pt x="126" y="30"/>
                  </a:lnTo>
                  <a:lnTo>
                    <a:pt x="126" y="32"/>
                  </a:lnTo>
                  <a:lnTo>
                    <a:pt x="124" y="32"/>
                  </a:lnTo>
                  <a:lnTo>
                    <a:pt x="124" y="30"/>
                  </a:lnTo>
                  <a:lnTo>
                    <a:pt x="124" y="32"/>
                  </a:lnTo>
                  <a:lnTo>
                    <a:pt x="124" y="30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4" y="32"/>
                  </a:lnTo>
                  <a:lnTo>
                    <a:pt x="122" y="32"/>
                  </a:lnTo>
                  <a:lnTo>
                    <a:pt x="122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18" y="30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2"/>
                  </a:lnTo>
                  <a:lnTo>
                    <a:pt x="120" y="30"/>
                  </a:lnTo>
                  <a:lnTo>
                    <a:pt x="120" y="30"/>
                  </a:lnTo>
                  <a:lnTo>
                    <a:pt x="120" y="32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4"/>
                  </a:lnTo>
                  <a:lnTo>
                    <a:pt x="120" y="36"/>
                  </a:lnTo>
                  <a:lnTo>
                    <a:pt x="120" y="34"/>
                  </a:lnTo>
                  <a:lnTo>
                    <a:pt x="120" y="32"/>
                  </a:lnTo>
                  <a:lnTo>
                    <a:pt x="122" y="32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2" y="36"/>
                  </a:lnTo>
                  <a:lnTo>
                    <a:pt x="122" y="34"/>
                  </a:lnTo>
                  <a:lnTo>
                    <a:pt x="124" y="34"/>
                  </a:lnTo>
                  <a:lnTo>
                    <a:pt x="122" y="34"/>
                  </a:lnTo>
                  <a:lnTo>
                    <a:pt x="124" y="34"/>
                  </a:lnTo>
                  <a:lnTo>
                    <a:pt x="124" y="36"/>
                  </a:lnTo>
                  <a:lnTo>
                    <a:pt x="122" y="36"/>
                  </a:lnTo>
                  <a:lnTo>
                    <a:pt x="124" y="36"/>
                  </a:lnTo>
                  <a:lnTo>
                    <a:pt x="124" y="34"/>
                  </a:lnTo>
                  <a:lnTo>
                    <a:pt x="126" y="34"/>
                  </a:lnTo>
                  <a:lnTo>
                    <a:pt x="126" y="36"/>
                  </a:lnTo>
                  <a:lnTo>
                    <a:pt x="124" y="36"/>
                  </a:lnTo>
                  <a:lnTo>
                    <a:pt x="126" y="36"/>
                  </a:lnTo>
                  <a:lnTo>
                    <a:pt x="128" y="36"/>
                  </a:lnTo>
                  <a:lnTo>
                    <a:pt x="128" y="38"/>
                  </a:lnTo>
                  <a:lnTo>
                    <a:pt x="128" y="40"/>
                  </a:lnTo>
                  <a:lnTo>
                    <a:pt x="130" y="40"/>
                  </a:lnTo>
                  <a:lnTo>
                    <a:pt x="130" y="42"/>
                  </a:lnTo>
                  <a:lnTo>
                    <a:pt x="130" y="44"/>
                  </a:lnTo>
                  <a:lnTo>
                    <a:pt x="128" y="44"/>
                  </a:lnTo>
                  <a:lnTo>
                    <a:pt x="130" y="42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28" y="42"/>
                  </a:lnTo>
                  <a:lnTo>
                    <a:pt x="130" y="42"/>
                  </a:lnTo>
                  <a:lnTo>
                    <a:pt x="128" y="42"/>
                  </a:lnTo>
                  <a:lnTo>
                    <a:pt x="128" y="44"/>
                  </a:lnTo>
                  <a:lnTo>
                    <a:pt x="128" y="42"/>
                  </a:lnTo>
                  <a:lnTo>
                    <a:pt x="128" y="44"/>
                  </a:lnTo>
                  <a:lnTo>
                    <a:pt x="128" y="42"/>
                  </a:lnTo>
                  <a:lnTo>
                    <a:pt x="128" y="44"/>
                  </a:lnTo>
                  <a:lnTo>
                    <a:pt x="128" y="42"/>
                  </a:lnTo>
                  <a:lnTo>
                    <a:pt x="126" y="42"/>
                  </a:lnTo>
                  <a:lnTo>
                    <a:pt x="128" y="42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2"/>
                  </a:lnTo>
                  <a:lnTo>
                    <a:pt x="126" y="44"/>
                  </a:lnTo>
                  <a:lnTo>
                    <a:pt x="126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4" y="42"/>
                  </a:lnTo>
                  <a:lnTo>
                    <a:pt x="124" y="40"/>
                  </a:lnTo>
                  <a:lnTo>
                    <a:pt x="122" y="40"/>
                  </a:lnTo>
                  <a:lnTo>
                    <a:pt x="120" y="40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2" y="40"/>
                  </a:lnTo>
                  <a:lnTo>
                    <a:pt x="122" y="42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4" y="42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24" y="44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6" y="44"/>
                  </a:lnTo>
                  <a:lnTo>
                    <a:pt x="128" y="44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26" y="46"/>
                  </a:lnTo>
                  <a:lnTo>
                    <a:pt x="128" y="46"/>
                  </a:lnTo>
                  <a:lnTo>
                    <a:pt x="128" y="44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8" y="46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4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2" y="46"/>
                  </a:lnTo>
                  <a:lnTo>
                    <a:pt x="124" y="46"/>
                  </a:lnTo>
                  <a:lnTo>
                    <a:pt x="124" y="48"/>
                  </a:lnTo>
                  <a:lnTo>
                    <a:pt x="122" y="48"/>
                  </a:lnTo>
                  <a:lnTo>
                    <a:pt x="124" y="48"/>
                  </a:lnTo>
                  <a:lnTo>
                    <a:pt x="124" y="46"/>
                  </a:lnTo>
                  <a:lnTo>
                    <a:pt x="124" y="48"/>
                  </a:lnTo>
                  <a:lnTo>
                    <a:pt x="124" y="46"/>
                  </a:lnTo>
                  <a:lnTo>
                    <a:pt x="124" y="48"/>
                  </a:lnTo>
                  <a:lnTo>
                    <a:pt x="124" y="46"/>
                  </a:lnTo>
                  <a:lnTo>
                    <a:pt x="126" y="46"/>
                  </a:lnTo>
                  <a:lnTo>
                    <a:pt x="126" y="48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24" y="48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8" y="48"/>
                  </a:lnTo>
                  <a:lnTo>
                    <a:pt x="128" y="50"/>
                  </a:lnTo>
                  <a:lnTo>
                    <a:pt x="126" y="50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6" y="48"/>
                  </a:lnTo>
                  <a:lnTo>
                    <a:pt x="126" y="50"/>
                  </a:lnTo>
                  <a:lnTo>
                    <a:pt x="126" y="52"/>
                  </a:lnTo>
                  <a:lnTo>
                    <a:pt x="126" y="50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6" y="52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28" y="52"/>
                  </a:lnTo>
                  <a:lnTo>
                    <a:pt x="126" y="52"/>
                  </a:lnTo>
                  <a:lnTo>
                    <a:pt x="128" y="52"/>
                  </a:lnTo>
                  <a:lnTo>
                    <a:pt x="126" y="52"/>
                  </a:lnTo>
                  <a:lnTo>
                    <a:pt x="128" y="52"/>
                  </a:lnTo>
                  <a:lnTo>
                    <a:pt x="128" y="54"/>
                  </a:lnTo>
                  <a:lnTo>
                    <a:pt x="126" y="54"/>
                  </a:lnTo>
                  <a:lnTo>
                    <a:pt x="128" y="54"/>
                  </a:lnTo>
                  <a:lnTo>
                    <a:pt x="128" y="56"/>
                  </a:lnTo>
                  <a:lnTo>
                    <a:pt x="126" y="54"/>
                  </a:lnTo>
                  <a:lnTo>
                    <a:pt x="126" y="56"/>
                  </a:lnTo>
                  <a:lnTo>
                    <a:pt x="128" y="56"/>
                  </a:lnTo>
                  <a:lnTo>
                    <a:pt x="126" y="56"/>
                  </a:lnTo>
                  <a:lnTo>
                    <a:pt x="128" y="56"/>
                  </a:lnTo>
                  <a:lnTo>
                    <a:pt x="126" y="56"/>
                  </a:lnTo>
                  <a:lnTo>
                    <a:pt x="126" y="54"/>
                  </a:lnTo>
                  <a:lnTo>
                    <a:pt x="126" y="56"/>
                  </a:lnTo>
                  <a:lnTo>
                    <a:pt x="126" y="56"/>
                  </a:lnTo>
                  <a:lnTo>
                    <a:pt x="128" y="56"/>
                  </a:lnTo>
                  <a:lnTo>
                    <a:pt x="128" y="58"/>
                  </a:lnTo>
                  <a:lnTo>
                    <a:pt x="128" y="60"/>
                  </a:lnTo>
                  <a:lnTo>
                    <a:pt x="130" y="60"/>
                  </a:lnTo>
                  <a:lnTo>
                    <a:pt x="130" y="62"/>
                  </a:lnTo>
                  <a:lnTo>
                    <a:pt x="130" y="64"/>
                  </a:lnTo>
                  <a:lnTo>
                    <a:pt x="130" y="66"/>
                  </a:lnTo>
                  <a:lnTo>
                    <a:pt x="132" y="66"/>
                  </a:lnTo>
                  <a:lnTo>
                    <a:pt x="132" y="68"/>
                  </a:lnTo>
                  <a:lnTo>
                    <a:pt x="132" y="70"/>
                  </a:lnTo>
                  <a:lnTo>
                    <a:pt x="134" y="70"/>
                  </a:lnTo>
                  <a:lnTo>
                    <a:pt x="136" y="70"/>
                  </a:lnTo>
                  <a:lnTo>
                    <a:pt x="136" y="72"/>
                  </a:lnTo>
                  <a:lnTo>
                    <a:pt x="138" y="72"/>
                  </a:lnTo>
                  <a:lnTo>
                    <a:pt x="138" y="74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8" y="76"/>
                  </a:lnTo>
                  <a:lnTo>
                    <a:pt x="138" y="78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8" y="76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6" y="78"/>
                  </a:lnTo>
                  <a:lnTo>
                    <a:pt x="136" y="76"/>
                  </a:lnTo>
                  <a:lnTo>
                    <a:pt x="136" y="74"/>
                  </a:lnTo>
                  <a:lnTo>
                    <a:pt x="136" y="76"/>
                  </a:lnTo>
                  <a:lnTo>
                    <a:pt x="136" y="74"/>
                  </a:lnTo>
                  <a:lnTo>
                    <a:pt x="134" y="74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6" y="76"/>
                  </a:lnTo>
                  <a:lnTo>
                    <a:pt x="134" y="76"/>
                  </a:lnTo>
                  <a:lnTo>
                    <a:pt x="134" y="74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4" y="72"/>
                  </a:lnTo>
                  <a:lnTo>
                    <a:pt x="134" y="74"/>
                  </a:lnTo>
                  <a:lnTo>
                    <a:pt x="132" y="74"/>
                  </a:lnTo>
                  <a:lnTo>
                    <a:pt x="132" y="72"/>
                  </a:lnTo>
                  <a:lnTo>
                    <a:pt x="132" y="74"/>
                  </a:lnTo>
                  <a:lnTo>
                    <a:pt x="132" y="72"/>
                  </a:lnTo>
                  <a:lnTo>
                    <a:pt x="132" y="74"/>
                  </a:lnTo>
                  <a:lnTo>
                    <a:pt x="130" y="74"/>
                  </a:lnTo>
                  <a:lnTo>
                    <a:pt x="130" y="72"/>
                  </a:lnTo>
                  <a:lnTo>
                    <a:pt x="130" y="74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30" y="72"/>
                  </a:lnTo>
                  <a:lnTo>
                    <a:pt x="128" y="72"/>
                  </a:lnTo>
                  <a:lnTo>
                    <a:pt x="130" y="72"/>
                  </a:lnTo>
                  <a:lnTo>
                    <a:pt x="130" y="70"/>
                  </a:lnTo>
                  <a:lnTo>
                    <a:pt x="128" y="72"/>
                  </a:lnTo>
                  <a:lnTo>
                    <a:pt x="128" y="70"/>
                  </a:lnTo>
                  <a:lnTo>
                    <a:pt x="128" y="72"/>
                  </a:lnTo>
                  <a:lnTo>
                    <a:pt x="126" y="72"/>
                  </a:lnTo>
                  <a:lnTo>
                    <a:pt x="126" y="70"/>
                  </a:lnTo>
                  <a:lnTo>
                    <a:pt x="124" y="70"/>
                  </a:lnTo>
                  <a:lnTo>
                    <a:pt x="126" y="70"/>
                  </a:lnTo>
                  <a:lnTo>
                    <a:pt x="126" y="72"/>
                  </a:lnTo>
                  <a:lnTo>
                    <a:pt x="128" y="72"/>
                  </a:lnTo>
                  <a:lnTo>
                    <a:pt x="128" y="74"/>
                  </a:lnTo>
                  <a:lnTo>
                    <a:pt x="130" y="74"/>
                  </a:lnTo>
                  <a:lnTo>
                    <a:pt x="128" y="74"/>
                  </a:lnTo>
                  <a:lnTo>
                    <a:pt x="130" y="74"/>
                  </a:lnTo>
                  <a:lnTo>
                    <a:pt x="130" y="76"/>
                  </a:lnTo>
                  <a:lnTo>
                    <a:pt x="132" y="76"/>
                  </a:lnTo>
                  <a:lnTo>
                    <a:pt x="132" y="74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2" y="76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4" y="76"/>
                  </a:lnTo>
                  <a:lnTo>
                    <a:pt x="134" y="78"/>
                  </a:lnTo>
                  <a:lnTo>
                    <a:pt x="136" y="78"/>
                  </a:lnTo>
                  <a:lnTo>
                    <a:pt x="134" y="78"/>
                  </a:lnTo>
                  <a:lnTo>
                    <a:pt x="136" y="78"/>
                  </a:lnTo>
                  <a:lnTo>
                    <a:pt x="138" y="78"/>
                  </a:lnTo>
                  <a:lnTo>
                    <a:pt x="138" y="80"/>
                  </a:lnTo>
                  <a:lnTo>
                    <a:pt x="138" y="78"/>
                  </a:lnTo>
                  <a:lnTo>
                    <a:pt x="140" y="78"/>
                  </a:lnTo>
                  <a:lnTo>
                    <a:pt x="138" y="78"/>
                  </a:lnTo>
                  <a:lnTo>
                    <a:pt x="140" y="78"/>
                  </a:lnTo>
                  <a:lnTo>
                    <a:pt x="138" y="78"/>
                  </a:lnTo>
                  <a:lnTo>
                    <a:pt x="140" y="78"/>
                  </a:lnTo>
                  <a:lnTo>
                    <a:pt x="140" y="80"/>
                  </a:lnTo>
                  <a:lnTo>
                    <a:pt x="140" y="82"/>
                  </a:lnTo>
                  <a:lnTo>
                    <a:pt x="142" y="82"/>
                  </a:lnTo>
                  <a:lnTo>
                    <a:pt x="142" y="84"/>
                  </a:lnTo>
                  <a:lnTo>
                    <a:pt x="144" y="84"/>
                  </a:lnTo>
                  <a:lnTo>
                    <a:pt x="144" y="86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4" y="88"/>
                  </a:lnTo>
                  <a:lnTo>
                    <a:pt x="146" y="88"/>
                  </a:lnTo>
                  <a:lnTo>
                    <a:pt x="146" y="90"/>
                  </a:lnTo>
                  <a:lnTo>
                    <a:pt x="146" y="92"/>
                  </a:lnTo>
                  <a:lnTo>
                    <a:pt x="146" y="90"/>
                  </a:lnTo>
                  <a:lnTo>
                    <a:pt x="144" y="90"/>
                  </a:lnTo>
                  <a:lnTo>
                    <a:pt x="142" y="90"/>
                  </a:lnTo>
                  <a:lnTo>
                    <a:pt x="142" y="88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2" y="86"/>
                  </a:lnTo>
                  <a:lnTo>
                    <a:pt x="142" y="88"/>
                  </a:lnTo>
                  <a:lnTo>
                    <a:pt x="140" y="88"/>
                  </a:lnTo>
                  <a:lnTo>
                    <a:pt x="140" y="86"/>
                  </a:lnTo>
                  <a:lnTo>
                    <a:pt x="140" y="88"/>
                  </a:lnTo>
                  <a:lnTo>
                    <a:pt x="142" y="88"/>
                  </a:lnTo>
                  <a:lnTo>
                    <a:pt x="140" y="88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40" y="86"/>
                  </a:lnTo>
                  <a:lnTo>
                    <a:pt x="140" y="84"/>
                  </a:lnTo>
                  <a:lnTo>
                    <a:pt x="138" y="84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8" y="82"/>
                  </a:lnTo>
                  <a:lnTo>
                    <a:pt x="136" y="82"/>
                  </a:lnTo>
                  <a:lnTo>
                    <a:pt x="136" y="84"/>
                  </a:lnTo>
                  <a:lnTo>
                    <a:pt x="138" y="84"/>
                  </a:lnTo>
                  <a:lnTo>
                    <a:pt x="138" y="86"/>
                  </a:lnTo>
                  <a:lnTo>
                    <a:pt x="138" y="84"/>
                  </a:lnTo>
                  <a:lnTo>
                    <a:pt x="138" y="86"/>
                  </a:lnTo>
                  <a:lnTo>
                    <a:pt x="140" y="86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8" y="88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8" y="86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8" y="88"/>
                  </a:lnTo>
                  <a:lnTo>
                    <a:pt x="140" y="88"/>
                  </a:lnTo>
                  <a:lnTo>
                    <a:pt x="140" y="90"/>
                  </a:lnTo>
                  <a:lnTo>
                    <a:pt x="138" y="90"/>
                  </a:lnTo>
                  <a:lnTo>
                    <a:pt x="138" y="88"/>
                  </a:lnTo>
                  <a:lnTo>
                    <a:pt x="136" y="88"/>
                  </a:lnTo>
                  <a:lnTo>
                    <a:pt x="136" y="86"/>
                  </a:lnTo>
                  <a:lnTo>
                    <a:pt x="134" y="86"/>
                  </a:lnTo>
                  <a:lnTo>
                    <a:pt x="134" y="84"/>
                  </a:lnTo>
                  <a:lnTo>
                    <a:pt x="132" y="84"/>
                  </a:lnTo>
                  <a:lnTo>
                    <a:pt x="130" y="84"/>
                  </a:lnTo>
                  <a:lnTo>
                    <a:pt x="128" y="84"/>
                  </a:lnTo>
                  <a:lnTo>
                    <a:pt x="130" y="84"/>
                  </a:lnTo>
                  <a:lnTo>
                    <a:pt x="130" y="82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28" y="82"/>
                  </a:lnTo>
                  <a:lnTo>
                    <a:pt x="128" y="80"/>
                  </a:lnTo>
                  <a:lnTo>
                    <a:pt x="128" y="82"/>
                  </a:lnTo>
                  <a:lnTo>
                    <a:pt x="130" y="82"/>
                  </a:lnTo>
                  <a:lnTo>
                    <a:pt x="128" y="82"/>
                  </a:lnTo>
                  <a:lnTo>
                    <a:pt x="128" y="84"/>
                  </a:lnTo>
                  <a:lnTo>
                    <a:pt x="128" y="82"/>
                  </a:lnTo>
                  <a:lnTo>
                    <a:pt x="128" y="84"/>
                  </a:lnTo>
                  <a:lnTo>
                    <a:pt x="126" y="84"/>
                  </a:lnTo>
                  <a:lnTo>
                    <a:pt x="126" y="82"/>
                  </a:lnTo>
                  <a:lnTo>
                    <a:pt x="126" y="80"/>
                  </a:lnTo>
                  <a:lnTo>
                    <a:pt x="126" y="82"/>
                  </a:lnTo>
                  <a:lnTo>
                    <a:pt x="126" y="84"/>
                  </a:lnTo>
                  <a:lnTo>
                    <a:pt x="126" y="86"/>
                  </a:lnTo>
                  <a:lnTo>
                    <a:pt x="124" y="86"/>
                  </a:lnTo>
                  <a:lnTo>
                    <a:pt x="124" y="84"/>
                  </a:lnTo>
                  <a:lnTo>
                    <a:pt x="124" y="86"/>
                  </a:lnTo>
                  <a:lnTo>
                    <a:pt x="124" y="84"/>
                  </a:lnTo>
                  <a:lnTo>
                    <a:pt x="124" y="86"/>
                  </a:lnTo>
                  <a:lnTo>
                    <a:pt x="126" y="86"/>
                  </a:lnTo>
                  <a:lnTo>
                    <a:pt x="124" y="86"/>
                  </a:lnTo>
                  <a:lnTo>
                    <a:pt x="124" y="84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22" y="84"/>
                  </a:lnTo>
                  <a:lnTo>
                    <a:pt x="122" y="82"/>
                  </a:lnTo>
                  <a:lnTo>
                    <a:pt x="120" y="82"/>
                  </a:lnTo>
                  <a:lnTo>
                    <a:pt x="122" y="82"/>
                  </a:lnTo>
                  <a:lnTo>
                    <a:pt x="120" y="82"/>
                  </a:lnTo>
                  <a:lnTo>
                    <a:pt x="120" y="80"/>
                  </a:lnTo>
                  <a:lnTo>
                    <a:pt x="122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2" y="78"/>
                  </a:lnTo>
                  <a:lnTo>
                    <a:pt x="122" y="80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78"/>
                  </a:lnTo>
                  <a:lnTo>
                    <a:pt x="118" y="78"/>
                  </a:lnTo>
                  <a:lnTo>
                    <a:pt x="116" y="78"/>
                  </a:lnTo>
                  <a:lnTo>
                    <a:pt x="118" y="78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0" y="78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0"/>
                  </a:lnTo>
                  <a:lnTo>
                    <a:pt x="120" y="82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20" y="84"/>
                  </a:lnTo>
                  <a:lnTo>
                    <a:pt x="122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20" y="84"/>
                  </a:lnTo>
                  <a:lnTo>
                    <a:pt x="118" y="84"/>
                  </a:lnTo>
                  <a:lnTo>
                    <a:pt x="120" y="84"/>
                  </a:lnTo>
                  <a:lnTo>
                    <a:pt x="118" y="84"/>
                  </a:lnTo>
                  <a:lnTo>
                    <a:pt x="118" y="82"/>
                  </a:lnTo>
                  <a:lnTo>
                    <a:pt x="120" y="82"/>
                  </a:lnTo>
                  <a:lnTo>
                    <a:pt x="120" y="84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20" y="82"/>
                  </a:lnTo>
                  <a:lnTo>
                    <a:pt x="118" y="82"/>
                  </a:lnTo>
                  <a:lnTo>
                    <a:pt x="116" y="82"/>
                  </a:lnTo>
                  <a:lnTo>
                    <a:pt x="116" y="80"/>
                  </a:lnTo>
                  <a:lnTo>
                    <a:pt x="116" y="82"/>
                  </a:lnTo>
                  <a:lnTo>
                    <a:pt x="116" y="80"/>
                  </a:lnTo>
                  <a:lnTo>
                    <a:pt x="116" y="78"/>
                  </a:lnTo>
                  <a:lnTo>
                    <a:pt x="114" y="78"/>
                  </a:lnTo>
                  <a:lnTo>
                    <a:pt x="114" y="76"/>
                  </a:lnTo>
                  <a:lnTo>
                    <a:pt x="112" y="76"/>
                  </a:lnTo>
                  <a:lnTo>
                    <a:pt x="112" y="74"/>
                  </a:lnTo>
                  <a:lnTo>
                    <a:pt x="112" y="76"/>
                  </a:lnTo>
                  <a:lnTo>
                    <a:pt x="112" y="78"/>
                  </a:lnTo>
                  <a:lnTo>
                    <a:pt x="110" y="78"/>
                  </a:lnTo>
                  <a:lnTo>
                    <a:pt x="110" y="80"/>
                  </a:lnTo>
                  <a:lnTo>
                    <a:pt x="110" y="78"/>
                  </a:lnTo>
                  <a:lnTo>
                    <a:pt x="110" y="76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76"/>
                  </a:lnTo>
                  <a:lnTo>
                    <a:pt x="108" y="78"/>
                  </a:lnTo>
                  <a:lnTo>
                    <a:pt x="106" y="78"/>
                  </a:lnTo>
                  <a:lnTo>
                    <a:pt x="108" y="78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10" y="78"/>
                  </a:lnTo>
                  <a:lnTo>
                    <a:pt x="108" y="78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08" y="80"/>
                  </a:lnTo>
                  <a:lnTo>
                    <a:pt x="110" y="80"/>
                  </a:lnTo>
                  <a:lnTo>
                    <a:pt x="108" y="80"/>
                  </a:lnTo>
                  <a:lnTo>
                    <a:pt x="108" y="82"/>
                  </a:lnTo>
                  <a:lnTo>
                    <a:pt x="106" y="82"/>
                  </a:lnTo>
                  <a:lnTo>
                    <a:pt x="104" y="82"/>
                  </a:lnTo>
                  <a:lnTo>
                    <a:pt x="104" y="80"/>
                  </a:lnTo>
                  <a:lnTo>
                    <a:pt x="102" y="80"/>
                  </a:lnTo>
                  <a:lnTo>
                    <a:pt x="102" y="78"/>
                  </a:lnTo>
                  <a:lnTo>
                    <a:pt x="102" y="76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4" y="72"/>
                  </a:lnTo>
                  <a:lnTo>
                    <a:pt x="102" y="72"/>
                  </a:lnTo>
                  <a:lnTo>
                    <a:pt x="102" y="74"/>
                  </a:lnTo>
                  <a:lnTo>
                    <a:pt x="104" y="74"/>
                  </a:lnTo>
                  <a:lnTo>
                    <a:pt x="102" y="74"/>
                  </a:lnTo>
                  <a:lnTo>
                    <a:pt x="102" y="72"/>
                  </a:lnTo>
                  <a:lnTo>
                    <a:pt x="104" y="72"/>
                  </a:lnTo>
                  <a:lnTo>
                    <a:pt x="106" y="72"/>
                  </a:lnTo>
                  <a:lnTo>
                    <a:pt x="106" y="70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4" y="72"/>
                  </a:lnTo>
                  <a:lnTo>
                    <a:pt x="104" y="70"/>
                  </a:lnTo>
                  <a:lnTo>
                    <a:pt x="106" y="70"/>
                  </a:lnTo>
                  <a:lnTo>
                    <a:pt x="106" y="68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8"/>
                  </a:lnTo>
                  <a:lnTo>
                    <a:pt x="106" y="68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8" y="64"/>
                  </a:lnTo>
                  <a:lnTo>
                    <a:pt x="108" y="62"/>
                  </a:lnTo>
                  <a:lnTo>
                    <a:pt x="108" y="64"/>
                  </a:lnTo>
                  <a:lnTo>
                    <a:pt x="110" y="64"/>
                  </a:lnTo>
                  <a:lnTo>
                    <a:pt x="110" y="62"/>
                  </a:lnTo>
                  <a:lnTo>
                    <a:pt x="108" y="62"/>
                  </a:lnTo>
                  <a:lnTo>
                    <a:pt x="110" y="62"/>
                  </a:lnTo>
                  <a:lnTo>
                    <a:pt x="108" y="60"/>
                  </a:lnTo>
                  <a:lnTo>
                    <a:pt x="110" y="60"/>
                  </a:lnTo>
                  <a:lnTo>
                    <a:pt x="108" y="60"/>
                  </a:lnTo>
                  <a:lnTo>
                    <a:pt x="108" y="58"/>
                  </a:lnTo>
                  <a:lnTo>
                    <a:pt x="108" y="56"/>
                  </a:lnTo>
                  <a:lnTo>
                    <a:pt x="110" y="56"/>
                  </a:lnTo>
                  <a:lnTo>
                    <a:pt x="110" y="56"/>
                  </a:lnTo>
                  <a:lnTo>
                    <a:pt x="112" y="54"/>
                  </a:lnTo>
                  <a:lnTo>
                    <a:pt x="112" y="52"/>
                  </a:lnTo>
                  <a:lnTo>
                    <a:pt x="110" y="52"/>
                  </a:lnTo>
                  <a:lnTo>
                    <a:pt x="108" y="52"/>
                  </a:lnTo>
                  <a:lnTo>
                    <a:pt x="108" y="50"/>
                  </a:lnTo>
                  <a:lnTo>
                    <a:pt x="106" y="50"/>
                  </a:lnTo>
                  <a:lnTo>
                    <a:pt x="104" y="50"/>
                  </a:lnTo>
                  <a:lnTo>
                    <a:pt x="104" y="52"/>
                  </a:lnTo>
                  <a:lnTo>
                    <a:pt x="102" y="52"/>
                  </a:lnTo>
                  <a:lnTo>
                    <a:pt x="102" y="54"/>
                  </a:lnTo>
                  <a:lnTo>
                    <a:pt x="102" y="52"/>
                  </a:lnTo>
                  <a:lnTo>
                    <a:pt x="100" y="52"/>
                  </a:lnTo>
                  <a:lnTo>
                    <a:pt x="98" y="52"/>
                  </a:lnTo>
                  <a:lnTo>
                    <a:pt x="96" y="52"/>
                  </a:lnTo>
                  <a:lnTo>
                    <a:pt x="96" y="50"/>
                  </a:lnTo>
                  <a:lnTo>
                    <a:pt x="94" y="50"/>
                  </a:lnTo>
                  <a:lnTo>
                    <a:pt x="94" y="48"/>
                  </a:lnTo>
                  <a:lnTo>
                    <a:pt x="92" y="48"/>
                  </a:lnTo>
                  <a:lnTo>
                    <a:pt x="90" y="48"/>
                  </a:lnTo>
                  <a:lnTo>
                    <a:pt x="88" y="48"/>
                  </a:lnTo>
                  <a:lnTo>
                    <a:pt x="88" y="50"/>
                  </a:lnTo>
                  <a:lnTo>
                    <a:pt x="88" y="48"/>
                  </a:lnTo>
                  <a:lnTo>
                    <a:pt x="86" y="50"/>
                  </a:lnTo>
                  <a:lnTo>
                    <a:pt x="86" y="48"/>
                  </a:lnTo>
                  <a:lnTo>
                    <a:pt x="84" y="48"/>
                  </a:lnTo>
                  <a:lnTo>
                    <a:pt x="84" y="46"/>
                  </a:lnTo>
                  <a:lnTo>
                    <a:pt x="82" y="46"/>
                  </a:lnTo>
                  <a:lnTo>
                    <a:pt x="84" y="46"/>
                  </a:lnTo>
                  <a:lnTo>
                    <a:pt x="84" y="44"/>
                  </a:lnTo>
                  <a:lnTo>
                    <a:pt x="84" y="42"/>
                  </a:lnTo>
                  <a:lnTo>
                    <a:pt x="84" y="40"/>
                  </a:lnTo>
                  <a:lnTo>
                    <a:pt x="82" y="40"/>
                  </a:lnTo>
                  <a:lnTo>
                    <a:pt x="80" y="40"/>
                  </a:lnTo>
                  <a:lnTo>
                    <a:pt x="80" y="38"/>
                  </a:lnTo>
                  <a:lnTo>
                    <a:pt x="78" y="38"/>
                  </a:lnTo>
                  <a:lnTo>
                    <a:pt x="76" y="38"/>
                  </a:lnTo>
                  <a:lnTo>
                    <a:pt x="74" y="38"/>
                  </a:lnTo>
                  <a:lnTo>
                    <a:pt x="72" y="38"/>
                  </a:lnTo>
                  <a:lnTo>
                    <a:pt x="72" y="38"/>
                  </a:lnTo>
                  <a:lnTo>
                    <a:pt x="72" y="36"/>
                  </a:lnTo>
                  <a:lnTo>
                    <a:pt x="72" y="36"/>
                  </a:lnTo>
                  <a:lnTo>
                    <a:pt x="72" y="34"/>
                  </a:lnTo>
                  <a:lnTo>
                    <a:pt x="72" y="34"/>
                  </a:lnTo>
                  <a:lnTo>
                    <a:pt x="72" y="32"/>
                  </a:lnTo>
                  <a:lnTo>
                    <a:pt x="70" y="32"/>
                  </a:lnTo>
                  <a:lnTo>
                    <a:pt x="70" y="34"/>
                  </a:lnTo>
                  <a:lnTo>
                    <a:pt x="70" y="32"/>
                  </a:lnTo>
                  <a:lnTo>
                    <a:pt x="70" y="30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6" y="30"/>
                  </a:lnTo>
                  <a:lnTo>
                    <a:pt x="66" y="28"/>
                  </a:lnTo>
                  <a:lnTo>
                    <a:pt x="64" y="28"/>
                  </a:lnTo>
                  <a:lnTo>
                    <a:pt x="64" y="26"/>
                  </a:lnTo>
                  <a:lnTo>
                    <a:pt x="66" y="26"/>
                  </a:lnTo>
                  <a:lnTo>
                    <a:pt x="68" y="26"/>
                  </a:lnTo>
                  <a:lnTo>
                    <a:pt x="66" y="24"/>
                  </a:lnTo>
                  <a:lnTo>
                    <a:pt x="64" y="24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2" y="24"/>
                  </a:lnTo>
                  <a:lnTo>
                    <a:pt x="62" y="26"/>
                  </a:lnTo>
                  <a:lnTo>
                    <a:pt x="60" y="26"/>
                  </a:lnTo>
                  <a:lnTo>
                    <a:pt x="58" y="26"/>
                  </a:lnTo>
                  <a:lnTo>
                    <a:pt x="58" y="24"/>
                  </a:lnTo>
                  <a:lnTo>
                    <a:pt x="56" y="24"/>
                  </a:lnTo>
                  <a:lnTo>
                    <a:pt x="56" y="22"/>
                  </a:lnTo>
                  <a:lnTo>
                    <a:pt x="54" y="22"/>
                  </a:lnTo>
                  <a:lnTo>
                    <a:pt x="52" y="22"/>
                  </a:lnTo>
                  <a:lnTo>
                    <a:pt x="50" y="22"/>
                  </a:lnTo>
                  <a:lnTo>
                    <a:pt x="50" y="24"/>
                  </a:lnTo>
                  <a:lnTo>
                    <a:pt x="50" y="26"/>
                  </a:lnTo>
                  <a:lnTo>
                    <a:pt x="48" y="26"/>
                  </a:lnTo>
                  <a:lnTo>
                    <a:pt x="48" y="28"/>
                  </a:lnTo>
                  <a:lnTo>
                    <a:pt x="46" y="28"/>
                  </a:lnTo>
                  <a:lnTo>
                    <a:pt x="46" y="26"/>
                  </a:lnTo>
                  <a:lnTo>
                    <a:pt x="44" y="26"/>
                  </a:lnTo>
                  <a:lnTo>
                    <a:pt x="44" y="28"/>
                  </a:lnTo>
                  <a:lnTo>
                    <a:pt x="42" y="28"/>
                  </a:lnTo>
                  <a:lnTo>
                    <a:pt x="42" y="30"/>
                  </a:lnTo>
                  <a:lnTo>
                    <a:pt x="44" y="30"/>
                  </a:lnTo>
                  <a:lnTo>
                    <a:pt x="42" y="30"/>
                  </a:lnTo>
                  <a:lnTo>
                    <a:pt x="40" y="30"/>
                  </a:lnTo>
                  <a:lnTo>
                    <a:pt x="40" y="32"/>
                  </a:lnTo>
                  <a:lnTo>
                    <a:pt x="42" y="32"/>
                  </a:lnTo>
                  <a:lnTo>
                    <a:pt x="44" y="32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2" y="32"/>
                  </a:lnTo>
                  <a:lnTo>
                    <a:pt x="42" y="34"/>
                  </a:lnTo>
                  <a:lnTo>
                    <a:pt x="40" y="34"/>
                  </a:lnTo>
                  <a:lnTo>
                    <a:pt x="38" y="34"/>
                  </a:lnTo>
                  <a:lnTo>
                    <a:pt x="38" y="36"/>
                  </a:lnTo>
                  <a:lnTo>
                    <a:pt x="36" y="36"/>
                  </a:lnTo>
                  <a:lnTo>
                    <a:pt x="36" y="34"/>
                  </a:lnTo>
                  <a:lnTo>
                    <a:pt x="34" y="34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30" y="32"/>
                  </a:lnTo>
                  <a:lnTo>
                    <a:pt x="28" y="32"/>
                  </a:lnTo>
                  <a:lnTo>
                    <a:pt x="28" y="30"/>
                  </a:lnTo>
                  <a:lnTo>
                    <a:pt x="26" y="30"/>
                  </a:lnTo>
                  <a:lnTo>
                    <a:pt x="26" y="32"/>
                  </a:lnTo>
                  <a:lnTo>
                    <a:pt x="26" y="34"/>
                  </a:lnTo>
                  <a:lnTo>
                    <a:pt x="26" y="36"/>
                  </a:lnTo>
                  <a:lnTo>
                    <a:pt x="24" y="36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4" y="40"/>
                  </a:lnTo>
                  <a:lnTo>
                    <a:pt x="24" y="42"/>
                  </a:lnTo>
                  <a:lnTo>
                    <a:pt x="24" y="44"/>
                  </a:lnTo>
                  <a:lnTo>
                    <a:pt x="24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18" y="42"/>
                  </a:lnTo>
                  <a:lnTo>
                    <a:pt x="18" y="44"/>
                  </a:lnTo>
                  <a:lnTo>
                    <a:pt x="16" y="44"/>
                  </a:lnTo>
                  <a:lnTo>
                    <a:pt x="16" y="46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4" y="48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52"/>
                  </a:lnTo>
                  <a:lnTo>
                    <a:pt x="12" y="54"/>
                  </a:lnTo>
                  <a:lnTo>
                    <a:pt x="10" y="54"/>
                  </a:lnTo>
                  <a:lnTo>
                    <a:pt x="8" y="54"/>
                  </a:lnTo>
                  <a:lnTo>
                    <a:pt x="8" y="56"/>
                  </a:lnTo>
                  <a:lnTo>
                    <a:pt x="8" y="56"/>
                  </a:lnTo>
                  <a:lnTo>
                    <a:pt x="6" y="56"/>
                  </a:lnTo>
                  <a:lnTo>
                    <a:pt x="6" y="58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4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4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2" y="32"/>
                  </a:lnTo>
                  <a:lnTo>
                    <a:pt x="4" y="32"/>
                  </a:lnTo>
                  <a:lnTo>
                    <a:pt x="4" y="30"/>
                  </a:lnTo>
                  <a:lnTo>
                    <a:pt x="6" y="30"/>
                  </a:lnTo>
                  <a:lnTo>
                    <a:pt x="10" y="30"/>
                  </a:lnTo>
                  <a:lnTo>
                    <a:pt x="12" y="30"/>
                  </a:lnTo>
                  <a:lnTo>
                    <a:pt x="14" y="30"/>
                  </a:lnTo>
                  <a:lnTo>
                    <a:pt x="16" y="28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6"/>
                  </a:lnTo>
                  <a:lnTo>
                    <a:pt x="26" y="26"/>
                  </a:lnTo>
                  <a:close/>
                </a:path>
              </a:pathLst>
            </a:custGeom>
            <a:solidFill>
              <a:srgbClr val="008F00">
                <a:alpha val="63922"/>
              </a:srgb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DBC95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2" name="Freeform 2380">
              <a:extLst>
                <a:ext uri="{FF2B5EF4-FFF2-40B4-BE49-F238E27FC236}">
                  <a16:creationId xmlns:a16="http://schemas.microsoft.com/office/drawing/2014/main" id="{80B8F65C-CFCC-3BAA-0E7B-2D161A8BC3CD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073907" y="2645924"/>
              <a:ext cx="289229" cy="155063"/>
            </a:xfrm>
            <a:custGeom>
              <a:avLst/>
              <a:gdLst>
                <a:gd name="T0" fmla="*/ 144 w 146"/>
                <a:gd name="T1" fmla="*/ 69 h 83"/>
                <a:gd name="T2" fmla="*/ 142 w 146"/>
                <a:gd name="T3" fmla="*/ 67 h 83"/>
                <a:gd name="T4" fmla="*/ 106 w 146"/>
                <a:gd name="T5" fmla="*/ 75 h 83"/>
                <a:gd name="T6" fmla="*/ 110 w 146"/>
                <a:gd name="T7" fmla="*/ 73 h 83"/>
                <a:gd name="T8" fmla="*/ 118 w 146"/>
                <a:gd name="T9" fmla="*/ 71 h 83"/>
                <a:gd name="T10" fmla="*/ 122 w 146"/>
                <a:gd name="T11" fmla="*/ 69 h 83"/>
                <a:gd name="T12" fmla="*/ 114 w 146"/>
                <a:gd name="T13" fmla="*/ 79 h 83"/>
                <a:gd name="T14" fmla="*/ 114 w 146"/>
                <a:gd name="T15" fmla="*/ 71 h 83"/>
                <a:gd name="T16" fmla="*/ 110 w 146"/>
                <a:gd name="T17" fmla="*/ 73 h 83"/>
                <a:gd name="T18" fmla="*/ 120 w 146"/>
                <a:gd name="T19" fmla="*/ 59 h 83"/>
                <a:gd name="T20" fmla="*/ 138 w 146"/>
                <a:gd name="T21" fmla="*/ 51 h 83"/>
                <a:gd name="T22" fmla="*/ 136 w 146"/>
                <a:gd name="T23" fmla="*/ 47 h 83"/>
                <a:gd name="T24" fmla="*/ 90 w 146"/>
                <a:gd name="T25" fmla="*/ 33 h 83"/>
                <a:gd name="T26" fmla="*/ 92 w 146"/>
                <a:gd name="T27" fmla="*/ 18 h 83"/>
                <a:gd name="T28" fmla="*/ 92 w 146"/>
                <a:gd name="T29" fmla="*/ 10 h 83"/>
                <a:gd name="T30" fmla="*/ 96 w 146"/>
                <a:gd name="T31" fmla="*/ 12 h 83"/>
                <a:gd name="T32" fmla="*/ 90 w 146"/>
                <a:gd name="T33" fmla="*/ 18 h 83"/>
                <a:gd name="T34" fmla="*/ 86 w 146"/>
                <a:gd name="T35" fmla="*/ 28 h 83"/>
                <a:gd name="T36" fmla="*/ 88 w 146"/>
                <a:gd name="T37" fmla="*/ 35 h 83"/>
                <a:gd name="T38" fmla="*/ 92 w 146"/>
                <a:gd name="T39" fmla="*/ 33 h 83"/>
                <a:gd name="T40" fmla="*/ 92 w 146"/>
                <a:gd name="T41" fmla="*/ 30 h 83"/>
                <a:gd name="T42" fmla="*/ 100 w 146"/>
                <a:gd name="T43" fmla="*/ 35 h 83"/>
                <a:gd name="T44" fmla="*/ 106 w 146"/>
                <a:gd name="T45" fmla="*/ 39 h 83"/>
                <a:gd name="T46" fmla="*/ 106 w 146"/>
                <a:gd name="T47" fmla="*/ 41 h 83"/>
                <a:gd name="T48" fmla="*/ 110 w 146"/>
                <a:gd name="T49" fmla="*/ 43 h 83"/>
                <a:gd name="T50" fmla="*/ 118 w 146"/>
                <a:gd name="T51" fmla="*/ 51 h 83"/>
                <a:gd name="T52" fmla="*/ 134 w 146"/>
                <a:gd name="T53" fmla="*/ 45 h 83"/>
                <a:gd name="T54" fmla="*/ 126 w 146"/>
                <a:gd name="T55" fmla="*/ 35 h 83"/>
                <a:gd name="T56" fmla="*/ 130 w 146"/>
                <a:gd name="T57" fmla="*/ 35 h 83"/>
                <a:gd name="T58" fmla="*/ 136 w 146"/>
                <a:gd name="T59" fmla="*/ 47 h 83"/>
                <a:gd name="T60" fmla="*/ 130 w 146"/>
                <a:gd name="T61" fmla="*/ 55 h 83"/>
                <a:gd name="T62" fmla="*/ 128 w 146"/>
                <a:gd name="T63" fmla="*/ 55 h 83"/>
                <a:gd name="T64" fmla="*/ 120 w 146"/>
                <a:gd name="T65" fmla="*/ 57 h 83"/>
                <a:gd name="T66" fmla="*/ 116 w 146"/>
                <a:gd name="T67" fmla="*/ 65 h 83"/>
                <a:gd name="T68" fmla="*/ 112 w 146"/>
                <a:gd name="T69" fmla="*/ 61 h 83"/>
                <a:gd name="T70" fmla="*/ 112 w 146"/>
                <a:gd name="T71" fmla="*/ 57 h 83"/>
                <a:gd name="T72" fmla="*/ 112 w 146"/>
                <a:gd name="T73" fmla="*/ 55 h 83"/>
                <a:gd name="T74" fmla="*/ 108 w 146"/>
                <a:gd name="T75" fmla="*/ 57 h 83"/>
                <a:gd name="T76" fmla="*/ 106 w 146"/>
                <a:gd name="T77" fmla="*/ 63 h 83"/>
                <a:gd name="T78" fmla="*/ 104 w 146"/>
                <a:gd name="T79" fmla="*/ 67 h 83"/>
                <a:gd name="T80" fmla="*/ 102 w 146"/>
                <a:gd name="T81" fmla="*/ 71 h 83"/>
                <a:gd name="T82" fmla="*/ 98 w 146"/>
                <a:gd name="T83" fmla="*/ 73 h 83"/>
                <a:gd name="T84" fmla="*/ 98 w 146"/>
                <a:gd name="T85" fmla="*/ 71 h 83"/>
                <a:gd name="T86" fmla="*/ 96 w 146"/>
                <a:gd name="T87" fmla="*/ 67 h 83"/>
                <a:gd name="T88" fmla="*/ 94 w 146"/>
                <a:gd name="T89" fmla="*/ 59 h 83"/>
                <a:gd name="T90" fmla="*/ 94 w 146"/>
                <a:gd name="T91" fmla="*/ 61 h 83"/>
                <a:gd name="T92" fmla="*/ 80 w 146"/>
                <a:gd name="T93" fmla="*/ 55 h 83"/>
                <a:gd name="T94" fmla="*/ 62 w 146"/>
                <a:gd name="T95" fmla="*/ 57 h 83"/>
                <a:gd name="T96" fmla="*/ 32 w 146"/>
                <a:gd name="T97" fmla="*/ 65 h 83"/>
                <a:gd name="T98" fmla="*/ 8 w 146"/>
                <a:gd name="T99" fmla="*/ 73 h 83"/>
                <a:gd name="T100" fmla="*/ 0 w 146"/>
                <a:gd name="T101" fmla="*/ 51 h 83"/>
                <a:gd name="T102" fmla="*/ 14 w 146"/>
                <a:gd name="T103" fmla="*/ 33 h 83"/>
                <a:gd name="T104" fmla="*/ 40 w 146"/>
                <a:gd name="T105" fmla="*/ 24 h 83"/>
                <a:gd name="T106" fmla="*/ 66 w 146"/>
                <a:gd name="T107" fmla="*/ 18 h 83"/>
                <a:gd name="T108" fmla="*/ 84 w 146"/>
                <a:gd name="T109" fmla="*/ 2 h 83"/>
                <a:gd name="T110" fmla="*/ 86 w 146"/>
                <a:gd name="T111" fmla="*/ 6 h 83"/>
                <a:gd name="T112" fmla="*/ 90 w 146"/>
                <a:gd name="T113" fmla="*/ 8 h 83"/>
                <a:gd name="T114" fmla="*/ 90 w 146"/>
                <a:gd name="T115" fmla="*/ 10 h 83"/>
                <a:gd name="T116" fmla="*/ 94 w 146"/>
                <a:gd name="T117" fmla="*/ 10 h 83"/>
                <a:gd name="T118" fmla="*/ 124 w 146"/>
                <a:gd name="T119" fmla="*/ 35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46" h="83">
                  <a:moveTo>
                    <a:pt x="112" y="83"/>
                  </a:moveTo>
                  <a:lnTo>
                    <a:pt x="112" y="81"/>
                  </a:lnTo>
                  <a:lnTo>
                    <a:pt x="112" y="83"/>
                  </a:lnTo>
                  <a:close/>
                  <a:moveTo>
                    <a:pt x="132" y="73"/>
                  </a:moveTo>
                  <a:lnTo>
                    <a:pt x="134" y="73"/>
                  </a:lnTo>
                  <a:lnTo>
                    <a:pt x="132" y="73"/>
                  </a:lnTo>
                  <a:lnTo>
                    <a:pt x="134" y="73"/>
                  </a:lnTo>
                  <a:lnTo>
                    <a:pt x="132" y="73"/>
                  </a:lnTo>
                  <a:close/>
                  <a:moveTo>
                    <a:pt x="130" y="71"/>
                  </a:moveTo>
                  <a:lnTo>
                    <a:pt x="132" y="71"/>
                  </a:lnTo>
                  <a:lnTo>
                    <a:pt x="130" y="71"/>
                  </a:lnTo>
                  <a:close/>
                  <a:moveTo>
                    <a:pt x="130" y="71"/>
                  </a:moveTo>
                  <a:lnTo>
                    <a:pt x="132" y="71"/>
                  </a:lnTo>
                  <a:lnTo>
                    <a:pt x="130" y="71"/>
                  </a:lnTo>
                  <a:close/>
                  <a:moveTo>
                    <a:pt x="142" y="67"/>
                  </a:moveTo>
                  <a:lnTo>
                    <a:pt x="144" y="67"/>
                  </a:lnTo>
                  <a:lnTo>
                    <a:pt x="144" y="69"/>
                  </a:lnTo>
                  <a:lnTo>
                    <a:pt x="146" y="71"/>
                  </a:lnTo>
                  <a:lnTo>
                    <a:pt x="144" y="71"/>
                  </a:lnTo>
                  <a:lnTo>
                    <a:pt x="144" y="73"/>
                  </a:lnTo>
                  <a:lnTo>
                    <a:pt x="142" y="73"/>
                  </a:lnTo>
                  <a:lnTo>
                    <a:pt x="140" y="73"/>
                  </a:lnTo>
                  <a:lnTo>
                    <a:pt x="138" y="73"/>
                  </a:lnTo>
                  <a:lnTo>
                    <a:pt x="136" y="73"/>
                  </a:lnTo>
                  <a:lnTo>
                    <a:pt x="134" y="73"/>
                  </a:lnTo>
                  <a:lnTo>
                    <a:pt x="136" y="73"/>
                  </a:lnTo>
                  <a:lnTo>
                    <a:pt x="134" y="73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8" y="71"/>
                  </a:lnTo>
                  <a:lnTo>
                    <a:pt x="140" y="71"/>
                  </a:lnTo>
                  <a:lnTo>
                    <a:pt x="142" y="71"/>
                  </a:lnTo>
                  <a:lnTo>
                    <a:pt x="142" y="69"/>
                  </a:lnTo>
                  <a:lnTo>
                    <a:pt x="142" y="67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2" y="69"/>
                  </a:lnTo>
                  <a:lnTo>
                    <a:pt x="140" y="69"/>
                  </a:lnTo>
                  <a:lnTo>
                    <a:pt x="140" y="71"/>
                  </a:lnTo>
                  <a:lnTo>
                    <a:pt x="140" y="69"/>
                  </a:lnTo>
                  <a:lnTo>
                    <a:pt x="140" y="67"/>
                  </a:lnTo>
                  <a:lnTo>
                    <a:pt x="140" y="65"/>
                  </a:lnTo>
                  <a:lnTo>
                    <a:pt x="140" y="67"/>
                  </a:lnTo>
                  <a:lnTo>
                    <a:pt x="142" y="67"/>
                  </a:lnTo>
                  <a:close/>
                  <a:moveTo>
                    <a:pt x="106" y="75"/>
                  </a:moveTo>
                  <a:lnTo>
                    <a:pt x="108" y="75"/>
                  </a:lnTo>
                  <a:lnTo>
                    <a:pt x="106" y="75"/>
                  </a:lnTo>
                  <a:lnTo>
                    <a:pt x="108" y="75"/>
                  </a:lnTo>
                  <a:lnTo>
                    <a:pt x="106" y="75"/>
                  </a:lnTo>
                  <a:lnTo>
                    <a:pt x="106" y="77"/>
                  </a:lnTo>
                  <a:lnTo>
                    <a:pt x="106" y="75"/>
                  </a:lnTo>
                  <a:close/>
                  <a:moveTo>
                    <a:pt x="120" y="71"/>
                  </a:moveTo>
                  <a:lnTo>
                    <a:pt x="118" y="69"/>
                  </a:lnTo>
                  <a:lnTo>
                    <a:pt x="120" y="69"/>
                  </a:lnTo>
                  <a:lnTo>
                    <a:pt x="120" y="71"/>
                  </a:lnTo>
                  <a:close/>
                  <a:moveTo>
                    <a:pt x="110" y="73"/>
                  </a:moveTo>
                  <a:lnTo>
                    <a:pt x="110" y="75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08" y="75"/>
                  </a:lnTo>
                  <a:lnTo>
                    <a:pt x="108" y="73"/>
                  </a:lnTo>
                  <a:lnTo>
                    <a:pt x="110" y="73"/>
                  </a:lnTo>
                  <a:lnTo>
                    <a:pt x="108" y="73"/>
                  </a:lnTo>
                  <a:lnTo>
                    <a:pt x="110" y="73"/>
                  </a:lnTo>
                  <a:close/>
                  <a:moveTo>
                    <a:pt x="106" y="73"/>
                  </a:moveTo>
                  <a:lnTo>
                    <a:pt x="106" y="75"/>
                  </a:lnTo>
                  <a:lnTo>
                    <a:pt x="106" y="73"/>
                  </a:lnTo>
                  <a:close/>
                  <a:moveTo>
                    <a:pt x="110" y="73"/>
                  </a:moveTo>
                  <a:lnTo>
                    <a:pt x="112" y="73"/>
                  </a:lnTo>
                  <a:lnTo>
                    <a:pt x="110" y="73"/>
                  </a:lnTo>
                  <a:lnTo>
                    <a:pt x="112" y="73"/>
                  </a:lnTo>
                  <a:lnTo>
                    <a:pt x="110" y="73"/>
                  </a:lnTo>
                  <a:close/>
                  <a:moveTo>
                    <a:pt x="116" y="69"/>
                  </a:moveTo>
                  <a:lnTo>
                    <a:pt x="116" y="67"/>
                  </a:lnTo>
                  <a:lnTo>
                    <a:pt x="116" y="69"/>
                  </a:lnTo>
                  <a:lnTo>
                    <a:pt x="118" y="69"/>
                  </a:lnTo>
                  <a:lnTo>
                    <a:pt x="118" y="71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18" y="69"/>
                  </a:lnTo>
                  <a:lnTo>
                    <a:pt x="120" y="69"/>
                  </a:lnTo>
                  <a:lnTo>
                    <a:pt x="118" y="69"/>
                  </a:lnTo>
                  <a:lnTo>
                    <a:pt x="118" y="71"/>
                  </a:lnTo>
                  <a:lnTo>
                    <a:pt x="120" y="71"/>
                  </a:lnTo>
                  <a:lnTo>
                    <a:pt x="118" y="71"/>
                  </a:lnTo>
                  <a:lnTo>
                    <a:pt x="120" y="71"/>
                  </a:lnTo>
                  <a:lnTo>
                    <a:pt x="122" y="71"/>
                  </a:lnTo>
                  <a:lnTo>
                    <a:pt x="122" y="73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2" y="71"/>
                  </a:lnTo>
                  <a:lnTo>
                    <a:pt x="122" y="73"/>
                  </a:lnTo>
                  <a:lnTo>
                    <a:pt x="122" y="71"/>
                  </a:lnTo>
                  <a:lnTo>
                    <a:pt x="124" y="71"/>
                  </a:lnTo>
                  <a:lnTo>
                    <a:pt x="124" y="73"/>
                  </a:lnTo>
                  <a:lnTo>
                    <a:pt x="124" y="71"/>
                  </a:lnTo>
                  <a:lnTo>
                    <a:pt x="124" y="73"/>
                  </a:lnTo>
                  <a:lnTo>
                    <a:pt x="124" y="71"/>
                  </a:lnTo>
                  <a:lnTo>
                    <a:pt x="124" y="69"/>
                  </a:lnTo>
                  <a:lnTo>
                    <a:pt x="122" y="69"/>
                  </a:lnTo>
                  <a:lnTo>
                    <a:pt x="122" y="71"/>
                  </a:lnTo>
                  <a:lnTo>
                    <a:pt x="122" y="69"/>
                  </a:lnTo>
                  <a:lnTo>
                    <a:pt x="124" y="69"/>
                  </a:lnTo>
                  <a:lnTo>
                    <a:pt x="124" y="71"/>
                  </a:lnTo>
                  <a:lnTo>
                    <a:pt x="124" y="73"/>
                  </a:lnTo>
                  <a:lnTo>
                    <a:pt x="122" y="73"/>
                  </a:lnTo>
                  <a:lnTo>
                    <a:pt x="122" y="75"/>
                  </a:lnTo>
                  <a:lnTo>
                    <a:pt x="120" y="75"/>
                  </a:lnTo>
                  <a:lnTo>
                    <a:pt x="118" y="75"/>
                  </a:lnTo>
                  <a:lnTo>
                    <a:pt x="116" y="75"/>
                  </a:lnTo>
                  <a:lnTo>
                    <a:pt x="116" y="77"/>
                  </a:lnTo>
                  <a:lnTo>
                    <a:pt x="114" y="77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4" y="79"/>
                  </a:lnTo>
                  <a:lnTo>
                    <a:pt x="112" y="79"/>
                  </a:lnTo>
                  <a:lnTo>
                    <a:pt x="112" y="79"/>
                  </a:lnTo>
                  <a:lnTo>
                    <a:pt x="112" y="77"/>
                  </a:lnTo>
                  <a:lnTo>
                    <a:pt x="112" y="77"/>
                  </a:lnTo>
                  <a:lnTo>
                    <a:pt x="112" y="79"/>
                  </a:lnTo>
                  <a:lnTo>
                    <a:pt x="112" y="77"/>
                  </a:lnTo>
                  <a:lnTo>
                    <a:pt x="112" y="79"/>
                  </a:lnTo>
                  <a:lnTo>
                    <a:pt x="114" y="79"/>
                  </a:lnTo>
                  <a:lnTo>
                    <a:pt x="114" y="77"/>
                  </a:lnTo>
                  <a:lnTo>
                    <a:pt x="112" y="77"/>
                  </a:lnTo>
                  <a:lnTo>
                    <a:pt x="112" y="79"/>
                  </a:lnTo>
                  <a:lnTo>
                    <a:pt x="112" y="77"/>
                  </a:lnTo>
                  <a:lnTo>
                    <a:pt x="112" y="79"/>
                  </a:lnTo>
                  <a:lnTo>
                    <a:pt x="112" y="77"/>
                  </a:lnTo>
                  <a:lnTo>
                    <a:pt x="112" y="75"/>
                  </a:lnTo>
                  <a:lnTo>
                    <a:pt x="114" y="73"/>
                  </a:lnTo>
                  <a:lnTo>
                    <a:pt x="114" y="71"/>
                  </a:lnTo>
                  <a:lnTo>
                    <a:pt x="114" y="69"/>
                  </a:lnTo>
                  <a:lnTo>
                    <a:pt x="116" y="69"/>
                  </a:lnTo>
                  <a:lnTo>
                    <a:pt x="116" y="71"/>
                  </a:lnTo>
                  <a:lnTo>
                    <a:pt x="116" y="69"/>
                  </a:lnTo>
                  <a:lnTo>
                    <a:pt x="116" y="67"/>
                  </a:lnTo>
                  <a:lnTo>
                    <a:pt x="116" y="69"/>
                  </a:lnTo>
                  <a:close/>
                  <a:moveTo>
                    <a:pt x="112" y="69"/>
                  </a:moveTo>
                  <a:lnTo>
                    <a:pt x="112" y="67"/>
                  </a:lnTo>
                  <a:lnTo>
                    <a:pt x="112" y="69"/>
                  </a:lnTo>
                  <a:close/>
                  <a:moveTo>
                    <a:pt x="112" y="67"/>
                  </a:moveTo>
                  <a:lnTo>
                    <a:pt x="112" y="69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71"/>
                  </a:lnTo>
                  <a:lnTo>
                    <a:pt x="112" y="73"/>
                  </a:lnTo>
                  <a:lnTo>
                    <a:pt x="110" y="73"/>
                  </a:lnTo>
                  <a:lnTo>
                    <a:pt x="110" y="71"/>
                  </a:lnTo>
                  <a:lnTo>
                    <a:pt x="112" y="71"/>
                  </a:lnTo>
                  <a:lnTo>
                    <a:pt x="110" y="71"/>
                  </a:lnTo>
                  <a:lnTo>
                    <a:pt x="112" y="71"/>
                  </a:lnTo>
                  <a:lnTo>
                    <a:pt x="112" y="69"/>
                  </a:lnTo>
                  <a:lnTo>
                    <a:pt x="112" y="69"/>
                  </a:lnTo>
                  <a:lnTo>
                    <a:pt x="112" y="67"/>
                  </a:lnTo>
                  <a:close/>
                  <a:moveTo>
                    <a:pt x="112" y="67"/>
                  </a:moveTo>
                  <a:lnTo>
                    <a:pt x="112" y="69"/>
                  </a:lnTo>
                  <a:lnTo>
                    <a:pt x="112" y="67"/>
                  </a:lnTo>
                  <a:lnTo>
                    <a:pt x="112" y="69"/>
                  </a:lnTo>
                  <a:lnTo>
                    <a:pt x="112" y="67"/>
                  </a:lnTo>
                  <a:close/>
                  <a:moveTo>
                    <a:pt x="102" y="69"/>
                  </a:moveTo>
                  <a:lnTo>
                    <a:pt x="102" y="71"/>
                  </a:lnTo>
                  <a:lnTo>
                    <a:pt x="102" y="69"/>
                  </a:lnTo>
                  <a:close/>
                  <a:moveTo>
                    <a:pt x="122" y="59"/>
                  </a:moveTo>
                  <a:lnTo>
                    <a:pt x="120" y="59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2" y="59"/>
                  </a:lnTo>
                  <a:close/>
                  <a:moveTo>
                    <a:pt x="106" y="65"/>
                  </a:moveTo>
                  <a:lnTo>
                    <a:pt x="106" y="63"/>
                  </a:lnTo>
                  <a:lnTo>
                    <a:pt x="106" y="65"/>
                  </a:lnTo>
                  <a:close/>
                  <a:moveTo>
                    <a:pt x="122" y="59"/>
                  </a:moveTo>
                  <a:lnTo>
                    <a:pt x="122" y="57"/>
                  </a:lnTo>
                  <a:lnTo>
                    <a:pt x="122" y="59"/>
                  </a:lnTo>
                  <a:lnTo>
                    <a:pt x="120" y="59"/>
                  </a:lnTo>
                  <a:lnTo>
                    <a:pt x="122" y="59"/>
                  </a:lnTo>
                  <a:lnTo>
                    <a:pt x="122" y="57"/>
                  </a:lnTo>
                  <a:lnTo>
                    <a:pt x="122" y="59"/>
                  </a:lnTo>
                  <a:close/>
                  <a:moveTo>
                    <a:pt x="104" y="63"/>
                  </a:moveTo>
                  <a:lnTo>
                    <a:pt x="104" y="65"/>
                  </a:lnTo>
                  <a:lnTo>
                    <a:pt x="104" y="63"/>
                  </a:lnTo>
                  <a:close/>
                  <a:moveTo>
                    <a:pt x="138" y="51"/>
                  </a:moveTo>
                  <a:lnTo>
                    <a:pt x="138" y="53"/>
                  </a:lnTo>
                  <a:lnTo>
                    <a:pt x="138" y="55"/>
                  </a:lnTo>
                  <a:lnTo>
                    <a:pt x="138" y="57"/>
                  </a:lnTo>
                  <a:lnTo>
                    <a:pt x="138" y="55"/>
                  </a:lnTo>
                  <a:lnTo>
                    <a:pt x="138" y="53"/>
                  </a:lnTo>
                  <a:lnTo>
                    <a:pt x="138" y="51"/>
                  </a:lnTo>
                  <a:close/>
                  <a:moveTo>
                    <a:pt x="130" y="53"/>
                  </a:moveTo>
                  <a:lnTo>
                    <a:pt x="128" y="53"/>
                  </a:lnTo>
                  <a:lnTo>
                    <a:pt x="130" y="53"/>
                  </a:lnTo>
                  <a:close/>
                  <a:moveTo>
                    <a:pt x="112" y="59"/>
                  </a:moveTo>
                  <a:lnTo>
                    <a:pt x="112" y="57"/>
                  </a:lnTo>
                  <a:lnTo>
                    <a:pt x="112" y="59"/>
                  </a:lnTo>
                  <a:close/>
                  <a:moveTo>
                    <a:pt x="124" y="53"/>
                  </a:moveTo>
                  <a:lnTo>
                    <a:pt x="122" y="53"/>
                  </a:lnTo>
                  <a:lnTo>
                    <a:pt x="124" y="53"/>
                  </a:lnTo>
                  <a:close/>
                  <a:moveTo>
                    <a:pt x="138" y="47"/>
                  </a:moveTo>
                  <a:lnTo>
                    <a:pt x="136" y="47"/>
                  </a:lnTo>
                  <a:lnTo>
                    <a:pt x="138" y="47"/>
                  </a:lnTo>
                  <a:close/>
                  <a:moveTo>
                    <a:pt x="94" y="33"/>
                  </a:moveTo>
                  <a:lnTo>
                    <a:pt x="92" y="33"/>
                  </a:lnTo>
                  <a:lnTo>
                    <a:pt x="94" y="33"/>
                  </a:lnTo>
                  <a:close/>
                  <a:moveTo>
                    <a:pt x="92" y="33"/>
                  </a:moveTo>
                  <a:lnTo>
                    <a:pt x="90" y="33"/>
                  </a:lnTo>
                  <a:lnTo>
                    <a:pt x="92" y="33"/>
                  </a:lnTo>
                  <a:close/>
                  <a:moveTo>
                    <a:pt x="90" y="33"/>
                  </a:moveTo>
                  <a:lnTo>
                    <a:pt x="90" y="30"/>
                  </a:lnTo>
                  <a:lnTo>
                    <a:pt x="90" y="33"/>
                  </a:lnTo>
                  <a:close/>
                  <a:moveTo>
                    <a:pt x="92" y="30"/>
                  </a:moveTo>
                  <a:lnTo>
                    <a:pt x="90" y="30"/>
                  </a:lnTo>
                  <a:lnTo>
                    <a:pt x="92" y="30"/>
                  </a:lnTo>
                  <a:close/>
                  <a:moveTo>
                    <a:pt x="88" y="33"/>
                  </a:moveTo>
                  <a:lnTo>
                    <a:pt x="88" y="30"/>
                  </a:lnTo>
                  <a:lnTo>
                    <a:pt x="88" y="33"/>
                  </a:lnTo>
                  <a:close/>
                  <a:moveTo>
                    <a:pt x="90" y="33"/>
                  </a:moveTo>
                  <a:lnTo>
                    <a:pt x="90" y="30"/>
                  </a:lnTo>
                  <a:lnTo>
                    <a:pt x="90" y="33"/>
                  </a:lnTo>
                  <a:close/>
                  <a:moveTo>
                    <a:pt x="92" y="30"/>
                  </a:moveTo>
                  <a:lnTo>
                    <a:pt x="90" y="30"/>
                  </a:lnTo>
                  <a:lnTo>
                    <a:pt x="92" y="30"/>
                  </a:lnTo>
                  <a:close/>
                  <a:moveTo>
                    <a:pt x="90" y="30"/>
                  </a:moveTo>
                  <a:lnTo>
                    <a:pt x="88" y="28"/>
                  </a:lnTo>
                  <a:lnTo>
                    <a:pt x="90" y="28"/>
                  </a:lnTo>
                  <a:lnTo>
                    <a:pt x="90" y="30"/>
                  </a:lnTo>
                  <a:close/>
                  <a:moveTo>
                    <a:pt x="88" y="24"/>
                  </a:moveTo>
                  <a:lnTo>
                    <a:pt x="90" y="24"/>
                  </a:lnTo>
                  <a:lnTo>
                    <a:pt x="90" y="26"/>
                  </a:lnTo>
                  <a:lnTo>
                    <a:pt x="90" y="24"/>
                  </a:lnTo>
                  <a:lnTo>
                    <a:pt x="90" y="26"/>
                  </a:lnTo>
                  <a:lnTo>
                    <a:pt x="88" y="26"/>
                  </a:lnTo>
                  <a:lnTo>
                    <a:pt x="88" y="24"/>
                  </a:lnTo>
                  <a:close/>
                  <a:moveTo>
                    <a:pt x="92" y="18"/>
                  </a:moveTo>
                  <a:lnTo>
                    <a:pt x="92" y="20"/>
                  </a:lnTo>
                  <a:lnTo>
                    <a:pt x="92" y="18"/>
                  </a:lnTo>
                  <a:close/>
                  <a:moveTo>
                    <a:pt x="92" y="16"/>
                  </a:moveTo>
                  <a:lnTo>
                    <a:pt x="92" y="18"/>
                  </a:lnTo>
                  <a:lnTo>
                    <a:pt x="92" y="16"/>
                  </a:lnTo>
                  <a:close/>
                  <a:moveTo>
                    <a:pt x="94" y="16"/>
                  </a:moveTo>
                  <a:lnTo>
                    <a:pt x="94" y="14"/>
                  </a:lnTo>
                  <a:lnTo>
                    <a:pt x="94" y="16"/>
                  </a:lnTo>
                  <a:close/>
                  <a:moveTo>
                    <a:pt x="98" y="12"/>
                  </a:moveTo>
                  <a:lnTo>
                    <a:pt x="98" y="10"/>
                  </a:lnTo>
                  <a:lnTo>
                    <a:pt x="98" y="12"/>
                  </a:lnTo>
                  <a:close/>
                  <a:moveTo>
                    <a:pt x="94" y="10"/>
                  </a:moveTo>
                  <a:lnTo>
                    <a:pt x="94" y="12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4" y="10"/>
                  </a:lnTo>
                  <a:close/>
                  <a:moveTo>
                    <a:pt x="92" y="10"/>
                  </a:moveTo>
                  <a:lnTo>
                    <a:pt x="92" y="12"/>
                  </a:lnTo>
                  <a:lnTo>
                    <a:pt x="92" y="10"/>
                  </a:lnTo>
                  <a:close/>
                  <a:moveTo>
                    <a:pt x="88" y="8"/>
                  </a:moveTo>
                  <a:lnTo>
                    <a:pt x="88" y="10"/>
                  </a:lnTo>
                  <a:lnTo>
                    <a:pt x="88" y="8"/>
                  </a:lnTo>
                  <a:close/>
                  <a:moveTo>
                    <a:pt x="88" y="6"/>
                  </a:moveTo>
                  <a:lnTo>
                    <a:pt x="88" y="4"/>
                  </a:lnTo>
                  <a:lnTo>
                    <a:pt x="88" y="6"/>
                  </a:lnTo>
                  <a:close/>
                  <a:moveTo>
                    <a:pt x="96" y="8"/>
                  </a:moveTo>
                  <a:lnTo>
                    <a:pt x="98" y="8"/>
                  </a:lnTo>
                  <a:lnTo>
                    <a:pt x="98" y="10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20"/>
                  </a:lnTo>
                  <a:lnTo>
                    <a:pt x="88" y="18"/>
                  </a:lnTo>
                  <a:lnTo>
                    <a:pt x="90" y="18"/>
                  </a:lnTo>
                  <a:lnTo>
                    <a:pt x="88" y="18"/>
                  </a:lnTo>
                  <a:lnTo>
                    <a:pt x="88" y="20"/>
                  </a:lnTo>
                  <a:lnTo>
                    <a:pt x="90" y="20"/>
                  </a:lnTo>
                  <a:lnTo>
                    <a:pt x="90" y="18"/>
                  </a:lnTo>
                  <a:lnTo>
                    <a:pt x="90" y="20"/>
                  </a:lnTo>
                  <a:lnTo>
                    <a:pt x="90" y="22"/>
                  </a:lnTo>
                  <a:lnTo>
                    <a:pt x="88" y="22"/>
                  </a:lnTo>
                  <a:lnTo>
                    <a:pt x="88" y="24"/>
                  </a:lnTo>
                  <a:lnTo>
                    <a:pt x="88" y="26"/>
                  </a:lnTo>
                  <a:lnTo>
                    <a:pt x="88" y="28"/>
                  </a:lnTo>
                  <a:lnTo>
                    <a:pt x="86" y="28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8" y="28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4" y="28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86" y="28"/>
                  </a:lnTo>
                  <a:lnTo>
                    <a:pt x="86" y="30"/>
                  </a:lnTo>
                  <a:lnTo>
                    <a:pt x="88" y="30"/>
                  </a:lnTo>
                  <a:lnTo>
                    <a:pt x="86" y="30"/>
                  </a:lnTo>
                  <a:lnTo>
                    <a:pt x="88" y="30"/>
                  </a:lnTo>
                  <a:lnTo>
                    <a:pt x="86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8" y="33"/>
                  </a:lnTo>
                  <a:lnTo>
                    <a:pt x="86" y="33"/>
                  </a:lnTo>
                  <a:lnTo>
                    <a:pt x="88" y="33"/>
                  </a:lnTo>
                  <a:lnTo>
                    <a:pt x="90" y="33"/>
                  </a:lnTo>
                  <a:lnTo>
                    <a:pt x="88" y="33"/>
                  </a:lnTo>
                  <a:lnTo>
                    <a:pt x="88" y="35"/>
                  </a:lnTo>
                  <a:lnTo>
                    <a:pt x="88" y="33"/>
                  </a:lnTo>
                  <a:lnTo>
                    <a:pt x="88" y="35"/>
                  </a:lnTo>
                  <a:lnTo>
                    <a:pt x="90" y="35"/>
                  </a:lnTo>
                  <a:lnTo>
                    <a:pt x="90" y="33"/>
                  </a:lnTo>
                  <a:lnTo>
                    <a:pt x="92" y="33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0" y="35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0" y="35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4" y="35"/>
                  </a:lnTo>
                  <a:lnTo>
                    <a:pt x="92" y="35"/>
                  </a:lnTo>
                  <a:lnTo>
                    <a:pt x="92" y="35"/>
                  </a:lnTo>
                  <a:lnTo>
                    <a:pt x="92" y="33"/>
                  </a:lnTo>
                  <a:lnTo>
                    <a:pt x="94" y="33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4" y="35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4" y="33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2" y="30"/>
                  </a:lnTo>
                  <a:lnTo>
                    <a:pt x="92" y="33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2" y="30"/>
                  </a:lnTo>
                  <a:lnTo>
                    <a:pt x="94" y="30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4" y="33"/>
                  </a:lnTo>
                  <a:lnTo>
                    <a:pt x="96" y="33"/>
                  </a:lnTo>
                  <a:lnTo>
                    <a:pt x="98" y="33"/>
                  </a:lnTo>
                  <a:lnTo>
                    <a:pt x="100" y="33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2" y="35"/>
                  </a:lnTo>
                  <a:lnTo>
                    <a:pt x="100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2" y="35"/>
                  </a:lnTo>
                  <a:lnTo>
                    <a:pt x="104" y="35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4" y="37"/>
                  </a:lnTo>
                  <a:lnTo>
                    <a:pt x="106" y="37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9"/>
                  </a:lnTo>
                  <a:lnTo>
                    <a:pt x="106" y="37"/>
                  </a:lnTo>
                  <a:lnTo>
                    <a:pt x="106" y="39"/>
                  </a:lnTo>
                  <a:lnTo>
                    <a:pt x="108" y="39"/>
                  </a:lnTo>
                  <a:lnTo>
                    <a:pt x="108" y="41"/>
                  </a:lnTo>
                  <a:lnTo>
                    <a:pt x="110" y="41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1"/>
                  </a:lnTo>
                  <a:lnTo>
                    <a:pt x="108" y="43"/>
                  </a:lnTo>
                  <a:lnTo>
                    <a:pt x="108" y="41"/>
                  </a:lnTo>
                  <a:lnTo>
                    <a:pt x="108" y="39"/>
                  </a:lnTo>
                  <a:lnTo>
                    <a:pt x="106" y="39"/>
                  </a:lnTo>
                  <a:lnTo>
                    <a:pt x="106" y="41"/>
                  </a:lnTo>
                  <a:lnTo>
                    <a:pt x="106" y="39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6" y="41"/>
                  </a:lnTo>
                  <a:lnTo>
                    <a:pt x="106" y="43"/>
                  </a:lnTo>
                  <a:lnTo>
                    <a:pt x="104" y="43"/>
                  </a:lnTo>
                  <a:lnTo>
                    <a:pt x="106" y="43"/>
                  </a:lnTo>
                  <a:lnTo>
                    <a:pt x="108" y="43"/>
                  </a:lnTo>
                  <a:lnTo>
                    <a:pt x="106" y="43"/>
                  </a:lnTo>
                  <a:lnTo>
                    <a:pt x="106" y="45"/>
                  </a:lnTo>
                  <a:lnTo>
                    <a:pt x="108" y="45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08" y="45"/>
                  </a:lnTo>
                  <a:lnTo>
                    <a:pt x="108" y="43"/>
                  </a:lnTo>
                  <a:lnTo>
                    <a:pt x="108" y="45"/>
                  </a:lnTo>
                  <a:lnTo>
                    <a:pt x="110" y="45"/>
                  </a:lnTo>
                  <a:lnTo>
                    <a:pt x="110" y="43"/>
                  </a:lnTo>
                  <a:lnTo>
                    <a:pt x="112" y="43"/>
                  </a:lnTo>
                  <a:lnTo>
                    <a:pt x="110" y="43"/>
                  </a:lnTo>
                  <a:lnTo>
                    <a:pt x="112" y="43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5"/>
                  </a:lnTo>
                  <a:lnTo>
                    <a:pt x="112" y="47"/>
                  </a:lnTo>
                  <a:lnTo>
                    <a:pt x="112" y="49"/>
                  </a:lnTo>
                  <a:lnTo>
                    <a:pt x="112" y="51"/>
                  </a:lnTo>
                  <a:lnTo>
                    <a:pt x="114" y="51"/>
                  </a:lnTo>
                  <a:lnTo>
                    <a:pt x="116" y="51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6" y="53"/>
                  </a:lnTo>
                  <a:lnTo>
                    <a:pt x="116" y="51"/>
                  </a:lnTo>
                  <a:lnTo>
                    <a:pt x="118" y="51"/>
                  </a:lnTo>
                  <a:lnTo>
                    <a:pt x="118" y="53"/>
                  </a:lnTo>
                  <a:lnTo>
                    <a:pt x="118" y="51"/>
                  </a:lnTo>
                  <a:lnTo>
                    <a:pt x="120" y="51"/>
                  </a:lnTo>
                  <a:lnTo>
                    <a:pt x="122" y="51"/>
                  </a:lnTo>
                  <a:lnTo>
                    <a:pt x="124" y="51"/>
                  </a:lnTo>
                  <a:lnTo>
                    <a:pt x="122" y="51"/>
                  </a:lnTo>
                  <a:lnTo>
                    <a:pt x="122" y="53"/>
                  </a:lnTo>
                  <a:lnTo>
                    <a:pt x="124" y="53"/>
                  </a:lnTo>
                  <a:lnTo>
                    <a:pt x="124" y="51"/>
                  </a:lnTo>
                  <a:lnTo>
                    <a:pt x="126" y="51"/>
                  </a:lnTo>
                  <a:lnTo>
                    <a:pt x="126" y="49"/>
                  </a:lnTo>
                  <a:lnTo>
                    <a:pt x="128" y="49"/>
                  </a:lnTo>
                  <a:lnTo>
                    <a:pt x="128" y="47"/>
                  </a:lnTo>
                  <a:lnTo>
                    <a:pt x="128" y="49"/>
                  </a:lnTo>
                  <a:lnTo>
                    <a:pt x="128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5"/>
                  </a:lnTo>
                  <a:lnTo>
                    <a:pt x="134" y="45"/>
                  </a:lnTo>
                  <a:lnTo>
                    <a:pt x="134" y="43"/>
                  </a:lnTo>
                  <a:lnTo>
                    <a:pt x="132" y="41"/>
                  </a:lnTo>
                  <a:lnTo>
                    <a:pt x="132" y="39"/>
                  </a:lnTo>
                  <a:lnTo>
                    <a:pt x="132" y="37"/>
                  </a:lnTo>
                  <a:lnTo>
                    <a:pt x="132" y="39"/>
                  </a:lnTo>
                  <a:lnTo>
                    <a:pt x="130" y="39"/>
                  </a:lnTo>
                  <a:lnTo>
                    <a:pt x="130" y="37"/>
                  </a:lnTo>
                  <a:lnTo>
                    <a:pt x="128" y="37"/>
                  </a:lnTo>
                  <a:lnTo>
                    <a:pt x="128" y="39"/>
                  </a:lnTo>
                  <a:lnTo>
                    <a:pt x="130" y="39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28" y="39"/>
                  </a:lnTo>
                  <a:lnTo>
                    <a:pt x="128" y="37"/>
                  </a:lnTo>
                  <a:lnTo>
                    <a:pt x="128" y="35"/>
                  </a:lnTo>
                  <a:lnTo>
                    <a:pt x="126" y="35"/>
                  </a:lnTo>
                  <a:lnTo>
                    <a:pt x="126" y="35"/>
                  </a:lnTo>
                  <a:lnTo>
                    <a:pt x="124" y="35"/>
                  </a:lnTo>
                  <a:lnTo>
                    <a:pt x="122" y="35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2" y="35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4" y="35"/>
                  </a:lnTo>
                  <a:lnTo>
                    <a:pt x="122" y="35"/>
                  </a:lnTo>
                  <a:lnTo>
                    <a:pt x="120" y="35"/>
                  </a:lnTo>
                  <a:lnTo>
                    <a:pt x="120" y="33"/>
                  </a:lnTo>
                  <a:lnTo>
                    <a:pt x="122" y="33"/>
                  </a:lnTo>
                  <a:lnTo>
                    <a:pt x="124" y="33"/>
                  </a:lnTo>
                  <a:lnTo>
                    <a:pt x="126" y="33"/>
                  </a:lnTo>
                  <a:lnTo>
                    <a:pt x="128" y="35"/>
                  </a:lnTo>
                  <a:lnTo>
                    <a:pt x="130" y="35"/>
                  </a:lnTo>
                  <a:lnTo>
                    <a:pt x="130" y="35"/>
                  </a:lnTo>
                  <a:lnTo>
                    <a:pt x="132" y="35"/>
                  </a:lnTo>
                  <a:lnTo>
                    <a:pt x="132" y="37"/>
                  </a:lnTo>
                  <a:lnTo>
                    <a:pt x="134" y="37"/>
                  </a:lnTo>
                  <a:lnTo>
                    <a:pt x="134" y="39"/>
                  </a:lnTo>
                  <a:lnTo>
                    <a:pt x="134" y="41"/>
                  </a:lnTo>
                  <a:lnTo>
                    <a:pt x="136" y="41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8" y="45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47"/>
                  </a:lnTo>
                  <a:lnTo>
                    <a:pt x="138" y="45"/>
                  </a:lnTo>
                  <a:lnTo>
                    <a:pt x="136" y="45"/>
                  </a:lnTo>
                  <a:lnTo>
                    <a:pt x="136" y="43"/>
                  </a:lnTo>
                  <a:lnTo>
                    <a:pt x="136" y="45"/>
                  </a:lnTo>
                  <a:lnTo>
                    <a:pt x="136" y="47"/>
                  </a:lnTo>
                  <a:lnTo>
                    <a:pt x="138" y="47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38" y="49"/>
                  </a:lnTo>
                  <a:lnTo>
                    <a:pt x="138" y="51"/>
                  </a:lnTo>
                  <a:lnTo>
                    <a:pt x="136" y="51"/>
                  </a:lnTo>
                  <a:lnTo>
                    <a:pt x="136" y="49"/>
                  </a:lnTo>
                  <a:lnTo>
                    <a:pt x="138" y="49"/>
                  </a:lnTo>
                  <a:lnTo>
                    <a:pt x="136" y="49"/>
                  </a:lnTo>
                  <a:lnTo>
                    <a:pt x="136" y="51"/>
                  </a:lnTo>
                  <a:lnTo>
                    <a:pt x="138" y="51"/>
                  </a:lnTo>
                  <a:lnTo>
                    <a:pt x="136" y="51"/>
                  </a:lnTo>
                  <a:lnTo>
                    <a:pt x="134" y="51"/>
                  </a:lnTo>
                  <a:lnTo>
                    <a:pt x="132" y="51"/>
                  </a:lnTo>
                  <a:lnTo>
                    <a:pt x="132" y="53"/>
                  </a:lnTo>
                  <a:lnTo>
                    <a:pt x="130" y="53"/>
                  </a:lnTo>
                  <a:lnTo>
                    <a:pt x="130" y="55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30" y="51"/>
                  </a:lnTo>
                  <a:lnTo>
                    <a:pt x="130" y="53"/>
                  </a:lnTo>
                  <a:lnTo>
                    <a:pt x="128" y="53"/>
                  </a:lnTo>
                  <a:lnTo>
                    <a:pt x="128" y="55"/>
                  </a:lnTo>
                  <a:lnTo>
                    <a:pt x="130" y="55"/>
                  </a:lnTo>
                  <a:lnTo>
                    <a:pt x="128" y="55"/>
                  </a:lnTo>
                  <a:lnTo>
                    <a:pt x="128" y="57"/>
                  </a:lnTo>
                  <a:lnTo>
                    <a:pt x="126" y="57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8" y="57"/>
                  </a:lnTo>
                  <a:lnTo>
                    <a:pt x="126" y="57"/>
                  </a:lnTo>
                  <a:lnTo>
                    <a:pt x="128" y="57"/>
                  </a:lnTo>
                  <a:lnTo>
                    <a:pt x="128" y="55"/>
                  </a:lnTo>
                  <a:lnTo>
                    <a:pt x="126" y="55"/>
                  </a:lnTo>
                  <a:lnTo>
                    <a:pt x="126" y="57"/>
                  </a:lnTo>
                  <a:lnTo>
                    <a:pt x="124" y="57"/>
                  </a:lnTo>
                  <a:lnTo>
                    <a:pt x="126" y="57"/>
                  </a:lnTo>
                  <a:lnTo>
                    <a:pt x="124" y="57"/>
                  </a:lnTo>
                  <a:lnTo>
                    <a:pt x="122" y="57"/>
                  </a:lnTo>
                  <a:lnTo>
                    <a:pt x="124" y="57"/>
                  </a:lnTo>
                  <a:lnTo>
                    <a:pt x="122" y="57"/>
                  </a:lnTo>
                  <a:lnTo>
                    <a:pt x="124" y="57"/>
                  </a:lnTo>
                  <a:lnTo>
                    <a:pt x="122" y="57"/>
                  </a:lnTo>
                  <a:lnTo>
                    <a:pt x="122" y="59"/>
                  </a:lnTo>
                  <a:lnTo>
                    <a:pt x="122" y="57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0" y="57"/>
                  </a:lnTo>
                  <a:lnTo>
                    <a:pt x="122" y="57"/>
                  </a:lnTo>
                  <a:lnTo>
                    <a:pt x="120" y="59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20" y="61"/>
                  </a:lnTo>
                  <a:lnTo>
                    <a:pt x="120" y="59"/>
                  </a:lnTo>
                  <a:lnTo>
                    <a:pt x="118" y="59"/>
                  </a:lnTo>
                  <a:lnTo>
                    <a:pt x="120" y="59"/>
                  </a:lnTo>
                  <a:lnTo>
                    <a:pt x="120" y="61"/>
                  </a:lnTo>
                  <a:lnTo>
                    <a:pt x="120" y="63"/>
                  </a:lnTo>
                  <a:lnTo>
                    <a:pt x="118" y="63"/>
                  </a:lnTo>
                  <a:lnTo>
                    <a:pt x="116" y="63"/>
                  </a:lnTo>
                  <a:lnTo>
                    <a:pt x="116" y="65"/>
                  </a:lnTo>
                  <a:lnTo>
                    <a:pt x="116" y="63"/>
                  </a:lnTo>
                  <a:lnTo>
                    <a:pt x="116" y="65"/>
                  </a:lnTo>
                  <a:lnTo>
                    <a:pt x="114" y="65"/>
                  </a:lnTo>
                  <a:lnTo>
                    <a:pt x="114" y="67"/>
                  </a:lnTo>
                  <a:lnTo>
                    <a:pt x="112" y="67"/>
                  </a:lnTo>
                  <a:lnTo>
                    <a:pt x="112" y="65"/>
                  </a:lnTo>
                  <a:lnTo>
                    <a:pt x="112" y="67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14" y="65"/>
                  </a:lnTo>
                  <a:lnTo>
                    <a:pt x="112" y="65"/>
                  </a:lnTo>
                  <a:lnTo>
                    <a:pt x="114" y="65"/>
                  </a:lnTo>
                  <a:lnTo>
                    <a:pt x="114" y="63"/>
                  </a:lnTo>
                  <a:lnTo>
                    <a:pt x="112" y="63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1"/>
                  </a:lnTo>
                  <a:lnTo>
                    <a:pt x="112" y="63"/>
                  </a:lnTo>
                  <a:lnTo>
                    <a:pt x="112" y="61"/>
                  </a:lnTo>
                  <a:lnTo>
                    <a:pt x="112" y="59"/>
                  </a:lnTo>
                  <a:lnTo>
                    <a:pt x="112" y="61"/>
                  </a:lnTo>
                  <a:lnTo>
                    <a:pt x="112" y="59"/>
                  </a:lnTo>
                  <a:lnTo>
                    <a:pt x="112" y="57"/>
                  </a:lnTo>
                  <a:lnTo>
                    <a:pt x="112" y="59"/>
                  </a:lnTo>
                  <a:lnTo>
                    <a:pt x="112" y="57"/>
                  </a:lnTo>
                  <a:lnTo>
                    <a:pt x="112" y="59"/>
                  </a:lnTo>
                  <a:lnTo>
                    <a:pt x="112" y="59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7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5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3"/>
                  </a:lnTo>
                  <a:lnTo>
                    <a:pt x="112" y="55"/>
                  </a:lnTo>
                  <a:lnTo>
                    <a:pt x="110" y="55"/>
                  </a:lnTo>
                  <a:lnTo>
                    <a:pt x="112" y="55"/>
                  </a:lnTo>
                  <a:lnTo>
                    <a:pt x="112" y="57"/>
                  </a:lnTo>
                  <a:lnTo>
                    <a:pt x="112" y="59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2" y="57"/>
                  </a:lnTo>
                  <a:lnTo>
                    <a:pt x="110" y="57"/>
                  </a:lnTo>
                  <a:lnTo>
                    <a:pt x="110" y="55"/>
                  </a:lnTo>
                  <a:lnTo>
                    <a:pt x="110" y="57"/>
                  </a:lnTo>
                  <a:lnTo>
                    <a:pt x="110" y="55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110" y="57"/>
                  </a:lnTo>
                  <a:lnTo>
                    <a:pt x="108" y="57"/>
                  </a:lnTo>
                  <a:lnTo>
                    <a:pt x="110" y="57"/>
                  </a:lnTo>
                  <a:lnTo>
                    <a:pt x="110" y="59"/>
                  </a:lnTo>
                  <a:lnTo>
                    <a:pt x="108" y="59"/>
                  </a:lnTo>
                  <a:lnTo>
                    <a:pt x="108" y="57"/>
                  </a:lnTo>
                  <a:lnTo>
                    <a:pt x="108" y="59"/>
                  </a:lnTo>
                  <a:lnTo>
                    <a:pt x="110" y="59"/>
                  </a:lnTo>
                  <a:lnTo>
                    <a:pt x="110" y="61"/>
                  </a:lnTo>
                  <a:lnTo>
                    <a:pt x="110" y="59"/>
                  </a:lnTo>
                  <a:lnTo>
                    <a:pt x="108" y="59"/>
                  </a:lnTo>
                  <a:lnTo>
                    <a:pt x="108" y="61"/>
                  </a:lnTo>
                  <a:lnTo>
                    <a:pt x="108" y="59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08" y="61"/>
                  </a:lnTo>
                  <a:lnTo>
                    <a:pt x="110" y="61"/>
                  </a:lnTo>
                  <a:lnTo>
                    <a:pt x="110" y="63"/>
                  </a:lnTo>
                  <a:lnTo>
                    <a:pt x="108" y="61"/>
                  </a:lnTo>
                  <a:lnTo>
                    <a:pt x="106" y="61"/>
                  </a:lnTo>
                  <a:lnTo>
                    <a:pt x="106" y="63"/>
                  </a:lnTo>
                  <a:lnTo>
                    <a:pt x="108" y="63"/>
                  </a:lnTo>
                  <a:lnTo>
                    <a:pt x="106" y="63"/>
                  </a:lnTo>
                  <a:lnTo>
                    <a:pt x="106" y="65"/>
                  </a:lnTo>
                  <a:lnTo>
                    <a:pt x="106" y="63"/>
                  </a:lnTo>
                  <a:lnTo>
                    <a:pt x="106" y="65"/>
                  </a:lnTo>
                  <a:lnTo>
                    <a:pt x="108" y="65"/>
                  </a:lnTo>
                  <a:lnTo>
                    <a:pt x="106" y="65"/>
                  </a:lnTo>
                  <a:lnTo>
                    <a:pt x="106" y="67"/>
                  </a:lnTo>
                  <a:lnTo>
                    <a:pt x="106" y="65"/>
                  </a:lnTo>
                  <a:lnTo>
                    <a:pt x="104" y="65"/>
                  </a:lnTo>
                  <a:lnTo>
                    <a:pt x="104" y="63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2" y="63"/>
                  </a:lnTo>
                  <a:lnTo>
                    <a:pt x="102" y="61"/>
                  </a:lnTo>
                  <a:lnTo>
                    <a:pt x="102" y="63"/>
                  </a:lnTo>
                  <a:lnTo>
                    <a:pt x="104" y="63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4" y="65"/>
                  </a:lnTo>
                  <a:lnTo>
                    <a:pt x="104" y="67"/>
                  </a:lnTo>
                  <a:lnTo>
                    <a:pt x="102" y="67"/>
                  </a:lnTo>
                  <a:lnTo>
                    <a:pt x="104" y="67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4" y="69"/>
                  </a:lnTo>
                  <a:lnTo>
                    <a:pt x="102" y="69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71"/>
                  </a:lnTo>
                  <a:lnTo>
                    <a:pt x="102" y="69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4" y="71"/>
                  </a:lnTo>
                  <a:lnTo>
                    <a:pt x="102" y="71"/>
                  </a:lnTo>
                  <a:lnTo>
                    <a:pt x="102" y="73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100" y="73"/>
                  </a:lnTo>
                  <a:lnTo>
                    <a:pt x="102" y="73"/>
                  </a:lnTo>
                  <a:lnTo>
                    <a:pt x="100" y="73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100" y="69"/>
                  </a:lnTo>
                  <a:lnTo>
                    <a:pt x="100" y="71"/>
                  </a:lnTo>
                  <a:lnTo>
                    <a:pt x="98" y="71"/>
                  </a:lnTo>
                  <a:lnTo>
                    <a:pt x="98" y="69"/>
                  </a:lnTo>
                  <a:lnTo>
                    <a:pt x="98" y="67"/>
                  </a:lnTo>
                  <a:lnTo>
                    <a:pt x="98" y="69"/>
                  </a:lnTo>
                  <a:lnTo>
                    <a:pt x="98" y="71"/>
                  </a:lnTo>
                  <a:lnTo>
                    <a:pt x="100" y="71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6" y="71"/>
                  </a:lnTo>
                  <a:lnTo>
                    <a:pt x="98" y="71"/>
                  </a:lnTo>
                  <a:lnTo>
                    <a:pt x="96" y="71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8" y="73"/>
                  </a:lnTo>
                  <a:lnTo>
                    <a:pt x="100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98" y="73"/>
                  </a:lnTo>
                  <a:lnTo>
                    <a:pt x="98" y="71"/>
                  </a:lnTo>
                  <a:lnTo>
                    <a:pt x="96" y="71"/>
                  </a:lnTo>
                  <a:lnTo>
                    <a:pt x="96" y="69"/>
                  </a:lnTo>
                  <a:lnTo>
                    <a:pt x="96" y="67"/>
                  </a:lnTo>
                  <a:lnTo>
                    <a:pt x="94" y="67"/>
                  </a:lnTo>
                  <a:lnTo>
                    <a:pt x="94" y="65"/>
                  </a:lnTo>
                  <a:lnTo>
                    <a:pt x="94" y="67"/>
                  </a:lnTo>
                  <a:lnTo>
                    <a:pt x="92" y="67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2" y="63"/>
                  </a:lnTo>
                  <a:lnTo>
                    <a:pt x="94" y="63"/>
                  </a:lnTo>
                  <a:lnTo>
                    <a:pt x="94" y="61"/>
                  </a:lnTo>
                  <a:lnTo>
                    <a:pt x="94" y="59"/>
                  </a:lnTo>
                  <a:lnTo>
                    <a:pt x="94" y="61"/>
                  </a:lnTo>
                  <a:lnTo>
                    <a:pt x="94" y="59"/>
                  </a:lnTo>
                  <a:lnTo>
                    <a:pt x="94" y="57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2" y="59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94" y="57"/>
                  </a:lnTo>
                  <a:lnTo>
                    <a:pt x="92" y="57"/>
                  </a:lnTo>
                  <a:lnTo>
                    <a:pt x="92" y="59"/>
                  </a:lnTo>
                  <a:lnTo>
                    <a:pt x="94" y="59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4" y="61"/>
                  </a:lnTo>
                  <a:lnTo>
                    <a:pt x="92" y="61"/>
                  </a:lnTo>
                  <a:lnTo>
                    <a:pt x="92" y="63"/>
                  </a:lnTo>
                  <a:lnTo>
                    <a:pt x="92" y="65"/>
                  </a:lnTo>
                  <a:lnTo>
                    <a:pt x="92" y="63"/>
                  </a:lnTo>
                  <a:lnTo>
                    <a:pt x="92" y="65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90" y="65"/>
                  </a:lnTo>
                  <a:lnTo>
                    <a:pt x="90" y="63"/>
                  </a:lnTo>
                  <a:lnTo>
                    <a:pt x="88" y="63"/>
                  </a:lnTo>
                  <a:lnTo>
                    <a:pt x="86" y="63"/>
                  </a:lnTo>
                  <a:lnTo>
                    <a:pt x="84" y="61"/>
                  </a:lnTo>
                  <a:lnTo>
                    <a:pt x="84" y="59"/>
                  </a:lnTo>
                  <a:lnTo>
                    <a:pt x="84" y="57"/>
                  </a:lnTo>
                  <a:lnTo>
                    <a:pt x="82" y="57"/>
                  </a:lnTo>
                  <a:lnTo>
                    <a:pt x="80" y="57"/>
                  </a:lnTo>
                  <a:lnTo>
                    <a:pt x="80" y="55"/>
                  </a:lnTo>
                  <a:lnTo>
                    <a:pt x="80" y="53"/>
                  </a:lnTo>
                  <a:lnTo>
                    <a:pt x="80" y="51"/>
                  </a:lnTo>
                  <a:lnTo>
                    <a:pt x="78" y="51"/>
                  </a:lnTo>
                  <a:lnTo>
                    <a:pt x="76" y="51"/>
                  </a:lnTo>
                  <a:lnTo>
                    <a:pt x="76" y="53"/>
                  </a:lnTo>
                  <a:lnTo>
                    <a:pt x="74" y="53"/>
                  </a:lnTo>
                  <a:lnTo>
                    <a:pt x="72" y="53"/>
                  </a:lnTo>
                  <a:lnTo>
                    <a:pt x="70" y="53"/>
                  </a:lnTo>
                  <a:lnTo>
                    <a:pt x="70" y="55"/>
                  </a:lnTo>
                  <a:lnTo>
                    <a:pt x="68" y="55"/>
                  </a:lnTo>
                  <a:lnTo>
                    <a:pt x="66" y="55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4" y="57"/>
                  </a:lnTo>
                  <a:lnTo>
                    <a:pt x="64" y="55"/>
                  </a:lnTo>
                  <a:lnTo>
                    <a:pt x="64" y="57"/>
                  </a:lnTo>
                  <a:lnTo>
                    <a:pt x="62" y="57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6" y="59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0" y="59"/>
                  </a:lnTo>
                  <a:lnTo>
                    <a:pt x="50" y="61"/>
                  </a:lnTo>
                  <a:lnTo>
                    <a:pt x="48" y="61"/>
                  </a:lnTo>
                  <a:lnTo>
                    <a:pt x="46" y="61"/>
                  </a:lnTo>
                  <a:lnTo>
                    <a:pt x="44" y="61"/>
                  </a:lnTo>
                  <a:lnTo>
                    <a:pt x="44" y="63"/>
                  </a:lnTo>
                  <a:lnTo>
                    <a:pt x="42" y="63"/>
                  </a:lnTo>
                  <a:lnTo>
                    <a:pt x="40" y="63"/>
                  </a:lnTo>
                  <a:lnTo>
                    <a:pt x="38" y="63"/>
                  </a:lnTo>
                  <a:lnTo>
                    <a:pt x="36" y="65"/>
                  </a:lnTo>
                  <a:lnTo>
                    <a:pt x="34" y="65"/>
                  </a:lnTo>
                  <a:lnTo>
                    <a:pt x="32" y="65"/>
                  </a:lnTo>
                  <a:lnTo>
                    <a:pt x="30" y="65"/>
                  </a:lnTo>
                  <a:lnTo>
                    <a:pt x="30" y="67"/>
                  </a:lnTo>
                  <a:lnTo>
                    <a:pt x="28" y="67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6" y="67"/>
                  </a:lnTo>
                  <a:lnTo>
                    <a:pt x="24" y="67"/>
                  </a:lnTo>
                  <a:lnTo>
                    <a:pt x="22" y="69"/>
                  </a:lnTo>
                  <a:lnTo>
                    <a:pt x="20" y="69"/>
                  </a:lnTo>
                  <a:lnTo>
                    <a:pt x="18" y="69"/>
                  </a:lnTo>
                  <a:lnTo>
                    <a:pt x="16" y="69"/>
                  </a:lnTo>
                  <a:lnTo>
                    <a:pt x="16" y="71"/>
                  </a:lnTo>
                  <a:lnTo>
                    <a:pt x="16" y="71"/>
                  </a:lnTo>
                  <a:lnTo>
                    <a:pt x="14" y="71"/>
                  </a:lnTo>
                  <a:lnTo>
                    <a:pt x="12" y="71"/>
                  </a:lnTo>
                  <a:lnTo>
                    <a:pt x="10" y="73"/>
                  </a:lnTo>
                  <a:lnTo>
                    <a:pt x="8" y="73"/>
                  </a:lnTo>
                  <a:lnTo>
                    <a:pt x="6" y="73"/>
                  </a:lnTo>
                  <a:lnTo>
                    <a:pt x="4" y="73"/>
                  </a:lnTo>
                  <a:lnTo>
                    <a:pt x="4" y="75"/>
                  </a:lnTo>
                  <a:lnTo>
                    <a:pt x="2" y="75"/>
                  </a:lnTo>
                  <a:lnTo>
                    <a:pt x="0" y="75"/>
                  </a:lnTo>
                  <a:lnTo>
                    <a:pt x="0" y="73"/>
                  </a:lnTo>
                  <a:lnTo>
                    <a:pt x="0" y="71"/>
                  </a:lnTo>
                  <a:lnTo>
                    <a:pt x="0" y="69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61"/>
                  </a:lnTo>
                  <a:lnTo>
                    <a:pt x="0" y="59"/>
                  </a:lnTo>
                  <a:lnTo>
                    <a:pt x="0" y="57"/>
                  </a:lnTo>
                  <a:lnTo>
                    <a:pt x="0" y="55"/>
                  </a:lnTo>
                  <a:lnTo>
                    <a:pt x="0" y="53"/>
                  </a:lnTo>
                  <a:lnTo>
                    <a:pt x="0" y="51"/>
                  </a:lnTo>
                  <a:lnTo>
                    <a:pt x="0" y="49"/>
                  </a:lnTo>
                  <a:lnTo>
                    <a:pt x="0" y="47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2" y="35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5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6" y="33"/>
                  </a:lnTo>
                  <a:lnTo>
                    <a:pt x="18" y="33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4" y="30"/>
                  </a:lnTo>
                  <a:lnTo>
                    <a:pt x="26" y="30"/>
                  </a:lnTo>
                  <a:lnTo>
                    <a:pt x="26" y="28"/>
                  </a:lnTo>
                  <a:lnTo>
                    <a:pt x="28" y="28"/>
                  </a:lnTo>
                  <a:lnTo>
                    <a:pt x="30" y="28"/>
                  </a:lnTo>
                  <a:lnTo>
                    <a:pt x="32" y="28"/>
                  </a:lnTo>
                  <a:lnTo>
                    <a:pt x="34" y="28"/>
                  </a:lnTo>
                  <a:lnTo>
                    <a:pt x="34" y="26"/>
                  </a:lnTo>
                  <a:lnTo>
                    <a:pt x="36" y="26"/>
                  </a:lnTo>
                  <a:lnTo>
                    <a:pt x="38" y="26"/>
                  </a:lnTo>
                  <a:lnTo>
                    <a:pt x="40" y="26"/>
                  </a:lnTo>
                  <a:lnTo>
                    <a:pt x="40" y="24"/>
                  </a:lnTo>
                  <a:lnTo>
                    <a:pt x="42" y="24"/>
                  </a:lnTo>
                  <a:lnTo>
                    <a:pt x="44" y="24"/>
                  </a:lnTo>
                  <a:lnTo>
                    <a:pt x="46" y="24"/>
                  </a:lnTo>
                  <a:lnTo>
                    <a:pt x="48" y="24"/>
                  </a:lnTo>
                  <a:lnTo>
                    <a:pt x="48" y="22"/>
                  </a:lnTo>
                  <a:lnTo>
                    <a:pt x="50" y="22"/>
                  </a:lnTo>
                  <a:lnTo>
                    <a:pt x="52" y="22"/>
                  </a:lnTo>
                  <a:lnTo>
                    <a:pt x="54" y="22"/>
                  </a:lnTo>
                  <a:lnTo>
                    <a:pt x="54" y="20"/>
                  </a:lnTo>
                  <a:lnTo>
                    <a:pt x="56" y="20"/>
                  </a:lnTo>
                  <a:lnTo>
                    <a:pt x="58" y="20"/>
                  </a:lnTo>
                  <a:lnTo>
                    <a:pt x="60" y="20"/>
                  </a:lnTo>
                  <a:lnTo>
                    <a:pt x="62" y="20"/>
                  </a:lnTo>
                  <a:lnTo>
                    <a:pt x="62" y="18"/>
                  </a:lnTo>
                  <a:lnTo>
                    <a:pt x="64" y="18"/>
                  </a:lnTo>
                  <a:lnTo>
                    <a:pt x="64" y="18"/>
                  </a:lnTo>
                  <a:lnTo>
                    <a:pt x="66" y="18"/>
                  </a:lnTo>
                  <a:lnTo>
                    <a:pt x="66" y="16"/>
                  </a:lnTo>
                  <a:lnTo>
                    <a:pt x="68" y="16"/>
                  </a:lnTo>
                  <a:lnTo>
                    <a:pt x="70" y="16"/>
                  </a:lnTo>
                  <a:lnTo>
                    <a:pt x="70" y="14"/>
                  </a:lnTo>
                  <a:lnTo>
                    <a:pt x="72" y="14"/>
                  </a:lnTo>
                  <a:lnTo>
                    <a:pt x="72" y="12"/>
                  </a:lnTo>
                  <a:lnTo>
                    <a:pt x="74" y="12"/>
                  </a:lnTo>
                  <a:lnTo>
                    <a:pt x="74" y="10"/>
                  </a:lnTo>
                  <a:lnTo>
                    <a:pt x="74" y="8"/>
                  </a:lnTo>
                  <a:lnTo>
                    <a:pt x="76" y="8"/>
                  </a:lnTo>
                  <a:lnTo>
                    <a:pt x="78" y="8"/>
                  </a:lnTo>
                  <a:lnTo>
                    <a:pt x="78" y="6"/>
                  </a:lnTo>
                  <a:lnTo>
                    <a:pt x="78" y="4"/>
                  </a:lnTo>
                  <a:lnTo>
                    <a:pt x="80" y="4"/>
                  </a:lnTo>
                  <a:lnTo>
                    <a:pt x="80" y="2"/>
                  </a:lnTo>
                  <a:lnTo>
                    <a:pt x="82" y="2"/>
                  </a:lnTo>
                  <a:lnTo>
                    <a:pt x="84" y="2"/>
                  </a:lnTo>
                  <a:lnTo>
                    <a:pt x="86" y="2"/>
                  </a:lnTo>
                  <a:lnTo>
                    <a:pt x="86" y="0"/>
                  </a:lnTo>
                  <a:lnTo>
                    <a:pt x="86" y="2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6" y="4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8" y="4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6" y="8"/>
                  </a:lnTo>
                  <a:lnTo>
                    <a:pt x="86" y="6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6" y="6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8" y="6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88" y="10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88" y="10"/>
                  </a:lnTo>
                  <a:lnTo>
                    <a:pt x="88" y="12"/>
                  </a:lnTo>
                  <a:lnTo>
                    <a:pt x="88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0" y="10"/>
                  </a:lnTo>
                  <a:lnTo>
                    <a:pt x="90" y="12"/>
                  </a:lnTo>
                  <a:lnTo>
                    <a:pt x="92" y="12"/>
                  </a:lnTo>
                  <a:lnTo>
                    <a:pt x="90" y="12"/>
                  </a:lnTo>
                  <a:lnTo>
                    <a:pt x="90" y="10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2" y="10"/>
                  </a:lnTo>
                  <a:lnTo>
                    <a:pt x="92" y="12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94" y="10"/>
                  </a:lnTo>
                  <a:lnTo>
                    <a:pt x="92" y="10"/>
                  </a:lnTo>
                  <a:lnTo>
                    <a:pt x="94" y="10"/>
                  </a:lnTo>
                  <a:lnTo>
                    <a:pt x="94" y="12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6" y="12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6" y="10"/>
                  </a:lnTo>
                  <a:lnTo>
                    <a:pt x="94" y="10"/>
                  </a:lnTo>
                  <a:lnTo>
                    <a:pt x="94" y="8"/>
                  </a:lnTo>
                  <a:lnTo>
                    <a:pt x="96" y="8"/>
                  </a:lnTo>
                  <a:close/>
                  <a:moveTo>
                    <a:pt x="124" y="35"/>
                  </a:moveTo>
                  <a:lnTo>
                    <a:pt x="124" y="33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4" y="35"/>
                  </a:lnTo>
                  <a:lnTo>
                    <a:pt x="124" y="33"/>
                  </a:lnTo>
                  <a:lnTo>
                    <a:pt x="124" y="35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3" name="Freeform 1155">
              <a:extLst>
                <a:ext uri="{FF2B5EF4-FFF2-40B4-BE49-F238E27FC236}">
                  <a16:creationId xmlns:a16="http://schemas.microsoft.com/office/drawing/2014/main" id="{8424F603-1D19-405C-424E-6A1D5D7DEE13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011892" y="3053979"/>
              <a:ext cx="91127" cy="134512"/>
            </a:xfrm>
            <a:custGeom>
              <a:avLst/>
              <a:gdLst>
                <a:gd name="T0" fmla="*/ 22 w 46"/>
                <a:gd name="T1" fmla="*/ 28 h 72"/>
                <a:gd name="T2" fmla="*/ 18 w 46"/>
                <a:gd name="T3" fmla="*/ 26 h 72"/>
                <a:gd name="T4" fmla="*/ 18 w 46"/>
                <a:gd name="T5" fmla="*/ 26 h 72"/>
                <a:gd name="T6" fmla="*/ 6 w 46"/>
                <a:gd name="T7" fmla="*/ 0 h 72"/>
                <a:gd name="T8" fmla="*/ 14 w 46"/>
                <a:gd name="T9" fmla="*/ 2 h 72"/>
                <a:gd name="T10" fmla="*/ 10 w 46"/>
                <a:gd name="T11" fmla="*/ 8 h 72"/>
                <a:gd name="T12" fmla="*/ 10 w 46"/>
                <a:gd name="T13" fmla="*/ 14 h 72"/>
                <a:gd name="T14" fmla="*/ 12 w 46"/>
                <a:gd name="T15" fmla="*/ 18 h 72"/>
                <a:gd name="T16" fmla="*/ 10 w 46"/>
                <a:gd name="T17" fmla="*/ 20 h 72"/>
                <a:gd name="T18" fmla="*/ 16 w 46"/>
                <a:gd name="T19" fmla="*/ 24 h 72"/>
                <a:gd name="T20" fmla="*/ 18 w 46"/>
                <a:gd name="T21" fmla="*/ 24 h 72"/>
                <a:gd name="T22" fmla="*/ 20 w 46"/>
                <a:gd name="T23" fmla="*/ 28 h 72"/>
                <a:gd name="T24" fmla="*/ 20 w 46"/>
                <a:gd name="T25" fmla="*/ 30 h 72"/>
                <a:gd name="T26" fmla="*/ 20 w 46"/>
                <a:gd name="T27" fmla="*/ 28 h 72"/>
                <a:gd name="T28" fmla="*/ 20 w 46"/>
                <a:gd name="T29" fmla="*/ 30 h 72"/>
                <a:gd name="T30" fmla="*/ 22 w 46"/>
                <a:gd name="T31" fmla="*/ 30 h 72"/>
                <a:gd name="T32" fmla="*/ 22 w 46"/>
                <a:gd name="T33" fmla="*/ 32 h 72"/>
                <a:gd name="T34" fmla="*/ 22 w 46"/>
                <a:gd name="T35" fmla="*/ 34 h 72"/>
                <a:gd name="T36" fmla="*/ 24 w 46"/>
                <a:gd name="T37" fmla="*/ 40 h 72"/>
                <a:gd name="T38" fmla="*/ 24 w 46"/>
                <a:gd name="T39" fmla="*/ 38 h 72"/>
                <a:gd name="T40" fmla="*/ 28 w 46"/>
                <a:gd name="T41" fmla="*/ 44 h 72"/>
                <a:gd name="T42" fmla="*/ 32 w 46"/>
                <a:gd name="T43" fmla="*/ 46 h 72"/>
                <a:gd name="T44" fmla="*/ 34 w 46"/>
                <a:gd name="T45" fmla="*/ 50 h 72"/>
                <a:gd name="T46" fmla="*/ 36 w 46"/>
                <a:gd name="T47" fmla="*/ 50 h 72"/>
                <a:gd name="T48" fmla="*/ 40 w 46"/>
                <a:gd name="T49" fmla="*/ 48 h 72"/>
                <a:gd name="T50" fmla="*/ 42 w 46"/>
                <a:gd name="T51" fmla="*/ 56 h 72"/>
                <a:gd name="T52" fmla="*/ 42 w 46"/>
                <a:gd name="T53" fmla="*/ 58 h 72"/>
                <a:gd name="T54" fmla="*/ 40 w 46"/>
                <a:gd name="T55" fmla="*/ 54 h 72"/>
                <a:gd name="T56" fmla="*/ 40 w 46"/>
                <a:gd name="T57" fmla="*/ 56 h 72"/>
                <a:gd name="T58" fmla="*/ 38 w 46"/>
                <a:gd name="T59" fmla="*/ 56 h 72"/>
                <a:gd name="T60" fmla="*/ 40 w 46"/>
                <a:gd name="T61" fmla="*/ 56 h 72"/>
                <a:gd name="T62" fmla="*/ 38 w 46"/>
                <a:gd name="T63" fmla="*/ 56 h 72"/>
                <a:gd name="T64" fmla="*/ 38 w 46"/>
                <a:gd name="T65" fmla="*/ 58 h 72"/>
                <a:gd name="T66" fmla="*/ 40 w 46"/>
                <a:gd name="T67" fmla="*/ 58 h 72"/>
                <a:gd name="T68" fmla="*/ 40 w 46"/>
                <a:gd name="T69" fmla="*/ 60 h 72"/>
                <a:gd name="T70" fmla="*/ 36 w 46"/>
                <a:gd name="T71" fmla="*/ 62 h 72"/>
                <a:gd name="T72" fmla="*/ 38 w 46"/>
                <a:gd name="T73" fmla="*/ 62 h 72"/>
                <a:gd name="T74" fmla="*/ 38 w 46"/>
                <a:gd name="T75" fmla="*/ 64 h 72"/>
                <a:gd name="T76" fmla="*/ 40 w 46"/>
                <a:gd name="T77" fmla="*/ 60 h 72"/>
                <a:gd name="T78" fmla="*/ 42 w 46"/>
                <a:gd name="T79" fmla="*/ 60 h 72"/>
                <a:gd name="T80" fmla="*/ 44 w 46"/>
                <a:gd name="T81" fmla="*/ 58 h 72"/>
                <a:gd name="T82" fmla="*/ 46 w 46"/>
                <a:gd name="T83" fmla="*/ 66 h 72"/>
                <a:gd name="T84" fmla="*/ 38 w 46"/>
                <a:gd name="T85" fmla="*/ 68 h 72"/>
                <a:gd name="T86" fmla="*/ 30 w 46"/>
                <a:gd name="T87" fmla="*/ 70 h 72"/>
                <a:gd name="T88" fmla="*/ 22 w 46"/>
                <a:gd name="T89" fmla="*/ 72 h 72"/>
                <a:gd name="T90" fmla="*/ 20 w 46"/>
                <a:gd name="T91" fmla="*/ 66 h 72"/>
                <a:gd name="T92" fmla="*/ 16 w 46"/>
                <a:gd name="T93" fmla="*/ 62 h 72"/>
                <a:gd name="T94" fmla="*/ 14 w 46"/>
                <a:gd name="T95" fmla="*/ 54 h 72"/>
                <a:gd name="T96" fmla="*/ 12 w 46"/>
                <a:gd name="T97" fmla="*/ 46 h 72"/>
                <a:gd name="T98" fmla="*/ 10 w 46"/>
                <a:gd name="T99" fmla="*/ 38 h 72"/>
                <a:gd name="T100" fmla="*/ 6 w 46"/>
                <a:gd name="T101" fmla="*/ 32 h 72"/>
                <a:gd name="T102" fmla="*/ 4 w 46"/>
                <a:gd name="T103" fmla="*/ 24 h 72"/>
                <a:gd name="T104" fmla="*/ 2 w 46"/>
                <a:gd name="T105" fmla="*/ 16 h 72"/>
                <a:gd name="T106" fmla="*/ 0 w 46"/>
                <a:gd name="T107" fmla="*/ 6 h 72"/>
                <a:gd name="T108" fmla="*/ 6 w 46"/>
                <a:gd name="T10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6" h="72">
                  <a:moveTo>
                    <a:pt x="20" y="26"/>
                  </a:move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18" y="28"/>
                  </a:lnTo>
                  <a:lnTo>
                    <a:pt x="18" y="26"/>
                  </a:lnTo>
                  <a:lnTo>
                    <a:pt x="20" y="26"/>
                  </a:lnTo>
                  <a:close/>
                  <a:moveTo>
                    <a:pt x="18" y="24"/>
                  </a:moveTo>
                  <a:lnTo>
                    <a:pt x="18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4"/>
                  </a:lnTo>
                  <a:close/>
                  <a:moveTo>
                    <a:pt x="10" y="14"/>
                  </a:moveTo>
                  <a:lnTo>
                    <a:pt x="10" y="12"/>
                  </a:lnTo>
                  <a:lnTo>
                    <a:pt x="10" y="14"/>
                  </a:lnTo>
                  <a:close/>
                  <a:moveTo>
                    <a:pt x="6" y="0"/>
                  </a:moveTo>
                  <a:lnTo>
                    <a:pt x="8" y="0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4" y="2"/>
                  </a:lnTo>
                  <a:lnTo>
                    <a:pt x="12" y="2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8" y="10"/>
                  </a:lnTo>
                  <a:lnTo>
                    <a:pt x="8" y="12"/>
                  </a:lnTo>
                  <a:lnTo>
                    <a:pt x="8" y="14"/>
                  </a:lnTo>
                  <a:lnTo>
                    <a:pt x="10" y="14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0" y="16"/>
                  </a:lnTo>
                  <a:lnTo>
                    <a:pt x="12" y="16"/>
                  </a:lnTo>
                  <a:lnTo>
                    <a:pt x="12" y="18"/>
                  </a:lnTo>
                  <a:lnTo>
                    <a:pt x="10" y="18"/>
                  </a:lnTo>
                  <a:lnTo>
                    <a:pt x="10" y="18"/>
                  </a:lnTo>
                  <a:lnTo>
                    <a:pt x="12" y="18"/>
                  </a:lnTo>
                  <a:lnTo>
                    <a:pt x="12" y="20"/>
                  </a:lnTo>
                  <a:lnTo>
                    <a:pt x="10" y="20"/>
                  </a:lnTo>
                  <a:lnTo>
                    <a:pt x="12" y="20"/>
                  </a:lnTo>
                  <a:lnTo>
                    <a:pt x="14" y="20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6" y="26"/>
                  </a:lnTo>
                  <a:lnTo>
                    <a:pt x="16" y="24"/>
                  </a:lnTo>
                  <a:lnTo>
                    <a:pt x="18" y="24"/>
                  </a:lnTo>
                  <a:lnTo>
                    <a:pt x="18" y="26"/>
                  </a:lnTo>
                  <a:lnTo>
                    <a:pt x="20" y="26"/>
                  </a:lnTo>
                  <a:lnTo>
                    <a:pt x="18" y="26"/>
                  </a:lnTo>
                  <a:lnTo>
                    <a:pt x="18" y="28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0" y="28"/>
                  </a:lnTo>
                  <a:lnTo>
                    <a:pt x="20" y="30"/>
                  </a:lnTo>
                  <a:lnTo>
                    <a:pt x="18" y="30"/>
                  </a:lnTo>
                  <a:lnTo>
                    <a:pt x="16" y="30"/>
                  </a:lnTo>
                  <a:lnTo>
                    <a:pt x="18" y="30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0" y="30"/>
                  </a:lnTo>
                  <a:lnTo>
                    <a:pt x="22" y="30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4"/>
                  </a:lnTo>
                  <a:lnTo>
                    <a:pt x="22" y="36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2" y="40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2" y="38"/>
                  </a:lnTo>
                  <a:lnTo>
                    <a:pt x="24" y="38"/>
                  </a:lnTo>
                  <a:lnTo>
                    <a:pt x="24" y="40"/>
                  </a:lnTo>
                  <a:lnTo>
                    <a:pt x="26" y="40"/>
                  </a:lnTo>
                  <a:lnTo>
                    <a:pt x="26" y="42"/>
                  </a:lnTo>
                  <a:lnTo>
                    <a:pt x="28" y="42"/>
                  </a:lnTo>
                  <a:lnTo>
                    <a:pt x="28" y="44"/>
                  </a:lnTo>
                  <a:lnTo>
                    <a:pt x="26" y="44"/>
                  </a:lnTo>
                  <a:lnTo>
                    <a:pt x="28" y="44"/>
                  </a:lnTo>
                  <a:lnTo>
                    <a:pt x="28" y="46"/>
                  </a:lnTo>
                  <a:lnTo>
                    <a:pt x="30" y="46"/>
                  </a:lnTo>
                  <a:lnTo>
                    <a:pt x="32" y="46"/>
                  </a:lnTo>
                  <a:lnTo>
                    <a:pt x="32" y="48"/>
                  </a:lnTo>
                  <a:lnTo>
                    <a:pt x="34" y="48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4" y="50"/>
                  </a:lnTo>
                  <a:lnTo>
                    <a:pt x="32" y="50"/>
                  </a:lnTo>
                  <a:lnTo>
                    <a:pt x="32" y="52"/>
                  </a:lnTo>
                  <a:lnTo>
                    <a:pt x="32" y="50"/>
                  </a:lnTo>
                  <a:lnTo>
                    <a:pt x="34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36" y="50"/>
                  </a:lnTo>
                  <a:lnTo>
                    <a:pt x="38" y="50"/>
                  </a:lnTo>
                  <a:lnTo>
                    <a:pt x="40" y="50"/>
                  </a:lnTo>
                  <a:lnTo>
                    <a:pt x="40" y="48"/>
                  </a:lnTo>
                  <a:lnTo>
                    <a:pt x="40" y="50"/>
                  </a:lnTo>
                  <a:lnTo>
                    <a:pt x="40" y="52"/>
                  </a:lnTo>
                  <a:lnTo>
                    <a:pt x="42" y="52"/>
                  </a:lnTo>
                  <a:lnTo>
                    <a:pt x="42" y="54"/>
                  </a:lnTo>
                  <a:lnTo>
                    <a:pt x="42" y="56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4" y="58"/>
                  </a:lnTo>
                  <a:lnTo>
                    <a:pt x="42" y="58"/>
                  </a:lnTo>
                  <a:lnTo>
                    <a:pt x="42" y="56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42" y="54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40" y="54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38" y="56"/>
                  </a:lnTo>
                  <a:lnTo>
                    <a:pt x="38" y="54"/>
                  </a:lnTo>
                  <a:lnTo>
                    <a:pt x="36" y="54"/>
                  </a:lnTo>
                  <a:lnTo>
                    <a:pt x="38" y="54"/>
                  </a:lnTo>
                  <a:lnTo>
                    <a:pt x="38" y="56"/>
                  </a:lnTo>
                  <a:lnTo>
                    <a:pt x="40" y="56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38" y="56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38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2" y="58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40" y="60"/>
                  </a:lnTo>
                  <a:lnTo>
                    <a:pt x="38" y="60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4" y="62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36" y="62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38" y="64"/>
                  </a:lnTo>
                  <a:lnTo>
                    <a:pt x="38" y="62"/>
                  </a:lnTo>
                  <a:lnTo>
                    <a:pt x="40" y="62"/>
                  </a:lnTo>
                  <a:lnTo>
                    <a:pt x="40" y="60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2" y="62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4" y="60"/>
                  </a:lnTo>
                  <a:lnTo>
                    <a:pt x="42" y="60"/>
                  </a:lnTo>
                  <a:lnTo>
                    <a:pt x="44" y="58"/>
                  </a:lnTo>
                  <a:lnTo>
                    <a:pt x="44" y="60"/>
                  </a:lnTo>
                  <a:lnTo>
                    <a:pt x="44" y="62"/>
                  </a:lnTo>
                  <a:lnTo>
                    <a:pt x="44" y="64"/>
                  </a:lnTo>
                  <a:lnTo>
                    <a:pt x="46" y="64"/>
                  </a:lnTo>
                  <a:lnTo>
                    <a:pt x="46" y="66"/>
                  </a:lnTo>
                  <a:lnTo>
                    <a:pt x="46" y="66"/>
                  </a:lnTo>
                  <a:lnTo>
                    <a:pt x="44" y="66"/>
                  </a:lnTo>
                  <a:lnTo>
                    <a:pt x="42" y="66"/>
                  </a:lnTo>
                  <a:lnTo>
                    <a:pt x="40" y="66"/>
                  </a:lnTo>
                  <a:lnTo>
                    <a:pt x="38" y="68"/>
                  </a:lnTo>
                  <a:lnTo>
                    <a:pt x="36" y="68"/>
                  </a:lnTo>
                  <a:lnTo>
                    <a:pt x="34" y="68"/>
                  </a:lnTo>
                  <a:lnTo>
                    <a:pt x="32" y="68"/>
                  </a:lnTo>
                  <a:lnTo>
                    <a:pt x="30" y="68"/>
                  </a:lnTo>
                  <a:lnTo>
                    <a:pt x="30" y="70"/>
                  </a:lnTo>
                  <a:lnTo>
                    <a:pt x="28" y="70"/>
                  </a:lnTo>
                  <a:lnTo>
                    <a:pt x="26" y="70"/>
                  </a:lnTo>
                  <a:lnTo>
                    <a:pt x="24" y="70"/>
                  </a:lnTo>
                  <a:lnTo>
                    <a:pt x="22" y="7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0" y="68"/>
                  </a:lnTo>
                  <a:lnTo>
                    <a:pt x="20" y="66"/>
                  </a:lnTo>
                  <a:lnTo>
                    <a:pt x="18" y="66"/>
                  </a:lnTo>
                  <a:lnTo>
                    <a:pt x="18" y="66"/>
                  </a:lnTo>
                  <a:lnTo>
                    <a:pt x="18" y="64"/>
                  </a:lnTo>
                  <a:lnTo>
                    <a:pt x="18" y="62"/>
                  </a:lnTo>
                  <a:lnTo>
                    <a:pt x="16" y="62"/>
                  </a:lnTo>
                  <a:lnTo>
                    <a:pt x="16" y="60"/>
                  </a:lnTo>
                  <a:lnTo>
                    <a:pt x="16" y="58"/>
                  </a:lnTo>
                  <a:lnTo>
                    <a:pt x="16" y="56"/>
                  </a:lnTo>
                  <a:lnTo>
                    <a:pt x="14" y="56"/>
                  </a:lnTo>
                  <a:lnTo>
                    <a:pt x="14" y="54"/>
                  </a:lnTo>
                  <a:lnTo>
                    <a:pt x="14" y="52"/>
                  </a:lnTo>
                  <a:lnTo>
                    <a:pt x="14" y="50"/>
                  </a:lnTo>
                  <a:lnTo>
                    <a:pt x="12" y="50"/>
                  </a:lnTo>
                  <a:lnTo>
                    <a:pt x="12" y="48"/>
                  </a:lnTo>
                  <a:lnTo>
                    <a:pt x="12" y="46"/>
                  </a:lnTo>
                  <a:lnTo>
                    <a:pt x="12" y="44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10" y="40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6" y="32"/>
                  </a:lnTo>
                  <a:lnTo>
                    <a:pt x="6" y="30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4" y="26"/>
                  </a:lnTo>
                  <a:lnTo>
                    <a:pt x="4" y="24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2" y="18"/>
                  </a:lnTo>
                  <a:lnTo>
                    <a:pt x="2" y="18"/>
                  </a:lnTo>
                  <a:lnTo>
                    <a:pt x="2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6"/>
                  </a:lnTo>
                  <a:lnTo>
                    <a:pt x="2" y="4"/>
                  </a:lnTo>
                  <a:lnTo>
                    <a:pt x="4" y="2"/>
                  </a:lnTo>
                  <a:lnTo>
                    <a:pt x="6" y="2"/>
                  </a:lnTo>
                  <a:lnTo>
                    <a:pt x="6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4" name="Freeform 3183">
              <a:extLst>
                <a:ext uri="{FF2B5EF4-FFF2-40B4-BE49-F238E27FC236}">
                  <a16:creationId xmlns:a16="http://schemas.microsoft.com/office/drawing/2014/main" id="{171FA306-C1E2-88AF-FFF0-84A3C0946628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207612" y="2738961"/>
              <a:ext cx="67355" cy="85938"/>
            </a:xfrm>
            <a:custGeom>
              <a:avLst/>
              <a:gdLst>
                <a:gd name="T0" fmla="*/ 24 w 34"/>
                <a:gd name="T1" fmla="*/ 44 h 46"/>
                <a:gd name="T2" fmla="*/ 20 w 34"/>
                <a:gd name="T3" fmla="*/ 44 h 46"/>
                <a:gd name="T4" fmla="*/ 20 w 34"/>
                <a:gd name="T5" fmla="*/ 40 h 46"/>
                <a:gd name="T6" fmla="*/ 24 w 34"/>
                <a:gd name="T7" fmla="*/ 26 h 46"/>
                <a:gd name="T8" fmla="*/ 24 w 34"/>
                <a:gd name="T9" fmla="*/ 26 h 46"/>
                <a:gd name="T10" fmla="*/ 24 w 34"/>
                <a:gd name="T11" fmla="*/ 26 h 46"/>
                <a:gd name="T12" fmla="*/ 24 w 34"/>
                <a:gd name="T13" fmla="*/ 26 h 46"/>
                <a:gd name="T14" fmla="*/ 22 w 34"/>
                <a:gd name="T15" fmla="*/ 24 h 46"/>
                <a:gd name="T16" fmla="*/ 20 w 34"/>
                <a:gd name="T17" fmla="*/ 24 h 46"/>
                <a:gd name="T18" fmla="*/ 26 w 34"/>
                <a:gd name="T19" fmla="*/ 20 h 46"/>
                <a:gd name="T20" fmla="*/ 22 w 34"/>
                <a:gd name="T21" fmla="*/ 22 h 46"/>
                <a:gd name="T22" fmla="*/ 28 w 34"/>
                <a:gd name="T23" fmla="*/ 22 h 46"/>
                <a:gd name="T24" fmla="*/ 28 w 34"/>
                <a:gd name="T25" fmla="*/ 26 h 46"/>
                <a:gd name="T26" fmla="*/ 26 w 34"/>
                <a:gd name="T27" fmla="*/ 28 h 46"/>
                <a:gd name="T28" fmla="*/ 26 w 34"/>
                <a:gd name="T29" fmla="*/ 24 h 46"/>
                <a:gd name="T30" fmla="*/ 28 w 34"/>
                <a:gd name="T31" fmla="*/ 18 h 46"/>
                <a:gd name="T32" fmla="*/ 22 w 34"/>
                <a:gd name="T33" fmla="*/ 18 h 46"/>
                <a:gd name="T34" fmla="*/ 24 w 34"/>
                <a:gd name="T35" fmla="*/ 20 h 46"/>
                <a:gd name="T36" fmla="*/ 22 w 34"/>
                <a:gd name="T37" fmla="*/ 18 h 46"/>
                <a:gd name="T38" fmla="*/ 32 w 34"/>
                <a:gd name="T39" fmla="*/ 20 h 46"/>
                <a:gd name="T40" fmla="*/ 32 w 34"/>
                <a:gd name="T41" fmla="*/ 24 h 46"/>
                <a:gd name="T42" fmla="*/ 30 w 34"/>
                <a:gd name="T43" fmla="*/ 22 h 46"/>
                <a:gd name="T44" fmla="*/ 28 w 34"/>
                <a:gd name="T45" fmla="*/ 20 h 46"/>
                <a:gd name="T46" fmla="*/ 30 w 34"/>
                <a:gd name="T47" fmla="*/ 18 h 46"/>
                <a:gd name="T48" fmla="*/ 28 w 34"/>
                <a:gd name="T49" fmla="*/ 16 h 46"/>
                <a:gd name="T50" fmla="*/ 30 w 34"/>
                <a:gd name="T51" fmla="*/ 14 h 46"/>
                <a:gd name="T52" fmla="*/ 26 w 34"/>
                <a:gd name="T53" fmla="*/ 14 h 46"/>
                <a:gd name="T54" fmla="*/ 26 w 34"/>
                <a:gd name="T55" fmla="*/ 14 h 46"/>
                <a:gd name="T56" fmla="*/ 24 w 34"/>
                <a:gd name="T57" fmla="*/ 16 h 46"/>
                <a:gd name="T58" fmla="*/ 24 w 34"/>
                <a:gd name="T59" fmla="*/ 12 h 46"/>
                <a:gd name="T60" fmla="*/ 24 w 34"/>
                <a:gd name="T61" fmla="*/ 12 h 46"/>
                <a:gd name="T62" fmla="*/ 14 w 34"/>
                <a:gd name="T63" fmla="*/ 0 h 46"/>
                <a:gd name="T64" fmla="*/ 16 w 34"/>
                <a:gd name="T65" fmla="*/ 6 h 46"/>
                <a:gd name="T66" fmla="*/ 20 w 34"/>
                <a:gd name="T67" fmla="*/ 10 h 46"/>
                <a:gd name="T68" fmla="*/ 20 w 34"/>
                <a:gd name="T69" fmla="*/ 14 h 46"/>
                <a:gd name="T70" fmla="*/ 18 w 34"/>
                <a:gd name="T71" fmla="*/ 12 h 46"/>
                <a:gd name="T72" fmla="*/ 18 w 34"/>
                <a:gd name="T73" fmla="*/ 12 h 46"/>
                <a:gd name="T74" fmla="*/ 18 w 34"/>
                <a:gd name="T75" fmla="*/ 12 h 46"/>
                <a:gd name="T76" fmla="*/ 20 w 34"/>
                <a:gd name="T77" fmla="*/ 14 h 46"/>
                <a:gd name="T78" fmla="*/ 20 w 34"/>
                <a:gd name="T79" fmla="*/ 16 h 46"/>
                <a:gd name="T80" fmla="*/ 20 w 34"/>
                <a:gd name="T81" fmla="*/ 16 h 46"/>
                <a:gd name="T82" fmla="*/ 20 w 34"/>
                <a:gd name="T83" fmla="*/ 16 h 46"/>
                <a:gd name="T84" fmla="*/ 18 w 34"/>
                <a:gd name="T85" fmla="*/ 18 h 46"/>
                <a:gd name="T86" fmla="*/ 20 w 34"/>
                <a:gd name="T87" fmla="*/ 20 h 46"/>
                <a:gd name="T88" fmla="*/ 20 w 34"/>
                <a:gd name="T89" fmla="*/ 20 h 46"/>
                <a:gd name="T90" fmla="*/ 22 w 34"/>
                <a:gd name="T91" fmla="*/ 22 h 46"/>
                <a:gd name="T92" fmla="*/ 20 w 34"/>
                <a:gd name="T93" fmla="*/ 24 h 46"/>
                <a:gd name="T94" fmla="*/ 20 w 34"/>
                <a:gd name="T95" fmla="*/ 24 h 46"/>
                <a:gd name="T96" fmla="*/ 22 w 34"/>
                <a:gd name="T97" fmla="*/ 26 h 46"/>
                <a:gd name="T98" fmla="*/ 22 w 34"/>
                <a:gd name="T99" fmla="*/ 32 h 46"/>
                <a:gd name="T100" fmla="*/ 20 w 34"/>
                <a:gd name="T101" fmla="*/ 34 h 46"/>
                <a:gd name="T102" fmla="*/ 14 w 34"/>
                <a:gd name="T103" fmla="*/ 36 h 46"/>
                <a:gd name="T104" fmla="*/ 10 w 34"/>
                <a:gd name="T105" fmla="*/ 40 h 46"/>
                <a:gd name="T106" fmla="*/ 8 w 34"/>
                <a:gd name="T107" fmla="*/ 38 h 46"/>
                <a:gd name="T108" fmla="*/ 8 w 34"/>
                <a:gd name="T109" fmla="*/ 34 h 46"/>
                <a:gd name="T110" fmla="*/ 8 w 34"/>
                <a:gd name="T111" fmla="*/ 32 h 46"/>
                <a:gd name="T112" fmla="*/ 6 w 34"/>
                <a:gd name="T113" fmla="*/ 26 h 46"/>
                <a:gd name="T114" fmla="*/ 4 w 34"/>
                <a:gd name="T115" fmla="*/ 20 h 46"/>
                <a:gd name="T116" fmla="*/ 2 w 34"/>
                <a:gd name="T117" fmla="*/ 14 h 46"/>
                <a:gd name="T118" fmla="*/ 0 w 34"/>
                <a:gd name="T119" fmla="*/ 6 h 46"/>
                <a:gd name="T120" fmla="*/ 6 w 34"/>
                <a:gd name="T121" fmla="*/ 4 h 46"/>
                <a:gd name="T122" fmla="*/ 12 w 34"/>
                <a:gd name="T123" fmla="*/ 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4" h="46">
                  <a:moveTo>
                    <a:pt x="22" y="40"/>
                  </a:moveTo>
                  <a:lnTo>
                    <a:pt x="22" y="42"/>
                  </a:lnTo>
                  <a:lnTo>
                    <a:pt x="22" y="44"/>
                  </a:lnTo>
                  <a:lnTo>
                    <a:pt x="24" y="44"/>
                  </a:lnTo>
                  <a:lnTo>
                    <a:pt x="22" y="44"/>
                  </a:lnTo>
                  <a:lnTo>
                    <a:pt x="22" y="46"/>
                  </a:lnTo>
                  <a:lnTo>
                    <a:pt x="20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0" y="42"/>
                  </a:lnTo>
                  <a:lnTo>
                    <a:pt x="20" y="40"/>
                  </a:lnTo>
                  <a:lnTo>
                    <a:pt x="22" y="40"/>
                  </a:lnTo>
                  <a:close/>
                  <a:moveTo>
                    <a:pt x="24" y="26"/>
                  </a:moveTo>
                  <a:lnTo>
                    <a:pt x="22" y="26"/>
                  </a:lnTo>
                  <a:lnTo>
                    <a:pt x="24" y="26"/>
                  </a:lnTo>
                  <a:close/>
                  <a:moveTo>
                    <a:pt x="24" y="24"/>
                  </a:moveTo>
                  <a:lnTo>
                    <a:pt x="24" y="26"/>
                  </a:lnTo>
                  <a:lnTo>
                    <a:pt x="26" y="26"/>
                  </a:lnTo>
                  <a:lnTo>
                    <a:pt x="24" y="26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30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8"/>
                  </a:lnTo>
                  <a:lnTo>
                    <a:pt x="24" y="26"/>
                  </a:lnTo>
                  <a:lnTo>
                    <a:pt x="24" y="24"/>
                  </a:lnTo>
                  <a:lnTo>
                    <a:pt x="22" y="24"/>
                  </a:lnTo>
                  <a:lnTo>
                    <a:pt x="22" y="22"/>
                  </a:lnTo>
                  <a:lnTo>
                    <a:pt x="24" y="22"/>
                  </a:lnTo>
                  <a:lnTo>
                    <a:pt x="24" y="24"/>
                  </a:lnTo>
                  <a:close/>
                  <a:moveTo>
                    <a:pt x="20" y="24"/>
                  </a:moveTo>
                  <a:lnTo>
                    <a:pt x="20" y="22"/>
                  </a:lnTo>
                  <a:lnTo>
                    <a:pt x="20" y="24"/>
                  </a:lnTo>
                  <a:close/>
                  <a:moveTo>
                    <a:pt x="26" y="22"/>
                  </a:moveTo>
                  <a:lnTo>
                    <a:pt x="26" y="20"/>
                  </a:lnTo>
                  <a:lnTo>
                    <a:pt x="26" y="22"/>
                  </a:lnTo>
                  <a:close/>
                  <a:moveTo>
                    <a:pt x="22" y="22"/>
                  </a:moveTo>
                  <a:lnTo>
                    <a:pt x="22" y="20"/>
                  </a:lnTo>
                  <a:lnTo>
                    <a:pt x="22" y="22"/>
                  </a:lnTo>
                  <a:close/>
                  <a:moveTo>
                    <a:pt x="28" y="16"/>
                  </a:moveTo>
                  <a:lnTo>
                    <a:pt x="28" y="18"/>
                  </a:lnTo>
                  <a:lnTo>
                    <a:pt x="28" y="20"/>
                  </a:lnTo>
                  <a:lnTo>
                    <a:pt x="28" y="22"/>
                  </a:lnTo>
                  <a:lnTo>
                    <a:pt x="30" y="22"/>
                  </a:lnTo>
                  <a:lnTo>
                    <a:pt x="30" y="24"/>
                  </a:lnTo>
                  <a:lnTo>
                    <a:pt x="30" y="26"/>
                  </a:lnTo>
                  <a:lnTo>
                    <a:pt x="28" y="26"/>
                  </a:lnTo>
                  <a:lnTo>
                    <a:pt x="28" y="28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8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6"/>
                  </a:lnTo>
                  <a:lnTo>
                    <a:pt x="26" y="24"/>
                  </a:lnTo>
                  <a:lnTo>
                    <a:pt x="26" y="22"/>
                  </a:lnTo>
                  <a:lnTo>
                    <a:pt x="26" y="20"/>
                  </a:lnTo>
                  <a:lnTo>
                    <a:pt x="26" y="18"/>
                  </a:lnTo>
                  <a:lnTo>
                    <a:pt x="28" y="18"/>
                  </a:lnTo>
                  <a:lnTo>
                    <a:pt x="28" y="16"/>
                  </a:lnTo>
                  <a:close/>
                  <a:moveTo>
                    <a:pt x="22" y="18"/>
                  </a:moveTo>
                  <a:lnTo>
                    <a:pt x="24" y="18"/>
                  </a:lnTo>
                  <a:lnTo>
                    <a:pt x="22" y="18"/>
                  </a:lnTo>
                  <a:lnTo>
                    <a:pt x="24" y="18"/>
                  </a:lnTo>
                  <a:lnTo>
                    <a:pt x="24" y="20"/>
                  </a:lnTo>
                  <a:lnTo>
                    <a:pt x="26" y="20"/>
                  </a:lnTo>
                  <a:lnTo>
                    <a:pt x="24" y="20"/>
                  </a:lnTo>
                  <a:lnTo>
                    <a:pt x="24" y="22"/>
                  </a:lnTo>
                  <a:lnTo>
                    <a:pt x="24" y="20"/>
                  </a:lnTo>
                  <a:lnTo>
                    <a:pt x="22" y="20"/>
                  </a:lnTo>
                  <a:lnTo>
                    <a:pt x="22" y="18"/>
                  </a:lnTo>
                  <a:close/>
                  <a:moveTo>
                    <a:pt x="30" y="16"/>
                  </a:moveTo>
                  <a:lnTo>
                    <a:pt x="32" y="16"/>
                  </a:lnTo>
                  <a:lnTo>
                    <a:pt x="32" y="18"/>
                  </a:lnTo>
                  <a:lnTo>
                    <a:pt x="32" y="20"/>
                  </a:lnTo>
                  <a:lnTo>
                    <a:pt x="34" y="20"/>
                  </a:lnTo>
                  <a:lnTo>
                    <a:pt x="34" y="22"/>
                  </a:lnTo>
                  <a:lnTo>
                    <a:pt x="34" y="24"/>
                  </a:lnTo>
                  <a:lnTo>
                    <a:pt x="32" y="24"/>
                  </a:lnTo>
                  <a:lnTo>
                    <a:pt x="32" y="26"/>
                  </a:lnTo>
                  <a:lnTo>
                    <a:pt x="32" y="24"/>
                  </a:lnTo>
                  <a:lnTo>
                    <a:pt x="30" y="24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30" y="22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28" y="20"/>
                  </a:lnTo>
                  <a:lnTo>
                    <a:pt x="30" y="20"/>
                  </a:lnTo>
                  <a:lnTo>
                    <a:pt x="30" y="18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8"/>
                  </a:lnTo>
                  <a:lnTo>
                    <a:pt x="28" y="16"/>
                  </a:lnTo>
                  <a:lnTo>
                    <a:pt x="28" y="14"/>
                  </a:lnTo>
                  <a:lnTo>
                    <a:pt x="28" y="16"/>
                  </a:lnTo>
                  <a:lnTo>
                    <a:pt x="30" y="16"/>
                  </a:lnTo>
                  <a:lnTo>
                    <a:pt x="30" y="14"/>
                  </a:lnTo>
                  <a:lnTo>
                    <a:pt x="30" y="16"/>
                  </a:lnTo>
                  <a:close/>
                  <a:moveTo>
                    <a:pt x="24" y="12"/>
                  </a:moveTo>
                  <a:lnTo>
                    <a:pt x="26" y="12"/>
                  </a:lnTo>
                  <a:lnTo>
                    <a:pt x="26" y="14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6" y="14"/>
                  </a:lnTo>
                  <a:lnTo>
                    <a:pt x="26" y="16"/>
                  </a:lnTo>
                  <a:lnTo>
                    <a:pt x="26" y="18"/>
                  </a:lnTo>
                  <a:lnTo>
                    <a:pt x="26" y="16"/>
                  </a:lnTo>
                  <a:lnTo>
                    <a:pt x="24" y="16"/>
                  </a:lnTo>
                  <a:lnTo>
                    <a:pt x="24" y="18"/>
                  </a:lnTo>
                  <a:lnTo>
                    <a:pt x="24" y="16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4" y="14"/>
                  </a:lnTo>
                  <a:lnTo>
                    <a:pt x="24" y="12"/>
                  </a:lnTo>
                  <a:close/>
                  <a:moveTo>
                    <a:pt x="22" y="12"/>
                  </a:moveTo>
                  <a:lnTo>
                    <a:pt x="24" y="12"/>
                  </a:lnTo>
                  <a:lnTo>
                    <a:pt x="24" y="14"/>
                  </a:lnTo>
                  <a:lnTo>
                    <a:pt x="24" y="12"/>
                  </a:lnTo>
                  <a:lnTo>
                    <a:pt x="22" y="12"/>
                  </a:lnTo>
                  <a:close/>
                  <a:moveTo>
                    <a:pt x="14" y="0"/>
                  </a:moveTo>
                  <a:lnTo>
                    <a:pt x="16" y="0"/>
                  </a:lnTo>
                  <a:lnTo>
                    <a:pt x="16" y="2"/>
                  </a:lnTo>
                  <a:lnTo>
                    <a:pt x="16" y="4"/>
                  </a:lnTo>
                  <a:lnTo>
                    <a:pt x="16" y="6"/>
                  </a:lnTo>
                  <a:lnTo>
                    <a:pt x="18" y="6"/>
                  </a:lnTo>
                  <a:lnTo>
                    <a:pt x="20" y="6"/>
                  </a:lnTo>
                  <a:lnTo>
                    <a:pt x="20" y="8"/>
                  </a:lnTo>
                  <a:lnTo>
                    <a:pt x="20" y="10"/>
                  </a:lnTo>
                  <a:lnTo>
                    <a:pt x="22" y="12"/>
                  </a:lnTo>
                  <a:lnTo>
                    <a:pt x="24" y="14"/>
                  </a:lnTo>
                  <a:lnTo>
                    <a:pt x="22" y="14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8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18" y="10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18" y="12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22" y="14"/>
                  </a:lnTo>
                  <a:lnTo>
                    <a:pt x="20" y="16"/>
                  </a:lnTo>
                  <a:lnTo>
                    <a:pt x="20" y="14"/>
                  </a:lnTo>
                  <a:lnTo>
                    <a:pt x="20" y="16"/>
                  </a:lnTo>
                  <a:lnTo>
                    <a:pt x="22" y="16"/>
                  </a:lnTo>
                  <a:lnTo>
                    <a:pt x="22" y="18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18" y="16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20" y="16"/>
                  </a:lnTo>
                  <a:lnTo>
                    <a:pt x="20" y="18"/>
                  </a:lnTo>
                  <a:lnTo>
                    <a:pt x="18" y="18"/>
                  </a:lnTo>
                  <a:lnTo>
                    <a:pt x="18" y="20"/>
                  </a:lnTo>
                  <a:lnTo>
                    <a:pt x="18" y="18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0" y="18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2" y="20"/>
                  </a:lnTo>
                  <a:lnTo>
                    <a:pt x="20" y="20"/>
                  </a:lnTo>
                  <a:lnTo>
                    <a:pt x="20" y="22"/>
                  </a:lnTo>
                  <a:lnTo>
                    <a:pt x="22" y="22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0" y="22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0" y="24"/>
                  </a:lnTo>
                  <a:lnTo>
                    <a:pt x="22" y="24"/>
                  </a:lnTo>
                  <a:lnTo>
                    <a:pt x="22" y="26"/>
                  </a:lnTo>
                  <a:lnTo>
                    <a:pt x="22" y="28"/>
                  </a:lnTo>
                  <a:lnTo>
                    <a:pt x="22" y="30"/>
                  </a:lnTo>
                  <a:lnTo>
                    <a:pt x="22" y="32"/>
                  </a:lnTo>
                  <a:lnTo>
                    <a:pt x="22" y="32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4"/>
                  </a:lnTo>
                  <a:lnTo>
                    <a:pt x="18" y="34"/>
                  </a:lnTo>
                  <a:lnTo>
                    <a:pt x="16" y="34"/>
                  </a:lnTo>
                  <a:lnTo>
                    <a:pt x="16" y="36"/>
                  </a:lnTo>
                  <a:lnTo>
                    <a:pt x="14" y="36"/>
                  </a:lnTo>
                  <a:lnTo>
                    <a:pt x="14" y="38"/>
                  </a:lnTo>
                  <a:lnTo>
                    <a:pt x="12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8" y="40"/>
                  </a:lnTo>
                  <a:lnTo>
                    <a:pt x="6" y="40"/>
                  </a:lnTo>
                  <a:lnTo>
                    <a:pt x="8" y="40"/>
                  </a:lnTo>
                  <a:lnTo>
                    <a:pt x="8" y="38"/>
                  </a:lnTo>
                  <a:lnTo>
                    <a:pt x="10" y="38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8" y="34"/>
                  </a:lnTo>
                  <a:lnTo>
                    <a:pt x="10" y="34"/>
                  </a:lnTo>
                  <a:lnTo>
                    <a:pt x="8" y="34"/>
                  </a:lnTo>
                  <a:lnTo>
                    <a:pt x="8" y="32"/>
                  </a:lnTo>
                  <a:lnTo>
                    <a:pt x="8" y="32"/>
                  </a:lnTo>
                  <a:lnTo>
                    <a:pt x="8" y="30"/>
                  </a:lnTo>
                  <a:lnTo>
                    <a:pt x="8" y="28"/>
                  </a:lnTo>
                  <a:lnTo>
                    <a:pt x="6" y="28"/>
                  </a:lnTo>
                  <a:lnTo>
                    <a:pt x="6" y="26"/>
                  </a:lnTo>
                  <a:lnTo>
                    <a:pt x="6" y="24"/>
                  </a:lnTo>
                  <a:lnTo>
                    <a:pt x="6" y="22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4"/>
                  </a:lnTo>
                  <a:lnTo>
                    <a:pt x="4" y="4"/>
                  </a:lnTo>
                  <a:lnTo>
                    <a:pt x="6" y="4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5" name="Freeform 1153">
              <a:extLst>
                <a:ext uri="{FF2B5EF4-FFF2-40B4-BE49-F238E27FC236}">
                  <a16:creationId xmlns:a16="http://schemas.microsoft.com/office/drawing/2014/main" id="{C46259CA-594A-62A3-32C2-EA85AEDD625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931608" y="3179947"/>
              <a:ext cx="19811" cy="14946"/>
            </a:xfrm>
            <a:custGeom>
              <a:avLst/>
              <a:gdLst>
                <a:gd name="T0" fmla="*/ 6 w 10"/>
                <a:gd name="T1" fmla="*/ 8 h 8"/>
                <a:gd name="T2" fmla="*/ 6 w 10"/>
                <a:gd name="T3" fmla="*/ 6 h 8"/>
                <a:gd name="T4" fmla="*/ 6 w 10"/>
                <a:gd name="T5" fmla="*/ 8 h 8"/>
                <a:gd name="T6" fmla="*/ 6 w 10"/>
                <a:gd name="T7" fmla="*/ 8 h 8"/>
                <a:gd name="T8" fmla="*/ 4 w 10"/>
                <a:gd name="T9" fmla="*/ 4 h 8"/>
                <a:gd name="T10" fmla="*/ 4 w 10"/>
                <a:gd name="T11" fmla="*/ 4 h 8"/>
                <a:gd name="T12" fmla="*/ 10 w 10"/>
                <a:gd name="T13" fmla="*/ 2 h 8"/>
                <a:gd name="T14" fmla="*/ 10 w 10"/>
                <a:gd name="T15" fmla="*/ 4 h 8"/>
                <a:gd name="T16" fmla="*/ 8 w 10"/>
                <a:gd name="T17" fmla="*/ 6 h 8"/>
                <a:gd name="T18" fmla="*/ 8 w 10"/>
                <a:gd name="T19" fmla="*/ 6 h 8"/>
                <a:gd name="T20" fmla="*/ 6 w 10"/>
                <a:gd name="T21" fmla="*/ 6 h 8"/>
                <a:gd name="T22" fmla="*/ 6 w 10"/>
                <a:gd name="T23" fmla="*/ 6 h 8"/>
                <a:gd name="T24" fmla="*/ 4 w 10"/>
                <a:gd name="T25" fmla="*/ 6 h 8"/>
                <a:gd name="T26" fmla="*/ 4 w 10"/>
                <a:gd name="T27" fmla="*/ 4 h 8"/>
                <a:gd name="T28" fmla="*/ 4 w 10"/>
                <a:gd name="T29" fmla="*/ 6 h 8"/>
                <a:gd name="T30" fmla="*/ 4 w 10"/>
                <a:gd name="T31" fmla="*/ 4 h 8"/>
                <a:gd name="T32" fmla="*/ 2 w 10"/>
                <a:gd name="T33" fmla="*/ 4 h 8"/>
                <a:gd name="T34" fmla="*/ 0 w 10"/>
                <a:gd name="T35" fmla="*/ 4 h 8"/>
                <a:gd name="T36" fmla="*/ 0 w 10"/>
                <a:gd name="T37" fmla="*/ 2 h 8"/>
                <a:gd name="T38" fmla="*/ 2 w 10"/>
                <a:gd name="T39" fmla="*/ 2 h 8"/>
                <a:gd name="T40" fmla="*/ 2 w 10"/>
                <a:gd name="T41" fmla="*/ 0 h 8"/>
                <a:gd name="T42" fmla="*/ 4 w 10"/>
                <a:gd name="T43" fmla="*/ 0 h 8"/>
                <a:gd name="T44" fmla="*/ 6 w 10"/>
                <a:gd name="T45" fmla="*/ 0 h 8"/>
                <a:gd name="T46" fmla="*/ 6 w 10"/>
                <a:gd name="T47" fmla="*/ 2 h 8"/>
                <a:gd name="T48" fmla="*/ 8 w 10"/>
                <a:gd name="T49" fmla="*/ 2 h 8"/>
                <a:gd name="T50" fmla="*/ 10 w 10"/>
                <a:gd name="T51" fmla="*/ 2 h 8"/>
                <a:gd name="T52" fmla="*/ 10 w 10"/>
                <a:gd name="T5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close/>
                  <a:moveTo>
                    <a:pt x="4" y="4"/>
                  </a:moveTo>
                  <a:lnTo>
                    <a:pt x="4" y="4"/>
                  </a:lnTo>
                  <a:close/>
                  <a:moveTo>
                    <a:pt x="10" y="2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6" name="Freeform 1154">
              <a:extLst>
                <a:ext uri="{FF2B5EF4-FFF2-40B4-BE49-F238E27FC236}">
                  <a16:creationId xmlns:a16="http://schemas.microsoft.com/office/drawing/2014/main" id="{A18F5CF3-06FC-3EF5-2979-7DBC9BDF6EE4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931608" y="3179947"/>
              <a:ext cx="19811" cy="14946"/>
            </a:xfrm>
            <a:custGeom>
              <a:avLst/>
              <a:gdLst>
                <a:gd name="T0" fmla="*/ 6 w 10"/>
                <a:gd name="T1" fmla="*/ 8 h 8"/>
                <a:gd name="T2" fmla="*/ 6 w 10"/>
                <a:gd name="T3" fmla="*/ 6 h 8"/>
                <a:gd name="T4" fmla="*/ 6 w 10"/>
                <a:gd name="T5" fmla="*/ 8 h 8"/>
                <a:gd name="T6" fmla="*/ 6 w 10"/>
                <a:gd name="T7" fmla="*/ 8 h 8"/>
                <a:gd name="T8" fmla="*/ 4 w 10"/>
                <a:gd name="T9" fmla="*/ 4 h 8"/>
                <a:gd name="T10" fmla="*/ 4 w 10"/>
                <a:gd name="T11" fmla="*/ 4 h 8"/>
                <a:gd name="T12" fmla="*/ 10 w 10"/>
                <a:gd name="T13" fmla="*/ 2 h 8"/>
                <a:gd name="T14" fmla="*/ 10 w 10"/>
                <a:gd name="T15" fmla="*/ 4 h 8"/>
                <a:gd name="T16" fmla="*/ 8 w 10"/>
                <a:gd name="T17" fmla="*/ 6 h 8"/>
                <a:gd name="T18" fmla="*/ 8 w 10"/>
                <a:gd name="T19" fmla="*/ 6 h 8"/>
                <a:gd name="T20" fmla="*/ 6 w 10"/>
                <a:gd name="T21" fmla="*/ 6 h 8"/>
                <a:gd name="T22" fmla="*/ 6 w 10"/>
                <a:gd name="T23" fmla="*/ 6 h 8"/>
                <a:gd name="T24" fmla="*/ 4 w 10"/>
                <a:gd name="T25" fmla="*/ 6 h 8"/>
                <a:gd name="T26" fmla="*/ 4 w 10"/>
                <a:gd name="T27" fmla="*/ 4 h 8"/>
                <a:gd name="T28" fmla="*/ 4 w 10"/>
                <a:gd name="T29" fmla="*/ 6 h 8"/>
                <a:gd name="T30" fmla="*/ 4 w 10"/>
                <a:gd name="T31" fmla="*/ 4 h 8"/>
                <a:gd name="T32" fmla="*/ 2 w 10"/>
                <a:gd name="T33" fmla="*/ 4 h 8"/>
                <a:gd name="T34" fmla="*/ 0 w 10"/>
                <a:gd name="T35" fmla="*/ 4 h 8"/>
                <a:gd name="T36" fmla="*/ 0 w 10"/>
                <a:gd name="T37" fmla="*/ 2 h 8"/>
                <a:gd name="T38" fmla="*/ 2 w 10"/>
                <a:gd name="T39" fmla="*/ 2 h 8"/>
                <a:gd name="T40" fmla="*/ 2 w 10"/>
                <a:gd name="T41" fmla="*/ 0 h 8"/>
                <a:gd name="T42" fmla="*/ 4 w 10"/>
                <a:gd name="T43" fmla="*/ 0 h 8"/>
                <a:gd name="T44" fmla="*/ 6 w 10"/>
                <a:gd name="T45" fmla="*/ 0 h 8"/>
                <a:gd name="T46" fmla="*/ 6 w 10"/>
                <a:gd name="T47" fmla="*/ 2 h 8"/>
                <a:gd name="T48" fmla="*/ 8 w 10"/>
                <a:gd name="T49" fmla="*/ 2 h 8"/>
                <a:gd name="T50" fmla="*/ 10 w 10"/>
                <a:gd name="T51" fmla="*/ 2 h 8"/>
                <a:gd name="T52" fmla="*/ 10 w 10"/>
                <a:gd name="T53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0" h="8">
                  <a:moveTo>
                    <a:pt x="6" y="8"/>
                  </a:moveTo>
                  <a:lnTo>
                    <a:pt x="6" y="6"/>
                  </a:lnTo>
                  <a:lnTo>
                    <a:pt x="6" y="8"/>
                  </a:lnTo>
                  <a:lnTo>
                    <a:pt x="6" y="8"/>
                  </a:lnTo>
                  <a:moveTo>
                    <a:pt x="4" y="4"/>
                  </a:moveTo>
                  <a:lnTo>
                    <a:pt x="4" y="4"/>
                  </a:lnTo>
                  <a:moveTo>
                    <a:pt x="10" y="2"/>
                  </a:moveTo>
                  <a:lnTo>
                    <a:pt x="10" y="4"/>
                  </a:lnTo>
                  <a:lnTo>
                    <a:pt x="8" y="6"/>
                  </a:lnTo>
                  <a:lnTo>
                    <a:pt x="8" y="6"/>
                  </a:lnTo>
                  <a:lnTo>
                    <a:pt x="6" y="6"/>
                  </a:lnTo>
                  <a:lnTo>
                    <a:pt x="6" y="6"/>
                  </a:lnTo>
                  <a:lnTo>
                    <a:pt x="4" y="6"/>
                  </a:lnTo>
                  <a:lnTo>
                    <a:pt x="4" y="4"/>
                  </a:lnTo>
                  <a:lnTo>
                    <a:pt x="4" y="6"/>
                  </a:lnTo>
                  <a:lnTo>
                    <a:pt x="4" y="4"/>
                  </a:ln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10" y="2"/>
                  </a:lnTo>
                  <a:lnTo>
                    <a:pt x="10" y="2"/>
                  </a:lnTo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8" name="Freeform 1879">
              <a:extLst>
                <a:ext uri="{FF2B5EF4-FFF2-40B4-BE49-F238E27FC236}">
                  <a16:creationId xmlns:a16="http://schemas.microsoft.com/office/drawing/2014/main" id="{6E98DA66-2AE8-CAB7-8CD1-36D29232869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4416305" y="1681797"/>
              <a:ext cx="1469329" cy="1399218"/>
            </a:xfrm>
            <a:custGeom>
              <a:avLst/>
              <a:gdLst>
                <a:gd name="T0" fmla="*/ 426 w 920"/>
                <a:gd name="T1" fmla="*/ 84 h 929"/>
                <a:gd name="T2" fmla="*/ 495 w 920"/>
                <a:gd name="T3" fmla="*/ 202 h 929"/>
                <a:gd name="T4" fmla="*/ 609 w 920"/>
                <a:gd name="T5" fmla="*/ 299 h 929"/>
                <a:gd name="T6" fmla="*/ 703 w 920"/>
                <a:gd name="T7" fmla="*/ 593 h 929"/>
                <a:gd name="T8" fmla="*/ 885 w 920"/>
                <a:gd name="T9" fmla="*/ 605 h 929"/>
                <a:gd name="T10" fmla="*/ 866 w 920"/>
                <a:gd name="T11" fmla="*/ 685 h 929"/>
                <a:gd name="T12" fmla="*/ 816 w 920"/>
                <a:gd name="T13" fmla="*/ 718 h 929"/>
                <a:gd name="T14" fmla="*/ 714 w 920"/>
                <a:gd name="T15" fmla="*/ 779 h 929"/>
                <a:gd name="T16" fmla="*/ 724 w 920"/>
                <a:gd name="T17" fmla="*/ 826 h 929"/>
                <a:gd name="T18" fmla="*/ 670 w 920"/>
                <a:gd name="T19" fmla="*/ 854 h 929"/>
                <a:gd name="T20" fmla="*/ 559 w 920"/>
                <a:gd name="T21" fmla="*/ 893 h 929"/>
                <a:gd name="T22" fmla="*/ 603 w 920"/>
                <a:gd name="T23" fmla="*/ 768 h 929"/>
                <a:gd name="T24" fmla="*/ 616 w 920"/>
                <a:gd name="T25" fmla="*/ 707 h 929"/>
                <a:gd name="T26" fmla="*/ 686 w 920"/>
                <a:gd name="T27" fmla="*/ 710 h 929"/>
                <a:gd name="T28" fmla="*/ 668 w 920"/>
                <a:gd name="T29" fmla="*/ 691 h 929"/>
                <a:gd name="T30" fmla="*/ 649 w 920"/>
                <a:gd name="T31" fmla="*/ 662 h 929"/>
                <a:gd name="T32" fmla="*/ 609 w 920"/>
                <a:gd name="T33" fmla="*/ 645 h 929"/>
                <a:gd name="T34" fmla="*/ 561 w 920"/>
                <a:gd name="T35" fmla="*/ 641 h 929"/>
                <a:gd name="T36" fmla="*/ 459 w 920"/>
                <a:gd name="T37" fmla="*/ 634 h 929"/>
                <a:gd name="T38" fmla="*/ 397 w 920"/>
                <a:gd name="T39" fmla="*/ 547 h 929"/>
                <a:gd name="T40" fmla="*/ 317 w 920"/>
                <a:gd name="T41" fmla="*/ 497 h 929"/>
                <a:gd name="T42" fmla="*/ 284 w 920"/>
                <a:gd name="T43" fmla="*/ 505 h 929"/>
                <a:gd name="T44" fmla="*/ 198 w 920"/>
                <a:gd name="T45" fmla="*/ 549 h 929"/>
                <a:gd name="T46" fmla="*/ 56 w 920"/>
                <a:gd name="T47" fmla="*/ 518 h 929"/>
                <a:gd name="T48" fmla="*/ 46 w 920"/>
                <a:gd name="T49" fmla="*/ 480 h 929"/>
                <a:gd name="T50" fmla="*/ 31 w 920"/>
                <a:gd name="T51" fmla="*/ 461 h 929"/>
                <a:gd name="T52" fmla="*/ 40 w 920"/>
                <a:gd name="T53" fmla="*/ 461 h 929"/>
                <a:gd name="T54" fmla="*/ 25 w 920"/>
                <a:gd name="T55" fmla="*/ 430 h 929"/>
                <a:gd name="T56" fmla="*/ 23 w 920"/>
                <a:gd name="T57" fmla="*/ 443 h 929"/>
                <a:gd name="T58" fmla="*/ 23 w 920"/>
                <a:gd name="T59" fmla="*/ 240 h 929"/>
                <a:gd name="T60" fmla="*/ 586 w 920"/>
                <a:gd name="T61" fmla="*/ 659 h 929"/>
                <a:gd name="T62" fmla="*/ 526 w 920"/>
                <a:gd name="T63" fmla="*/ 659 h 929"/>
                <a:gd name="T64" fmla="*/ 820 w 920"/>
                <a:gd name="T65" fmla="*/ 739 h 929"/>
                <a:gd name="T66" fmla="*/ 490 w 920"/>
                <a:gd name="T67" fmla="*/ 655 h 929"/>
                <a:gd name="T68" fmla="*/ 17 w 920"/>
                <a:gd name="T69" fmla="*/ 451 h 929"/>
                <a:gd name="T70" fmla="*/ 847 w 920"/>
                <a:gd name="T71" fmla="*/ 716 h 929"/>
                <a:gd name="T72" fmla="*/ 543 w 920"/>
                <a:gd name="T73" fmla="*/ 657 h 929"/>
                <a:gd name="T74" fmla="*/ 603 w 920"/>
                <a:gd name="T75" fmla="*/ 643 h 929"/>
                <a:gd name="T76" fmla="*/ 2 w 920"/>
                <a:gd name="T77" fmla="*/ 455 h 929"/>
                <a:gd name="T78" fmla="*/ 668 w 920"/>
                <a:gd name="T79" fmla="*/ 687 h 929"/>
                <a:gd name="T80" fmla="*/ 647 w 920"/>
                <a:gd name="T81" fmla="*/ 666 h 929"/>
                <a:gd name="T82" fmla="*/ 590 w 920"/>
                <a:gd name="T83" fmla="*/ 689 h 929"/>
                <a:gd name="T84" fmla="*/ 866 w 920"/>
                <a:gd name="T85" fmla="*/ 693 h 929"/>
                <a:gd name="T86" fmla="*/ 2 w 920"/>
                <a:gd name="T87" fmla="*/ 451 h 929"/>
                <a:gd name="T88" fmla="*/ 42 w 920"/>
                <a:gd name="T89" fmla="*/ 467 h 929"/>
                <a:gd name="T90" fmla="*/ 559 w 920"/>
                <a:gd name="T91" fmla="*/ 643 h 929"/>
                <a:gd name="T92" fmla="*/ 664 w 920"/>
                <a:gd name="T93" fmla="*/ 687 h 929"/>
                <a:gd name="T94" fmla="*/ 42 w 920"/>
                <a:gd name="T95" fmla="*/ 467 h 929"/>
                <a:gd name="T96" fmla="*/ 639 w 920"/>
                <a:gd name="T97" fmla="*/ 660 h 929"/>
                <a:gd name="T98" fmla="*/ 678 w 920"/>
                <a:gd name="T99" fmla="*/ 703 h 929"/>
                <a:gd name="T100" fmla="*/ 35 w 920"/>
                <a:gd name="T101" fmla="*/ 474 h 929"/>
                <a:gd name="T102" fmla="*/ 282 w 920"/>
                <a:gd name="T103" fmla="*/ 516 h 929"/>
                <a:gd name="T104" fmla="*/ 883 w 920"/>
                <a:gd name="T105" fmla="*/ 659 h 929"/>
                <a:gd name="T106" fmla="*/ 25 w 920"/>
                <a:gd name="T107" fmla="*/ 451 h 929"/>
                <a:gd name="T108" fmla="*/ 680 w 920"/>
                <a:gd name="T109" fmla="*/ 701 h 929"/>
                <a:gd name="T110" fmla="*/ 591 w 920"/>
                <a:gd name="T111" fmla="*/ 643 h 929"/>
                <a:gd name="T112" fmla="*/ 21 w 920"/>
                <a:gd name="T113" fmla="*/ 470 h 929"/>
                <a:gd name="T114" fmla="*/ 48 w 920"/>
                <a:gd name="T115" fmla="*/ 480 h 929"/>
                <a:gd name="T116" fmla="*/ 557 w 920"/>
                <a:gd name="T117" fmla="*/ 897 h 929"/>
                <a:gd name="T118" fmla="*/ 661 w 920"/>
                <a:gd name="T119" fmla="*/ 682 h 929"/>
                <a:gd name="T120" fmla="*/ 668 w 920"/>
                <a:gd name="T121" fmla="*/ 691 h 929"/>
                <a:gd name="T122" fmla="*/ 27 w 920"/>
                <a:gd name="T123" fmla="*/ 432 h 929"/>
                <a:gd name="T124" fmla="*/ 684 w 920"/>
                <a:gd name="T125" fmla="*/ 852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20" h="929">
                  <a:moveTo>
                    <a:pt x="238" y="0"/>
                  </a:moveTo>
                  <a:lnTo>
                    <a:pt x="238" y="2"/>
                  </a:lnTo>
                  <a:lnTo>
                    <a:pt x="240" y="2"/>
                  </a:lnTo>
                  <a:lnTo>
                    <a:pt x="238" y="2"/>
                  </a:lnTo>
                  <a:lnTo>
                    <a:pt x="238" y="4"/>
                  </a:lnTo>
                  <a:lnTo>
                    <a:pt x="240" y="4"/>
                  </a:lnTo>
                  <a:lnTo>
                    <a:pt x="240" y="6"/>
                  </a:lnTo>
                  <a:lnTo>
                    <a:pt x="242" y="6"/>
                  </a:lnTo>
                  <a:lnTo>
                    <a:pt x="244" y="8"/>
                  </a:lnTo>
                  <a:lnTo>
                    <a:pt x="244" y="10"/>
                  </a:lnTo>
                  <a:lnTo>
                    <a:pt x="246" y="10"/>
                  </a:lnTo>
                  <a:lnTo>
                    <a:pt x="246" y="12"/>
                  </a:lnTo>
                  <a:lnTo>
                    <a:pt x="248" y="12"/>
                  </a:lnTo>
                  <a:lnTo>
                    <a:pt x="250" y="12"/>
                  </a:lnTo>
                  <a:lnTo>
                    <a:pt x="252" y="13"/>
                  </a:lnTo>
                  <a:lnTo>
                    <a:pt x="252" y="15"/>
                  </a:lnTo>
                  <a:lnTo>
                    <a:pt x="253" y="15"/>
                  </a:lnTo>
                  <a:lnTo>
                    <a:pt x="255" y="17"/>
                  </a:lnTo>
                  <a:lnTo>
                    <a:pt x="257" y="19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1" y="21"/>
                  </a:lnTo>
                  <a:lnTo>
                    <a:pt x="263" y="21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7" y="23"/>
                  </a:lnTo>
                  <a:lnTo>
                    <a:pt x="269" y="23"/>
                  </a:lnTo>
                  <a:lnTo>
                    <a:pt x="269" y="25"/>
                  </a:lnTo>
                  <a:lnTo>
                    <a:pt x="271" y="25"/>
                  </a:lnTo>
                  <a:lnTo>
                    <a:pt x="271" y="27"/>
                  </a:lnTo>
                  <a:lnTo>
                    <a:pt x="271" y="29"/>
                  </a:lnTo>
                  <a:lnTo>
                    <a:pt x="273" y="29"/>
                  </a:lnTo>
                  <a:lnTo>
                    <a:pt x="273" y="31"/>
                  </a:lnTo>
                  <a:lnTo>
                    <a:pt x="275" y="31"/>
                  </a:lnTo>
                  <a:lnTo>
                    <a:pt x="275" y="33"/>
                  </a:lnTo>
                  <a:lnTo>
                    <a:pt x="277" y="33"/>
                  </a:lnTo>
                  <a:lnTo>
                    <a:pt x="277" y="35"/>
                  </a:lnTo>
                  <a:lnTo>
                    <a:pt x="277" y="36"/>
                  </a:lnTo>
                  <a:lnTo>
                    <a:pt x="278" y="36"/>
                  </a:lnTo>
                  <a:lnTo>
                    <a:pt x="278" y="38"/>
                  </a:lnTo>
                  <a:lnTo>
                    <a:pt x="280" y="40"/>
                  </a:lnTo>
                  <a:lnTo>
                    <a:pt x="280" y="42"/>
                  </a:lnTo>
                  <a:lnTo>
                    <a:pt x="282" y="42"/>
                  </a:lnTo>
                  <a:lnTo>
                    <a:pt x="282" y="44"/>
                  </a:lnTo>
                  <a:lnTo>
                    <a:pt x="282" y="46"/>
                  </a:lnTo>
                  <a:lnTo>
                    <a:pt x="284" y="46"/>
                  </a:lnTo>
                  <a:lnTo>
                    <a:pt x="286" y="46"/>
                  </a:lnTo>
                  <a:lnTo>
                    <a:pt x="286" y="48"/>
                  </a:lnTo>
                  <a:lnTo>
                    <a:pt x="288" y="48"/>
                  </a:lnTo>
                  <a:lnTo>
                    <a:pt x="288" y="50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90" y="50"/>
                  </a:lnTo>
                  <a:lnTo>
                    <a:pt x="292" y="50"/>
                  </a:lnTo>
                  <a:lnTo>
                    <a:pt x="292" y="52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300" y="54"/>
                  </a:lnTo>
                  <a:lnTo>
                    <a:pt x="301" y="54"/>
                  </a:lnTo>
                  <a:lnTo>
                    <a:pt x="303" y="54"/>
                  </a:lnTo>
                  <a:lnTo>
                    <a:pt x="305" y="54"/>
                  </a:lnTo>
                  <a:lnTo>
                    <a:pt x="307" y="54"/>
                  </a:lnTo>
                  <a:lnTo>
                    <a:pt x="305" y="54"/>
                  </a:lnTo>
                  <a:lnTo>
                    <a:pt x="307" y="54"/>
                  </a:lnTo>
                  <a:lnTo>
                    <a:pt x="309" y="54"/>
                  </a:lnTo>
                  <a:lnTo>
                    <a:pt x="309" y="56"/>
                  </a:lnTo>
                  <a:lnTo>
                    <a:pt x="311" y="56"/>
                  </a:lnTo>
                  <a:lnTo>
                    <a:pt x="313" y="56"/>
                  </a:lnTo>
                  <a:lnTo>
                    <a:pt x="313" y="58"/>
                  </a:lnTo>
                  <a:lnTo>
                    <a:pt x="315" y="58"/>
                  </a:lnTo>
                  <a:lnTo>
                    <a:pt x="317" y="58"/>
                  </a:lnTo>
                  <a:lnTo>
                    <a:pt x="319" y="58"/>
                  </a:lnTo>
                  <a:lnTo>
                    <a:pt x="319" y="60"/>
                  </a:lnTo>
                  <a:lnTo>
                    <a:pt x="321" y="60"/>
                  </a:lnTo>
                  <a:lnTo>
                    <a:pt x="323" y="60"/>
                  </a:lnTo>
                  <a:lnTo>
                    <a:pt x="325" y="60"/>
                  </a:lnTo>
                  <a:lnTo>
                    <a:pt x="325" y="61"/>
                  </a:lnTo>
                  <a:lnTo>
                    <a:pt x="326" y="61"/>
                  </a:lnTo>
                  <a:lnTo>
                    <a:pt x="328" y="61"/>
                  </a:lnTo>
                  <a:lnTo>
                    <a:pt x="328" y="63"/>
                  </a:lnTo>
                  <a:lnTo>
                    <a:pt x="330" y="63"/>
                  </a:lnTo>
                  <a:lnTo>
                    <a:pt x="330" y="65"/>
                  </a:lnTo>
                  <a:lnTo>
                    <a:pt x="332" y="65"/>
                  </a:lnTo>
                  <a:lnTo>
                    <a:pt x="334" y="65"/>
                  </a:lnTo>
                  <a:lnTo>
                    <a:pt x="336" y="65"/>
                  </a:lnTo>
                  <a:lnTo>
                    <a:pt x="338" y="67"/>
                  </a:lnTo>
                  <a:lnTo>
                    <a:pt x="340" y="67"/>
                  </a:lnTo>
                  <a:lnTo>
                    <a:pt x="338" y="67"/>
                  </a:lnTo>
                  <a:lnTo>
                    <a:pt x="340" y="67"/>
                  </a:lnTo>
                  <a:lnTo>
                    <a:pt x="342" y="67"/>
                  </a:lnTo>
                  <a:lnTo>
                    <a:pt x="344" y="67"/>
                  </a:lnTo>
                  <a:lnTo>
                    <a:pt x="346" y="67"/>
                  </a:lnTo>
                  <a:lnTo>
                    <a:pt x="346" y="69"/>
                  </a:lnTo>
                  <a:lnTo>
                    <a:pt x="348" y="69"/>
                  </a:lnTo>
                  <a:lnTo>
                    <a:pt x="349" y="71"/>
                  </a:lnTo>
                  <a:lnTo>
                    <a:pt x="351" y="71"/>
                  </a:lnTo>
                  <a:lnTo>
                    <a:pt x="353" y="71"/>
                  </a:lnTo>
                  <a:lnTo>
                    <a:pt x="353" y="73"/>
                  </a:lnTo>
                  <a:lnTo>
                    <a:pt x="355" y="73"/>
                  </a:lnTo>
                  <a:lnTo>
                    <a:pt x="355" y="75"/>
                  </a:lnTo>
                  <a:lnTo>
                    <a:pt x="357" y="75"/>
                  </a:lnTo>
                  <a:lnTo>
                    <a:pt x="357" y="77"/>
                  </a:lnTo>
                  <a:lnTo>
                    <a:pt x="359" y="77"/>
                  </a:lnTo>
                  <a:lnTo>
                    <a:pt x="359" y="79"/>
                  </a:lnTo>
                  <a:lnTo>
                    <a:pt x="361" y="79"/>
                  </a:lnTo>
                  <a:lnTo>
                    <a:pt x="363" y="81"/>
                  </a:lnTo>
                  <a:lnTo>
                    <a:pt x="365" y="81"/>
                  </a:lnTo>
                  <a:lnTo>
                    <a:pt x="365" y="83"/>
                  </a:lnTo>
                  <a:lnTo>
                    <a:pt x="367" y="83"/>
                  </a:lnTo>
                  <a:lnTo>
                    <a:pt x="369" y="83"/>
                  </a:lnTo>
                  <a:lnTo>
                    <a:pt x="371" y="83"/>
                  </a:lnTo>
                  <a:lnTo>
                    <a:pt x="371" y="84"/>
                  </a:lnTo>
                  <a:lnTo>
                    <a:pt x="373" y="83"/>
                  </a:lnTo>
                  <a:lnTo>
                    <a:pt x="373" y="84"/>
                  </a:lnTo>
                  <a:lnTo>
                    <a:pt x="374" y="84"/>
                  </a:lnTo>
                  <a:lnTo>
                    <a:pt x="374" y="86"/>
                  </a:lnTo>
                  <a:lnTo>
                    <a:pt x="374" y="88"/>
                  </a:lnTo>
                  <a:lnTo>
                    <a:pt x="376" y="88"/>
                  </a:lnTo>
                  <a:lnTo>
                    <a:pt x="378" y="88"/>
                  </a:lnTo>
                  <a:lnTo>
                    <a:pt x="378" y="86"/>
                  </a:lnTo>
                  <a:lnTo>
                    <a:pt x="380" y="86"/>
                  </a:lnTo>
                  <a:lnTo>
                    <a:pt x="380" y="88"/>
                  </a:lnTo>
                  <a:lnTo>
                    <a:pt x="382" y="88"/>
                  </a:lnTo>
                  <a:lnTo>
                    <a:pt x="384" y="88"/>
                  </a:lnTo>
                  <a:lnTo>
                    <a:pt x="386" y="88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88"/>
                  </a:lnTo>
                  <a:lnTo>
                    <a:pt x="396" y="88"/>
                  </a:lnTo>
                  <a:lnTo>
                    <a:pt x="397" y="86"/>
                  </a:lnTo>
                  <a:lnTo>
                    <a:pt x="399" y="86"/>
                  </a:lnTo>
                  <a:lnTo>
                    <a:pt x="399" y="84"/>
                  </a:lnTo>
                  <a:lnTo>
                    <a:pt x="401" y="84"/>
                  </a:lnTo>
                  <a:lnTo>
                    <a:pt x="403" y="84"/>
                  </a:lnTo>
                  <a:lnTo>
                    <a:pt x="405" y="84"/>
                  </a:lnTo>
                  <a:lnTo>
                    <a:pt x="407" y="84"/>
                  </a:lnTo>
                  <a:lnTo>
                    <a:pt x="409" y="84"/>
                  </a:lnTo>
                  <a:lnTo>
                    <a:pt x="411" y="84"/>
                  </a:lnTo>
                  <a:lnTo>
                    <a:pt x="413" y="84"/>
                  </a:lnTo>
                  <a:lnTo>
                    <a:pt x="413" y="83"/>
                  </a:lnTo>
                  <a:lnTo>
                    <a:pt x="415" y="83"/>
                  </a:lnTo>
                  <a:lnTo>
                    <a:pt x="417" y="83"/>
                  </a:lnTo>
                  <a:lnTo>
                    <a:pt x="417" y="81"/>
                  </a:lnTo>
                  <a:lnTo>
                    <a:pt x="417" y="83"/>
                  </a:lnTo>
                  <a:lnTo>
                    <a:pt x="419" y="83"/>
                  </a:lnTo>
                  <a:lnTo>
                    <a:pt x="421" y="83"/>
                  </a:lnTo>
                  <a:lnTo>
                    <a:pt x="422" y="83"/>
                  </a:lnTo>
                  <a:lnTo>
                    <a:pt x="422" y="84"/>
                  </a:lnTo>
                  <a:lnTo>
                    <a:pt x="424" y="84"/>
                  </a:lnTo>
                  <a:lnTo>
                    <a:pt x="426" y="84"/>
                  </a:lnTo>
                  <a:lnTo>
                    <a:pt x="426" y="86"/>
                  </a:lnTo>
                  <a:lnTo>
                    <a:pt x="426" y="84"/>
                  </a:lnTo>
                  <a:lnTo>
                    <a:pt x="424" y="84"/>
                  </a:lnTo>
                  <a:lnTo>
                    <a:pt x="424" y="83"/>
                  </a:lnTo>
                  <a:lnTo>
                    <a:pt x="426" y="83"/>
                  </a:lnTo>
                  <a:lnTo>
                    <a:pt x="428" y="83"/>
                  </a:lnTo>
                  <a:lnTo>
                    <a:pt x="430" y="83"/>
                  </a:lnTo>
                  <a:lnTo>
                    <a:pt x="430" y="84"/>
                  </a:lnTo>
                  <a:lnTo>
                    <a:pt x="432" y="84"/>
                  </a:lnTo>
                  <a:lnTo>
                    <a:pt x="434" y="84"/>
                  </a:lnTo>
                  <a:lnTo>
                    <a:pt x="436" y="84"/>
                  </a:lnTo>
                  <a:lnTo>
                    <a:pt x="438" y="84"/>
                  </a:lnTo>
                  <a:lnTo>
                    <a:pt x="440" y="84"/>
                  </a:lnTo>
                  <a:lnTo>
                    <a:pt x="440" y="83"/>
                  </a:lnTo>
                  <a:lnTo>
                    <a:pt x="442" y="83"/>
                  </a:lnTo>
                  <a:lnTo>
                    <a:pt x="442" y="84"/>
                  </a:lnTo>
                  <a:lnTo>
                    <a:pt x="444" y="84"/>
                  </a:lnTo>
                  <a:lnTo>
                    <a:pt x="445" y="84"/>
                  </a:lnTo>
                  <a:lnTo>
                    <a:pt x="445" y="83"/>
                  </a:lnTo>
                  <a:lnTo>
                    <a:pt x="447" y="83"/>
                  </a:lnTo>
                  <a:lnTo>
                    <a:pt x="449" y="83"/>
                  </a:lnTo>
                  <a:lnTo>
                    <a:pt x="451" y="83"/>
                  </a:lnTo>
                  <a:lnTo>
                    <a:pt x="453" y="83"/>
                  </a:lnTo>
                  <a:lnTo>
                    <a:pt x="453" y="84"/>
                  </a:lnTo>
                  <a:lnTo>
                    <a:pt x="453" y="86"/>
                  </a:lnTo>
                  <a:lnTo>
                    <a:pt x="455" y="86"/>
                  </a:lnTo>
                  <a:lnTo>
                    <a:pt x="457" y="86"/>
                  </a:lnTo>
                  <a:lnTo>
                    <a:pt x="459" y="86"/>
                  </a:lnTo>
                  <a:lnTo>
                    <a:pt x="459" y="84"/>
                  </a:lnTo>
                  <a:lnTo>
                    <a:pt x="459" y="86"/>
                  </a:lnTo>
                  <a:lnTo>
                    <a:pt x="459" y="84"/>
                  </a:lnTo>
                  <a:lnTo>
                    <a:pt x="461" y="84"/>
                  </a:lnTo>
                  <a:lnTo>
                    <a:pt x="461" y="83"/>
                  </a:lnTo>
                  <a:lnTo>
                    <a:pt x="461" y="84"/>
                  </a:lnTo>
                  <a:lnTo>
                    <a:pt x="463" y="84"/>
                  </a:lnTo>
                  <a:lnTo>
                    <a:pt x="465" y="84"/>
                  </a:lnTo>
                  <a:lnTo>
                    <a:pt x="465" y="86"/>
                  </a:lnTo>
                  <a:lnTo>
                    <a:pt x="467" y="86"/>
                  </a:lnTo>
                  <a:lnTo>
                    <a:pt x="467" y="88"/>
                  </a:lnTo>
                  <a:lnTo>
                    <a:pt x="467" y="86"/>
                  </a:lnTo>
                  <a:lnTo>
                    <a:pt x="469" y="86"/>
                  </a:lnTo>
                  <a:lnTo>
                    <a:pt x="470" y="86"/>
                  </a:lnTo>
                  <a:lnTo>
                    <a:pt x="470" y="88"/>
                  </a:lnTo>
                  <a:lnTo>
                    <a:pt x="472" y="88"/>
                  </a:lnTo>
                  <a:lnTo>
                    <a:pt x="474" y="88"/>
                  </a:lnTo>
                  <a:lnTo>
                    <a:pt x="474" y="86"/>
                  </a:lnTo>
                  <a:lnTo>
                    <a:pt x="472" y="86"/>
                  </a:lnTo>
                  <a:lnTo>
                    <a:pt x="474" y="86"/>
                  </a:lnTo>
                  <a:lnTo>
                    <a:pt x="474" y="84"/>
                  </a:lnTo>
                  <a:lnTo>
                    <a:pt x="472" y="84"/>
                  </a:lnTo>
                  <a:lnTo>
                    <a:pt x="472" y="83"/>
                  </a:lnTo>
                  <a:lnTo>
                    <a:pt x="472" y="84"/>
                  </a:lnTo>
                  <a:lnTo>
                    <a:pt x="472" y="83"/>
                  </a:lnTo>
                  <a:lnTo>
                    <a:pt x="474" y="83"/>
                  </a:lnTo>
                  <a:lnTo>
                    <a:pt x="474" y="84"/>
                  </a:lnTo>
                  <a:lnTo>
                    <a:pt x="476" y="84"/>
                  </a:lnTo>
                  <a:lnTo>
                    <a:pt x="476" y="86"/>
                  </a:lnTo>
                  <a:lnTo>
                    <a:pt x="476" y="88"/>
                  </a:lnTo>
                  <a:lnTo>
                    <a:pt x="476" y="90"/>
                  </a:lnTo>
                  <a:lnTo>
                    <a:pt x="476" y="92"/>
                  </a:lnTo>
                  <a:lnTo>
                    <a:pt x="476" y="94"/>
                  </a:lnTo>
                  <a:lnTo>
                    <a:pt x="478" y="94"/>
                  </a:lnTo>
                  <a:lnTo>
                    <a:pt x="478" y="96"/>
                  </a:lnTo>
                  <a:lnTo>
                    <a:pt x="476" y="96"/>
                  </a:lnTo>
                  <a:lnTo>
                    <a:pt x="478" y="96"/>
                  </a:lnTo>
                  <a:lnTo>
                    <a:pt x="478" y="98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0" y="102"/>
                  </a:lnTo>
                  <a:lnTo>
                    <a:pt x="480" y="104"/>
                  </a:lnTo>
                  <a:lnTo>
                    <a:pt x="480" y="106"/>
                  </a:lnTo>
                  <a:lnTo>
                    <a:pt x="480" y="108"/>
                  </a:lnTo>
                  <a:lnTo>
                    <a:pt x="480" y="109"/>
                  </a:lnTo>
                  <a:lnTo>
                    <a:pt x="480" y="111"/>
                  </a:lnTo>
                  <a:lnTo>
                    <a:pt x="478" y="111"/>
                  </a:lnTo>
                  <a:lnTo>
                    <a:pt x="478" y="113"/>
                  </a:lnTo>
                  <a:lnTo>
                    <a:pt x="480" y="113"/>
                  </a:lnTo>
                  <a:lnTo>
                    <a:pt x="480" y="115"/>
                  </a:lnTo>
                  <a:lnTo>
                    <a:pt x="478" y="115"/>
                  </a:lnTo>
                  <a:lnTo>
                    <a:pt x="478" y="117"/>
                  </a:lnTo>
                  <a:lnTo>
                    <a:pt x="480" y="117"/>
                  </a:lnTo>
                  <a:lnTo>
                    <a:pt x="478" y="117"/>
                  </a:lnTo>
                  <a:lnTo>
                    <a:pt x="480" y="117"/>
                  </a:lnTo>
                  <a:lnTo>
                    <a:pt x="478" y="117"/>
                  </a:lnTo>
                  <a:lnTo>
                    <a:pt x="480" y="119"/>
                  </a:lnTo>
                  <a:lnTo>
                    <a:pt x="480" y="121"/>
                  </a:lnTo>
                  <a:lnTo>
                    <a:pt x="480" y="123"/>
                  </a:lnTo>
                  <a:lnTo>
                    <a:pt x="478" y="123"/>
                  </a:lnTo>
                  <a:lnTo>
                    <a:pt x="478" y="125"/>
                  </a:lnTo>
                  <a:lnTo>
                    <a:pt x="478" y="127"/>
                  </a:lnTo>
                  <a:lnTo>
                    <a:pt x="478" y="129"/>
                  </a:lnTo>
                  <a:lnTo>
                    <a:pt x="478" y="131"/>
                  </a:lnTo>
                  <a:lnTo>
                    <a:pt x="478" y="132"/>
                  </a:lnTo>
                  <a:lnTo>
                    <a:pt x="476" y="132"/>
                  </a:lnTo>
                  <a:lnTo>
                    <a:pt x="476" y="134"/>
                  </a:lnTo>
                  <a:lnTo>
                    <a:pt x="478" y="134"/>
                  </a:lnTo>
                  <a:lnTo>
                    <a:pt x="476" y="134"/>
                  </a:lnTo>
                  <a:lnTo>
                    <a:pt x="476" y="136"/>
                  </a:lnTo>
                  <a:lnTo>
                    <a:pt x="478" y="136"/>
                  </a:lnTo>
                  <a:lnTo>
                    <a:pt x="478" y="138"/>
                  </a:lnTo>
                  <a:lnTo>
                    <a:pt x="478" y="140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76" y="142"/>
                  </a:lnTo>
                  <a:lnTo>
                    <a:pt x="478" y="142"/>
                  </a:lnTo>
                  <a:lnTo>
                    <a:pt x="480" y="142"/>
                  </a:lnTo>
                  <a:lnTo>
                    <a:pt x="480" y="144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0" y="146"/>
                  </a:lnTo>
                  <a:lnTo>
                    <a:pt x="480" y="148"/>
                  </a:lnTo>
                  <a:lnTo>
                    <a:pt x="480" y="146"/>
                  </a:lnTo>
                  <a:lnTo>
                    <a:pt x="482" y="146"/>
                  </a:lnTo>
                  <a:lnTo>
                    <a:pt x="482" y="148"/>
                  </a:lnTo>
                  <a:lnTo>
                    <a:pt x="484" y="148"/>
                  </a:lnTo>
                  <a:lnTo>
                    <a:pt x="486" y="150"/>
                  </a:lnTo>
                  <a:lnTo>
                    <a:pt x="486" y="152"/>
                  </a:lnTo>
                  <a:lnTo>
                    <a:pt x="488" y="152"/>
                  </a:lnTo>
                  <a:lnTo>
                    <a:pt x="488" y="154"/>
                  </a:lnTo>
                  <a:lnTo>
                    <a:pt x="488" y="156"/>
                  </a:lnTo>
                  <a:lnTo>
                    <a:pt x="490" y="156"/>
                  </a:lnTo>
                  <a:lnTo>
                    <a:pt x="490" y="157"/>
                  </a:lnTo>
                  <a:lnTo>
                    <a:pt x="490" y="159"/>
                  </a:lnTo>
                  <a:lnTo>
                    <a:pt x="492" y="159"/>
                  </a:lnTo>
                  <a:lnTo>
                    <a:pt x="492" y="161"/>
                  </a:lnTo>
                  <a:lnTo>
                    <a:pt x="492" y="163"/>
                  </a:lnTo>
                  <a:lnTo>
                    <a:pt x="494" y="163"/>
                  </a:lnTo>
                  <a:lnTo>
                    <a:pt x="494" y="165"/>
                  </a:lnTo>
                  <a:lnTo>
                    <a:pt x="494" y="167"/>
                  </a:lnTo>
                  <a:lnTo>
                    <a:pt x="494" y="169"/>
                  </a:lnTo>
                  <a:lnTo>
                    <a:pt x="492" y="169"/>
                  </a:lnTo>
                  <a:lnTo>
                    <a:pt x="492" y="171"/>
                  </a:lnTo>
                  <a:lnTo>
                    <a:pt x="492" y="173"/>
                  </a:lnTo>
                  <a:lnTo>
                    <a:pt x="492" y="175"/>
                  </a:lnTo>
                  <a:lnTo>
                    <a:pt x="492" y="177"/>
                  </a:lnTo>
                  <a:lnTo>
                    <a:pt x="492" y="179"/>
                  </a:lnTo>
                  <a:lnTo>
                    <a:pt x="490" y="179"/>
                  </a:lnTo>
                  <a:lnTo>
                    <a:pt x="492" y="179"/>
                  </a:lnTo>
                  <a:lnTo>
                    <a:pt x="492" y="180"/>
                  </a:lnTo>
                  <a:lnTo>
                    <a:pt x="492" y="182"/>
                  </a:lnTo>
                  <a:lnTo>
                    <a:pt x="494" y="182"/>
                  </a:lnTo>
                  <a:lnTo>
                    <a:pt x="494" y="184"/>
                  </a:lnTo>
                  <a:lnTo>
                    <a:pt x="494" y="186"/>
                  </a:lnTo>
                  <a:lnTo>
                    <a:pt x="495" y="186"/>
                  </a:lnTo>
                  <a:lnTo>
                    <a:pt x="495" y="188"/>
                  </a:lnTo>
                  <a:lnTo>
                    <a:pt x="495" y="190"/>
                  </a:lnTo>
                  <a:lnTo>
                    <a:pt x="497" y="190"/>
                  </a:lnTo>
                  <a:lnTo>
                    <a:pt x="497" y="192"/>
                  </a:lnTo>
                  <a:lnTo>
                    <a:pt x="497" y="194"/>
                  </a:lnTo>
                  <a:lnTo>
                    <a:pt x="497" y="196"/>
                  </a:lnTo>
                  <a:lnTo>
                    <a:pt x="499" y="196"/>
                  </a:lnTo>
                  <a:lnTo>
                    <a:pt x="499" y="198"/>
                  </a:lnTo>
                  <a:lnTo>
                    <a:pt x="497" y="198"/>
                  </a:lnTo>
                  <a:lnTo>
                    <a:pt x="497" y="200"/>
                  </a:lnTo>
                  <a:lnTo>
                    <a:pt x="495" y="200"/>
                  </a:lnTo>
                  <a:lnTo>
                    <a:pt x="495" y="202"/>
                  </a:lnTo>
                  <a:lnTo>
                    <a:pt x="495" y="204"/>
                  </a:lnTo>
                  <a:lnTo>
                    <a:pt x="494" y="204"/>
                  </a:lnTo>
                  <a:lnTo>
                    <a:pt x="494" y="205"/>
                  </a:lnTo>
                  <a:lnTo>
                    <a:pt x="494" y="207"/>
                  </a:lnTo>
                  <a:lnTo>
                    <a:pt x="494" y="209"/>
                  </a:lnTo>
                  <a:lnTo>
                    <a:pt x="494" y="211"/>
                  </a:lnTo>
                  <a:lnTo>
                    <a:pt x="494" y="209"/>
                  </a:lnTo>
                  <a:lnTo>
                    <a:pt x="494" y="211"/>
                  </a:lnTo>
                  <a:lnTo>
                    <a:pt x="494" y="213"/>
                  </a:lnTo>
                  <a:lnTo>
                    <a:pt x="495" y="213"/>
                  </a:lnTo>
                  <a:lnTo>
                    <a:pt x="495" y="215"/>
                  </a:lnTo>
                  <a:lnTo>
                    <a:pt x="494" y="215"/>
                  </a:lnTo>
                  <a:lnTo>
                    <a:pt x="495" y="215"/>
                  </a:lnTo>
                  <a:lnTo>
                    <a:pt x="495" y="217"/>
                  </a:lnTo>
                  <a:lnTo>
                    <a:pt x="495" y="215"/>
                  </a:lnTo>
                  <a:lnTo>
                    <a:pt x="495" y="217"/>
                  </a:lnTo>
                  <a:lnTo>
                    <a:pt x="494" y="217"/>
                  </a:lnTo>
                  <a:lnTo>
                    <a:pt x="495" y="217"/>
                  </a:lnTo>
                  <a:lnTo>
                    <a:pt x="495" y="219"/>
                  </a:lnTo>
                  <a:lnTo>
                    <a:pt x="497" y="219"/>
                  </a:lnTo>
                  <a:lnTo>
                    <a:pt x="497" y="221"/>
                  </a:lnTo>
                  <a:lnTo>
                    <a:pt x="499" y="221"/>
                  </a:lnTo>
                  <a:lnTo>
                    <a:pt x="501" y="221"/>
                  </a:lnTo>
                  <a:lnTo>
                    <a:pt x="503" y="221"/>
                  </a:lnTo>
                  <a:lnTo>
                    <a:pt x="503" y="223"/>
                  </a:lnTo>
                  <a:lnTo>
                    <a:pt x="505" y="223"/>
                  </a:lnTo>
                  <a:lnTo>
                    <a:pt x="505" y="225"/>
                  </a:lnTo>
                  <a:lnTo>
                    <a:pt x="507" y="225"/>
                  </a:lnTo>
                  <a:lnTo>
                    <a:pt x="507" y="227"/>
                  </a:lnTo>
                  <a:lnTo>
                    <a:pt x="509" y="227"/>
                  </a:lnTo>
                  <a:lnTo>
                    <a:pt x="507" y="227"/>
                  </a:lnTo>
                  <a:lnTo>
                    <a:pt x="509" y="227"/>
                  </a:lnTo>
                  <a:lnTo>
                    <a:pt x="509" y="228"/>
                  </a:lnTo>
                  <a:lnTo>
                    <a:pt x="511" y="228"/>
                  </a:lnTo>
                  <a:lnTo>
                    <a:pt x="511" y="230"/>
                  </a:lnTo>
                  <a:lnTo>
                    <a:pt x="511" y="232"/>
                  </a:lnTo>
                  <a:lnTo>
                    <a:pt x="513" y="232"/>
                  </a:lnTo>
                  <a:lnTo>
                    <a:pt x="513" y="234"/>
                  </a:lnTo>
                  <a:lnTo>
                    <a:pt x="515" y="234"/>
                  </a:lnTo>
                  <a:lnTo>
                    <a:pt x="517" y="234"/>
                  </a:lnTo>
                  <a:lnTo>
                    <a:pt x="517" y="236"/>
                  </a:lnTo>
                  <a:lnTo>
                    <a:pt x="518" y="236"/>
                  </a:lnTo>
                  <a:lnTo>
                    <a:pt x="518" y="238"/>
                  </a:lnTo>
                  <a:lnTo>
                    <a:pt x="520" y="238"/>
                  </a:lnTo>
                  <a:lnTo>
                    <a:pt x="520" y="240"/>
                  </a:lnTo>
                  <a:lnTo>
                    <a:pt x="522" y="240"/>
                  </a:lnTo>
                  <a:lnTo>
                    <a:pt x="522" y="242"/>
                  </a:lnTo>
                  <a:lnTo>
                    <a:pt x="524" y="242"/>
                  </a:lnTo>
                  <a:lnTo>
                    <a:pt x="524" y="244"/>
                  </a:lnTo>
                  <a:lnTo>
                    <a:pt x="526" y="244"/>
                  </a:lnTo>
                  <a:lnTo>
                    <a:pt x="528" y="244"/>
                  </a:lnTo>
                  <a:lnTo>
                    <a:pt x="528" y="246"/>
                  </a:lnTo>
                  <a:lnTo>
                    <a:pt x="528" y="248"/>
                  </a:lnTo>
                  <a:lnTo>
                    <a:pt x="528" y="250"/>
                  </a:lnTo>
                  <a:lnTo>
                    <a:pt x="528" y="252"/>
                  </a:lnTo>
                  <a:lnTo>
                    <a:pt x="530" y="252"/>
                  </a:lnTo>
                  <a:lnTo>
                    <a:pt x="530" y="253"/>
                  </a:lnTo>
                  <a:lnTo>
                    <a:pt x="528" y="253"/>
                  </a:lnTo>
                  <a:lnTo>
                    <a:pt x="530" y="253"/>
                  </a:lnTo>
                  <a:lnTo>
                    <a:pt x="530" y="255"/>
                  </a:lnTo>
                  <a:lnTo>
                    <a:pt x="532" y="255"/>
                  </a:lnTo>
                  <a:lnTo>
                    <a:pt x="532" y="257"/>
                  </a:lnTo>
                  <a:lnTo>
                    <a:pt x="534" y="259"/>
                  </a:lnTo>
                  <a:lnTo>
                    <a:pt x="534" y="261"/>
                  </a:lnTo>
                  <a:lnTo>
                    <a:pt x="536" y="261"/>
                  </a:lnTo>
                  <a:lnTo>
                    <a:pt x="536" y="263"/>
                  </a:lnTo>
                  <a:lnTo>
                    <a:pt x="538" y="263"/>
                  </a:lnTo>
                  <a:lnTo>
                    <a:pt x="538" y="265"/>
                  </a:lnTo>
                  <a:lnTo>
                    <a:pt x="540" y="265"/>
                  </a:lnTo>
                  <a:lnTo>
                    <a:pt x="542" y="265"/>
                  </a:lnTo>
                  <a:lnTo>
                    <a:pt x="543" y="265"/>
                  </a:lnTo>
                  <a:lnTo>
                    <a:pt x="543" y="267"/>
                  </a:lnTo>
                  <a:lnTo>
                    <a:pt x="543" y="265"/>
                  </a:lnTo>
                  <a:lnTo>
                    <a:pt x="545" y="265"/>
                  </a:lnTo>
                  <a:lnTo>
                    <a:pt x="545" y="267"/>
                  </a:lnTo>
                  <a:lnTo>
                    <a:pt x="547" y="267"/>
                  </a:lnTo>
                  <a:lnTo>
                    <a:pt x="549" y="267"/>
                  </a:lnTo>
                  <a:lnTo>
                    <a:pt x="549" y="265"/>
                  </a:lnTo>
                  <a:lnTo>
                    <a:pt x="549" y="267"/>
                  </a:lnTo>
                  <a:lnTo>
                    <a:pt x="551" y="267"/>
                  </a:lnTo>
                  <a:lnTo>
                    <a:pt x="553" y="267"/>
                  </a:lnTo>
                  <a:lnTo>
                    <a:pt x="553" y="269"/>
                  </a:lnTo>
                  <a:lnTo>
                    <a:pt x="555" y="269"/>
                  </a:lnTo>
                  <a:lnTo>
                    <a:pt x="555" y="271"/>
                  </a:lnTo>
                  <a:lnTo>
                    <a:pt x="557" y="271"/>
                  </a:lnTo>
                  <a:lnTo>
                    <a:pt x="557" y="273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59" y="273"/>
                  </a:lnTo>
                  <a:lnTo>
                    <a:pt x="559" y="275"/>
                  </a:lnTo>
                  <a:lnTo>
                    <a:pt x="561" y="275"/>
                  </a:lnTo>
                  <a:lnTo>
                    <a:pt x="561" y="273"/>
                  </a:lnTo>
                  <a:lnTo>
                    <a:pt x="563" y="273"/>
                  </a:lnTo>
                  <a:lnTo>
                    <a:pt x="563" y="275"/>
                  </a:lnTo>
                  <a:lnTo>
                    <a:pt x="563" y="276"/>
                  </a:lnTo>
                  <a:lnTo>
                    <a:pt x="565" y="276"/>
                  </a:lnTo>
                  <a:lnTo>
                    <a:pt x="565" y="275"/>
                  </a:lnTo>
                  <a:lnTo>
                    <a:pt x="565" y="276"/>
                  </a:lnTo>
                  <a:lnTo>
                    <a:pt x="565" y="278"/>
                  </a:lnTo>
                  <a:lnTo>
                    <a:pt x="566" y="278"/>
                  </a:lnTo>
                  <a:lnTo>
                    <a:pt x="566" y="276"/>
                  </a:lnTo>
                  <a:lnTo>
                    <a:pt x="566" y="278"/>
                  </a:lnTo>
                  <a:lnTo>
                    <a:pt x="568" y="278"/>
                  </a:lnTo>
                  <a:lnTo>
                    <a:pt x="568" y="280"/>
                  </a:lnTo>
                  <a:lnTo>
                    <a:pt x="570" y="280"/>
                  </a:lnTo>
                  <a:lnTo>
                    <a:pt x="570" y="282"/>
                  </a:lnTo>
                  <a:lnTo>
                    <a:pt x="572" y="282"/>
                  </a:lnTo>
                  <a:lnTo>
                    <a:pt x="572" y="284"/>
                  </a:lnTo>
                  <a:lnTo>
                    <a:pt x="572" y="286"/>
                  </a:lnTo>
                  <a:lnTo>
                    <a:pt x="574" y="286"/>
                  </a:lnTo>
                  <a:lnTo>
                    <a:pt x="574" y="288"/>
                  </a:lnTo>
                  <a:lnTo>
                    <a:pt x="574" y="290"/>
                  </a:lnTo>
                  <a:lnTo>
                    <a:pt x="576" y="290"/>
                  </a:lnTo>
                  <a:lnTo>
                    <a:pt x="576" y="292"/>
                  </a:lnTo>
                  <a:lnTo>
                    <a:pt x="576" y="294"/>
                  </a:lnTo>
                  <a:lnTo>
                    <a:pt x="578" y="294"/>
                  </a:lnTo>
                  <a:lnTo>
                    <a:pt x="576" y="294"/>
                  </a:lnTo>
                  <a:lnTo>
                    <a:pt x="578" y="294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80" y="298"/>
                  </a:lnTo>
                  <a:lnTo>
                    <a:pt x="580" y="299"/>
                  </a:lnTo>
                  <a:lnTo>
                    <a:pt x="580" y="301"/>
                  </a:lnTo>
                  <a:lnTo>
                    <a:pt x="582" y="301"/>
                  </a:lnTo>
                  <a:lnTo>
                    <a:pt x="582" y="303"/>
                  </a:lnTo>
                  <a:lnTo>
                    <a:pt x="584" y="305"/>
                  </a:lnTo>
                  <a:lnTo>
                    <a:pt x="586" y="305"/>
                  </a:lnTo>
                  <a:lnTo>
                    <a:pt x="588" y="305"/>
                  </a:lnTo>
                  <a:lnTo>
                    <a:pt x="590" y="305"/>
                  </a:lnTo>
                  <a:lnTo>
                    <a:pt x="591" y="305"/>
                  </a:lnTo>
                  <a:lnTo>
                    <a:pt x="593" y="305"/>
                  </a:lnTo>
                  <a:lnTo>
                    <a:pt x="595" y="305"/>
                  </a:lnTo>
                  <a:lnTo>
                    <a:pt x="595" y="307"/>
                  </a:lnTo>
                  <a:lnTo>
                    <a:pt x="597" y="307"/>
                  </a:lnTo>
                  <a:lnTo>
                    <a:pt x="599" y="307"/>
                  </a:lnTo>
                  <a:lnTo>
                    <a:pt x="601" y="307"/>
                  </a:lnTo>
                  <a:lnTo>
                    <a:pt x="601" y="309"/>
                  </a:lnTo>
                  <a:lnTo>
                    <a:pt x="603" y="309"/>
                  </a:lnTo>
                  <a:lnTo>
                    <a:pt x="603" y="311"/>
                  </a:lnTo>
                  <a:lnTo>
                    <a:pt x="605" y="311"/>
                  </a:lnTo>
                  <a:lnTo>
                    <a:pt x="607" y="311"/>
                  </a:lnTo>
                  <a:lnTo>
                    <a:pt x="609" y="311"/>
                  </a:lnTo>
                  <a:lnTo>
                    <a:pt x="609" y="309"/>
                  </a:lnTo>
                  <a:lnTo>
                    <a:pt x="611" y="309"/>
                  </a:lnTo>
                  <a:lnTo>
                    <a:pt x="611" y="307"/>
                  </a:lnTo>
                  <a:lnTo>
                    <a:pt x="611" y="305"/>
                  </a:lnTo>
                  <a:lnTo>
                    <a:pt x="613" y="305"/>
                  </a:lnTo>
                  <a:lnTo>
                    <a:pt x="611" y="305"/>
                  </a:lnTo>
                  <a:lnTo>
                    <a:pt x="611" y="303"/>
                  </a:lnTo>
                  <a:lnTo>
                    <a:pt x="609" y="301"/>
                  </a:lnTo>
                  <a:lnTo>
                    <a:pt x="609" y="299"/>
                  </a:lnTo>
                  <a:lnTo>
                    <a:pt x="609" y="298"/>
                  </a:lnTo>
                  <a:lnTo>
                    <a:pt x="609" y="299"/>
                  </a:lnTo>
                  <a:lnTo>
                    <a:pt x="609" y="298"/>
                  </a:lnTo>
                  <a:lnTo>
                    <a:pt x="609" y="299"/>
                  </a:lnTo>
                  <a:lnTo>
                    <a:pt x="609" y="298"/>
                  </a:lnTo>
                  <a:lnTo>
                    <a:pt x="611" y="298"/>
                  </a:lnTo>
                  <a:lnTo>
                    <a:pt x="611" y="299"/>
                  </a:lnTo>
                  <a:lnTo>
                    <a:pt x="611" y="298"/>
                  </a:lnTo>
                  <a:lnTo>
                    <a:pt x="611" y="296"/>
                  </a:lnTo>
                  <a:lnTo>
                    <a:pt x="611" y="294"/>
                  </a:lnTo>
                  <a:lnTo>
                    <a:pt x="613" y="294"/>
                  </a:lnTo>
                  <a:lnTo>
                    <a:pt x="613" y="292"/>
                  </a:lnTo>
                  <a:lnTo>
                    <a:pt x="614" y="292"/>
                  </a:lnTo>
                  <a:lnTo>
                    <a:pt x="616" y="292"/>
                  </a:lnTo>
                  <a:lnTo>
                    <a:pt x="616" y="294"/>
                  </a:lnTo>
                  <a:lnTo>
                    <a:pt x="616" y="298"/>
                  </a:lnTo>
                  <a:lnTo>
                    <a:pt x="618" y="303"/>
                  </a:lnTo>
                  <a:lnTo>
                    <a:pt x="618" y="305"/>
                  </a:lnTo>
                  <a:lnTo>
                    <a:pt x="618" y="307"/>
                  </a:lnTo>
                  <a:lnTo>
                    <a:pt x="620" y="311"/>
                  </a:lnTo>
                  <a:lnTo>
                    <a:pt x="620" y="313"/>
                  </a:lnTo>
                  <a:lnTo>
                    <a:pt x="620" y="315"/>
                  </a:lnTo>
                  <a:lnTo>
                    <a:pt x="620" y="317"/>
                  </a:lnTo>
                  <a:lnTo>
                    <a:pt x="620" y="319"/>
                  </a:lnTo>
                  <a:lnTo>
                    <a:pt x="620" y="321"/>
                  </a:lnTo>
                  <a:lnTo>
                    <a:pt x="622" y="323"/>
                  </a:lnTo>
                  <a:lnTo>
                    <a:pt x="622" y="324"/>
                  </a:lnTo>
                  <a:lnTo>
                    <a:pt x="622" y="326"/>
                  </a:lnTo>
                  <a:lnTo>
                    <a:pt x="624" y="334"/>
                  </a:lnTo>
                  <a:lnTo>
                    <a:pt x="626" y="342"/>
                  </a:lnTo>
                  <a:lnTo>
                    <a:pt x="626" y="344"/>
                  </a:lnTo>
                  <a:lnTo>
                    <a:pt x="628" y="349"/>
                  </a:lnTo>
                  <a:lnTo>
                    <a:pt x="628" y="357"/>
                  </a:lnTo>
                  <a:lnTo>
                    <a:pt x="630" y="365"/>
                  </a:lnTo>
                  <a:lnTo>
                    <a:pt x="630" y="369"/>
                  </a:lnTo>
                  <a:lnTo>
                    <a:pt x="632" y="371"/>
                  </a:lnTo>
                  <a:lnTo>
                    <a:pt x="632" y="374"/>
                  </a:lnTo>
                  <a:lnTo>
                    <a:pt x="634" y="380"/>
                  </a:lnTo>
                  <a:lnTo>
                    <a:pt x="634" y="382"/>
                  </a:lnTo>
                  <a:lnTo>
                    <a:pt x="634" y="386"/>
                  </a:lnTo>
                  <a:lnTo>
                    <a:pt x="636" y="390"/>
                  </a:lnTo>
                  <a:lnTo>
                    <a:pt x="636" y="392"/>
                  </a:lnTo>
                  <a:lnTo>
                    <a:pt x="636" y="395"/>
                  </a:lnTo>
                  <a:lnTo>
                    <a:pt x="636" y="397"/>
                  </a:lnTo>
                  <a:lnTo>
                    <a:pt x="636" y="399"/>
                  </a:lnTo>
                  <a:lnTo>
                    <a:pt x="638" y="399"/>
                  </a:lnTo>
                  <a:lnTo>
                    <a:pt x="638" y="401"/>
                  </a:lnTo>
                  <a:lnTo>
                    <a:pt x="638" y="407"/>
                  </a:lnTo>
                  <a:lnTo>
                    <a:pt x="639" y="411"/>
                  </a:lnTo>
                  <a:lnTo>
                    <a:pt x="639" y="413"/>
                  </a:lnTo>
                  <a:lnTo>
                    <a:pt x="639" y="415"/>
                  </a:lnTo>
                  <a:lnTo>
                    <a:pt x="639" y="417"/>
                  </a:lnTo>
                  <a:lnTo>
                    <a:pt x="639" y="419"/>
                  </a:lnTo>
                  <a:lnTo>
                    <a:pt x="641" y="422"/>
                  </a:lnTo>
                  <a:lnTo>
                    <a:pt x="641" y="424"/>
                  </a:lnTo>
                  <a:lnTo>
                    <a:pt x="641" y="426"/>
                  </a:lnTo>
                  <a:lnTo>
                    <a:pt x="643" y="430"/>
                  </a:lnTo>
                  <a:lnTo>
                    <a:pt x="643" y="432"/>
                  </a:lnTo>
                  <a:lnTo>
                    <a:pt x="643" y="434"/>
                  </a:lnTo>
                  <a:lnTo>
                    <a:pt x="643" y="436"/>
                  </a:lnTo>
                  <a:lnTo>
                    <a:pt x="645" y="442"/>
                  </a:lnTo>
                  <a:lnTo>
                    <a:pt x="645" y="443"/>
                  </a:lnTo>
                  <a:lnTo>
                    <a:pt x="645" y="445"/>
                  </a:lnTo>
                  <a:lnTo>
                    <a:pt x="645" y="447"/>
                  </a:lnTo>
                  <a:lnTo>
                    <a:pt x="647" y="449"/>
                  </a:lnTo>
                  <a:lnTo>
                    <a:pt x="647" y="451"/>
                  </a:lnTo>
                  <a:lnTo>
                    <a:pt x="647" y="455"/>
                  </a:lnTo>
                  <a:lnTo>
                    <a:pt x="647" y="457"/>
                  </a:lnTo>
                  <a:lnTo>
                    <a:pt x="649" y="457"/>
                  </a:lnTo>
                  <a:lnTo>
                    <a:pt x="649" y="459"/>
                  </a:lnTo>
                  <a:lnTo>
                    <a:pt x="649" y="461"/>
                  </a:lnTo>
                  <a:lnTo>
                    <a:pt x="649" y="463"/>
                  </a:lnTo>
                  <a:lnTo>
                    <a:pt x="649" y="465"/>
                  </a:lnTo>
                  <a:lnTo>
                    <a:pt x="651" y="467"/>
                  </a:lnTo>
                  <a:lnTo>
                    <a:pt x="651" y="468"/>
                  </a:lnTo>
                  <a:lnTo>
                    <a:pt x="651" y="470"/>
                  </a:lnTo>
                  <a:lnTo>
                    <a:pt x="651" y="472"/>
                  </a:lnTo>
                  <a:lnTo>
                    <a:pt x="651" y="474"/>
                  </a:lnTo>
                  <a:lnTo>
                    <a:pt x="651" y="476"/>
                  </a:lnTo>
                  <a:lnTo>
                    <a:pt x="653" y="476"/>
                  </a:lnTo>
                  <a:lnTo>
                    <a:pt x="653" y="478"/>
                  </a:lnTo>
                  <a:lnTo>
                    <a:pt x="653" y="480"/>
                  </a:lnTo>
                  <a:lnTo>
                    <a:pt x="653" y="482"/>
                  </a:lnTo>
                  <a:lnTo>
                    <a:pt x="653" y="484"/>
                  </a:lnTo>
                  <a:lnTo>
                    <a:pt x="653" y="486"/>
                  </a:lnTo>
                  <a:lnTo>
                    <a:pt x="655" y="486"/>
                  </a:lnTo>
                  <a:lnTo>
                    <a:pt x="655" y="488"/>
                  </a:lnTo>
                  <a:lnTo>
                    <a:pt x="655" y="490"/>
                  </a:lnTo>
                  <a:lnTo>
                    <a:pt x="655" y="491"/>
                  </a:lnTo>
                  <a:lnTo>
                    <a:pt x="655" y="493"/>
                  </a:lnTo>
                  <a:lnTo>
                    <a:pt x="655" y="495"/>
                  </a:lnTo>
                  <a:lnTo>
                    <a:pt x="657" y="497"/>
                  </a:lnTo>
                  <a:lnTo>
                    <a:pt x="657" y="499"/>
                  </a:lnTo>
                  <a:lnTo>
                    <a:pt x="657" y="501"/>
                  </a:lnTo>
                  <a:lnTo>
                    <a:pt x="657" y="503"/>
                  </a:lnTo>
                  <a:lnTo>
                    <a:pt x="657" y="505"/>
                  </a:lnTo>
                  <a:lnTo>
                    <a:pt x="659" y="507"/>
                  </a:lnTo>
                  <a:lnTo>
                    <a:pt x="659" y="509"/>
                  </a:lnTo>
                  <a:lnTo>
                    <a:pt x="659" y="511"/>
                  </a:lnTo>
                  <a:lnTo>
                    <a:pt x="659" y="513"/>
                  </a:lnTo>
                  <a:lnTo>
                    <a:pt x="659" y="515"/>
                  </a:lnTo>
                  <a:lnTo>
                    <a:pt x="659" y="516"/>
                  </a:lnTo>
                  <a:lnTo>
                    <a:pt x="661" y="516"/>
                  </a:lnTo>
                  <a:lnTo>
                    <a:pt x="661" y="518"/>
                  </a:lnTo>
                  <a:lnTo>
                    <a:pt x="661" y="520"/>
                  </a:lnTo>
                  <a:lnTo>
                    <a:pt x="661" y="522"/>
                  </a:lnTo>
                  <a:lnTo>
                    <a:pt x="661" y="524"/>
                  </a:lnTo>
                  <a:lnTo>
                    <a:pt x="661" y="526"/>
                  </a:lnTo>
                  <a:lnTo>
                    <a:pt x="662" y="526"/>
                  </a:lnTo>
                  <a:lnTo>
                    <a:pt x="662" y="528"/>
                  </a:lnTo>
                  <a:lnTo>
                    <a:pt x="662" y="530"/>
                  </a:lnTo>
                  <a:lnTo>
                    <a:pt x="662" y="532"/>
                  </a:lnTo>
                  <a:lnTo>
                    <a:pt x="662" y="534"/>
                  </a:lnTo>
                  <a:lnTo>
                    <a:pt x="662" y="536"/>
                  </a:lnTo>
                  <a:lnTo>
                    <a:pt x="662" y="538"/>
                  </a:lnTo>
                  <a:lnTo>
                    <a:pt x="661" y="539"/>
                  </a:lnTo>
                  <a:lnTo>
                    <a:pt x="661" y="541"/>
                  </a:lnTo>
                  <a:lnTo>
                    <a:pt x="662" y="541"/>
                  </a:lnTo>
                  <a:lnTo>
                    <a:pt x="662" y="543"/>
                  </a:lnTo>
                  <a:lnTo>
                    <a:pt x="664" y="543"/>
                  </a:lnTo>
                  <a:lnTo>
                    <a:pt x="664" y="545"/>
                  </a:lnTo>
                  <a:lnTo>
                    <a:pt x="666" y="545"/>
                  </a:lnTo>
                  <a:lnTo>
                    <a:pt x="666" y="547"/>
                  </a:lnTo>
                  <a:lnTo>
                    <a:pt x="668" y="547"/>
                  </a:lnTo>
                  <a:lnTo>
                    <a:pt x="668" y="549"/>
                  </a:lnTo>
                  <a:lnTo>
                    <a:pt x="670" y="549"/>
                  </a:lnTo>
                  <a:lnTo>
                    <a:pt x="670" y="551"/>
                  </a:lnTo>
                  <a:lnTo>
                    <a:pt x="670" y="553"/>
                  </a:lnTo>
                  <a:lnTo>
                    <a:pt x="670" y="555"/>
                  </a:lnTo>
                  <a:lnTo>
                    <a:pt x="670" y="557"/>
                  </a:lnTo>
                  <a:lnTo>
                    <a:pt x="672" y="557"/>
                  </a:lnTo>
                  <a:lnTo>
                    <a:pt x="672" y="559"/>
                  </a:lnTo>
                  <a:lnTo>
                    <a:pt x="672" y="561"/>
                  </a:lnTo>
                  <a:lnTo>
                    <a:pt x="672" y="563"/>
                  </a:lnTo>
                  <a:lnTo>
                    <a:pt x="674" y="563"/>
                  </a:lnTo>
                  <a:lnTo>
                    <a:pt x="676" y="564"/>
                  </a:lnTo>
                  <a:lnTo>
                    <a:pt x="678" y="564"/>
                  </a:lnTo>
                  <a:lnTo>
                    <a:pt x="678" y="566"/>
                  </a:lnTo>
                  <a:lnTo>
                    <a:pt x="678" y="568"/>
                  </a:lnTo>
                  <a:lnTo>
                    <a:pt x="680" y="570"/>
                  </a:lnTo>
                  <a:lnTo>
                    <a:pt x="682" y="572"/>
                  </a:lnTo>
                  <a:lnTo>
                    <a:pt x="684" y="572"/>
                  </a:lnTo>
                  <a:lnTo>
                    <a:pt x="684" y="574"/>
                  </a:lnTo>
                  <a:lnTo>
                    <a:pt x="686" y="574"/>
                  </a:lnTo>
                  <a:lnTo>
                    <a:pt x="687" y="574"/>
                  </a:lnTo>
                  <a:lnTo>
                    <a:pt x="687" y="576"/>
                  </a:lnTo>
                  <a:lnTo>
                    <a:pt x="689" y="578"/>
                  </a:lnTo>
                  <a:lnTo>
                    <a:pt x="689" y="580"/>
                  </a:lnTo>
                  <a:lnTo>
                    <a:pt x="691" y="580"/>
                  </a:lnTo>
                  <a:lnTo>
                    <a:pt x="691" y="582"/>
                  </a:lnTo>
                  <a:lnTo>
                    <a:pt x="691" y="584"/>
                  </a:lnTo>
                  <a:lnTo>
                    <a:pt x="693" y="584"/>
                  </a:lnTo>
                  <a:lnTo>
                    <a:pt x="695" y="586"/>
                  </a:lnTo>
                  <a:lnTo>
                    <a:pt x="697" y="587"/>
                  </a:lnTo>
                  <a:lnTo>
                    <a:pt x="697" y="589"/>
                  </a:lnTo>
                  <a:lnTo>
                    <a:pt x="699" y="591"/>
                  </a:lnTo>
                  <a:lnTo>
                    <a:pt x="701" y="591"/>
                  </a:lnTo>
                  <a:lnTo>
                    <a:pt x="701" y="593"/>
                  </a:lnTo>
                  <a:lnTo>
                    <a:pt x="703" y="593"/>
                  </a:lnTo>
                  <a:lnTo>
                    <a:pt x="703" y="595"/>
                  </a:lnTo>
                  <a:lnTo>
                    <a:pt x="705" y="595"/>
                  </a:lnTo>
                  <a:lnTo>
                    <a:pt x="707" y="595"/>
                  </a:lnTo>
                  <a:lnTo>
                    <a:pt x="707" y="597"/>
                  </a:lnTo>
                  <a:lnTo>
                    <a:pt x="709" y="597"/>
                  </a:lnTo>
                  <a:lnTo>
                    <a:pt x="710" y="597"/>
                  </a:lnTo>
                  <a:lnTo>
                    <a:pt x="710" y="599"/>
                  </a:lnTo>
                  <a:lnTo>
                    <a:pt x="712" y="599"/>
                  </a:lnTo>
                  <a:lnTo>
                    <a:pt x="712" y="601"/>
                  </a:lnTo>
                  <a:lnTo>
                    <a:pt x="714" y="603"/>
                  </a:lnTo>
                  <a:lnTo>
                    <a:pt x="714" y="601"/>
                  </a:lnTo>
                  <a:lnTo>
                    <a:pt x="716" y="601"/>
                  </a:lnTo>
                  <a:lnTo>
                    <a:pt x="718" y="601"/>
                  </a:lnTo>
                  <a:lnTo>
                    <a:pt x="720" y="601"/>
                  </a:lnTo>
                  <a:lnTo>
                    <a:pt x="722" y="601"/>
                  </a:lnTo>
                  <a:lnTo>
                    <a:pt x="724" y="601"/>
                  </a:lnTo>
                  <a:lnTo>
                    <a:pt x="726" y="601"/>
                  </a:lnTo>
                  <a:lnTo>
                    <a:pt x="728" y="601"/>
                  </a:lnTo>
                  <a:lnTo>
                    <a:pt x="730" y="601"/>
                  </a:lnTo>
                  <a:lnTo>
                    <a:pt x="730" y="603"/>
                  </a:lnTo>
                  <a:lnTo>
                    <a:pt x="732" y="603"/>
                  </a:lnTo>
                  <a:lnTo>
                    <a:pt x="732" y="601"/>
                  </a:lnTo>
                  <a:lnTo>
                    <a:pt x="734" y="601"/>
                  </a:lnTo>
                  <a:lnTo>
                    <a:pt x="735" y="601"/>
                  </a:lnTo>
                  <a:lnTo>
                    <a:pt x="737" y="599"/>
                  </a:lnTo>
                  <a:lnTo>
                    <a:pt x="739" y="599"/>
                  </a:lnTo>
                  <a:lnTo>
                    <a:pt x="739" y="601"/>
                  </a:lnTo>
                  <a:lnTo>
                    <a:pt x="741" y="601"/>
                  </a:lnTo>
                  <a:lnTo>
                    <a:pt x="743" y="601"/>
                  </a:lnTo>
                  <a:lnTo>
                    <a:pt x="745" y="601"/>
                  </a:lnTo>
                  <a:lnTo>
                    <a:pt x="745" y="599"/>
                  </a:lnTo>
                  <a:lnTo>
                    <a:pt x="745" y="601"/>
                  </a:lnTo>
                  <a:lnTo>
                    <a:pt x="747" y="601"/>
                  </a:lnTo>
                  <a:lnTo>
                    <a:pt x="749" y="601"/>
                  </a:lnTo>
                  <a:lnTo>
                    <a:pt x="751" y="601"/>
                  </a:lnTo>
                  <a:lnTo>
                    <a:pt x="753" y="601"/>
                  </a:lnTo>
                  <a:lnTo>
                    <a:pt x="755" y="601"/>
                  </a:lnTo>
                  <a:lnTo>
                    <a:pt x="757" y="601"/>
                  </a:lnTo>
                  <a:lnTo>
                    <a:pt x="759" y="601"/>
                  </a:lnTo>
                  <a:lnTo>
                    <a:pt x="759" y="599"/>
                  </a:lnTo>
                  <a:lnTo>
                    <a:pt x="760" y="601"/>
                  </a:lnTo>
                  <a:lnTo>
                    <a:pt x="762" y="601"/>
                  </a:lnTo>
                  <a:lnTo>
                    <a:pt x="764" y="601"/>
                  </a:lnTo>
                  <a:lnTo>
                    <a:pt x="766" y="601"/>
                  </a:lnTo>
                  <a:lnTo>
                    <a:pt x="766" y="603"/>
                  </a:lnTo>
                  <a:lnTo>
                    <a:pt x="768" y="603"/>
                  </a:lnTo>
                  <a:lnTo>
                    <a:pt x="770" y="603"/>
                  </a:lnTo>
                  <a:lnTo>
                    <a:pt x="770" y="605"/>
                  </a:lnTo>
                  <a:lnTo>
                    <a:pt x="772" y="605"/>
                  </a:lnTo>
                  <a:lnTo>
                    <a:pt x="774" y="605"/>
                  </a:lnTo>
                  <a:lnTo>
                    <a:pt x="776" y="605"/>
                  </a:lnTo>
                  <a:lnTo>
                    <a:pt x="776" y="607"/>
                  </a:lnTo>
                  <a:lnTo>
                    <a:pt x="778" y="607"/>
                  </a:lnTo>
                  <a:lnTo>
                    <a:pt x="780" y="607"/>
                  </a:lnTo>
                  <a:lnTo>
                    <a:pt x="780" y="609"/>
                  </a:lnTo>
                  <a:lnTo>
                    <a:pt x="780" y="611"/>
                  </a:lnTo>
                  <a:lnTo>
                    <a:pt x="780" y="612"/>
                  </a:lnTo>
                  <a:lnTo>
                    <a:pt x="782" y="612"/>
                  </a:lnTo>
                  <a:lnTo>
                    <a:pt x="783" y="612"/>
                  </a:lnTo>
                  <a:lnTo>
                    <a:pt x="783" y="614"/>
                  </a:lnTo>
                  <a:lnTo>
                    <a:pt x="785" y="614"/>
                  </a:lnTo>
                  <a:lnTo>
                    <a:pt x="785" y="616"/>
                  </a:lnTo>
                  <a:lnTo>
                    <a:pt x="787" y="616"/>
                  </a:lnTo>
                  <a:lnTo>
                    <a:pt x="789" y="616"/>
                  </a:lnTo>
                  <a:lnTo>
                    <a:pt x="791" y="616"/>
                  </a:lnTo>
                  <a:lnTo>
                    <a:pt x="791" y="618"/>
                  </a:lnTo>
                  <a:lnTo>
                    <a:pt x="793" y="618"/>
                  </a:lnTo>
                  <a:lnTo>
                    <a:pt x="795" y="618"/>
                  </a:lnTo>
                  <a:lnTo>
                    <a:pt x="797" y="618"/>
                  </a:lnTo>
                  <a:lnTo>
                    <a:pt x="799" y="616"/>
                  </a:lnTo>
                  <a:lnTo>
                    <a:pt x="797" y="616"/>
                  </a:lnTo>
                  <a:lnTo>
                    <a:pt x="797" y="614"/>
                  </a:lnTo>
                  <a:lnTo>
                    <a:pt x="797" y="612"/>
                  </a:lnTo>
                  <a:lnTo>
                    <a:pt x="797" y="611"/>
                  </a:lnTo>
                  <a:lnTo>
                    <a:pt x="799" y="611"/>
                  </a:lnTo>
                  <a:lnTo>
                    <a:pt x="801" y="611"/>
                  </a:lnTo>
                  <a:lnTo>
                    <a:pt x="803" y="611"/>
                  </a:lnTo>
                  <a:lnTo>
                    <a:pt x="803" y="612"/>
                  </a:lnTo>
                  <a:lnTo>
                    <a:pt x="805" y="612"/>
                  </a:lnTo>
                  <a:lnTo>
                    <a:pt x="805" y="614"/>
                  </a:lnTo>
                  <a:lnTo>
                    <a:pt x="805" y="616"/>
                  </a:lnTo>
                  <a:lnTo>
                    <a:pt x="805" y="618"/>
                  </a:lnTo>
                  <a:lnTo>
                    <a:pt x="805" y="620"/>
                  </a:lnTo>
                  <a:lnTo>
                    <a:pt x="807" y="620"/>
                  </a:lnTo>
                  <a:lnTo>
                    <a:pt x="808" y="620"/>
                  </a:lnTo>
                  <a:lnTo>
                    <a:pt x="808" y="622"/>
                  </a:lnTo>
                  <a:lnTo>
                    <a:pt x="810" y="622"/>
                  </a:lnTo>
                  <a:lnTo>
                    <a:pt x="808" y="622"/>
                  </a:lnTo>
                  <a:lnTo>
                    <a:pt x="808" y="624"/>
                  </a:lnTo>
                  <a:lnTo>
                    <a:pt x="810" y="624"/>
                  </a:lnTo>
                  <a:lnTo>
                    <a:pt x="810" y="626"/>
                  </a:lnTo>
                  <a:lnTo>
                    <a:pt x="812" y="626"/>
                  </a:lnTo>
                  <a:lnTo>
                    <a:pt x="812" y="628"/>
                  </a:lnTo>
                  <a:lnTo>
                    <a:pt x="812" y="630"/>
                  </a:lnTo>
                  <a:lnTo>
                    <a:pt x="814" y="630"/>
                  </a:lnTo>
                  <a:lnTo>
                    <a:pt x="816" y="630"/>
                  </a:lnTo>
                  <a:lnTo>
                    <a:pt x="818" y="630"/>
                  </a:lnTo>
                  <a:lnTo>
                    <a:pt x="820" y="630"/>
                  </a:lnTo>
                  <a:lnTo>
                    <a:pt x="822" y="630"/>
                  </a:lnTo>
                  <a:lnTo>
                    <a:pt x="822" y="632"/>
                  </a:lnTo>
                  <a:lnTo>
                    <a:pt x="824" y="632"/>
                  </a:lnTo>
                  <a:lnTo>
                    <a:pt x="826" y="632"/>
                  </a:lnTo>
                  <a:lnTo>
                    <a:pt x="828" y="632"/>
                  </a:lnTo>
                  <a:lnTo>
                    <a:pt x="830" y="632"/>
                  </a:lnTo>
                  <a:lnTo>
                    <a:pt x="831" y="632"/>
                  </a:lnTo>
                  <a:lnTo>
                    <a:pt x="831" y="630"/>
                  </a:lnTo>
                  <a:lnTo>
                    <a:pt x="833" y="630"/>
                  </a:lnTo>
                  <a:lnTo>
                    <a:pt x="831" y="630"/>
                  </a:lnTo>
                  <a:lnTo>
                    <a:pt x="831" y="628"/>
                  </a:lnTo>
                  <a:lnTo>
                    <a:pt x="833" y="628"/>
                  </a:lnTo>
                  <a:lnTo>
                    <a:pt x="833" y="626"/>
                  </a:lnTo>
                  <a:lnTo>
                    <a:pt x="835" y="626"/>
                  </a:lnTo>
                  <a:lnTo>
                    <a:pt x="837" y="626"/>
                  </a:lnTo>
                  <a:lnTo>
                    <a:pt x="839" y="626"/>
                  </a:lnTo>
                  <a:lnTo>
                    <a:pt x="841" y="626"/>
                  </a:lnTo>
                  <a:lnTo>
                    <a:pt x="843" y="626"/>
                  </a:lnTo>
                  <a:lnTo>
                    <a:pt x="843" y="628"/>
                  </a:lnTo>
                  <a:lnTo>
                    <a:pt x="845" y="628"/>
                  </a:lnTo>
                  <a:lnTo>
                    <a:pt x="847" y="630"/>
                  </a:lnTo>
                  <a:lnTo>
                    <a:pt x="849" y="630"/>
                  </a:lnTo>
                  <a:lnTo>
                    <a:pt x="849" y="632"/>
                  </a:lnTo>
                  <a:lnTo>
                    <a:pt x="851" y="632"/>
                  </a:lnTo>
                  <a:lnTo>
                    <a:pt x="853" y="632"/>
                  </a:lnTo>
                  <a:lnTo>
                    <a:pt x="853" y="630"/>
                  </a:lnTo>
                  <a:lnTo>
                    <a:pt x="855" y="630"/>
                  </a:lnTo>
                  <a:lnTo>
                    <a:pt x="855" y="628"/>
                  </a:lnTo>
                  <a:lnTo>
                    <a:pt x="856" y="628"/>
                  </a:lnTo>
                  <a:lnTo>
                    <a:pt x="856" y="626"/>
                  </a:lnTo>
                  <a:lnTo>
                    <a:pt x="856" y="624"/>
                  </a:lnTo>
                  <a:lnTo>
                    <a:pt x="858" y="624"/>
                  </a:lnTo>
                  <a:lnTo>
                    <a:pt x="860" y="624"/>
                  </a:lnTo>
                  <a:lnTo>
                    <a:pt x="860" y="622"/>
                  </a:lnTo>
                  <a:lnTo>
                    <a:pt x="862" y="622"/>
                  </a:lnTo>
                  <a:lnTo>
                    <a:pt x="862" y="620"/>
                  </a:lnTo>
                  <a:lnTo>
                    <a:pt x="864" y="620"/>
                  </a:lnTo>
                  <a:lnTo>
                    <a:pt x="864" y="618"/>
                  </a:lnTo>
                  <a:lnTo>
                    <a:pt x="866" y="618"/>
                  </a:lnTo>
                  <a:lnTo>
                    <a:pt x="868" y="618"/>
                  </a:lnTo>
                  <a:lnTo>
                    <a:pt x="868" y="616"/>
                  </a:lnTo>
                  <a:lnTo>
                    <a:pt x="870" y="616"/>
                  </a:lnTo>
                  <a:lnTo>
                    <a:pt x="872" y="616"/>
                  </a:lnTo>
                  <a:lnTo>
                    <a:pt x="872" y="614"/>
                  </a:lnTo>
                  <a:lnTo>
                    <a:pt x="872" y="612"/>
                  </a:lnTo>
                  <a:lnTo>
                    <a:pt x="874" y="612"/>
                  </a:lnTo>
                  <a:lnTo>
                    <a:pt x="876" y="612"/>
                  </a:lnTo>
                  <a:lnTo>
                    <a:pt x="876" y="611"/>
                  </a:lnTo>
                  <a:lnTo>
                    <a:pt x="876" y="612"/>
                  </a:lnTo>
                  <a:lnTo>
                    <a:pt x="878" y="612"/>
                  </a:lnTo>
                  <a:lnTo>
                    <a:pt x="878" y="611"/>
                  </a:lnTo>
                  <a:lnTo>
                    <a:pt x="879" y="611"/>
                  </a:lnTo>
                  <a:lnTo>
                    <a:pt x="881" y="611"/>
                  </a:lnTo>
                  <a:lnTo>
                    <a:pt x="881" y="609"/>
                  </a:lnTo>
                  <a:lnTo>
                    <a:pt x="883" y="609"/>
                  </a:lnTo>
                  <a:lnTo>
                    <a:pt x="885" y="607"/>
                  </a:lnTo>
                  <a:lnTo>
                    <a:pt x="885" y="605"/>
                  </a:lnTo>
                  <a:lnTo>
                    <a:pt x="887" y="605"/>
                  </a:lnTo>
                  <a:lnTo>
                    <a:pt x="889" y="605"/>
                  </a:lnTo>
                  <a:lnTo>
                    <a:pt x="891" y="605"/>
                  </a:lnTo>
                  <a:lnTo>
                    <a:pt x="891" y="603"/>
                  </a:lnTo>
                  <a:lnTo>
                    <a:pt x="893" y="603"/>
                  </a:lnTo>
                  <a:lnTo>
                    <a:pt x="895" y="603"/>
                  </a:lnTo>
                  <a:lnTo>
                    <a:pt x="897" y="603"/>
                  </a:lnTo>
                  <a:lnTo>
                    <a:pt x="899" y="603"/>
                  </a:lnTo>
                  <a:lnTo>
                    <a:pt x="899" y="601"/>
                  </a:lnTo>
                  <a:lnTo>
                    <a:pt x="901" y="601"/>
                  </a:lnTo>
                  <a:lnTo>
                    <a:pt x="901" y="603"/>
                  </a:lnTo>
                  <a:lnTo>
                    <a:pt x="903" y="603"/>
                  </a:lnTo>
                  <a:lnTo>
                    <a:pt x="904" y="603"/>
                  </a:lnTo>
                  <a:lnTo>
                    <a:pt x="906" y="603"/>
                  </a:lnTo>
                  <a:lnTo>
                    <a:pt x="908" y="603"/>
                  </a:lnTo>
                  <a:lnTo>
                    <a:pt x="910" y="603"/>
                  </a:lnTo>
                  <a:lnTo>
                    <a:pt x="912" y="603"/>
                  </a:lnTo>
                  <a:lnTo>
                    <a:pt x="912" y="605"/>
                  </a:lnTo>
                  <a:lnTo>
                    <a:pt x="912" y="607"/>
                  </a:lnTo>
                  <a:lnTo>
                    <a:pt x="912" y="609"/>
                  </a:lnTo>
                  <a:lnTo>
                    <a:pt x="912" y="611"/>
                  </a:lnTo>
                  <a:lnTo>
                    <a:pt x="912" y="612"/>
                  </a:lnTo>
                  <a:lnTo>
                    <a:pt x="912" y="614"/>
                  </a:lnTo>
                  <a:lnTo>
                    <a:pt x="912" y="616"/>
                  </a:lnTo>
                  <a:lnTo>
                    <a:pt x="912" y="618"/>
                  </a:lnTo>
                  <a:lnTo>
                    <a:pt x="912" y="620"/>
                  </a:lnTo>
                  <a:lnTo>
                    <a:pt x="914" y="620"/>
                  </a:lnTo>
                  <a:lnTo>
                    <a:pt x="914" y="622"/>
                  </a:lnTo>
                  <a:lnTo>
                    <a:pt x="916" y="622"/>
                  </a:lnTo>
                  <a:lnTo>
                    <a:pt x="918" y="624"/>
                  </a:lnTo>
                  <a:lnTo>
                    <a:pt x="920" y="624"/>
                  </a:lnTo>
                  <a:lnTo>
                    <a:pt x="920" y="626"/>
                  </a:lnTo>
                  <a:lnTo>
                    <a:pt x="918" y="626"/>
                  </a:lnTo>
                  <a:lnTo>
                    <a:pt x="918" y="628"/>
                  </a:lnTo>
                  <a:lnTo>
                    <a:pt x="916" y="628"/>
                  </a:lnTo>
                  <a:lnTo>
                    <a:pt x="918" y="628"/>
                  </a:lnTo>
                  <a:lnTo>
                    <a:pt x="916" y="628"/>
                  </a:lnTo>
                  <a:lnTo>
                    <a:pt x="916" y="630"/>
                  </a:lnTo>
                  <a:lnTo>
                    <a:pt x="916" y="628"/>
                  </a:lnTo>
                  <a:lnTo>
                    <a:pt x="916" y="630"/>
                  </a:lnTo>
                  <a:lnTo>
                    <a:pt x="914" y="630"/>
                  </a:lnTo>
                  <a:lnTo>
                    <a:pt x="916" y="630"/>
                  </a:lnTo>
                  <a:lnTo>
                    <a:pt x="914" y="630"/>
                  </a:lnTo>
                  <a:lnTo>
                    <a:pt x="914" y="632"/>
                  </a:lnTo>
                  <a:lnTo>
                    <a:pt x="914" y="634"/>
                  </a:lnTo>
                  <a:lnTo>
                    <a:pt x="914" y="632"/>
                  </a:lnTo>
                  <a:lnTo>
                    <a:pt x="914" y="634"/>
                  </a:lnTo>
                  <a:lnTo>
                    <a:pt x="914" y="635"/>
                  </a:lnTo>
                  <a:lnTo>
                    <a:pt x="914" y="634"/>
                  </a:lnTo>
                  <a:lnTo>
                    <a:pt x="914" y="635"/>
                  </a:lnTo>
                  <a:lnTo>
                    <a:pt x="912" y="635"/>
                  </a:lnTo>
                  <a:lnTo>
                    <a:pt x="912" y="637"/>
                  </a:lnTo>
                  <a:lnTo>
                    <a:pt x="910" y="637"/>
                  </a:lnTo>
                  <a:lnTo>
                    <a:pt x="910" y="639"/>
                  </a:lnTo>
                  <a:lnTo>
                    <a:pt x="908" y="639"/>
                  </a:lnTo>
                  <a:lnTo>
                    <a:pt x="908" y="641"/>
                  </a:lnTo>
                  <a:lnTo>
                    <a:pt x="906" y="641"/>
                  </a:lnTo>
                  <a:lnTo>
                    <a:pt x="904" y="641"/>
                  </a:lnTo>
                  <a:lnTo>
                    <a:pt x="903" y="641"/>
                  </a:lnTo>
                  <a:lnTo>
                    <a:pt x="901" y="641"/>
                  </a:lnTo>
                  <a:lnTo>
                    <a:pt x="899" y="641"/>
                  </a:lnTo>
                  <a:lnTo>
                    <a:pt x="899" y="643"/>
                  </a:lnTo>
                  <a:lnTo>
                    <a:pt x="899" y="641"/>
                  </a:lnTo>
                  <a:lnTo>
                    <a:pt x="899" y="643"/>
                  </a:lnTo>
                  <a:lnTo>
                    <a:pt x="897" y="643"/>
                  </a:lnTo>
                  <a:lnTo>
                    <a:pt x="895" y="643"/>
                  </a:lnTo>
                  <a:lnTo>
                    <a:pt x="895" y="645"/>
                  </a:lnTo>
                  <a:lnTo>
                    <a:pt x="895" y="643"/>
                  </a:lnTo>
                  <a:lnTo>
                    <a:pt x="895" y="645"/>
                  </a:lnTo>
                  <a:lnTo>
                    <a:pt x="897" y="645"/>
                  </a:lnTo>
                  <a:lnTo>
                    <a:pt x="897" y="643"/>
                  </a:lnTo>
                  <a:lnTo>
                    <a:pt x="897" y="645"/>
                  </a:lnTo>
                  <a:lnTo>
                    <a:pt x="895" y="645"/>
                  </a:lnTo>
                  <a:lnTo>
                    <a:pt x="895" y="647"/>
                  </a:lnTo>
                  <a:lnTo>
                    <a:pt x="895" y="645"/>
                  </a:lnTo>
                  <a:lnTo>
                    <a:pt x="895" y="647"/>
                  </a:lnTo>
                  <a:lnTo>
                    <a:pt x="895" y="645"/>
                  </a:lnTo>
                  <a:lnTo>
                    <a:pt x="895" y="647"/>
                  </a:lnTo>
                  <a:lnTo>
                    <a:pt x="893" y="647"/>
                  </a:lnTo>
                  <a:lnTo>
                    <a:pt x="895" y="647"/>
                  </a:lnTo>
                  <a:lnTo>
                    <a:pt x="895" y="649"/>
                  </a:lnTo>
                  <a:lnTo>
                    <a:pt x="895" y="647"/>
                  </a:lnTo>
                  <a:lnTo>
                    <a:pt x="895" y="649"/>
                  </a:lnTo>
                  <a:lnTo>
                    <a:pt x="893" y="649"/>
                  </a:lnTo>
                  <a:lnTo>
                    <a:pt x="893" y="647"/>
                  </a:lnTo>
                  <a:lnTo>
                    <a:pt x="893" y="649"/>
                  </a:lnTo>
                  <a:lnTo>
                    <a:pt x="893" y="651"/>
                  </a:lnTo>
                  <a:lnTo>
                    <a:pt x="891" y="651"/>
                  </a:lnTo>
                  <a:lnTo>
                    <a:pt x="891" y="649"/>
                  </a:lnTo>
                  <a:lnTo>
                    <a:pt x="891" y="651"/>
                  </a:lnTo>
                  <a:lnTo>
                    <a:pt x="889" y="651"/>
                  </a:lnTo>
                  <a:lnTo>
                    <a:pt x="891" y="651"/>
                  </a:lnTo>
                  <a:lnTo>
                    <a:pt x="889" y="651"/>
                  </a:lnTo>
                  <a:lnTo>
                    <a:pt x="891" y="651"/>
                  </a:lnTo>
                  <a:lnTo>
                    <a:pt x="889" y="651"/>
                  </a:lnTo>
                  <a:lnTo>
                    <a:pt x="891" y="651"/>
                  </a:lnTo>
                  <a:lnTo>
                    <a:pt x="889" y="651"/>
                  </a:lnTo>
                  <a:lnTo>
                    <a:pt x="889" y="653"/>
                  </a:lnTo>
                  <a:lnTo>
                    <a:pt x="889" y="655"/>
                  </a:lnTo>
                  <a:lnTo>
                    <a:pt x="887" y="655"/>
                  </a:lnTo>
                  <a:lnTo>
                    <a:pt x="887" y="657"/>
                  </a:lnTo>
                  <a:lnTo>
                    <a:pt x="885" y="657"/>
                  </a:lnTo>
                  <a:lnTo>
                    <a:pt x="885" y="659"/>
                  </a:lnTo>
                  <a:lnTo>
                    <a:pt x="883" y="659"/>
                  </a:lnTo>
                  <a:lnTo>
                    <a:pt x="883" y="657"/>
                  </a:lnTo>
                  <a:lnTo>
                    <a:pt x="883" y="659"/>
                  </a:lnTo>
                  <a:lnTo>
                    <a:pt x="883" y="657"/>
                  </a:lnTo>
                  <a:lnTo>
                    <a:pt x="883" y="659"/>
                  </a:lnTo>
                  <a:lnTo>
                    <a:pt x="883" y="660"/>
                  </a:lnTo>
                  <a:lnTo>
                    <a:pt x="881" y="660"/>
                  </a:lnTo>
                  <a:lnTo>
                    <a:pt x="883" y="660"/>
                  </a:lnTo>
                  <a:lnTo>
                    <a:pt x="881" y="660"/>
                  </a:lnTo>
                  <a:lnTo>
                    <a:pt x="883" y="660"/>
                  </a:lnTo>
                  <a:lnTo>
                    <a:pt x="881" y="660"/>
                  </a:lnTo>
                  <a:lnTo>
                    <a:pt x="881" y="662"/>
                  </a:lnTo>
                  <a:lnTo>
                    <a:pt x="881" y="660"/>
                  </a:lnTo>
                  <a:lnTo>
                    <a:pt x="883" y="660"/>
                  </a:lnTo>
                  <a:lnTo>
                    <a:pt x="883" y="659"/>
                  </a:lnTo>
                  <a:lnTo>
                    <a:pt x="883" y="660"/>
                  </a:lnTo>
                  <a:lnTo>
                    <a:pt x="883" y="659"/>
                  </a:lnTo>
                  <a:lnTo>
                    <a:pt x="883" y="660"/>
                  </a:lnTo>
                  <a:lnTo>
                    <a:pt x="881" y="660"/>
                  </a:lnTo>
                  <a:lnTo>
                    <a:pt x="881" y="662"/>
                  </a:lnTo>
                  <a:lnTo>
                    <a:pt x="881" y="664"/>
                  </a:lnTo>
                  <a:lnTo>
                    <a:pt x="879" y="664"/>
                  </a:lnTo>
                  <a:lnTo>
                    <a:pt x="881" y="664"/>
                  </a:lnTo>
                  <a:lnTo>
                    <a:pt x="879" y="664"/>
                  </a:lnTo>
                  <a:lnTo>
                    <a:pt x="881" y="664"/>
                  </a:lnTo>
                  <a:lnTo>
                    <a:pt x="881" y="662"/>
                  </a:lnTo>
                  <a:lnTo>
                    <a:pt x="881" y="664"/>
                  </a:lnTo>
                  <a:lnTo>
                    <a:pt x="879" y="664"/>
                  </a:lnTo>
                  <a:lnTo>
                    <a:pt x="881" y="664"/>
                  </a:lnTo>
                  <a:lnTo>
                    <a:pt x="879" y="664"/>
                  </a:lnTo>
                  <a:lnTo>
                    <a:pt x="879" y="666"/>
                  </a:lnTo>
                  <a:lnTo>
                    <a:pt x="878" y="666"/>
                  </a:lnTo>
                  <a:lnTo>
                    <a:pt x="878" y="668"/>
                  </a:lnTo>
                  <a:lnTo>
                    <a:pt x="878" y="670"/>
                  </a:lnTo>
                  <a:lnTo>
                    <a:pt x="876" y="670"/>
                  </a:lnTo>
                  <a:lnTo>
                    <a:pt x="876" y="672"/>
                  </a:lnTo>
                  <a:lnTo>
                    <a:pt x="874" y="672"/>
                  </a:lnTo>
                  <a:lnTo>
                    <a:pt x="874" y="674"/>
                  </a:lnTo>
                  <a:lnTo>
                    <a:pt x="874" y="676"/>
                  </a:lnTo>
                  <a:lnTo>
                    <a:pt x="872" y="676"/>
                  </a:lnTo>
                  <a:lnTo>
                    <a:pt x="872" y="678"/>
                  </a:lnTo>
                  <a:lnTo>
                    <a:pt x="872" y="680"/>
                  </a:lnTo>
                  <a:lnTo>
                    <a:pt x="870" y="680"/>
                  </a:lnTo>
                  <a:lnTo>
                    <a:pt x="872" y="680"/>
                  </a:lnTo>
                  <a:lnTo>
                    <a:pt x="870" y="680"/>
                  </a:lnTo>
                  <a:lnTo>
                    <a:pt x="870" y="682"/>
                  </a:lnTo>
                  <a:lnTo>
                    <a:pt x="868" y="682"/>
                  </a:lnTo>
                  <a:lnTo>
                    <a:pt x="870" y="682"/>
                  </a:lnTo>
                  <a:lnTo>
                    <a:pt x="868" y="682"/>
                  </a:lnTo>
                  <a:lnTo>
                    <a:pt x="868" y="683"/>
                  </a:lnTo>
                  <a:lnTo>
                    <a:pt x="868" y="685"/>
                  </a:lnTo>
                  <a:lnTo>
                    <a:pt x="866" y="685"/>
                  </a:lnTo>
                  <a:lnTo>
                    <a:pt x="866" y="687"/>
                  </a:lnTo>
                  <a:lnTo>
                    <a:pt x="866" y="685"/>
                  </a:lnTo>
                  <a:lnTo>
                    <a:pt x="868" y="685"/>
                  </a:lnTo>
                  <a:lnTo>
                    <a:pt x="866" y="685"/>
                  </a:lnTo>
                  <a:lnTo>
                    <a:pt x="868" y="685"/>
                  </a:lnTo>
                  <a:lnTo>
                    <a:pt x="866" y="685"/>
                  </a:lnTo>
                  <a:lnTo>
                    <a:pt x="866" y="687"/>
                  </a:lnTo>
                  <a:lnTo>
                    <a:pt x="866" y="689"/>
                  </a:lnTo>
                  <a:lnTo>
                    <a:pt x="864" y="689"/>
                  </a:lnTo>
                  <a:lnTo>
                    <a:pt x="864" y="691"/>
                  </a:lnTo>
                  <a:lnTo>
                    <a:pt x="864" y="693"/>
                  </a:lnTo>
                  <a:lnTo>
                    <a:pt x="864" y="695"/>
                  </a:lnTo>
                  <a:lnTo>
                    <a:pt x="864" y="693"/>
                  </a:lnTo>
                  <a:lnTo>
                    <a:pt x="864" y="695"/>
                  </a:lnTo>
                  <a:lnTo>
                    <a:pt x="862" y="695"/>
                  </a:lnTo>
                  <a:lnTo>
                    <a:pt x="862" y="697"/>
                  </a:lnTo>
                  <a:lnTo>
                    <a:pt x="860" y="697"/>
                  </a:lnTo>
                  <a:lnTo>
                    <a:pt x="860" y="695"/>
                  </a:lnTo>
                  <a:lnTo>
                    <a:pt x="860" y="697"/>
                  </a:lnTo>
                  <a:lnTo>
                    <a:pt x="858" y="697"/>
                  </a:lnTo>
                  <a:lnTo>
                    <a:pt x="860" y="697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8" y="697"/>
                  </a:lnTo>
                  <a:lnTo>
                    <a:pt x="858" y="699"/>
                  </a:lnTo>
                  <a:lnTo>
                    <a:pt x="856" y="699"/>
                  </a:lnTo>
                  <a:lnTo>
                    <a:pt x="858" y="699"/>
                  </a:lnTo>
                  <a:lnTo>
                    <a:pt x="856" y="699"/>
                  </a:lnTo>
                  <a:lnTo>
                    <a:pt x="855" y="699"/>
                  </a:lnTo>
                  <a:lnTo>
                    <a:pt x="855" y="701"/>
                  </a:lnTo>
                  <a:lnTo>
                    <a:pt x="853" y="701"/>
                  </a:lnTo>
                  <a:lnTo>
                    <a:pt x="853" y="703"/>
                  </a:lnTo>
                  <a:lnTo>
                    <a:pt x="853" y="701"/>
                  </a:lnTo>
                  <a:lnTo>
                    <a:pt x="853" y="703"/>
                  </a:lnTo>
                  <a:lnTo>
                    <a:pt x="853" y="701"/>
                  </a:lnTo>
                  <a:lnTo>
                    <a:pt x="851" y="701"/>
                  </a:lnTo>
                  <a:lnTo>
                    <a:pt x="851" y="703"/>
                  </a:lnTo>
                  <a:lnTo>
                    <a:pt x="851" y="701"/>
                  </a:lnTo>
                  <a:lnTo>
                    <a:pt x="853" y="701"/>
                  </a:lnTo>
                  <a:lnTo>
                    <a:pt x="851" y="701"/>
                  </a:lnTo>
                  <a:lnTo>
                    <a:pt x="853" y="701"/>
                  </a:lnTo>
                  <a:lnTo>
                    <a:pt x="851" y="701"/>
                  </a:lnTo>
                  <a:lnTo>
                    <a:pt x="853" y="701"/>
                  </a:lnTo>
                  <a:lnTo>
                    <a:pt x="851" y="701"/>
                  </a:lnTo>
                  <a:lnTo>
                    <a:pt x="851" y="703"/>
                  </a:lnTo>
                  <a:lnTo>
                    <a:pt x="851" y="701"/>
                  </a:lnTo>
                  <a:lnTo>
                    <a:pt x="851" y="703"/>
                  </a:lnTo>
                  <a:lnTo>
                    <a:pt x="849" y="703"/>
                  </a:lnTo>
                  <a:lnTo>
                    <a:pt x="849" y="705"/>
                  </a:lnTo>
                  <a:lnTo>
                    <a:pt x="849" y="703"/>
                  </a:lnTo>
                  <a:lnTo>
                    <a:pt x="849" y="705"/>
                  </a:lnTo>
                  <a:lnTo>
                    <a:pt x="849" y="703"/>
                  </a:lnTo>
                  <a:lnTo>
                    <a:pt x="849" y="705"/>
                  </a:lnTo>
                  <a:lnTo>
                    <a:pt x="847" y="705"/>
                  </a:lnTo>
                  <a:lnTo>
                    <a:pt x="849" y="705"/>
                  </a:lnTo>
                  <a:lnTo>
                    <a:pt x="847" y="705"/>
                  </a:lnTo>
                  <a:lnTo>
                    <a:pt x="847" y="707"/>
                  </a:lnTo>
                  <a:lnTo>
                    <a:pt x="845" y="707"/>
                  </a:lnTo>
                  <a:lnTo>
                    <a:pt x="845" y="708"/>
                  </a:lnTo>
                  <a:lnTo>
                    <a:pt x="843" y="708"/>
                  </a:lnTo>
                  <a:lnTo>
                    <a:pt x="845" y="708"/>
                  </a:lnTo>
                  <a:lnTo>
                    <a:pt x="843" y="708"/>
                  </a:lnTo>
                  <a:lnTo>
                    <a:pt x="843" y="710"/>
                  </a:lnTo>
                  <a:lnTo>
                    <a:pt x="843" y="708"/>
                  </a:lnTo>
                  <a:lnTo>
                    <a:pt x="843" y="710"/>
                  </a:lnTo>
                  <a:lnTo>
                    <a:pt x="841" y="710"/>
                  </a:lnTo>
                  <a:lnTo>
                    <a:pt x="839" y="710"/>
                  </a:lnTo>
                  <a:lnTo>
                    <a:pt x="839" y="712"/>
                  </a:lnTo>
                  <a:lnTo>
                    <a:pt x="837" y="712"/>
                  </a:lnTo>
                  <a:lnTo>
                    <a:pt x="839" y="712"/>
                  </a:lnTo>
                  <a:lnTo>
                    <a:pt x="837" y="712"/>
                  </a:lnTo>
                  <a:lnTo>
                    <a:pt x="839" y="712"/>
                  </a:lnTo>
                  <a:lnTo>
                    <a:pt x="837" y="712"/>
                  </a:lnTo>
                  <a:lnTo>
                    <a:pt x="839" y="712"/>
                  </a:lnTo>
                  <a:lnTo>
                    <a:pt x="837" y="712"/>
                  </a:lnTo>
                  <a:lnTo>
                    <a:pt x="835" y="712"/>
                  </a:lnTo>
                  <a:lnTo>
                    <a:pt x="833" y="712"/>
                  </a:lnTo>
                  <a:lnTo>
                    <a:pt x="833" y="714"/>
                  </a:lnTo>
                  <a:lnTo>
                    <a:pt x="831" y="714"/>
                  </a:lnTo>
                  <a:lnTo>
                    <a:pt x="831" y="712"/>
                  </a:lnTo>
                  <a:lnTo>
                    <a:pt x="831" y="714"/>
                  </a:lnTo>
                  <a:lnTo>
                    <a:pt x="830" y="714"/>
                  </a:lnTo>
                  <a:lnTo>
                    <a:pt x="830" y="716"/>
                  </a:lnTo>
                  <a:lnTo>
                    <a:pt x="828" y="716"/>
                  </a:lnTo>
                  <a:lnTo>
                    <a:pt x="828" y="718"/>
                  </a:lnTo>
                  <a:lnTo>
                    <a:pt x="826" y="718"/>
                  </a:lnTo>
                  <a:lnTo>
                    <a:pt x="826" y="720"/>
                  </a:lnTo>
                  <a:lnTo>
                    <a:pt x="824" y="720"/>
                  </a:lnTo>
                  <a:lnTo>
                    <a:pt x="824" y="722"/>
                  </a:lnTo>
                  <a:lnTo>
                    <a:pt x="822" y="722"/>
                  </a:lnTo>
                  <a:lnTo>
                    <a:pt x="822" y="724"/>
                  </a:lnTo>
                  <a:lnTo>
                    <a:pt x="822" y="726"/>
                  </a:lnTo>
                  <a:lnTo>
                    <a:pt x="820" y="726"/>
                  </a:lnTo>
                  <a:lnTo>
                    <a:pt x="820" y="728"/>
                  </a:lnTo>
                  <a:lnTo>
                    <a:pt x="820" y="726"/>
                  </a:lnTo>
                  <a:lnTo>
                    <a:pt x="820" y="728"/>
                  </a:lnTo>
                  <a:lnTo>
                    <a:pt x="818" y="728"/>
                  </a:lnTo>
                  <a:lnTo>
                    <a:pt x="818" y="726"/>
                  </a:lnTo>
                  <a:lnTo>
                    <a:pt x="820" y="726"/>
                  </a:lnTo>
                  <a:lnTo>
                    <a:pt x="818" y="726"/>
                  </a:lnTo>
                  <a:lnTo>
                    <a:pt x="816" y="726"/>
                  </a:lnTo>
                  <a:lnTo>
                    <a:pt x="816" y="728"/>
                  </a:lnTo>
                  <a:lnTo>
                    <a:pt x="816" y="726"/>
                  </a:lnTo>
                  <a:lnTo>
                    <a:pt x="818" y="726"/>
                  </a:lnTo>
                  <a:lnTo>
                    <a:pt x="816" y="726"/>
                  </a:lnTo>
                  <a:lnTo>
                    <a:pt x="818" y="726"/>
                  </a:lnTo>
                  <a:lnTo>
                    <a:pt x="816" y="726"/>
                  </a:lnTo>
                  <a:lnTo>
                    <a:pt x="818" y="726"/>
                  </a:lnTo>
                  <a:lnTo>
                    <a:pt x="818" y="724"/>
                  </a:lnTo>
                  <a:lnTo>
                    <a:pt x="818" y="726"/>
                  </a:lnTo>
                  <a:lnTo>
                    <a:pt x="818" y="724"/>
                  </a:lnTo>
                  <a:lnTo>
                    <a:pt x="818" y="722"/>
                  </a:lnTo>
                  <a:lnTo>
                    <a:pt x="820" y="722"/>
                  </a:lnTo>
                  <a:lnTo>
                    <a:pt x="820" y="720"/>
                  </a:lnTo>
                  <a:lnTo>
                    <a:pt x="822" y="720"/>
                  </a:lnTo>
                  <a:lnTo>
                    <a:pt x="824" y="720"/>
                  </a:lnTo>
                  <a:lnTo>
                    <a:pt x="822" y="720"/>
                  </a:lnTo>
                  <a:lnTo>
                    <a:pt x="824" y="720"/>
                  </a:lnTo>
                  <a:lnTo>
                    <a:pt x="822" y="720"/>
                  </a:lnTo>
                  <a:lnTo>
                    <a:pt x="824" y="720"/>
                  </a:lnTo>
                  <a:lnTo>
                    <a:pt x="824" y="718"/>
                  </a:lnTo>
                  <a:lnTo>
                    <a:pt x="822" y="718"/>
                  </a:lnTo>
                  <a:lnTo>
                    <a:pt x="824" y="718"/>
                  </a:lnTo>
                  <a:lnTo>
                    <a:pt x="822" y="718"/>
                  </a:lnTo>
                  <a:lnTo>
                    <a:pt x="824" y="718"/>
                  </a:lnTo>
                  <a:lnTo>
                    <a:pt x="822" y="718"/>
                  </a:lnTo>
                  <a:lnTo>
                    <a:pt x="824" y="718"/>
                  </a:lnTo>
                  <a:lnTo>
                    <a:pt x="822" y="718"/>
                  </a:lnTo>
                  <a:lnTo>
                    <a:pt x="824" y="718"/>
                  </a:lnTo>
                  <a:lnTo>
                    <a:pt x="822" y="718"/>
                  </a:lnTo>
                  <a:lnTo>
                    <a:pt x="824" y="718"/>
                  </a:lnTo>
                  <a:lnTo>
                    <a:pt x="822" y="718"/>
                  </a:lnTo>
                  <a:lnTo>
                    <a:pt x="822" y="720"/>
                  </a:lnTo>
                  <a:lnTo>
                    <a:pt x="822" y="718"/>
                  </a:lnTo>
                  <a:lnTo>
                    <a:pt x="820" y="718"/>
                  </a:lnTo>
                  <a:lnTo>
                    <a:pt x="820" y="720"/>
                  </a:lnTo>
                  <a:lnTo>
                    <a:pt x="820" y="722"/>
                  </a:lnTo>
                  <a:lnTo>
                    <a:pt x="818" y="722"/>
                  </a:lnTo>
                  <a:lnTo>
                    <a:pt x="818" y="724"/>
                  </a:lnTo>
                  <a:lnTo>
                    <a:pt x="816" y="724"/>
                  </a:lnTo>
                  <a:lnTo>
                    <a:pt x="816" y="722"/>
                  </a:lnTo>
                  <a:lnTo>
                    <a:pt x="816" y="720"/>
                  </a:lnTo>
                  <a:lnTo>
                    <a:pt x="818" y="720"/>
                  </a:lnTo>
                  <a:lnTo>
                    <a:pt x="818" y="718"/>
                  </a:lnTo>
                  <a:lnTo>
                    <a:pt x="816" y="718"/>
                  </a:lnTo>
                  <a:lnTo>
                    <a:pt x="816" y="720"/>
                  </a:lnTo>
                  <a:lnTo>
                    <a:pt x="814" y="720"/>
                  </a:lnTo>
                  <a:lnTo>
                    <a:pt x="812" y="720"/>
                  </a:lnTo>
                  <a:lnTo>
                    <a:pt x="812" y="722"/>
                  </a:lnTo>
                  <a:lnTo>
                    <a:pt x="812" y="720"/>
                  </a:lnTo>
                  <a:lnTo>
                    <a:pt x="812" y="722"/>
                  </a:lnTo>
                  <a:lnTo>
                    <a:pt x="810" y="722"/>
                  </a:lnTo>
                  <a:lnTo>
                    <a:pt x="808" y="722"/>
                  </a:lnTo>
                  <a:lnTo>
                    <a:pt x="807" y="722"/>
                  </a:lnTo>
                  <a:lnTo>
                    <a:pt x="807" y="724"/>
                  </a:lnTo>
                  <a:lnTo>
                    <a:pt x="807" y="722"/>
                  </a:lnTo>
                  <a:lnTo>
                    <a:pt x="807" y="724"/>
                  </a:lnTo>
                  <a:lnTo>
                    <a:pt x="805" y="724"/>
                  </a:lnTo>
                  <a:lnTo>
                    <a:pt x="805" y="722"/>
                  </a:lnTo>
                  <a:lnTo>
                    <a:pt x="805" y="724"/>
                  </a:lnTo>
                  <a:lnTo>
                    <a:pt x="803" y="724"/>
                  </a:lnTo>
                  <a:lnTo>
                    <a:pt x="801" y="724"/>
                  </a:lnTo>
                  <a:lnTo>
                    <a:pt x="801" y="726"/>
                  </a:lnTo>
                  <a:lnTo>
                    <a:pt x="801" y="724"/>
                  </a:lnTo>
                  <a:lnTo>
                    <a:pt x="801" y="726"/>
                  </a:lnTo>
                  <a:lnTo>
                    <a:pt x="799" y="726"/>
                  </a:lnTo>
                  <a:lnTo>
                    <a:pt x="799" y="728"/>
                  </a:lnTo>
                  <a:lnTo>
                    <a:pt x="797" y="728"/>
                  </a:lnTo>
                  <a:lnTo>
                    <a:pt x="799" y="728"/>
                  </a:lnTo>
                  <a:lnTo>
                    <a:pt x="797" y="728"/>
                  </a:lnTo>
                  <a:lnTo>
                    <a:pt x="797" y="730"/>
                  </a:lnTo>
                  <a:lnTo>
                    <a:pt x="797" y="728"/>
                  </a:lnTo>
                  <a:lnTo>
                    <a:pt x="797" y="730"/>
                  </a:lnTo>
                  <a:lnTo>
                    <a:pt x="795" y="730"/>
                  </a:lnTo>
                  <a:lnTo>
                    <a:pt x="793" y="730"/>
                  </a:lnTo>
                  <a:lnTo>
                    <a:pt x="793" y="731"/>
                  </a:lnTo>
                  <a:lnTo>
                    <a:pt x="793" y="733"/>
                  </a:lnTo>
                  <a:lnTo>
                    <a:pt x="793" y="731"/>
                  </a:lnTo>
                  <a:lnTo>
                    <a:pt x="793" y="733"/>
                  </a:lnTo>
                  <a:lnTo>
                    <a:pt x="793" y="731"/>
                  </a:lnTo>
                  <a:lnTo>
                    <a:pt x="793" y="733"/>
                  </a:lnTo>
                  <a:lnTo>
                    <a:pt x="791" y="733"/>
                  </a:lnTo>
                  <a:lnTo>
                    <a:pt x="791" y="735"/>
                  </a:lnTo>
                  <a:lnTo>
                    <a:pt x="789" y="735"/>
                  </a:lnTo>
                  <a:lnTo>
                    <a:pt x="791" y="735"/>
                  </a:lnTo>
                  <a:lnTo>
                    <a:pt x="789" y="735"/>
                  </a:lnTo>
                  <a:lnTo>
                    <a:pt x="787" y="735"/>
                  </a:lnTo>
                  <a:lnTo>
                    <a:pt x="789" y="735"/>
                  </a:lnTo>
                  <a:lnTo>
                    <a:pt x="787" y="735"/>
                  </a:lnTo>
                  <a:lnTo>
                    <a:pt x="789" y="735"/>
                  </a:lnTo>
                  <a:lnTo>
                    <a:pt x="789" y="737"/>
                  </a:lnTo>
                  <a:lnTo>
                    <a:pt x="787" y="737"/>
                  </a:lnTo>
                  <a:lnTo>
                    <a:pt x="789" y="737"/>
                  </a:lnTo>
                  <a:lnTo>
                    <a:pt x="789" y="739"/>
                  </a:lnTo>
                  <a:lnTo>
                    <a:pt x="789" y="737"/>
                  </a:lnTo>
                  <a:lnTo>
                    <a:pt x="791" y="737"/>
                  </a:lnTo>
                  <a:lnTo>
                    <a:pt x="789" y="737"/>
                  </a:lnTo>
                  <a:lnTo>
                    <a:pt x="789" y="739"/>
                  </a:lnTo>
                  <a:lnTo>
                    <a:pt x="787" y="739"/>
                  </a:lnTo>
                  <a:lnTo>
                    <a:pt x="787" y="737"/>
                  </a:lnTo>
                  <a:lnTo>
                    <a:pt x="785" y="737"/>
                  </a:lnTo>
                  <a:lnTo>
                    <a:pt x="785" y="739"/>
                  </a:lnTo>
                  <a:lnTo>
                    <a:pt x="783" y="739"/>
                  </a:lnTo>
                  <a:lnTo>
                    <a:pt x="782" y="739"/>
                  </a:lnTo>
                  <a:lnTo>
                    <a:pt x="782" y="741"/>
                  </a:lnTo>
                  <a:lnTo>
                    <a:pt x="780" y="741"/>
                  </a:lnTo>
                  <a:lnTo>
                    <a:pt x="778" y="741"/>
                  </a:lnTo>
                  <a:lnTo>
                    <a:pt x="778" y="743"/>
                  </a:lnTo>
                  <a:lnTo>
                    <a:pt x="776" y="743"/>
                  </a:lnTo>
                  <a:lnTo>
                    <a:pt x="774" y="743"/>
                  </a:lnTo>
                  <a:lnTo>
                    <a:pt x="772" y="743"/>
                  </a:lnTo>
                  <a:lnTo>
                    <a:pt x="772" y="745"/>
                  </a:lnTo>
                  <a:lnTo>
                    <a:pt x="770" y="745"/>
                  </a:lnTo>
                  <a:lnTo>
                    <a:pt x="768" y="745"/>
                  </a:lnTo>
                  <a:lnTo>
                    <a:pt x="766" y="745"/>
                  </a:lnTo>
                  <a:lnTo>
                    <a:pt x="766" y="747"/>
                  </a:lnTo>
                  <a:lnTo>
                    <a:pt x="764" y="747"/>
                  </a:lnTo>
                  <a:lnTo>
                    <a:pt x="762" y="747"/>
                  </a:lnTo>
                  <a:lnTo>
                    <a:pt x="764" y="747"/>
                  </a:lnTo>
                  <a:lnTo>
                    <a:pt x="762" y="747"/>
                  </a:lnTo>
                  <a:lnTo>
                    <a:pt x="762" y="749"/>
                  </a:lnTo>
                  <a:lnTo>
                    <a:pt x="760" y="749"/>
                  </a:lnTo>
                  <a:lnTo>
                    <a:pt x="759" y="749"/>
                  </a:lnTo>
                  <a:lnTo>
                    <a:pt x="759" y="751"/>
                  </a:lnTo>
                  <a:lnTo>
                    <a:pt x="757" y="751"/>
                  </a:lnTo>
                  <a:lnTo>
                    <a:pt x="757" y="753"/>
                  </a:lnTo>
                  <a:lnTo>
                    <a:pt x="755" y="753"/>
                  </a:lnTo>
                  <a:lnTo>
                    <a:pt x="753" y="753"/>
                  </a:lnTo>
                  <a:lnTo>
                    <a:pt x="751" y="753"/>
                  </a:lnTo>
                  <a:lnTo>
                    <a:pt x="749" y="753"/>
                  </a:lnTo>
                  <a:lnTo>
                    <a:pt x="749" y="755"/>
                  </a:lnTo>
                  <a:lnTo>
                    <a:pt x="747" y="755"/>
                  </a:lnTo>
                  <a:lnTo>
                    <a:pt x="745" y="755"/>
                  </a:lnTo>
                  <a:lnTo>
                    <a:pt x="745" y="756"/>
                  </a:lnTo>
                  <a:lnTo>
                    <a:pt x="743" y="756"/>
                  </a:lnTo>
                  <a:lnTo>
                    <a:pt x="741" y="756"/>
                  </a:lnTo>
                  <a:lnTo>
                    <a:pt x="739" y="756"/>
                  </a:lnTo>
                  <a:lnTo>
                    <a:pt x="741" y="756"/>
                  </a:lnTo>
                  <a:lnTo>
                    <a:pt x="739" y="756"/>
                  </a:lnTo>
                  <a:lnTo>
                    <a:pt x="739" y="758"/>
                  </a:lnTo>
                  <a:lnTo>
                    <a:pt x="737" y="758"/>
                  </a:lnTo>
                  <a:lnTo>
                    <a:pt x="735" y="758"/>
                  </a:lnTo>
                  <a:lnTo>
                    <a:pt x="735" y="760"/>
                  </a:lnTo>
                  <a:lnTo>
                    <a:pt x="734" y="760"/>
                  </a:lnTo>
                  <a:lnTo>
                    <a:pt x="734" y="762"/>
                  </a:lnTo>
                  <a:lnTo>
                    <a:pt x="732" y="762"/>
                  </a:lnTo>
                  <a:lnTo>
                    <a:pt x="730" y="762"/>
                  </a:lnTo>
                  <a:lnTo>
                    <a:pt x="730" y="764"/>
                  </a:lnTo>
                  <a:lnTo>
                    <a:pt x="730" y="762"/>
                  </a:lnTo>
                  <a:lnTo>
                    <a:pt x="730" y="764"/>
                  </a:lnTo>
                  <a:lnTo>
                    <a:pt x="730" y="762"/>
                  </a:lnTo>
                  <a:lnTo>
                    <a:pt x="728" y="762"/>
                  </a:lnTo>
                  <a:lnTo>
                    <a:pt x="728" y="764"/>
                  </a:lnTo>
                  <a:lnTo>
                    <a:pt x="728" y="766"/>
                  </a:lnTo>
                  <a:lnTo>
                    <a:pt x="726" y="766"/>
                  </a:lnTo>
                  <a:lnTo>
                    <a:pt x="726" y="768"/>
                  </a:lnTo>
                  <a:lnTo>
                    <a:pt x="724" y="768"/>
                  </a:lnTo>
                  <a:lnTo>
                    <a:pt x="724" y="770"/>
                  </a:lnTo>
                  <a:lnTo>
                    <a:pt x="724" y="772"/>
                  </a:lnTo>
                  <a:lnTo>
                    <a:pt x="724" y="770"/>
                  </a:lnTo>
                  <a:lnTo>
                    <a:pt x="724" y="772"/>
                  </a:lnTo>
                  <a:lnTo>
                    <a:pt x="724" y="770"/>
                  </a:lnTo>
                  <a:lnTo>
                    <a:pt x="724" y="772"/>
                  </a:lnTo>
                  <a:lnTo>
                    <a:pt x="722" y="772"/>
                  </a:lnTo>
                  <a:lnTo>
                    <a:pt x="722" y="774"/>
                  </a:lnTo>
                  <a:lnTo>
                    <a:pt x="720" y="774"/>
                  </a:lnTo>
                  <a:lnTo>
                    <a:pt x="720" y="776"/>
                  </a:lnTo>
                  <a:lnTo>
                    <a:pt x="720" y="774"/>
                  </a:lnTo>
                  <a:lnTo>
                    <a:pt x="720" y="776"/>
                  </a:lnTo>
                  <a:lnTo>
                    <a:pt x="720" y="774"/>
                  </a:lnTo>
                  <a:lnTo>
                    <a:pt x="720" y="776"/>
                  </a:lnTo>
                  <a:lnTo>
                    <a:pt x="720" y="778"/>
                  </a:lnTo>
                  <a:lnTo>
                    <a:pt x="720" y="776"/>
                  </a:lnTo>
                  <a:lnTo>
                    <a:pt x="720" y="778"/>
                  </a:lnTo>
                  <a:lnTo>
                    <a:pt x="720" y="776"/>
                  </a:lnTo>
                  <a:lnTo>
                    <a:pt x="720" y="778"/>
                  </a:lnTo>
                  <a:lnTo>
                    <a:pt x="720" y="776"/>
                  </a:lnTo>
                  <a:lnTo>
                    <a:pt x="720" y="778"/>
                  </a:lnTo>
                  <a:lnTo>
                    <a:pt x="720" y="776"/>
                  </a:lnTo>
                  <a:lnTo>
                    <a:pt x="718" y="776"/>
                  </a:lnTo>
                  <a:lnTo>
                    <a:pt x="718" y="778"/>
                  </a:lnTo>
                  <a:lnTo>
                    <a:pt x="718" y="776"/>
                  </a:lnTo>
                  <a:lnTo>
                    <a:pt x="718" y="778"/>
                  </a:lnTo>
                  <a:lnTo>
                    <a:pt x="718" y="776"/>
                  </a:lnTo>
                  <a:lnTo>
                    <a:pt x="718" y="778"/>
                  </a:lnTo>
                  <a:lnTo>
                    <a:pt x="718" y="776"/>
                  </a:lnTo>
                  <a:lnTo>
                    <a:pt x="718" y="778"/>
                  </a:lnTo>
                  <a:lnTo>
                    <a:pt x="716" y="778"/>
                  </a:lnTo>
                  <a:lnTo>
                    <a:pt x="714" y="778"/>
                  </a:lnTo>
                  <a:lnTo>
                    <a:pt x="712" y="778"/>
                  </a:lnTo>
                  <a:lnTo>
                    <a:pt x="712" y="779"/>
                  </a:lnTo>
                  <a:lnTo>
                    <a:pt x="712" y="778"/>
                  </a:lnTo>
                  <a:lnTo>
                    <a:pt x="712" y="779"/>
                  </a:lnTo>
                  <a:lnTo>
                    <a:pt x="714" y="779"/>
                  </a:lnTo>
                  <a:lnTo>
                    <a:pt x="714" y="778"/>
                  </a:lnTo>
                  <a:lnTo>
                    <a:pt x="712" y="778"/>
                  </a:lnTo>
                  <a:lnTo>
                    <a:pt x="714" y="778"/>
                  </a:lnTo>
                  <a:lnTo>
                    <a:pt x="714" y="779"/>
                  </a:lnTo>
                  <a:lnTo>
                    <a:pt x="712" y="779"/>
                  </a:lnTo>
                  <a:lnTo>
                    <a:pt x="714" y="779"/>
                  </a:lnTo>
                  <a:lnTo>
                    <a:pt x="712" y="779"/>
                  </a:lnTo>
                  <a:lnTo>
                    <a:pt x="712" y="781"/>
                  </a:lnTo>
                  <a:lnTo>
                    <a:pt x="710" y="781"/>
                  </a:lnTo>
                  <a:lnTo>
                    <a:pt x="710" y="783"/>
                  </a:lnTo>
                  <a:lnTo>
                    <a:pt x="709" y="783"/>
                  </a:lnTo>
                  <a:lnTo>
                    <a:pt x="710" y="783"/>
                  </a:lnTo>
                  <a:lnTo>
                    <a:pt x="709" y="783"/>
                  </a:lnTo>
                  <a:lnTo>
                    <a:pt x="710" y="783"/>
                  </a:lnTo>
                  <a:lnTo>
                    <a:pt x="709" y="783"/>
                  </a:lnTo>
                  <a:lnTo>
                    <a:pt x="707" y="783"/>
                  </a:lnTo>
                  <a:lnTo>
                    <a:pt x="707" y="785"/>
                  </a:lnTo>
                  <a:lnTo>
                    <a:pt x="705" y="785"/>
                  </a:lnTo>
                  <a:lnTo>
                    <a:pt x="705" y="783"/>
                  </a:lnTo>
                  <a:lnTo>
                    <a:pt x="703" y="783"/>
                  </a:lnTo>
                  <a:lnTo>
                    <a:pt x="703" y="781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699" y="779"/>
                  </a:lnTo>
                  <a:lnTo>
                    <a:pt x="697" y="779"/>
                  </a:lnTo>
                  <a:lnTo>
                    <a:pt x="697" y="781"/>
                  </a:lnTo>
                  <a:lnTo>
                    <a:pt x="697" y="779"/>
                  </a:lnTo>
                  <a:lnTo>
                    <a:pt x="695" y="779"/>
                  </a:lnTo>
                  <a:lnTo>
                    <a:pt x="695" y="781"/>
                  </a:lnTo>
                  <a:lnTo>
                    <a:pt x="695" y="779"/>
                  </a:lnTo>
                  <a:lnTo>
                    <a:pt x="693" y="779"/>
                  </a:lnTo>
                  <a:lnTo>
                    <a:pt x="691" y="779"/>
                  </a:lnTo>
                  <a:lnTo>
                    <a:pt x="691" y="778"/>
                  </a:lnTo>
                  <a:lnTo>
                    <a:pt x="691" y="776"/>
                  </a:lnTo>
                  <a:lnTo>
                    <a:pt x="691" y="774"/>
                  </a:lnTo>
                  <a:lnTo>
                    <a:pt x="691" y="772"/>
                  </a:lnTo>
                  <a:lnTo>
                    <a:pt x="689" y="772"/>
                  </a:lnTo>
                  <a:lnTo>
                    <a:pt x="691" y="772"/>
                  </a:lnTo>
                  <a:lnTo>
                    <a:pt x="691" y="774"/>
                  </a:lnTo>
                  <a:lnTo>
                    <a:pt x="691" y="776"/>
                  </a:lnTo>
                  <a:lnTo>
                    <a:pt x="691" y="778"/>
                  </a:lnTo>
                  <a:lnTo>
                    <a:pt x="691" y="779"/>
                  </a:lnTo>
                  <a:lnTo>
                    <a:pt x="693" y="779"/>
                  </a:lnTo>
                  <a:lnTo>
                    <a:pt x="695" y="779"/>
                  </a:lnTo>
                  <a:lnTo>
                    <a:pt x="695" y="781"/>
                  </a:lnTo>
                  <a:lnTo>
                    <a:pt x="695" y="779"/>
                  </a:lnTo>
                  <a:lnTo>
                    <a:pt x="697" y="779"/>
                  </a:lnTo>
                  <a:lnTo>
                    <a:pt x="697" y="781"/>
                  </a:lnTo>
                  <a:lnTo>
                    <a:pt x="697" y="779"/>
                  </a:lnTo>
                  <a:lnTo>
                    <a:pt x="697" y="781"/>
                  </a:lnTo>
                  <a:lnTo>
                    <a:pt x="697" y="779"/>
                  </a:lnTo>
                  <a:lnTo>
                    <a:pt x="699" y="779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1" y="779"/>
                  </a:lnTo>
                  <a:lnTo>
                    <a:pt x="701" y="781"/>
                  </a:lnTo>
                  <a:lnTo>
                    <a:pt x="703" y="781"/>
                  </a:lnTo>
                  <a:lnTo>
                    <a:pt x="703" y="783"/>
                  </a:lnTo>
                  <a:lnTo>
                    <a:pt x="705" y="783"/>
                  </a:lnTo>
                  <a:lnTo>
                    <a:pt x="705" y="785"/>
                  </a:lnTo>
                  <a:lnTo>
                    <a:pt x="707" y="785"/>
                  </a:lnTo>
                  <a:lnTo>
                    <a:pt x="707" y="783"/>
                  </a:lnTo>
                  <a:lnTo>
                    <a:pt x="709" y="783"/>
                  </a:lnTo>
                  <a:lnTo>
                    <a:pt x="709" y="785"/>
                  </a:lnTo>
                  <a:lnTo>
                    <a:pt x="709" y="783"/>
                  </a:lnTo>
                  <a:lnTo>
                    <a:pt x="709" y="785"/>
                  </a:lnTo>
                  <a:lnTo>
                    <a:pt x="709" y="787"/>
                  </a:lnTo>
                  <a:lnTo>
                    <a:pt x="709" y="789"/>
                  </a:lnTo>
                  <a:lnTo>
                    <a:pt x="707" y="789"/>
                  </a:lnTo>
                  <a:lnTo>
                    <a:pt x="707" y="791"/>
                  </a:lnTo>
                  <a:lnTo>
                    <a:pt x="707" y="793"/>
                  </a:lnTo>
                  <a:lnTo>
                    <a:pt x="707" y="795"/>
                  </a:lnTo>
                  <a:lnTo>
                    <a:pt x="705" y="795"/>
                  </a:lnTo>
                  <a:lnTo>
                    <a:pt x="707" y="795"/>
                  </a:lnTo>
                  <a:lnTo>
                    <a:pt x="705" y="795"/>
                  </a:lnTo>
                  <a:lnTo>
                    <a:pt x="705" y="797"/>
                  </a:lnTo>
                  <a:lnTo>
                    <a:pt x="705" y="799"/>
                  </a:lnTo>
                  <a:lnTo>
                    <a:pt x="703" y="799"/>
                  </a:lnTo>
                  <a:lnTo>
                    <a:pt x="703" y="801"/>
                  </a:lnTo>
                  <a:lnTo>
                    <a:pt x="703" y="803"/>
                  </a:lnTo>
                  <a:lnTo>
                    <a:pt x="703" y="804"/>
                  </a:lnTo>
                  <a:lnTo>
                    <a:pt x="705" y="804"/>
                  </a:lnTo>
                  <a:lnTo>
                    <a:pt x="707" y="804"/>
                  </a:lnTo>
                  <a:lnTo>
                    <a:pt x="709" y="804"/>
                  </a:lnTo>
                  <a:lnTo>
                    <a:pt x="709" y="806"/>
                  </a:lnTo>
                  <a:lnTo>
                    <a:pt x="710" y="806"/>
                  </a:lnTo>
                  <a:lnTo>
                    <a:pt x="710" y="804"/>
                  </a:lnTo>
                  <a:lnTo>
                    <a:pt x="712" y="804"/>
                  </a:lnTo>
                  <a:lnTo>
                    <a:pt x="712" y="806"/>
                  </a:lnTo>
                  <a:lnTo>
                    <a:pt x="714" y="806"/>
                  </a:lnTo>
                  <a:lnTo>
                    <a:pt x="716" y="806"/>
                  </a:lnTo>
                  <a:lnTo>
                    <a:pt x="718" y="806"/>
                  </a:lnTo>
                  <a:lnTo>
                    <a:pt x="720" y="806"/>
                  </a:lnTo>
                  <a:lnTo>
                    <a:pt x="720" y="804"/>
                  </a:lnTo>
                  <a:lnTo>
                    <a:pt x="722" y="804"/>
                  </a:lnTo>
                  <a:lnTo>
                    <a:pt x="724" y="804"/>
                  </a:lnTo>
                  <a:lnTo>
                    <a:pt x="724" y="806"/>
                  </a:lnTo>
                  <a:lnTo>
                    <a:pt x="724" y="804"/>
                  </a:lnTo>
                  <a:lnTo>
                    <a:pt x="726" y="804"/>
                  </a:lnTo>
                  <a:lnTo>
                    <a:pt x="728" y="804"/>
                  </a:lnTo>
                  <a:lnTo>
                    <a:pt x="728" y="803"/>
                  </a:lnTo>
                  <a:lnTo>
                    <a:pt x="730" y="803"/>
                  </a:lnTo>
                  <a:lnTo>
                    <a:pt x="730" y="801"/>
                  </a:lnTo>
                  <a:lnTo>
                    <a:pt x="732" y="801"/>
                  </a:lnTo>
                  <a:lnTo>
                    <a:pt x="734" y="801"/>
                  </a:lnTo>
                  <a:lnTo>
                    <a:pt x="734" y="799"/>
                  </a:lnTo>
                  <a:lnTo>
                    <a:pt x="735" y="799"/>
                  </a:lnTo>
                  <a:lnTo>
                    <a:pt x="735" y="797"/>
                  </a:lnTo>
                  <a:lnTo>
                    <a:pt x="737" y="797"/>
                  </a:lnTo>
                  <a:lnTo>
                    <a:pt x="737" y="799"/>
                  </a:lnTo>
                  <a:lnTo>
                    <a:pt x="737" y="801"/>
                  </a:lnTo>
                  <a:lnTo>
                    <a:pt x="737" y="803"/>
                  </a:lnTo>
                  <a:lnTo>
                    <a:pt x="739" y="803"/>
                  </a:lnTo>
                  <a:lnTo>
                    <a:pt x="739" y="804"/>
                  </a:lnTo>
                  <a:lnTo>
                    <a:pt x="739" y="806"/>
                  </a:lnTo>
                  <a:lnTo>
                    <a:pt x="737" y="806"/>
                  </a:lnTo>
                  <a:lnTo>
                    <a:pt x="739" y="806"/>
                  </a:lnTo>
                  <a:lnTo>
                    <a:pt x="739" y="808"/>
                  </a:lnTo>
                  <a:lnTo>
                    <a:pt x="739" y="810"/>
                  </a:lnTo>
                  <a:lnTo>
                    <a:pt x="741" y="810"/>
                  </a:lnTo>
                  <a:lnTo>
                    <a:pt x="739" y="810"/>
                  </a:lnTo>
                  <a:lnTo>
                    <a:pt x="741" y="810"/>
                  </a:lnTo>
                  <a:lnTo>
                    <a:pt x="741" y="812"/>
                  </a:lnTo>
                  <a:lnTo>
                    <a:pt x="741" y="814"/>
                  </a:lnTo>
                  <a:lnTo>
                    <a:pt x="743" y="814"/>
                  </a:lnTo>
                  <a:lnTo>
                    <a:pt x="743" y="816"/>
                  </a:lnTo>
                  <a:lnTo>
                    <a:pt x="745" y="816"/>
                  </a:lnTo>
                  <a:lnTo>
                    <a:pt x="747" y="816"/>
                  </a:lnTo>
                  <a:lnTo>
                    <a:pt x="749" y="816"/>
                  </a:lnTo>
                  <a:lnTo>
                    <a:pt x="749" y="818"/>
                  </a:lnTo>
                  <a:lnTo>
                    <a:pt x="749" y="820"/>
                  </a:lnTo>
                  <a:lnTo>
                    <a:pt x="747" y="820"/>
                  </a:lnTo>
                  <a:lnTo>
                    <a:pt x="747" y="822"/>
                  </a:lnTo>
                  <a:lnTo>
                    <a:pt x="745" y="822"/>
                  </a:lnTo>
                  <a:lnTo>
                    <a:pt x="743" y="822"/>
                  </a:lnTo>
                  <a:lnTo>
                    <a:pt x="743" y="824"/>
                  </a:lnTo>
                  <a:lnTo>
                    <a:pt x="741" y="824"/>
                  </a:lnTo>
                  <a:lnTo>
                    <a:pt x="741" y="826"/>
                  </a:lnTo>
                  <a:lnTo>
                    <a:pt x="741" y="824"/>
                  </a:lnTo>
                  <a:lnTo>
                    <a:pt x="739" y="824"/>
                  </a:lnTo>
                  <a:lnTo>
                    <a:pt x="737" y="824"/>
                  </a:lnTo>
                  <a:lnTo>
                    <a:pt x="737" y="822"/>
                  </a:lnTo>
                  <a:lnTo>
                    <a:pt x="737" y="824"/>
                  </a:lnTo>
                  <a:lnTo>
                    <a:pt x="735" y="824"/>
                  </a:lnTo>
                  <a:lnTo>
                    <a:pt x="734" y="824"/>
                  </a:lnTo>
                  <a:lnTo>
                    <a:pt x="732" y="824"/>
                  </a:lnTo>
                  <a:lnTo>
                    <a:pt x="730" y="824"/>
                  </a:lnTo>
                  <a:lnTo>
                    <a:pt x="730" y="826"/>
                  </a:lnTo>
                  <a:lnTo>
                    <a:pt x="728" y="826"/>
                  </a:lnTo>
                  <a:lnTo>
                    <a:pt x="726" y="826"/>
                  </a:lnTo>
                  <a:lnTo>
                    <a:pt x="724" y="826"/>
                  </a:lnTo>
                  <a:lnTo>
                    <a:pt x="724" y="827"/>
                  </a:lnTo>
                  <a:lnTo>
                    <a:pt x="722" y="827"/>
                  </a:lnTo>
                  <a:lnTo>
                    <a:pt x="720" y="827"/>
                  </a:lnTo>
                  <a:lnTo>
                    <a:pt x="720" y="829"/>
                  </a:lnTo>
                  <a:lnTo>
                    <a:pt x="720" y="827"/>
                  </a:lnTo>
                  <a:lnTo>
                    <a:pt x="718" y="827"/>
                  </a:lnTo>
                  <a:lnTo>
                    <a:pt x="718" y="829"/>
                  </a:lnTo>
                  <a:lnTo>
                    <a:pt x="716" y="829"/>
                  </a:lnTo>
                  <a:lnTo>
                    <a:pt x="714" y="829"/>
                  </a:lnTo>
                  <a:lnTo>
                    <a:pt x="712" y="829"/>
                  </a:lnTo>
                  <a:lnTo>
                    <a:pt x="710" y="829"/>
                  </a:lnTo>
                  <a:lnTo>
                    <a:pt x="710" y="831"/>
                  </a:lnTo>
                  <a:lnTo>
                    <a:pt x="710" y="829"/>
                  </a:lnTo>
                  <a:lnTo>
                    <a:pt x="710" y="831"/>
                  </a:lnTo>
                  <a:lnTo>
                    <a:pt x="709" y="831"/>
                  </a:lnTo>
                  <a:lnTo>
                    <a:pt x="709" y="829"/>
                  </a:lnTo>
                  <a:lnTo>
                    <a:pt x="709" y="831"/>
                  </a:lnTo>
                  <a:lnTo>
                    <a:pt x="707" y="831"/>
                  </a:lnTo>
                  <a:lnTo>
                    <a:pt x="707" y="833"/>
                  </a:lnTo>
                  <a:lnTo>
                    <a:pt x="705" y="833"/>
                  </a:lnTo>
                  <a:lnTo>
                    <a:pt x="703" y="833"/>
                  </a:lnTo>
                  <a:lnTo>
                    <a:pt x="701" y="833"/>
                  </a:lnTo>
                  <a:lnTo>
                    <a:pt x="703" y="833"/>
                  </a:lnTo>
                  <a:lnTo>
                    <a:pt x="701" y="833"/>
                  </a:lnTo>
                  <a:lnTo>
                    <a:pt x="701" y="835"/>
                  </a:lnTo>
                  <a:lnTo>
                    <a:pt x="699" y="835"/>
                  </a:lnTo>
                  <a:lnTo>
                    <a:pt x="697" y="835"/>
                  </a:lnTo>
                  <a:lnTo>
                    <a:pt x="697" y="837"/>
                  </a:lnTo>
                  <a:lnTo>
                    <a:pt x="697" y="835"/>
                  </a:lnTo>
                  <a:lnTo>
                    <a:pt x="697" y="837"/>
                  </a:lnTo>
                  <a:lnTo>
                    <a:pt x="697" y="835"/>
                  </a:lnTo>
                  <a:lnTo>
                    <a:pt x="697" y="837"/>
                  </a:lnTo>
                  <a:lnTo>
                    <a:pt x="697" y="835"/>
                  </a:lnTo>
                  <a:lnTo>
                    <a:pt x="697" y="837"/>
                  </a:lnTo>
                  <a:lnTo>
                    <a:pt x="697" y="835"/>
                  </a:lnTo>
                  <a:lnTo>
                    <a:pt x="697" y="837"/>
                  </a:lnTo>
                  <a:lnTo>
                    <a:pt x="695" y="837"/>
                  </a:lnTo>
                  <a:lnTo>
                    <a:pt x="693" y="837"/>
                  </a:lnTo>
                  <a:lnTo>
                    <a:pt x="691" y="837"/>
                  </a:lnTo>
                  <a:lnTo>
                    <a:pt x="691" y="839"/>
                  </a:lnTo>
                  <a:lnTo>
                    <a:pt x="689" y="839"/>
                  </a:lnTo>
                  <a:lnTo>
                    <a:pt x="687" y="839"/>
                  </a:lnTo>
                  <a:lnTo>
                    <a:pt x="687" y="841"/>
                  </a:lnTo>
                  <a:lnTo>
                    <a:pt x="687" y="843"/>
                  </a:lnTo>
                  <a:lnTo>
                    <a:pt x="686" y="843"/>
                  </a:lnTo>
                  <a:lnTo>
                    <a:pt x="686" y="845"/>
                  </a:lnTo>
                  <a:lnTo>
                    <a:pt x="686" y="847"/>
                  </a:lnTo>
                  <a:lnTo>
                    <a:pt x="686" y="849"/>
                  </a:lnTo>
                  <a:lnTo>
                    <a:pt x="686" y="847"/>
                  </a:lnTo>
                  <a:lnTo>
                    <a:pt x="686" y="849"/>
                  </a:lnTo>
                  <a:lnTo>
                    <a:pt x="686" y="847"/>
                  </a:lnTo>
                  <a:lnTo>
                    <a:pt x="686" y="849"/>
                  </a:lnTo>
                  <a:lnTo>
                    <a:pt x="686" y="847"/>
                  </a:lnTo>
                  <a:lnTo>
                    <a:pt x="686" y="849"/>
                  </a:lnTo>
                  <a:lnTo>
                    <a:pt x="684" y="849"/>
                  </a:lnTo>
                  <a:lnTo>
                    <a:pt x="686" y="849"/>
                  </a:lnTo>
                  <a:lnTo>
                    <a:pt x="686" y="847"/>
                  </a:lnTo>
                  <a:lnTo>
                    <a:pt x="686" y="849"/>
                  </a:lnTo>
                  <a:lnTo>
                    <a:pt x="684" y="849"/>
                  </a:lnTo>
                  <a:lnTo>
                    <a:pt x="686" y="849"/>
                  </a:lnTo>
                  <a:lnTo>
                    <a:pt x="684" y="849"/>
                  </a:lnTo>
                  <a:lnTo>
                    <a:pt x="686" y="849"/>
                  </a:lnTo>
                  <a:lnTo>
                    <a:pt x="684" y="849"/>
                  </a:lnTo>
                  <a:lnTo>
                    <a:pt x="686" y="849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2" y="849"/>
                  </a:lnTo>
                  <a:lnTo>
                    <a:pt x="682" y="847"/>
                  </a:lnTo>
                  <a:lnTo>
                    <a:pt x="682" y="849"/>
                  </a:lnTo>
                  <a:lnTo>
                    <a:pt x="682" y="847"/>
                  </a:lnTo>
                  <a:lnTo>
                    <a:pt x="682" y="849"/>
                  </a:lnTo>
                  <a:lnTo>
                    <a:pt x="682" y="847"/>
                  </a:lnTo>
                  <a:lnTo>
                    <a:pt x="682" y="849"/>
                  </a:lnTo>
                  <a:lnTo>
                    <a:pt x="680" y="849"/>
                  </a:lnTo>
                  <a:lnTo>
                    <a:pt x="680" y="850"/>
                  </a:lnTo>
                  <a:lnTo>
                    <a:pt x="680" y="849"/>
                  </a:lnTo>
                  <a:lnTo>
                    <a:pt x="680" y="850"/>
                  </a:lnTo>
                  <a:lnTo>
                    <a:pt x="680" y="852"/>
                  </a:lnTo>
                  <a:lnTo>
                    <a:pt x="682" y="852"/>
                  </a:lnTo>
                  <a:lnTo>
                    <a:pt x="682" y="854"/>
                  </a:lnTo>
                  <a:lnTo>
                    <a:pt x="682" y="852"/>
                  </a:lnTo>
                  <a:lnTo>
                    <a:pt x="684" y="852"/>
                  </a:lnTo>
                  <a:lnTo>
                    <a:pt x="682" y="852"/>
                  </a:lnTo>
                  <a:lnTo>
                    <a:pt x="684" y="852"/>
                  </a:lnTo>
                  <a:lnTo>
                    <a:pt x="682" y="852"/>
                  </a:lnTo>
                  <a:lnTo>
                    <a:pt x="684" y="852"/>
                  </a:lnTo>
                  <a:lnTo>
                    <a:pt x="686" y="852"/>
                  </a:lnTo>
                  <a:lnTo>
                    <a:pt x="687" y="852"/>
                  </a:lnTo>
                  <a:lnTo>
                    <a:pt x="686" y="852"/>
                  </a:lnTo>
                  <a:lnTo>
                    <a:pt x="687" y="852"/>
                  </a:lnTo>
                  <a:lnTo>
                    <a:pt x="689" y="852"/>
                  </a:lnTo>
                  <a:lnTo>
                    <a:pt x="691" y="852"/>
                  </a:lnTo>
                  <a:lnTo>
                    <a:pt x="689" y="852"/>
                  </a:lnTo>
                  <a:lnTo>
                    <a:pt x="691" y="852"/>
                  </a:lnTo>
                  <a:lnTo>
                    <a:pt x="693" y="852"/>
                  </a:lnTo>
                  <a:lnTo>
                    <a:pt x="691" y="852"/>
                  </a:lnTo>
                  <a:lnTo>
                    <a:pt x="689" y="852"/>
                  </a:lnTo>
                  <a:lnTo>
                    <a:pt x="691" y="852"/>
                  </a:lnTo>
                  <a:lnTo>
                    <a:pt x="693" y="852"/>
                  </a:lnTo>
                  <a:lnTo>
                    <a:pt x="691" y="852"/>
                  </a:lnTo>
                  <a:lnTo>
                    <a:pt x="693" y="852"/>
                  </a:lnTo>
                  <a:lnTo>
                    <a:pt x="695" y="852"/>
                  </a:lnTo>
                  <a:lnTo>
                    <a:pt x="693" y="852"/>
                  </a:lnTo>
                  <a:lnTo>
                    <a:pt x="695" y="852"/>
                  </a:lnTo>
                  <a:lnTo>
                    <a:pt x="697" y="852"/>
                  </a:lnTo>
                  <a:lnTo>
                    <a:pt x="695" y="852"/>
                  </a:lnTo>
                  <a:lnTo>
                    <a:pt x="697" y="852"/>
                  </a:lnTo>
                  <a:lnTo>
                    <a:pt x="695" y="852"/>
                  </a:lnTo>
                  <a:lnTo>
                    <a:pt x="697" y="852"/>
                  </a:lnTo>
                  <a:lnTo>
                    <a:pt x="695" y="852"/>
                  </a:lnTo>
                  <a:lnTo>
                    <a:pt x="697" y="852"/>
                  </a:lnTo>
                  <a:lnTo>
                    <a:pt x="699" y="852"/>
                  </a:lnTo>
                  <a:lnTo>
                    <a:pt x="697" y="852"/>
                  </a:lnTo>
                  <a:lnTo>
                    <a:pt x="699" y="852"/>
                  </a:lnTo>
                  <a:lnTo>
                    <a:pt x="697" y="852"/>
                  </a:lnTo>
                  <a:lnTo>
                    <a:pt x="699" y="852"/>
                  </a:lnTo>
                  <a:lnTo>
                    <a:pt x="701" y="852"/>
                  </a:lnTo>
                  <a:lnTo>
                    <a:pt x="699" y="852"/>
                  </a:lnTo>
                  <a:lnTo>
                    <a:pt x="697" y="852"/>
                  </a:lnTo>
                  <a:lnTo>
                    <a:pt x="695" y="852"/>
                  </a:lnTo>
                  <a:lnTo>
                    <a:pt x="695" y="854"/>
                  </a:lnTo>
                  <a:lnTo>
                    <a:pt x="695" y="852"/>
                  </a:lnTo>
                  <a:lnTo>
                    <a:pt x="695" y="854"/>
                  </a:lnTo>
                  <a:lnTo>
                    <a:pt x="693" y="854"/>
                  </a:lnTo>
                  <a:lnTo>
                    <a:pt x="693" y="852"/>
                  </a:lnTo>
                  <a:lnTo>
                    <a:pt x="693" y="854"/>
                  </a:lnTo>
                  <a:lnTo>
                    <a:pt x="693" y="852"/>
                  </a:lnTo>
                  <a:lnTo>
                    <a:pt x="691" y="852"/>
                  </a:lnTo>
                  <a:lnTo>
                    <a:pt x="689" y="852"/>
                  </a:lnTo>
                  <a:lnTo>
                    <a:pt x="687" y="852"/>
                  </a:lnTo>
                  <a:lnTo>
                    <a:pt x="686" y="852"/>
                  </a:lnTo>
                  <a:lnTo>
                    <a:pt x="684" y="852"/>
                  </a:lnTo>
                  <a:lnTo>
                    <a:pt x="682" y="852"/>
                  </a:lnTo>
                  <a:lnTo>
                    <a:pt x="682" y="854"/>
                  </a:lnTo>
                  <a:lnTo>
                    <a:pt x="680" y="854"/>
                  </a:lnTo>
                  <a:lnTo>
                    <a:pt x="678" y="854"/>
                  </a:lnTo>
                  <a:lnTo>
                    <a:pt x="676" y="854"/>
                  </a:lnTo>
                  <a:lnTo>
                    <a:pt x="674" y="854"/>
                  </a:lnTo>
                  <a:lnTo>
                    <a:pt x="672" y="854"/>
                  </a:lnTo>
                  <a:lnTo>
                    <a:pt x="670" y="854"/>
                  </a:lnTo>
                  <a:lnTo>
                    <a:pt x="668" y="854"/>
                  </a:lnTo>
                  <a:lnTo>
                    <a:pt x="668" y="852"/>
                  </a:lnTo>
                  <a:lnTo>
                    <a:pt x="666" y="852"/>
                  </a:lnTo>
                  <a:lnTo>
                    <a:pt x="664" y="852"/>
                  </a:lnTo>
                  <a:lnTo>
                    <a:pt x="662" y="852"/>
                  </a:lnTo>
                  <a:lnTo>
                    <a:pt x="661" y="852"/>
                  </a:lnTo>
                  <a:lnTo>
                    <a:pt x="659" y="852"/>
                  </a:lnTo>
                  <a:lnTo>
                    <a:pt x="657" y="852"/>
                  </a:lnTo>
                  <a:lnTo>
                    <a:pt x="655" y="852"/>
                  </a:lnTo>
                  <a:lnTo>
                    <a:pt x="653" y="852"/>
                  </a:lnTo>
                  <a:lnTo>
                    <a:pt x="653" y="854"/>
                  </a:lnTo>
                  <a:lnTo>
                    <a:pt x="653" y="852"/>
                  </a:lnTo>
                  <a:lnTo>
                    <a:pt x="651" y="852"/>
                  </a:lnTo>
                  <a:lnTo>
                    <a:pt x="651" y="854"/>
                  </a:lnTo>
                  <a:lnTo>
                    <a:pt x="649" y="854"/>
                  </a:lnTo>
                  <a:lnTo>
                    <a:pt x="647" y="854"/>
                  </a:lnTo>
                  <a:lnTo>
                    <a:pt x="645" y="854"/>
                  </a:lnTo>
                  <a:lnTo>
                    <a:pt x="643" y="854"/>
                  </a:lnTo>
                  <a:lnTo>
                    <a:pt x="641" y="854"/>
                  </a:lnTo>
                  <a:lnTo>
                    <a:pt x="639" y="854"/>
                  </a:lnTo>
                  <a:lnTo>
                    <a:pt x="639" y="856"/>
                  </a:lnTo>
                  <a:lnTo>
                    <a:pt x="638" y="856"/>
                  </a:lnTo>
                  <a:lnTo>
                    <a:pt x="638" y="858"/>
                  </a:lnTo>
                  <a:lnTo>
                    <a:pt x="636" y="858"/>
                  </a:lnTo>
                  <a:lnTo>
                    <a:pt x="636" y="860"/>
                  </a:lnTo>
                  <a:lnTo>
                    <a:pt x="634" y="860"/>
                  </a:lnTo>
                  <a:lnTo>
                    <a:pt x="632" y="860"/>
                  </a:lnTo>
                  <a:lnTo>
                    <a:pt x="632" y="862"/>
                  </a:lnTo>
                  <a:lnTo>
                    <a:pt x="630" y="862"/>
                  </a:lnTo>
                  <a:lnTo>
                    <a:pt x="630" y="864"/>
                  </a:lnTo>
                  <a:lnTo>
                    <a:pt x="628" y="864"/>
                  </a:lnTo>
                  <a:lnTo>
                    <a:pt x="628" y="866"/>
                  </a:lnTo>
                  <a:lnTo>
                    <a:pt x="626" y="866"/>
                  </a:lnTo>
                  <a:lnTo>
                    <a:pt x="626" y="868"/>
                  </a:lnTo>
                  <a:lnTo>
                    <a:pt x="626" y="870"/>
                  </a:lnTo>
                  <a:lnTo>
                    <a:pt x="624" y="870"/>
                  </a:lnTo>
                  <a:lnTo>
                    <a:pt x="624" y="872"/>
                  </a:lnTo>
                  <a:lnTo>
                    <a:pt x="622" y="872"/>
                  </a:lnTo>
                  <a:lnTo>
                    <a:pt x="622" y="874"/>
                  </a:lnTo>
                  <a:lnTo>
                    <a:pt x="620" y="874"/>
                  </a:lnTo>
                  <a:lnTo>
                    <a:pt x="620" y="875"/>
                  </a:lnTo>
                  <a:lnTo>
                    <a:pt x="618" y="875"/>
                  </a:lnTo>
                  <a:lnTo>
                    <a:pt x="618" y="877"/>
                  </a:lnTo>
                  <a:lnTo>
                    <a:pt x="618" y="879"/>
                  </a:lnTo>
                  <a:lnTo>
                    <a:pt x="616" y="879"/>
                  </a:lnTo>
                  <a:lnTo>
                    <a:pt x="616" y="881"/>
                  </a:lnTo>
                  <a:lnTo>
                    <a:pt x="618" y="881"/>
                  </a:lnTo>
                  <a:lnTo>
                    <a:pt x="618" y="883"/>
                  </a:lnTo>
                  <a:lnTo>
                    <a:pt x="618" y="885"/>
                  </a:lnTo>
                  <a:lnTo>
                    <a:pt x="616" y="885"/>
                  </a:lnTo>
                  <a:lnTo>
                    <a:pt x="614" y="885"/>
                  </a:lnTo>
                  <a:lnTo>
                    <a:pt x="616" y="885"/>
                  </a:lnTo>
                  <a:lnTo>
                    <a:pt x="616" y="883"/>
                  </a:lnTo>
                  <a:lnTo>
                    <a:pt x="616" y="885"/>
                  </a:lnTo>
                  <a:lnTo>
                    <a:pt x="616" y="883"/>
                  </a:lnTo>
                  <a:lnTo>
                    <a:pt x="616" y="885"/>
                  </a:lnTo>
                  <a:lnTo>
                    <a:pt x="616" y="883"/>
                  </a:lnTo>
                  <a:lnTo>
                    <a:pt x="616" y="881"/>
                  </a:lnTo>
                  <a:lnTo>
                    <a:pt x="616" y="879"/>
                  </a:lnTo>
                  <a:lnTo>
                    <a:pt x="616" y="881"/>
                  </a:lnTo>
                  <a:lnTo>
                    <a:pt x="614" y="881"/>
                  </a:lnTo>
                  <a:lnTo>
                    <a:pt x="616" y="881"/>
                  </a:lnTo>
                  <a:lnTo>
                    <a:pt x="614" y="881"/>
                  </a:lnTo>
                  <a:lnTo>
                    <a:pt x="616" y="881"/>
                  </a:lnTo>
                  <a:lnTo>
                    <a:pt x="614" y="881"/>
                  </a:lnTo>
                  <a:lnTo>
                    <a:pt x="614" y="883"/>
                  </a:lnTo>
                  <a:lnTo>
                    <a:pt x="613" y="883"/>
                  </a:lnTo>
                  <a:lnTo>
                    <a:pt x="614" y="883"/>
                  </a:lnTo>
                  <a:lnTo>
                    <a:pt x="613" y="883"/>
                  </a:lnTo>
                  <a:lnTo>
                    <a:pt x="613" y="885"/>
                  </a:lnTo>
                  <a:lnTo>
                    <a:pt x="614" y="885"/>
                  </a:lnTo>
                  <a:lnTo>
                    <a:pt x="613" y="885"/>
                  </a:lnTo>
                  <a:lnTo>
                    <a:pt x="611" y="885"/>
                  </a:lnTo>
                  <a:lnTo>
                    <a:pt x="611" y="887"/>
                  </a:lnTo>
                  <a:lnTo>
                    <a:pt x="609" y="887"/>
                  </a:lnTo>
                  <a:lnTo>
                    <a:pt x="607" y="887"/>
                  </a:lnTo>
                  <a:lnTo>
                    <a:pt x="605" y="889"/>
                  </a:lnTo>
                  <a:lnTo>
                    <a:pt x="603" y="889"/>
                  </a:lnTo>
                  <a:lnTo>
                    <a:pt x="603" y="891"/>
                  </a:lnTo>
                  <a:lnTo>
                    <a:pt x="601" y="891"/>
                  </a:lnTo>
                  <a:lnTo>
                    <a:pt x="601" y="893"/>
                  </a:lnTo>
                  <a:lnTo>
                    <a:pt x="599" y="893"/>
                  </a:lnTo>
                  <a:lnTo>
                    <a:pt x="599" y="895"/>
                  </a:lnTo>
                  <a:lnTo>
                    <a:pt x="597" y="895"/>
                  </a:lnTo>
                  <a:lnTo>
                    <a:pt x="595" y="895"/>
                  </a:lnTo>
                  <a:lnTo>
                    <a:pt x="595" y="897"/>
                  </a:lnTo>
                  <a:lnTo>
                    <a:pt x="593" y="897"/>
                  </a:lnTo>
                  <a:lnTo>
                    <a:pt x="593" y="898"/>
                  </a:lnTo>
                  <a:lnTo>
                    <a:pt x="591" y="898"/>
                  </a:lnTo>
                  <a:lnTo>
                    <a:pt x="591" y="900"/>
                  </a:lnTo>
                  <a:lnTo>
                    <a:pt x="591" y="902"/>
                  </a:lnTo>
                  <a:lnTo>
                    <a:pt x="590" y="902"/>
                  </a:lnTo>
                  <a:lnTo>
                    <a:pt x="590" y="904"/>
                  </a:lnTo>
                  <a:lnTo>
                    <a:pt x="590" y="906"/>
                  </a:lnTo>
                  <a:lnTo>
                    <a:pt x="590" y="908"/>
                  </a:lnTo>
                  <a:lnTo>
                    <a:pt x="590" y="910"/>
                  </a:lnTo>
                  <a:lnTo>
                    <a:pt x="590" y="912"/>
                  </a:lnTo>
                  <a:lnTo>
                    <a:pt x="590" y="914"/>
                  </a:lnTo>
                  <a:lnTo>
                    <a:pt x="590" y="912"/>
                  </a:lnTo>
                  <a:lnTo>
                    <a:pt x="590" y="910"/>
                  </a:lnTo>
                  <a:lnTo>
                    <a:pt x="588" y="910"/>
                  </a:lnTo>
                  <a:lnTo>
                    <a:pt x="588" y="908"/>
                  </a:lnTo>
                  <a:lnTo>
                    <a:pt x="586" y="908"/>
                  </a:lnTo>
                  <a:lnTo>
                    <a:pt x="586" y="906"/>
                  </a:lnTo>
                  <a:lnTo>
                    <a:pt x="584" y="906"/>
                  </a:lnTo>
                  <a:lnTo>
                    <a:pt x="582" y="906"/>
                  </a:lnTo>
                  <a:lnTo>
                    <a:pt x="580" y="906"/>
                  </a:lnTo>
                  <a:lnTo>
                    <a:pt x="578" y="906"/>
                  </a:lnTo>
                  <a:lnTo>
                    <a:pt x="576" y="906"/>
                  </a:lnTo>
                  <a:lnTo>
                    <a:pt x="576" y="908"/>
                  </a:lnTo>
                  <a:lnTo>
                    <a:pt x="574" y="908"/>
                  </a:lnTo>
                  <a:lnTo>
                    <a:pt x="574" y="910"/>
                  </a:lnTo>
                  <a:lnTo>
                    <a:pt x="572" y="910"/>
                  </a:lnTo>
                  <a:lnTo>
                    <a:pt x="572" y="908"/>
                  </a:lnTo>
                  <a:lnTo>
                    <a:pt x="572" y="910"/>
                  </a:lnTo>
                  <a:lnTo>
                    <a:pt x="570" y="910"/>
                  </a:lnTo>
                  <a:lnTo>
                    <a:pt x="568" y="910"/>
                  </a:lnTo>
                  <a:lnTo>
                    <a:pt x="566" y="910"/>
                  </a:lnTo>
                  <a:lnTo>
                    <a:pt x="565" y="910"/>
                  </a:lnTo>
                  <a:lnTo>
                    <a:pt x="565" y="908"/>
                  </a:lnTo>
                  <a:lnTo>
                    <a:pt x="563" y="908"/>
                  </a:lnTo>
                  <a:lnTo>
                    <a:pt x="561" y="908"/>
                  </a:lnTo>
                  <a:lnTo>
                    <a:pt x="559" y="908"/>
                  </a:lnTo>
                  <a:lnTo>
                    <a:pt x="559" y="906"/>
                  </a:lnTo>
                  <a:lnTo>
                    <a:pt x="559" y="904"/>
                  </a:lnTo>
                  <a:lnTo>
                    <a:pt x="559" y="902"/>
                  </a:lnTo>
                  <a:lnTo>
                    <a:pt x="559" y="900"/>
                  </a:lnTo>
                  <a:lnTo>
                    <a:pt x="559" y="898"/>
                  </a:lnTo>
                  <a:lnTo>
                    <a:pt x="559" y="900"/>
                  </a:lnTo>
                  <a:lnTo>
                    <a:pt x="557" y="900"/>
                  </a:lnTo>
                  <a:lnTo>
                    <a:pt x="557" y="898"/>
                  </a:lnTo>
                  <a:lnTo>
                    <a:pt x="559" y="898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9" y="897"/>
                  </a:lnTo>
                  <a:lnTo>
                    <a:pt x="557" y="897"/>
                  </a:lnTo>
                  <a:lnTo>
                    <a:pt x="557" y="895"/>
                  </a:lnTo>
                  <a:lnTo>
                    <a:pt x="559" y="895"/>
                  </a:lnTo>
                  <a:lnTo>
                    <a:pt x="557" y="895"/>
                  </a:lnTo>
                  <a:lnTo>
                    <a:pt x="559" y="895"/>
                  </a:lnTo>
                  <a:lnTo>
                    <a:pt x="557" y="895"/>
                  </a:lnTo>
                  <a:lnTo>
                    <a:pt x="559" y="895"/>
                  </a:lnTo>
                  <a:lnTo>
                    <a:pt x="557" y="895"/>
                  </a:lnTo>
                  <a:lnTo>
                    <a:pt x="557" y="893"/>
                  </a:lnTo>
                  <a:lnTo>
                    <a:pt x="559" y="893"/>
                  </a:lnTo>
                  <a:lnTo>
                    <a:pt x="557" y="893"/>
                  </a:lnTo>
                  <a:lnTo>
                    <a:pt x="559" y="893"/>
                  </a:lnTo>
                  <a:lnTo>
                    <a:pt x="557" y="893"/>
                  </a:lnTo>
                  <a:lnTo>
                    <a:pt x="559" y="893"/>
                  </a:lnTo>
                  <a:lnTo>
                    <a:pt x="559" y="891"/>
                  </a:lnTo>
                  <a:lnTo>
                    <a:pt x="561" y="891"/>
                  </a:lnTo>
                  <a:lnTo>
                    <a:pt x="561" y="889"/>
                  </a:lnTo>
                  <a:lnTo>
                    <a:pt x="563" y="889"/>
                  </a:lnTo>
                  <a:lnTo>
                    <a:pt x="565" y="889"/>
                  </a:lnTo>
                  <a:lnTo>
                    <a:pt x="565" y="887"/>
                  </a:lnTo>
                  <a:lnTo>
                    <a:pt x="566" y="887"/>
                  </a:lnTo>
                  <a:lnTo>
                    <a:pt x="568" y="887"/>
                  </a:lnTo>
                  <a:lnTo>
                    <a:pt x="568" y="889"/>
                  </a:lnTo>
                  <a:lnTo>
                    <a:pt x="570" y="889"/>
                  </a:lnTo>
                  <a:lnTo>
                    <a:pt x="572" y="889"/>
                  </a:lnTo>
                  <a:lnTo>
                    <a:pt x="574" y="889"/>
                  </a:lnTo>
                  <a:lnTo>
                    <a:pt x="576" y="889"/>
                  </a:lnTo>
                  <a:lnTo>
                    <a:pt x="578" y="889"/>
                  </a:lnTo>
                  <a:lnTo>
                    <a:pt x="580" y="889"/>
                  </a:lnTo>
                  <a:lnTo>
                    <a:pt x="580" y="887"/>
                  </a:lnTo>
                  <a:lnTo>
                    <a:pt x="582" y="887"/>
                  </a:lnTo>
                  <a:lnTo>
                    <a:pt x="584" y="887"/>
                  </a:lnTo>
                  <a:lnTo>
                    <a:pt x="586" y="887"/>
                  </a:lnTo>
                  <a:lnTo>
                    <a:pt x="588" y="887"/>
                  </a:lnTo>
                  <a:lnTo>
                    <a:pt x="588" y="885"/>
                  </a:lnTo>
                  <a:lnTo>
                    <a:pt x="590" y="885"/>
                  </a:lnTo>
                  <a:lnTo>
                    <a:pt x="590" y="883"/>
                  </a:lnTo>
                  <a:lnTo>
                    <a:pt x="590" y="881"/>
                  </a:lnTo>
                  <a:lnTo>
                    <a:pt x="590" y="879"/>
                  </a:lnTo>
                  <a:lnTo>
                    <a:pt x="590" y="877"/>
                  </a:lnTo>
                  <a:lnTo>
                    <a:pt x="588" y="877"/>
                  </a:lnTo>
                  <a:lnTo>
                    <a:pt x="590" y="877"/>
                  </a:lnTo>
                  <a:lnTo>
                    <a:pt x="590" y="875"/>
                  </a:lnTo>
                  <a:lnTo>
                    <a:pt x="588" y="875"/>
                  </a:lnTo>
                  <a:lnTo>
                    <a:pt x="588" y="874"/>
                  </a:lnTo>
                  <a:lnTo>
                    <a:pt x="588" y="875"/>
                  </a:lnTo>
                  <a:lnTo>
                    <a:pt x="586" y="875"/>
                  </a:lnTo>
                  <a:lnTo>
                    <a:pt x="588" y="875"/>
                  </a:lnTo>
                  <a:lnTo>
                    <a:pt x="586" y="875"/>
                  </a:lnTo>
                  <a:lnTo>
                    <a:pt x="588" y="875"/>
                  </a:lnTo>
                  <a:lnTo>
                    <a:pt x="586" y="875"/>
                  </a:lnTo>
                  <a:lnTo>
                    <a:pt x="588" y="875"/>
                  </a:lnTo>
                  <a:lnTo>
                    <a:pt x="586" y="875"/>
                  </a:lnTo>
                  <a:lnTo>
                    <a:pt x="586" y="874"/>
                  </a:lnTo>
                  <a:lnTo>
                    <a:pt x="586" y="875"/>
                  </a:lnTo>
                  <a:lnTo>
                    <a:pt x="586" y="874"/>
                  </a:lnTo>
                  <a:lnTo>
                    <a:pt x="586" y="875"/>
                  </a:lnTo>
                  <a:lnTo>
                    <a:pt x="586" y="874"/>
                  </a:lnTo>
                  <a:lnTo>
                    <a:pt x="586" y="875"/>
                  </a:lnTo>
                  <a:lnTo>
                    <a:pt x="586" y="874"/>
                  </a:lnTo>
                  <a:lnTo>
                    <a:pt x="586" y="875"/>
                  </a:lnTo>
                  <a:lnTo>
                    <a:pt x="586" y="874"/>
                  </a:lnTo>
                  <a:lnTo>
                    <a:pt x="586" y="875"/>
                  </a:lnTo>
                  <a:lnTo>
                    <a:pt x="586" y="874"/>
                  </a:lnTo>
                  <a:lnTo>
                    <a:pt x="586" y="875"/>
                  </a:lnTo>
                  <a:lnTo>
                    <a:pt x="584" y="875"/>
                  </a:lnTo>
                  <a:lnTo>
                    <a:pt x="582" y="875"/>
                  </a:lnTo>
                  <a:lnTo>
                    <a:pt x="582" y="874"/>
                  </a:lnTo>
                  <a:lnTo>
                    <a:pt x="582" y="875"/>
                  </a:lnTo>
                  <a:lnTo>
                    <a:pt x="582" y="874"/>
                  </a:lnTo>
                  <a:lnTo>
                    <a:pt x="582" y="875"/>
                  </a:lnTo>
                  <a:lnTo>
                    <a:pt x="580" y="875"/>
                  </a:lnTo>
                  <a:lnTo>
                    <a:pt x="580" y="874"/>
                  </a:lnTo>
                  <a:lnTo>
                    <a:pt x="578" y="874"/>
                  </a:lnTo>
                  <a:lnTo>
                    <a:pt x="578" y="872"/>
                  </a:lnTo>
                  <a:lnTo>
                    <a:pt x="580" y="872"/>
                  </a:lnTo>
                  <a:lnTo>
                    <a:pt x="580" y="870"/>
                  </a:lnTo>
                  <a:lnTo>
                    <a:pt x="582" y="870"/>
                  </a:lnTo>
                  <a:lnTo>
                    <a:pt x="580" y="870"/>
                  </a:lnTo>
                  <a:lnTo>
                    <a:pt x="582" y="870"/>
                  </a:lnTo>
                  <a:lnTo>
                    <a:pt x="582" y="868"/>
                  </a:lnTo>
                  <a:lnTo>
                    <a:pt x="582" y="866"/>
                  </a:lnTo>
                  <a:lnTo>
                    <a:pt x="582" y="864"/>
                  </a:lnTo>
                  <a:lnTo>
                    <a:pt x="582" y="862"/>
                  </a:lnTo>
                  <a:lnTo>
                    <a:pt x="584" y="862"/>
                  </a:lnTo>
                  <a:lnTo>
                    <a:pt x="584" y="860"/>
                  </a:lnTo>
                  <a:lnTo>
                    <a:pt x="584" y="858"/>
                  </a:lnTo>
                  <a:lnTo>
                    <a:pt x="584" y="856"/>
                  </a:lnTo>
                  <a:lnTo>
                    <a:pt x="582" y="856"/>
                  </a:lnTo>
                  <a:lnTo>
                    <a:pt x="582" y="854"/>
                  </a:lnTo>
                  <a:lnTo>
                    <a:pt x="582" y="852"/>
                  </a:lnTo>
                  <a:lnTo>
                    <a:pt x="584" y="852"/>
                  </a:lnTo>
                  <a:lnTo>
                    <a:pt x="582" y="852"/>
                  </a:lnTo>
                  <a:lnTo>
                    <a:pt x="584" y="852"/>
                  </a:lnTo>
                  <a:lnTo>
                    <a:pt x="582" y="852"/>
                  </a:lnTo>
                  <a:lnTo>
                    <a:pt x="582" y="850"/>
                  </a:lnTo>
                  <a:lnTo>
                    <a:pt x="582" y="849"/>
                  </a:lnTo>
                  <a:lnTo>
                    <a:pt x="582" y="847"/>
                  </a:lnTo>
                  <a:lnTo>
                    <a:pt x="584" y="847"/>
                  </a:lnTo>
                  <a:lnTo>
                    <a:pt x="582" y="847"/>
                  </a:lnTo>
                  <a:lnTo>
                    <a:pt x="584" y="847"/>
                  </a:lnTo>
                  <a:lnTo>
                    <a:pt x="582" y="847"/>
                  </a:lnTo>
                  <a:lnTo>
                    <a:pt x="584" y="847"/>
                  </a:lnTo>
                  <a:lnTo>
                    <a:pt x="584" y="845"/>
                  </a:lnTo>
                  <a:lnTo>
                    <a:pt x="584" y="843"/>
                  </a:lnTo>
                  <a:lnTo>
                    <a:pt x="584" y="841"/>
                  </a:lnTo>
                  <a:lnTo>
                    <a:pt x="586" y="841"/>
                  </a:lnTo>
                  <a:lnTo>
                    <a:pt x="588" y="841"/>
                  </a:lnTo>
                  <a:lnTo>
                    <a:pt x="588" y="839"/>
                  </a:lnTo>
                  <a:lnTo>
                    <a:pt x="590" y="839"/>
                  </a:lnTo>
                  <a:lnTo>
                    <a:pt x="591" y="839"/>
                  </a:lnTo>
                  <a:lnTo>
                    <a:pt x="591" y="837"/>
                  </a:lnTo>
                  <a:lnTo>
                    <a:pt x="593" y="837"/>
                  </a:lnTo>
                  <a:lnTo>
                    <a:pt x="595" y="837"/>
                  </a:lnTo>
                  <a:lnTo>
                    <a:pt x="595" y="835"/>
                  </a:lnTo>
                  <a:lnTo>
                    <a:pt x="595" y="833"/>
                  </a:lnTo>
                  <a:lnTo>
                    <a:pt x="597" y="833"/>
                  </a:lnTo>
                  <a:lnTo>
                    <a:pt x="597" y="831"/>
                  </a:lnTo>
                  <a:lnTo>
                    <a:pt x="599" y="831"/>
                  </a:lnTo>
                  <a:lnTo>
                    <a:pt x="599" y="829"/>
                  </a:lnTo>
                  <a:lnTo>
                    <a:pt x="599" y="827"/>
                  </a:lnTo>
                  <a:lnTo>
                    <a:pt x="601" y="827"/>
                  </a:lnTo>
                  <a:lnTo>
                    <a:pt x="599" y="827"/>
                  </a:lnTo>
                  <a:lnTo>
                    <a:pt x="599" y="826"/>
                  </a:lnTo>
                  <a:lnTo>
                    <a:pt x="601" y="826"/>
                  </a:lnTo>
                  <a:lnTo>
                    <a:pt x="599" y="826"/>
                  </a:lnTo>
                  <a:lnTo>
                    <a:pt x="601" y="826"/>
                  </a:lnTo>
                  <a:lnTo>
                    <a:pt x="599" y="826"/>
                  </a:lnTo>
                  <a:lnTo>
                    <a:pt x="601" y="826"/>
                  </a:lnTo>
                  <a:lnTo>
                    <a:pt x="603" y="826"/>
                  </a:lnTo>
                  <a:lnTo>
                    <a:pt x="603" y="824"/>
                  </a:lnTo>
                  <a:lnTo>
                    <a:pt x="605" y="824"/>
                  </a:lnTo>
                  <a:lnTo>
                    <a:pt x="605" y="822"/>
                  </a:lnTo>
                  <a:lnTo>
                    <a:pt x="607" y="822"/>
                  </a:lnTo>
                  <a:lnTo>
                    <a:pt x="609" y="820"/>
                  </a:lnTo>
                  <a:lnTo>
                    <a:pt x="609" y="818"/>
                  </a:lnTo>
                  <a:lnTo>
                    <a:pt x="611" y="818"/>
                  </a:lnTo>
                  <a:lnTo>
                    <a:pt x="611" y="816"/>
                  </a:lnTo>
                  <a:lnTo>
                    <a:pt x="613" y="816"/>
                  </a:lnTo>
                  <a:lnTo>
                    <a:pt x="613" y="814"/>
                  </a:lnTo>
                  <a:lnTo>
                    <a:pt x="613" y="812"/>
                  </a:lnTo>
                  <a:lnTo>
                    <a:pt x="613" y="810"/>
                  </a:lnTo>
                  <a:lnTo>
                    <a:pt x="613" y="808"/>
                  </a:lnTo>
                  <a:lnTo>
                    <a:pt x="611" y="808"/>
                  </a:lnTo>
                  <a:lnTo>
                    <a:pt x="611" y="806"/>
                  </a:lnTo>
                  <a:lnTo>
                    <a:pt x="611" y="804"/>
                  </a:lnTo>
                  <a:lnTo>
                    <a:pt x="611" y="803"/>
                  </a:lnTo>
                  <a:lnTo>
                    <a:pt x="611" y="801"/>
                  </a:lnTo>
                  <a:lnTo>
                    <a:pt x="611" y="799"/>
                  </a:lnTo>
                  <a:lnTo>
                    <a:pt x="611" y="797"/>
                  </a:lnTo>
                  <a:lnTo>
                    <a:pt x="609" y="797"/>
                  </a:lnTo>
                  <a:lnTo>
                    <a:pt x="609" y="795"/>
                  </a:lnTo>
                  <a:lnTo>
                    <a:pt x="609" y="793"/>
                  </a:lnTo>
                  <a:lnTo>
                    <a:pt x="609" y="791"/>
                  </a:lnTo>
                  <a:lnTo>
                    <a:pt x="609" y="789"/>
                  </a:lnTo>
                  <a:lnTo>
                    <a:pt x="609" y="787"/>
                  </a:lnTo>
                  <a:lnTo>
                    <a:pt x="609" y="785"/>
                  </a:lnTo>
                  <a:lnTo>
                    <a:pt x="607" y="785"/>
                  </a:lnTo>
                  <a:lnTo>
                    <a:pt x="607" y="783"/>
                  </a:lnTo>
                  <a:lnTo>
                    <a:pt x="607" y="781"/>
                  </a:lnTo>
                  <a:lnTo>
                    <a:pt x="607" y="779"/>
                  </a:lnTo>
                  <a:lnTo>
                    <a:pt x="607" y="778"/>
                  </a:lnTo>
                  <a:lnTo>
                    <a:pt x="607" y="776"/>
                  </a:lnTo>
                  <a:lnTo>
                    <a:pt x="605" y="776"/>
                  </a:lnTo>
                  <a:lnTo>
                    <a:pt x="605" y="774"/>
                  </a:lnTo>
                  <a:lnTo>
                    <a:pt x="605" y="772"/>
                  </a:lnTo>
                  <a:lnTo>
                    <a:pt x="605" y="770"/>
                  </a:lnTo>
                  <a:lnTo>
                    <a:pt x="603" y="770"/>
                  </a:lnTo>
                  <a:lnTo>
                    <a:pt x="603" y="768"/>
                  </a:lnTo>
                  <a:lnTo>
                    <a:pt x="605" y="768"/>
                  </a:lnTo>
                  <a:lnTo>
                    <a:pt x="603" y="768"/>
                  </a:lnTo>
                  <a:lnTo>
                    <a:pt x="605" y="768"/>
                  </a:lnTo>
                  <a:lnTo>
                    <a:pt x="605" y="766"/>
                  </a:lnTo>
                  <a:lnTo>
                    <a:pt x="605" y="764"/>
                  </a:lnTo>
                  <a:lnTo>
                    <a:pt x="607" y="764"/>
                  </a:lnTo>
                  <a:lnTo>
                    <a:pt x="607" y="762"/>
                  </a:lnTo>
                  <a:lnTo>
                    <a:pt x="607" y="760"/>
                  </a:lnTo>
                  <a:lnTo>
                    <a:pt x="607" y="762"/>
                  </a:lnTo>
                  <a:lnTo>
                    <a:pt x="609" y="762"/>
                  </a:lnTo>
                  <a:lnTo>
                    <a:pt x="609" y="760"/>
                  </a:lnTo>
                  <a:lnTo>
                    <a:pt x="609" y="762"/>
                  </a:lnTo>
                  <a:lnTo>
                    <a:pt x="607" y="762"/>
                  </a:lnTo>
                  <a:lnTo>
                    <a:pt x="609" y="762"/>
                  </a:lnTo>
                  <a:lnTo>
                    <a:pt x="609" y="760"/>
                  </a:lnTo>
                  <a:lnTo>
                    <a:pt x="607" y="760"/>
                  </a:lnTo>
                  <a:lnTo>
                    <a:pt x="609" y="760"/>
                  </a:lnTo>
                  <a:lnTo>
                    <a:pt x="609" y="758"/>
                  </a:lnTo>
                  <a:lnTo>
                    <a:pt x="609" y="756"/>
                  </a:lnTo>
                  <a:lnTo>
                    <a:pt x="609" y="755"/>
                  </a:lnTo>
                  <a:lnTo>
                    <a:pt x="609" y="753"/>
                  </a:lnTo>
                  <a:lnTo>
                    <a:pt x="607" y="753"/>
                  </a:lnTo>
                  <a:lnTo>
                    <a:pt x="609" y="753"/>
                  </a:lnTo>
                  <a:lnTo>
                    <a:pt x="607" y="753"/>
                  </a:lnTo>
                  <a:lnTo>
                    <a:pt x="609" y="753"/>
                  </a:lnTo>
                  <a:lnTo>
                    <a:pt x="607" y="753"/>
                  </a:lnTo>
                  <a:lnTo>
                    <a:pt x="609" y="753"/>
                  </a:lnTo>
                  <a:lnTo>
                    <a:pt x="609" y="751"/>
                  </a:lnTo>
                  <a:lnTo>
                    <a:pt x="611" y="751"/>
                  </a:lnTo>
                  <a:lnTo>
                    <a:pt x="611" y="749"/>
                  </a:lnTo>
                  <a:lnTo>
                    <a:pt x="611" y="747"/>
                  </a:lnTo>
                  <a:lnTo>
                    <a:pt x="613" y="747"/>
                  </a:lnTo>
                  <a:lnTo>
                    <a:pt x="613" y="745"/>
                  </a:lnTo>
                  <a:lnTo>
                    <a:pt x="614" y="745"/>
                  </a:lnTo>
                  <a:lnTo>
                    <a:pt x="614" y="743"/>
                  </a:lnTo>
                  <a:lnTo>
                    <a:pt x="616" y="743"/>
                  </a:lnTo>
                  <a:lnTo>
                    <a:pt x="616" y="741"/>
                  </a:lnTo>
                  <a:lnTo>
                    <a:pt x="616" y="739"/>
                  </a:lnTo>
                  <a:lnTo>
                    <a:pt x="616" y="737"/>
                  </a:lnTo>
                  <a:lnTo>
                    <a:pt x="616" y="735"/>
                  </a:lnTo>
                  <a:lnTo>
                    <a:pt x="618" y="735"/>
                  </a:lnTo>
                  <a:lnTo>
                    <a:pt x="618" y="733"/>
                  </a:lnTo>
                  <a:lnTo>
                    <a:pt x="618" y="731"/>
                  </a:lnTo>
                  <a:lnTo>
                    <a:pt x="620" y="731"/>
                  </a:lnTo>
                  <a:lnTo>
                    <a:pt x="620" y="730"/>
                  </a:lnTo>
                  <a:lnTo>
                    <a:pt x="620" y="728"/>
                  </a:lnTo>
                  <a:lnTo>
                    <a:pt x="618" y="728"/>
                  </a:lnTo>
                  <a:lnTo>
                    <a:pt x="618" y="726"/>
                  </a:lnTo>
                  <a:lnTo>
                    <a:pt x="618" y="724"/>
                  </a:lnTo>
                  <a:lnTo>
                    <a:pt x="618" y="722"/>
                  </a:lnTo>
                  <a:lnTo>
                    <a:pt x="618" y="720"/>
                  </a:lnTo>
                  <a:lnTo>
                    <a:pt x="616" y="720"/>
                  </a:lnTo>
                  <a:lnTo>
                    <a:pt x="616" y="718"/>
                  </a:lnTo>
                  <a:lnTo>
                    <a:pt x="614" y="718"/>
                  </a:lnTo>
                  <a:lnTo>
                    <a:pt x="614" y="716"/>
                  </a:lnTo>
                  <a:lnTo>
                    <a:pt x="614" y="714"/>
                  </a:lnTo>
                  <a:lnTo>
                    <a:pt x="614" y="716"/>
                  </a:lnTo>
                  <a:lnTo>
                    <a:pt x="614" y="714"/>
                  </a:lnTo>
                  <a:lnTo>
                    <a:pt x="614" y="716"/>
                  </a:lnTo>
                  <a:lnTo>
                    <a:pt x="614" y="714"/>
                  </a:lnTo>
                  <a:lnTo>
                    <a:pt x="613" y="714"/>
                  </a:lnTo>
                  <a:lnTo>
                    <a:pt x="613" y="712"/>
                  </a:lnTo>
                  <a:lnTo>
                    <a:pt x="613" y="714"/>
                  </a:lnTo>
                  <a:lnTo>
                    <a:pt x="613" y="712"/>
                  </a:lnTo>
                  <a:lnTo>
                    <a:pt x="613" y="714"/>
                  </a:lnTo>
                  <a:lnTo>
                    <a:pt x="613" y="712"/>
                  </a:lnTo>
                  <a:lnTo>
                    <a:pt x="613" y="710"/>
                  </a:lnTo>
                  <a:lnTo>
                    <a:pt x="613" y="708"/>
                  </a:lnTo>
                  <a:lnTo>
                    <a:pt x="611" y="708"/>
                  </a:lnTo>
                  <a:lnTo>
                    <a:pt x="613" y="708"/>
                  </a:lnTo>
                  <a:lnTo>
                    <a:pt x="611" y="708"/>
                  </a:lnTo>
                  <a:lnTo>
                    <a:pt x="611" y="707"/>
                  </a:lnTo>
                  <a:lnTo>
                    <a:pt x="611" y="708"/>
                  </a:lnTo>
                  <a:lnTo>
                    <a:pt x="611" y="707"/>
                  </a:lnTo>
                  <a:lnTo>
                    <a:pt x="611" y="708"/>
                  </a:lnTo>
                  <a:lnTo>
                    <a:pt x="611" y="707"/>
                  </a:lnTo>
                  <a:lnTo>
                    <a:pt x="611" y="708"/>
                  </a:lnTo>
                  <a:lnTo>
                    <a:pt x="609" y="708"/>
                  </a:lnTo>
                  <a:lnTo>
                    <a:pt x="607" y="708"/>
                  </a:lnTo>
                  <a:lnTo>
                    <a:pt x="607" y="707"/>
                  </a:lnTo>
                  <a:lnTo>
                    <a:pt x="607" y="705"/>
                  </a:lnTo>
                  <a:lnTo>
                    <a:pt x="605" y="705"/>
                  </a:lnTo>
                  <a:lnTo>
                    <a:pt x="607" y="705"/>
                  </a:lnTo>
                  <a:lnTo>
                    <a:pt x="605" y="705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5" y="703"/>
                  </a:lnTo>
                  <a:lnTo>
                    <a:pt x="605" y="705"/>
                  </a:lnTo>
                  <a:lnTo>
                    <a:pt x="605" y="703"/>
                  </a:lnTo>
                  <a:lnTo>
                    <a:pt x="603" y="703"/>
                  </a:lnTo>
                  <a:lnTo>
                    <a:pt x="605" y="703"/>
                  </a:lnTo>
                  <a:lnTo>
                    <a:pt x="603" y="703"/>
                  </a:lnTo>
                  <a:lnTo>
                    <a:pt x="603" y="701"/>
                  </a:lnTo>
                  <a:lnTo>
                    <a:pt x="601" y="701"/>
                  </a:lnTo>
                  <a:lnTo>
                    <a:pt x="603" y="701"/>
                  </a:lnTo>
                  <a:lnTo>
                    <a:pt x="601" y="701"/>
                  </a:lnTo>
                  <a:lnTo>
                    <a:pt x="603" y="701"/>
                  </a:lnTo>
                  <a:lnTo>
                    <a:pt x="601" y="701"/>
                  </a:lnTo>
                  <a:lnTo>
                    <a:pt x="601" y="699"/>
                  </a:lnTo>
                  <a:lnTo>
                    <a:pt x="599" y="699"/>
                  </a:lnTo>
                  <a:lnTo>
                    <a:pt x="599" y="697"/>
                  </a:lnTo>
                  <a:lnTo>
                    <a:pt x="601" y="697"/>
                  </a:lnTo>
                  <a:lnTo>
                    <a:pt x="599" y="697"/>
                  </a:lnTo>
                  <a:lnTo>
                    <a:pt x="601" y="697"/>
                  </a:lnTo>
                  <a:lnTo>
                    <a:pt x="599" y="697"/>
                  </a:lnTo>
                  <a:lnTo>
                    <a:pt x="597" y="697"/>
                  </a:lnTo>
                  <a:lnTo>
                    <a:pt x="595" y="697"/>
                  </a:lnTo>
                  <a:lnTo>
                    <a:pt x="595" y="695"/>
                  </a:lnTo>
                  <a:lnTo>
                    <a:pt x="593" y="695"/>
                  </a:lnTo>
                  <a:lnTo>
                    <a:pt x="593" y="697"/>
                  </a:lnTo>
                  <a:lnTo>
                    <a:pt x="593" y="695"/>
                  </a:lnTo>
                  <a:lnTo>
                    <a:pt x="593" y="697"/>
                  </a:lnTo>
                  <a:lnTo>
                    <a:pt x="593" y="695"/>
                  </a:lnTo>
                  <a:lnTo>
                    <a:pt x="593" y="697"/>
                  </a:lnTo>
                  <a:lnTo>
                    <a:pt x="593" y="695"/>
                  </a:lnTo>
                  <a:lnTo>
                    <a:pt x="595" y="695"/>
                  </a:lnTo>
                  <a:lnTo>
                    <a:pt x="595" y="693"/>
                  </a:lnTo>
                  <a:lnTo>
                    <a:pt x="595" y="695"/>
                  </a:lnTo>
                  <a:lnTo>
                    <a:pt x="595" y="693"/>
                  </a:lnTo>
                  <a:lnTo>
                    <a:pt x="595" y="695"/>
                  </a:lnTo>
                  <a:lnTo>
                    <a:pt x="595" y="693"/>
                  </a:lnTo>
                  <a:lnTo>
                    <a:pt x="593" y="693"/>
                  </a:lnTo>
                  <a:lnTo>
                    <a:pt x="593" y="695"/>
                  </a:lnTo>
                  <a:lnTo>
                    <a:pt x="593" y="693"/>
                  </a:lnTo>
                  <a:lnTo>
                    <a:pt x="595" y="693"/>
                  </a:lnTo>
                  <a:lnTo>
                    <a:pt x="593" y="693"/>
                  </a:lnTo>
                  <a:lnTo>
                    <a:pt x="595" y="693"/>
                  </a:lnTo>
                  <a:lnTo>
                    <a:pt x="597" y="693"/>
                  </a:lnTo>
                  <a:lnTo>
                    <a:pt x="599" y="693"/>
                  </a:lnTo>
                  <a:lnTo>
                    <a:pt x="601" y="693"/>
                  </a:lnTo>
                  <a:lnTo>
                    <a:pt x="603" y="693"/>
                  </a:lnTo>
                  <a:lnTo>
                    <a:pt x="605" y="693"/>
                  </a:lnTo>
                  <a:lnTo>
                    <a:pt x="607" y="693"/>
                  </a:lnTo>
                  <a:lnTo>
                    <a:pt x="607" y="691"/>
                  </a:lnTo>
                  <a:lnTo>
                    <a:pt x="609" y="691"/>
                  </a:lnTo>
                  <a:lnTo>
                    <a:pt x="611" y="691"/>
                  </a:lnTo>
                  <a:lnTo>
                    <a:pt x="613" y="691"/>
                  </a:lnTo>
                  <a:lnTo>
                    <a:pt x="613" y="693"/>
                  </a:lnTo>
                  <a:lnTo>
                    <a:pt x="613" y="695"/>
                  </a:lnTo>
                  <a:lnTo>
                    <a:pt x="611" y="695"/>
                  </a:lnTo>
                  <a:lnTo>
                    <a:pt x="611" y="697"/>
                  </a:lnTo>
                  <a:lnTo>
                    <a:pt x="611" y="699"/>
                  </a:lnTo>
                  <a:lnTo>
                    <a:pt x="613" y="699"/>
                  </a:lnTo>
                  <a:lnTo>
                    <a:pt x="614" y="699"/>
                  </a:lnTo>
                  <a:lnTo>
                    <a:pt x="614" y="701"/>
                  </a:lnTo>
                  <a:lnTo>
                    <a:pt x="614" y="703"/>
                  </a:lnTo>
                  <a:lnTo>
                    <a:pt x="616" y="703"/>
                  </a:lnTo>
                  <a:lnTo>
                    <a:pt x="616" y="705"/>
                  </a:lnTo>
                  <a:lnTo>
                    <a:pt x="614" y="705"/>
                  </a:lnTo>
                  <a:lnTo>
                    <a:pt x="616" y="705"/>
                  </a:lnTo>
                  <a:lnTo>
                    <a:pt x="616" y="707"/>
                  </a:lnTo>
                  <a:lnTo>
                    <a:pt x="618" y="707"/>
                  </a:lnTo>
                  <a:lnTo>
                    <a:pt x="618" y="705"/>
                  </a:lnTo>
                  <a:lnTo>
                    <a:pt x="618" y="707"/>
                  </a:lnTo>
                  <a:lnTo>
                    <a:pt x="618" y="708"/>
                  </a:lnTo>
                  <a:lnTo>
                    <a:pt x="620" y="708"/>
                  </a:lnTo>
                  <a:lnTo>
                    <a:pt x="622" y="708"/>
                  </a:lnTo>
                  <a:lnTo>
                    <a:pt x="624" y="708"/>
                  </a:lnTo>
                  <a:lnTo>
                    <a:pt x="622" y="708"/>
                  </a:lnTo>
                  <a:lnTo>
                    <a:pt x="622" y="710"/>
                  </a:lnTo>
                  <a:lnTo>
                    <a:pt x="622" y="712"/>
                  </a:lnTo>
                  <a:lnTo>
                    <a:pt x="622" y="710"/>
                  </a:lnTo>
                  <a:lnTo>
                    <a:pt x="624" y="710"/>
                  </a:lnTo>
                  <a:lnTo>
                    <a:pt x="626" y="710"/>
                  </a:lnTo>
                  <a:lnTo>
                    <a:pt x="624" y="710"/>
                  </a:lnTo>
                  <a:lnTo>
                    <a:pt x="624" y="712"/>
                  </a:lnTo>
                  <a:lnTo>
                    <a:pt x="626" y="712"/>
                  </a:lnTo>
                  <a:lnTo>
                    <a:pt x="626" y="710"/>
                  </a:lnTo>
                  <a:lnTo>
                    <a:pt x="628" y="710"/>
                  </a:lnTo>
                  <a:lnTo>
                    <a:pt x="628" y="708"/>
                  </a:lnTo>
                  <a:lnTo>
                    <a:pt x="626" y="708"/>
                  </a:lnTo>
                  <a:lnTo>
                    <a:pt x="626" y="707"/>
                  </a:lnTo>
                  <a:lnTo>
                    <a:pt x="628" y="707"/>
                  </a:lnTo>
                  <a:lnTo>
                    <a:pt x="630" y="707"/>
                  </a:lnTo>
                  <a:lnTo>
                    <a:pt x="630" y="708"/>
                  </a:lnTo>
                  <a:lnTo>
                    <a:pt x="628" y="708"/>
                  </a:lnTo>
                  <a:lnTo>
                    <a:pt x="628" y="710"/>
                  </a:lnTo>
                  <a:lnTo>
                    <a:pt x="628" y="712"/>
                  </a:lnTo>
                  <a:lnTo>
                    <a:pt x="628" y="710"/>
                  </a:lnTo>
                  <a:lnTo>
                    <a:pt x="628" y="712"/>
                  </a:lnTo>
                  <a:lnTo>
                    <a:pt x="630" y="712"/>
                  </a:lnTo>
                  <a:lnTo>
                    <a:pt x="628" y="712"/>
                  </a:lnTo>
                  <a:lnTo>
                    <a:pt x="628" y="714"/>
                  </a:lnTo>
                  <a:lnTo>
                    <a:pt x="628" y="716"/>
                  </a:lnTo>
                  <a:lnTo>
                    <a:pt x="626" y="716"/>
                  </a:lnTo>
                  <a:lnTo>
                    <a:pt x="626" y="718"/>
                  </a:lnTo>
                  <a:lnTo>
                    <a:pt x="624" y="718"/>
                  </a:lnTo>
                  <a:lnTo>
                    <a:pt x="624" y="720"/>
                  </a:lnTo>
                  <a:lnTo>
                    <a:pt x="624" y="722"/>
                  </a:lnTo>
                  <a:lnTo>
                    <a:pt x="626" y="722"/>
                  </a:lnTo>
                  <a:lnTo>
                    <a:pt x="626" y="720"/>
                  </a:lnTo>
                  <a:lnTo>
                    <a:pt x="626" y="718"/>
                  </a:lnTo>
                  <a:lnTo>
                    <a:pt x="628" y="718"/>
                  </a:lnTo>
                  <a:lnTo>
                    <a:pt x="630" y="716"/>
                  </a:lnTo>
                  <a:lnTo>
                    <a:pt x="632" y="716"/>
                  </a:lnTo>
                  <a:lnTo>
                    <a:pt x="634" y="716"/>
                  </a:lnTo>
                  <a:lnTo>
                    <a:pt x="636" y="716"/>
                  </a:lnTo>
                  <a:lnTo>
                    <a:pt x="636" y="718"/>
                  </a:lnTo>
                  <a:lnTo>
                    <a:pt x="636" y="720"/>
                  </a:lnTo>
                  <a:lnTo>
                    <a:pt x="636" y="722"/>
                  </a:lnTo>
                  <a:lnTo>
                    <a:pt x="636" y="724"/>
                  </a:lnTo>
                  <a:lnTo>
                    <a:pt x="636" y="726"/>
                  </a:lnTo>
                  <a:lnTo>
                    <a:pt x="636" y="728"/>
                  </a:lnTo>
                  <a:lnTo>
                    <a:pt x="634" y="728"/>
                  </a:lnTo>
                  <a:lnTo>
                    <a:pt x="636" y="728"/>
                  </a:lnTo>
                  <a:lnTo>
                    <a:pt x="634" y="728"/>
                  </a:lnTo>
                  <a:lnTo>
                    <a:pt x="636" y="728"/>
                  </a:lnTo>
                  <a:lnTo>
                    <a:pt x="634" y="728"/>
                  </a:lnTo>
                  <a:lnTo>
                    <a:pt x="636" y="728"/>
                  </a:lnTo>
                  <a:lnTo>
                    <a:pt x="636" y="730"/>
                  </a:lnTo>
                  <a:lnTo>
                    <a:pt x="636" y="728"/>
                  </a:lnTo>
                  <a:lnTo>
                    <a:pt x="638" y="728"/>
                  </a:lnTo>
                  <a:lnTo>
                    <a:pt x="638" y="726"/>
                  </a:lnTo>
                  <a:lnTo>
                    <a:pt x="638" y="724"/>
                  </a:lnTo>
                  <a:lnTo>
                    <a:pt x="639" y="724"/>
                  </a:lnTo>
                  <a:lnTo>
                    <a:pt x="639" y="722"/>
                  </a:lnTo>
                  <a:lnTo>
                    <a:pt x="641" y="722"/>
                  </a:lnTo>
                  <a:lnTo>
                    <a:pt x="641" y="720"/>
                  </a:lnTo>
                  <a:lnTo>
                    <a:pt x="643" y="720"/>
                  </a:lnTo>
                  <a:lnTo>
                    <a:pt x="641" y="720"/>
                  </a:lnTo>
                  <a:lnTo>
                    <a:pt x="643" y="720"/>
                  </a:lnTo>
                  <a:lnTo>
                    <a:pt x="645" y="720"/>
                  </a:lnTo>
                  <a:lnTo>
                    <a:pt x="647" y="720"/>
                  </a:lnTo>
                  <a:lnTo>
                    <a:pt x="649" y="720"/>
                  </a:lnTo>
                  <a:lnTo>
                    <a:pt x="649" y="722"/>
                  </a:lnTo>
                  <a:lnTo>
                    <a:pt x="649" y="724"/>
                  </a:lnTo>
                  <a:lnTo>
                    <a:pt x="649" y="726"/>
                  </a:lnTo>
                  <a:lnTo>
                    <a:pt x="651" y="726"/>
                  </a:lnTo>
                  <a:lnTo>
                    <a:pt x="653" y="726"/>
                  </a:lnTo>
                  <a:lnTo>
                    <a:pt x="655" y="726"/>
                  </a:lnTo>
                  <a:lnTo>
                    <a:pt x="655" y="728"/>
                  </a:lnTo>
                  <a:lnTo>
                    <a:pt x="657" y="728"/>
                  </a:lnTo>
                  <a:lnTo>
                    <a:pt x="659" y="728"/>
                  </a:lnTo>
                  <a:lnTo>
                    <a:pt x="661" y="728"/>
                  </a:lnTo>
                  <a:lnTo>
                    <a:pt x="662" y="728"/>
                  </a:lnTo>
                  <a:lnTo>
                    <a:pt x="664" y="728"/>
                  </a:lnTo>
                  <a:lnTo>
                    <a:pt x="664" y="730"/>
                  </a:lnTo>
                  <a:lnTo>
                    <a:pt x="664" y="728"/>
                  </a:lnTo>
                  <a:lnTo>
                    <a:pt x="666" y="728"/>
                  </a:lnTo>
                  <a:lnTo>
                    <a:pt x="666" y="730"/>
                  </a:lnTo>
                  <a:lnTo>
                    <a:pt x="666" y="728"/>
                  </a:lnTo>
                  <a:lnTo>
                    <a:pt x="668" y="728"/>
                  </a:lnTo>
                  <a:lnTo>
                    <a:pt x="668" y="730"/>
                  </a:lnTo>
                  <a:lnTo>
                    <a:pt x="668" y="728"/>
                  </a:lnTo>
                  <a:lnTo>
                    <a:pt x="668" y="730"/>
                  </a:lnTo>
                  <a:lnTo>
                    <a:pt x="670" y="730"/>
                  </a:lnTo>
                  <a:lnTo>
                    <a:pt x="672" y="730"/>
                  </a:lnTo>
                  <a:lnTo>
                    <a:pt x="674" y="730"/>
                  </a:lnTo>
                  <a:lnTo>
                    <a:pt x="672" y="730"/>
                  </a:lnTo>
                  <a:lnTo>
                    <a:pt x="674" y="730"/>
                  </a:lnTo>
                  <a:lnTo>
                    <a:pt x="674" y="731"/>
                  </a:lnTo>
                  <a:lnTo>
                    <a:pt x="674" y="730"/>
                  </a:lnTo>
                  <a:lnTo>
                    <a:pt x="676" y="730"/>
                  </a:lnTo>
                  <a:lnTo>
                    <a:pt x="676" y="728"/>
                  </a:lnTo>
                  <a:lnTo>
                    <a:pt x="678" y="728"/>
                  </a:lnTo>
                  <a:lnTo>
                    <a:pt x="678" y="726"/>
                  </a:lnTo>
                  <a:lnTo>
                    <a:pt x="678" y="724"/>
                  </a:lnTo>
                  <a:lnTo>
                    <a:pt x="678" y="722"/>
                  </a:lnTo>
                  <a:lnTo>
                    <a:pt x="678" y="720"/>
                  </a:lnTo>
                  <a:lnTo>
                    <a:pt x="678" y="718"/>
                  </a:lnTo>
                  <a:lnTo>
                    <a:pt x="678" y="716"/>
                  </a:lnTo>
                  <a:lnTo>
                    <a:pt x="676" y="716"/>
                  </a:lnTo>
                  <a:lnTo>
                    <a:pt x="676" y="714"/>
                  </a:lnTo>
                  <a:lnTo>
                    <a:pt x="674" y="714"/>
                  </a:lnTo>
                  <a:lnTo>
                    <a:pt x="672" y="714"/>
                  </a:lnTo>
                  <a:lnTo>
                    <a:pt x="672" y="712"/>
                  </a:lnTo>
                  <a:lnTo>
                    <a:pt x="672" y="714"/>
                  </a:lnTo>
                  <a:lnTo>
                    <a:pt x="672" y="712"/>
                  </a:lnTo>
                  <a:lnTo>
                    <a:pt x="670" y="712"/>
                  </a:lnTo>
                  <a:lnTo>
                    <a:pt x="670" y="710"/>
                  </a:lnTo>
                  <a:lnTo>
                    <a:pt x="670" y="708"/>
                  </a:lnTo>
                  <a:lnTo>
                    <a:pt x="672" y="708"/>
                  </a:lnTo>
                  <a:lnTo>
                    <a:pt x="672" y="707"/>
                  </a:lnTo>
                  <a:lnTo>
                    <a:pt x="674" y="707"/>
                  </a:lnTo>
                  <a:lnTo>
                    <a:pt x="672" y="707"/>
                  </a:lnTo>
                  <a:lnTo>
                    <a:pt x="674" y="707"/>
                  </a:lnTo>
                  <a:lnTo>
                    <a:pt x="674" y="705"/>
                  </a:lnTo>
                  <a:lnTo>
                    <a:pt x="674" y="707"/>
                  </a:lnTo>
                  <a:lnTo>
                    <a:pt x="674" y="705"/>
                  </a:lnTo>
                  <a:lnTo>
                    <a:pt x="676" y="705"/>
                  </a:lnTo>
                  <a:lnTo>
                    <a:pt x="678" y="705"/>
                  </a:lnTo>
                  <a:lnTo>
                    <a:pt x="680" y="705"/>
                  </a:lnTo>
                  <a:lnTo>
                    <a:pt x="680" y="707"/>
                  </a:lnTo>
                  <a:lnTo>
                    <a:pt x="678" y="707"/>
                  </a:lnTo>
                  <a:lnTo>
                    <a:pt x="678" y="708"/>
                  </a:lnTo>
                  <a:lnTo>
                    <a:pt x="678" y="710"/>
                  </a:lnTo>
                  <a:lnTo>
                    <a:pt x="678" y="708"/>
                  </a:lnTo>
                  <a:lnTo>
                    <a:pt x="680" y="708"/>
                  </a:lnTo>
                  <a:lnTo>
                    <a:pt x="680" y="707"/>
                  </a:lnTo>
                  <a:lnTo>
                    <a:pt x="682" y="707"/>
                  </a:lnTo>
                  <a:lnTo>
                    <a:pt x="682" y="708"/>
                  </a:lnTo>
                  <a:lnTo>
                    <a:pt x="682" y="710"/>
                  </a:lnTo>
                  <a:lnTo>
                    <a:pt x="680" y="710"/>
                  </a:lnTo>
                  <a:lnTo>
                    <a:pt x="682" y="710"/>
                  </a:lnTo>
                  <a:lnTo>
                    <a:pt x="680" y="710"/>
                  </a:lnTo>
                  <a:lnTo>
                    <a:pt x="682" y="710"/>
                  </a:lnTo>
                  <a:lnTo>
                    <a:pt x="684" y="710"/>
                  </a:lnTo>
                  <a:lnTo>
                    <a:pt x="684" y="712"/>
                  </a:lnTo>
                  <a:lnTo>
                    <a:pt x="684" y="710"/>
                  </a:lnTo>
                  <a:lnTo>
                    <a:pt x="682" y="710"/>
                  </a:lnTo>
                  <a:lnTo>
                    <a:pt x="684" y="710"/>
                  </a:lnTo>
                  <a:lnTo>
                    <a:pt x="684" y="708"/>
                  </a:lnTo>
                  <a:lnTo>
                    <a:pt x="684" y="710"/>
                  </a:lnTo>
                  <a:lnTo>
                    <a:pt x="686" y="710"/>
                  </a:lnTo>
                  <a:lnTo>
                    <a:pt x="684" y="710"/>
                  </a:lnTo>
                  <a:lnTo>
                    <a:pt x="686" y="710"/>
                  </a:lnTo>
                  <a:lnTo>
                    <a:pt x="686" y="712"/>
                  </a:lnTo>
                  <a:lnTo>
                    <a:pt x="686" y="710"/>
                  </a:lnTo>
                  <a:lnTo>
                    <a:pt x="686" y="708"/>
                  </a:lnTo>
                  <a:lnTo>
                    <a:pt x="687" y="708"/>
                  </a:lnTo>
                  <a:lnTo>
                    <a:pt x="686" y="708"/>
                  </a:lnTo>
                  <a:lnTo>
                    <a:pt x="686" y="710"/>
                  </a:lnTo>
                  <a:lnTo>
                    <a:pt x="687" y="710"/>
                  </a:lnTo>
                  <a:lnTo>
                    <a:pt x="687" y="708"/>
                  </a:lnTo>
                  <a:lnTo>
                    <a:pt x="689" y="708"/>
                  </a:lnTo>
                  <a:lnTo>
                    <a:pt x="687" y="708"/>
                  </a:lnTo>
                  <a:lnTo>
                    <a:pt x="689" y="708"/>
                  </a:lnTo>
                  <a:lnTo>
                    <a:pt x="687" y="708"/>
                  </a:lnTo>
                  <a:lnTo>
                    <a:pt x="687" y="707"/>
                  </a:lnTo>
                  <a:lnTo>
                    <a:pt x="687" y="708"/>
                  </a:lnTo>
                  <a:lnTo>
                    <a:pt x="687" y="707"/>
                  </a:lnTo>
                  <a:lnTo>
                    <a:pt x="686" y="707"/>
                  </a:lnTo>
                  <a:lnTo>
                    <a:pt x="684" y="707"/>
                  </a:lnTo>
                  <a:lnTo>
                    <a:pt x="686" y="707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6" y="705"/>
                  </a:lnTo>
                  <a:lnTo>
                    <a:pt x="684" y="705"/>
                  </a:lnTo>
                  <a:lnTo>
                    <a:pt x="684" y="703"/>
                  </a:lnTo>
                  <a:lnTo>
                    <a:pt x="682" y="703"/>
                  </a:lnTo>
                  <a:lnTo>
                    <a:pt x="682" y="705"/>
                  </a:lnTo>
                  <a:lnTo>
                    <a:pt x="682" y="703"/>
                  </a:lnTo>
                  <a:lnTo>
                    <a:pt x="684" y="703"/>
                  </a:lnTo>
                  <a:lnTo>
                    <a:pt x="682" y="703"/>
                  </a:lnTo>
                  <a:lnTo>
                    <a:pt x="684" y="703"/>
                  </a:lnTo>
                  <a:lnTo>
                    <a:pt x="686" y="703"/>
                  </a:lnTo>
                  <a:lnTo>
                    <a:pt x="684" y="703"/>
                  </a:lnTo>
                  <a:lnTo>
                    <a:pt x="684" y="701"/>
                  </a:lnTo>
                  <a:lnTo>
                    <a:pt x="686" y="701"/>
                  </a:lnTo>
                  <a:lnTo>
                    <a:pt x="684" y="701"/>
                  </a:lnTo>
                  <a:lnTo>
                    <a:pt x="684" y="703"/>
                  </a:lnTo>
                  <a:lnTo>
                    <a:pt x="682" y="703"/>
                  </a:lnTo>
                  <a:lnTo>
                    <a:pt x="684" y="703"/>
                  </a:lnTo>
                  <a:lnTo>
                    <a:pt x="684" y="701"/>
                  </a:lnTo>
                  <a:lnTo>
                    <a:pt x="684" y="703"/>
                  </a:lnTo>
                  <a:lnTo>
                    <a:pt x="684" y="701"/>
                  </a:lnTo>
                  <a:lnTo>
                    <a:pt x="684" y="699"/>
                  </a:lnTo>
                  <a:lnTo>
                    <a:pt x="684" y="701"/>
                  </a:lnTo>
                  <a:lnTo>
                    <a:pt x="682" y="701"/>
                  </a:lnTo>
                  <a:lnTo>
                    <a:pt x="684" y="701"/>
                  </a:lnTo>
                  <a:lnTo>
                    <a:pt x="682" y="701"/>
                  </a:lnTo>
                  <a:lnTo>
                    <a:pt x="682" y="703"/>
                  </a:lnTo>
                  <a:lnTo>
                    <a:pt x="682" y="701"/>
                  </a:lnTo>
                  <a:lnTo>
                    <a:pt x="680" y="701"/>
                  </a:lnTo>
                  <a:lnTo>
                    <a:pt x="682" y="701"/>
                  </a:lnTo>
                  <a:lnTo>
                    <a:pt x="682" y="699"/>
                  </a:lnTo>
                  <a:lnTo>
                    <a:pt x="682" y="701"/>
                  </a:lnTo>
                  <a:lnTo>
                    <a:pt x="682" y="699"/>
                  </a:lnTo>
                  <a:lnTo>
                    <a:pt x="680" y="699"/>
                  </a:lnTo>
                  <a:lnTo>
                    <a:pt x="682" y="699"/>
                  </a:lnTo>
                  <a:lnTo>
                    <a:pt x="680" y="699"/>
                  </a:lnTo>
                  <a:lnTo>
                    <a:pt x="682" y="699"/>
                  </a:lnTo>
                  <a:lnTo>
                    <a:pt x="680" y="699"/>
                  </a:lnTo>
                  <a:lnTo>
                    <a:pt x="680" y="697"/>
                  </a:lnTo>
                  <a:lnTo>
                    <a:pt x="680" y="699"/>
                  </a:lnTo>
                  <a:lnTo>
                    <a:pt x="680" y="697"/>
                  </a:lnTo>
                  <a:lnTo>
                    <a:pt x="680" y="699"/>
                  </a:lnTo>
                  <a:lnTo>
                    <a:pt x="680" y="697"/>
                  </a:lnTo>
                  <a:lnTo>
                    <a:pt x="680" y="699"/>
                  </a:lnTo>
                  <a:lnTo>
                    <a:pt x="680" y="697"/>
                  </a:lnTo>
                  <a:lnTo>
                    <a:pt x="678" y="697"/>
                  </a:lnTo>
                  <a:lnTo>
                    <a:pt x="678" y="699"/>
                  </a:lnTo>
                  <a:lnTo>
                    <a:pt x="680" y="699"/>
                  </a:lnTo>
                  <a:lnTo>
                    <a:pt x="678" y="699"/>
                  </a:lnTo>
                  <a:lnTo>
                    <a:pt x="678" y="697"/>
                  </a:lnTo>
                  <a:lnTo>
                    <a:pt x="678" y="699"/>
                  </a:lnTo>
                  <a:lnTo>
                    <a:pt x="678" y="697"/>
                  </a:lnTo>
                  <a:lnTo>
                    <a:pt x="678" y="699"/>
                  </a:lnTo>
                  <a:lnTo>
                    <a:pt x="676" y="699"/>
                  </a:lnTo>
                  <a:lnTo>
                    <a:pt x="678" y="699"/>
                  </a:lnTo>
                  <a:lnTo>
                    <a:pt x="676" y="699"/>
                  </a:lnTo>
                  <a:lnTo>
                    <a:pt x="678" y="699"/>
                  </a:lnTo>
                  <a:lnTo>
                    <a:pt x="676" y="699"/>
                  </a:lnTo>
                  <a:lnTo>
                    <a:pt x="676" y="697"/>
                  </a:lnTo>
                  <a:lnTo>
                    <a:pt x="676" y="699"/>
                  </a:lnTo>
                  <a:lnTo>
                    <a:pt x="676" y="697"/>
                  </a:lnTo>
                  <a:lnTo>
                    <a:pt x="676" y="699"/>
                  </a:lnTo>
                  <a:lnTo>
                    <a:pt x="678" y="699"/>
                  </a:lnTo>
                  <a:lnTo>
                    <a:pt x="676" y="699"/>
                  </a:lnTo>
                  <a:lnTo>
                    <a:pt x="676" y="697"/>
                  </a:lnTo>
                  <a:lnTo>
                    <a:pt x="676" y="699"/>
                  </a:lnTo>
                  <a:lnTo>
                    <a:pt x="676" y="697"/>
                  </a:lnTo>
                  <a:lnTo>
                    <a:pt x="676" y="695"/>
                  </a:lnTo>
                  <a:lnTo>
                    <a:pt x="676" y="697"/>
                  </a:lnTo>
                  <a:lnTo>
                    <a:pt x="676" y="695"/>
                  </a:lnTo>
                  <a:lnTo>
                    <a:pt x="676" y="697"/>
                  </a:lnTo>
                  <a:lnTo>
                    <a:pt x="676" y="695"/>
                  </a:lnTo>
                  <a:lnTo>
                    <a:pt x="676" y="697"/>
                  </a:lnTo>
                  <a:lnTo>
                    <a:pt x="678" y="697"/>
                  </a:lnTo>
                  <a:lnTo>
                    <a:pt x="676" y="697"/>
                  </a:lnTo>
                  <a:lnTo>
                    <a:pt x="676" y="695"/>
                  </a:lnTo>
                  <a:lnTo>
                    <a:pt x="674" y="695"/>
                  </a:lnTo>
                  <a:lnTo>
                    <a:pt x="676" y="695"/>
                  </a:lnTo>
                  <a:lnTo>
                    <a:pt x="674" y="695"/>
                  </a:lnTo>
                  <a:lnTo>
                    <a:pt x="676" y="695"/>
                  </a:lnTo>
                  <a:lnTo>
                    <a:pt x="674" y="695"/>
                  </a:lnTo>
                  <a:lnTo>
                    <a:pt x="676" y="695"/>
                  </a:lnTo>
                  <a:lnTo>
                    <a:pt x="674" y="695"/>
                  </a:lnTo>
                  <a:lnTo>
                    <a:pt x="672" y="695"/>
                  </a:lnTo>
                  <a:lnTo>
                    <a:pt x="672" y="693"/>
                  </a:lnTo>
                  <a:lnTo>
                    <a:pt x="672" y="695"/>
                  </a:lnTo>
                  <a:lnTo>
                    <a:pt x="672" y="693"/>
                  </a:lnTo>
                  <a:lnTo>
                    <a:pt x="672" y="695"/>
                  </a:lnTo>
                  <a:lnTo>
                    <a:pt x="674" y="695"/>
                  </a:lnTo>
                  <a:lnTo>
                    <a:pt x="672" y="695"/>
                  </a:lnTo>
                  <a:lnTo>
                    <a:pt x="672" y="693"/>
                  </a:lnTo>
                  <a:lnTo>
                    <a:pt x="674" y="693"/>
                  </a:lnTo>
                  <a:lnTo>
                    <a:pt x="672" y="693"/>
                  </a:lnTo>
                  <a:lnTo>
                    <a:pt x="674" y="693"/>
                  </a:lnTo>
                  <a:lnTo>
                    <a:pt x="672" y="693"/>
                  </a:lnTo>
                  <a:lnTo>
                    <a:pt x="674" y="693"/>
                  </a:lnTo>
                  <a:lnTo>
                    <a:pt x="672" y="693"/>
                  </a:lnTo>
                  <a:lnTo>
                    <a:pt x="674" y="693"/>
                  </a:lnTo>
                  <a:lnTo>
                    <a:pt x="674" y="691"/>
                  </a:lnTo>
                  <a:lnTo>
                    <a:pt x="674" y="693"/>
                  </a:lnTo>
                  <a:lnTo>
                    <a:pt x="674" y="691"/>
                  </a:lnTo>
                  <a:lnTo>
                    <a:pt x="672" y="691"/>
                  </a:lnTo>
                  <a:lnTo>
                    <a:pt x="672" y="693"/>
                  </a:lnTo>
                  <a:lnTo>
                    <a:pt x="670" y="693"/>
                  </a:lnTo>
                  <a:lnTo>
                    <a:pt x="672" y="693"/>
                  </a:lnTo>
                  <a:lnTo>
                    <a:pt x="670" y="693"/>
                  </a:lnTo>
                  <a:lnTo>
                    <a:pt x="668" y="693"/>
                  </a:lnTo>
                  <a:lnTo>
                    <a:pt x="668" y="691"/>
                  </a:lnTo>
                  <a:lnTo>
                    <a:pt x="668" y="693"/>
                  </a:lnTo>
                  <a:lnTo>
                    <a:pt x="668" y="691"/>
                  </a:lnTo>
                  <a:lnTo>
                    <a:pt x="670" y="691"/>
                  </a:lnTo>
                  <a:lnTo>
                    <a:pt x="670" y="693"/>
                  </a:lnTo>
                  <a:lnTo>
                    <a:pt x="670" y="691"/>
                  </a:lnTo>
                  <a:lnTo>
                    <a:pt x="668" y="691"/>
                  </a:lnTo>
                  <a:lnTo>
                    <a:pt x="666" y="691"/>
                  </a:lnTo>
                  <a:lnTo>
                    <a:pt x="668" y="691"/>
                  </a:lnTo>
                  <a:lnTo>
                    <a:pt x="670" y="691"/>
                  </a:lnTo>
                  <a:lnTo>
                    <a:pt x="672" y="691"/>
                  </a:lnTo>
                  <a:lnTo>
                    <a:pt x="674" y="691"/>
                  </a:lnTo>
                  <a:lnTo>
                    <a:pt x="676" y="691"/>
                  </a:lnTo>
                  <a:lnTo>
                    <a:pt x="674" y="691"/>
                  </a:lnTo>
                  <a:lnTo>
                    <a:pt x="672" y="691"/>
                  </a:lnTo>
                  <a:lnTo>
                    <a:pt x="670" y="691"/>
                  </a:lnTo>
                  <a:lnTo>
                    <a:pt x="672" y="691"/>
                  </a:lnTo>
                  <a:lnTo>
                    <a:pt x="670" y="691"/>
                  </a:lnTo>
                  <a:lnTo>
                    <a:pt x="668" y="691"/>
                  </a:lnTo>
                  <a:lnTo>
                    <a:pt x="668" y="689"/>
                  </a:lnTo>
                  <a:lnTo>
                    <a:pt x="668" y="691"/>
                  </a:lnTo>
                  <a:lnTo>
                    <a:pt x="666" y="691"/>
                  </a:lnTo>
                  <a:lnTo>
                    <a:pt x="666" y="689"/>
                  </a:lnTo>
                  <a:lnTo>
                    <a:pt x="668" y="689"/>
                  </a:lnTo>
                  <a:lnTo>
                    <a:pt x="666" y="689"/>
                  </a:lnTo>
                  <a:lnTo>
                    <a:pt x="668" y="689"/>
                  </a:lnTo>
                  <a:lnTo>
                    <a:pt x="670" y="689"/>
                  </a:lnTo>
                  <a:lnTo>
                    <a:pt x="668" y="689"/>
                  </a:lnTo>
                  <a:lnTo>
                    <a:pt x="670" y="689"/>
                  </a:lnTo>
                  <a:lnTo>
                    <a:pt x="670" y="687"/>
                  </a:lnTo>
                  <a:lnTo>
                    <a:pt x="672" y="687"/>
                  </a:lnTo>
                  <a:lnTo>
                    <a:pt x="672" y="685"/>
                  </a:lnTo>
                  <a:lnTo>
                    <a:pt x="670" y="685"/>
                  </a:lnTo>
                  <a:lnTo>
                    <a:pt x="672" y="685"/>
                  </a:lnTo>
                  <a:lnTo>
                    <a:pt x="672" y="687"/>
                  </a:lnTo>
                  <a:lnTo>
                    <a:pt x="670" y="687"/>
                  </a:lnTo>
                  <a:lnTo>
                    <a:pt x="670" y="685"/>
                  </a:lnTo>
                  <a:lnTo>
                    <a:pt x="670" y="687"/>
                  </a:lnTo>
                  <a:lnTo>
                    <a:pt x="670" y="685"/>
                  </a:lnTo>
                  <a:lnTo>
                    <a:pt x="670" y="687"/>
                  </a:lnTo>
                  <a:lnTo>
                    <a:pt x="670" y="685"/>
                  </a:lnTo>
                  <a:lnTo>
                    <a:pt x="670" y="683"/>
                  </a:lnTo>
                  <a:lnTo>
                    <a:pt x="668" y="683"/>
                  </a:lnTo>
                  <a:lnTo>
                    <a:pt x="668" y="685"/>
                  </a:lnTo>
                  <a:lnTo>
                    <a:pt x="668" y="683"/>
                  </a:lnTo>
                  <a:lnTo>
                    <a:pt x="668" y="685"/>
                  </a:lnTo>
                  <a:lnTo>
                    <a:pt x="668" y="683"/>
                  </a:lnTo>
                  <a:lnTo>
                    <a:pt x="666" y="683"/>
                  </a:lnTo>
                  <a:lnTo>
                    <a:pt x="668" y="683"/>
                  </a:lnTo>
                  <a:lnTo>
                    <a:pt x="666" y="683"/>
                  </a:lnTo>
                  <a:lnTo>
                    <a:pt x="668" y="683"/>
                  </a:lnTo>
                  <a:lnTo>
                    <a:pt x="666" y="683"/>
                  </a:lnTo>
                  <a:lnTo>
                    <a:pt x="668" y="683"/>
                  </a:lnTo>
                  <a:lnTo>
                    <a:pt x="666" y="683"/>
                  </a:lnTo>
                  <a:lnTo>
                    <a:pt x="666" y="685"/>
                  </a:lnTo>
                  <a:lnTo>
                    <a:pt x="666" y="683"/>
                  </a:lnTo>
                  <a:lnTo>
                    <a:pt x="666" y="685"/>
                  </a:lnTo>
                  <a:lnTo>
                    <a:pt x="666" y="683"/>
                  </a:lnTo>
                  <a:lnTo>
                    <a:pt x="666" y="685"/>
                  </a:lnTo>
                  <a:lnTo>
                    <a:pt x="666" y="683"/>
                  </a:lnTo>
                  <a:lnTo>
                    <a:pt x="666" y="685"/>
                  </a:lnTo>
                  <a:lnTo>
                    <a:pt x="664" y="685"/>
                  </a:lnTo>
                  <a:lnTo>
                    <a:pt x="664" y="683"/>
                  </a:lnTo>
                  <a:lnTo>
                    <a:pt x="664" y="685"/>
                  </a:lnTo>
                  <a:lnTo>
                    <a:pt x="664" y="683"/>
                  </a:lnTo>
                  <a:lnTo>
                    <a:pt x="664" y="685"/>
                  </a:lnTo>
                  <a:lnTo>
                    <a:pt x="664" y="683"/>
                  </a:lnTo>
                  <a:lnTo>
                    <a:pt x="666" y="683"/>
                  </a:lnTo>
                  <a:lnTo>
                    <a:pt x="664" y="683"/>
                  </a:lnTo>
                  <a:lnTo>
                    <a:pt x="666" y="683"/>
                  </a:lnTo>
                  <a:lnTo>
                    <a:pt x="664" y="683"/>
                  </a:lnTo>
                  <a:lnTo>
                    <a:pt x="666" y="683"/>
                  </a:lnTo>
                  <a:lnTo>
                    <a:pt x="666" y="682"/>
                  </a:lnTo>
                  <a:lnTo>
                    <a:pt x="666" y="683"/>
                  </a:lnTo>
                  <a:lnTo>
                    <a:pt x="666" y="682"/>
                  </a:lnTo>
                  <a:lnTo>
                    <a:pt x="666" y="683"/>
                  </a:lnTo>
                  <a:lnTo>
                    <a:pt x="666" y="682"/>
                  </a:lnTo>
                  <a:lnTo>
                    <a:pt x="666" y="683"/>
                  </a:lnTo>
                  <a:lnTo>
                    <a:pt x="664" y="683"/>
                  </a:lnTo>
                  <a:lnTo>
                    <a:pt x="666" y="683"/>
                  </a:lnTo>
                  <a:lnTo>
                    <a:pt x="664" y="683"/>
                  </a:lnTo>
                  <a:lnTo>
                    <a:pt x="664" y="682"/>
                  </a:lnTo>
                  <a:lnTo>
                    <a:pt x="662" y="682"/>
                  </a:lnTo>
                  <a:lnTo>
                    <a:pt x="664" y="682"/>
                  </a:lnTo>
                  <a:lnTo>
                    <a:pt x="662" y="682"/>
                  </a:lnTo>
                  <a:lnTo>
                    <a:pt x="664" y="682"/>
                  </a:lnTo>
                  <a:lnTo>
                    <a:pt x="664" y="680"/>
                  </a:lnTo>
                  <a:lnTo>
                    <a:pt x="666" y="680"/>
                  </a:lnTo>
                  <a:lnTo>
                    <a:pt x="666" y="678"/>
                  </a:lnTo>
                  <a:lnTo>
                    <a:pt x="668" y="678"/>
                  </a:lnTo>
                  <a:lnTo>
                    <a:pt x="666" y="678"/>
                  </a:lnTo>
                  <a:lnTo>
                    <a:pt x="668" y="678"/>
                  </a:lnTo>
                  <a:lnTo>
                    <a:pt x="666" y="678"/>
                  </a:lnTo>
                  <a:lnTo>
                    <a:pt x="666" y="676"/>
                  </a:lnTo>
                  <a:lnTo>
                    <a:pt x="666" y="678"/>
                  </a:lnTo>
                  <a:lnTo>
                    <a:pt x="666" y="676"/>
                  </a:lnTo>
                  <a:lnTo>
                    <a:pt x="666" y="678"/>
                  </a:lnTo>
                  <a:lnTo>
                    <a:pt x="666" y="680"/>
                  </a:lnTo>
                  <a:lnTo>
                    <a:pt x="666" y="678"/>
                  </a:lnTo>
                  <a:lnTo>
                    <a:pt x="666" y="680"/>
                  </a:lnTo>
                  <a:lnTo>
                    <a:pt x="664" y="680"/>
                  </a:lnTo>
                  <a:lnTo>
                    <a:pt x="666" y="680"/>
                  </a:lnTo>
                  <a:lnTo>
                    <a:pt x="666" y="678"/>
                  </a:lnTo>
                  <a:lnTo>
                    <a:pt x="666" y="680"/>
                  </a:lnTo>
                  <a:lnTo>
                    <a:pt x="664" y="680"/>
                  </a:lnTo>
                  <a:lnTo>
                    <a:pt x="662" y="680"/>
                  </a:lnTo>
                  <a:lnTo>
                    <a:pt x="662" y="682"/>
                  </a:lnTo>
                  <a:lnTo>
                    <a:pt x="662" y="680"/>
                  </a:lnTo>
                  <a:lnTo>
                    <a:pt x="662" y="682"/>
                  </a:lnTo>
                  <a:lnTo>
                    <a:pt x="662" y="680"/>
                  </a:lnTo>
                  <a:lnTo>
                    <a:pt x="662" y="682"/>
                  </a:lnTo>
                  <a:lnTo>
                    <a:pt x="662" y="683"/>
                  </a:lnTo>
                  <a:lnTo>
                    <a:pt x="662" y="682"/>
                  </a:lnTo>
                  <a:lnTo>
                    <a:pt x="662" y="683"/>
                  </a:lnTo>
                  <a:lnTo>
                    <a:pt x="661" y="683"/>
                  </a:lnTo>
                  <a:lnTo>
                    <a:pt x="661" y="682"/>
                  </a:lnTo>
                  <a:lnTo>
                    <a:pt x="662" y="682"/>
                  </a:lnTo>
                  <a:lnTo>
                    <a:pt x="661" y="682"/>
                  </a:lnTo>
                  <a:lnTo>
                    <a:pt x="662" y="682"/>
                  </a:lnTo>
                  <a:lnTo>
                    <a:pt x="661" y="682"/>
                  </a:lnTo>
                  <a:lnTo>
                    <a:pt x="661" y="683"/>
                  </a:lnTo>
                  <a:lnTo>
                    <a:pt x="661" y="682"/>
                  </a:lnTo>
                  <a:lnTo>
                    <a:pt x="661" y="683"/>
                  </a:lnTo>
                  <a:lnTo>
                    <a:pt x="661" y="682"/>
                  </a:lnTo>
                  <a:lnTo>
                    <a:pt x="661" y="680"/>
                  </a:lnTo>
                  <a:lnTo>
                    <a:pt x="661" y="682"/>
                  </a:lnTo>
                  <a:lnTo>
                    <a:pt x="661" y="680"/>
                  </a:lnTo>
                  <a:lnTo>
                    <a:pt x="661" y="682"/>
                  </a:lnTo>
                  <a:lnTo>
                    <a:pt x="661" y="680"/>
                  </a:lnTo>
                  <a:lnTo>
                    <a:pt x="659" y="680"/>
                  </a:lnTo>
                  <a:lnTo>
                    <a:pt x="661" y="680"/>
                  </a:lnTo>
                  <a:lnTo>
                    <a:pt x="659" y="680"/>
                  </a:lnTo>
                  <a:lnTo>
                    <a:pt x="661" y="680"/>
                  </a:lnTo>
                  <a:lnTo>
                    <a:pt x="659" y="680"/>
                  </a:lnTo>
                  <a:lnTo>
                    <a:pt x="659" y="678"/>
                  </a:lnTo>
                  <a:lnTo>
                    <a:pt x="661" y="678"/>
                  </a:lnTo>
                  <a:lnTo>
                    <a:pt x="661" y="676"/>
                  </a:lnTo>
                  <a:lnTo>
                    <a:pt x="659" y="676"/>
                  </a:lnTo>
                  <a:lnTo>
                    <a:pt x="657" y="676"/>
                  </a:lnTo>
                  <a:lnTo>
                    <a:pt x="659" y="676"/>
                  </a:lnTo>
                  <a:lnTo>
                    <a:pt x="657" y="676"/>
                  </a:lnTo>
                  <a:lnTo>
                    <a:pt x="655" y="676"/>
                  </a:lnTo>
                  <a:lnTo>
                    <a:pt x="655" y="674"/>
                  </a:lnTo>
                  <a:lnTo>
                    <a:pt x="655" y="676"/>
                  </a:lnTo>
                  <a:lnTo>
                    <a:pt x="655" y="674"/>
                  </a:lnTo>
                  <a:lnTo>
                    <a:pt x="655" y="672"/>
                  </a:lnTo>
                  <a:lnTo>
                    <a:pt x="653" y="672"/>
                  </a:lnTo>
                  <a:lnTo>
                    <a:pt x="655" y="672"/>
                  </a:lnTo>
                  <a:lnTo>
                    <a:pt x="653" y="672"/>
                  </a:lnTo>
                  <a:lnTo>
                    <a:pt x="655" y="672"/>
                  </a:lnTo>
                  <a:lnTo>
                    <a:pt x="653" y="672"/>
                  </a:lnTo>
                  <a:lnTo>
                    <a:pt x="655" y="672"/>
                  </a:lnTo>
                  <a:lnTo>
                    <a:pt x="653" y="672"/>
                  </a:lnTo>
                  <a:lnTo>
                    <a:pt x="651" y="672"/>
                  </a:lnTo>
                  <a:lnTo>
                    <a:pt x="653" y="672"/>
                  </a:lnTo>
                  <a:lnTo>
                    <a:pt x="651" y="672"/>
                  </a:lnTo>
                  <a:lnTo>
                    <a:pt x="651" y="670"/>
                  </a:lnTo>
                  <a:lnTo>
                    <a:pt x="651" y="672"/>
                  </a:lnTo>
                  <a:lnTo>
                    <a:pt x="651" y="670"/>
                  </a:lnTo>
                  <a:lnTo>
                    <a:pt x="649" y="670"/>
                  </a:lnTo>
                  <a:lnTo>
                    <a:pt x="649" y="668"/>
                  </a:lnTo>
                  <a:lnTo>
                    <a:pt x="649" y="666"/>
                  </a:lnTo>
                  <a:lnTo>
                    <a:pt x="649" y="664"/>
                  </a:lnTo>
                  <a:lnTo>
                    <a:pt x="649" y="662"/>
                  </a:lnTo>
                  <a:lnTo>
                    <a:pt x="649" y="664"/>
                  </a:lnTo>
                  <a:lnTo>
                    <a:pt x="649" y="662"/>
                  </a:lnTo>
                  <a:lnTo>
                    <a:pt x="649" y="664"/>
                  </a:lnTo>
                  <a:lnTo>
                    <a:pt x="649" y="662"/>
                  </a:lnTo>
                  <a:lnTo>
                    <a:pt x="649" y="664"/>
                  </a:lnTo>
                  <a:lnTo>
                    <a:pt x="649" y="662"/>
                  </a:lnTo>
                  <a:lnTo>
                    <a:pt x="647" y="662"/>
                  </a:lnTo>
                  <a:lnTo>
                    <a:pt x="647" y="664"/>
                  </a:lnTo>
                  <a:lnTo>
                    <a:pt x="647" y="662"/>
                  </a:lnTo>
                  <a:lnTo>
                    <a:pt x="649" y="662"/>
                  </a:lnTo>
                  <a:lnTo>
                    <a:pt x="647" y="662"/>
                  </a:lnTo>
                  <a:lnTo>
                    <a:pt x="649" y="662"/>
                  </a:lnTo>
                  <a:lnTo>
                    <a:pt x="647" y="662"/>
                  </a:lnTo>
                  <a:lnTo>
                    <a:pt x="647" y="660"/>
                  </a:lnTo>
                  <a:lnTo>
                    <a:pt x="645" y="660"/>
                  </a:lnTo>
                  <a:lnTo>
                    <a:pt x="647" y="660"/>
                  </a:lnTo>
                  <a:lnTo>
                    <a:pt x="647" y="662"/>
                  </a:lnTo>
                  <a:lnTo>
                    <a:pt x="647" y="660"/>
                  </a:lnTo>
                  <a:lnTo>
                    <a:pt x="647" y="662"/>
                  </a:lnTo>
                  <a:lnTo>
                    <a:pt x="647" y="660"/>
                  </a:lnTo>
                  <a:lnTo>
                    <a:pt x="647" y="662"/>
                  </a:lnTo>
                  <a:lnTo>
                    <a:pt x="647" y="664"/>
                  </a:lnTo>
                  <a:lnTo>
                    <a:pt x="645" y="664"/>
                  </a:lnTo>
                  <a:lnTo>
                    <a:pt x="643" y="664"/>
                  </a:lnTo>
                  <a:lnTo>
                    <a:pt x="643" y="662"/>
                  </a:lnTo>
                  <a:lnTo>
                    <a:pt x="645" y="662"/>
                  </a:lnTo>
                  <a:lnTo>
                    <a:pt x="643" y="662"/>
                  </a:lnTo>
                  <a:lnTo>
                    <a:pt x="645" y="662"/>
                  </a:lnTo>
                  <a:lnTo>
                    <a:pt x="643" y="662"/>
                  </a:lnTo>
                  <a:lnTo>
                    <a:pt x="643" y="664"/>
                  </a:lnTo>
                  <a:lnTo>
                    <a:pt x="643" y="662"/>
                  </a:lnTo>
                  <a:lnTo>
                    <a:pt x="643" y="664"/>
                  </a:lnTo>
                  <a:lnTo>
                    <a:pt x="643" y="662"/>
                  </a:lnTo>
                  <a:lnTo>
                    <a:pt x="643" y="664"/>
                  </a:lnTo>
                  <a:lnTo>
                    <a:pt x="643" y="662"/>
                  </a:lnTo>
                  <a:lnTo>
                    <a:pt x="641" y="662"/>
                  </a:lnTo>
                  <a:lnTo>
                    <a:pt x="643" y="662"/>
                  </a:lnTo>
                  <a:lnTo>
                    <a:pt x="641" y="662"/>
                  </a:lnTo>
                  <a:lnTo>
                    <a:pt x="643" y="662"/>
                  </a:lnTo>
                  <a:lnTo>
                    <a:pt x="643" y="660"/>
                  </a:lnTo>
                  <a:lnTo>
                    <a:pt x="643" y="662"/>
                  </a:lnTo>
                  <a:lnTo>
                    <a:pt x="643" y="660"/>
                  </a:lnTo>
                  <a:lnTo>
                    <a:pt x="643" y="662"/>
                  </a:lnTo>
                  <a:lnTo>
                    <a:pt x="643" y="660"/>
                  </a:lnTo>
                  <a:lnTo>
                    <a:pt x="643" y="662"/>
                  </a:lnTo>
                  <a:lnTo>
                    <a:pt x="643" y="660"/>
                  </a:lnTo>
                  <a:lnTo>
                    <a:pt x="641" y="660"/>
                  </a:lnTo>
                  <a:lnTo>
                    <a:pt x="639" y="660"/>
                  </a:lnTo>
                  <a:lnTo>
                    <a:pt x="639" y="659"/>
                  </a:lnTo>
                  <a:lnTo>
                    <a:pt x="639" y="660"/>
                  </a:lnTo>
                  <a:lnTo>
                    <a:pt x="639" y="659"/>
                  </a:lnTo>
                  <a:lnTo>
                    <a:pt x="641" y="659"/>
                  </a:lnTo>
                  <a:lnTo>
                    <a:pt x="639" y="659"/>
                  </a:lnTo>
                  <a:lnTo>
                    <a:pt x="641" y="659"/>
                  </a:lnTo>
                  <a:lnTo>
                    <a:pt x="639" y="659"/>
                  </a:lnTo>
                  <a:lnTo>
                    <a:pt x="641" y="659"/>
                  </a:lnTo>
                  <a:lnTo>
                    <a:pt x="639" y="659"/>
                  </a:lnTo>
                  <a:lnTo>
                    <a:pt x="638" y="659"/>
                  </a:lnTo>
                  <a:lnTo>
                    <a:pt x="639" y="659"/>
                  </a:lnTo>
                  <a:lnTo>
                    <a:pt x="638" y="659"/>
                  </a:lnTo>
                  <a:lnTo>
                    <a:pt x="639" y="659"/>
                  </a:lnTo>
                  <a:lnTo>
                    <a:pt x="639" y="657"/>
                  </a:lnTo>
                  <a:lnTo>
                    <a:pt x="639" y="659"/>
                  </a:lnTo>
                  <a:lnTo>
                    <a:pt x="639" y="657"/>
                  </a:lnTo>
                  <a:lnTo>
                    <a:pt x="639" y="659"/>
                  </a:lnTo>
                  <a:lnTo>
                    <a:pt x="639" y="657"/>
                  </a:lnTo>
                  <a:lnTo>
                    <a:pt x="638" y="657"/>
                  </a:lnTo>
                  <a:lnTo>
                    <a:pt x="638" y="659"/>
                  </a:lnTo>
                  <a:lnTo>
                    <a:pt x="638" y="657"/>
                  </a:lnTo>
                  <a:lnTo>
                    <a:pt x="636" y="657"/>
                  </a:lnTo>
                  <a:lnTo>
                    <a:pt x="638" y="657"/>
                  </a:lnTo>
                  <a:lnTo>
                    <a:pt x="638" y="655"/>
                  </a:lnTo>
                  <a:lnTo>
                    <a:pt x="638" y="657"/>
                  </a:lnTo>
                  <a:lnTo>
                    <a:pt x="638" y="655"/>
                  </a:lnTo>
                  <a:lnTo>
                    <a:pt x="636" y="655"/>
                  </a:lnTo>
                  <a:lnTo>
                    <a:pt x="636" y="657"/>
                  </a:lnTo>
                  <a:lnTo>
                    <a:pt x="636" y="655"/>
                  </a:lnTo>
                  <a:lnTo>
                    <a:pt x="636" y="657"/>
                  </a:lnTo>
                  <a:lnTo>
                    <a:pt x="636" y="655"/>
                  </a:lnTo>
                  <a:lnTo>
                    <a:pt x="636" y="653"/>
                  </a:lnTo>
                  <a:lnTo>
                    <a:pt x="638" y="653"/>
                  </a:lnTo>
                  <a:lnTo>
                    <a:pt x="636" y="653"/>
                  </a:lnTo>
                  <a:lnTo>
                    <a:pt x="634" y="653"/>
                  </a:lnTo>
                  <a:lnTo>
                    <a:pt x="636" y="653"/>
                  </a:lnTo>
                  <a:lnTo>
                    <a:pt x="634" y="653"/>
                  </a:lnTo>
                  <a:lnTo>
                    <a:pt x="634" y="651"/>
                  </a:lnTo>
                  <a:lnTo>
                    <a:pt x="636" y="651"/>
                  </a:lnTo>
                  <a:lnTo>
                    <a:pt x="634" y="651"/>
                  </a:lnTo>
                  <a:lnTo>
                    <a:pt x="632" y="651"/>
                  </a:lnTo>
                  <a:lnTo>
                    <a:pt x="632" y="649"/>
                  </a:lnTo>
                  <a:lnTo>
                    <a:pt x="630" y="649"/>
                  </a:lnTo>
                  <a:lnTo>
                    <a:pt x="630" y="647"/>
                  </a:lnTo>
                  <a:lnTo>
                    <a:pt x="630" y="649"/>
                  </a:lnTo>
                  <a:lnTo>
                    <a:pt x="630" y="647"/>
                  </a:lnTo>
                  <a:lnTo>
                    <a:pt x="630" y="645"/>
                  </a:lnTo>
                  <a:lnTo>
                    <a:pt x="630" y="647"/>
                  </a:lnTo>
                  <a:lnTo>
                    <a:pt x="630" y="645"/>
                  </a:lnTo>
                  <a:lnTo>
                    <a:pt x="630" y="643"/>
                  </a:lnTo>
                  <a:lnTo>
                    <a:pt x="630" y="645"/>
                  </a:lnTo>
                  <a:lnTo>
                    <a:pt x="628" y="645"/>
                  </a:lnTo>
                  <a:lnTo>
                    <a:pt x="630" y="645"/>
                  </a:lnTo>
                  <a:lnTo>
                    <a:pt x="630" y="643"/>
                  </a:lnTo>
                  <a:lnTo>
                    <a:pt x="628" y="645"/>
                  </a:lnTo>
                  <a:lnTo>
                    <a:pt x="628" y="643"/>
                  </a:lnTo>
                  <a:lnTo>
                    <a:pt x="630" y="643"/>
                  </a:lnTo>
                  <a:lnTo>
                    <a:pt x="628" y="643"/>
                  </a:lnTo>
                  <a:lnTo>
                    <a:pt x="630" y="643"/>
                  </a:lnTo>
                  <a:lnTo>
                    <a:pt x="628" y="643"/>
                  </a:lnTo>
                  <a:lnTo>
                    <a:pt x="628" y="645"/>
                  </a:lnTo>
                  <a:lnTo>
                    <a:pt x="628" y="643"/>
                  </a:lnTo>
                  <a:lnTo>
                    <a:pt x="628" y="645"/>
                  </a:lnTo>
                  <a:lnTo>
                    <a:pt x="628" y="643"/>
                  </a:lnTo>
                  <a:lnTo>
                    <a:pt x="628" y="645"/>
                  </a:lnTo>
                  <a:lnTo>
                    <a:pt x="628" y="643"/>
                  </a:lnTo>
                  <a:lnTo>
                    <a:pt x="628" y="645"/>
                  </a:lnTo>
                  <a:lnTo>
                    <a:pt x="626" y="645"/>
                  </a:lnTo>
                  <a:lnTo>
                    <a:pt x="628" y="647"/>
                  </a:lnTo>
                  <a:lnTo>
                    <a:pt x="626" y="647"/>
                  </a:lnTo>
                  <a:lnTo>
                    <a:pt x="626" y="645"/>
                  </a:lnTo>
                  <a:lnTo>
                    <a:pt x="628" y="645"/>
                  </a:lnTo>
                  <a:lnTo>
                    <a:pt x="626" y="645"/>
                  </a:lnTo>
                  <a:lnTo>
                    <a:pt x="626" y="643"/>
                  </a:lnTo>
                  <a:lnTo>
                    <a:pt x="626" y="645"/>
                  </a:lnTo>
                  <a:lnTo>
                    <a:pt x="626" y="643"/>
                  </a:lnTo>
                  <a:lnTo>
                    <a:pt x="626" y="645"/>
                  </a:lnTo>
                  <a:lnTo>
                    <a:pt x="626" y="643"/>
                  </a:lnTo>
                  <a:lnTo>
                    <a:pt x="626" y="645"/>
                  </a:lnTo>
                  <a:lnTo>
                    <a:pt x="624" y="645"/>
                  </a:lnTo>
                  <a:lnTo>
                    <a:pt x="626" y="645"/>
                  </a:lnTo>
                  <a:lnTo>
                    <a:pt x="624" y="645"/>
                  </a:lnTo>
                  <a:lnTo>
                    <a:pt x="626" y="645"/>
                  </a:lnTo>
                  <a:lnTo>
                    <a:pt x="624" y="645"/>
                  </a:lnTo>
                  <a:lnTo>
                    <a:pt x="624" y="643"/>
                  </a:lnTo>
                  <a:lnTo>
                    <a:pt x="624" y="645"/>
                  </a:lnTo>
                  <a:lnTo>
                    <a:pt x="624" y="643"/>
                  </a:lnTo>
                  <a:lnTo>
                    <a:pt x="624" y="645"/>
                  </a:lnTo>
                  <a:lnTo>
                    <a:pt x="622" y="645"/>
                  </a:lnTo>
                  <a:lnTo>
                    <a:pt x="624" y="645"/>
                  </a:lnTo>
                  <a:lnTo>
                    <a:pt x="624" y="643"/>
                  </a:lnTo>
                  <a:lnTo>
                    <a:pt x="624" y="645"/>
                  </a:lnTo>
                  <a:lnTo>
                    <a:pt x="622" y="645"/>
                  </a:lnTo>
                  <a:lnTo>
                    <a:pt x="622" y="643"/>
                  </a:lnTo>
                  <a:lnTo>
                    <a:pt x="622" y="645"/>
                  </a:lnTo>
                  <a:lnTo>
                    <a:pt x="622" y="643"/>
                  </a:lnTo>
                  <a:lnTo>
                    <a:pt x="622" y="645"/>
                  </a:lnTo>
                  <a:lnTo>
                    <a:pt x="622" y="643"/>
                  </a:lnTo>
                  <a:lnTo>
                    <a:pt x="622" y="645"/>
                  </a:lnTo>
                  <a:lnTo>
                    <a:pt x="622" y="643"/>
                  </a:lnTo>
                  <a:lnTo>
                    <a:pt x="622" y="645"/>
                  </a:lnTo>
                  <a:lnTo>
                    <a:pt x="620" y="645"/>
                  </a:lnTo>
                  <a:lnTo>
                    <a:pt x="618" y="645"/>
                  </a:lnTo>
                  <a:lnTo>
                    <a:pt x="618" y="643"/>
                  </a:lnTo>
                  <a:lnTo>
                    <a:pt x="618" y="645"/>
                  </a:lnTo>
                  <a:lnTo>
                    <a:pt x="616" y="645"/>
                  </a:lnTo>
                  <a:lnTo>
                    <a:pt x="618" y="645"/>
                  </a:lnTo>
                  <a:lnTo>
                    <a:pt x="618" y="643"/>
                  </a:lnTo>
                  <a:lnTo>
                    <a:pt x="616" y="645"/>
                  </a:lnTo>
                  <a:lnTo>
                    <a:pt x="614" y="645"/>
                  </a:lnTo>
                  <a:lnTo>
                    <a:pt x="613" y="645"/>
                  </a:lnTo>
                  <a:lnTo>
                    <a:pt x="613" y="647"/>
                  </a:lnTo>
                  <a:lnTo>
                    <a:pt x="611" y="647"/>
                  </a:lnTo>
                  <a:lnTo>
                    <a:pt x="613" y="647"/>
                  </a:lnTo>
                  <a:lnTo>
                    <a:pt x="611" y="647"/>
                  </a:lnTo>
                  <a:lnTo>
                    <a:pt x="609" y="647"/>
                  </a:lnTo>
                  <a:lnTo>
                    <a:pt x="611" y="647"/>
                  </a:lnTo>
                  <a:lnTo>
                    <a:pt x="609" y="647"/>
                  </a:lnTo>
                  <a:lnTo>
                    <a:pt x="609" y="645"/>
                  </a:lnTo>
                  <a:lnTo>
                    <a:pt x="611" y="645"/>
                  </a:lnTo>
                  <a:lnTo>
                    <a:pt x="611" y="643"/>
                  </a:lnTo>
                  <a:lnTo>
                    <a:pt x="609" y="643"/>
                  </a:lnTo>
                  <a:lnTo>
                    <a:pt x="607" y="643"/>
                  </a:lnTo>
                  <a:lnTo>
                    <a:pt x="605" y="643"/>
                  </a:lnTo>
                  <a:lnTo>
                    <a:pt x="603" y="643"/>
                  </a:lnTo>
                  <a:lnTo>
                    <a:pt x="603" y="645"/>
                  </a:lnTo>
                  <a:lnTo>
                    <a:pt x="601" y="645"/>
                  </a:lnTo>
                  <a:lnTo>
                    <a:pt x="601" y="643"/>
                  </a:lnTo>
                  <a:lnTo>
                    <a:pt x="601" y="645"/>
                  </a:lnTo>
                  <a:lnTo>
                    <a:pt x="599" y="645"/>
                  </a:lnTo>
                  <a:lnTo>
                    <a:pt x="597" y="645"/>
                  </a:lnTo>
                  <a:lnTo>
                    <a:pt x="597" y="647"/>
                  </a:lnTo>
                  <a:lnTo>
                    <a:pt x="595" y="647"/>
                  </a:lnTo>
                  <a:lnTo>
                    <a:pt x="595" y="645"/>
                  </a:lnTo>
                  <a:lnTo>
                    <a:pt x="595" y="643"/>
                  </a:lnTo>
                  <a:lnTo>
                    <a:pt x="595" y="645"/>
                  </a:lnTo>
                  <a:lnTo>
                    <a:pt x="593" y="645"/>
                  </a:lnTo>
                  <a:lnTo>
                    <a:pt x="593" y="647"/>
                  </a:lnTo>
                  <a:lnTo>
                    <a:pt x="591" y="647"/>
                  </a:lnTo>
                  <a:lnTo>
                    <a:pt x="591" y="649"/>
                  </a:lnTo>
                  <a:lnTo>
                    <a:pt x="590" y="649"/>
                  </a:lnTo>
                  <a:lnTo>
                    <a:pt x="588" y="649"/>
                  </a:lnTo>
                  <a:lnTo>
                    <a:pt x="588" y="651"/>
                  </a:lnTo>
                  <a:lnTo>
                    <a:pt x="588" y="649"/>
                  </a:lnTo>
                  <a:lnTo>
                    <a:pt x="588" y="651"/>
                  </a:lnTo>
                  <a:lnTo>
                    <a:pt x="588" y="649"/>
                  </a:lnTo>
                  <a:lnTo>
                    <a:pt x="590" y="649"/>
                  </a:lnTo>
                  <a:lnTo>
                    <a:pt x="590" y="647"/>
                  </a:lnTo>
                  <a:lnTo>
                    <a:pt x="591" y="647"/>
                  </a:lnTo>
                  <a:lnTo>
                    <a:pt x="591" y="645"/>
                  </a:lnTo>
                  <a:lnTo>
                    <a:pt x="593" y="645"/>
                  </a:lnTo>
                  <a:lnTo>
                    <a:pt x="591" y="645"/>
                  </a:lnTo>
                  <a:lnTo>
                    <a:pt x="590" y="645"/>
                  </a:lnTo>
                  <a:lnTo>
                    <a:pt x="588" y="645"/>
                  </a:lnTo>
                  <a:lnTo>
                    <a:pt x="590" y="645"/>
                  </a:lnTo>
                  <a:lnTo>
                    <a:pt x="591" y="645"/>
                  </a:lnTo>
                  <a:lnTo>
                    <a:pt x="591" y="643"/>
                  </a:lnTo>
                  <a:lnTo>
                    <a:pt x="591" y="645"/>
                  </a:lnTo>
                  <a:lnTo>
                    <a:pt x="591" y="643"/>
                  </a:lnTo>
                  <a:lnTo>
                    <a:pt x="593" y="643"/>
                  </a:lnTo>
                  <a:lnTo>
                    <a:pt x="595" y="643"/>
                  </a:lnTo>
                  <a:lnTo>
                    <a:pt x="593" y="643"/>
                  </a:lnTo>
                  <a:lnTo>
                    <a:pt x="595" y="643"/>
                  </a:lnTo>
                  <a:lnTo>
                    <a:pt x="595" y="641"/>
                  </a:lnTo>
                  <a:lnTo>
                    <a:pt x="595" y="643"/>
                  </a:lnTo>
                  <a:lnTo>
                    <a:pt x="595" y="641"/>
                  </a:lnTo>
                  <a:lnTo>
                    <a:pt x="593" y="641"/>
                  </a:lnTo>
                  <a:lnTo>
                    <a:pt x="593" y="643"/>
                  </a:lnTo>
                  <a:lnTo>
                    <a:pt x="591" y="643"/>
                  </a:lnTo>
                  <a:lnTo>
                    <a:pt x="590" y="643"/>
                  </a:lnTo>
                  <a:lnTo>
                    <a:pt x="590" y="645"/>
                  </a:lnTo>
                  <a:lnTo>
                    <a:pt x="588" y="645"/>
                  </a:lnTo>
                  <a:lnTo>
                    <a:pt x="586" y="645"/>
                  </a:lnTo>
                  <a:lnTo>
                    <a:pt x="588" y="645"/>
                  </a:lnTo>
                  <a:lnTo>
                    <a:pt x="588" y="643"/>
                  </a:lnTo>
                  <a:lnTo>
                    <a:pt x="588" y="645"/>
                  </a:lnTo>
                  <a:lnTo>
                    <a:pt x="588" y="643"/>
                  </a:lnTo>
                  <a:lnTo>
                    <a:pt x="588" y="645"/>
                  </a:lnTo>
                  <a:lnTo>
                    <a:pt x="590" y="645"/>
                  </a:lnTo>
                  <a:lnTo>
                    <a:pt x="588" y="643"/>
                  </a:lnTo>
                  <a:lnTo>
                    <a:pt x="590" y="643"/>
                  </a:lnTo>
                  <a:lnTo>
                    <a:pt x="588" y="643"/>
                  </a:lnTo>
                  <a:lnTo>
                    <a:pt x="590" y="643"/>
                  </a:lnTo>
                  <a:lnTo>
                    <a:pt x="590" y="645"/>
                  </a:lnTo>
                  <a:lnTo>
                    <a:pt x="590" y="643"/>
                  </a:lnTo>
                  <a:lnTo>
                    <a:pt x="590" y="645"/>
                  </a:lnTo>
                  <a:lnTo>
                    <a:pt x="590" y="643"/>
                  </a:lnTo>
                  <a:lnTo>
                    <a:pt x="591" y="643"/>
                  </a:lnTo>
                  <a:lnTo>
                    <a:pt x="593" y="641"/>
                  </a:lnTo>
                  <a:lnTo>
                    <a:pt x="591" y="641"/>
                  </a:lnTo>
                  <a:lnTo>
                    <a:pt x="593" y="641"/>
                  </a:lnTo>
                  <a:lnTo>
                    <a:pt x="591" y="641"/>
                  </a:lnTo>
                  <a:lnTo>
                    <a:pt x="593" y="641"/>
                  </a:lnTo>
                  <a:lnTo>
                    <a:pt x="591" y="641"/>
                  </a:lnTo>
                  <a:lnTo>
                    <a:pt x="590" y="641"/>
                  </a:lnTo>
                  <a:lnTo>
                    <a:pt x="590" y="639"/>
                  </a:lnTo>
                  <a:lnTo>
                    <a:pt x="588" y="639"/>
                  </a:lnTo>
                  <a:lnTo>
                    <a:pt x="590" y="639"/>
                  </a:lnTo>
                  <a:lnTo>
                    <a:pt x="588" y="639"/>
                  </a:lnTo>
                  <a:lnTo>
                    <a:pt x="590" y="639"/>
                  </a:lnTo>
                  <a:lnTo>
                    <a:pt x="591" y="639"/>
                  </a:lnTo>
                  <a:lnTo>
                    <a:pt x="591" y="641"/>
                  </a:lnTo>
                  <a:lnTo>
                    <a:pt x="593" y="641"/>
                  </a:lnTo>
                  <a:lnTo>
                    <a:pt x="593" y="639"/>
                  </a:lnTo>
                  <a:lnTo>
                    <a:pt x="591" y="639"/>
                  </a:lnTo>
                  <a:lnTo>
                    <a:pt x="590" y="639"/>
                  </a:lnTo>
                  <a:lnTo>
                    <a:pt x="588" y="639"/>
                  </a:lnTo>
                  <a:lnTo>
                    <a:pt x="590" y="639"/>
                  </a:lnTo>
                  <a:lnTo>
                    <a:pt x="588" y="639"/>
                  </a:lnTo>
                  <a:lnTo>
                    <a:pt x="586" y="639"/>
                  </a:lnTo>
                  <a:lnTo>
                    <a:pt x="588" y="639"/>
                  </a:lnTo>
                  <a:lnTo>
                    <a:pt x="588" y="641"/>
                  </a:lnTo>
                  <a:lnTo>
                    <a:pt x="586" y="641"/>
                  </a:lnTo>
                  <a:lnTo>
                    <a:pt x="588" y="641"/>
                  </a:lnTo>
                  <a:lnTo>
                    <a:pt x="588" y="643"/>
                  </a:lnTo>
                  <a:lnTo>
                    <a:pt x="588" y="641"/>
                  </a:lnTo>
                  <a:lnTo>
                    <a:pt x="588" y="643"/>
                  </a:lnTo>
                  <a:lnTo>
                    <a:pt x="586" y="643"/>
                  </a:lnTo>
                  <a:lnTo>
                    <a:pt x="586" y="641"/>
                  </a:lnTo>
                  <a:lnTo>
                    <a:pt x="586" y="643"/>
                  </a:lnTo>
                  <a:lnTo>
                    <a:pt x="584" y="643"/>
                  </a:lnTo>
                  <a:lnTo>
                    <a:pt x="582" y="643"/>
                  </a:lnTo>
                  <a:lnTo>
                    <a:pt x="584" y="643"/>
                  </a:lnTo>
                  <a:lnTo>
                    <a:pt x="584" y="645"/>
                  </a:lnTo>
                  <a:lnTo>
                    <a:pt x="584" y="647"/>
                  </a:lnTo>
                  <a:lnTo>
                    <a:pt x="582" y="647"/>
                  </a:lnTo>
                  <a:lnTo>
                    <a:pt x="584" y="647"/>
                  </a:lnTo>
                  <a:lnTo>
                    <a:pt x="584" y="645"/>
                  </a:lnTo>
                  <a:lnTo>
                    <a:pt x="582" y="645"/>
                  </a:lnTo>
                  <a:lnTo>
                    <a:pt x="582" y="643"/>
                  </a:lnTo>
                  <a:lnTo>
                    <a:pt x="582" y="641"/>
                  </a:lnTo>
                  <a:lnTo>
                    <a:pt x="584" y="641"/>
                  </a:lnTo>
                  <a:lnTo>
                    <a:pt x="582" y="641"/>
                  </a:lnTo>
                  <a:lnTo>
                    <a:pt x="584" y="641"/>
                  </a:lnTo>
                  <a:lnTo>
                    <a:pt x="582" y="641"/>
                  </a:lnTo>
                  <a:lnTo>
                    <a:pt x="584" y="641"/>
                  </a:lnTo>
                  <a:lnTo>
                    <a:pt x="586" y="641"/>
                  </a:lnTo>
                  <a:lnTo>
                    <a:pt x="584" y="641"/>
                  </a:lnTo>
                  <a:lnTo>
                    <a:pt x="584" y="639"/>
                  </a:lnTo>
                  <a:lnTo>
                    <a:pt x="586" y="639"/>
                  </a:lnTo>
                  <a:lnTo>
                    <a:pt x="584" y="639"/>
                  </a:lnTo>
                  <a:lnTo>
                    <a:pt x="582" y="639"/>
                  </a:lnTo>
                  <a:lnTo>
                    <a:pt x="582" y="641"/>
                  </a:lnTo>
                  <a:lnTo>
                    <a:pt x="580" y="641"/>
                  </a:lnTo>
                  <a:lnTo>
                    <a:pt x="578" y="641"/>
                  </a:lnTo>
                  <a:lnTo>
                    <a:pt x="576" y="641"/>
                  </a:lnTo>
                  <a:lnTo>
                    <a:pt x="574" y="641"/>
                  </a:lnTo>
                  <a:lnTo>
                    <a:pt x="574" y="643"/>
                  </a:lnTo>
                  <a:lnTo>
                    <a:pt x="572" y="643"/>
                  </a:lnTo>
                  <a:lnTo>
                    <a:pt x="570" y="643"/>
                  </a:lnTo>
                  <a:lnTo>
                    <a:pt x="570" y="641"/>
                  </a:lnTo>
                  <a:lnTo>
                    <a:pt x="570" y="643"/>
                  </a:lnTo>
                  <a:lnTo>
                    <a:pt x="570" y="641"/>
                  </a:lnTo>
                  <a:lnTo>
                    <a:pt x="568" y="641"/>
                  </a:lnTo>
                  <a:lnTo>
                    <a:pt x="568" y="643"/>
                  </a:lnTo>
                  <a:lnTo>
                    <a:pt x="568" y="641"/>
                  </a:lnTo>
                  <a:lnTo>
                    <a:pt x="568" y="643"/>
                  </a:lnTo>
                  <a:lnTo>
                    <a:pt x="566" y="643"/>
                  </a:lnTo>
                  <a:lnTo>
                    <a:pt x="566" y="641"/>
                  </a:lnTo>
                  <a:lnTo>
                    <a:pt x="566" y="643"/>
                  </a:lnTo>
                  <a:lnTo>
                    <a:pt x="566" y="641"/>
                  </a:lnTo>
                  <a:lnTo>
                    <a:pt x="566" y="643"/>
                  </a:lnTo>
                  <a:lnTo>
                    <a:pt x="566" y="641"/>
                  </a:lnTo>
                  <a:lnTo>
                    <a:pt x="566" y="643"/>
                  </a:lnTo>
                  <a:lnTo>
                    <a:pt x="565" y="643"/>
                  </a:lnTo>
                  <a:lnTo>
                    <a:pt x="566" y="643"/>
                  </a:lnTo>
                  <a:lnTo>
                    <a:pt x="565" y="643"/>
                  </a:lnTo>
                  <a:lnTo>
                    <a:pt x="566" y="643"/>
                  </a:lnTo>
                  <a:lnTo>
                    <a:pt x="565" y="643"/>
                  </a:lnTo>
                  <a:lnTo>
                    <a:pt x="565" y="641"/>
                  </a:lnTo>
                  <a:lnTo>
                    <a:pt x="565" y="643"/>
                  </a:lnTo>
                  <a:lnTo>
                    <a:pt x="565" y="641"/>
                  </a:lnTo>
                  <a:lnTo>
                    <a:pt x="563" y="641"/>
                  </a:lnTo>
                  <a:lnTo>
                    <a:pt x="561" y="641"/>
                  </a:lnTo>
                  <a:lnTo>
                    <a:pt x="559" y="641"/>
                  </a:lnTo>
                  <a:lnTo>
                    <a:pt x="557" y="641"/>
                  </a:lnTo>
                  <a:lnTo>
                    <a:pt x="557" y="639"/>
                  </a:lnTo>
                  <a:lnTo>
                    <a:pt x="557" y="641"/>
                  </a:lnTo>
                  <a:lnTo>
                    <a:pt x="555" y="641"/>
                  </a:lnTo>
                  <a:lnTo>
                    <a:pt x="555" y="639"/>
                  </a:lnTo>
                  <a:lnTo>
                    <a:pt x="555" y="641"/>
                  </a:lnTo>
                  <a:lnTo>
                    <a:pt x="555" y="639"/>
                  </a:lnTo>
                  <a:lnTo>
                    <a:pt x="557" y="639"/>
                  </a:lnTo>
                  <a:lnTo>
                    <a:pt x="555" y="639"/>
                  </a:lnTo>
                  <a:lnTo>
                    <a:pt x="553" y="639"/>
                  </a:lnTo>
                  <a:lnTo>
                    <a:pt x="555" y="639"/>
                  </a:lnTo>
                  <a:lnTo>
                    <a:pt x="553" y="639"/>
                  </a:lnTo>
                  <a:lnTo>
                    <a:pt x="551" y="639"/>
                  </a:lnTo>
                  <a:lnTo>
                    <a:pt x="551" y="641"/>
                  </a:lnTo>
                  <a:lnTo>
                    <a:pt x="551" y="639"/>
                  </a:lnTo>
                  <a:lnTo>
                    <a:pt x="551" y="641"/>
                  </a:lnTo>
                  <a:lnTo>
                    <a:pt x="551" y="639"/>
                  </a:lnTo>
                  <a:lnTo>
                    <a:pt x="549" y="639"/>
                  </a:lnTo>
                  <a:lnTo>
                    <a:pt x="549" y="641"/>
                  </a:lnTo>
                  <a:lnTo>
                    <a:pt x="547" y="641"/>
                  </a:lnTo>
                  <a:lnTo>
                    <a:pt x="545" y="641"/>
                  </a:lnTo>
                  <a:lnTo>
                    <a:pt x="543" y="643"/>
                  </a:lnTo>
                  <a:lnTo>
                    <a:pt x="543" y="641"/>
                  </a:lnTo>
                  <a:lnTo>
                    <a:pt x="543" y="643"/>
                  </a:lnTo>
                  <a:lnTo>
                    <a:pt x="542" y="643"/>
                  </a:lnTo>
                  <a:lnTo>
                    <a:pt x="542" y="641"/>
                  </a:lnTo>
                  <a:lnTo>
                    <a:pt x="542" y="643"/>
                  </a:lnTo>
                  <a:lnTo>
                    <a:pt x="542" y="641"/>
                  </a:lnTo>
                  <a:lnTo>
                    <a:pt x="543" y="641"/>
                  </a:lnTo>
                  <a:lnTo>
                    <a:pt x="543" y="639"/>
                  </a:lnTo>
                  <a:lnTo>
                    <a:pt x="543" y="641"/>
                  </a:lnTo>
                  <a:lnTo>
                    <a:pt x="543" y="639"/>
                  </a:lnTo>
                  <a:lnTo>
                    <a:pt x="542" y="639"/>
                  </a:lnTo>
                  <a:lnTo>
                    <a:pt x="542" y="641"/>
                  </a:lnTo>
                  <a:lnTo>
                    <a:pt x="540" y="641"/>
                  </a:lnTo>
                  <a:lnTo>
                    <a:pt x="542" y="641"/>
                  </a:lnTo>
                  <a:lnTo>
                    <a:pt x="540" y="641"/>
                  </a:lnTo>
                  <a:lnTo>
                    <a:pt x="538" y="641"/>
                  </a:lnTo>
                  <a:lnTo>
                    <a:pt x="536" y="641"/>
                  </a:lnTo>
                  <a:lnTo>
                    <a:pt x="536" y="643"/>
                  </a:lnTo>
                  <a:lnTo>
                    <a:pt x="536" y="641"/>
                  </a:lnTo>
                  <a:lnTo>
                    <a:pt x="536" y="643"/>
                  </a:lnTo>
                  <a:lnTo>
                    <a:pt x="534" y="643"/>
                  </a:lnTo>
                  <a:lnTo>
                    <a:pt x="532" y="643"/>
                  </a:lnTo>
                  <a:lnTo>
                    <a:pt x="530" y="643"/>
                  </a:lnTo>
                  <a:lnTo>
                    <a:pt x="528" y="643"/>
                  </a:lnTo>
                  <a:lnTo>
                    <a:pt x="530" y="643"/>
                  </a:lnTo>
                  <a:lnTo>
                    <a:pt x="528" y="643"/>
                  </a:lnTo>
                  <a:lnTo>
                    <a:pt x="528" y="645"/>
                  </a:lnTo>
                  <a:lnTo>
                    <a:pt x="528" y="643"/>
                  </a:lnTo>
                  <a:lnTo>
                    <a:pt x="528" y="645"/>
                  </a:lnTo>
                  <a:lnTo>
                    <a:pt x="528" y="643"/>
                  </a:lnTo>
                  <a:lnTo>
                    <a:pt x="528" y="645"/>
                  </a:lnTo>
                  <a:lnTo>
                    <a:pt x="526" y="645"/>
                  </a:lnTo>
                  <a:lnTo>
                    <a:pt x="526" y="643"/>
                  </a:lnTo>
                  <a:lnTo>
                    <a:pt x="526" y="645"/>
                  </a:lnTo>
                  <a:lnTo>
                    <a:pt x="526" y="643"/>
                  </a:lnTo>
                  <a:lnTo>
                    <a:pt x="526" y="645"/>
                  </a:lnTo>
                  <a:lnTo>
                    <a:pt x="526" y="643"/>
                  </a:lnTo>
                  <a:lnTo>
                    <a:pt x="526" y="645"/>
                  </a:lnTo>
                  <a:lnTo>
                    <a:pt x="524" y="645"/>
                  </a:lnTo>
                  <a:lnTo>
                    <a:pt x="524" y="643"/>
                  </a:lnTo>
                  <a:lnTo>
                    <a:pt x="522" y="643"/>
                  </a:lnTo>
                  <a:lnTo>
                    <a:pt x="520" y="643"/>
                  </a:lnTo>
                  <a:lnTo>
                    <a:pt x="520" y="645"/>
                  </a:lnTo>
                  <a:lnTo>
                    <a:pt x="520" y="643"/>
                  </a:lnTo>
                  <a:lnTo>
                    <a:pt x="518" y="643"/>
                  </a:lnTo>
                  <a:lnTo>
                    <a:pt x="517" y="643"/>
                  </a:lnTo>
                  <a:lnTo>
                    <a:pt x="515" y="643"/>
                  </a:lnTo>
                  <a:lnTo>
                    <a:pt x="513" y="643"/>
                  </a:lnTo>
                  <a:lnTo>
                    <a:pt x="511" y="643"/>
                  </a:lnTo>
                  <a:lnTo>
                    <a:pt x="509" y="643"/>
                  </a:lnTo>
                  <a:lnTo>
                    <a:pt x="507" y="643"/>
                  </a:lnTo>
                  <a:lnTo>
                    <a:pt x="507" y="641"/>
                  </a:lnTo>
                  <a:lnTo>
                    <a:pt x="507" y="643"/>
                  </a:lnTo>
                  <a:lnTo>
                    <a:pt x="507" y="641"/>
                  </a:lnTo>
                  <a:lnTo>
                    <a:pt x="507" y="643"/>
                  </a:lnTo>
                  <a:lnTo>
                    <a:pt x="505" y="641"/>
                  </a:lnTo>
                  <a:lnTo>
                    <a:pt x="505" y="643"/>
                  </a:lnTo>
                  <a:lnTo>
                    <a:pt x="505" y="641"/>
                  </a:lnTo>
                  <a:lnTo>
                    <a:pt x="503" y="641"/>
                  </a:lnTo>
                  <a:lnTo>
                    <a:pt x="503" y="643"/>
                  </a:lnTo>
                  <a:lnTo>
                    <a:pt x="503" y="641"/>
                  </a:lnTo>
                  <a:lnTo>
                    <a:pt x="503" y="643"/>
                  </a:lnTo>
                  <a:lnTo>
                    <a:pt x="503" y="641"/>
                  </a:lnTo>
                  <a:lnTo>
                    <a:pt x="503" y="643"/>
                  </a:lnTo>
                  <a:lnTo>
                    <a:pt x="501" y="643"/>
                  </a:lnTo>
                  <a:lnTo>
                    <a:pt x="503" y="643"/>
                  </a:lnTo>
                  <a:lnTo>
                    <a:pt x="501" y="643"/>
                  </a:lnTo>
                  <a:lnTo>
                    <a:pt x="501" y="641"/>
                  </a:lnTo>
                  <a:lnTo>
                    <a:pt x="503" y="641"/>
                  </a:lnTo>
                  <a:lnTo>
                    <a:pt x="501" y="641"/>
                  </a:lnTo>
                  <a:lnTo>
                    <a:pt x="499" y="641"/>
                  </a:lnTo>
                  <a:lnTo>
                    <a:pt x="497" y="641"/>
                  </a:lnTo>
                  <a:lnTo>
                    <a:pt x="495" y="641"/>
                  </a:lnTo>
                  <a:lnTo>
                    <a:pt x="494" y="641"/>
                  </a:lnTo>
                  <a:lnTo>
                    <a:pt x="492" y="641"/>
                  </a:lnTo>
                  <a:lnTo>
                    <a:pt x="490" y="641"/>
                  </a:lnTo>
                  <a:lnTo>
                    <a:pt x="488" y="641"/>
                  </a:lnTo>
                  <a:lnTo>
                    <a:pt x="488" y="639"/>
                  </a:lnTo>
                  <a:lnTo>
                    <a:pt x="486" y="639"/>
                  </a:lnTo>
                  <a:lnTo>
                    <a:pt x="484" y="639"/>
                  </a:lnTo>
                  <a:lnTo>
                    <a:pt x="484" y="641"/>
                  </a:lnTo>
                  <a:lnTo>
                    <a:pt x="484" y="639"/>
                  </a:lnTo>
                  <a:lnTo>
                    <a:pt x="484" y="641"/>
                  </a:lnTo>
                  <a:lnTo>
                    <a:pt x="484" y="639"/>
                  </a:lnTo>
                  <a:lnTo>
                    <a:pt x="482" y="639"/>
                  </a:lnTo>
                  <a:lnTo>
                    <a:pt x="482" y="641"/>
                  </a:lnTo>
                  <a:lnTo>
                    <a:pt x="480" y="641"/>
                  </a:lnTo>
                  <a:lnTo>
                    <a:pt x="480" y="639"/>
                  </a:lnTo>
                  <a:lnTo>
                    <a:pt x="480" y="641"/>
                  </a:lnTo>
                  <a:lnTo>
                    <a:pt x="480" y="639"/>
                  </a:lnTo>
                  <a:lnTo>
                    <a:pt x="478" y="639"/>
                  </a:lnTo>
                  <a:lnTo>
                    <a:pt x="476" y="639"/>
                  </a:lnTo>
                  <a:lnTo>
                    <a:pt x="476" y="637"/>
                  </a:lnTo>
                  <a:lnTo>
                    <a:pt x="476" y="635"/>
                  </a:lnTo>
                  <a:lnTo>
                    <a:pt x="478" y="635"/>
                  </a:lnTo>
                  <a:lnTo>
                    <a:pt x="476" y="635"/>
                  </a:lnTo>
                  <a:lnTo>
                    <a:pt x="478" y="635"/>
                  </a:lnTo>
                  <a:lnTo>
                    <a:pt x="476" y="635"/>
                  </a:lnTo>
                  <a:lnTo>
                    <a:pt x="478" y="635"/>
                  </a:lnTo>
                  <a:lnTo>
                    <a:pt x="478" y="634"/>
                  </a:lnTo>
                  <a:lnTo>
                    <a:pt x="476" y="634"/>
                  </a:lnTo>
                  <a:lnTo>
                    <a:pt x="478" y="634"/>
                  </a:lnTo>
                  <a:lnTo>
                    <a:pt x="478" y="632"/>
                  </a:lnTo>
                  <a:lnTo>
                    <a:pt x="478" y="630"/>
                  </a:lnTo>
                  <a:lnTo>
                    <a:pt x="476" y="630"/>
                  </a:lnTo>
                  <a:lnTo>
                    <a:pt x="476" y="628"/>
                  </a:lnTo>
                  <a:lnTo>
                    <a:pt x="474" y="628"/>
                  </a:lnTo>
                  <a:lnTo>
                    <a:pt x="472" y="628"/>
                  </a:lnTo>
                  <a:lnTo>
                    <a:pt x="474" y="628"/>
                  </a:lnTo>
                  <a:lnTo>
                    <a:pt x="472" y="628"/>
                  </a:lnTo>
                  <a:lnTo>
                    <a:pt x="470" y="628"/>
                  </a:lnTo>
                  <a:lnTo>
                    <a:pt x="470" y="630"/>
                  </a:lnTo>
                  <a:lnTo>
                    <a:pt x="470" y="632"/>
                  </a:lnTo>
                  <a:lnTo>
                    <a:pt x="469" y="632"/>
                  </a:lnTo>
                  <a:lnTo>
                    <a:pt x="469" y="630"/>
                  </a:lnTo>
                  <a:lnTo>
                    <a:pt x="469" y="632"/>
                  </a:lnTo>
                  <a:lnTo>
                    <a:pt x="469" y="630"/>
                  </a:lnTo>
                  <a:lnTo>
                    <a:pt x="467" y="630"/>
                  </a:lnTo>
                  <a:lnTo>
                    <a:pt x="467" y="632"/>
                  </a:lnTo>
                  <a:lnTo>
                    <a:pt x="467" y="630"/>
                  </a:lnTo>
                  <a:lnTo>
                    <a:pt x="467" y="632"/>
                  </a:lnTo>
                  <a:lnTo>
                    <a:pt x="467" y="630"/>
                  </a:lnTo>
                  <a:lnTo>
                    <a:pt x="465" y="630"/>
                  </a:lnTo>
                  <a:lnTo>
                    <a:pt x="465" y="632"/>
                  </a:lnTo>
                  <a:lnTo>
                    <a:pt x="463" y="632"/>
                  </a:lnTo>
                  <a:lnTo>
                    <a:pt x="463" y="630"/>
                  </a:lnTo>
                  <a:lnTo>
                    <a:pt x="463" y="632"/>
                  </a:lnTo>
                  <a:lnTo>
                    <a:pt x="461" y="632"/>
                  </a:lnTo>
                  <a:lnTo>
                    <a:pt x="461" y="634"/>
                  </a:lnTo>
                  <a:lnTo>
                    <a:pt x="461" y="632"/>
                  </a:lnTo>
                  <a:lnTo>
                    <a:pt x="461" y="634"/>
                  </a:lnTo>
                  <a:lnTo>
                    <a:pt x="459" y="634"/>
                  </a:lnTo>
                  <a:lnTo>
                    <a:pt x="459" y="632"/>
                  </a:lnTo>
                  <a:lnTo>
                    <a:pt x="457" y="632"/>
                  </a:lnTo>
                  <a:lnTo>
                    <a:pt x="457" y="630"/>
                  </a:lnTo>
                  <a:lnTo>
                    <a:pt x="455" y="630"/>
                  </a:lnTo>
                  <a:lnTo>
                    <a:pt x="455" y="628"/>
                  </a:lnTo>
                  <a:lnTo>
                    <a:pt x="455" y="626"/>
                  </a:lnTo>
                  <a:lnTo>
                    <a:pt x="457" y="626"/>
                  </a:lnTo>
                  <a:lnTo>
                    <a:pt x="457" y="624"/>
                  </a:lnTo>
                  <a:lnTo>
                    <a:pt x="457" y="622"/>
                  </a:lnTo>
                  <a:lnTo>
                    <a:pt x="459" y="622"/>
                  </a:lnTo>
                  <a:lnTo>
                    <a:pt x="459" y="620"/>
                  </a:lnTo>
                  <a:lnTo>
                    <a:pt x="461" y="620"/>
                  </a:lnTo>
                  <a:lnTo>
                    <a:pt x="461" y="618"/>
                  </a:lnTo>
                  <a:lnTo>
                    <a:pt x="461" y="620"/>
                  </a:lnTo>
                  <a:lnTo>
                    <a:pt x="461" y="618"/>
                  </a:lnTo>
                  <a:lnTo>
                    <a:pt x="461" y="616"/>
                  </a:lnTo>
                  <a:lnTo>
                    <a:pt x="459" y="616"/>
                  </a:lnTo>
                  <a:lnTo>
                    <a:pt x="459" y="614"/>
                  </a:lnTo>
                  <a:lnTo>
                    <a:pt x="457" y="616"/>
                  </a:lnTo>
                  <a:lnTo>
                    <a:pt x="457" y="618"/>
                  </a:lnTo>
                  <a:lnTo>
                    <a:pt x="457" y="620"/>
                  </a:lnTo>
                  <a:lnTo>
                    <a:pt x="455" y="620"/>
                  </a:lnTo>
                  <a:lnTo>
                    <a:pt x="455" y="618"/>
                  </a:lnTo>
                  <a:lnTo>
                    <a:pt x="455" y="616"/>
                  </a:lnTo>
                  <a:lnTo>
                    <a:pt x="455" y="614"/>
                  </a:lnTo>
                  <a:lnTo>
                    <a:pt x="455" y="612"/>
                  </a:lnTo>
                  <a:lnTo>
                    <a:pt x="455" y="611"/>
                  </a:lnTo>
                  <a:lnTo>
                    <a:pt x="457" y="611"/>
                  </a:lnTo>
                  <a:lnTo>
                    <a:pt x="459" y="611"/>
                  </a:lnTo>
                  <a:lnTo>
                    <a:pt x="461" y="611"/>
                  </a:lnTo>
                  <a:lnTo>
                    <a:pt x="463" y="609"/>
                  </a:lnTo>
                  <a:lnTo>
                    <a:pt x="463" y="607"/>
                  </a:lnTo>
                  <a:lnTo>
                    <a:pt x="461" y="607"/>
                  </a:lnTo>
                  <a:lnTo>
                    <a:pt x="461" y="605"/>
                  </a:lnTo>
                  <a:lnTo>
                    <a:pt x="459" y="605"/>
                  </a:lnTo>
                  <a:lnTo>
                    <a:pt x="457" y="605"/>
                  </a:lnTo>
                  <a:lnTo>
                    <a:pt x="455" y="605"/>
                  </a:lnTo>
                  <a:lnTo>
                    <a:pt x="455" y="603"/>
                  </a:lnTo>
                  <a:lnTo>
                    <a:pt x="455" y="605"/>
                  </a:lnTo>
                  <a:lnTo>
                    <a:pt x="453" y="605"/>
                  </a:lnTo>
                  <a:lnTo>
                    <a:pt x="451" y="605"/>
                  </a:lnTo>
                  <a:lnTo>
                    <a:pt x="451" y="607"/>
                  </a:lnTo>
                  <a:lnTo>
                    <a:pt x="453" y="607"/>
                  </a:lnTo>
                  <a:lnTo>
                    <a:pt x="451" y="607"/>
                  </a:lnTo>
                  <a:lnTo>
                    <a:pt x="451" y="609"/>
                  </a:lnTo>
                  <a:lnTo>
                    <a:pt x="451" y="607"/>
                  </a:lnTo>
                  <a:lnTo>
                    <a:pt x="449" y="607"/>
                  </a:lnTo>
                  <a:lnTo>
                    <a:pt x="449" y="605"/>
                  </a:lnTo>
                  <a:lnTo>
                    <a:pt x="449" y="603"/>
                  </a:lnTo>
                  <a:lnTo>
                    <a:pt x="447" y="603"/>
                  </a:lnTo>
                  <a:lnTo>
                    <a:pt x="447" y="605"/>
                  </a:lnTo>
                  <a:lnTo>
                    <a:pt x="445" y="605"/>
                  </a:lnTo>
                  <a:lnTo>
                    <a:pt x="445" y="603"/>
                  </a:lnTo>
                  <a:lnTo>
                    <a:pt x="444" y="603"/>
                  </a:lnTo>
                  <a:lnTo>
                    <a:pt x="444" y="601"/>
                  </a:lnTo>
                  <a:lnTo>
                    <a:pt x="444" y="599"/>
                  </a:lnTo>
                  <a:lnTo>
                    <a:pt x="444" y="597"/>
                  </a:lnTo>
                  <a:lnTo>
                    <a:pt x="445" y="597"/>
                  </a:lnTo>
                  <a:lnTo>
                    <a:pt x="445" y="595"/>
                  </a:lnTo>
                  <a:lnTo>
                    <a:pt x="445" y="593"/>
                  </a:lnTo>
                  <a:lnTo>
                    <a:pt x="444" y="593"/>
                  </a:lnTo>
                  <a:lnTo>
                    <a:pt x="444" y="591"/>
                  </a:lnTo>
                  <a:lnTo>
                    <a:pt x="445" y="591"/>
                  </a:lnTo>
                  <a:lnTo>
                    <a:pt x="445" y="589"/>
                  </a:lnTo>
                  <a:lnTo>
                    <a:pt x="445" y="587"/>
                  </a:lnTo>
                  <a:lnTo>
                    <a:pt x="447" y="587"/>
                  </a:lnTo>
                  <a:lnTo>
                    <a:pt x="445" y="587"/>
                  </a:lnTo>
                  <a:lnTo>
                    <a:pt x="447" y="587"/>
                  </a:lnTo>
                  <a:lnTo>
                    <a:pt x="447" y="586"/>
                  </a:lnTo>
                  <a:lnTo>
                    <a:pt x="447" y="584"/>
                  </a:lnTo>
                  <a:lnTo>
                    <a:pt x="449" y="584"/>
                  </a:lnTo>
                  <a:lnTo>
                    <a:pt x="449" y="582"/>
                  </a:lnTo>
                  <a:lnTo>
                    <a:pt x="449" y="580"/>
                  </a:lnTo>
                  <a:lnTo>
                    <a:pt x="447" y="580"/>
                  </a:lnTo>
                  <a:lnTo>
                    <a:pt x="447" y="578"/>
                  </a:lnTo>
                  <a:lnTo>
                    <a:pt x="445" y="578"/>
                  </a:lnTo>
                  <a:lnTo>
                    <a:pt x="444" y="578"/>
                  </a:lnTo>
                  <a:lnTo>
                    <a:pt x="444" y="576"/>
                  </a:lnTo>
                  <a:lnTo>
                    <a:pt x="444" y="574"/>
                  </a:lnTo>
                  <a:lnTo>
                    <a:pt x="442" y="574"/>
                  </a:lnTo>
                  <a:lnTo>
                    <a:pt x="442" y="572"/>
                  </a:lnTo>
                  <a:lnTo>
                    <a:pt x="440" y="572"/>
                  </a:lnTo>
                  <a:lnTo>
                    <a:pt x="438" y="572"/>
                  </a:lnTo>
                  <a:lnTo>
                    <a:pt x="438" y="570"/>
                  </a:lnTo>
                  <a:lnTo>
                    <a:pt x="436" y="570"/>
                  </a:lnTo>
                  <a:lnTo>
                    <a:pt x="434" y="570"/>
                  </a:lnTo>
                  <a:lnTo>
                    <a:pt x="434" y="568"/>
                  </a:lnTo>
                  <a:lnTo>
                    <a:pt x="432" y="568"/>
                  </a:lnTo>
                  <a:lnTo>
                    <a:pt x="432" y="566"/>
                  </a:lnTo>
                  <a:lnTo>
                    <a:pt x="430" y="566"/>
                  </a:lnTo>
                  <a:lnTo>
                    <a:pt x="428" y="566"/>
                  </a:lnTo>
                  <a:lnTo>
                    <a:pt x="428" y="564"/>
                  </a:lnTo>
                  <a:lnTo>
                    <a:pt x="430" y="564"/>
                  </a:lnTo>
                  <a:lnTo>
                    <a:pt x="428" y="564"/>
                  </a:lnTo>
                  <a:lnTo>
                    <a:pt x="428" y="563"/>
                  </a:lnTo>
                  <a:lnTo>
                    <a:pt x="430" y="563"/>
                  </a:lnTo>
                  <a:lnTo>
                    <a:pt x="430" y="561"/>
                  </a:lnTo>
                  <a:lnTo>
                    <a:pt x="430" y="559"/>
                  </a:lnTo>
                  <a:lnTo>
                    <a:pt x="428" y="559"/>
                  </a:lnTo>
                  <a:lnTo>
                    <a:pt x="428" y="557"/>
                  </a:lnTo>
                  <a:lnTo>
                    <a:pt x="430" y="557"/>
                  </a:lnTo>
                  <a:lnTo>
                    <a:pt x="432" y="557"/>
                  </a:lnTo>
                  <a:lnTo>
                    <a:pt x="432" y="555"/>
                  </a:lnTo>
                  <a:lnTo>
                    <a:pt x="432" y="553"/>
                  </a:lnTo>
                  <a:lnTo>
                    <a:pt x="434" y="553"/>
                  </a:lnTo>
                  <a:lnTo>
                    <a:pt x="432" y="553"/>
                  </a:lnTo>
                  <a:lnTo>
                    <a:pt x="432" y="551"/>
                  </a:lnTo>
                  <a:lnTo>
                    <a:pt x="432" y="553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2" y="551"/>
                  </a:lnTo>
                  <a:lnTo>
                    <a:pt x="430" y="551"/>
                  </a:lnTo>
                  <a:lnTo>
                    <a:pt x="430" y="549"/>
                  </a:lnTo>
                  <a:lnTo>
                    <a:pt x="432" y="549"/>
                  </a:lnTo>
                  <a:lnTo>
                    <a:pt x="432" y="547"/>
                  </a:lnTo>
                  <a:lnTo>
                    <a:pt x="432" y="545"/>
                  </a:lnTo>
                  <a:lnTo>
                    <a:pt x="432" y="547"/>
                  </a:lnTo>
                  <a:lnTo>
                    <a:pt x="432" y="545"/>
                  </a:lnTo>
                  <a:lnTo>
                    <a:pt x="434" y="545"/>
                  </a:lnTo>
                  <a:lnTo>
                    <a:pt x="434" y="543"/>
                  </a:lnTo>
                  <a:lnTo>
                    <a:pt x="434" y="541"/>
                  </a:lnTo>
                  <a:lnTo>
                    <a:pt x="432" y="541"/>
                  </a:lnTo>
                  <a:lnTo>
                    <a:pt x="430" y="541"/>
                  </a:lnTo>
                  <a:lnTo>
                    <a:pt x="432" y="541"/>
                  </a:lnTo>
                  <a:lnTo>
                    <a:pt x="432" y="543"/>
                  </a:lnTo>
                  <a:lnTo>
                    <a:pt x="430" y="543"/>
                  </a:lnTo>
                  <a:lnTo>
                    <a:pt x="430" y="541"/>
                  </a:lnTo>
                  <a:lnTo>
                    <a:pt x="428" y="541"/>
                  </a:lnTo>
                  <a:lnTo>
                    <a:pt x="426" y="541"/>
                  </a:lnTo>
                  <a:lnTo>
                    <a:pt x="424" y="541"/>
                  </a:lnTo>
                  <a:lnTo>
                    <a:pt x="424" y="543"/>
                  </a:lnTo>
                  <a:lnTo>
                    <a:pt x="422" y="543"/>
                  </a:lnTo>
                  <a:lnTo>
                    <a:pt x="421" y="543"/>
                  </a:lnTo>
                  <a:lnTo>
                    <a:pt x="419" y="543"/>
                  </a:lnTo>
                  <a:lnTo>
                    <a:pt x="417" y="543"/>
                  </a:lnTo>
                  <a:lnTo>
                    <a:pt x="415" y="543"/>
                  </a:lnTo>
                  <a:lnTo>
                    <a:pt x="413" y="543"/>
                  </a:lnTo>
                  <a:lnTo>
                    <a:pt x="413" y="545"/>
                  </a:lnTo>
                  <a:lnTo>
                    <a:pt x="411" y="545"/>
                  </a:lnTo>
                  <a:lnTo>
                    <a:pt x="411" y="547"/>
                  </a:lnTo>
                  <a:lnTo>
                    <a:pt x="409" y="547"/>
                  </a:lnTo>
                  <a:lnTo>
                    <a:pt x="409" y="545"/>
                  </a:lnTo>
                  <a:lnTo>
                    <a:pt x="409" y="547"/>
                  </a:lnTo>
                  <a:lnTo>
                    <a:pt x="409" y="545"/>
                  </a:lnTo>
                  <a:lnTo>
                    <a:pt x="409" y="547"/>
                  </a:lnTo>
                  <a:lnTo>
                    <a:pt x="407" y="547"/>
                  </a:lnTo>
                  <a:lnTo>
                    <a:pt x="405" y="547"/>
                  </a:lnTo>
                  <a:lnTo>
                    <a:pt x="403" y="547"/>
                  </a:lnTo>
                  <a:lnTo>
                    <a:pt x="401" y="547"/>
                  </a:lnTo>
                  <a:lnTo>
                    <a:pt x="399" y="547"/>
                  </a:lnTo>
                  <a:lnTo>
                    <a:pt x="397" y="547"/>
                  </a:lnTo>
                  <a:lnTo>
                    <a:pt x="396" y="547"/>
                  </a:lnTo>
                  <a:lnTo>
                    <a:pt x="397" y="547"/>
                  </a:lnTo>
                  <a:lnTo>
                    <a:pt x="396" y="547"/>
                  </a:lnTo>
                  <a:lnTo>
                    <a:pt x="394" y="547"/>
                  </a:lnTo>
                  <a:lnTo>
                    <a:pt x="394" y="545"/>
                  </a:lnTo>
                  <a:lnTo>
                    <a:pt x="392" y="545"/>
                  </a:lnTo>
                  <a:lnTo>
                    <a:pt x="390" y="545"/>
                  </a:lnTo>
                  <a:lnTo>
                    <a:pt x="390" y="543"/>
                  </a:lnTo>
                  <a:lnTo>
                    <a:pt x="388" y="543"/>
                  </a:lnTo>
                  <a:lnTo>
                    <a:pt x="390" y="543"/>
                  </a:lnTo>
                  <a:lnTo>
                    <a:pt x="388" y="543"/>
                  </a:lnTo>
                  <a:lnTo>
                    <a:pt x="390" y="543"/>
                  </a:lnTo>
                  <a:lnTo>
                    <a:pt x="388" y="541"/>
                  </a:lnTo>
                  <a:lnTo>
                    <a:pt x="386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4" y="538"/>
                  </a:lnTo>
                  <a:lnTo>
                    <a:pt x="382" y="538"/>
                  </a:lnTo>
                  <a:lnTo>
                    <a:pt x="384" y="538"/>
                  </a:lnTo>
                  <a:lnTo>
                    <a:pt x="384" y="539"/>
                  </a:lnTo>
                  <a:lnTo>
                    <a:pt x="386" y="539"/>
                  </a:lnTo>
                  <a:lnTo>
                    <a:pt x="386" y="538"/>
                  </a:lnTo>
                  <a:lnTo>
                    <a:pt x="384" y="538"/>
                  </a:lnTo>
                  <a:lnTo>
                    <a:pt x="382" y="538"/>
                  </a:lnTo>
                  <a:lnTo>
                    <a:pt x="382" y="536"/>
                  </a:lnTo>
                  <a:lnTo>
                    <a:pt x="380" y="534"/>
                  </a:lnTo>
                  <a:lnTo>
                    <a:pt x="380" y="532"/>
                  </a:lnTo>
                  <a:lnTo>
                    <a:pt x="378" y="532"/>
                  </a:lnTo>
                  <a:lnTo>
                    <a:pt x="380" y="532"/>
                  </a:lnTo>
                  <a:lnTo>
                    <a:pt x="378" y="532"/>
                  </a:lnTo>
                  <a:lnTo>
                    <a:pt x="378" y="530"/>
                  </a:lnTo>
                  <a:lnTo>
                    <a:pt x="378" y="532"/>
                  </a:lnTo>
                  <a:lnTo>
                    <a:pt x="378" y="530"/>
                  </a:lnTo>
                  <a:lnTo>
                    <a:pt x="378" y="528"/>
                  </a:lnTo>
                  <a:lnTo>
                    <a:pt x="376" y="528"/>
                  </a:lnTo>
                  <a:lnTo>
                    <a:pt x="376" y="526"/>
                  </a:lnTo>
                  <a:lnTo>
                    <a:pt x="376" y="524"/>
                  </a:lnTo>
                  <a:lnTo>
                    <a:pt x="374" y="524"/>
                  </a:lnTo>
                  <a:lnTo>
                    <a:pt x="374" y="522"/>
                  </a:lnTo>
                  <a:lnTo>
                    <a:pt x="374" y="520"/>
                  </a:lnTo>
                  <a:lnTo>
                    <a:pt x="374" y="518"/>
                  </a:lnTo>
                  <a:lnTo>
                    <a:pt x="374" y="520"/>
                  </a:lnTo>
                  <a:lnTo>
                    <a:pt x="374" y="518"/>
                  </a:lnTo>
                  <a:lnTo>
                    <a:pt x="373" y="518"/>
                  </a:lnTo>
                  <a:lnTo>
                    <a:pt x="373" y="516"/>
                  </a:lnTo>
                  <a:lnTo>
                    <a:pt x="373" y="515"/>
                  </a:lnTo>
                  <a:lnTo>
                    <a:pt x="371" y="515"/>
                  </a:lnTo>
                  <a:lnTo>
                    <a:pt x="373" y="515"/>
                  </a:lnTo>
                  <a:lnTo>
                    <a:pt x="371" y="515"/>
                  </a:lnTo>
                  <a:lnTo>
                    <a:pt x="371" y="513"/>
                  </a:lnTo>
                  <a:lnTo>
                    <a:pt x="373" y="513"/>
                  </a:lnTo>
                  <a:lnTo>
                    <a:pt x="371" y="513"/>
                  </a:lnTo>
                  <a:lnTo>
                    <a:pt x="371" y="511"/>
                  </a:lnTo>
                  <a:lnTo>
                    <a:pt x="371" y="509"/>
                  </a:lnTo>
                  <a:lnTo>
                    <a:pt x="369" y="509"/>
                  </a:lnTo>
                  <a:lnTo>
                    <a:pt x="371" y="509"/>
                  </a:lnTo>
                  <a:lnTo>
                    <a:pt x="369" y="509"/>
                  </a:lnTo>
                  <a:lnTo>
                    <a:pt x="369" y="507"/>
                  </a:lnTo>
                  <a:lnTo>
                    <a:pt x="371" y="507"/>
                  </a:lnTo>
                  <a:lnTo>
                    <a:pt x="369" y="507"/>
                  </a:lnTo>
                  <a:lnTo>
                    <a:pt x="369" y="509"/>
                  </a:lnTo>
                  <a:lnTo>
                    <a:pt x="369" y="507"/>
                  </a:lnTo>
                  <a:lnTo>
                    <a:pt x="369" y="509"/>
                  </a:lnTo>
                  <a:lnTo>
                    <a:pt x="369" y="507"/>
                  </a:lnTo>
                  <a:lnTo>
                    <a:pt x="367" y="507"/>
                  </a:lnTo>
                  <a:lnTo>
                    <a:pt x="369" y="507"/>
                  </a:lnTo>
                  <a:lnTo>
                    <a:pt x="367" y="507"/>
                  </a:lnTo>
                  <a:lnTo>
                    <a:pt x="367" y="505"/>
                  </a:lnTo>
                  <a:lnTo>
                    <a:pt x="369" y="505"/>
                  </a:lnTo>
                  <a:lnTo>
                    <a:pt x="367" y="505"/>
                  </a:lnTo>
                  <a:lnTo>
                    <a:pt x="369" y="505"/>
                  </a:lnTo>
                  <a:lnTo>
                    <a:pt x="367" y="505"/>
                  </a:lnTo>
                  <a:lnTo>
                    <a:pt x="369" y="505"/>
                  </a:lnTo>
                  <a:lnTo>
                    <a:pt x="369" y="503"/>
                  </a:lnTo>
                  <a:lnTo>
                    <a:pt x="369" y="505"/>
                  </a:lnTo>
                  <a:lnTo>
                    <a:pt x="367" y="505"/>
                  </a:lnTo>
                  <a:lnTo>
                    <a:pt x="367" y="503"/>
                  </a:lnTo>
                  <a:lnTo>
                    <a:pt x="365" y="503"/>
                  </a:lnTo>
                  <a:lnTo>
                    <a:pt x="365" y="501"/>
                  </a:lnTo>
                  <a:lnTo>
                    <a:pt x="363" y="501"/>
                  </a:lnTo>
                  <a:lnTo>
                    <a:pt x="363" y="499"/>
                  </a:lnTo>
                  <a:lnTo>
                    <a:pt x="365" y="499"/>
                  </a:lnTo>
                  <a:lnTo>
                    <a:pt x="363" y="497"/>
                  </a:lnTo>
                  <a:lnTo>
                    <a:pt x="363" y="499"/>
                  </a:lnTo>
                  <a:lnTo>
                    <a:pt x="363" y="497"/>
                  </a:lnTo>
                  <a:lnTo>
                    <a:pt x="363" y="499"/>
                  </a:lnTo>
                  <a:lnTo>
                    <a:pt x="363" y="497"/>
                  </a:lnTo>
                  <a:lnTo>
                    <a:pt x="361" y="497"/>
                  </a:lnTo>
                  <a:lnTo>
                    <a:pt x="359" y="497"/>
                  </a:lnTo>
                  <a:lnTo>
                    <a:pt x="359" y="499"/>
                  </a:lnTo>
                  <a:lnTo>
                    <a:pt x="359" y="497"/>
                  </a:lnTo>
                  <a:lnTo>
                    <a:pt x="357" y="497"/>
                  </a:lnTo>
                  <a:lnTo>
                    <a:pt x="357" y="499"/>
                  </a:lnTo>
                  <a:lnTo>
                    <a:pt x="359" y="499"/>
                  </a:lnTo>
                  <a:lnTo>
                    <a:pt x="357" y="499"/>
                  </a:lnTo>
                  <a:lnTo>
                    <a:pt x="359" y="499"/>
                  </a:lnTo>
                  <a:lnTo>
                    <a:pt x="357" y="499"/>
                  </a:lnTo>
                  <a:lnTo>
                    <a:pt x="359" y="499"/>
                  </a:lnTo>
                  <a:lnTo>
                    <a:pt x="359" y="501"/>
                  </a:lnTo>
                  <a:lnTo>
                    <a:pt x="357" y="501"/>
                  </a:lnTo>
                  <a:lnTo>
                    <a:pt x="357" y="499"/>
                  </a:lnTo>
                  <a:lnTo>
                    <a:pt x="357" y="501"/>
                  </a:lnTo>
                  <a:lnTo>
                    <a:pt x="357" y="499"/>
                  </a:lnTo>
                  <a:lnTo>
                    <a:pt x="355" y="499"/>
                  </a:lnTo>
                  <a:lnTo>
                    <a:pt x="355" y="501"/>
                  </a:lnTo>
                  <a:lnTo>
                    <a:pt x="353" y="501"/>
                  </a:lnTo>
                  <a:lnTo>
                    <a:pt x="353" y="499"/>
                  </a:lnTo>
                  <a:lnTo>
                    <a:pt x="355" y="499"/>
                  </a:lnTo>
                  <a:lnTo>
                    <a:pt x="355" y="497"/>
                  </a:lnTo>
                  <a:lnTo>
                    <a:pt x="353" y="497"/>
                  </a:lnTo>
                  <a:lnTo>
                    <a:pt x="351" y="497"/>
                  </a:lnTo>
                  <a:lnTo>
                    <a:pt x="351" y="495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9" y="495"/>
                  </a:lnTo>
                  <a:lnTo>
                    <a:pt x="349" y="497"/>
                  </a:lnTo>
                  <a:lnTo>
                    <a:pt x="348" y="497"/>
                  </a:lnTo>
                  <a:lnTo>
                    <a:pt x="349" y="497"/>
                  </a:lnTo>
                  <a:lnTo>
                    <a:pt x="348" y="497"/>
                  </a:lnTo>
                  <a:lnTo>
                    <a:pt x="348" y="499"/>
                  </a:lnTo>
                  <a:lnTo>
                    <a:pt x="346" y="499"/>
                  </a:lnTo>
                  <a:lnTo>
                    <a:pt x="344" y="499"/>
                  </a:lnTo>
                  <a:lnTo>
                    <a:pt x="342" y="499"/>
                  </a:lnTo>
                  <a:lnTo>
                    <a:pt x="340" y="499"/>
                  </a:lnTo>
                  <a:lnTo>
                    <a:pt x="340" y="497"/>
                  </a:lnTo>
                  <a:lnTo>
                    <a:pt x="340" y="495"/>
                  </a:lnTo>
                  <a:lnTo>
                    <a:pt x="340" y="497"/>
                  </a:lnTo>
                  <a:lnTo>
                    <a:pt x="338" y="497"/>
                  </a:lnTo>
                  <a:lnTo>
                    <a:pt x="338" y="495"/>
                  </a:lnTo>
                  <a:lnTo>
                    <a:pt x="338" y="497"/>
                  </a:lnTo>
                  <a:lnTo>
                    <a:pt x="338" y="499"/>
                  </a:lnTo>
                  <a:lnTo>
                    <a:pt x="338" y="497"/>
                  </a:lnTo>
                  <a:lnTo>
                    <a:pt x="336" y="497"/>
                  </a:lnTo>
                  <a:lnTo>
                    <a:pt x="338" y="497"/>
                  </a:lnTo>
                  <a:lnTo>
                    <a:pt x="336" y="497"/>
                  </a:lnTo>
                  <a:lnTo>
                    <a:pt x="336" y="499"/>
                  </a:lnTo>
                  <a:lnTo>
                    <a:pt x="334" y="499"/>
                  </a:lnTo>
                  <a:lnTo>
                    <a:pt x="336" y="499"/>
                  </a:lnTo>
                  <a:lnTo>
                    <a:pt x="334" y="499"/>
                  </a:lnTo>
                  <a:lnTo>
                    <a:pt x="332" y="499"/>
                  </a:lnTo>
                  <a:lnTo>
                    <a:pt x="330" y="499"/>
                  </a:lnTo>
                  <a:lnTo>
                    <a:pt x="330" y="501"/>
                  </a:lnTo>
                  <a:lnTo>
                    <a:pt x="328" y="501"/>
                  </a:lnTo>
                  <a:lnTo>
                    <a:pt x="328" y="499"/>
                  </a:lnTo>
                  <a:lnTo>
                    <a:pt x="328" y="501"/>
                  </a:lnTo>
                  <a:lnTo>
                    <a:pt x="326" y="501"/>
                  </a:lnTo>
                  <a:lnTo>
                    <a:pt x="326" y="499"/>
                  </a:lnTo>
                  <a:lnTo>
                    <a:pt x="326" y="497"/>
                  </a:lnTo>
                  <a:lnTo>
                    <a:pt x="325" y="497"/>
                  </a:lnTo>
                  <a:lnTo>
                    <a:pt x="325" y="499"/>
                  </a:lnTo>
                  <a:lnTo>
                    <a:pt x="325" y="497"/>
                  </a:lnTo>
                  <a:lnTo>
                    <a:pt x="323" y="497"/>
                  </a:lnTo>
                  <a:lnTo>
                    <a:pt x="323" y="495"/>
                  </a:lnTo>
                  <a:lnTo>
                    <a:pt x="321" y="495"/>
                  </a:lnTo>
                  <a:lnTo>
                    <a:pt x="319" y="495"/>
                  </a:lnTo>
                  <a:lnTo>
                    <a:pt x="317" y="495"/>
                  </a:lnTo>
                  <a:lnTo>
                    <a:pt x="317" y="497"/>
                  </a:lnTo>
                  <a:lnTo>
                    <a:pt x="315" y="497"/>
                  </a:lnTo>
                  <a:lnTo>
                    <a:pt x="315" y="495"/>
                  </a:lnTo>
                  <a:lnTo>
                    <a:pt x="317" y="495"/>
                  </a:lnTo>
                  <a:lnTo>
                    <a:pt x="317" y="493"/>
                  </a:lnTo>
                  <a:lnTo>
                    <a:pt x="315" y="493"/>
                  </a:lnTo>
                  <a:lnTo>
                    <a:pt x="317" y="493"/>
                  </a:lnTo>
                  <a:lnTo>
                    <a:pt x="315" y="493"/>
                  </a:lnTo>
                  <a:lnTo>
                    <a:pt x="313" y="493"/>
                  </a:lnTo>
                  <a:lnTo>
                    <a:pt x="313" y="495"/>
                  </a:lnTo>
                  <a:lnTo>
                    <a:pt x="311" y="495"/>
                  </a:lnTo>
                  <a:lnTo>
                    <a:pt x="311" y="493"/>
                  </a:lnTo>
                  <a:lnTo>
                    <a:pt x="309" y="493"/>
                  </a:lnTo>
                  <a:lnTo>
                    <a:pt x="309" y="491"/>
                  </a:lnTo>
                  <a:lnTo>
                    <a:pt x="307" y="491"/>
                  </a:lnTo>
                  <a:lnTo>
                    <a:pt x="307" y="493"/>
                  </a:lnTo>
                  <a:lnTo>
                    <a:pt x="305" y="493"/>
                  </a:lnTo>
                  <a:lnTo>
                    <a:pt x="305" y="491"/>
                  </a:lnTo>
                  <a:lnTo>
                    <a:pt x="307" y="491"/>
                  </a:lnTo>
                  <a:lnTo>
                    <a:pt x="305" y="491"/>
                  </a:lnTo>
                  <a:lnTo>
                    <a:pt x="303" y="491"/>
                  </a:lnTo>
                  <a:lnTo>
                    <a:pt x="305" y="491"/>
                  </a:lnTo>
                  <a:lnTo>
                    <a:pt x="303" y="491"/>
                  </a:lnTo>
                  <a:lnTo>
                    <a:pt x="303" y="493"/>
                  </a:lnTo>
                  <a:lnTo>
                    <a:pt x="303" y="491"/>
                  </a:lnTo>
                  <a:lnTo>
                    <a:pt x="301" y="491"/>
                  </a:lnTo>
                  <a:lnTo>
                    <a:pt x="300" y="491"/>
                  </a:lnTo>
                  <a:lnTo>
                    <a:pt x="298" y="491"/>
                  </a:lnTo>
                  <a:lnTo>
                    <a:pt x="298" y="490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90"/>
                  </a:lnTo>
                  <a:lnTo>
                    <a:pt x="296" y="488"/>
                  </a:lnTo>
                  <a:lnTo>
                    <a:pt x="296" y="486"/>
                  </a:lnTo>
                  <a:lnTo>
                    <a:pt x="294" y="486"/>
                  </a:lnTo>
                  <a:lnTo>
                    <a:pt x="294" y="488"/>
                  </a:lnTo>
                  <a:lnTo>
                    <a:pt x="294" y="490"/>
                  </a:lnTo>
                  <a:lnTo>
                    <a:pt x="294" y="488"/>
                  </a:lnTo>
                  <a:lnTo>
                    <a:pt x="292" y="488"/>
                  </a:lnTo>
                  <a:lnTo>
                    <a:pt x="294" y="488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lnTo>
                    <a:pt x="290" y="488"/>
                  </a:lnTo>
                  <a:lnTo>
                    <a:pt x="292" y="488"/>
                  </a:lnTo>
                  <a:lnTo>
                    <a:pt x="292" y="490"/>
                  </a:lnTo>
                  <a:lnTo>
                    <a:pt x="292" y="488"/>
                  </a:lnTo>
                  <a:lnTo>
                    <a:pt x="292" y="490"/>
                  </a:lnTo>
                  <a:lnTo>
                    <a:pt x="290" y="490"/>
                  </a:lnTo>
                  <a:lnTo>
                    <a:pt x="292" y="490"/>
                  </a:lnTo>
                  <a:lnTo>
                    <a:pt x="290" y="490"/>
                  </a:lnTo>
                  <a:lnTo>
                    <a:pt x="290" y="491"/>
                  </a:lnTo>
                  <a:lnTo>
                    <a:pt x="290" y="490"/>
                  </a:lnTo>
                  <a:lnTo>
                    <a:pt x="290" y="491"/>
                  </a:lnTo>
                  <a:lnTo>
                    <a:pt x="290" y="490"/>
                  </a:lnTo>
                  <a:lnTo>
                    <a:pt x="288" y="490"/>
                  </a:lnTo>
                  <a:lnTo>
                    <a:pt x="286" y="490"/>
                  </a:lnTo>
                  <a:lnTo>
                    <a:pt x="286" y="491"/>
                  </a:lnTo>
                  <a:lnTo>
                    <a:pt x="288" y="491"/>
                  </a:lnTo>
                  <a:lnTo>
                    <a:pt x="288" y="493"/>
                  </a:lnTo>
                  <a:lnTo>
                    <a:pt x="286" y="493"/>
                  </a:lnTo>
                  <a:lnTo>
                    <a:pt x="286" y="495"/>
                  </a:lnTo>
                  <a:lnTo>
                    <a:pt x="286" y="497"/>
                  </a:lnTo>
                  <a:lnTo>
                    <a:pt x="288" y="497"/>
                  </a:lnTo>
                  <a:lnTo>
                    <a:pt x="288" y="499"/>
                  </a:lnTo>
                  <a:lnTo>
                    <a:pt x="290" y="499"/>
                  </a:lnTo>
                  <a:lnTo>
                    <a:pt x="292" y="499"/>
                  </a:lnTo>
                  <a:lnTo>
                    <a:pt x="292" y="501"/>
                  </a:lnTo>
                  <a:lnTo>
                    <a:pt x="294" y="501"/>
                  </a:lnTo>
                  <a:lnTo>
                    <a:pt x="294" y="503"/>
                  </a:lnTo>
                  <a:lnTo>
                    <a:pt x="294" y="505"/>
                  </a:lnTo>
                  <a:lnTo>
                    <a:pt x="294" y="507"/>
                  </a:lnTo>
                  <a:lnTo>
                    <a:pt x="292" y="507"/>
                  </a:lnTo>
                  <a:lnTo>
                    <a:pt x="292" y="509"/>
                  </a:lnTo>
                  <a:lnTo>
                    <a:pt x="292" y="511"/>
                  </a:lnTo>
                  <a:lnTo>
                    <a:pt x="290" y="511"/>
                  </a:lnTo>
                  <a:lnTo>
                    <a:pt x="290" y="513"/>
                  </a:lnTo>
                  <a:lnTo>
                    <a:pt x="290" y="515"/>
                  </a:lnTo>
                  <a:lnTo>
                    <a:pt x="290" y="513"/>
                  </a:lnTo>
                  <a:lnTo>
                    <a:pt x="288" y="513"/>
                  </a:lnTo>
                  <a:lnTo>
                    <a:pt x="288" y="515"/>
                  </a:lnTo>
                  <a:lnTo>
                    <a:pt x="288" y="513"/>
                  </a:lnTo>
                  <a:lnTo>
                    <a:pt x="288" y="511"/>
                  </a:lnTo>
                  <a:lnTo>
                    <a:pt x="288" y="513"/>
                  </a:lnTo>
                  <a:lnTo>
                    <a:pt x="286" y="513"/>
                  </a:lnTo>
                  <a:lnTo>
                    <a:pt x="286" y="515"/>
                  </a:lnTo>
                  <a:lnTo>
                    <a:pt x="286" y="513"/>
                  </a:lnTo>
                  <a:lnTo>
                    <a:pt x="286" y="515"/>
                  </a:lnTo>
                  <a:lnTo>
                    <a:pt x="286" y="513"/>
                  </a:lnTo>
                  <a:lnTo>
                    <a:pt x="286" y="515"/>
                  </a:lnTo>
                  <a:lnTo>
                    <a:pt x="286" y="513"/>
                  </a:lnTo>
                  <a:lnTo>
                    <a:pt x="286" y="515"/>
                  </a:lnTo>
                  <a:lnTo>
                    <a:pt x="286" y="513"/>
                  </a:lnTo>
                  <a:lnTo>
                    <a:pt x="284" y="513"/>
                  </a:lnTo>
                  <a:lnTo>
                    <a:pt x="284" y="511"/>
                  </a:lnTo>
                  <a:lnTo>
                    <a:pt x="284" y="513"/>
                  </a:lnTo>
                  <a:lnTo>
                    <a:pt x="284" y="515"/>
                  </a:lnTo>
                  <a:lnTo>
                    <a:pt x="286" y="515"/>
                  </a:lnTo>
                  <a:lnTo>
                    <a:pt x="284" y="515"/>
                  </a:lnTo>
                  <a:lnTo>
                    <a:pt x="284" y="516"/>
                  </a:lnTo>
                  <a:lnTo>
                    <a:pt x="284" y="515"/>
                  </a:lnTo>
                  <a:lnTo>
                    <a:pt x="284" y="516"/>
                  </a:lnTo>
                  <a:lnTo>
                    <a:pt x="284" y="515"/>
                  </a:lnTo>
                  <a:lnTo>
                    <a:pt x="284" y="516"/>
                  </a:lnTo>
                  <a:lnTo>
                    <a:pt x="282" y="516"/>
                  </a:lnTo>
                  <a:lnTo>
                    <a:pt x="282" y="518"/>
                  </a:lnTo>
                  <a:lnTo>
                    <a:pt x="282" y="516"/>
                  </a:lnTo>
                  <a:lnTo>
                    <a:pt x="282" y="518"/>
                  </a:lnTo>
                  <a:lnTo>
                    <a:pt x="282" y="516"/>
                  </a:lnTo>
                  <a:lnTo>
                    <a:pt x="280" y="516"/>
                  </a:lnTo>
                  <a:lnTo>
                    <a:pt x="280" y="518"/>
                  </a:lnTo>
                  <a:lnTo>
                    <a:pt x="280" y="516"/>
                  </a:lnTo>
                  <a:lnTo>
                    <a:pt x="280" y="515"/>
                  </a:lnTo>
                  <a:lnTo>
                    <a:pt x="280" y="516"/>
                  </a:lnTo>
                  <a:lnTo>
                    <a:pt x="278" y="516"/>
                  </a:lnTo>
                  <a:lnTo>
                    <a:pt x="278" y="518"/>
                  </a:lnTo>
                  <a:lnTo>
                    <a:pt x="278" y="520"/>
                  </a:lnTo>
                  <a:lnTo>
                    <a:pt x="278" y="518"/>
                  </a:lnTo>
                  <a:lnTo>
                    <a:pt x="278" y="520"/>
                  </a:lnTo>
                  <a:lnTo>
                    <a:pt x="277" y="520"/>
                  </a:lnTo>
                  <a:lnTo>
                    <a:pt x="278" y="520"/>
                  </a:lnTo>
                  <a:lnTo>
                    <a:pt x="277" y="520"/>
                  </a:lnTo>
                  <a:lnTo>
                    <a:pt x="278" y="520"/>
                  </a:lnTo>
                  <a:lnTo>
                    <a:pt x="277" y="520"/>
                  </a:lnTo>
                  <a:lnTo>
                    <a:pt x="278" y="520"/>
                  </a:lnTo>
                  <a:lnTo>
                    <a:pt x="278" y="522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7" y="522"/>
                  </a:lnTo>
                  <a:lnTo>
                    <a:pt x="277" y="524"/>
                  </a:lnTo>
                  <a:lnTo>
                    <a:pt x="277" y="526"/>
                  </a:lnTo>
                  <a:lnTo>
                    <a:pt x="275" y="526"/>
                  </a:lnTo>
                  <a:lnTo>
                    <a:pt x="275" y="524"/>
                  </a:lnTo>
                  <a:lnTo>
                    <a:pt x="275" y="522"/>
                  </a:lnTo>
                  <a:lnTo>
                    <a:pt x="275" y="520"/>
                  </a:lnTo>
                  <a:lnTo>
                    <a:pt x="275" y="522"/>
                  </a:lnTo>
                  <a:lnTo>
                    <a:pt x="275" y="520"/>
                  </a:lnTo>
                  <a:lnTo>
                    <a:pt x="275" y="522"/>
                  </a:lnTo>
                  <a:lnTo>
                    <a:pt x="273" y="522"/>
                  </a:lnTo>
                  <a:lnTo>
                    <a:pt x="273" y="520"/>
                  </a:lnTo>
                  <a:lnTo>
                    <a:pt x="275" y="520"/>
                  </a:lnTo>
                  <a:lnTo>
                    <a:pt x="275" y="518"/>
                  </a:lnTo>
                  <a:lnTo>
                    <a:pt x="275" y="516"/>
                  </a:lnTo>
                  <a:lnTo>
                    <a:pt x="275" y="518"/>
                  </a:lnTo>
                  <a:lnTo>
                    <a:pt x="277" y="518"/>
                  </a:lnTo>
                  <a:lnTo>
                    <a:pt x="277" y="516"/>
                  </a:lnTo>
                  <a:lnTo>
                    <a:pt x="277" y="515"/>
                  </a:lnTo>
                  <a:lnTo>
                    <a:pt x="278" y="515"/>
                  </a:lnTo>
                  <a:lnTo>
                    <a:pt x="278" y="513"/>
                  </a:lnTo>
                  <a:lnTo>
                    <a:pt x="280" y="513"/>
                  </a:lnTo>
                  <a:lnTo>
                    <a:pt x="280" y="511"/>
                  </a:lnTo>
                  <a:lnTo>
                    <a:pt x="282" y="511"/>
                  </a:lnTo>
                  <a:lnTo>
                    <a:pt x="282" y="509"/>
                  </a:lnTo>
                  <a:lnTo>
                    <a:pt x="284" y="509"/>
                  </a:lnTo>
                  <a:lnTo>
                    <a:pt x="284" y="507"/>
                  </a:lnTo>
                  <a:lnTo>
                    <a:pt x="284" y="505"/>
                  </a:lnTo>
                  <a:lnTo>
                    <a:pt x="284" y="503"/>
                  </a:lnTo>
                  <a:lnTo>
                    <a:pt x="284" y="501"/>
                  </a:lnTo>
                  <a:lnTo>
                    <a:pt x="282" y="501"/>
                  </a:lnTo>
                  <a:lnTo>
                    <a:pt x="284" y="501"/>
                  </a:lnTo>
                  <a:lnTo>
                    <a:pt x="284" y="499"/>
                  </a:lnTo>
                  <a:lnTo>
                    <a:pt x="282" y="499"/>
                  </a:lnTo>
                  <a:lnTo>
                    <a:pt x="280" y="499"/>
                  </a:lnTo>
                  <a:lnTo>
                    <a:pt x="280" y="497"/>
                  </a:lnTo>
                  <a:lnTo>
                    <a:pt x="278" y="497"/>
                  </a:lnTo>
                  <a:lnTo>
                    <a:pt x="277" y="497"/>
                  </a:lnTo>
                  <a:lnTo>
                    <a:pt x="277" y="499"/>
                  </a:lnTo>
                  <a:lnTo>
                    <a:pt x="277" y="501"/>
                  </a:lnTo>
                  <a:lnTo>
                    <a:pt x="275" y="501"/>
                  </a:lnTo>
                  <a:lnTo>
                    <a:pt x="275" y="503"/>
                  </a:lnTo>
                  <a:lnTo>
                    <a:pt x="275" y="505"/>
                  </a:lnTo>
                  <a:lnTo>
                    <a:pt x="275" y="507"/>
                  </a:lnTo>
                  <a:lnTo>
                    <a:pt x="277" y="507"/>
                  </a:lnTo>
                  <a:lnTo>
                    <a:pt x="275" y="507"/>
                  </a:lnTo>
                  <a:lnTo>
                    <a:pt x="275" y="509"/>
                  </a:lnTo>
                  <a:lnTo>
                    <a:pt x="275" y="511"/>
                  </a:lnTo>
                  <a:lnTo>
                    <a:pt x="275" y="513"/>
                  </a:lnTo>
                  <a:lnTo>
                    <a:pt x="273" y="513"/>
                  </a:lnTo>
                  <a:lnTo>
                    <a:pt x="271" y="513"/>
                  </a:lnTo>
                  <a:lnTo>
                    <a:pt x="271" y="515"/>
                  </a:lnTo>
                  <a:lnTo>
                    <a:pt x="273" y="515"/>
                  </a:lnTo>
                  <a:lnTo>
                    <a:pt x="271" y="516"/>
                  </a:lnTo>
                  <a:lnTo>
                    <a:pt x="271" y="518"/>
                  </a:lnTo>
                  <a:lnTo>
                    <a:pt x="271" y="520"/>
                  </a:lnTo>
                  <a:lnTo>
                    <a:pt x="269" y="520"/>
                  </a:lnTo>
                  <a:lnTo>
                    <a:pt x="269" y="522"/>
                  </a:lnTo>
                  <a:lnTo>
                    <a:pt x="269" y="524"/>
                  </a:lnTo>
                  <a:lnTo>
                    <a:pt x="269" y="526"/>
                  </a:lnTo>
                  <a:lnTo>
                    <a:pt x="269" y="528"/>
                  </a:lnTo>
                  <a:lnTo>
                    <a:pt x="267" y="528"/>
                  </a:lnTo>
                  <a:lnTo>
                    <a:pt x="267" y="530"/>
                  </a:lnTo>
                  <a:lnTo>
                    <a:pt x="269" y="530"/>
                  </a:lnTo>
                  <a:lnTo>
                    <a:pt x="267" y="530"/>
                  </a:lnTo>
                  <a:lnTo>
                    <a:pt x="267" y="532"/>
                  </a:lnTo>
                  <a:lnTo>
                    <a:pt x="267" y="530"/>
                  </a:lnTo>
                  <a:lnTo>
                    <a:pt x="267" y="532"/>
                  </a:lnTo>
                  <a:lnTo>
                    <a:pt x="265" y="532"/>
                  </a:lnTo>
                  <a:lnTo>
                    <a:pt x="265" y="530"/>
                  </a:lnTo>
                  <a:lnTo>
                    <a:pt x="265" y="532"/>
                  </a:lnTo>
                  <a:lnTo>
                    <a:pt x="265" y="530"/>
                  </a:lnTo>
                  <a:lnTo>
                    <a:pt x="267" y="530"/>
                  </a:lnTo>
                  <a:lnTo>
                    <a:pt x="265" y="530"/>
                  </a:lnTo>
                  <a:lnTo>
                    <a:pt x="265" y="532"/>
                  </a:lnTo>
                  <a:lnTo>
                    <a:pt x="263" y="532"/>
                  </a:lnTo>
                  <a:lnTo>
                    <a:pt x="261" y="532"/>
                  </a:lnTo>
                  <a:lnTo>
                    <a:pt x="259" y="532"/>
                  </a:lnTo>
                  <a:lnTo>
                    <a:pt x="259" y="534"/>
                  </a:lnTo>
                  <a:lnTo>
                    <a:pt x="259" y="532"/>
                  </a:lnTo>
                  <a:lnTo>
                    <a:pt x="261" y="532"/>
                  </a:lnTo>
                  <a:lnTo>
                    <a:pt x="261" y="530"/>
                  </a:lnTo>
                  <a:lnTo>
                    <a:pt x="263" y="530"/>
                  </a:lnTo>
                  <a:lnTo>
                    <a:pt x="263" y="528"/>
                  </a:lnTo>
                  <a:lnTo>
                    <a:pt x="261" y="528"/>
                  </a:lnTo>
                  <a:lnTo>
                    <a:pt x="263" y="528"/>
                  </a:lnTo>
                  <a:lnTo>
                    <a:pt x="263" y="526"/>
                  </a:lnTo>
                  <a:lnTo>
                    <a:pt x="263" y="524"/>
                  </a:lnTo>
                  <a:lnTo>
                    <a:pt x="263" y="522"/>
                  </a:lnTo>
                  <a:lnTo>
                    <a:pt x="265" y="522"/>
                  </a:lnTo>
                  <a:lnTo>
                    <a:pt x="265" y="520"/>
                  </a:lnTo>
                  <a:lnTo>
                    <a:pt x="265" y="518"/>
                  </a:lnTo>
                  <a:lnTo>
                    <a:pt x="267" y="518"/>
                  </a:lnTo>
                  <a:lnTo>
                    <a:pt x="267" y="516"/>
                  </a:lnTo>
                  <a:lnTo>
                    <a:pt x="265" y="516"/>
                  </a:lnTo>
                  <a:lnTo>
                    <a:pt x="263" y="516"/>
                  </a:lnTo>
                  <a:lnTo>
                    <a:pt x="261" y="516"/>
                  </a:lnTo>
                  <a:lnTo>
                    <a:pt x="261" y="518"/>
                  </a:lnTo>
                  <a:lnTo>
                    <a:pt x="259" y="518"/>
                  </a:lnTo>
                  <a:lnTo>
                    <a:pt x="259" y="520"/>
                  </a:lnTo>
                  <a:lnTo>
                    <a:pt x="259" y="518"/>
                  </a:lnTo>
                  <a:lnTo>
                    <a:pt x="259" y="520"/>
                  </a:lnTo>
                  <a:lnTo>
                    <a:pt x="257" y="520"/>
                  </a:lnTo>
                  <a:lnTo>
                    <a:pt x="255" y="520"/>
                  </a:lnTo>
                  <a:lnTo>
                    <a:pt x="253" y="520"/>
                  </a:lnTo>
                  <a:lnTo>
                    <a:pt x="253" y="522"/>
                  </a:lnTo>
                  <a:lnTo>
                    <a:pt x="252" y="522"/>
                  </a:lnTo>
                  <a:lnTo>
                    <a:pt x="250" y="522"/>
                  </a:lnTo>
                  <a:lnTo>
                    <a:pt x="250" y="524"/>
                  </a:lnTo>
                  <a:lnTo>
                    <a:pt x="248" y="524"/>
                  </a:lnTo>
                  <a:lnTo>
                    <a:pt x="250" y="524"/>
                  </a:lnTo>
                  <a:lnTo>
                    <a:pt x="248" y="524"/>
                  </a:lnTo>
                  <a:lnTo>
                    <a:pt x="248" y="526"/>
                  </a:lnTo>
                  <a:lnTo>
                    <a:pt x="248" y="524"/>
                  </a:lnTo>
                  <a:lnTo>
                    <a:pt x="248" y="526"/>
                  </a:lnTo>
                  <a:lnTo>
                    <a:pt x="248" y="528"/>
                  </a:lnTo>
                  <a:lnTo>
                    <a:pt x="248" y="530"/>
                  </a:lnTo>
                  <a:lnTo>
                    <a:pt x="248" y="532"/>
                  </a:lnTo>
                  <a:lnTo>
                    <a:pt x="248" y="534"/>
                  </a:lnTo>
                  <a:lnTo>
                    <a:pt x="248" y="536"/>
                  </a:lnTo>
                  <a:lnTo>
                    <a:pt x="246" y="536"/>
                  </a:lnTo>
                  <a:lnTo>
                    <a:pt x="246" y="538"/>
                  </a:lnTo>
                  <a:lnTo>
                    <a:pt x="246" y="539"/>
                  </a:lnTo>
                  <a:lnTo>
                    <a:pt x="246" y="541"/>
                  </a:lnTo>
                  <a:lnTo>
                    <a:pt x="244" y="541"/>
                  </a:lnTo>
                  <a:lnTo>
                    <a:pt x="246" y="541"/>
                  </a:lnTo>
                  <a:lnTo>
                    <a:pt x="246" y="539"/>
                  </a:lnTo>
                  <a:lnTo>
                    <a:pt x="244" y="539"/>
                  </a:lnTo>
                  <a:lnTo>
                    <a:pt x="244" y="541"/>
                  </a:lnTo>
                  <a:lnTo>
                    <a:pt x="246" y="541"/>
                  </a:lnTo>
                  <a:lnTo>
                    <a:pt x="246" y="543"/>
                  </a:lnTo>
                  <a:lnTo>
                    <a:pt x="244" y="543"/>
                  </a:lnTo>
                  <a:lnTo>
                    <a:pt x="244" y="545"/>
                  </a:lnTo>
                  <a:lnTo>
                    <a:pt x="242" y="545"/>
                  </a:lnTo>
                  <a:lnTo>
                    <a:pt x="244" y="545"/>
                  </a:lnTo>
                  <a:lnTo>
                    <a:pt x="242" y="545"/>
                  </a:lnTo>
                  <a:lnTo>
                    <a:pt x="242" y="547"/>
                  </a:lnTo>
                  <a:lnTo>
                    <a:pt x="244" y="547"/>
                  </a:lnTo>
                  <a:lnTo>
                    <a:pt x="244" y="545"/>
                  </a:lnTo>
                  <a:lnTo>
                    <a:pt x="244" y="547"/>
                  </a:lnTo>
                  <a:lnTo>
                    <a:pt x="242" y="547"/>
                  </a:lnTo>
                  <a:lnTo>
                    <a:pt x="240" y="547"/>
                  </a:lnTo>
                  <a:lnTo>
                    <a:pt x="238" y="547"/>
                  </a:lnTo>
                  <a:lnTo>
                    <a:pt x="238" y="549"/>
                  </a:lnTo>
                  <a:lnTo>
                    <a:pt x="240" y="549"/>
                  </a:lnTo>
                  <a:lnTo>
                    <a:pt x="238" y="549"/>
                  </a:lnTo>
                  <a:lnTo>
                    <a:pt x="240" y="549"/>
                  </a:lnTo>
                  <a:lnTo>
                    <a:pt x="238" y="549"/>
                  </a:lnTo>
                  <a:lnTo>
                    <a:pt x="238" y="551"/>
                  </a:lnTo>
                  <a:lnTo>
                    <a:pt x="236" y="551"/>
                  </a:lnTo>
                  <a:lnTo>
                    <a:pt x="236" y="553"/>
                  </a:lnTo>
                  <a:lnTo>
                    <a:pt x="234" y="553"/>
                  </a:lnTo>
                  <a:lnTo>
                    <a:pt x="232" y="553"/>
                  </a:lnTo>
                  <a:lnTo>
                    <a:pt x="234" y="553"/>
                  </a:lnTo>
                  <a:lnTo>
                    <a:pt x="232" y="553"/>
                  </a:lnTo>
                  <a:lnTo>
                    <a:pt x="230" y="553"/>
                  </a:lnTo>
                  <a:lnTo>
                    <a:pt x="228" y="553"/>
                  </a:lnTo>
                  <a:lnTo>
                    <a:pt x="227" y="553"/>
                  </a:lnTo>
                  <a:lnTo>
                    <a:pt x="225" y="553"/>
                  </a:lnTo>
                  <a:lnTo>
                    <a:pt x="223" y="553"/>
                  </a:lnTo>
                  <a:lnTo>
                    <a:pt x="223" y="555"/>
                  </a:lnTo>
                  <a:lnTo>
                    <a:pt x="223" y="553"/>
                  </a:lnTo>
                  <a:lnTo>
                    <a:pt x="223" y="555"/>
                  </a:lnTo>
                  <a:lnTo>
                    <a:pt x="221" y="555"/>
                  </a:lnTo>
                  <a:lnTo>
                    <a:pt x="219" y="555"/>
                  </a:lnTo>
                  <a:lnTo>
                    <a:pt x="219" y="553"/>
                  </a:lnTo>
                  <a:lnTo>
                    <a:pt x="217" y="553"/>
                  </a:lnTo>
                  <a:lnTo>
                    <a:pt x="215" y="553"/>
                  </a:lnTo>
                  <a:lnTo>
                    <a:pt x="215" y="551"/>
                  </a:lnTo>
                  <a:lnTo>
                    <a:pt x="215" y="549"/>
                  </a:lnTo>
                  <a:lnTo>
                    <a:pt x="213" y="549"/>
                  </a:lnTo>
                  <a:lnTo>
                    <a:pt x="213" y="547"/>
                  </a:lnTo>
                  <a:lnTo>
                    <a:pt x="211" y="547"/>
                  </a:lnTo>
                  <a:lnTo>
                    <a:pt x="209" y="547"/>
                  </a:lnTo>
                  <a:lnTo>
                    <a:pt x="207" y="547"/>
                  </a:lnTo>
                  <a:lnTo>
                    <a:pt x="205" y="547"/>
                  </a:lnTo>
                  <a:lnTo>
                    <a:pt x="204" y="547"/>
                  </a:lnTo>
                  <a:lnTo>
                    <a:pt x="204" y="549"/>
                  </a:lnTo>
                  <a:lnTo>
                    <a:pt x="204" y="547"/>
                  </a:lnTo>
                  <a:lnTo>
                    <a:pt x="202" y="547"/>
                  </a:lnTo>
                  <a:lnTo>
                    <a:pt x="202" y="549"/>
                  </a:lnTo>
                  <a:lnTo>
                    <a:pt x="200" y="549"/>
                  </a:lnTo>
                  <a:lnTo>
                    <a:pt x="198" y="549"/>
                  </a:lnTo>
                  <a:lnTo>
                    <a:pt x="198" y="547"/>
                  </a:lnTo>
                  <a:lnTo>
                    <a:pt x="198" y="549"/>
                  </a:lnTo>
                  <a:lnTo>
                    <a:pt x="196" y="549"/>
                  </a:lnTo>
                  <a:lnTo>
                    <a:pt x="196" y="547"/>
                  </a:lnTo>
                  <a:lnTo>
                    <a:pt x="194" y="547"/>
                  </a:lnTo>
                  <a:lnTo>
                    <a:pt x="194" y="549"/>
                  </a:lnTo>
                  <a:lnTo>
                    <a:pt x="192" y="549"/>
                  </a:lnTo>
                  <a:lnTo>
                    <a:pt x="190" y="549"/>
                  </a:lnTo>
                  <a:lnTo>
                    <a:pt x="190" y="547"/>
                  </a:lnTo>
                  <a:lnTo>
                    <a:pt x="192" y="547"/>
                  </a:lnTo>
                  <a:lnTo>
                    <a:pt x="190" y="547"/>
                  </a:lnTo>
                  <a:lnTo>
                    <a:pt x="188" y="547"/>
                  </a:lnTo>
                  <a:lnTo>
                    <a:pt x="188" y="549"/>
                  </a:lnTo>
                  <a:lnTo>
                    <a:pt x="186" y="549"/>
                  </a:lnTo>
                  <a:lnTo>
                    <a:pt x="184" y="549"/>
                  </a:lnTo>
                  <a:lnTo>
                    <a:pt x="182" y="549"/>
                  </a:lnTo>
                  <a:lnTo>
                    <a:pt x="182" y="547"/>
                  </a:lnTo>
                  <a:lnTo>
                    <a:pt x="180" y="547"/>
                  </a:lnTo>
                  <a:lnTo>
                    <a:pt x="180" y="545"/>
                  </a:lnTo>
                  <a:lnTo>
                    <a:pt x="182" y="545"/>
                  </a:lnTo>
                  <a:lnTo>
                    <a:pt x="180" y="545"/>
                  </a:lnTo>
                  <a:lnTo>
                    <a:pt x="180" y="543"/>
                  </a:lnTo>
                  <a:lnTo>
                    <a:pt x="180" y="541"/>
                  </a:lnTo>
                  <a:lnTo>
                    <a:pt x="179" y="541"/>
                  </a:lnTo>
                  <a:lnTo>
                    <a:pt x="179" y="539"/>
                  </a:lnTo>
                  <a:lnTo>
                    <a:pt x="177" y="539"/>
                  </a:lnTo>
                  <a:lnTo>
                    <a:pt x="175" y="541"/>
                  </a:lnTo>
                  <a:lnTo>
                    <a:pt x="173" y="541"/>
                  </a:lnTo>
                  <a:lnTo>
                    <a:pt x="173" y="543"/>
                  </a:lnTo>
                  <a:lnTo>
                    <a:pt x="171" y="543"/>
                  </a:lnTo>
                  <a:lnTo>
                    <a:pt x="169" y="543"/>
                  </a:lnTo>
                  <a:lnTo>
                    <a:pt x="169" y="545"/>
                  </a:lnTo>
                  <a:lnTo>
                    <a:pt x="167" y="545"/>
                  </a:lnTo>
                  <a:lnTo>
                    <a:pt x="165" y="547"/>
                  </a:lnTo>
                  <a:lnTo>
                    <a:pt x="163" y="547"/>
                  </a:lnTo>
                  <a:lnTo>
                    <a:pt x="163" y="549"/>
                  </a:lnTo>
                  <a:lnTo>
                    <a:pt x="161" y="549"/>
                  </a:lnTo>
                  <a:lnTo>
                    <a:pt x="161" y="551"/>
                  </a:lnTo>
                  <a:lnTo>
                    <a:pt x="159" y="551"/>
                  </a:lnTo>
                  <a:lnTo>
                    <a:pt x="157" y="551"/>
                  </a:lnTo>
                  <a:lnTo>
                    <a:pt x="156" y="551"/>
                  </a:lnTo>
                  <a:lnTo>
                    <a:pt x="156" y="553"/>
                  </a:lnTo>
                  <a:lnTo>
                    <a:pt x="154" y="553"/>
                  </a:lnTo>
                  <a:lnTo>
                    <a:pt x="154" y="551"/>
                  </a:lnTo>
                  <a:lnTo>
                    <a:pt x="152" y="551"/>
                  </a:lnTo>
                  <a:lnTo>
                    <a:pt x="150" y="551"/>
                  </a:lnTo>
                  <a:lnTo>
                    <a:pt x="150" y="553"/>
                  </a:lnTo>
                  <a:lnTo>
                    <a:pt x="148" y="553"/>
                  </a:lnTo>
                  <a:lnTo>
                    <a:pt x="148" y="551"/>
                  </a:lnTo>
                  <a:lnTo>
                    <a:pt x="148" y="549"/>
                  </a:lnTo>
                  <a:lnTo>
                    <a:pt x="150" y="549"/>
                  </a:lnTo>
                  <a:lnTo>
                    <a:pt x="148" y="549"/>
                  </a:lnTo>
                  <a:lnTo>
                    <a:pt x="146" y="549"/>
                  </a:lnTo>
                  <a:lnTo>
                    <a:pt x="146" y="547"/>
                  </a:lnTo>
                  <a:lnTo>
                    <a:pt x="144" y="547"/>
                  </a:lnTo>
                  <a:lnTo>
                    <a:pt x="144" y="549"/>
                  </a:lnTo>
                  <a:lnTo>
                    <a:pt x="144" y="547"/>
                  </a:lnTo>
                  <a:lnTo>
                    <a:pt x="142" y="547"/>
                  </a:lnTo>
                  <a:lnTo>
                    <a:pt x="144" y="547"/>
                  </a:lnTo>
                  <a:lnTo>
                    <a:pt x="144" y="545"/>
                  </a:lnTo>
                  <a:lnTo>
                    <a:pt x="142" y="545"/>
                  </a:lnTo>
                  <a:lnTo>
                    <a:pt x="142" y="543"/>
                  </a:lnTo>
                  <a:lnTo>
                    <a:pt x="142" y="541"/>
                  </a:lnTo>
                  <a:lnTo>
                    <a:pt x="142" y="543"/>
                  </a:lnTo>
                  <a:lnTo>
                    <a:pt x="140" y="543"/>
                  </a:lnTo>
                  <a:lnTo>
                    <a:pt x="140" y="541"/>
                  </a:lnTo>
                  <a:lnTo>
                    <a:pt x="140" y="543"/>
                  </a:lnTo>
                  <a:lnTo>
                    <a:pt x="138" y="543"/>
                  </a:lnTo>
                  <a:lnTo>
                    <a:pt x="138" y="541"/>
                  </a:lnTo>
                  <a:lnTo>
                    <a:pt x="136" y="541"/>
                  </a:lnTo>
                  <a:lnTo>
                    <a:pt x="134" y="541"/>
                  </a:lnTo>
                  <a:lnTo>
                    <a:pt x="134" y="539"/>
                  </a:lnTo>
                  <a:lnTo>
                    <a:pt x="132" y="539"/>
                  </a:lnTo>
                  <a:lnTo>
                    <a:pt x="132" y="541"/>
                  </a:lnTo>
                  <a:lnTo>
                    <a:pt x="132" y="539"/>
                  </a:lnTo>
                  <a:lnTo>
                    <a:pt x="132" y="541"/>
                  </a:lnTo>
                  <a:lnTo>
                    <a:pt x="132" y="539"/>
                  </a:lnTo>
                  <a:lnTo>
                    <a:pt x="131" y="539"/>
                  </a:lnTo>
                  <a:lnTo>
                    <a:pt x="131" y="538"/>
                  </a:lnTo>
                  <a:lnTo>
                    <a:pt x="131" y="536"/>
                  </a:lnTo>
                  <a:lnTo>
                    <a:pt x="129" y="536"/>
                  </a:lnTo>
                  <a:lnTo>
                    <a:pt x="129" y="534"/>
                  </a:lnTo>
                  <a:lnTo>
                    <a:pt x="129" y="532"/>
                  </a:lnTo>
                  <a:lnTo>
                    <a:pt x="127" y="532"/>
                  </a:lnTo>
                  <a:lnTo>
                    <a:pt x="127" y="534"/>
                  </a:lnTo>
                  <a:lnTo>
                    <a:pt x="125" y="534"/>
                  </a:lnTo>
                  <a:lnTo>
                    <a:pt x="125" y="532"/>
                  </a:lnTo>
                  <a:lnTo>
                    <a:pt x="123" y="532"/>
                  </a:lnTo>
                  <a:lnTo>
                    <a:pt x="123" y="534"/>
                  </a:lnTo>
                  <a:lnTo>
                    <a:pt x="121" y="534"/>
                  </a:lnTo>
                  <a:lnTo>
                    <a:pt x="119" y="534"/>
                  </a:lnTo>
                  <a:lnTo>
                    <a:pt x="117" y="534"/>
                  </a:lnTo>
                  <a:lnTo>
                    <a:pt x="117" y="536"/>
                  </a:lnTo>
                  <a:lnTo>
                    <a:pt x="117" y="538"/>
                  </a:lnTo>
                  <a:lnTo>
                    <a:pt x="119" y="538"/>
                  </a:lnTo>
                  <a:lnTo>
                    <a:pt x="119" y="539"/>
                  </a:lnTo>
                  <a:lnTo>
                    <a:pt x="117" y="539"/>
                  </a:lnTo>
                  <a:lnTo>
                    <a:pt x="115" y="539"/>
                  </a:lnTo>
                  <a:lnTo>
                    <a:pt x="115" y="541"/>
                  </a:lnTo>
                  <a:lnTo>
                    <a:pt x="115" y="539"/>
                  </a:lnTo>
                  <a:lnTo>
                    <a:pt x="113" y="539"/>
                  </a:lnTo>
                  <a:lnTo>
                    <a:pt x="113" y="538"/>
                  </a:lnTo>
                  <a:lnTo>
                    <a:pt x="113" y="536"/>
                  </a:lnTo>
                  <a:lnTo>
                    <a:pt x="111" y="536"/>
                  </a:lnTo>
                  <a:lnTo>
                    <a:pt x="111" y="534"/>
                  </a:lnTo>
                  <a:lnTo>
                    <a:pt x="111" y="532"/>
                  </a:lnTo>
                  <a:lnTo>
                    <a:pt x="109" y="532"/>
                  </a:lnTo>
                  <a:lnTo>
                    <a:pt x="111" y="532"/>
                  </a:lnTo>
                  <a:lnTo>
                    <a:pt x="111" y="530"/>
                  </a:lnTo>
                  <a:lnTo>
                    <a:pt x="111" y="528"/>
                  </a:lnTo>
                  <a:lnTo>
                    <a:pt x="109" y="528"/>
                  </a:lnTo>
                  <a:lnTo>
                    <a:pt x="109" y="526"/>
                  </a:lnTo>
                  <a:lnTo>
                    <a:pt x="108" y="526"/>
                  </a:lnTo>
                  <a:lnTo>
                    <a:pt x="108" y="528"/>
                  </a:lnTo>
                  <a:lnTo>
                    <a:pt x="106" y="528"/>
                  </a:lnTo>
                  <a:lnTo>
                    <a:pt x="104" y="528"/>
                  </a:lnTo>
                  <a:lnTo>
                    <a:pt x="102" y="528"/>
                  </a:lnTo>
                  <a:lnTo>
                    <a:pt x="102" y="526"/>
                  </a:lnTo>
                  <a:lnTo>
                    <a:pt x="100" y="526"/>
                  </a:lnTo>
                  <a:lnTo>
                    <a:pt x="102" y="524"/>
                  </a:lnTo>
                  <a:lnTo>
                    <a:pt x="104" y="524"/>
                  </a:lnTo>
                  <a:lnTo>
                    <a:pt x="104" y="522"/>
                  </a:lnTo>
                  <a:lnTo>
                    <a:pt x="104" y="520"/>
                  </a:lnTo>
                  <a:lnTo>
                    <a:pt x="100" y="520"/>
                  </a:lnTo>
                  <a:lnTo>
                    <a:pt x="98" y="520"/>
                  </a:lnTo>
                  <a:lnTo>
                    <a:pt x="96" y="518"/>
                  </a:lnTo>
                  <a:lnTo>
                    <a:pt x="94" y="518"/>
                  </a:lnTo>
                  <a:lnTo>
                    <a:pt x="92" y="516"/>
                  </a:lnTo>
                  <a:lnTo>
                    <a:pt x="90" y="516"/>
                  </a:lnTo>
                  <a:lnTo>
                    <a:pt x="90" y="515"/>
                  </a:lnTo>
                  <a:lnTo>
                    <a:pt x="88" y="515"/>
                  </a:lnTo>
                  <a:lnTo>
                    <a:pt x="86" y="515"/>
                  </a:lnTo>
                  <a:lnTo>
                    <a:pt x="84" y="515"/>
                  </a:lnTo>
                  <a:lnTo>
                    <a:pt x="81" y="515"/>
                  </a:lnTo>
                  <a:lnTo>
                    <a:pt x="79" y="515"/>
                  </a:lnTo>
                  <a:lnTo>
                    <a:pt x="77" y="515"/>
                  </a:lnTo>
                  <a:lnTo>
                    <a:pt x="75" y="515"/>
                  </a:lnTo>
                  <a:lnTo>
                    <a:pt x="73" y="515"/>
                  </a:lnTo>
                  <a:lnTo>
                    <a:pt x="73" y="516"/>
                  </a:lnTo>
                  <a:lnTo>
                    <a:pt x="71" y="516"/>
                  </a:lnTo>
                  <a:lnTo>
                    <a:pt x="69" y="516"/>
                  </a:lnTo>
                  <a:lnTo>
                    <a:pt x="69" y="518"/>
                  </a:lnTo>
                  <a:lnTo>
                    <a:pt x="69" y="520"/>
                  </a:lnTo>
                  <a:lnTo>
                    <a:pt x="67" y="520"/>
                  </a:lnTo>
                  <a:lnTo>
                    <a:pt x="65" y="520"/>
                  </a:lnTo>
                  <a:lnTo>
                    <a:pt x="63" y="520"/>
                  </a:lnTo>
                  <a:lnTo>
                    <a:pt x="61" y="520"/>
                  </a:lnTo>
                  <a:lnTo>
                    <a:pt x="61" y="522"/>
                  </a:lnTo>
                  <a:lnTo>
                    <a:pt x="60" y="522"/>
                  </a:lnTo>
                  <a:lnTo>
                    <a:pt x="58" y="522"/>
                  </a:lnTo>
                  <a:lnTo>
                    <a:pt x="56" y="522"/>
                  </a:lnTo>
                  <a:lnTo>
                    <a:pt x="56" y="520"/>
                  </a:lnTo>
                  <a:lnTo>
                    <a:pt x="54" y="520"/>
                  </a:lnTo>
                  <a:lnTo>
                    <a:pt x="54" y="518"/>
                  </a:lnTo>
                  <a:lnTo>
                    <a:pt x="56" y="518"/>
                  </a:lnTo>
                  <a:lnTo>
                    <a:pt x="54" y="516"/>
                  </a:lnTo>
                  <a:lnTo>
                    <a:pt x="54" y="515"/>
                  </a:lnTo>
                  <a:lnTo>
                    <a:pt x="52" y="515"/>
                  </a:lnTo>
                  <a:lnTo>
                    <a:pt x="50" y="515"/>
                  </a:lnTo>
                  <a:lnTo>
                    <a:pt x="48" y="515"/>
                  </a:lnTo>
                  <a:lnTo>
                    <a:pt x="48" y="513"/>
                  </a:lnTo>
                  <a:lnTo>
                    <a:pt x="46" y="513"/>
                  </a:lnTo>
                  <a:lnTo>
                    <a:pt x="44" y="513"/>
                  </a:lnTo>
                  <a:lnTo>
                    <a:pt x="42" y="513"/>
                  </a:lnTo>
                  <a:lnTo>
                    <a:pt x="40" y="513"/>
                  </a:lnTo>
                  <a:lnTo>
                    <a:pt x="38" y="513"/>
                  </a:lnTo>
                  <a:lnTo>
                    <a:pt x="36" y="513"/>
                  </a:lnTo>
                  <a:lnTo>
                    <a:pt x="36" y="511"/>
                  </a:lnTo>
                  <a:lnTo>
                    <a:pt x="36" y="509"/>
                  </a:lnTo>
                  <a:lnTo>
                    <a:pt x="35" y="509"/>
                  </a:lnTo>
                  <a:lnTo>
                    <a:pt x="33" y="509"/>
                  </a:lnTo>
                  <a:lnTo>
                    <a:pt x="31" y="509"/>
                  </a:lnTo>
                  <a:lnTo>
                    <a:pt x="29" y="509"/>
                  </a:lnTo>
                  <a:lnTo>
                    <a:pt x="27" y="509"/>
                  </a:lnTo>
                  <a:lnTo>
                    <a:pt x="25" y="509"/>
                  </a:lnTo>
                  <a:lnTo>
                    <a:pt x="25" y="507"/>
                  </a:lnTo>
                  <a:lnTo>
                    <a:pt x="23" y="507"/>
                  </a:lnTo>
                  <a:lnTo>
                    <a:pt x="21" y="507"/>
                  </a:lnTo>
                  <a:lnTo>
                    <a:pt x="21" y="505"/>
                  </a:lnTo>
                  <a:lnTo>
                    <a:pt x="19" y="505"/>
                  </a:lnTo>
                  <a:lnTo>
                    <a:pt x="19" y="503"/>
                  </a:lnTo>
                  <a:lnTo>
                    <a:pt x="19" y="501"/>
                  </a:lnTo>
                  <a:lnTo>
                    <a:pt x="17" y="501"/>
                  </a:lnTo>
                  <a:lnTo>
                    <a:pt x="17" y="499"/>
                  </a:lnTo>
                  <a:lnTo>
                    <a:pt x="19" y="499"/>
                  </a:lnTo>
                  <a:lnTo>
                    <a:pt x="17" y="501"/>
                  </a:lnTo>
                  <a:lnTo>
                    <a:pt x="19" y="501"/>
                  </a:lnTo>
                  <a:lnTo>
                    <a:pt x="19" y="499"/>
                  </a:lnTo>
                  <a:lnTo>
                    <a:pt x="21" y="499"/>
                  </a:lnTo>
                  <a:lnTo>
                    <a:pt x="19" y="499"/>
                  </a:lnTo>
                  <a:lnTo>
                    <a:pt x="21" y="499"/>
                  </a:lnTo>
                  <a:lnTo>
                    <a:pt x="19" y="499"/>
                  </a:lnTo>
                  <a:lnTo>
                    <a:pt x="19" y="497"/>
                  </a:lnTo>
                  <a:lnTo>
                    <a:pt x="21" y="497"/>
                  </a:lnTo>
                  <a:lnTo>
                    <a:pt x="21" y="495"/>
                  </a:lnTo>
                  <a:lnTo>
                    <a:pt x="23" y="495"/>
                  </a:lnTo>
                  <a:lnTo>
                    <a:pt x="23" y="493"/>
                  </a:lnTo>
                  <a:lnTo>
                    <a:pt x="21" y="493"/>
                  </a:lnTo>
                  <a:lnTo>
                    <a:pt x="23" y="493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5" y="493"/>
                  </a:lnTo>
                  <a:lnTo>
                    <a:pt x="25" y="491"/>
                  </a:lnTo>
                  <a:lnTo>
                    <a:pt x="25" y="493"/>
                  </a:lnTo>
                  <a:lnTo>
                    <a:pt x="27" y="493"/>
                  </a:lnTo>
                  <a:lnTo>
                    <a:pt x="27" y="491"/>
                  </a:lnTo>
                  <a:lnTo>
                    <a:pt x="29" y="491"/>
                  </a:lnTo>
                  <a:lnTo>
                    <a:pt x="29" y="493"/>
                  </a:lnTo>
                  <a:lnTo>
                    <a:pt x="29" y="491"/>
                  </a:lnTo>
                  <a:lnTo>
                    <a:pt x="31" y="491"/>
                  </a:lnTo>
                  <a:lnTo>
                    <a:pt x="31" y="493"/>
                  </a:lnTo>
                  <a:lnTo>
                    <a:pt x="33" y="493"/>
                  </a:lnTo>
                  <a:lnTo>
                    <a:pt x="31" y="493"/>
                  </a:lnTo>
                  <a:lnTo>
                    <a:pt x="31" y="491"/>
                  </a:lnTo>
                  <a:lnTo>
                    <a:pt x="29" y="491"/>
                  </a:lnTo>
                  <a:lnTo>
                    <a:pt x="29" y="490"/>
                  </a:lnTo>
                  <a:lnTo>
                    <a:pt x="31" y="490"/>
                  </a:lnTo>
                  <a:lnTo>
                    <a:pt x="31" y="488"/>
                  </a:lnTo>
                  <a:lnTo>
                    <a:pt x="33" y="488"/>
                  </a:lnTo>
                  <a:lnTo>
                    <a:pt x="33" y="486"/>
                  </a:lnTo>
                  <a:lnTo>
                    <a:pt x="35" y="486"/>
                  </a:lnTo>
                  <a:lnTo>
                    <a:pt x="36" y="486"/>
                  </a:lnTo>
                  <a:lnTo>
                    <a:pt x="36" y="488"/>
                  </a:lnTo>
                  <a:lnTo>
                    <a:pt x="36" y="486"/>
                  </a:lnTo>
                  <a:lnTo>
                    <a:pt x="36" y="488"/>
                  </a:lnTo>
                  <a:lnTo>
                    <a:pt x="36" y="486"/>
                  </a:lnTo>
                  <a:lnTo>
                    <a:pt x="35" y="486"/>
                  </a:lnTo>
                  <a:lnTo>
                    <a:pt x="35" y="484"/>
                  </a:lnTo>
                  <a:lnTo>
                    <a:pt x="35" y="486"/>
                  </a:lnTo>
                  <a:lnTo>
                    <a:pt x="35" y="484"/>
                  </a:lnTo>
                  <a:lnTo>
                    <a:pt x="35" y="486"/>
                  </a:lnTo>
                  <a:lnTo>
                    <a:pt x="35" y="484"/>
                  </a:lnTo>
                  <a:lnTo>
                    <a:pt x="33" y="484"/>
                  </a:lnTo>
                  <a:lnTo>
                    <a:pt x="35" y="484"/>
                  </a:lnTo>
                  <a:lnTo>
                    <a:pt x="35" y="482"/>
                  </a:lnTo>
                  <a:lnTo>
                    <a:pt x="35" y="484"/>
                  </a:lnTo>
                  <a:lnTo>
                    <a:pt x="35" y="482"/>
                  </a:lnTo>
                  <a:lnTo>
                    <a:pt x="35" y="484"/>
                  </a:lnTo>
                  <a:lnTo>
                    <a:pt x="35" y="482"/>
                  </a:lnTo>
                  <a:lnTo>
                    <a:pt x="36" y="482"/>
                  </a:lnTo>
                  <a:lnTo>
                    <a:pt x="35" y="482"/>
                  </a:lnTo>
                  <a:lnTo>
                    <a:pt x="36" y="482"/>
                  </a:lnTo>
                  <a:lnTo>
                    <a:pt x="38" y="482"/>
                  </a:lnTo>
                  <a:lnTo>
                    <a:pt x="38" y="484"/>
                  </a:lnTo>
                  <a:lnTo>
                    <a:pt x="38" y="482"/>
                  </a:lnTo>
                  <a:lnTo>
                    <a:pt x="38" y="484"/>
                  </a:lnTo>
                  <a:lnTo>
                    <a:pt x="40" y="484"/>
                  </a:lnTo>
                  <a:lnTo>
                    <a:pt x="40" y="486"/>
                  </a:lnTo>
                  <a:lnTo>
                    <a:pt x="40" y="484"/>
                  </a:lnTo>
                  <a:lnTo>
                    <a:pt x="42" y="484"/>
                  </a:lnTo>
                  <a:lnTo>
                    <a:pt x="44" y="484"/>
                  </a:lnTo>
                  <a:lnTo>
                    <a:pt x="42" y="484"/>
                  </a:lnTo>
                  <a:lnTo>
                    <a:pt x="44" y="484"/>
                  </a:lnTo>
                  <a:lnTo>
                    <a:pt x="44" y="486"/>
                  </a:lnTo>
                  <a:lnTo>
                    <a:pt x="44" y="484"/>
                  </a:lnTo>
                  <a:lnTo>
                    <a:pt x="46" y="484"/>
                  </a:lnTo>
                  <a:lnTo>
                    <a:pt x="46" y="486"/>
                  </a:lnTo>
                  <a:lnTo>
                    <a:pt x="46" y="484"/>
                  </a:lnTo>
                  <a:lnTo>
                    <a:pt x="46" y="486"/>
                  </a:lnTo>
                  <a:lnTo>
                    <a:pt x="48" y="486"/>
                  </a:lnTo>
                  <a:lnTo>
                    <a:pt x="48" y="488"/>
                  </a:lnTo>
                  <a:lnTo>
                    <a:pt x="48" y="490"/>
                  </a:lnTo>
                  <a:lnTo>
                    <a:pt x="48" y="488"/>
                  </a:lnTo>
                  <a:lnTo>
                    <a:pt x="48" y="486"/>
                  </a:lnTo>
                  <a:lnTo>
                    <a:pt x="50" y="486"/>
                  </a:lnTo>
                  <a:lnTo>
                    <a:pt x="50" y="484"/>
                  </a:lnTo>
                  <a:lnTo>
                    <a:pt x="50" y="482"/>
                  </a:lnTo>
                  <a:lnTo>
                    <a:pt x="50" y="484"/>
                  </a:lnTo>
                  <a:lnTo>
                    <a:pt x="50" y="482"/>
                  </a:lnTo>
                  <a:lnTo>
                    <a:pt x="50" y="480"/>
                  </a:lnTo>
                  <a:lnTo>
                    <a:pt x="52" y="480"/>
                  </a:lnTo>
                  <a:lnTo>
                    <a:pt x="50" y="480"/>
                  </a:lnTo>
                  <a:lnTo>
                    <a:pt x="50" y="482"/>
                  </a:lnTo>
                  <a:lnTo>
                    <a:pt x="50" y="480"/>
                  </a:lnTo>
                  <a:lnTo>
                    <a:pt x="50" y="482"/>
                  </a:lnTo>
                  <a:lnTo>
                    <a:pt x="50" y="484"/>
                  </a:lnTo>
                  <a:lnTo>
                    <a:pt x="48" y="484"/>
                  </a:lnTo>
                  <a:lnTo>
                    <a:pt x="46" y="484"/>
                  </a:lnTo>
                  <a:lnTo>
                    <a:pt x="48" y="484"/>
                  </a:lnTo>
                  <a:lnTo>
                    <a:pt x="46" y="484"/>
                  </a:lnTo>
                  <a:lnTo>
                    <a:pt x="46" y="482"/>
                  </a:lnTo>
                  <a:lnTo>
                    <a:pt x="46" y="484"/>
                  </a:lnTo>
                  <a:lnTo>
                    <a:pt x="48" y="484"/>
                  </a:lnTo>
                  <a:lnTo>
                    <a:pt x="46" y="484"/>
                  </a:lnTo>
                  <a:lnTo>
                    <a:pt x="44" y="484"/>
                  </a:lnTo>
                  <a:lnTo>
                    <a:pt x="46" y="484"/>
                  </a:lnTo>
                  <a:lnTo>
                    <a:pt x="44" y="484"/>
                  </a:lnTo>
                  <a:lnTo>
                    <a:pt x="46" y="484"/>
                  </a:lnTo>
                  <a:lnTo>
                    <a:pt x="44" y="484"/>
                  </a:lnTo>
                  <a:lnTo>
                    <a:pt x="44" y="482"/>
                  </a:lnTo>
                  <a:lnTo>
                    <a:pt x="46" y="482"/>
                  </a:lnTo>
                  <a:lnTo>
                    <a:pt x="44" y="482"/>
                  </a:lnTo>
                  <a:lnTo>
                    <a:pt x="46" y="482"/>
                  </a:lnTo>
                  <a:lnTo>
                    <a:pt x="46" y="480"/>
                  </a:lnTo>
                  <a:lnTo>
                    <a:pt x="46" y="482"/>
                  </a:lnTo>
                  <a:lnTo>
                    <a:pt x="46" y="480"/>
                  </a:lnTo>
                  <a:lnTo>
                    <a:pt x="46" y="482"/>
                  </a:lnTo>
                  <a:lnTo>
                    <a:pt x="48" y="482"/>
                  </a:lnTo>
                  <a:lnTo>
                    <a:pt x="46" y="482"/>
                  </a:lnTo>
                  <a:lnTo>
                    <a:pt x="48" y="482"/>
                  </a:lnTo>
                  <a:lnTo>
                    <a:pt x="50" y="482"/>
                  </a:lnTo>
                  <a:lnTo>
                    <a:pt x="50" y="480"/>
                  </a:lnTo>
                  <a:lnTo>
                    <a:pt x="48" y="480"/>
                  </a:lnTo>
                  <a:lnTo>
                    <a:pt x="50" y="480"/>
                  </a:lnTo>
                  <a:lnTo>
                    <a:pt x="48" y="480"/>
                  </a:lnTo>
                  <a:lnTo>
                    <a:pt x="46" y="480"/>
                  </a:lnTo>
                  <a:lnTo>
                    <a:pt x="48" y="480"/>
                  </a:lnTo>
                  <a:lnTo>
                    <a:pt x="46" y="480"/>
                  </a:lnTo>
                  <a:lnTo>
                    <a:pt x="44" y="480"/>
                  </a:lnTo>
                  <a:lnTo>
                    <a:pt x="46" y="480"/>
                  </a:lnTo>
                  <a:lnTo>
                    <a:pt x="48" y="480"/>
                  </a:lnTo>
                  <a:lnTo>
                    <a:pt x="48" y="478"/>
                  </a:lnTo>
                  <a:lnTo>
                    <a:pt x="48" y="480"/>
                  </a:lnTo>
                  <a:lnTo>
                    <a:pt x="46" y="480"/>
                  </a:lnTo>
                  <a:lnTo>
                    <a:pt x="48" y="480"/>
                  </a:lnTo>
                  <a:lnTo>
                    <a:pt x="48" y="478"/>
                  </a:lnTo>
                  <a:lnTo>
                    <a:pt x="48" y="480"/>
                  </a:lnTo>
                  <a:lnTo>
                    <a:pt x="50" y="480"/>
                  </a:lnTo>
                  <a:lnTo>
                    <a:pt x="48" y="480"/>
                  </a:lnTo>
                  <a:lnTo>
                    <a:pt x="48" y="478"/>
                  </a:lnTo>
                  <a:lnTo>
                    <a:pt x="50" y="478"/>
                  </a:lnTo>
                  <a:lnTo>
                    <a:pt x="50" y="480"/>
                  </a:lnTo>
                  <a:lnTo>
                    <a:pt x="50" y="478"/>
                  </a:lnTo>
                  <a:lnTo>
                    <a:pt x="48" y="478"/>
                  </a:lnTo>
                  <a:lnTo>
                    <a:pt x="46" y="478"/>
                  </a:lnTo>
                  <a:lnTo>
                    <a:pt x="44" y="478"/>
                  </a:lnTo>
                  <a:lnTo>
                    <a:pt x="44" y="480"/>
                  </a:lnTo>
                  <a:lnTo>
                    <a:pt x="42" y="480"/>
                  </a:lnTo>
                  <a:lnTo>
                    <a:pt x="42" y="478"/>
                  </a:lnTo>
                  <a:lnTo>
                    <a:pt x="42" y="480"/>
                  </a:lnTo>
                  <a:lnTo>
                    <a:pt x="42" y="478"/>
                  </a:lnTo>
                  <a:lnTo>
                    <a:pt x="40" y="478"/>
                  </a:lnTo>
                  <a:lnTo>
                    <a:pt x="40" y="480"/>
                  </a:lnTo>
                  <a:lnTo>
                    <a:pt x="38" y="480"/>
                  </a:lnTo>
                  <a:lnTo>
                    <a:pt x="38" y="478"/>
                  </a:lnTo>
                  <a:lnTo>
                    <a:pt x="40" y="478"/>
                  </a:lnTo>
                  <a:lnTo>
                    <a:pt x="38" y="478"/>
                  </a:lnTo>
                  <a:lnTo>
                    <a:pt x="40" y="478"/>
                  </a:lnTo>
                  <a:lnTo>
                    <a:pt x="38" y="478"/>
                  </a:lnTo>
                  <a:lnTo>
                    <a:pt x="40" y="478"/>
                  </a:lnTo>
                  <a:lnTo>
                    <a:pt x="40" y="476"/>
                  </a:lnTo>
                  <a:lnTo>
                    <a:pt x="38" y="476"/>
                  </a:lnTo>
                  <a:lnTo>
                    <a:pt x="40" y="478"/>
                  </a:lnTo>
                  <a:lnTo>
                    <a:pt x="38" y="478"/>
                  </a:lnTo>
                  <a:lnTo>
                    <a:pt x="38" y="476"/>
                  </a:lnTo>
                  <a:lnTo>
                    <a:pt x="38" y="478"/>
                  </a:lnTo>
                  <a:lnTo>
                    <a:pt x="36" y="478"/>
                  </a:lnTo>
                  <a:lnTo>
                    <a:pt x="36" y="476"/>
                  </a:lnTo>
                  <a:lnTo>
                    <a:pt x="36" y="474"/>
                  </a:lnTo>
                  <a:lnTo>
                    <a:pt x="36" y="476"/>
                  </a:lnTo>
                  <a:lnTo>
                    <a:pt x="35" y="476"/>
                  </a:lnTo>
                  <a:lnTo>
                    <a:pt x="36" y="476"/>
                  </a:lnTo>
                  <a:lnTo>
                    <a:pt x="36" y="474"/>
                  </a:lnTo>
                  <a:lnTo>
                    <a:pt x="35" y="474"/>
                  </a:lnTo>
                  <a:lnTo>
                    <a:pt x="35" y="472"/>
                  </a:lnTo>
                  <a:lnTo>
                    <a:pt x="35" y="474"/>
                  </a:lnTo>
                  <a:lnTo>
                    <a:pt x="35" y="472"/>
                  </a:lnTo>
                  <a:lnTo>
                    <a:pt x="36" y="472"/>
                  </a:lnTo>
                  <a:lnTo>
                    <a:pt x="35" y="472"/>
                  </a:lnTo>
                  <a:lnTo>
                    <a:pt x="33" y="472"/>
                  </a:lnTo>
                  <a:lnTo>
                    <a:pt x="35" y="472"/>
                  </a:lnTo>
                  <a:lnTo>
                    <a:pt x="33" y="472"/>
                  </a:lnTo>
                  <a:lnTo>
                    <a:pt x="33" y="474"/>
                  </a:lnTo>
                  <a:lnTo>
                    <a:pt x="33" y="472"/>
                  </a:lnTo>
                  <a:lnTo>
                    <a:pt x="33" y="474"/>
                  </a:lnTo>
                  <a:lnTo>
                    <a:pt x="33" y="472"/>
                  </a:lnTo>
                  <a:lnTo>
                    <a:pt x="31" y="472"/>
                  </a:lnTo>
                  <a:lnTo>
                    <a:pt x="33" y="472"/>
                  </a:lnTo>
                  <a:lnTo>
                    <a:pt x="31" y="472"/>
                  </a:lnTo>
                  <a:lnTo>
                    <a:pt x="33" y="472"/>
                  </a:lnTo>
                  <a:lnTo>
                    <a:pt x="31" y="472"/>
                  </a:lnTo>
                  <a:lnTo>
                    <a:pt x="31" y="474"/>
                  </a:lnTo>
                  <a:lnTo>
                    <a:pt x="31" y="472"/>
                  </a:lnTo>
                  <a:lnTo>
                    <a:pt x="31" y="474"/>
                  </a:lnTo>
                  <a:lnTo>
                    <a:pt x="31" y="472"/>
                  </a:lnTo>
                  <a:lnTo>
                    <a:pt x="31" y="474"/>
                  </a:lnTo>
                  <a:lnTo>
                    <a:pt x="29" y="474"/>
                  </a:lnTo>
                  <a:lnTo>
                    <a:pt x="29" y="476"/>
                  </a:lnTo>
                  <a:lnTo>
                    <a:pt x="29" y="474"/>
                  </a:lnTo>
                  <a:lnTo>
                    <a:pt x="29" y="476"/>
                  </a:lnTo>
                  <a:lnTo>
                    <a:pt x="29" y="474"/>
                  </a:lnTo>
                  <a:lnTo>
                    <a:pt x="27" y="474"/>
                  </a:lnTo>
                  <a:lnTo>
                    <a:pt x="27" y="472"/>
                  </a:lnTo>
                  <a:lnTo>
                    <a:pt x="25" y="472"/>
                  </a:lnTo>
                  <a:lnTo>
                    <a:pt x="27" y="472"/>
                  </a:lnTo>
                  <a:lnTo>
                    <a:pt x="25" y="472"/>
                  </a:lnTo>
                  <a:lnTo>
                    <a:pt x="25" y="470"/>
                  </a:lnTo>
                  <a:lnTo>
                    <a:pt x="23" y="470"/>
                  </a:lnTo>
                  <a:lnTo>
                    <a:pt x="25" y="470"/>
                  </a:lnTo>
                  <a:lnTo>
                    <a:pt x="23" y="470"/>
                  </a:lnTo>
                  <a:lnTo>
                    <a:pt x="25" y="470"/>
                  </a:lnTo>
                  <a:lnTo>
                    <a:pt x="23" y="470"/>
                  </a:lnTo>
                  <a:lnTo>
                    <a:pt x="21" y="470"/>
                  </a:lnTo>
                  <a:lnTo>
                    <a:pt x="21" y="468"/>
                  </a:lnTo>
                  <a:lnTo>
                    <a:pt x="23" y="468"/>
                  </a:lnTo>
                  <a:lnTo>
                    <a:pt x="21" y="468"/>
                  </a:lnTo>
                  <a:lnTo>
                    <a:pt x="23" y="468"/>
                  </a:lnTo>
                  <a:lnTo>
                    <a:pt x="25" y="468"/>
                  </a:lnTo>
                  <a:lnTo>
                    <a:pt x="25" y="467"/>
                  </a:lnTo>
                  <a:lnTo>
                    <a:pt x="25" y="468"/>
                  </a:lnTo>
                  <a:lnTo>
                    <a:pt x="25" y="467"/>
                  </a:lnTo>
                  <a:lnTo>
                    <a:pt x="23" y="467"/>
                  </a:lnTo>
                  <a:lnTo>
                    <a:pt x="25" y="467"/>
                  </a:lnTo>
                  <a:lnTo>
                    <a:pt x="23" y="467"/>
                  </a:lnTo>
                  <a:lnTo>
                    <a:pt x="23" y="468"/>
                  </a:lnTo>
                  <a:lnTo>
                    <a:pt x="23" y="467"/>
                  </a:lnTo>
                  <a:lnTo>
                    <a:pt x="21" y="467"/>
                  </a:lnTo>
                  <a:lnTo>
                    <a:pt x="21" y="465"/>
                  </a:lnTo>
                  <a:lnTo>
                    <a:pt x="21" y="467"/>
                  </a:lnTo>
                  <a:lnTo>
                    <a:pt x="19" y="467"/>
                  </a:lnTo>
                  <a:lnTo>
                    <a:pt x="19" y="465"/>
                  </a:lnTo>
                  <a:lnTo>
                    <a:pt x="21" y="465"/>
                  </a:lnTo>
                  <a:lnTo>
                    <a:pt x="19" y="465"/>
                  </a:lnTo>
                  <a:lnTo>
                    <a:pt x="21" y="465"/>
                  </a:lnTo>
                  <a:lnTo>
                    <a:pt x="19" y="465"/>
                  </a:lnTo>
                  <a:lnTo>
                    <a:pt x="19" y="463"/>
                  </a:lnTo>
                  <a:lnTo>
                    <a:pt x="21" y="463"/>
                  </a:lnTo>
                  <a:lnTo>
                    <a:pt x="19" y="463"/>
                  </a:lnTo>
                  <a:lnTo>
                    <a:pt x="19" y="461"/>
                  </a:lnTo>
                  <a:lnTo>
                    <a:pt x="19" y="463"/>
                  </a:lnTo>
                  <a:lnTo>
                    <a:pt x="17" y="463"/>
                  </a:lnTo>
                  <a:lnTo>
                    <a:pt x="17" y="461"/>
                  </a:lnTo>
                  <a:lnTo>
                    <a:pt x="17" y="463"/>
                  </a:lnTo>
                  <a:lnTo>
                    <a:pt x="19" y="463"/>
                  </a:lnTo>
                  <a:lnTo>
                    <a:pt x="19" y="461"/>
                  </a:lnTo>
                  <a:lnTo>
                    <a:pt x="17" y="461"/>
                  </a:lnTo>
                  <a:lnTo>
                    <a:pt x="19" y="461"/>
                  </a:lnTo>
                  <a:lnTo>
                    <a:pt x="17" y="461"/>
                  </a:lnTo>
                  <a:lnTo>
                    <a:pt x="19" y="461"/>
                  </a:lnTo>
                  <a:lnTo>
                    <a:pt x="19" y="459"/>
                  </a:lnTo>
                  <a:lnTo>
                    <a:pt x="21" y="459"/>
                  </a:lnTo>
                  <a:lnTo>
                    <a:pt x="19" y="459"/>
                  </a:lnTo>
                  <a:lnTo>
                    <a:pt x="21" y="459"/>
                  </a:lnTo>
                  <a:lnTo>
                    <a:pt x="19" y="459"/>
                  </a:lnTo>
                  <a:lnTo>
                    <a:pt x="21" y="459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19" y="459"/>
                  </a:lnTo>
                  <a:lnTo>
                    <a:pt x="19" y="461"/>
                  </a:lnTo>
                  <a:lnTo>
                    <a:pt x="21" y="461"/>
                  </a:lnTo>
                  <a:lnTo>
                    <a:pt x="21" y="459"/>
                  </a:lnTo>
                  <a:lnTo>
                    <a:pt x="21" y="461"/>
                  </a:lnTo>
                  <a:lnTo>
                    <a:pt x="21" y="459"/>
                  </a:lnTo>
                  <a:lnTo>
                    <a:pt x="21" y="461"/>
                  </a:lnTo>
                  <a:lnTo>
                    <a:pt x="21" y="463"/>
                  </a:lnTo>
                  <a:lnTo>
                    <a:pt x="21" y="461"/>
                  </a:lnTo>
                  <a:lnTo>
                    <a:pt x="23" y="461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5" y="461"/>
                  </a:lnTo>
                  <a:lnTo>
                    <a:pt x="25" y="463"/>
                  </a:lnTo>
                  <a:lnTo>
                    <a:pt x="25" y="461"/>
                  </a:lnTo>
                  <a:lnTo>
                    <a:pt x="25" y="463"/>
                  </a:lnTo>
                  <a:lnTo>
                    <a:pt x="25" y="461"/>
                  </a:lnTo>
                  <a:lnTo>
                    <a:pt x="27" y="461"/>
                  </a:lnTo>
                  <a:lnTo>
                    <a:pt x="29" y="461"/>
                  </a:lnTo>
                  <a:lnTo>
                    <a:pt x="31" y="461"/>
                  </a:lnTo>
                  <a:lnTo>
                    <a:pt x="31" y="459"/>
                  </a:lnTo>
                  <a:lnTo>
                    <a:pt x="31" y="461"/>
                  </a:lnTo>
                  <a:lnTo>
                    <a:pt x="31" y="459"/>
                  </a:lnTo>
                  <a:lnTo>
                    <a:pt x="31" y="461"/>
                  </a:lnTo>
                  <a:lnTo>
                    <a:pt x="31" y="459"/>
                  </a:lnTo>
                  <a:lnTo>
                    <a:pt x="31" y="461"/>
                  </a:lnTo>
                  <a:lnTo>
                    <a:pt x="33" y="461"/>
                  </a:lnTo>
                  <a:lnTo>
                    <a:pt x="31" y="461"/>
                  </a:lnTo>
                  <a:lnTo>
                    <a:pt x="33" y="461"/>
                  </a:lnTo>
                  <a:lnTo>
                    <a:pt x="33" y="459"/>
                  </a:lnTo>
                  <a:lnTo>
                    <a:pt x="33" y="461"/>
                  </a:lnTo>
                  <a:lnTo>
                    <a:pt x="33" y="459"/>
                  </a:lnTo>
                  <a:lnTo>
                    <a:pt x="33" y="461"/>
                  </a:lnTo>
                  <a:lnTo>
                    <a:pt x="33" y="459"/>
                  </a:lnTo>
                  <a:lnTo>
                    <a:pt x="33" y="461"/>
                  </a:lnTo>
                  <a:lnTo>
                    <a:pt x="33" y="459"/>
                  </a:lnTo>
                  <a:lnTo>
                    <a:pt x="33" y="461"/>
                  </a:lnTo>
                  <a:lnTo>
                    <a:pt x="35" y="461"/>
                  </a:lnTo>
                  <a:lnTo>
                    <a:pt x="33" y="459"/>
                  </a:lnTo>
                  <a:lnTo>
                    <a:pt x="35" y="459"/>
                  </a:lnTo>
                  <a:lnTo>
                    <a:pt x="35" y="461"/>
                  </a:lnTo>
                  <a:lnTo>
                    <a:pt x="35" y="459"/>
                  </a:lnTo>
                  <a:lnTo>
                    <a:pt x="35" y="461"/>
                  </a:lnTo>
                  <a:lnTo>
                    <a:pt x="36" y="461"/>
                  </a:lnTo>
                  <a:lnTo>
                    <a:pt x="36" y="459"/>
                  </a:lnTo>
                  <a:lnTo>
                    <a:pt x="35" y="461"/>
                  </a:lnTo>
                  <a:lnTo>
                    <a:pt x="35" y="459"/>
                  </a:lnTo>
                  <a:lnTo>
                    <a:pt x="36" y="459"/>
                  </a:lnTo>
                  <a:lnTo>
                    <a:pt x="35" y="459"/>
                  </a:lnTo>
                  <a:lnTo>
                    <a:pt x="36" y="459"/>
                  </a:lnTo>
                  <a:lnTo>
                    <a:pt x="36" y="461"/>
                  </a:lnTo>
                  <a:lnTo>
                    <a:pt x="35" y="461"/>
                  </a:lnTo>
                  <a:lnTo>
                    <a:pt x="36" y="461"/>
                  </a:lnTo>
                  <a:lnTo>
                    <a:pt x="36" y="463"/>
                  </a:lnTo>
                  <a:lnTo>
                    <a:pt x="38" y="463"/>
                  </a:lnTo>
                  <a:lnTo>
                    <a:pt x="36" y="463"/>
                  </a:lnTo>
                  <a:lnTo>
                    <a:pt x="36" y="465"/>
                  </a:lnTo>
                  <a:lnTo>
                    <a:pt x="35" y="465"/>
                  </a:lnTo>
                  <a:lnTo>
                    <a:pt x="35" y="467"/>
                  </a:lnTo>
                  <a:lnTo>
                    <a:pt x="36" y="467"/>
                  </a:lnTo>
                  <a:lnTo>
                    <a:pt x="35" y="467"/>
                  </a:lnTo>
                  <a:lnTo>
                    <a:pt x="36" y="467"/>
                  </a:lnTo>
                  <a:lnTo>
                    <a:pt x="36" y="465"/>
                  </a:lnTo>
                  <a:lnTo>
                    <a:pt x="38" y="465"/>
                  </a:lnTo>
                  <a:lnTo>
                    <a:pt x="40" y="465"/>
                  </a:lnTo>
                  <a:lnTo>
                    <a:pt x="38" y="465"/>
                  </a:lnTo>
                  <a:lnTo>
                    <a:pt x="40" y="465"/>
                  </a:lnTo>
                  <a:lnTo>
                    <a:pt x="40" y="467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7"/>
                  </a:lnTo>
                  <a:lnTo>
                    <a:pt x="38" y="465"/>
                  </a:lnTo>
                  <a:lnTo>
                    <a:pt x="38" y="467"/>
                  </a:lnTo>
                  <a:lnTo>
                    <a:pt x="40" y="467"/>
                  </a:lnTo>
                  <a:lnTo>
                    <a:pt x="38" y="467"/>
                  </a:lnTo>
                  <a:lnTo>
                    <a:pt x="38" y="468"/>
                  </a:lnTo>
                  <a:lnTo>
                    <a:pt x="38" y="467"/>
                  </a:lnTo>
                  <a:lnTo>
                    <a:pt x="38" y="468"/>
                  </a:lnTo>
                  <a:lnTo>
                    <a:pt x="38" y="467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38" y="468"/>
                  </a:lnTo>
                  <a:lnTo>
                    <a:pt x="40" y="468"/>
                  </a:lnTo>
                  <a:lnTo>
                    <a:pt x="38" y="468"/>
                  </a:lnTo>
                  <a:lnTo>
                    <a:pt x="38" y="470"/>
                  </a:lnTo>
                  <a:lnTo>
                    <a:pt x="40" y="470"/>
                  </a:lnTo>
                  <a:lnTo>
                    <a:pt x="38" y="470"/>
                  </a:lnTo>
                  <a:lnTo>
                    <a:pt x="40" y="470"/>
                  </a:lnTo>
                  <a:lnTo>
                    <a:pt x="42" y="470"/>
                  </a:lnTo>
                  <a:lnTo>
                    <a:pt x="40" y="470"/>
                  </a:lnTo>
                  <a:lnTo>
                    <a:pt x="42" y="470"/>
                  </a:lnTo>
                  <a:lnTo>
                    <a:pt x="42" y="472"/>
                  </a:lnTo>
                  <a:lnTo>
                    <a:pt x="44" y="472"/>
                  </a:lnTo>
                  <a:lnTo>
                    <a:pt x="42" y="472"/>
                  </a:lnTo>
                  <a:lnTo>
                    <a:pt x="44" y="472"/>
                  </a:lnTo>
                  <a:lnTo>
                    <a:pt x="44" y="474"/>
                  </a:lnTo>
                  <a:lnTo>
                    <a:pt x="44" y="472"/>
                  </a:lnTo>
                  <a:lnTo>
                    <a:pt x="46" y="472"/>
                  </a:lnTo>
                  <a:lnTo>
                    <a:pt x="46" y="474"/>
                  </a:lnTo>
                  <a:lnTo>
                    <a:pt x="44" y="474"/>
                  </a:lnTo>
                  <a:lnTo>
                    <a:pt x="46" y="474"/>
                  </a:lnTo>
                  <a:lnTo>
                    <a:pt x="44" y="474"/>
                  </a:lnTo>
                  <a:lnTo>
                    <a:pt x="46" y="474"/>
                  </a:lnTo>
                  <a:lnTo>
                    <a:pt x="44" y="474"/>
                  </a:lnTo>
                  <a:lnTo>
                    <a:pt x="46" y="474"/>
                  </a:lnTo>
                  <a:lnTo>
                    <a:pt x="46" y="476"/>
                  </a:lnTo>
                  <a:lnTo>
                    <a:pt x="44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44" y="474"/>
                  </a:lnTo>
                  <a:lnTo>
                    <a:pt x="44" y="476"/>
                  </a:lnTo>
                  <a:lnTo>
                    <a:pt x="42" y="476"/>
                  </a:lnTo>
                  <a:lnTo>
                    <a:pt x="44" y="476"/>
                  </a:lnTo>
                  <a:lnTo>
                    <a:pt x="42" y="476"/>
                  </a:lnTo>
                  <a:lnTo>
                    <a:pt x="40" y="476"/>
                  </a:lnTo>
                  <a:lnTo>
                    <a:pt x="42" y="476"/>
                  </a:lnTo>
                  <a:lnTo>
                    <a:pt x="44" y="476"/>
                  </a:lnTo>
                  <a:lnTo>
                    <a:pt x="42" y="476"/>
                  </a:lnTo>
                  <a:lnTo>
                    <a:pt x="42" y="478"/>
                  </a:lnTo>
                  <a:lnTo>
                    <a:pt x="44" y="478"/>
                  </a:lnTo>
                  <a:lnTo>
                    <a:pt x="42" y="478"/>
                  </a:lnTo>
                  <a:lnTo>
                    <a:pt x="44" y="478"/>
                  </a:lnTo>
                  <a:lnTo>
                    <a:pt x="44" y="476"/>
                  </a:lnTo>
                  <a:lnTo>
                    <a:pt x="46" y="476"/>
                  </a:lnTo>
                  <a:lnTo>
                    <a:pt x="46" y="474"/>
                  </a:lnTo>
                  <a:lnTo>
                    <a:pt x="46" y="476"/>
                  </a:lnTo>
                  <a:lnTo>
                    <a:pt x="46" y="474"/>
                  </a:lnTo>
                  <a:lnTo>
                    <a:pt x="46" y="472"/>
                  </a:lnTo>
                  <a:lnTo>
                    <a:pt x="46" y="470"/>
                  </a:lnTo>
                  <a:lnTo>
                    <a:pt x="46" y="468"/>
                  </a:lnTo>
                  <a:lnTo>
                    <a:pt x="46" y="470"/>
                  </a:lnTo>
                  <a:lnTo>
                    <a:pt x="46" y="468"/>
                  </a:lnTo>
                  <a:lnTo>
                    <a:pt x="46" y="467"/>
                  </a:lnTo>
                  <a:lnTo>
                    <a:pt x="46" y="468"/>
                  </a:lnTo>
                  <a:lnTo>
                    <a:pt x="48" y="468"/>
                  </a:lnTo>
                  <a:lnTo>
                    <a:pt x="48" y="470"/>
                  </a:lnTo>
                  <a:lnTo>
                    <a:pt x="48" y="468"/>
                  </a:lnTo>
                  <a:lnTo>
                    <a:pt x="48" y="470"/>
                  </a:lnTo>
                  <a:lnTo>
                    <a:pt x="48" y="468"/>
                  </a:lnTo>
                  <a:lnTo>
                    <a:pt x="48" y="470"/>
                  </a:lnTo>
                  <a:lnTo>
                    <a:pt x="48" y="468"/>
                  </a:lnTo>
                  <a:lnTo>
                    <a:pt x="50" y="468"/>
                  </a:lnTo>
                  <a:lnTo>
                    <a:pt x="48" y="468"/>
                  </a:lnTo>
                  <a:lnTo>
                    <a:pt x="50" y="468"/>
                  </a:lnTo>
                  <a:lnTo>
                    <a:pt x="48" y="468"/>
                  </a:lnTo>
                  <a:lnTo>
                    <a:pt x="48" y="467"/>
                  </a:lnTo>
                  <a:lnTo>
                    <a:pt x="46" y="467"/>
                  </a:lnTo>
                  <a:lnTo>
                    <a:pt x="44" y="467"/>
                  </a:lnTo>
                  <a:lnTo>
                    <a:pt x="44" y="465"/>
                  </a:lnTo>
                  <a:lnTo>
                    <a:pt x="42" y="465"/>
                  </a:lnTo>
                  <a:lnTo>
                    <a:pt x="44" y="465"/>
                  </a:lnTo>
                  <a:lnTo>
                    <a:pt x="42" y="465"/>
                  </a:lnTo>
                  <a:lnTo>
                    <a:pt x="42" y="463"/>
                  </a:lnTo>
                  <a:lnTo>
                    <a:pt x="40" y="463"/>
                  </a:lnTo>
                  <a:lnTo>
                    <a:pt x="40" y="461"/>
                  </a:lnTo>
                  <a:lnTo>
                    <a:pt x="42" y="461"/>
                  </a:lnTo>
                  <a:lnTo>
                    <a:pt x="40" y="461"/>
                  </a:lnTo>
                  <a:lnTo>
                    <a:pt x="42" y="461"/>
                  </a:lnTo>
                  <a:lnTo>
                    <a:pt x="42" y="463"/>
                  </a:lnTo>
                  <a:lnTo>
                    <a:pt x="44" y="463"/>
                  </a:lnTo>
                  <a:lnTo>
                    <a:pt x="46" y="463"/>
                  </a:lnTo>
                  <a:lnTo>
                    <a:pt x="48" y="463"/>
                  </a:lnTo>
                  <a:lnTo>
                    <a:pt x="50" y="463"/>
                  </a:lnTo>
                  <a:lnTo>
                    <a:pt x="48" y="463"/>
                  </a:lnTo>
                  <a:lnTo>
                    <a:pt x="48" y="461"/>
                  </a:lnTo>
                  <a:lnTo>
                    <a:pt x="48" y="463"/>
                  </a:lnTo>
                  <a:lnTo>
                    <a:pt x="46" y="463"/>
                  </a:lnTo>
                  <a:lnTo>
                    <a:pt x="44" y="463"/>
                  </a:lnTo>
                  <a:lnTo>
                    <a:pt x="44" y="461"/>
                  </a:lnTo>
                  <a:lnTo>
                    <a:pt x="42" y="461"/>
                  </a:lnTo>
                  <a:lnTo>
                    <a:pt x="44" y="461"/>
                  </a:lnTo>
                  <a:lnTo>
                    <a:pt x="42" y="461"/>
                  </a:lnTo>
                  <a:lnTo>
                    <a:pt x="44" y="461"/>
                  </a:lnTo>
                  <a:lnTo>
                    <a:pt x="44" y="463"/>
                  </a:lnTo>
                  <a:lnTo>
                    <a:pt x="44" y="461"/>
                  </a:lnTo>
                  <a:lnTo>
                    <a:pt x="44" y="463"/>
                  </a:lnTo>
                  <a:lnTo>
                    <a:pt x="44" y="461"/>
                  </a:lnTo>
                  <a:lnTo>
                    <a:pt x="42" y="461"/>
                  </a:lnTo>
                  <a:lnTo>
                    <a:pt x="40" y="461"/>
                  </a:lnTo>
                  <a:lnTo>
                    <a:pt x="42" y="461"/>
                  </a:lnTo>
                  <a:lnTo>
                    <a:pt x="40" y="461"/>
                  </a:lnTo>
                  <a:lnTo>
                    <a:pt x="40" y="459"/>
                  </a:lnTo>
                  <a:lnTo>
                    <a:pt x="40" y="461"/>
                  </a:lnTo>
                  <a:lnTo>
                    <a:pt x="38" y="461"/>
                  </a:lnTo>
                  <a:lnTo>
                    <a:pt x="38" y="459"/>
                  </a:lnTo>
                  <a:lnTo>
                    <a:pt x="36" y="459"/>
                  </a:lnTo>
                  <a:lnTo>
                    <a:pt x="38" y="459"/>
                  </a:lnTo>
                  <a:lnTo>
                    <a:pt x="40" y="459"/>
                  </a:lnTo>
                  <a:lnTo>
                    <a:pt x="38" y="459"/>
                  </a:lnTo>
                  <a:lnTo>
                    <a:pt x="38" y="457"/>
                  </a:lnTo>
                  <a:lnTo>
                    <a:pt x="40" y="457"/>
                  </a:lnTo>
                  <a:lnTo>
                    <a:pt x="38" y="457"/>
                  </a:lnTo>
                  <a:lnTo>
                    <a:pt x="38" y="459"/>
                  </a:lnTo>
                  <a:lnTo>
                    <a:pt x="36" y="459"/>
                  </a:lnTo>
                  <a:lnTo>
                    <a:pt x="36" y="457"/>
                  </a:lnTo>
                  <a:lnTo>
                    <a:pt x="36" y="459"/>
                  </a:lnTo>
                  <a:lnTo>
                    <a:pt x="36" y="457"/>
                  </a:lnTo>
                  <a:lnTo>
                    <a:pt x="36" y="459"/>
                  </a:lnTo>
                  <a:lnTo>
                    <a:pt x="36" y="457"/>
                  </a:lnTo>
                  <a:lnTo>
                    <a:pt x="36" y="459"/>
                  </a:lnTo>
                  <a:lnTo>
                    <a:pt x="36" y="457"/>
                  </a:lnTo>
                  <a:lnTo>
                    <a:pt x="35" y="457"/>
                  </a:lnTo>
                  <a:lnTo>
                    <a:pt x="35" y="459"/>
                  </a:lnTo>
                  <a:lnTo>
                    <a:pt x="35" y="457"/>
                  </a:lnTo>
                  <a:lnTo>
                    <a:pt x="36" y="457"/>
                  </a:lnTo>
                  <a:lnTo>
                    <a:pt x="35" y="457"/>
                  </a:lnTo>
                  <a:lnTo>
                    <a:pt x="36" y="457"/>
                  </a:lnTo>
                  <a:lnTo>
                    <a:pt x="35" y="457"/>
                  </a:lnTo>
                  <a:lnTo>
                    <a:pt x="36" y="457"/>
                  </a:lnTo>
                  <a:lnTo>
                    <a:pt x="36" y="455"/>
                  </a:lnTo>
                  <a:lnTo>
                    <a:pt x="35" y="455"/>
                  </a:lnTo>
                  <a:lnTo>
                    <a:pt x="35" y="457"/>
                  </a:lnTo>
                  <a:lnTo>
                    <a:pt x="35" y="455"/>
                  </a:lnTo>
                  <a:lnTo>
                    <a:pt x="36" y="455"/>
                  </a:lnTo>
                  <a:lnTo>
                    <a:pt x="35" y="455"/>
                  </a:lnTo>
                  <a:lnTo>
                    <a:pt x="33" y="455"/>
                  </a:lnTo>
                  <a:lnTo>
                    <a:pt x="33" y="453"/>
                  </a:lnTo>
                  <a:lnTo>
                    <a:pt x="31" y="453"/>
                  </a:lnTo>
                  <a:lnTo>
                    <a:pt x="31" y="451"/>
                  </a:lnTo>
                  <a:lnTo>
                    <a:pt x="33" y="453"/>
                  </a:lnTo>
                  <a:lnTo>
                    <a:pt x="33" y="451"/>
                  </a:lnTo>
                  <a:lnTo>
                    <a:pt x="31" y="451"/>
                  </a:lnTo>
                  <a:lnTo>
                    <a:pt x="33" y="451"/>
                  </a:lnTo>
                  <a:lnTo>
                    <a:pt x="33" y="453"/>
                  </a:lnTo>
                  <a:lnTo>
                    <a:pt x="35" y="453"/>
                  </a:lnTo>
                  <a:lnTo>
                    <a:pt x="36" y="453"/>
                  </a:lnTo>
                  <a:lnTo>
                    <a:pt x="35" y="453"/>
                  </a:lnTo>
                  <a:lnTo>
                    <a:pt x="36" y="453"/>
                  </a:lnTo>
                  <a:lnTo>
                    <a:pt x="38" y="453"/>
                  </a:lnTo>
                  <a:lnTo>
                    <a:pt x="40" y="453"/>
                  </a:lnTo>
                  <a:lnTo>
                    <a:pt x="38" y="453"/>
                  </a:lnTo>
                  <a:lnTo>
                    <a:pt x="36" y="453"/>
                  </a:lnTo>
                  <a:lnTo>
                    <a:pt x="36" y="451"/>
                  </a:lnTo>
                  <a:lnTo>
                    <a:pt x="36" y="453"/>
                  </a:lnTo>
                  <a:lnTo>
                    <a:pt x="38" y="453"/>
                  </a:lnTo>
                  <a:lnTo>
                    <a:pt x="36" y="453"/>
                  </a:lnTo>
                  <a:lnTo>
                    <a:pt x="38" y="453"/>
                  </a:lnTo>
                  <a:lnTo>
                    <a:pt x="38" y="451"/>
                  </a:lnTo>
                  <a:lnTo>
                    <a:pt x="36" y="451"/>
                  </a:lnTo>
                  <a:lnTo>
                    <a:pt x="35" y="451"/>
                  </a:lnTo>
                  <a:lnTo>
                    <a:pt x="33" y="451"/>
                  </a:lnTo>
                  <a:lnTo>
                    <a:pt x="35" y="451"/>
                  </a:lnTo>
                  <a:lnTo>
                    <a:pt x="33" y="451"/>
                  </a:lnTo>
                  <a:lnTo>
                    <a:pt x="33" y="449"/>
                  </a:lnTo>
                  <a:lnTo>
                    <a:pt x="33" y="451"/>
                  </a:lnTo>
                  <a:lnTo>
                    <a:pt x="33" y="449"/>
                  </a:lnTo>
                  <a:lnTo>
                    <a:pt x="35" y="449"/>
                  </a:lnTo>
                  <a:lnTo>
                    <a:pt x="35" y="451"/>
                  </a:lnTo>
                  <a:lnTo>
                    <a:pt x="35" y="449"/>
                  </a:lnTo>
                  <a:lnTo>
                    <a:pt x="35" y="451"/>
                  </a:lnTo>
                  <a:lnTo>
                    <a:pt x="36" y="451"/>
                  </a:lnTo>
                  <a:lnTo>
                    <a:pt x="36" y="449"/>
                  </a:lnTo>
                  <a:lnTo>
                    <a:pt x="35" y="449"/>
                  </a:lnTo>
                  <a:lnTo>
                    <a:pt x="36" y="449"/>
                  </a:lnTo>
                  <a:lnTo>
                    <a:pt x="36" y="447"/>
                  </a:lnTo>
                  <a:lnTo>
                    <a:pt x="36" y="449"/>
                  </a:lnTo>
                  <a:lnTo>
                    <a:pt x="36" y="447"/>
                  </a:lnTo>
                  <a:lnTo>
                    <a:pt x="35" y="447"/>
                  </a:lnTo>
                  <a:lnTo>
                    <a:pt x="36" y="447"/>
                  </a:lnTo>
                  <a:lnTo>
                    <a:pt x="35" y="447"/>
                  </a:lnTo>
                  <a:lnTo>
                    <a:pt x="35" y="445"/>
                  </a:lnTo>
                  <a:lnTo>
                    <a:pt x="35" y="447"/>
                  </a:lnTo>
                  <a:lnTo>
                    <a:pt x="35" y="445"/>
                  </a:lnTo>
                  <a:lnTo>
                    <a:pt x="35" y="443"/>
                  </a:lnTo>
                  <a:lnTo>
                    <a:pt x="35" y="445"/>
                  </a:lnTo>
                  <a:lnTo>
                    <a:pt x="33" y="445"/>
                  </a:lnTo>
                  <a:lnTo>
                    <a:pt x="35" y="445"/>
                  </a:lnTo>
                  <a:lnTo>
                    <a:pt x="33" y="445"/>
                  </a:lnTo>
                  <a:lnTo>
                    <a:pt x="33" y="443"/>
                  </a:lnTo>
                  <a:lnTo>
                    <a:pt x="33" y="445"/>
                  </a:lnTo>
                  <a:lnTo>
                    <a:pt x="31" y="445"/>
                  </a:lnTo>
                  <a:lnTo>
                    <a:pt x="31" y="443"/>
                  </a:lnTo>
                  <a:lnTo>
                    <a:pt x="31" y="445"/>
                  </a:lnTo>
                  <a:lnTo>
                    <a:pt x="31" y="443"/>
                  </a:lnTo>
                  <a:lnTo>
                    <a:pt x="29" y="443"/>
                  </a:lnTo>
                  <a:lnTo>
                    <a:pt x="29" y="445"/>
                  </a:lnTo>
                  <a:lnTo>
                    <a:pt x="29" y="443"/>
                  </a:lnTo>
                  <a:lnTo>
                    <a:pt x="29" y="445"/>
                  </a:lnTo>
                  <a:lnTo>
                    <a:pt x="27" y="445"/>
                  </a:lnTo>
                  <a:lnTo>
                    <a:pt x="27" y="443"/>
                  </a:lnTo>
                  <a:lnTo>
                    <a:pt x="29" y="443"/>
                  </a:lnTo>
                  <a:lnTo>
                    <a:pt x="27" y="443"/>
                  </a:lnTo>
                  <a:lnTo>
                    <a:pt x="29" y="443"/>
                  </a:lnTo>
                  <a:lnTo>
                    <a:pt x="31" y="443"/>
                  </a:lnTo>
                  <a:lnTo>
                    <a:pt x="29" y="443"/>
                  </a:lnTo>
                  <a:lnTo>
                    <a:pt x="29" y="442"/>
                  </a:lnTo>
                  <a:lnTo>
                    <a:pt x="31" y="442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9" y="440"/>
                  </a:lnTo>
                  <a:lnTo>
                    <a:pt x="29" y="438"/>
                  </a:lnTo>
                  <a:lnTo>
                    <a:pt x="27" y="438"/>
                  </a:lnTo>
                  <a:lnTo>
                    <a:pt x="29" y="438"/>
                  </a:lnTo>
                  <a:lnTo>
                    <a:pt x="27" y="438"/>
                  </a:lnTo>
                  <a:lnTo>
                    <a:pt x="27" y="436"/>
                  </a:lnTo>
                  <a:lnTo>
                    <a:pt x="27" y="438"/>
                  </a:lnTo>
                  <a:lnTo>
                    <a:pt x="27" y="436"/>
                  </a:lnTo>
                  <a:lnTo>
                    <a:pt x="29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5" y="436"/>
                  </a:lnTo>
                  <a:lnTo>
                    <a:pt x="27" y="436"/>
                  </a:lnTo>
                  <a:lnTo>
                    <a:pt x="27" y="434"/>
                  </a:lnTo>
                  <a:lnTo>
                    <a:pt x="27" y="436"/>
                  </a:lnTo>
                  <a:lnTo>
                    <a:pt x="27" y="434"/>
                  </a:lnTo>
                  <a:lnTo>
                    <a:pt x="27" y="432"/>
                  </a:lnTo>
                  <a:lnTo>
                    <a:pt x="29" y="432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7" y="428"/>
                  </a:lnTo>
                  <a:lnTo>
                    <a:pt x="29" y="428"/>
                  </a:lnTo>
                  <a:lnTo>
                    <a:pt x="31" y="428"/>
                  </a:lnTo>
                  <a:lnTo>
                    <a:pt x="31" y="426"/>
                  </a:lnTo>
                  <a:lnTo>
                    <a:pt x="31" y="428"/>
                  </a:lnTo>
                  <a:lnTo>
                    <a:pt x="29" y="428"/>
                  </a:lnTo>
                  <a:lnTo>
                    <a:pt x="29" y="426"/>
                  </a:lnTo>
                  <a:lnTo>
                    <a:pt x="27" y="426"/>
                  </a:lnTo>
                  <a:lnTo>
                    <a:pt x="27" y="428"/>
                  </a:lnTo>
                  <a:lnTo>
                    <a:pt x="27" y="426"/>
                  </a:lnTo>
                  <a:lnTo>
                    <a:pt x="29" y="426"/>
                  </a:lnTo>
                  <a:lnTo>
                    <a:pt x="29" y="428"/>
                  </a:lnTo>
                  <a:lnTo>
                    <a:pt x="27" y="428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7" y="428"/>
                  </a:lnTo>
                  <a:lnTo>
                    <a:pt x="25" y="428"/>
                  </a:lnTo>
                  <a:lnTo>
                    <a:pt x="27" y="428"/>
                  </a:lnTo>
                  <a:lnTo>
                    <a:pt x="25" y="428"/>
                  </a:lnTo>
                  <a:lnTo>
                    <a:pt x="25" y="430"/>
                  </a:lnTo>
                  <a:lnTo>
                    <a:pt x="25" y="428"/>
                  </a:lnTo>
                  <a:lnTo>
                    <a:pt x="25" y="430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3" y="430"/>
                  </a:lnTo>
                  <a:lnTo>
                    <a:pt x="21" y="430"/>
                  </a:lnTo>
                  <a:lnTo>
                    <a:pt x="21" y="432"/>
                  </a:lnTo>
                  <a:lnTo>
                    <a:pt x="21" y="434"/>
                  </a:lnTo>
                  <a:lnTo>
                    <a:pt x="21" y="432"/>
                  </a:lnTo>
                  <a:lnTo>
                    <a:pt x="23" y="432"/>
                  </a:lnTo>
                  <a:lnTo>
                    <a:pt x="21" y="432"/>
                  </a:lnTo>
                  <a:lnTo>
                    <a:pt x="23" y="432"/>
                  </a:lnTo>
                  <a:lnTo>
                    <a:pt x="23" y="434"/>
                  </a:lnTo>
                  <a:lnTo>
                    <a:pt x="23" y="432"/>
                  </a:lnTo>
                  <a:lnTo>
                    <a:pt x="23" y="434"/>
                  </a:lnTo>
                  <a:lnTo>
                    <a:pt x="23" y="436"/>
                  </a:lnTo>
                  <a:lnTo>
                    <a:pt x="23" y="434"/>
                  </a:lnTo>
                  <a:lnTo>
                    <a:pt x="23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5" y="436"/>
                  </a:lnTo>
                  <a:lnTo>
                    <a:pt x="25" y="438"/>
                  </a:lnTo>
                  <a:lnTo>
                    <a:pt x="23" y="438"/>
                  </a:lnTo>
                  <a:lnTo>
                    <a:pt x="21" y="438"/>
                  </a:lnTo>
                  <a:lnTo>
                    <a:pt x="23" y="438"/>
                  </a:lnTo>
                  <a:lnTo>
                    <a:pt x="21" y="438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21" y="440"/>
                  </a:lnTo>
                  <a:lnTo>
                    <a:pt x="23" y="440"/>
                  </a:lnTo>
                  <a:lnTo>
                    <a:pt x="21" y="440"/>
                  </a:lnTo>
                  <a:lnTo>
                    <a:pt x="21" y="438"/>
                  </a:lnTo>
                  <a:lnTo>
                    <a:pt x="23" y="438"/>
                  </a:lnTo>
                  <a:lnTo>
                    <a:pt x="25" y="438"/>
                  </a:lnTo>
                  <a:lnTo>
                    <a:pt x="25" y="436"/>
                  </a:lnTo>
                  <a:lnTo>
                    <a:pt x="25" y="438"/>
                  </a:lnTo>
                  <a:lnTo>
                    <a:pt x="27" y="438"/>
                  </a:lnTo>
                  <a:lnTo>
                    <a:pt x="25" y="438"/>
                  </a:lnTo>
                  <a:lnTo>
                    <a:pt x="27" y="438"/>
                  </a:lnTo>
                  <a:lnTo>
                    <a:pt x="25" y="438"/>
                  </a:lnTo>
                  <a:lnTo>
                    <a:pt x="27" y="438"/>
                  </a:lnTo>
                  <a:lnTo>
                    <a:pt x="25" y="438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7" y="440"/>
                  </a:lnTo>
                  <a:lnTo>
                    <a:pt x="27" y="442"/>
                  </a:lnTo>
                  <a:lnTo>
                    <a:pt x="27" y="440"/>
                  </a:lnTo>
                  <a:lnTo>
                    <a:pt x="27" y="442"/>
                  </a:lnTo>
                  <a:lnTo>
                    <a:pt x="27" y="440"/>
                  </a:lnTo>
                  <a:lnTo>
                    <a:pt x="29" y="440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5" y="442"/>
                  </a:lnTo>
                  <a:lnTo>
                    <a:pt x="25" y="440"/>
                  </a:lnTo>
                  <a:lnTo>
                    <a:pt x="23" y="440"/>
                  </a:lnTo>
                  <a:lnTo>
                    <a:pt x="23" y="442"/>
                  </a:lnTo>
                  <a:lnTo>
                    <a:pt x="21" y="442"/>
                  </a:lnTo>
                  <a:lnTo>
                    <a:pt x="23" y="442"/>
                  </a:lnTo>
                  <a:lnTo>
                    <a:pt x="23" y="440"/>
                  </a:lnTo>
                  <a:lnTo>
                    <a:pt x="25" y="440"/>
                  </a:lnTo>
                  <a:lnTo>
                    <a:pt x="25" y="442"/>
                  </a:lnTo>
                  <a:lnTo>
                    <a:pt x="23" y="442"/>
                  </a:lnTo>
                  <a:lnTo>
                    <a:pt x="25" y="442"/>
                  </a:lnTo>
                  <a:lnTo>
                    <a:pt x="23" y="442"/>
                  </a:lnTo>
                  <a:lnTo>
                    <a:pt x="25" y="442"/>
                  </a:lnTo>
                  <a:lnTo>
                    <a:pt x="23" y="442"/>
                  </a:lnTo>
                  <a:lnTo>
                    <a:pt x="25" y="442"/>
                  </a:lnTo>
                  <a:lnTo>
                    <a:pt x="27" y="442"/>
                  </a:lnTo>
                  <a:lnTo>
                    <a:pt x="25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9" y="442"/>
                  </a:lnTo>
                  <a:lnTo>
                    <a:pt x="27" y="442"/>
                  </a:lnTo>
                  <a:lnTo>
                    <a:pt x="25" y="442"/>
                  </a:lnTo>
                  <a:lnTo>
                    <a:pt x="25" y="443"/>
                  </a:lnTo>
                  <a:lnTo>
                    <a:pt x="27" y="443"/>
                  </a:lnTo>
                  <a:lnTo>
                    <a:pt x="25" y="443"/>
                  </a:lnTo>
                  <a:lnTo>
                    <a:pt x="27" y="443"/>
                  </a:lnTo>
                  <a:lnTo>
                    <a:pt x="25" y="443"/>
                  </a:lnTo>
                  <a:lnTo>
                    <a:pt x="27" y="443"/>
                  </a:lnTo>
                  <a:lnTo>
                    <a:pt x="25" y="443"/>
                  </a:lnTo>
                  <a:lnTo>
                    <a:pt x="27" y="443"/>
                  </a:lnTo>
                  <a:lnTo>
                    <a:pt x="27" y="445"/>
                  </a:lnTo>
                  <a:lnTo>
                    <a:pt x="29" y="445"/>
                  </a:lnTo>
                  <a:lnTo>
                    <a:pt x="27" y="445"/>
                  </a:lnTo>
                  <a:lnTo>
                    <a:pt x="27" y="447"/>
                  </a:lnTo>
                  <a:lnTo>
                    <a:pt x="25" y="447"/>
                  </a:lnTo>
                  <a:lnTo>
                    <a:pt x="27" y="447"/>
                  </a:lnTo>
                  <a:lnTo>
                    <a:pt x="27" y="445"/>
                  </a:lnTo>
                  <a:lnTo>
                    <a:pt x="27" y="447"/>
                  </a:lnTo>
                  <a:lnTo>
                    <a:pt x="27" y="445"/>
                  </a:lnTo>
                  <a:lnTo>
                    <a:pt x="27" y="447"/>
                  </a:lnTo>
                  <a:lnTo>
                    <a:pt x="27" y="445"/>
                  </a:lnTo>
                  <a:lnTo>
                    <a:pt x="29" y="445"/>
                  </a:lnTo>
                  <a:lnTo>
                    <a:pt x="27" y="445"/>
                  </a:lnTo>
                  <a:lnTo>
                    <a:pt x="29" y="445"/>
                  </a:lnTo>
                  <a:lnTo>
                    <a:pt x="29" y="447"/>
                  </a:lnTo>
                  <a:lnTo>
                    <a:pt x="27" y="447"/>
                  </a:lnTo>
                  <a:lnTo>
                    <a:pt x="29" y="447"/>
                  </a:lnTo>
                  <a:lnTo>
                    <a:pt x="27" y="447"/>
                  </a:lnTo>
                  <a:lnTo>
                    <a:pt x="25" y="447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3" y="447"/>
                  </a:lnTo>
                  <a:lnTo>
                    <a:pt x="23" y="449"/>
                  </a:lnTo>
                  <a:lnTo>
                    <a:pt x="21" y="449"/>
                  </a:lnTo>
                  <a:lnTo>
                    <a:pt x="21" y="447"/>
                  </a:lnTo>
                  <a:lnTo>
                    <a:pt x="21" y="449"/>
                  </a:lnTo>
                  <a:lnTo>
                    <a:pt x="21" y="447"/>
                  </a:lnTo>
                  <a:lnTo>
                    <a:pt x="23" y="447"/>
                  </a:lnTo>
                  <a:lnTo>
                    <a:pt x="23" y="445"/>
                  </a:lnTo>
                  <a:lnTo>
                    <a:pt x="21" y="445"/>
                  </a:lnTo>
                  <a:lnTo>
                    <a:pt x="23" y="445"/>
                  </a:lnTo>
                  <a:lnTo>
                    <a:pt x="21" y="445"/>
                  </a:lnTo>
                  <a:lnTo>
                    <a:pt x="23" y="445"/>
                  </a:lnTo>
                  <a:lnTo>
                    <a:pt x="25" y="445"/>
                  </a:lnTo>
                  <a:lnTo>
                    <a:pt x="25" y="447"/>
                  </a:lnTo>
                  <a:lnTo>
                    <a:pt x="27" y="445"/>
                  </a:lnTo>
                  <a:lnTo>
                    <a:pt x="25" y="445"/>
                  </a:lnTo>
                  <a:lnTo>
                    <a:pt x="27" y="445"/>
                  </a:lnTo>
                  <a:lnTo>
                    <a:pt x="25" y="445"/>
                  </a:lnTo>
                  <a:lnTo>
                    <a:pt x="27" y="445"/>
                  </a:lnTo>
                  <a:lnTo>
                    <a:pt x="25" y="445"/>
                  </a:lnTo>
                  <a:lnTo>
                    <a:pt x="23" y="445"/>
                  </a:lnTo>
                  <a:lnTo>
                    <a:pt x="23" y="443"/>
                  </a:lnTo>
                  <a:lnTo>
                    <a:pt x="23" y="445"/>
                  </a:lnTo>
                  <a:lnTo>
                    <a:pt x="23" y="443"/>
                  </a:lnTo>
                  <a:lnTo>
                    <a:pt x="21" y="443"/>
                  </a:lnTo>
                  <a:lnTo>
                    <a:pt x="23" y="443"/>
                  </a:lnTo>
                  <a:lnTo>
                    <a:pt x="21" y="443"/>
                  </a:lnTo>
                  <a:lnTo>
                    <a:pt x="23" y="443"/>
                  </a:lnTo>
                  <a:lnTo>
                    <a:pt x="23" y="445"/>
                  </a:lnTo>
                  <a:lnTo>
                    <a:pt x="21" y="445"/>
                  </a:lnTo>
                  <a:lnTo>
                    <a:pt x="21" y="443"/>
                  </a:lnTo>
                  <a:lnTo>
                    <a:pt x="21" y="445"/>
                  </a:lnTo>
                  <a:lnTo>
                    <a:pt x="19" y="445"/>
                  </a:lnTo>
                  <a:lnTo>
                    <a:pt x="17" y="445"/>
                  </a:lnTo>
                  <a:lnTo>
                    <a:pt x="15" y="445"/>
                  </a:lnTo>
                  <a:lnTo>
                    <a:pt x="17" y="445"/>
                  </a:lnTo>
                  <a:lnTo>
                    <a:pt x="15" y="445"/>
                  </a:lnTo>
                  <a:lnTo>
                    <a:pt x="17" y="445"/>
                  </a:lnTo>
                  <a:lnTo>
                    <a:pt x="15" y="445"/>
                  </a:lnTo>
                  <a:lnTo>
                    <a:pt x="13" y="445"/>
                  </a:lnTo>
                  <a:lnTo>
                    <a:pt x="15" y="445"/>
                  </a:lnTo>
                  <a:lnTo>
                    <a:pt x="15" y="447"/>
                  </a:lnTo>
                  <a:lnTo>
                    <a:pt x="13" y="447"/>
                  </a:lnTo>
                  <a:lnTo>
                    <a:pt x="15" y="447"/>
                  </a:lnTo>
                  <a:lnTo>
                    <a:pt x="13" y="447"/>
                  </a:lnTo>
                  <a:lnTo>
                    <a:pt x="12" y="447"/>
                  </a:lnTo>
                  <a:lnTo>
                    <a:pt x="10" y="447"/>
                  </a:lnTo>
                  <a:lnTo>
                    <a:pt x="12" y="447"/>
                  </a:lnTo>
                  <a:lnTo>
                    <a:pt x="13" y="447"/>
                  </a:lnTo>
                  <a:lnTo>
                    <a:pt x="12" y="447"/>
                  </a:lnTo>
                  <a:lnTo>
                    <a:pt x="13" y="447"/>
                  </a:lnTo>
                  <a:lnTo>
                    <a:pt x="12" y="447"/>
                  </a:lnTo>
                  <a:lnTo>
                    <a:pt x="12" y="449"/>
                  </a:lnTo>
                  <a:lnTo>
                    <a:pt x="13" y="449"/>
                  </a:lnTo>
                  <a:lnTo>
                    <a:pt x="13" y="447"/>
                  </a:lnTo>
                  <a:lnTo>
                    <a:pt x="15" y="447"/>
                  </a:lnTo>
                  <a:lnTo>
                    <a:pt x="15" y="449"/>
                  </a:lnTo>
                  <a:lnTo>
                    <a:pt x="13" y="449"/>
                  </a:lnTo>
                  <a:lnTo>
                    <a:pt x="15" y="449"/>
                  </a:lnTo>
                  <a:lnTo>
                    <a:pt x="15" y="447"/>
                  </a:lnTo>
                  <a:lnTo>
                    <a:pt x="15" y="449"/>
                  </a:lnTo>
                  <a:lnTo>
                    <a:pt x="17" y="449"/>
                  </a:lnTo>
                  <a:lnTo>
                    <a:pt x="17" y="451"/>
                  </a:lnTo>
                  <a:lnTo>
                    <a:pt x="15" y="451"/>
                  </a:lnTo>
                  <a:lnTo>
                    <a:pt x="13" y="451"/>
                  </a:lnTo>
                  <a:lnTo>
                    <a:pt x="13" y="453"/>
                  </a:lnTo>
                  <a:lnTo>
                    <a:pt x="12" y="453"/>
                  </a:lnTo>
                  <a:lnTo>
                    <a:pt x="10" y="453"/>
                  </a:lnTo>
                  <a:lnTo>
                    <a:pt x="8" y="453"/>
                  </a:lnTo>
                  <a:lnTo>
                    <a:pt x="8" y="451"/>
                  </a:lnTo>
                  <a:lnTo>
                    <a:pt x="10" y="451"/>
                  </a:lnTo>
                  <a:lnTo>
                    <a:pt x="10" y="453"/>
                  </a:lnTo>
                  <a:lnTo>
                    <a:pt x="10" y="451"/>
                  </a:lnTo>
                  <a:lnTo>
                    <a:pt x="10" y="449"/>
                  </a:lnTo>
                  <a:lnTo>
                    <a:pt x="8" y="449"/>
                  </a:lnTo>
                  <a:lnTo>
                    <a:pt x="10" y="449"/>
                  </a:lnTo>
                  <a:lnTo>
                    <a:pt x="8" y="449"/>
                  </a:lnTo>
                  <a:lnTo>
                    <a:pt x="10" y="449"/>
                  </a:lnTo>
                  <a:lnTo>
                    <a:pt x="8" y="449"/>
                  </a:lnTo>
                  <a:lnTo>
                    <a:pt x="10" y="449"/>
                  </a:lnTo>
                  <a:lnTo>
                    <a:pt x="8" y="449"/>
                  </a:lnTo>
                  <a:lnTo>
                    <a:pt x="10" y="449"/>
                  </a:lnTo>
                  <a:lnTo>
                    <a:pt x="8" y="449"/>
                  </a:lnTo>
                  <a:lnTo>
                    <a:pt x="6" y="449"/>
                  </a:lnTo>
                  <a:lnTo>
                    <a:pt x="4" y="449"/>
                  </a:lnTo>
                  <a:lnTo>
                    <a:pt x="4" y="451"/>
                  </a:lnTo>
                  <a:lnTo>
                    <a:pt x="4" y="449"/>
                  </a:lnTo>
                  <a:lnTo>
                    <a:pt x="4" y="447"/>
                  </a:lnTo>
                  <a:lnTo>
                    <a:pt x="2" y="447"/>
                  </a:lnTo>
                  <a:lnTo>
                    <a:pt x="4" y="447"/>
                  </a:lnTo>
                  <a:lnTo>
                    <a:pt x="2" y="447"/>
                  </a:lnTo>
                  <a:lnTo>
                    <a:pt x="2" y="445"/>
                  </a:lnTo>
                  <a:lnTo>
                    <a:pt x="2" y="443"/>
                  </a:lnTo>
                  <a:lnTo>
                    <a:pt x="2" y="442"/>
                  </a:lnTo>
                  <a:lnTo>
                    <a:pt x="2" y="440"/>
                  </a:lnTo>
                  <a:lnTo>
                    <a:pt x="2" y="438"/>
                  </a:lnTo>
                  <a:lnTo>
                    <a:pt x="2" y="436"/>
                  </a:lnTo>
                  <a:lnTo>
                    <a:pt x="2" y="434"/>
                  </a:lnTo>
                  <a:lnTo>
                    <a:pt x="2" y="432"/>
                  </a:lnTo>
                  <a:lnTo>
                    <a:pt x="2" y="430"/>
                  </a:lnTo>
                  <a:lnTo>
                    <a:pt x="2" y="428"/>
                  </a:lnTo>
                  <a:lnTo>
                    <a:pt x="4" y="428"/>
                  </a:lnTo>
                  <a:lnTo>
                    <a:pt x="4" y="426"/>
                  </a:lnTo>
                  <a:lnTo>
                    <a:pt x="4" y="424"/>
                  </a:lnTo>
                  <a:lnTo>
                    <a:pt x="4" y="422"/>
                  </a:lnTo>
                  <a:lnTo>
                    <a:pt x="4" y="419"/>
                  </a:lnTo>
                  <a:lnTo>
                    <a:pt x="4" y="417"/>
                  </a:lnTo>
                  <a:lnTo>
                    <a:pt x="4" y="415"/>
                  </a:lnTo>
                  <a:lnTo>
                    <a:pt x="4" y="413"/>
                  </a:lnTo>
                  <a:lnTo>
                    <a:pt x="4" y="411"/>
                  </a:lnTo>
                  <a:lnTo>
                    <a:pt x="4" y="409"/>
                  </a:lnTo>
                  <a:lnTo>
                    <a:pt x="4" y="405"/>
                  </a:lnTo>
                  <a:lnTo>
                    <a:pt x="4" y="403"/>
                  </a:lnTo>
                  <a:lnTo>
                    <a:pt x="4" y="401"/>
                  </a:lnTo>
                  <a:lnTo>
                    <a:pt x="4" y="399"/>
                  </a:lnTo>
                  <a:lnTo>
                    <a:pt x="4" y="397"/>
                  </a:lnTo>
                  <a:lnTo>
                    <a:pt x="4" y="395"/>
                  </a:lnTo>
                  <a:lnTo>
                    <a:pt x="4" y="394"/>
                  </a:lnTo>
                  <a:lnTo>
                    <a:pt x="4" y="392"/>
                  </a:lnTo>
                  <a:lnTo>
                    <a:pt x="6" y="390"/>
                  </a:lnTo>
                  <a:lnTo>
                    <a:pt x="6" y="388"/>
                  </a:lnTo>
                  <a:lnTo>
                    <a:pt x="6" y="386"/>
                  </a:lnTo>
                  <a:lnTo>
                    <a:pt x="6" y="384"/>
                  </a:lnTo>
                  <a:lnTo>
                    <a:pt x="6" y="382"/>
                  </a:lnTo>
                  <a:lnTo>
                    <a:pt x="6" y="380"/>
                  </a:lnTo>
                  <a:lnTo>
                    <a:pt x="6" y="378"/>
                  </a:lnTo>
                  <a:lnTo>
                    <a:pt x="6" y="376"/>
                  </a:lnTo>
                  <a:lnTo>
                    <a:pt x="6" y="374"/>
                  </a:lnTo>
                  <a:lnTo>
                    <a:pt x="6" y="372"/>
                  </a:lnTo>
                  <a:lnTo>
                    <a:pt x="6" y="371"/>
                  </a:lnTo>
                  <a:lnTo>
                    <a:pt x="6" y="369"/>
                  </a:lnTo>
                  <a:lnTo>
                    <a:pt x="6" y="367"/>
                  </a:lnTo>
                  <a:lnTo>
                    <a:pt x="6" y="365"/>
                  </a:lnTo>
                  <a:lnTo>
                    <a:pt x="6" y="363"/>
                  </a:lnTo>
                  <a:lnTo>
                    <a:pt x="6" y="359"/>
                  </a:lnTo>
                  <a:lnTo>
                    <a:pt x="6" y="357"/>
                  </a:lnTo>
                  <a:lnTo>
                    <a:pt x="6" y="355"/>
                  </a:lnTo>
                  <a:lnTo>
                    <a:pt x="8" y="351"/>
                  </a:lnTo>
                  <a:lnTo>
                    <a:pt x="8" y="349"/>
                  </a:lnTo>
                  <a:lnTo>
                    <a:pt x="8" y="347"/>
                  </a:lnTo>
                  <a:lnTo>
                    <a:pt x="8" y="342"/>
                  </a:lnTo>
                  <a:lnTo>
                    <a:pt x="8" y="336"/>
                  </a:lnTo>
                  <a:lnTo>
                    <a:pt x="8" y="332"/>
                  </a:lnTo>
                  <a:lnTo>
                    <a:pt x="8" y="328"/>
                  </a:lnTo>
                  <a:lnTo>
                    <a:pt x="8" y="326"/>
                  </a:lnTo>
                  <a:lnTo>
                    <a:pt x="8" y="323"/>
                  </a:lnTo>
                  <a:lnTo>
                    <a:pt x="8" y="319"/>
                  </a:lnTo>
                  <a:lnTo>
                    <a:pt x="10" y="317"/>
                  </a:lnTo>
                  <a:lnTo>
                    <a:pt x="8" y="317"/>
                  </a:lnTo>
                  <a:lnTo>
                    <a:pt x="10" y="317"/>
                  </a:lnTo>
                  <a:lnTo>
                    <a:pt x="10" y="313"/>
                  </a:lnTo>
                  <a:lnTo>
                    <a:pt x="10" y="309"/>
                  </a:lnTo>
                  <a:lnTo>
                    <a:pt x="10" y="303"/>
                  </a:lnTo>
                  <a:lnTo>
                    <a:pt x="10" y="301"/>
                  </a:lnTo>
                  <a:lnTo>
                    <a:pt x="10" y="299"/>
                  </a:lnTo>
                  <a:lnTo>
                    <a:pt x="10" y="294"/>
                  </a:lnTo>
                  <a:lnTo>
                    <a:pt x="10" y="290"/>
                  </a:lnTo>
                  <a:lnTo>
                    <a:pt x="10" y="288"/>
                  </a:lnTo>
                  <a:lnTo>
                    <a:pt x="10" y="284"/>
                  </a:lnTo>
                  <a:lnTo>
                    <a:pt x="10" y="282"/>
                  </a:lnTo>
                  <a:lnTo>
                    <a:pt x="10" y="280"/>
                  </a:lnTo>
                  <a:lnTo>
                    <a:pt x="12" y="278"/>
                  </a:lnTo>
                  <a:lnTo>
                    <a:pt x="12" y="276"/>
                  </a:lnTo>
                  <a:lnTo>
                    <a:pt x="12" y="275"/>
                  </a:lnTo>
                  <a:lnTo>
                    <a:pt x="12" y="271"/>
                  </a:lnTo>
                  <a:lnTo>
                    <a:pt x="12" y="269"/>
                  </a:lnTo>
                  <a:lnTo>
                    <a:pt x="12" y="267"/>
                  </a:lnTo>
                  <a:lnTo>
                    <a:pt x="12" y="265"/>
                  </a:lnTo>
                  <a:lnTo>
                    <a:pt x="12" y="263"/>
                  </a:lnTo>
                  <a:lnTo>
                    <a:pt x="12" y="261"/>
                  </a:lnTo>
                  <a:lnTo>
                    <a:pt x="12" y="259"/>
                  </a:lnTo>
                  <a:lnTo>
                    <a:pt x="12" y="257"/>
                  </a:lnTo>
                  <a:lnTo>
                    <a:pt x="12" y="255"/>
                  </a:lnTo>
                  <a:lnTo>
                    <a:pt x="12" y="253"/>
                  </a:lnTo>
                  <a:lnTo>
                    <a:pt x="12" y="252"/>
                  </a:lnTo>
                  <a:lnTo>
                    <a:pt x="12" y="248"/>
                  </a:lnTo>
                  <a:lnTo>
                    <a:pt x="13" y="248"/>
                  </a:lnTo>
                  <a:lnTo>
                    <a:pt x="17" y="244"/>
                  </a:lnTo>
                  <a:lnTo>
                    <a:pt x="17" y="242"/>
                  </a:lnTo>
                  <a:lnTo>
                    <a:pt x="19" y="242"/>
                  </a:lnTo>
                  <a:lnTo>
                    <a:pt x="23" y="240"/>
                  </a:lnTo>
                  <a:lnTo>
                    <a:pt x="23" y="238"/>
                  </a:lnTo>
                  <a:lnTo>
                    <a:pt x="25" y="236"/>
                  </a:lnTo>
                  <a:lnTo>
                    <a:pt x="29" y="232"/>
                  </a:lnTo>
                  <a:lnTo>
                    <a:pt x="36" y="227"/>
                  </a:lnTo>
                  <a:lnTo>
                    <a:pt x="38" y="225"/>
                  </a:lnTo>
                  <a:lnTo>
                    <a:pt x="40" y="223"/>
                  </a:lnTo>
                  <a:lnTo>
                    <a:pt x="46" y="217"/>
                  </a:lnTo>
                  <a:lnTo>
                    <a:pt x="50" y="213"/>
                  </a:lnTo>
                  <a:lnTo>
                    <a:pt x="52" y="211"/>
                  </a:lnTo>
                  <a:lnTo>
                    <a:pt x="54" y="211"/>
                  </a:lnTo>
                  <a:lnTo>
                    <a:pt x="56" y="209"/>
                  </a:lnTo>
                  <a:lnTo>
                    <a:pt x="58" y="207"/>
                  </a:lnTo>
                  <a:lnTo>
                    <a:pt x="60" y="205"/>
                  </a:lnTo>
                  <a:lnTo>
                    <a:pt x="63" y="202"/>
                  </a:lnTo>
                  <a:lnTo>
                    <a:pt x="67" y="198"/>
                  </a:lnTo>
                  <a:lnTo>
                    <a:pt x="69" y="198"/>
                  </a:lnTo>
                  <a:lnTo>
                    <a:pt x="69" y="196"/>
                  </a:lnTo>
                  <a:lnTo>
                    <a:pt x="71" y="194"/>
                  </a:lnTo>
                  <a:lnTo>
                    <a:pt x="73" y="192"/>
                  </a:lnTo>
                  <a:lnTo>
                    <a:pt x="75" y="190"/>
                  </a:lnTo>
                  <a:lnTo>
                    <a:pt x="77" y="188"/>
                  </a:lnTo>
                  <a:lnTo>
                    <a:pt x="83" y="180"/>
                  </a:lnTo>
                  <a:lnTo>
                    <a:pt x="84" y="179"/>
                  </a:lnTo>
                  <a:lnTo>
                    <a:pt x="86" y="177"/>
                  </a:lnTo>
                  <a:lnTo>
                    <a:pt x="88" y="175"/>
                  </a:lnTo>
                  <a:lnTo>
                    <a:pt x="88" y="173"/>
                  </a:lnTo>
                  <a:lnTo>
                    <a:pt x="90" y="173"/>
                  </a:lnTo>
                  <a:lnTo>
                    <a:pt x="90" y="171"/>
                  </a:lnTo>
                  <a:lnTo>
                    <a:pt x="92" y="171"/>
                  </a:lnTo>
                  <a:lnTo>
                    <a:pt x="94" y="167"/>
                  </a:lnTo>
                  <a:lnTo>
                    <a:pt x="94" y="165"/>
                  </a:lnTo>
                  <a:lnTo>
                    <a:pt x="96" y="165"/>
                  </a:lnTo>
                  <a:lnTo>
                    <a:pt x="96" y="163"/>
                  </a:lnTo>
                  <a:lnTo>
                    <a:pt x="98" y="163"/>
                  </a:lnTo>
                  <a:lnTo>
                    <a:pt x="104" y="156"/>
                  </a:lnTo>
                  <a:lnTo>
                    <a:pt x="106" y="154"/>
                  </a:lnTo>
                  <a:lnTo>
                    <a:pt x="106" y="152"/>
                  </a:lnTo>
                  <a:lnTo>
                    <a:pt x="108" y="152"/>
                  </a:lnTo>
                  <a:lnTo>
                    <a:pt x="109" y="148"/>
                  </a:lnTo>
                  <a:lnTo>
                    <a:pt x="111" y="146"/>
                  </a:lnTo>
                  <a:lnTo>
                    <a:pt x="113" y="146"/>
                  </a:lnTo>
                  <a:lnTo>
                    <a:pt x="113" y="144"/>
                  </a:lnTo>
                  <a:lnTo>
                    <a:pt x="115" y="144"/>
                  </a:lnTo>
                  <a:lnTo>
                    <a:pt x="115" y="142"/>
                  </a:lnTo>
                  <a:lnTo>
                    <a:pt x="117" y="140"/>
                  </a:lnTo>
                  <a:lnTo>
                    <a:pt x="123" y="132"/>
                  </a:lnTo>
                  <a:lnTo>
                    <a:pt x="125" y="131"/>
                  </a:lnTo>
                  <a:lnTo>
                    <a:pt x="127" y="129"/>
                  </a:lnTo>
                  <a:lnTo>
                    <a:pt x="131" y="125"/>
                  </a:lnTo>
                  <a:lnTo>
                    <a:pt x="131" y="123"/>
                  </a:lnTo>
                  <a:lnTo>
                    <a:pt x="136" y="117"/>
                  </a:lnTo>
                  <a:lnTo>
                    <a:pt x="140" y="111"/>
                  </a:lnTo>
                  <a:lnTo>
                    <a:pt x="144" y="108"/>
                  </a:lnTo>
                  <a:lnTo>
                    <a:pt x="148" y="102"/>
                  </a:lnTo>
                  <a:lnTo>
                    <a:pt x="150" y="102"/>
                  </a:lnTo>
                  <a:lnTo>
                    <a:pt x="152" y="100"/>
                  </a:lnTo>
                  <a:lnTo>
                    <a:pt x="152" y="98"/>
                  </a:lnTo>
                  <a:lnTo>
                    <a:pt x="154" y="96"/>
                  </a:lnTo>
                  <a:lnTo>
                    <a:pt x="154" y="94"/>
                  </a:lnTo>
                  <a:lnTo>
                    <a:pt x="161" y="88"/>
                  </a:lnTo>
                  <a:lnTo>
                    <a:pt x="161" y="86"/>
                  </a:lnTo>
                  <a:lnTo>
                    <a:pt x="167" y="81"/>
                  </a:lnTo>
                  <a:lnTo>
                    <a:pt x="167" y="79"/>
                  </a:lnTo>
                  <a:lnTo>
                    <a:pt x="171" y="75"/>
                  </a:lnTo>
                  <a:lnTo>
                    <a:pt x="173" y="73"/>
                  </a:lnTo>
                  <a:lnTo>
                    <a:pt x="175" y="71"/>
                  </a:lnTo>
                  <a:lnTo>
                    <a:pt x="177" y="69"/>
                  </a:lnTo>
                  <a:lnTo>
                    <a:pt x="179" y="65"/>
                  </a:lnTo>
                  <a:lnTo>
                    <a:pt x="182" y="63"/>
                  </a:lnTo>
                  <a:lnTo>
                    <a:pt x="182" y="61"/>
                  </a:lnTo>
                  <a:lnTo>
                    <a:pt x="184" y="60"/>
                  </a:lnTo>
                  <a:lnTo>
                    <a:pt x="186" y="58"/>
                  </a:lnTo>
                  <a:lnTo>
                    <a:pt x="188" y="56"/>
                  </a:lnTo>
                  <a:lnTo>
                    <a:pt x="190" y="54"/>
                  </a:lnTo>
                  <a:lnTo>
                    <a:pt x="192" y="50"/>
                  </a:lnTo>
                  <a:lnTo>
                    <a:pt x="196" y="46"/>
                  </a:lnTo>
                  <a:lnTo>
                    <a:pt x="198" y="44"/>
                  </a:lnTo>
                  <a:lnTo>
                    <a:pt x="200" y="42"/>
                  </a:lnTo>
                  <a:lnTo>
                    <a:pt x="200" y="40"/>
                  </a:lnTo>
                  <a:lnTo>
                    <a:pt x="202" y="38"/>
                  </a:lnTo>
                  <a:lnTo>
                    <a:pt x="205" y="35"/>
                  </a:lnTo>
                  <a:lnTo>
                    <a:pt x="207" y="33"/>
                  </a:lnTo>
                  <a:lnTo>
                    <a:pt x="211" y="27"/>
                  </a:lnTo>
                  <a:lnTo>
                    <a:pt x="215" y="23"/>
                  </a:lnTo>
                  <a:lnTo>
                    <a:pt x="217" y="21"/>
                  </a:lnTo>
                  <a:lnTo>
                    <a:pt x="219" y="19"/>
                  </a:lnTo>
                  <a:lnTo>
                    <a:pt x="223" y="13"/>
                  </a:lnTo>
                  <a:lnTo>
                    <a:pt x="225" y="12"/>
                  </a:lnTo>
                  <a:lnTo>
                    <a:pt x="225" y="10"/>
                  </a:lnTo>
                  <a:lnTo>
                    <a:pt x="228" y="8"/>
                  </a:lnTo>
                  <a:lnTo>
                    <a:pt x="232" y="2"/>
                  </a:lnTo>
                  <a:lnTo>
                    <a:pt x="234" y="2"/>
                  </a:lnTo>
                  <a:lnTo>
                    <a:pt x="236" y="2"/>
                  </a:lnTo>
                  <a:lnTo>
                    <a:pt x="236" y="0"/>
                  </a:lnTo>
                  <a:lnTo>
                    <a:pt x="238" y="0"/>
                  </a:lnTo>
                  <a:close/>
                  <a:moveTo>
                    <a:pt x="50" y="463"/>
                  </a:moveTo>
                  <a:lnTo>
                    <a:pt x="50" y="465"/>
                  </a:lnTo>
                  <a:lnTo>
                    <a:pt x="50" y="463"/>
                  </a:lnTo>
                  <a:lnTo>
                    <a:pt x="48" y="463"/>
                  </a:lnTo>
                  <a:lnTo>
                    <a:pt x="48" y="465"/>
                  </a:lnTo>
                  <a:lnTo>
                    <a:pt x="46" y="465"/>
                  </a:lnTo>
                  <a:lnTo>
                    <a:pt x="44" y="465"/>
                  </a:lnTo>
                  <a:lnTo>
                    <a:pt x="46" y="465"/>
                  </a:lnTo>
                  <a:lnTo>
                    <a:pt x="46" y="467"/>
                  </a:lnTo>
                  <a:lnTo>
                    <a:pt x="46" y="465"/>
                  </a:lnTo>
                  <a:lnTo>
                    <a:pt x="46" y="467"/>
                  </a:lnTo>
                  <a:lnTo>
                    <a:pt x="46" y="465"/>
                  </a:lnTo>
                  <a:lnTo>
                    <a:pt x="48" y="465"/>
                  </a:lnTo>
                  <a:lnTo>
                    <a:pt x="48" y="467"/>
                  </a:lnTo>
                  <a:lnTo>
                    <a:pt x="48" y="465"/>
                  </a:lnTo>
                  <a:lnTo>
                    <a:pt x="48" y="467"/>
                  </a:lnTo>
                  <a:lnTo>
                    <a:pt x="48" y="465"/>
                  </a:lnTo>
                  <a:lnTo>
                    <a:pt x="48" y="467"/>
                  </a:lnTo>
                  <a:lnTo>
                    <a:pt x="48" y="465"/>
                  </a:lnTo>
                  <a:lnTo>
                    <a:pt x="48" y="467"/>
                  </a:lnTo>
                  <a:lnTo>
                    <a:pt x="50" y="467"/>
                  </a:lnTo>
                  <a:lnTo>
                    <a:pt x="48" y="467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50" y="467"/>
                  </a:lnTo>
                  <a:lnTo>
                    <a:pt x="50" y="465"/>
                  </a:lnTo>
                  <a:lnTo>
                    <a:pt x="48" y="465"/>
                  </a:lnTo>
                  <a:lnTo>
                    <a:pt x="50" y="465"/>
                  </a:lnTo>
                  <a:lnTo>
                    <a:pt x="48" y="465"/>
                  </a:lnTo>
                  <a:lnTo>
                    <a:pt x="50" y="465"/>
                  </a:lnTo>
                  <a:lnTo>
                    <a:pt x="52" y="465"/>
                  </a:lnTo>
                  <a:lnTo>
                    <a:pt x="54" y="465"/>
                  </a:lnTo>
                  <a:lnTo>
                    <a:pt x="56" y="465"/>
                  </a:lnTo>
                  <a:lnTo>
                    <a:pt x="54" y="465"/>
                  </a:lnTo>
                  <a:lnTo>
                    <a:pt x="52" y="465"/>
                  </a:lnTo>
                  <a:lnTo>
                    <a:pt x="52" y="463"/>
                  </a:lnTo>
                  <a:lnTo>
                    <a:pt x="52" y="465"/>
                  </a:lnTo>
                  <a:lnTo>
                    <a:pt x="52" y="463"/>
                  </a:lnTo>
                  <a:lnTo>
                    <a:pt x="52" y="465"/>
                  </a:lnTo>
                  <a:lnTo>
                    <a:pt x="52" y="463"/>
                  </a:lnTo>
                  <a:lnTo>
                    <a:pt x="50" y="463"/>
                  </a:lnTo>
                  <a:close/>
                  <a:moveTo>
                    <a:pt x="576" y="649"/>
                  </a:moveTo>
                  <a:lnTo>
                    <a:pt x="578" y="649"/>
                  </a:lnTo>
                  <a:lnTo>
                    <a:pt x="578" y="651"/>
                  </a:lnTo>
                  <a:lnTo>
                    <a:pt x="578" y="653"/>
                  </a:lnTo>
                  <a:lnTo>
                    <a:pt x="578" y="655"/>
                  </a:lnTo>
                  <a:lnTo>
                    <a:pt x="580" y="655"/>
                  </a:lnTo>
                  <a:lnTo>
                    <a:pt x="582" y="655"/>
                  </a:lnTo>
                  <a:lnTo>
                    <a:pt x="582" y="657"/>
                  </a:lnTo>
                  <a:lnTo>
                    <a:pt x="582" y="659"/>
                  </a:lnTo>
                  <a:lnTo>
                    <a:pt x="582" y="660"/>
                  </a:lnTo>
                  <a:lnTo>
                    <a:pt x="582" y="662"/>
                  </a:lnTo>
                  <a:lnTo>
                    <a:pt x="584" y="662"/>
                  </a:lnTo>
                  <a:lnTo>
                    <a:pt x="584" y="664"/>
                  </a:lnTo>
                  <a:lnTo>
                    <a:pt x="586" y="664"/>
                  </a:lnTo>
                  <a:lnTo>
                    <a:pt x="586" y="662"/>
                  </a:lnTo>
                  <a:lnTo>
                    <a:pt x="586" y="660"/>
                  </a:lnTo>
                  <a:lnTo>
                    <a:pt x="584" y="660"/>
                  </a:lnTo>
                  <a:lnTo>
                    <a:pt x="586" y="660"/>
                  </a:lnTo>
                  <a:lnTo>
                    <a:pt x="586" y="659"/>
                  </a:lnTo>
                  <a:lnTo>
                    <a:pt x="586" y="657"/>
                  </a:lnTo>
                  <a:lnTo>
                    <a:pt x="586" y="655"/>
                  </a:lnTo>
                  <a:lnTo>
                    <a:pt x="588" y="655"/>
                  </a:lnTo>
                  <a:lnTo>
                    <a:pt x="588" y="653"/>
                  </a:lnTo>
                  <a:lnTo>
                    <a:pt x="590" y="653"/>
                  </a:lnTo>
                  <a:lnTo>
                    <a:pt x="590" y="655"/>
                  </a:lnTo>
                  <a:lnTo>
                    <a:pt x="590" y="657"/>
                  </a:lnTo>
                  <a:lnTo>
                    <a:pt x="590" y="659"/>
                  </a:lnTo>
                  <a:lnTo>
                    <a:pt x="588" y="659"/>
                  </a:lnTo>
                  <a:lnTo>
                    <a:pt x="588" y="660"/>
                  </a:lnTo>
                  <a:lnTo>
                    <a:pt x="590" y="660"/>
                  </a:lnTo>
                  <a:lnTo>
                    <a:pt x="590" y="659"/>
                  </a:lnTo>
                  <a:lnTo>
                    <a:pt x="591" y="659"/>
                  </a:lnTo>
                  <a:lnTo>
                    <a:pt x="593" y="659"/>
                  </a:lnTo>
                  <a:lnTo>
                    <a:pt x="593" y="660"/>
                  </a:lnTo>
                  <a:lnTo>
                    <a:pt x="593" y="662"/>
                  </a:lnTo>
                  <a:lnTo>
                    <a:pt x="591" y="664"/>
                  </a:lnTo>
                  <a:lnTo>
                    <a:pt x="591" y="666"/>
                  </a:lnTo>
                  <a:lnTo>
                    <a:pt x="591" y="668"/>
                  </a:lnTo>
                  <a:lnTo>
                    <a:pt x="590" y="668"/>
                  </a:lnTo>
                  <a:lnTo>
                    <a:pt x="590" y="670"/>
                  </a:lnTo>
                  <a:lnTo>
                    <a:pt x="590" y="672"/>
                  </a:lnTo>
                  <a:lnTo>
                    <a:pt x="588" y="672"/>
                  </a:lnTo>
                  <a:lnTo>
                    <a:pt x="588" y="674"/>
                  </a:lnTo>
                  <a:lnTo>
                    <a:pt x="588" y="676"/>
                  </a:lnTo>
                  <a:lnTo>
                    <a:pt x="586" y="676"/>
                  </a:lnTo>
                  <a:lnTo>
                    <a:pt x="586" y="678"/>
                  </a:lnTo>
                  <a:lnTo>
                    <a:pt x="584" y="678"/>
                  </a:lnTo>
                  <a:lnTo>
                    <a:pt x="582" y="678"/>
                  </a:lnTo>
                  <a:lnTo>
                    <a:pt x="582" y="676"/>
                  </a:lnTo>
                  <a:lnTo>
                    <a:pt x="582" y="678"/>
                  </a:lnTo>
                  <a:lnTo>
                    <a:pt x="582" y="676"/>
                  </a:lnTo>
                  <a:lnTo>
                    <a:pt x="580" y="676"/>
                  </a:lnTo>
                  <a:lnTo>
                    <a:pt x="580" y="678"/>
                  </a:lnTo>
                  <a:lnTo>
                    <a:pt x="578" y="678"/>
                  </a:lnTo>
                  <a:lnTo>
                    <a:pt x="578" y="676"/>
                  </a:lnTo>
                  <a:lnTo>
                    <a:pt x="578" y="678"/>
                  </a:lnTo>
                  <a:lnTo>
                    <a:pt x="578" y="676"/>
                  </a:lnTo>
                  <a:lnTo>
                    <a:pt x="578" y="674"/>
                  </a:lnTo>
                  <a:lnTo>
                    <a:pt x="580" y="674"/>
                  </a:lnTo>
                  <a:lnTo>
                    <a:pt x="582" y="674"/>
                  </a:lnTo>
                  <a:lnTo>
                    <a:pt x="582" y="672"/>
                  </a:lnTo>
                  <a:lnTo>
                    <a:pt x="582" y="674"/>
                  </a:lnTo>
                  <a:lnTo>
                    <a:pt x="582" y="672"/>
                  </a:lnTo>
                  <a:lnTo>
                    <a:pt x="584" y="672"/>
                  </a:lnTo>
                  <a:lnTo>
                    <a:pt x="584" y="670"/>
                  </a:lnTo>
                  <a:lnTo>
                    <a:pt x="586" y="670"/>
                  </a:lnTo>
                  <a:lnTo>
                    <a:pt x="586" y="668"/>
                  </a:lnTo>
                  <a:lnTo>
                    <a:pt x="588" y="668"/>
                  </a:lnTo>
                  <a:lnTo>
                    <a:pt x="588" y="666"/>
                  </a:lnTo>
                  <a:lnTo>
                    <a:pt x="586" y="666"/>
                  </a:lnTo>
                  <a:lnTo>
                    <a:pt x="584" y="666"/>
                  </a:lnTo>
                  <a:lnTo>
                    <a:pt x="584" y="668"/>
                  </a:lnTo>
                  <a:lnTo>
                    <a:pt x="584" y="666"/>
                  </a:lnTo>
                  <a:lnTo>
                    <a:pt x="584" y="668"/>
                  </a:lnTo>
                  <a:lnTo>
                    <a:pt x="582" y="668"/>
                  </a:lnTo>
                  <a:lnTo>
                    <a:pt x="584" y="668"/>
                  </a:lnTo>
                  <a:lnTo>
                    <a:pt x="582" y="668"/>
                  </a:lnTo>
                  <a:lnTo>
                    <a:pt x="582" y="670"/>
                  </a:lnTo>
                  <a:lnTo>
                    <a:pt x="580" y="670"/>
                  </a:lnTo>
                  <a:lnTo>
                    <a:pt x="580" y="672"/>
                  </a:lnTo>
                  <a:lnTo>
                    <a:pt x="580" y="674"/>
                  </a:lnTo>
                  <a:lnTo>
                    <a:pt x="580" y="672"/>
                  </a:lnTo>
                  <a:lnTo>
                    <a:pt x="578" y="672"/>
                  </a:lnTo>
                  <a:lnTo>
                    <a:pt x="578" y="674"/>
                  </a:lnTo>
                  <a:lnTo>
                    <a:pt x="576" y="674"/>
                  </a:lnTo>
                  <a:lnTo>
                    <a:pt x="576" y="676"/>
                  </a:lnTo>
                  <a:lnTo>
                    <a:pt x="578" y="676"/>
                  </a:lnTo>
                  <a:lnTo>
                    <a:pt x="576" y="676"/>
                  </a:lnTo>
                  <a:lnTo>
                    <a:pt x="578" y="676"/>
                  </a:lnTo>
                  <a:lnTo>
                    <a:pt x="576" y="676"/>
                  </a:lnTo>
                  <a:lnTo>
                    <a:pt x="578" y="676"/>
                  </a:lnTo>
                  <a:lnTo>
                    <a:pt x="576" y="676"/>
                  </a:lnTo>
                  <a:lnTo>
                    <a:pt x="576" y="678"/>
                  </a:lnTo>
                  <a:lnTo>
                    <a:pt x="574" y="678"/>
                  </a:lnTo>
                  <a:lnTo>
                    <a:pt x="574" y="676"/>
                  </a:lnTo>
                  <a:lnTo>
                    <a:pt x="574" y="678"/>
                  </a:lnTo>
                  <a:lnTo>
                    <a:pt x="574" y="676"/>
                  </a:lnTo>
                  <a:lnTo>
                    <a:pt x="574" y="678"/>
                  </a:lnTo>
                  <a:lnTo>
                    <a:pt x="574" y="676"/>
                  </a:lnTo>
                  <a:lnTo>
                    <a:pt x="572" y="676"/>
                  </a:lnTo>
                  <a:lnTo>
                    <a:pt x="572" y="674"/>
                  </a:lnTo>
                  <a:lnTo>
                    <a:pt x="572" y="676"/>
                  </a:lnTo>
                  <a:lnTo>
                    <a:pt x="570" y="676"/>
                  </a:lnTo>
                  <a:lnTo>
                    <a:pt x="570" y="674"/>
                  </a:lnTo>
                  <a:lnTo>
                    <a:pt x="568" y="674"/>
                  </a:lnTo>
                  <a:lnTo>
                    <a:pt x="566" y="674"/>
                  </a:lnTo>
                  <a:lnTo>
                    <a:pt x="566" y="672"/>
                  </a:lnTo>
                  <a:lnTo>
                    <a:pt x="565" y="672"/>
                  </a:lnTo>
                  <a:lnTo>
                    <a:pt x="563" y="672"/>
                  </a:lnTo>
                  <a:lnTo>
                    <a:pt x="563" y="670"/>
                  </a:lnTo>
                  <a:lnTo>
                    <a:pt x="561" y="670"/>
                  </a:lnTo>
                  <a:lnTo>
                    <a:pt x="559" y="670"/>
                  </a:lnTo>
                  <a:lnTo>
                    <a:pt x="557" y="670"/>
                  </a:lnTo>
                  <a:lnTo>
                    <a:pt x="555" y="670"/>
                  </a:lnTo>
                  <a:lnTo>
                    <a:pt x="555" y="668"/>
                  </a:lnTo>
                  <a:lnTo>
                    <a:pt x="555" y="670"/>
                  </a:lnTo>
                  <a:lnTo>
                    <a:pt x="555" y="668"/>
                  </a:lnTo>
                  <a:lnTo>
                    <a:pt x="553" y="670"/>
                  </a:lnTo>
                  <a:lnTo>
                    <a:pt x="553" y="668"/>
                  </a:lnTo>
                  <a:lnTo>
                    <a:pt x="551" y="668"/>
                  </a:lnTo>
                  <a:lnTo>
                    <a:pt x="549" y="668"/>
                  </a:lnTo>
                  <a:lnTo>
                    <a:pt x="547" y="668"/>
                  </a:lnTo>
                  <a:lnTo>
                    <a:pt x="545" y="668"/>
                  </a:lnTo>
                  <a:lnTo>
                    <a:pt x="545" y="666"/>
                  </a:lnTo>
                  <a:lnTo>
                    <a:pt x="545" y="668"/>
                  </a:lnTo>
                  <a:lnTo>
                    <a:pt x="545" y="666"/>
                  </a:lnTo>
                  <a:lnTo>
                    <a:pt x="543" y="666"/>
                  </a:lnTo>
                  <a:lnTo>
                    <a:pt x="543" y="668"/>
                  </a:lnTo>
                  <a:lnTo>
                    <a:pt x="543" y="666"/>
                  </a:lnTo>
                  <a:lnTo>
                    <a:pt x="542" y="666"/>
                  </a:lnTo>
                  <a:lnTo>
                    <a:pt x="543" y="666"/>
                  </a:lnTo>
                  <a:lnTo>
                    <a:pt x="542" y="666"/>
                  </a:lnTo>
                  <a:lnTo>
                    <a:pt x="542" y="668"/>
                  </a:lnTo>
                  <a:lnTo>
                    <a:pt x="542" y="666"/>
                  </a:lnTo>
                  <a:lnTo>
                    <a:pt x="542" y="668"/>
                  </a:lnTo>
                  <a:lnTo>
                    <a:pt x="542" y="666"/>
                  </a:lnTo>
                  <a:lnTo>
                    <a:pt x="540" y="666"/>
                  </a:lnTo>
                  <a:lnTo>
                    <a:pt x="538" y="666"/>
                  </a:lnTo>
                  <a:lnTo>
                    <a:pt x="538" y="668"/>
                  </a:lnTo>
                  <a:lnTo>
                    <a:pt x="536" y="668"/>
                  </a:lnTo>
                  <a:lnTo>
                    <a:pt x="536" y="666"/>
                  </a:lnTo>
                  <a:lnTo>
                    <a:pt x="536" y="668"/>
                  </a:lnTo>
                  <a:lnTo>
                    <a:pt x="536" y="666"/>
                  </a:lnTo>
                  <a:lnTo>
                    <a:pt x="536" y="668"/>
                  </a:lnTo>
                  <a:lnTo>
                    <a:pt x="536" y="666"/>
                  </a:lnTo>
                  <a:lnTo>
                    <a:pt x="536" y="668"/>
                  </a:lnTo>
                  <a:lnTo>
                    <a:pt x="534" y="668"/>
                  </a:lnTo>
                  <a:lnTo>
                    <a:pt x="534" y="666"/>
                  </a:lnTo>
                  <a:lnTo>
                    <a:pt x="532" y="666"/>
                  </a:lnTo>
                  <a:lnTo>
                    <a:pt x="534" y="666"/>
                  </a:lnTo>
                  <a:lnTo>
                    <a:pt x="534" y="664"/>
                  </a:lnTo>
                  <a:lnTo>
                    <a:pt x="532" y="664"/>
                  </a:lnTo>
                  <a:lnTo>
                    <a:pt x="532" y="666"/>
                  </a:lnTo>
                  <a:lnTo>
                    <a:pt x="530" y="666"/>
                  </a:lnTo>
                  <a:lnTo>
                    <a:pt x="530" y="664"/>
                  </a:lnTo>
                  <a:lnTo>
                    <a:pt x="530" y="666"/>
                  </a:lnTo>
                  <a:lnTo>
                    <a:pt x="530" y="664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8" y="666"/>
                  </a:lnTo>
                  <a:lnTo>
                    <a:pt x="528" y="664"/>
                  </a:lnTo>
                  <a:lnTo>
                    <a:pt x="526" y="664"/>
                  </a:lnTo>
                  <a:lnTo>
                    <a:pt x="524" y="664"/>
                  </a:lnTo>
                  <a:lnTo>
                    <a:pt x="522" y="664"/>
                  </a:lnTo>
                  <a:lnTo>
                    <a:pt x="520" y="664"/>
                  </a:lnTo>
                  <a:lnTo>
                    <a:pt x="520" y="662"/>
                  </a:lnTo>
                  <a:lnTo>
                    <a:pt x="520" y="660"/>
                  </a:lnTo>
                  <a:lnTo>
                    <a:pt x="520" y="659"/>
                  </a:lnTo>
                  <a:lnTo>
                    <a:pt x="522" y="659"/>
                  </a:lnTo>
                  <a:lnTo>
                    <a:pt x="524" y="659"/>
                  </a:lnTo>
                  <a:lnTo>
                    <a:pt x="524" y="660"/>
                  </a:lnTo>
                  <a:lnTo>
                    <a:pt x="526" y="660"/>
                  </a:lnTo>
                  <a:lnTo>
                    <a:pt x="526" y="659"/>
                  </a:lnTo>
                  <a:lnTo>
                    <a:pt x="528" y="659"/>
                  </a:lnTo>
                  <a:lnTo>
                    <a:pt x="530" y="659"/>
                  </a:lnTo>
                  <a:lnTo>
                    <a:pt x="530" y="660"/>
                  </a:lnTo>
                  <a:lnTo>
                    <a:pt x="530" y="659"/>
                  </a:lnTo>
                  <a:lnTo>
                    <a:pt x="532" y="659"/>
                  </a:lnTo>
                  <a:lnTo>
                    <a:pt x="532" y="657"/>
                  </a:lnTo>
                  <a:lnTo>
                    <a:pt x="534" y="657"/>
                  </a:lnTo>
                  <a:lnTo>
                    <a:pt x="536" y="657"/>
                  </a:lnTo>
                  <a:lnTo>
                    <a:pt x="536" y="655"/>
                  </a:lnTo>
                  <a:lnTo>
                    <a:pt x="538" y="655"/>
                  </a:lnTo>
                  <a:lnTo>
                    <a:pt x="538" y="657"/>
                  </a:lnTo>
                  <a:lnTo>
                    <a:pt x="538" y="659"/>
                  </a:lnTo>
                  <a:lnTo>
                    <a:pt x="538" y="660"/>
                  </a:lnTo>
                  <a:lnTo>
                    <a:pt x="540" y="660"/>
                  </a:lnTo>
                  <a:lnTo>
                    <a:pt x="542" y="662"/>
                  </a:lnTo>
                  <a:lnTo>
                    <a:pt x="542" y="664"/>
                  </a:lnTo>
                  <a:lnTo>
                    <a:pt x="543" y="664"/>
                  </a:lnTo>
                  <a:lnTo>
                    <a:pt x="543" y="662"/>
                  </a:lnTo>
                  <a:lnTo>
                    <a:pt x="545" y="662"/>
                  </a:lnTo>
                  <a:lnTo>
                    <a:pt x="545" y="664"/>
                  </a:lnTo>
                  <a:lnTo>
                    <a:pt x="547" y="664"/>
                  </a:lnTo>
                  <a:lnTo>
                    <a:pt x="547" y="662"/>
                  </a:lnTo>
                  <a:lnTo>
                    <a:pt x="549" y="662"/>
                  </a:lnTo>
                  <a:lnTo>
                    <a:pt x="549" y="664"/>
                  </a:lnTo>
                  <a:lnTo>
                    <a:pt x="551" y="664"/>
                  </a:lnTo>
                  <a:lnTo>
                    <a:pt x="551" y="662"/>
                  </a:lnTo>
                  <a:lnTo>
                    <a:pt x="551" y="664"/>
                  </a:lnTo>
                  <a:lnTo>
                    <a:pt x="551" y="666"/>
                  </a:lnTo>
                  <a:lnTo>
                    <a:pt x="553" y="664"/>
                  </a:lnTo>
                  <a:lnTo>
                    <a:pt x="553" y="662"/>
                  </a:lnTo>
                  <a:lnTo>
                    <a:pt x="553" y="660"/>
                  </a:lnTo>
                  <a:lnTo>
                    <a:pt x="551" y="660"/>
                  </a:lnTo>
                  <a:lnTo>
                    <a:pt x="551" y="662"/>
                  </a:lnTo>
                  <a:lnTo>
                    <a:pt x="551" y="660"/>
                  </a:lnTo>
                  <a:lnTo>
                    <a:pt x="549" y="660"/>
                  </a:lnTo>
                  <a:lnTo>
                    <a:pt x="547" y="660"/>
                  </a:lnTo>
                  <a:lnTo>
                    <a:pt x="549" y="659"/>
                  </a:lnTo>
                  <a:lnTo>
                    <a:pt x="551" y="659"/>
                  </a:lnTo>
                  <a:lnTo>
                    <a:pt x="551" y="657"/>
                  </a:lnTo>
                  <a:lnTo>
                    <a:pt x="551" y="655"/>
                  </a:lnTo>
                  <a:lnTo>
                    <a:pt x="553" y="655"/>
                  </a:lnTo>
                  <a:lnTo>
                    <a:pt x="553" y="657"/>
                  </a:lnTo>
                  <a:lnTo>
                    <a:pt x="555" y="657"/>
                  </a:lnTo>
                  <a:lnTo>
                    <a:pt x="555" y="655"/>
                  </a:lnTo>
                  <a:lnTo>
                    <a:pt x="555" y="653"/>
                  </a:lnTo>
                  <a:lnTo>
                    <a:pt x="555" y="655"/>
                  </a:lnTo>
                  <a:lnTo>
                    <a:pt x="555" y="653"/>
                  </a:lnTo>
                  <a:lnTo>
                    <a:pt x="555" y="655"/>
                  </a:lnTo>
                  <a:lnTo>
                    <a:pt x="555" y="653"/>
                  </a:lnTo>
                  <a:lnTo>
                    <a:pt x="557" y="653"/>
                  </a:lnTo>
                  <a:lnTo>
                    <a:pt x="559" y="653"/>
                  </a:lnTo>
                  <a:lnTo>
                    <a:pt x="559" y="651"/>
                  </a:lnTo>
                  <a:lnTo>
                    <a:pt x="561" y="651"/>
                  </a:lnTo>
                  <a:lnTo>
                    <a:pt x="561" y="653"/>
                  </a:lnTo>
                  <a:lnTo>
                    <a:pt x="561" y="655"/>
                  </a:lnTo>
                  <a:lnTo>
                    <a:pt x="563" y="655"/>
                  </a:lnTo>
                  <a:lnTo>
                    <a:pt x="563" y="657"/>
                  </a:lnTo>
                  <a:lnTo>
                    <a:pt x="563" y="655"/>
                  </a:lnTo>
                  <a:lnTo>
                    <a:pt x="563" y="653"/>
                  </a:lnTo>
                  <a:lnTo>
                    <a:pt x="565" y="653"/>
                  </a:lnTo>
                  <a:lnTo>
                    <a:pt x="565" y="655"/>
                  </a:lnTo>
                  <a:lnTo>
                    <a:pt x="565" y="653"/>
                  </a:lnTo>
                  <a:lnTo>
                    <a:pt x="565" y="655"/>
                  </a:lnTo>
                  <a:lnTo>
                    <a:pt x="565" y="653"/>
                  </a:lnTo>
                  <a:lnTo>
                    <a:pt x="565" y="655"/>
                  </a:lnTo>
                  <a:lnTo>
                    <a:pt x="565" y="653"/>
                  </a:lnTo>
                  <a:lnTo>
                    <a:pt x="565" y="655"/>
                  </a:lnTo>
                  <a:lnTo>
                    <a:pt x="565" y="657"/>
                  </a:lnTo>
                  <a:lnTo>
                    <a:pt x="566" y="657"/>
                  </a:lnTo>
                  <a:lnTo>
                    <a:pt x="566" y="659"/>
                  </a:lnTo>
                  <a:lnTo>
                    <a:pt x="568" y="659"/>
                  </a:lnTo>
                  <a:lnTo>
                    <a:pt x="568" y="660"/>
                  </a:lnTo>
                  <a:lnTo>
                    <a:pt x="568" y="659"/>
                  </a:lnTo>
                  <a:lnTo>
                    <a:pt x="568" y="657"/>
                  </a:lnTo>
                  <a:lnTo>
                    <a:pt x="568" y="655"/>
                  </a:lnTo>
                  <a:lnTo>
                    <a:pt x="568" y="657"/>
                  </a:lnTo>
                  <a:lnTo>
                    <a:pt x="568" y="655"/>
                  </a:lnTo>
                  <a:lnTo>
                    <a:pt x="570" y="655"/>
                  </a:lnTo>
                  <a:lnTo>
                    <a:pt x="570" y="653"/>
                  </a:lnTo>
                  <a:lnTo>
                    <a:pt x="572" y="653"/>
                  </a:lnTo>
                  <a:lnTo>
                    <a:pt x="572" y="651"/>
                  </a:lnTo>
                  <a:lnTo>
                    <a:pt x="570" y="651"/>
                  </a:lnTo>
                  <a:lnTo>
                    <a:pt x="572" y="651"/>
                  </a:lnTo>
                  <a:lnTo>
                    <a:pt x="574" y="651"/>
                  </a:lnTo>
                  <a:lnTo>
                    <a:pt x="574" y="649"/>
                  </a:lnTo>
                  <a:lnTo>
                    <a:pt x="576" y="649"/>
                  </a:lnTo>
                  <a:lnTo>
                    <a:pt x="574" y="649"/>
                  </a:lnTo>
                  <a:lnTo>
                    <a:pt x="576" y="649"/>
                  </a:lnTo>
                  <a:close/>
                  <a:moveTo>
                    <a:pt x="816" y="720"/>
                  </a:moveTo>
                  <a:lnTo>
                    <a:pt x="816" y="722"/>
                  </a:lnTo>
                  <a:lnTo>
                    <a:pt x="816" y="724"/>
                  </a:lnTo>
                  <a:lnTo>
                    <a:pt x="816" y="726"/>
                  </a:lnTo>
                  <a:lnTo>
                    <a:pt x="816" y="728"/>
                  </a:lnTo>
                  <a:lnTo>
                    <a:pt x="814" y="728"/>
                  </a:lnTo>
                  <a:lnTo>
                    <a:pt x="814" y="730"/>
                  </a:lnTo>
                  <a:lnTo>
                    <a:pt x="814" y="731"/>
                  </a:lnTo>
                  <a:lnTo>
                    <a:pt x="814" y="730"/>
                  </a:lnTo>
                  <a:lnTo>
                    <a:pt x="814" y="731"/>
                  </a:lnTo>
                  <a:lnTo>
                    <a:pt x="814" y="730"/>
                  </a:lnTo>
                  <a:lnTo>
                    <a:pt x="816" y="730"/>
                  </a:lnTo>
                  <a:lnTo>
                    <a:pt x="814" y="730"/>
                  </a:lnTo>
                  <a:lnTo>
                    <a:pt x="816" y="730"/>
                  </a:lnTo>
                  <a:lnTo>
                    <a:pt x="814" y="730"/>
                  </a:lnTo>
                  <a:lnTo>
                    <a:pt x="816" y="730"/>
                  </a:lnTo>
                  <a:lnTo>
                    <a:pt x="816" y="728"/>
                  </a:lnTo>
                  <a:lnTo>
                    <a:pt x="818" y="728"/>
                  </a:lnTo>
                  <a:lnTo>
                    <a:pt x="820" y="728"/>
                  </a:lnTo>
                  <a:lnTo>
                    <a:pt x="822" y="728"/>
                  </a:lnTo>
                  <a:lnTo>
                    <a:pt x="822" y="726"/>
                  </a:lnTo>
                  <a:lnTo>
                    <a:pt x="824" y="726"/>
                  </a:lnTo>
                  <a:lnTo>
                    <a:pt x="824" y="724"/>
                  </a:lnTo>
                  <a:lnTo>
                    <a:pt x="826" y="724"/>
                  </a:lnTo>
                  <a:lnTo>
                    <a:pt x="826" y="722"/>
                  </a:lnTo>
                  <a:lnTo>
                    <a:pt x="824" y="722"/>
                  </a:lnTo>
                  <a:lnTo>
                    <a:pt x="826" y="722"/>
                  </a:lnTo>
                  <a:lnTo>
                    <a:pt x="826" y="724"/>
                  </a:lnTo>
                  <a:lnTo>
                    <a:pt x="826" y="722"/>
                  </a:lnTo>
                  <a:lnTo>
                    <a:pt x="828" y="722"/>
                  </a:lnTo>
                  <a:lnTo>
                    <a:pt x="826" y="724"/>
                  </a:lnTo>
                  <a:lnTo>
                    <a:pt x="826" y="726"/>
                  </a:lnTo>
                  <a:lnTo>
                    <a:pt x="824" y="726"/>
                  </a:lnTo>
                  <a:lnTo>
                    <a:pt x="826" y="726"/>
                  </a:lnTo>
                  <a:lnTo>
                    <a:pt x="824" y="726"/>
                  </a:lnTo>
                  <a:lnTo>
                    <a:pt x="826" y="726"/>
                  </a:lnTo>
                  <a:lnTo>
                    <a:pt x="826" y="728"/>
                  </a:lnTo>
                  <a:lnTo>
                    <a:pt x="824" y="728"/>
                  </a:lnTo>
                  <a:lnTo>
                    <a:pt x="822" y="728"/>
                  </a:lnTo>
                  <a:lnTo>
                    <a:pt x="822" y="730"/>
                  </a:lnTo>
                  <a:lnTo>
                    <a:pt x="820" y="730"/>
                  </a:lnTo>
                  <a:lnTo>
                    <a:pt x="820" y="731"/>
                  </a:lnTo>
                  <a:lnTo>
                    <a:pt x="822" y="731"/>
                  </a:lnTo>
                  <a:lnTo>
                    <a:pt x="820" y="731"/>
                  </a:lnTo>
                  <a:lnTo>
                    <a:pt x="820" y="733"/>
                  </a:lnTo>
                  <a:lnTo>
                    <a:pt x="818" y="733"/>
                  </a:lnTo>
                  <a:lnTo>
                    <a:pt x="818" y="735"/>
                  </a:lnTo>
                  <a:lnTo>
                    <a:pt x="820" y="733"/>
                  </a:lnTo>
                  <a:lnTo>
                    <a:pt x="820" y="735"/>
                  </a:lnTo>
                  <a:lnTo>
                    <a:pt x="820" y="737"/>
                  </a:lnTo>
                  <a:lnTo>
                    <a:pt x="820" y="735"/>
                  </a:lnTo>
                  <a:lnTo>
                    <a:pt x="822" y="735"/>
                  </a:lnTo>
                  <a:lnTo>
                    <a:pt x="822" y="733"/>
                  </a:lnTo>
                  <a:lnTo>
                    <a:pt x="824" y="733"/>
                  </a:lnTo>
                  <a:lnTo>
                    <a:pt x="826" y="733"/>
                  </a:lnTo>
                  <a:lnTo>
                    <a:pt x="828" y="733"/>
                  </a:lnTo>
                  <a:lnTo>
                    <a:pt x="828" y="731"/>
                  </a:lnTo>
                  <a:lnTo>
                    <a:pt x="828" y="733"/>
                  </a:lnTo>
                  <a:lnTo>
                    <a:pt x="826" y="733"/>
                  </a:lnTo>
                  <a:lnTo>
                    <a:pt x="826" y="735"/>
                  </a:lnTo>
                  <a:lnTo>
                    <a:pt x="826" y="733"/>
                  </a:lnTo>
                  <a:lnTo>
                    <a:pt x="826" y="735"/>
                  </a:lnTo>
                  <a:lnTo>
                    <a:pt x="824" y="735"/>
                  </a:lnTo>
                  <a:lnTo>
                    <a:pt x="824" y="737"/>
                  </a:lnTo>
                  <a:lnTo>
                    <a:pt x="822" y="737"/>
                  </a:lnTo>
                  <a:lnTo>
                    <a:pt x="820" y="737"/>
                  </a:lnTo>
                  <a:lnTo>
                    <a:pt x="820" y="739"/>
                  </a:lnTo>
                  <a:lnTo>
                    <a:pt x="818" y="739"/>
                  </a:lnTo>
                  <a:lnTo>
                    <a:pt x="820" y="739"/>
                  </a:lnTo>
                  <a:lnTo>
                    <a:pt x="818" y="739"/>
                  </a:lnTo>
                  <a:lnTo>
                    <a:pt x="820" y="739"/>
                  </a:lnTo>
                  <a:lnTo>
                    <a:pt x="818" y="739"/>
                  </a:lnTo>
                  <a:lnTo>
                    <a:pt x="820" y="739"/>
                  </a:lnTo>
                  <a:lnTo>
                    <a:pt x="818" y="739"/>
                  </a:lnTo>
                  <a:lnTo>
                    <a:pt x="818" y="741"/>
                  </a:lnTo>
                  <a:lnTo>
                    <a:pt x="816" y="741"/>
                  </a:lnTo>
                  <a:lnTo>
                    <a:pt x="814" y="741"/>
                  </a:lnTo>
                  <a:lnTo>
                    <a:pt x="812" y="741"/>
                  </a:lnTo>
                  <a:lnTo>
                    <a:pt x="812" y="739"/>
                  </a:lnTo>
                  <a:lnTo>
                    <a:pt x="810" y="739"/>
                  </a:lnTo>
                  <a:lnTo>
                    <a:pt x="808" y="739"/>
                  </a:lnTo>
                  <a:lnTo>
                    <a:pt x="808" y="737"/>
                  </a:lnTo>
                  <a:lnTo>
                    <a:pt x="807" y="737"/>
                  </a:lnTo>
                  <a:lnTo>
                    <a:pt x="808" y="737"/>
                  </a:lnTo>
                  <a:lnTo>
                    <a:pt x="808" y="739"/>
                  </a:lnTo>
                  <a:lnTo>
                    <a:pt x="810" y="739"/>
                  </a:lnTo>
                  <a:lnTo>
                    <a:pt x="810" y="737"/>
                  </a:lnTo>
                  <a:lnTo>
                    <a:pt x="810" y="735"/>
                  </a:lnTo>
                  <a:lnTo>
                    <a:pt x="808" y="735"/>
                  </a:lnTo>
                  <a:lnTo>
                    <a:pt x="808" y="737"/>
                  </a:lnTo>
                  <a:lnTo>
                    <a:pt x="808" y="735"/>
                  </a:lnTo>
                  <a:lnTo>
                    <a:pt x="810" y="735"/>
                  </a:lnTo>
                  <a:lnTo>
                    <a:pt x="808" y="735"/>
                  </a:lnTo>
                  <a:lnTo>
                    <a:pt x="808" y="737"/>
                  </a:lnTo>
                  <a:lnTo>
                    <a:pt x="808" y="735"/>
                  </a:lnTo>
                  <a:lnTo>
                    <a:pt x="807" y="735"/>
                  </a:lnTo>
                  <a:lnTo>
                    <a:pt x="808" y="735"/>
                  </a:lnTo>
                  <a:lnTo>
                    <a:pt x="807" y="735"/>
                  </a:lnTo>
                  <a:lnTo>
                    <a:pt x="807" y="737"/>
                  </a:lnTo>
                  <a:lnTo>
                    <a:pt x="805" y="737"/>
                  </a:lnTo>
                  <a:lnTo>
                    <a:pt x="805" y="739"/>
                  </a:lnTo>
                  <a:lnTo>
                    <a:pt x="803" y="739"/>
                  </a:lnTo>
                  <a:lnTo>
                    <a:pt x="801" y="739"/>
                  </a:lnTo>
                  <a:lnTo>
                    <a:pt x="799" y="739"/>
                  </a:lnTo>
                  <a:lnTo>
                    <a:pt x="799" y="737"/>
                  </a:lnTo>
                  <a:lnTo>
                    <a:pt x="799" y="739"/>
                  </a:lnTo>
                  <a:lnTo>
                    <a:pt x="797" y="739"/>
                  </a:lnTo>
                  <a:lnTo>
                    <a:pt x="797" y="737"/>
                  </a:lnTo>
                  <a:lnTo>
                    <a:pt x="797" y="739"/>
                  </a:lnTo>
                  <a:lnTo>
                    <a:pt x="797" y="737"/>
                  </a:lnTo>
                  <a:lnTo>
                    <a:pt x="795" y="737"/>
                  </a:lnTo>
                  <a:lnTo>
                    <a:pt x="793" y="737"/>
                  </a:lnTo>
                  <a:lnTo>
                    <a:pt x="793" y="735"/>
                  </a:lnTo>
                  <a:lnTo>
                    <a:pt x="793" y="737"/>
                  </a:lnTo>
                  <a:lnTo>
                    <a:pt x="795" y="737"/>
                  </a:lnTo>
                  <a:lnTo>
                    <a:pt x="797" y="737"/>
                  </a:lnTo>
                  <a:lnTo>
                    <a:pt x="797" y="735"/>
                  </a:lnTo>
                  <a:lnTo>
                    <a:pt x="795" y="735"/>
                  </a:lnTo>
                  <a:lnTo>
                    <a:pt x="793" y="735"/>
                  </a:lnTo>
                  <a:lnTo>
                    <a:pt x="795" y="735"/>
                  </a:lnTo>
                  <a:lnTo>
                    <a:pt x="793" y="735"/>
                  </a:lnTo>
                  <a:lnTo>
                    <a:pt x="795" y="735"/>
                  </a:lnTo>
                  <a:lnTo>
                    <a:pt x="793" y="735"/>
                  </a:lnTo>
                  <a:lnTo>
                    <a:pt x="793" y="733"/>
                  </a:lnTo>
                  <a:lnTo>
                    <a:pt x="793" y="735"/>
                  </a:lnTo>
                  <a:lnTo>
                    <a:pt x="791" y="735"/>
                  </a:lnTo>
                  <a:lnTo>
                    <a:pt x="791" y="737"/>
                  </a:lnTo>
                  <a:lnTo>
                    <a:pt x="789" y="737"/>
                  </a:lnTo>
                  <a:lnTo>
                    <a:pt x="791" y="737"/>
                  </a:lnTo>
                  <a:lnTo>
                    <a:pt x="789" y="737"/>
                  </a:lnTo>
                  <a:lnTo>
                    <a:pt x="789" y="735"/>
                  </a:lnTo>
                  <a:lnTo>
                    <a:pt x="789" y="737"/>
                  </a:lnTo>
                  <a:lnTo>
                    <a:pt x="789" y="735"/>
                  </a:lnTo>
                  <a:lnTo>
                    <a:pt x="791" y="735"/>
                  </a:lnTo>
                  <a:lnTo>
                    <a:pt x="791" y="733"/>
                  </a:lnTo>
                  <a:lnTo>
                    <a:pt x="793" y="733"/>
                  </a:lnTo>
                  <a:lnTo>
                    <a:pt x="795" y="733"/>
                  </a:lnTo>
                  <a:lnTo>
                    <a:pt x="795" y="731"/>
                  </a:lnTo>
                  <a:lnTo>
                    <a:pt x="797" y="731"/>
                  </a:lnTo>
                  <a:lnTo>
                    <a:pt x="797" y="730"/>
                  </a:lnTo>
                  <a:lnTo>
                    <a:pt x="797" y="728"/>
                  </a:lnTo>
                  <a:lnTo>
                    <a:pt x="797" y="730"/>
                  </a:lnTo>
                  <a:lnTo>
                    <a:pt x="797" y="728"/>
                  </a:lnTo>
                  <a:lnTo>
                    <a:pt x="799" y="728"/>
                  </a:lnTo>
                  <a:lnTo>
                    <a:pt x="801" y="728"/>
                  </a:lnTo>
                  <a:lnTo>
                    <a:pt x="801" y="726"/>
                  </a:lnTo>
                  <a:lnTo>
                    <a:pt x="801" y="728"/>
                  </a:lnTo>
                  <a:lnTo>
                    <a:pt x="801" y="726"/>
                  </a:lnTo>
                  <a:lnTo>
                    <a:pt x="803" y="726"/>
                  </a:lnTo>
                  <a:lnTo>
                    <a:pt x="805" y="726"/>
                  </a:lnTo>
                  <a:lnTo>
                    <a:pt x="805" y="724"/>
                  </a:lnTo>
                  <a:lnTo>
                    <a:pt x="805" y="726"/>
                  </a:lnTo>
                  <a:lnTo>
                    <a:pt x="805" y="724"/>
                  </a:lnTo>
                  <a:lnTo>
                    <a:pt x="807" y="724"/>
                  </a:lnTo>
                  <a:lnTo>
                    <a:pt x="805" y="724"/>
                  </a:lnTo>
                  <a:lnTo>
                    <a:pt x="805" y="726"/>
                  </a:lnTo>
                  <a:lnTo>
                    <a:pt x="805" y="728"/>
                  </a:lnTo>
                  <a:lnTo>
                    <a:pt x="803" y="728"/>
                  </a:lnTo>
                  <a:lnTo>
                    <a:pt x="805" y="728"/>
                  </a:lnTo>
                  <a:lnTo>
                    <a:pt x="803" y="728"/>
                  </a:lnTo>
                  <a:lnTo>
                    <a:pt x="801" y="728"/>
                  </a:lnTo>
                  <a:lnTo>
                    <a:pt x="803" y="728"/>
                  </a:lnTo>
                  <a:lnTo>
                    <a:pt x="805" y="728"/>
                  </a:lnTo>
                  <a:lnTo>
                    <a:pt x="805" y="726"/>
                  </a:lnTo>
                  <a:lnTo>
                    <a:pt x="805" y="728"/>
                  </a:lnTo>
                  <a:lnTo>
                    <a:pt x="807" y="728"/>
                  </a:lnTo>
                  <a:lnTo>
                    <a:pt x="805" y="728"/>
                  </a:lnTo>
                  <a:lnTo>
                    <a:pt x="807" y="728"/>
                  </a:lnTo>
                  <a:lnTo>
                    <a:pt x="807" y="730"/>
                  </a:lnTo>
                  <a:lnTo>
                    <a:pt x="807" y="728"/>
                  </a:lnTo>
                  <a:lnTo>
                    <a:pt x="808" y="728"/>
                  </a:lnTo>
                  <a:lnTo>
                    <a:pt x="808" y="726"/>
                  </a:lnTo>
                  <a:lnTo>
                    <a:pt x="808" y="728"/>
                  </a:lnTo>
                  <a:lnTo>
                    <a:pt x="808" y="726"/>
                  </a:lnTo>
                  <a:lnTo>
                    <a:pt x="808" y="728"/>
                  </a:lnTo>
                  <a:lnTo>
                    <a:pt x="808" y="726"/>
                  </a:lnTo>
                  <a:lnTo>
                    <a:pt x="808" y="728"/>
                  </a:lnTo>
                  <a:lnTo>
                    <a:pt x="808" y="726"/>
                  </a:lnTo>
                  <a:lnTo>
                    <a:pt x="808" y="728"/>
                  </a:lnTo>
                  <a:lnTo>
                    <a:pt x="807" y="728"/>
                  </a:lnTo>
                  <a:lnTo>
                    <a:pt x="807" y="726"/>
                  </a:lnTo>
                  <a:lnTo>
                    <a:pt x="808" y="726"/>
                  </a:lnTo>
                  <a:lnTo>
                    <a:pt x="808" y="724"/>
                  </a:lnTo>
                  <a:lnTo>
                    <a:pt x="810" y="724"/>
                  </a:lnTo>
                  <a:lnTo>
                    <a:pt x="810" y="726"/>
                  </a:lnTo>
                  <a:lnTo>
                    <a:pt x="810" y="724"/>
                  </a:lnTo>
                  <a:lnTo>
                    <a:pt x="810" y="722"/>
                  </a:lnTo>
                  <a:lnTo>
                    <a:pt x="812" y="722"/>
                  </a:lnTo>
                  <a:lnTo>
                    <a:pt x="814" y="722"/>
                  </a:lnTo>
                  <a:lnTo>
                    <a:pt x="814" y="720"/>
                  </a:lnTo>
                  <a:lnTo>
                    <a:pt x="816" y="720"/>
                  </a:lnTo>
                  <a:close/>
                  <a:moveTo>
                    <a:pt x="484" y="641"/>
                  </a:moveTo>
                  <a:lnTo>
                    <a:pt x="486" y="641"/>
                  </a:lnTo>
                  <a:lnTo>
                    <a:pt x="484" y="641"/>
                  </a:lnTo>
                  <a:lnTo>
                    <a:pt x="484" y="643"/>
                  </a:lnTo>
                  <a:lnTo>
                    <a:pt x="484" y="641"/>
                  </a:lnTo>
                  <a:lnTo>
                    <a:pt x="484" y="643"/>
                  </a:lnTo>
                  <a:lnTo>
                    <a:pt x="484" y="641"/>
                  </a:lnTo>
                  <a:lnTo>
                    <a:pt x="484" y="643"/>
                  </a:lnTo>
                  <a:lnTo>
                    <a:pt x="486" y="643"/>
                  </a:lnTo>
                  <a:lnTo>
                    <a:pt x="484" y="643"/>
                  </a:lnTo>
                  <a:lnTo>
                    <a:pt x="486" y="643"/>
                  </a:lnTo>
                  <a:lnTo>
                    <a:pt x="486" y="641"/>
                  </a:lnTo>
                  <a:lnTo>
                    <a:pt x="486" y="643"/>
                  </a:lnTo>
                  <a:lnTo>
                    <a:pt x="488" y="643"/>
                  </a:lnTo>
                  <a:lnTo>
                    <a:pt x="490" y="643"/>
                  </a:lnTo>
                  <a:lnTo>
                    <a:pt x="490" y="645"/>
                  </a:lnTo>
                  <a:lnTo>
                    <a:pt x="492" y="645"/>
                  </a:lnTo>
                  <a:lnTo>
                    <a:pt x="494" y="645"/>
                  </a:lnTo>
                  <a:lnTo>
                    <a:pt x="494" y="647"/>
                  </a:lnTo>
                  <a:lnTo>
                    <a:pt x="492" y="647"/>
                  </a:lnTo>
                  <a:lnTo>
                    <a:pt x="494" y="647"/>
                  </a:lnTo>
                  <a:lnTo>
                    <a:pt x="494" y="649"/>
                  </a:lnTo>
                  <a:lnTo>
                    <a:pt x="492" y="649"/>
                  </a:lnTo>
                  <a:lnTo>
                    <a:pt x="492" y="651"/>
                  </a:lnTo>
                  <a:lnTo>
                    <a:pt x="490" y="651"/>
                  </a:lnTo>
                  <a:lnTo>
                    <a:pt x="488" y="651"/>
                  </a:lnTo>
                  <a:lnTo>
                    <a:pt x="490" y="651"/>
                  </a:lnTo>
                  <a:lnTo>
                    <a:pt x="490" y="653"/>
                  </a:lnTo>
                  <a:lnTo>
                    <a:pt x="490" y="655"/>
                  </a:lnTo>
                  <a:lnTo>
                    <a:pt x="490" y="653"/>
                  </a:lnTo>
                  <a:lnTo>
                    <a:pt x="490" y="655"/>
                  </a:lnTo>
                  <a:lnTo>
                    <a:pt x="488" y="655"/>
                  </a:lnTo>
                  <a:lnTo>
                    <a:pt x="488" y="657"/>
                  </a:lnTo>
                  <a:lnTo>
                    <a:pt x="486" y="657"/>
                  </a:lnTo>
                  <a:lnTo>
                    <a:pt x="486" y="655"/>
                  </a:lnTo>
                  <a:lnTo>
                    <a:pt x="486" y="653"/>
                  </a:lnTo>
                  <a:lnTo>
                    <a:pt x="484" y="653"/>
                  </a:lnTo>
                  <a:lnTo>
                    <a:pt x="486" y="653"/>
                  </a:lnTo>
                  <a:lnTo>
                    <a:pt x="484" y="653"/>
                  </a:lnTo>
                  <a:lnTo>
                    <a:pt x="484" y="651"/>
                  </a:lnTo>
                  <a:lnTo>
                    <a:pt x="482" y="651"/>
                  </a:lnTo>
                  <a:lnTo>
                    <a:pt x="482" y="649"/>
                  </a:lnTo>
                  <a:lnTo>
                    <a:pt x="480" y="649"/>
                  </a:lnTo>
                  <a:lnTo>
                    <a:pt x="480" y="647"/>
                  </a:lnTo>
                  <a:lnTo>
                    <a:pt x="478" y="647"/>
                  </a:lnTo>
                  <a:lnTo>
                    <a:pt x="478" y="645"/>
                  </a:lnTo>
                  <a:lnTo>
                    <a:pt x="478" y="643"/>
                  </a:lnTo>
                  <a:lnTo>
                    <a:pt x="478" y="641"/>
                  </a:lnTo>
                  <a:lnTo>
                    <a:pt x="480" y="641"/>
                  </a:lnTo>
                  <a:lnTo>
                    <a:pt x="478" y="641"/>
                  </a:lnTo>
                  <a:lnTo>
                    <a:pt x="480" y="641"/>
                  </a:lnTo>
                  <a:lnTo>
                    <a:pt x="480" y="643"/>
                  </a:lnTo>
                  <a:lnTo>
                    <a:pt x="482" y="643"/>
                  </a:lnTo>
                  <a:lnTo>
                    <a:pt x="482" y="641"/>
                  </a:lnTo>
                  <a:lnTo>
                    <a:pt x="484" y="641"/>
                  </a:lnTo>
                  <a:close/>
                  <a:moveTo>
                    <a:pt x="19" y="449"/>
                  </a:moveTo>
                  <a:lnTo>
                    <a:pt x="21" y="449"/>
                  </a:lnTo>
                  <a:lnTo>
                    <a:pt x="23" y="449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3" y="451"/>
                  </a:lnTo>
                  <a:lnTo>
                    <a:pt x="23" y="453"/>
                  </a:lnTo>
                  <a:lnTo>
                    <a:pt x="21" y="453"/>
                  </a:lnTo>
                  <a:lnTo>
                    <a:pt x="23" y="453"/>
                  </a:lnTo>
                  <a:lnTo>
                    <a:pt x="23" y="455"/>
                  </a:lnTo>
                  <a:lnTo>
                    <a:pt x="21" y="455"/>
                  </a:lnTo>
                  <a:lnTo>
                    <a:pt x="21" y="453"/>
                  </a:lnTo>
                  <a:lnTo>
                    <a:pt x="21" y="455"/>
                  </a:lnTo>
                  <a:lnTo>
                    <a:pt x="19" y="455"/>
                  </a:lnTo>
                  <a:lnTo>
                    <a:pt x="17" y="457"/>
                  </a:lnTo>
                  <a:lnTo>
                    <a:pt x="17" y="455"/>
                  </a:lnTo>
                  <a:lnTo>
                    <a:pt x="17" y="457"/>
                  </a:lnTo>
                  <a:lnTo>
                    <a:pt x="15" y="457"/>
                  </a:lnTo>
                  <a:lnTo>
                    <a:pt x="15" y="459"/>
                  </a:lnTo>
                  <a:lnTo>
                    <a:pt x="15" y="457"/>
                  </a:lnTo>
                  <a:lnTo>
                    <a:pt x="13" y="457"/>
                  </a:lnTo>
                  <a:lnTo>
                    <a:pt x="12" y="457"/>
                  </a:lnTo>
                  <a:lnTo>
                    <a:pt x="13" y="457"/>
                  </a:lnTo>
                  <a:lnTo>
                    <a:pt x="13" y="459"/>
                  </a:lnTo>
                  <a:lnTo>
                    <a:pt x="13" y="457"/>
                  </a:lnTo>
                  <a:lnTo>
                    <a:pt x="15" y="457"/>
                  </a:lnTo>
                  <a:lnTo>
                    <a:pt x="15" y="459"/>
                  </a:lnTo>
                  <a:lnTo>
                    <a:pt x="15" y="457"/>
                  </a:lnTo>
                  <a:lnTo>
                    <a:pt x="13" y="457"/>
                  </a:lnTo>
                  <a:lnTo>
                    <a:pt x="13" y="459"/>
                  </a:lnTo>
                  <a:lnTo>
                    <a:pt x="13" y="457"/>
                  </a:lnTo>
                  <a:lnTo>
                    <a:pt x="13" y="459"/>
                  </a:lnTo>
                  <a:lnTo>
                    <a:pt x="13" y="457"/>
                  </a:lnTo>
                  <a:lnTo>
                    <a:pt x="13" y="459"/>
                  </a:lnTo>
                  <a:lnTo>
                    <a:pt x="15" y="459"/>
                  </a:lnTo>
                  <a:lnTo>
                    <a:pt x="13" y="459"/>
                  </a:lnTo>
                  <a:lnTo>
                    <a:pt x="15" y="459"/>
                  </a:lnTo>
                  <a:lnTo>
                    <a:pt x="13" y="459"/>
                  </a:lnTo>
                  <a:lnTo>
                    <a:pt x="15" y="459"/>
                  </a:lnTo>
                  <a:lnTo>
                    <a:pt x="13" y="459"/>
                  </a:lnTo>
                  <a:lnTo>
                    <a:pt x="13" y="461"/>
                  </a:lnTo>
                  <a:lnTo>
                    <a:pt x="12" y="461"/>
                  </a:lnTo>
                  <a:lnTo>
                    <a:pt x="13" y="461"/>
                  </a:lnTo>
                  <a:lnTo>
                    <a:pt x="12" y="461"/>
                  </a:lnTo>
                  <a:lnTo>
                    <a:pt x="13" y="461"/>
                  </a:lnTo>
                  <a:lnTo>
                    <a:pt x="13" y="459"/>
                  </a:lnTo>
                  <a:lnTo>
                    <a:pt x="12" y="459"/>
                  </a:lnTo>
                  <a:lnTo>
                    <a:pt x="13" y="459"/>
                  </a:lnTo>
                  <a:lnTo>
                    <a:pt x="12" y="461"/>
                  </a:lnTo>
                  <a:lnTo>
                    <a:pt x="12" y="459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10" y="463"/>
                  </a:lnTo>
                  <a:lnTo>
                    <a:pt x="12" y="463"/>
                  </a:lnTo>
                  <a:lnTo>
                    <a:pt x="10" y="463"/>
                  </a:lnTo>
                  <a:lnTo>
                    <a:pt x="12" y="463"/>
                  </a:lnTo>
                  <a:lnTo>
                    <a:pt x="10" y="463"/>
                  </a:lnTo>
                  <a:lnTo>
                    <a:pt x="12" y="463"/>
                  </a:lnTo>
                  <a:lnTo>
                    <a:pt x="10" y="463"/>
                  </a:lnTo>
                  <a:lnTo>
                    <a:pt x="12" y="463"/>
                  </a:lnTo>
                  <a:lnTo>
                    <a:pt x="12" y="465"/>
                  </a:lnTo>
                  <a:lnTo>
                    <a:pt x="10" y="465"/>
                  </a:lnTo>
                  <a:lnTo>
                    <a:pt x="12" y="465"/>
                  </a:lnTo>
                  <a:lnTo>
                    <a:pt x="10" y="465"/>
                  </a:lnTo>
                  <a:lnTo>
                    <a:pt x="8" y="465"/>
                  </a:lnTo>
                  <a:lnTo>
                    <a:pt x="10" y="465"/>
                  </a:lnTo>
                  <a:lnTo>
                    <a:pt x="8" y="465"/>
                  </a:lnTo>
                  <a:lnTo>
                    <a:pt x="8" y="467"/>
                  </a:lnTo>
                  <a:lnTo>
                    <a:pt x="6" y="467"/>
                  </a:lnTo>
                  <a:lnTo>
                    <a:pt x="6" y="465"/>
                  </a:lnTo>
                  <a:lnTo>
                    <a:pt x="4" y="465"/>
                  </a:lnTo>
                  <a:lnTo>
                    <a:pt x="4" y="467"/>
                  </a:lnTo>
                  <a:lnTo>
                    <a:pt x="2" y="467"/>
                  </a:lnTo>
                  <a:lnTo>
                    <a:pt x="2" y="465"/>
                  </a:lnTo>
                  <a:lnTo>
                    <a:pt x="0" y="465"/>
                  </a:lnTo>
                  <a:lnTo>
                    <a:pt x="2" y="465"/>
                  </a:lnTo>
                  <a:lnTo>
                    <a:pt x="2" y="463"/>
                  </a:lnTo>
                  <a:lnTo>
                    <a:pt x="2" y="461"/>
                  </a:lnTo>
                  <a:lnTo>
                    <a:pt x="4" y="461"/>
                  </a:lnTo>
                  <a:lnTo>
                    <a:pt x="4" y="459"/>
                  </a:lnTo>
                  <a:lnTo>
                    <a:pt x="4" y="461"/>
                  </a:lnTo>
                  <a:lnTo>
                    <a:pt x="6" y="461"/>
                  </a:lnTo>
                  <a:lnTo>
                    <a:pt x="6" y="459"/>
                  </a:lnTo>
                  <a:lnTo>
                    <a:pt x="8" y="459"/>
                  </a:lnTo>
                  <a:lnTo>
                    <a:pt x="10" y="459"/>
                  </a:lnTo>
                  <a:lnTo>
                    <a:pt x="8" y="459"/>
                  </a:lnTo>
                  <a:lnTo>
                    <a:pt x="10" y="459"/>
                  </a:lnTo>
                  <a:lnTo>
                    <a:pt x="10" y="457"/>
                  </a:lnTo>
                  <a:lnTo>
                    <a:pt x="10" y="455"/>
                  </a:lnTo>
                  <a:lnTo>
                    <a:pt x="10" y="457"/>
                  </a:lnTo>
                  <a:lnTo>
                    <a:pt x="10" y="455"/>
                  </a:lnTo>
                  <a:lnTo>
                    <a:pt x="12" y="455"/>
                  </a:lnTo>
                  <a:lnTo>
                    <a:pt x="12" y="457"/>
                  </a:lnTo>
                  <a:lnTo>
                    <a:pt x="10" y="457"/>
                  </a:lnTo>
                  <a:lnTo>
                    <a:pt x="12" y="457"/>
                  </a:lnTo>
                  <a:lnTo>
                    <a:pt x="12" y="455"/>
                  </a:lnTo>
                  <a:lnTo>
                    <a:pt x="12" y="457"/>
                  </a:lnTo>
                  <a:lnTo>
                    <a:pt x="12" y="455"/>
                  </a:lnTo>
                  <a:lnTo>
                    <a:pt x="13" y="455"/>
                  </a:lnTo>
                  <a:lnTo>
                    <a:pt x="13" y="457"/>
                  </a:lnTo>
                  <a:lnTo>
                    <a:pt x="13" y="455"/>
                  </a:lnTo>
                  <a:lnTo>
                    <a:pt x="15" y="455"/>
                  </a:lnTo>
                  <a:lnTo>
                    <a:pt x="13" y="455"/>
                  </a:lnTo>
                  <a:lnTo>
                    <a:pt x="12" y="455"/>
                  </a:lnTo>
                  <a:lnTo>
                    <a:pt x="13" y="455"/>
                  </a:lnTo>
                  <a:lnTo>
                    <a:pt x="13" y="453"/>
                  </a:lnTo>
                  <a:lnTo>
                    <a:pt x="15" y="453"/>
                  </a:lnTo>
                  <a:lnTo>
                    <a:pt x="15" y="451"/>
                  </a:lnTo>
                  <a:lnTo>
                    <a:pt x="15" y="453"/>
                  </a:lnTo>
                  <a:lnTo>
                    <a:pt x="17" y="453"/>
                  </a:lnTo>
                  <a:lnTo>
                    <a:pt x="15" y="453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15" y="451"/>
                  </a:lnTo>
                  <a:lnTo>
                    <a:pt x="17" y="451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17" y="453"/>
                  </a:lnTo>
                  <a:lnTo>
                    <a:pt x="19" y="453"/>
                  </a:lnTo>
                  <a:lnTo>
                    <a:pt x="17" y="453"/>
                  </a:lnTo>
                  <a:lnTo>
                    <a:pt x="19" y="453"/>
                  </a:lnTo>
                  <a:lnTo>
                    <a:pt x="17" y="453"/>
                  </a:lnTo>
                  <a:lnTo>
                    <a:pt x="17" y="451"/>
                  </a:lnTo>
                  <a:lnTo>
                    <a:pt x="19" y="451"/>
                  </a:lnTo>
                  <a:lnTo>
                    <a:pt x="17" y="451"/>
                  </a:lnTo>
                  <a:lnTo>
                    <a:pt x="19" y="451"/>
                  </a:lnTo>
                  <a:lnTo>
                    <a:pt x="17" y="451"/>
                  </a:lnTo>
                  <a:lnTo>
                    <a:pt x="19" y="451"/>
                  </a:lnTo>
                  <a:lnTo>
                    <a:pt x="17" y="451"/>
                  </a:lnTo>
                  <a:lnTo>
                    <a:pt x="17" y="449"/>
                  </a:lnTo>
                  <a:lnTo>
                    <a:pt x="19" y="449"/>
                  </a:lnTo>
                  <a:lnTo>
                    <a:pt x="19" y="451"/>
                  </a:lnTo>
                  <a:lnTo>
                    <a:pt x="19" y="449"/>
                  </a:lnTo>
                  <a:lnTo>
                    <a:pt x="19" y="451"/>
                  </a:lnTo>
                  <a:lnTo>
                    <a:pt x="19" y="449"/>
                  </a:lnTo>
                  <a:lnTo>
                    <a:pt x="17" y="449"/>
                  </a:lnTo>
                  <a:lnTo>
                    <a:pt x="19" y="449"/>
                  </a:lnTo>
                  <a:close/>
                  <a:moveTo>
                    <a:pt x="301" y="495"/>
                  </a:moveTo>
                  <a:lnTo>
                    <a:pt x="303" y="495"/>
                  </a:lnTo>
                  <a:lnTo>
                    <a:pt x="305" y="495"/>
                  </a:lnTo>
                  <a:lnTo>
                    <a:pt x="305" y="497"/>
                  </a:lnTo>
                  <a:lnTo>
                    <a:pt x="307" y="497"/>
                  </a:lnTo>
                  <a:lnTo>
                    <a:pt x="307" y="499"/>
                  </a:lnTo>
                  <a:lnTo>
                    <a:pt x="307" y="501"/>
                  </a:lnTo>
                  <a:lnTo>
                    <a:pt x="305" y="501"/>
                  </a:lnTo>
                  <a:lnTo>
                    <a:pt x="305" y="499"/>
                  </a:lnTo>
                  <a:lnTo>
                    <a:pt x="305" y="501"/>
                  </a:lnTo>
                  <a:lnTo>
                    <a:pt x="305" y="503"/>
                  </a:lnTo>
                  <a:lnTo>
                    <a:pt x="303" y="503"/>
                  </a:lnTo>
                  <a:lnTo>
                    <a:pt x="305" y="503"/>
                  </a:lnTo>
                  <a:lnTo>
                    <a:pt x="303" y="503"/>
                  </a:lnTo>
                  <a:lnTo>
                    <a:pt x="301" y="503"/>
                  </a:lnTo>
                  <a:lnTo>
                    <a:pt x="301" y="501"/>
                  </a:lnTo>
                  <a:lnTo>
                    <a:pt x="301" y="503"/>
                  </a:lnTo>
                  <a:lnTo>
                    <a:pt x="301" y="501"/>
                  </a:lnTo>
                  <a:lnTo>
                    <a:pt x="301" y="503"/>
                  </a:lnTo>
                  <a:lnTo>
                    <a:pt x="300" y="503"/>
                  </a:lnTo>
                  <a:lnTo>
                    <a:pt x="298" y="503"/>
                  </a:lnTo>
                  <a:lnTo>
                    <a:pt x="298" y="505"/>
                  </a:lnTo>
                  <a:lnTo>
                    <a:pt x="296" y="505"/>
                  </a:lnTo>
                  <a:lnTo>
                    <a:pt x="298" y="505"/>
                  </a:lnTo>
                  <a:lnTo>
                    <a:pt x="298" y="507"/>
                  </a:lnTo>
                  <a:lnTo>
                    <a:pt x="296" y="507"/>
                  </a:lnTo>
                  <a:lnTo>
                    <a:pt x="294" y="507"/>
                  </a:lnTo>
                  <a:lnTo>
                    <a:pt x="296" y="507"/>
                  </a:lnTo>
                  <a:lnTo>
                    <a:pt x="296" y="505"/>
                  </a:lnTo>
                  <a:lnTo>
                    <a:pt x="294" y="505"/>
                  </a:lnTo>
                  <a:lnTo>
                    <a:pt x="294" y="503"/>
                  </a:lnTo>
                  <a:lnTo>
                    <a:pt x="294" y="501"/>
                  </a:lnTo>
                  <a:lnTo>
                    <a:pt x="294" y="499"/>
                  </a:lnTo>
                  <a:lnTo>
                    <a:pt x="296" y="499"/>
                  </a:lnTo>
                  <a:lnTo>
                    <a:pt x="296" y="497"/>
                  </a:lnTo>
                  <a:lnTo>
                    <a:pt x="298" y="497"/>
                  </a:lnTo>
                  <a:lnTo>
                    <a:pt x="298" y="495"/>
                  </a:lnTo>
                  <a:lnTo>
                    <a:pt x="298" y="497"/>
                  </a:lnTo>
                  <a:lnTo>
                    <a:pt x="298" y="495"/>
                  </a:lnTo>
                  <a:lnTo>
                    <a:pt x="300" y="495"/>
                  </a:lnTo>
                  <a:lnTo>
                    <a:pt x="301" y="495"/>
                  </a:lnTo>
                  <a:close/>
                  <a:moveTo>
                    <a:pt x="397" y="557"/>
                  </a:moveTo>
                  <a:lnTo>
                    <a:pt x="399" y="557"/>
                  </a:lnTo>
                  <a:lnTo>
                    <a:pt x="401" y="557"/>
                  </a:lnTo>
                  <a:lnTo>
                    <a:pt x="403" y="557"/>
                  </a:lnTo>
                  <a:lnTo>
                    <a:pt x="403" y="559"/>
                  </a:lnTo>
                  <a:lnTo>
                    <a:pt x="401" y="559"/>
                  </a:lnTo>
                  <a:lnTo>
                    <a:pt x="403" y="559"/>
                  </a:lnTo>
                  <a:lnTo>
                    <a:pt x="401" y="559"/>
                  </a:lnTo>
                  <a:lnTo>
                    <a:pt x="401" y="561"/>
                  </a:lnTo>
                  <a:lnTo>
                    <a:pt x="401" y="559"/>
                  </a:lnTo>
                  <a:lnTo>
                    <a:pt x="401" y="561"/>
                  </a:lnTo>
                  <a:lnTo>
                    <a:pt x="399" y="561"/>
                  </a:lnTo>
                  <a:lnTo>
                    <a:pt x="401" y="561"/>
                  </a:lnTo>
                  <a:lnTo>
                    <a:pt x="399" y="561"/>
                  </a:lnTo>
                  <a:lnTo>
                    <a:pt x="397" y="561"/>
                  </a:lnTo>
                  <a:lnTo>
                    <a:pt x="396" y="561"/>
                  </a:lnTo>
                  <a:lnTo>
                    <a:pt x="397" y="561"/>
                  </a:lnTo>
                  <a:lnTo>
                    <a:pt x="396" y="561"/>
                  </a:lnTo>
                  <a:lnTo>
                    <a:pt x="397" y="561"/>
                  </a:lnTo>
                  <a:lnTo>
                    <a:pt x="396" y="561"/>
                  </a:lnTo>
                  <a:lnTo>
                    <a:pt x="394" y="561"/>
                  </a:lnTo>
                  <a:lnTo>
                    <a:pt x="396" y="561"/>
                  </a:lnTo>
                  <a:lnTo>
                    <a:pt x="396" y="563"/>
                  </a:lnTo>
                  <a:lnTo>
                    <a:pt x="394" y="563"/>
                  </a:lnTo>
                  <a:lnTo>
                    <a:pt x="394" y="561"/>
                  </a:lnTo>
                  <a:lnTo>
                    <a:pt x="392" y="561"/>
                  </a:lnTo>
                  <a:lnTo>
                    <a:pt x="392" y="563"/>
                  </a:lnTo>
                  <a:lnTo>
                    <a:pt x="392" y="561"/>
                  </a:lnTo>
                  <a:lnTo>
                    <a:pt x="392" y="563"/>
                  </a:lnTo>
                  <a:lnTo>
                    <a:pt x="392" y="561"/>
                  </a:lnTo>
                  <a:lnTo>
                    <a:pt x="390" y="563"/>
                  </a:lnTo>
                  <a:lnTo>
                    <a:pt x="390" y="561"/>
                  </a:lnTo>
                  <a:lnTo>
                    <a:pt x="390" y="563"/>
                  </a:lnTo>
                  <a:lnTo>
                    <a:pt x="390" y="561"/>
                  </a:lnTo>
                  <a:lnTo>
                    <a:pt x="388" y="561"/>
                  </a:lnTo>
                  <a:lnTo>
                    <a:pt x="388" y="559"/>
                  </a:lnTo>
                  <a:lnTo>
                    <a:pt x="390" y="559"/>
                  </a:lnTo>
                  <a:lnTo>
                    <a:pt x="392" y="557"/>
                  </a:lnTo>
                  <a:lnTo>
                    <a:pt x="394" y="557"/>
                  </a:lnTo>
                  <a:lnTo>
                    <a:pt x="396" y="557"/>
                  </a:lnTo>
                  <a:lnTo>
                    <a:pt x="396" y="555"/>
                  </a:lnTo>
                  <a:lnTo>
                    <a:pt x="397" y="555"/>
                  </a:lnTo>
                  <a:lnTo>
                    <a:pt x="397" y="557"/>
                  </a:lnTo>
                  <a:close/>
                  <a:moveTo>
                    <a:pt x="513" y="659"/>
                  </a:moveTo>
                  <a:lnTo>
                    <a:pt x="515" y="659"/>
                  </a:lnTo>
                  <a:lnTo>
                    <a:pt x="517" y="659"/>
                  </a:lnTo>
                  <a:lnTo>
                    <a:pt x="517" y="660"/>
                  </a:lnTo>
                  <a:lnTo>
                    <a:pt x="517" y="659"/>
                  </a:lnTo>
                  <a:lnTo>
                    <a:pt x="517" y="660"/>
                  </a:lnTo>
                  <a:lnTo>
                    <a:pt x="517" y="659"/>
                  </a:lnTo>
                  <a:lnTo>
                    <a:pt x="518" y="659"/>
                  </a:lnTo>
                  <a:lnTo>
                    <a:pt x="518" y="660"/>
                  </a:lnTo>
                  <a:lnTo>
                    <a:pt x="518" y="662"/>
                  </a:lnTo>
                  <a:lnTo>
                    <a:pt x="517" y="664"/>
                  </a:lnTo>
                  <a:lnTo>
                    <a:pt x="517" y="666"/>
                  </a:lnTo>
                  <a:lnTo>
                    <a:pt x="515" y="666"/>
                  </a:lnTo>
                  <a:lnTo>
                    <a:pt x="513" y="666"/>
                  </a:lnTo>
                  <a:lnTo>
                    <a:pt x="513" y="664"/>
                  </a:lnTo>
                  <a:lnTo>
                    <a:pt x="511" y="664"/>
                  </a:lnTo>
                  <a:lnTo>
                    <a:pt x="509" y="664"/>
                  </a:lnTo>
                  <a:lnTo>
                    <a:pt x="509" y="666"/>
                  </a:lnTo>
                  <a:lnTo>
                    <a:pt x="509" y="664"/>
                  </a:lnTo>
                  <a:lnTo>
                    <a:pt x="509" y="662"/>
                  </a:lnTo>
                  <a:lnTo>
                    <a:pt x="509" y="660"/>
                  </a:lnTo>
                  <a:lnTo>
                    <a:pt x="511" y="660"/>
                  </a:lnTo>
                  <a:lnTo>
                    <a:pt x="511" y="659"/>
                  </a:lnTo>
                  <a:lnTo>
                    <a:pt x="513" y="659"/>
                  </a:lnTo>
                  <a:lnTo>
                    <a:pt x="513" y="657"/>
                  </a:lnTo>
                  <a:lnTo>
                    <a:pt x="513" y="659"/>
                  </a:lnTo>
                  <a:close/>
                  <a:moveTo>
                    <a:pt x="855" y="707"/>
                  </a:moveTo>
                  <a:lnTo>
                    <a:pt x="855" y="708"/>
                  </a:lnTo>
                  <a:lnTo>
                    <a:pt x="853" y="708"/>
                  </a:lnTo>
                  <a:lnTo>
                    <a:pt x="851" y="708"/>
                  </a:lnTo>
                  <a:lnTo>
                    <a:pt x="851" y="710"/>
                  </a:lnTo>
                  <a:lnTo>
                    <a:pt x="851" y="708"/>
                  </a:lnTo>
                  <a:lnTo>
                    <a:pt x="851" y="710"/>
                  </a:lnTo>
                  <a:lnTo>
                    <a:pt x="851" y="708"/>
                  </a:lnTo>
                  <a:lnTo>
                    <a:pt x="851" y="710"/>
                  </a:lnTo>
                  <a:lnTo>
                    <a:pt x="849" y="710"/>
                  </a:lnTo>
                  <a:lnTo>
                    <a:pt x="847" y="710"/>
                  </a:lnTo>
                  <a:lnTo>
                    <a:pt x="845" y="710"/>
                  </a:lnTo>
                  <a:lnTo>
                    <a:pt x="847" y="710"/>
                  </a:lnTo>
                  <a:lnTo>
                    <a:pt x="845" y="710"/>
                  </a:lnTo>
                  <a:lnTo>
                    <a:pt x="845" y="712"/>
                  </a:lnTo>
                  <a:lnTo>
                    <a:pt x="845" y="710"/>
                  </a:lnTo>
                  <a:lnTo>
                    <a:pt x="845" y="712"/>
                  </a:lnTo>
                  <a:lnTo>
                    <a:pt x="847" y="710"/>
                  </a:lnTo>
                  <a:lnTo>
                    <a:pt x="845" y="710"/>
                  </a:lnTo>
                  <a:lnTo>
                    <a:pt x="847" y="710"/>
                  </a:lnTo>
                  <a:lnTo>
                    <a:pt x="847" y="712"/>
                  </a:lnTo>
                  <a:lnTo>
                    <a:pt x="849" y="712"/>
                  </a:lnTo>
                  <a:lnTo>
                    <a:pt x="849" y="710"/>
                  </a:lnTo>
                  <a:lnTo>
                    <a:pt x="849" y="712"/>
                  </a:lnTo>
                  <a:lnTo>
                    <a:pt x="847" y="712"/>
                  </a:lnTo>
                  <a:lnTo>
                    <a:pt x="847" y="714"/>
                  </a:lnTo>
                  <a:lnTo>
                    <a:pt x="847" y="716"/>
                  </a:lnTo>
                  <a:lnTo>
                    <a:pt x="847" y="714"/>
                  </a:lnTo>
                  <a:lnTo>
                    <a:pt x="849" y="714"/>
                  </a:lnTo>
                  <a:lnTo>
                    <a:pt x="847" y="714"/>
                  </a:lnTo>
                  <a:lnTo>
                    <a:pt x="847" y="716"/>
                  </a:lnTo>
                  <a:lnTo>
                    <a:pt x="845" y="716"/>
                  </a:lnTo>
                  <a:lnTo>
                    <a:pt x="845" y="718"/>
                  </a:lnTo>
                  <a:lnTo>
                    <a:pt x="845" y="716"/>
                  </a:lnTo>
                  <a:lnTo>
                    <a:pt x="843" y="716"/>
                  </a:lnTo>
                  <a:lnTo>
                    <a:pt x="843" y="718"/>
                  </a:lnTo>
                  <a:lnTo>
                    <a:pt x="843" y="716"/>
                  </a:lnTo>
                  <a:lnTo>
                    <a:pt x="843" y="714"/>
                  </a:lnTo>
                  <a:lnTo>
                    <a:pt x="843" y="716"/>
                  </a:lnTo>
                  <a:lnTo>
                    <a:pt x="843" y="714"/>
                  </a:lnTo>
                  <a:lnTo>
                    <a:pt x="843" y="716"/>
                  </a:lnTo>
                  <a:lnTo>
                    <a:pt x="843" y="714"/>
                  </a:lnTo>
                  <a:lnTo>
                    <a:pt x="843" y="716"/>
                  </a:lnTo>
                  <a:lnTo>
                    <a:pt x="841" y="716"/>
                  </a:lnTo>
                  <a:lnTo>
                    <a:pt x="841" y="714"/>
                  </a:lnTo>
                  <a:lnTo>
                    <a:pt x="841" y="712"/>
                  </a:lnTo>
                  <a:lnTo>
                    <a:pt x="843" y="712"/>
                  </a:lnTo>
                  <a:lnTo>
                    <a:pt x="845" y="712"/>
                  </a:lnTo>
                  <a:lnTo>
                    <a:pt x="845" y="710"/>
                  </a:lnTo>
                  <a:lnTo>
                    <a:pt x="843" y="710"/>
                  </a:lnTo>
                  <a:lnTo>
                    <a:pt x="843" y="712"/>
                  </a:lnTo>
                  <a:lnTo>
                    <a:pt x="843" y="710"/>
                  </a:lnTo>
                  <a:lnTo>
                    <a:pt x="843" y="712"/>
                  </a:lnTo>
                  <a:lnTo>
                    <a:pt x="843" y="710"/>
                  </a:lnTo>
                  <a:lnTo>
                    <a:pt x="843" y="712"/>
                  </a:lnTo>
                  <a:lnTo>
                    <a:pt x="843" y="710"/>
                  </a:lnTo>
                  <a:lnTo>
                    <a:pt x="845" y="710"/>
                  </a:lnTo>
                  <a:lnTo>
                    <a:pt x="845" y="708"/>
                  </a:lnTo>
                  <a:lnTo>
                    <a:pt x="845" y="710"/>
                  </a:lnTo>
                  <a:lnTo>
                    <a:pt x="845" y="708"/>
                  </a:lnTo>
                  <a:lnTo>
                    <a:pt x="845" y="710"/>
                  </a:lnTo>
                  <a:lnTo>
                    <a:pt x="845" y="708"/>
                  </a:lnTo>
                  <a:lnTo>
                    <a:pt x="847" y="708"/>
                  </a:lnTo>
                  <a:lnTo>
                    <a:pt x="849" y="708"/>
                  </a:lnTo>
                  <a:lnTo>
                    <a:pt x="851" y="708"/>
                  </a:lnTo>
                  <a:lnTo>
                    <a:pt x="849" y="708"/>
                  </a:lnTo>
                  <a:lnTo>
                    <a:pt x="851" y="708"/>
                  </a:lnTo>
                  <a:lnTo>
                    <a:pt x="849" y="708"/>
                  </a:lnTo>
                  <a:lnTo>
                    <a:pt x="851" y="708"/>
                  </a:lnTo>
                  <a:lnTo>
                    <a:pt x="849" y="708"/>
                  </a:lnTo>
                  <a:lnTo>
                    <a:pt x="851" y="708"/>
                  </a:lnTo>
                  <a:lnTo>
                    <a:pt x="851" y="707"/>
                  </a:lnTo>
                  <a:lnTo>
                    <a:pt x="853" y="707"/>
                  </a:lnTo>
                  <a:lnTo>
                    <a:pt x="853" y="708"/>
                  </a:lnTo>
                  <a:lnTo>
                    <a:pt x="853" y="707"/>
                  </a:lnTo>
                  <a:lnTo>
                    <a:pt x="855" y="707"/>
                  </a:lnTo>
                  <a:close/>
                  <a:moveTo>
                    <a:pt x="21" y="476"/>
                  </a:moveTo>
                  <a:lnTo>
                    <a:pt x="21" y="478"/>
                  </a:lnTo>
                  <a:lnTo>
                    <a:pt x="21" y="480"/>
                  </a:lnTo>
                  <a:lnTo>
                    <a:pt x="21" y="478"/>
                  </a:lnTo>
                  <a:lnTo>
                    <a:pt x="23" y="478"/>
                  </a:lnTo>
                  <a:lnTo>
                    <a:pt x="21" y="478"/>
                  </a:lnTo>
                  <a:lnTo>
                    <a:pt x="23" y="478"/>
                  </a:lnTo>
                  <a:lnTo>
                    <a:pt x="25" y="478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5" y="476"/>
                  </a:lnTo>
                  <a:lnTo>
                    <a:pt x="25" y="478"/>
                  </a:lnTo>
                  <a:lnTo>
                    <a:pt x="27" y="478"/>
                  </a:lnTo>
                  <a:lnTo>
                    <a:pt x="25" y="478"/>
                  </a:lnTo>
                  <a:lnTo>
                    <a:pt x="25" y="480"/>
                  </a:lnTo>
                  <a:lnTo>
                    <a:pt x="23" y="480"/>
                  </a:lnTo>
                  <a:lnTo>
                    <a:pt x="23" y="482"/>
                  </a:lnTo>
                  <a:lnTo>
                    <a:pt x="21" y="482"/>
                  </a:lnTo>
                  <a:lnTo>
                    <a:pt x="21" y="484"/>
                  </a:lnTo>
                  <a:lnTo>
                    <a:pt x="21" y="482"/>
                  </a:lnTo>
                  <a:lnTo>
                    <a:pt x="19" y="482"/>
                  </a:lnTo>
                  <a:lnTo>
                    <a:pt x="19" y="484"/>
                  </a:lnTo>
                  <a:lnTo>
                    <a:pt x="17" y="484"/>
                  </a:lnTo>
                  <a:lnTo>
                    <a:pt x="17" y="482"/>
                  </a:lnTo>
                  <a:lnTo>
                    <a:pt x="15" y="482"/>
                  </a:lnTo>
                  <a:lnTo>
                    <a:pt x="15" y="480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7" y="480"/>
                  </a:lnTo>
                  <a:lnTo>
                    <a:pt x="17" y="482"/>
                  </a:lnTo>
                  <a:lnTo>
                    <a:pt x="17" y="480"/>
                  </a:lnTo>
                  <a:lnTo>
                    <a:pt x="15" y="480"/>
                  </a:lnTo>
                  <a:lnTo>
                    <a:pt x="15" y="478"/>
                  </a:lnTo>
                  <a:lnTo>
                    <a:pt x="15" y="476"/>
                  </a:lnTo>
                  <a:lnTo>
                    <a:pt x="17" y="476"/>
                  </a:lnTo>
                  <a:lnTo>
                    <a:pt x="17" y="478"/>
                  </a:lnTo>
                  <a:lnTo>
                    <a:pt x="15" y="478"/>
                  </a:lnTo>
                  <a:lnTo>
                    <a:pt x="17" y="478"/>
                  </a:lnTo>
                  <a:lnTo>
                    <a:pt x="15" y="478"/>
                  </a:lnTo>
                  <a:lnTo>
                    <a:pt x="17" y="478"/>
                  </a:lnTo>
                  <a:lnTo>
                    <a:pt x="19" y="478"/>
                  </a:lnTo>
                  <a:lnTo>
                    <a:pt x="21" y="478"/>
                  </a:lnTo>
                  <a:lnTo>
                    <a:pt x="21" y="476"/>
                  </a:lnTo>
                  <a:close/>
                  <a:moveTo>
                    <a:pt x="580" y="643"/>
                  </a:moveTo>
                  <a:lnTo>
                    <a:pt x="582" y="643"/>
                  </a:lnTo>
                  <a:lnTo>
                    <a:pt x="580" y="643"/>
                  </a:lnTo>
                  <a:lnTo>
                    <a:pt x="582" y="643"/>
                  </a:lnTo>
                  <a:lnTo>
                    <a:pt x="582" y="645"/>
                  </a:lnTo>
                  <a:lnTo>
                    <a:pt x="582" y="647"/>
                  </a:lnTo>
                  <a:lnTo>
                    <a:pt x="584" y="647"/>
                  </a:lnTo>
                  <a:lnTo>
                    <a:pt x="582" y="647"/>
                  </a:lnTo>
                  <a:lnTo>
                    <a:pt x="584" y="647"/>
                  </a:lnTo>
                  <a:lnTo>
                    <a:pt x="582" y="647"/>
                  </a:lnTo>
                  <a:lnTo>
                    <a:pt x="582" y="649"/>
                  </a:lnTo>
                  <a:lnTo>
                    <a:pt x="582" y="647"/>
                  </a:lnTo>
                  <a:lnTo>
                    <a:pt x="580" y="647"/>
                  </a:lnTo>
                  <a:lnTo>
                    <a:pt x="578" y="647"/>
                  </a:lnTo>
                  <a:lnTo>
                    <a:pt x="578" y="649"/>
                  </a:lnTo>
                  <a:lnTo>
                    <a:pt x="578" y="647"/>
                  </a:lnTo>
                  <a:lnTo>
                    <a:pt x="578" y="649"/>
                  </a:lnTo>
                  <a:lnTo>
                    <a:pt x="578" y="647"/>
                  </a:lnTo>
                  <a:lnTo>
                    <a:pt x="578" y="649"/>
                  </a:lnTo>
                  <a:lnTo>
                    <a:pt x="578" y="647"/>
                  </a:lnTo>
                  <a:lnTo>
                    <a:pt x="578" y="649"/>
                  </a:lnTo>
                  <a:lnTo>
                    <a:pt x="578" y="647"/>
                  </a:lnTo>
                  <a:lnTo>
                    <a:pt x="578" y="649"/>
                  </a:lnTo>
                  <a:lnTo>
                    <a:pt x="576" y="649"/>
                  </a:lnTo>
                  <a:lnTo>
                    <a:pt x="576" y="647"/>
                  </a:lnTo>
                  <a:lnTo>
                    <a:pt x="576" y="649"/>
                  </a:lnTo>
                  <a:lnTo>
                    <a:pt x="576" y="647"/>
                  </a:lnTo>
                  <a:lnTo>
                    <a:pt x="576" y="649"/>
                  </a:lnTo>
                  <a:lnTo>
                    <a:pt x="578" y="649"/>
                  </a:lnTo>
                  <a:lnTo>
                    <a:pt x="576" y="649"/>
                  </a:lnTo>
                  <a:lnTo>
                    <a:pt x="576" y="647"/>
                  </a:lnTo>
                  <a:lnTo>
                    <a:pt x="576" y="649"/>
                  </a:lnTo>
                  <a:lnTo>
                    <a:pt x="576" y="647"/>
                  </a:lnTo>
                  <a:lnTo>
                    <a:pt x="574" y="647"/>
                  </a:lnTo>
                  <a:lnTo>
                    <a:pt x="574" y="645"/>
                  </a:lnTo>
                  <a:lnTo>
                    <a:pt x="576" y="645"/>
                  </a:lnTo>
                  <a:lnTo>
                    <a:pt x="574" y="645"/>
                  </a:lnTo>
                  <a:lnTo>
                    <a:pt x="576" y="645"/>
                  </a:lnTo>
                  <a:lnTo>
                    <a:pt x="578" y="645"/>
                  </a:lnTo>
                  <a:lnTo>
                    <a:pt x="578" y="643"/>
                  </a:lnTo>
                  <a:lnTo>
                    <a:pt x="578" y="645"/>
                  </a:lnTo>
                  <a:lnTo>
                    <a:pt x="578" y="643"/>
                  </a:lnTo>
                  <a:lnTo>
                    <a:pt x="578" y="645"/>
                  </a:lnTo>
                  <a:lnTo>
                    <a:pt x="580" y="645"/>
                  </a:lnTo>
                  <a:lnTo>
                    <a:pt x="580" y="643"/>
                  </a:lnTo>
                  <a:lnTo>
                    <a:pt x="578" y="643"/>
                  </a:lnTo>
                  <a:lnTo>
                    <a:pt x="580" y="643"/>
                  </a:lnTo>
                  <a:close/>
                  <a:moveTo>
                    <a:pt x="547" y="655"/>
                  </a:moveTo>
                  <a:lnTo>
                    <a:pt x="549" y="655"/>
                  </a:lnTo>
                  <a:lnTo>
                    <a:pt x="549" y="657"/>
                  </a:lnTo>
                  <a:lnTo>
                    <a:pt x="549" y="659"/>
                  </a:lnTo>
                  <a:lnTo>
                    <a:pt x="547" y="659"/>
                  </a:lnTo>
                  <a:lnTo>
                    <a:pt x="547" y="660"/>
                  </a:lnTo>
                  <a:lnTo>
                    <a:pt x="545" y="660"/>
                  </a:lnTo>
                  <a:lnTo>
                    <a:pt x="543" y="660"/>
                  </a:lnTo>
                  <a:lnTo>
                    <a:pt x="543" y="659"/>
                  </a:lnTo>
                  <a:lnTo>
                    <a:pt x="542" y="659"/>
                  </a:lnTo>
                  <a:lnTo>
                    <a:pt x="542" y="657"/>
                  </a:lnTo>
                  <a:lnTo>
                    <a:pt x="542" y="659"/>
                  </a:lnTo>
                  <a:lnTo>
                    <a:pt x="543" y="659"/>
                  </a:lnTo>
                  <a:lnTo>
                    <a:pt x="543" y="657"/>
                  </a:lnTo>
                  <a:lnTo>
                    <a:pt x="542" y="657"/>
                  </a:lnTo>
                  <a:lnTo>
                    <a:pt x="543" y="657"/>
                  </a:lnTo>
                  <a:lnTo>
                    <a:pt x="543" y="655"/>
                  </a:lnTo>
                  <a:lnTo>
                    <a:pt x="545" y="655"/>
                  </a:lnTo>
                  <a:lnTo>
                    <a:pt x="547" y="655"/>
                  </a:lnTo>
                  <a:close/>
                  <a:moveTo>
                    <a:pt x="309" y="495"/>
                  </a:moveTo>
                  <a:lnTo>
                    <a:pt x="309" y="497"/>
                  </a:lnTo>
                  <a:lnTo>
                    <a:pt x="311" y="497"/>
                  </a:lnTo>
                  <a:lnTo>
                    <a:pt x="311" y="499"/>
                  </a:lnTo>
                  <a:lnTo>
                    <a:pt x="313" y="499"/>
                  </a:lnTo>
                  <a:lnTo>
                    <a:pt x="313" y="501"/>
                  </a:lnTo>
                  <a:lnTo>
                    <a:pt x="315" y="501"/>
                  </a:lnTo>
                  <a:lnTo>
                    <a:pt x="315" y="503"/>
                  </a:lnTo>
                  <a:lnTo>
                    <a:pt x="315" y="501"/>
                  </a:lnTo>
                  <a:lnTo>
                    <a:pt x="313" y="503"/>
                  </a:lnTo>
                  <a:lnTo>
                    <a:pt x="313" y="501"/>
                  </a:lnTo>
                  <a:lnTo>
                    <a:pt x="313" y="503"/>
                  </a:lnTo>
                  <a:lnTo>
                    <a:pt x="311" y="503"/>
                  </a:lnTo>
                  <a:lnTo>
                    <a:pt x="313" y="503"/>
                  </a:lnTo>
                  <a:lnTo>
                    <a:pt x="311" y="503"/>
                  </a:lnTo>
                  <a:lnTo>
                    <a:pt x="309" y="503"/>
                  </a:lnTo>
                  <a:lnTo>
                    <a:pt x="309" y="501"/>
                  </a:lnTo>
                  <a:lnTo>
                    <a:pt x="309" y="503"/>
                  </a:lnTo>
                  <a:lnTo>
                    <a:pt x="307" y="503"/>
                  </a:lnTo>
                  <a:lnTo>
                    <a:pt x="307" y="501"/>
                  </a:lnTo>
                  <a:lnTo>
                    <a:pt x="309" y="501"/>
                  </a:lnTo>
                  <a:lnTo>
                    <a:pt x="309" y="499"/>
                  </a:lnTo>
                  <a:lnTo>
                    <a:pt x="307" y="499"/>
                  </a:lnTo>
                  <a:lnTo>
                    <a:pt x="307" y="497"/>
                  </a:lnTo>
                  <a:lnTo>
                    <a:pt x="309" y="497"/>
                  </a:lnTo>
                  <a:lnTo>
                    <a:pt x="309" y="495"/>
                  </a:lnTo>
                  <a:close/>
                  <a:moveTo>
                    <a:pt x="835" y="714"/>
                  </a:moveTo>
                  <a:lnTo>
                    <a:pt x="835" y="716"/>
                  </a:lnTo>
                  <a:lnTo>
                    <a:pt x="833" y="716"/>
                  </a:lnTo>
                  <a:lnTo>
                    <a:pt x="833" y="718"/>
                  </a:lnTo>
                  <a:lnTo>
                    <a:pt x="833" y="720"/>
                  </a:lnTo>
                  <a:lnTo>
                    <a:pt x="831" y="720"/>
                  </a:lnTo>
                  <a:lnTo>
                    <a:pt x="833" y="720"/>
                  </a:lnTo>
                  <a:lnTo>
                    <a:pt x="831" y="720"/>
                  </a:lnTo>
                  <a:lnTo>
                    <a:pt x="833" y="720"/>
                  </a:lnTo>
                  <a:lnTo>
                    <a:pt x="831" y="720"/>
                  </a:lnTo>
                  <a:lnTo>
                    <a:pt x="833" y="720"/>
                  </a:lnTo>
                  <a:lnTo>
                    <a:pt x="831" y="720"/>
                  </a:lnTo>
                  <a:lnTo>
                    <a:pt x="831" y="722"/>
                  </a:lnTo>
                  <a:lnTo>
                    <a:pt x="830" y="722"/>
                  </a:lnTo>
                  <a:lnTo>
                    <a:pt x="830" y="720"/>
                  </a:lnTo>
                  <a:lnTo>
                    <a:pt x="828" y="720"/>
                  </a:lnTo>
                  <a:lnTo>
                    <a:pt x="828" y="718"/>
                  </a:lnTo>
                  <a:lnTo>
                    <a:pt x="830" y="718"/>
                  </a:lnTo>
                  <a:lnTo>
                    <a:pt x="831" y="718"/>
                  </a:lnTo>
                  <a:lnTo>
                    <a:pt x="831" y="716"/>
                  </a:lnTo>
                  <a:lnTo>
                    <a:pt x="833" y="716"/>
                  </a:lnTo>
                  <a:lnTo>
                    <a:pt x="833" y="714"/>
                  </a:lnTo>
                  <a:lnTo>
                    <a:pt x="835" y="714"/>
                  </a:lnTo>
                  <a:close/>
                  <a:moveTo>
                    <a:pt x="23" y="482"/>
                  </a:moveTo>
                  <a:lnTo>
                    <a:pt x="25" y="482"/>
                  </a:lnTo>
                  <a:lnTo>
                    <a:pt x="25" y="484"/>
                  </a:lnTo>
                  <a:lnTo>
                    <a:pt x="27" y="484"/>
                  </a:lnTo>
                  <a:lnTo>
                    <a:pt x="27" y="486"/>
                  </a:lnTo>
                  <a:lnTo>
                    <a:pt x="25" y="486"/>
                  </a:lnTo>
                  <a:lnTo>
                    <a:pt x="25" y="488"/>
                  </a:lnTo>
                  <a:lnTo>
                    <a:pt x="27" y="488"/>
                  </a:lnTo>
                  <a:lnTo>
                    <a:pt x="25" y="488"/>
                  </a:lnTo>
                  <a:lnTo>
                    <a:pt x="25" y="490"/>
                  </a:lnTo>
                  <a:lnTo>
                    <a:pt x="25" y="488"/>
                  </a:lnTo>
                  <a:lnTo>
                    <a:pt x="23" y="488"/>
                  </a:lnTo>
                  <a:lnTo>
                    <a:pt x="23" y="486"/>
                  </a:lnTo>
                  <a:lnTo>
                    <a:pt x="21" y="486"/>
                  </a:lnTo>
                  <a:lnTo>
                    <a:pt x="21" y="488"/>
                  </a:lnTo>
                  <a:lnTo>
                    <a:pt x="21" y="486"/>
                  </a:lnTo>
                  <a:lnTo>
                    <a:pt x="21" y="484"/>
                  </a:lnTo>
                  <a:lnTo>
                    <a:pt x="23" y="484"/>
                  </a:lnTo>
                  <a:lnTo>
                    <a:pt x="23" y="482"/>
                  </a:lnTo>
                  <a:close/>
                  <a:moveTo>
                    <a:pt x="591" y="676"/>
                  </a:moveTo>
                  <a:lnTo>
                    <a:pt x="591" y="678"/>
                  </a:lnTo>
                  <a:lnTo>
                    <a:pt x="591" y="680"/>
                  </a:lnTo>
                  <a:lnTo>
                    <a:pt x="590" y="680"/>
                  </a:lnTo>
                  <a:lnTo>
                    <a:pt x="590" y="682"/>
                  </a:lnTo>
                  <a:lnTo>
                    <a:pt x="588" y="682"/>
                  </a:lnTo>
                  <a:lnTo>
                    <a:pt x="588" y="683"/>
                  </a:lnTo>
                  <a:lnTo>
                    <a:pt x="588" y="682"/>
                  </a:lnTo>
                  <a:lnTo>
                    <a:pt x="588" y="683"/>
                  </a:lnTo>
                  <a:lnTo>
                    <a:pt x="588" y="682"/>
                  </a:lnTo>
                  <a:lnTo>
                    <a:pt x="586" y="682"/>
                  </a:lnTo>
                  <a:lnTo>
                    <a:pt x="588" y="682"/>
                  </a:lnTo>
                  <a:lnTo>
                    <a:pt x="586" y="682"/>
                  </a:lnTo>
                  <a:lnTo>
                    <a:pt x="586" y="680"/>
                  </a:lnTo>
                  <a:lnTo>
                    <a:pt x="588" y="680"/>
                  </a:lnTo>
                  <a:lnTo>
                    <a:pt x="586" y="680"/>
                  </a:lnTo>
                  <a:lnTo>
                    <a:pt x="588" y="680"/>
                  </a:lnTo>
                  <a:lnTo>
                    <a:pt x="586" y="680"/>
                  </a:lnTo>
                  <a:lnTo>
                    <a:pt x="586" y="678"/>
                  </a:lnTo>
                  <a:lnTo>
                    <a:pt x="588" y="678"/>
                  </a:lnTo>
                  <a:lnTo>
                    <a:pt x="590" y="678"/>
                  </a:lnTo>
                  <a:lnTo>
                    <a:pt x="590" y="676"/>
                  </a:lnTo>
                  <a:lnTo>
                    <a:pt x="591" y="676"/>
                  </a:lnTo>
                  <a:close/>
                  <a:moveTo>
                    <a:pt x="19" y="463"/>
                  </a:moveTo>
                  <a:lnTo>
                    <a:pt x="19" y="465"/>
                  </a:lnTo>
                  <a:lnTo>
                    <a:pt x="19" y="467"/>
                  </a:lnTo>
                  <a:lnTo>
                    <a:pt x="19" y="468"/>
                  </a:lnTo>
                  <a:lnTo>
                    <a:pt x="17" y="468"/>
                  </a:lnTo>
                  <a:lnTo>
                    <a:pt x="19" y="468"/>
                  </a:lnTo>
                  <a:lnTo>
                    <a:pt x="17" y="468"/>
                  </a:lnTo>
                  <a:lnTo>
                    <a:pt x="17" y="467"/>
                  </a:lnTo>
                  <a:lnTo>
                    <a:pt x="17" y="468"/>
                  </a:lnTo>
                  <a:lnTo>
                    <a:pt x="15" y="468"/>
                  </a:lnTo>
                  <a:lnTo>
                    <a:pt x="17" y="468"/>
                  </a:lnTo>
                  <a:lnTo>
                    <a:pt x="15" y="468"/>
                  </a:lnTo>
                  <a:lnTo>
                    <a:pt x="13" y="468"/>
                  </a:lnTo>
                  <a:lnTo>
                    <a:pt x="13" y="467"/>
                  </a:lnTo>
                  <a:lnTo>
                    <a:pt x="13" y="468"/>
                  </a:lnTo>
                  <a:lnTo>
                    <a:pt x="13" y="467"/>
                  </a:lnTo>
                  <a:lnTo>
                    <a:pt x="15" y="467"/>
                  </a:lnTo>
                  <a:lnTo>
                    <a:pt x="15" y="468"/>
                  </a:lnTo>
                  <a:lnTo>
                    <a:pt x="15" y="467"/>
                  </a:lnTo>
                  <a:lnTo>
                    <a:pt x="17" y="467"/>
                  </a:lnTo>
                  <a:lnTo>
                    <a:pt x="15" y="467"/>
                  </a:lnTo>
                  <a:lnTo>
                    <a:pt x="15" y="465"/>
                  </a:lnTo>
                  <a:lnTo>
                    <a:pt x="17" y="465"/>
                  </a:lnTo>
                  <a:lnTo>
                    <a:pt x="15" y="465"/>
                  </a:lnTo>
                  <a:lnTo>
                    <a:pt x="17" y="465"/>
                  </a:lnTo>
                  <a:lnTo>
                    <a:pt x="17" y="463"/>
                  </a:lnTo>
                  <a:lnTo>
                    <a:pt x="15" y="463"/>
                  </a:lnTo>
                  <a:lnTo>
                    <a:pt x="17" y="463"/>
                  </a:lnTo>
                  <a:lnTo>
                    <a:pt x="19" y="463"/>
                  </a:lnTo>
                  <a:lnTo>
                    <a:pt x="17" y="463"/>
                  </a:lnTo>
                  <a:lnTo>
                    <a:pt x="19" y="463"/>
                  </a:lnTo>
                  <a:close/>
                  <a:moveTo>
                    <a:pt x="611" y="643"/>
                  </a:moveTo>
                  <a:lnTo>
                    <a:pt x="609" y="643"/>
                  </a:lnTo>
                  <a:lnTo>
                    <a:pt x="611" y="643"/>
                  </a:lnTo>
                  <a:lnTo>
                    <a:pt x="609" y="643"/>
                  </a:lnTo>
                  <a:lnTo>
                    <a:pt x="609" y="645"/>
                  </a:lnTo>
                  <a:lnTo>
                    <a:pt x="609" y="647"/>
                  </a:lnTo>
                  <a:lnTo>
                    <a:pt x="609" y="645"/>
                  </a:lnTo>
                  <a:lnTo>
                    <a:pt x="607" y="645"/>
                  </a:lnTo>
                  <a:lnTo>
                    <a:pt x="607" y="647"/>
                  </a:lnTo>
                  <a:lnTo>
                    <a:pt x="607" y="645"/>
                  </a:lnTo>
                  <a:lnTo>
                    <a:pt x="607" y="647"/>
                  </a:lnTo>
                  <a:lnTo>
                    <a:pt x="607" y="645"/>
                  </a:lnTo>
                  <a:lnTo>
                    <a:pt x="607" y="647"/>
                  </a:lnTo>
                  <a:lnTo>
                    <a:pt x="605" y="645"/>
                  </a:lnTo>
                  <a:lnTo>
                    <a:pt x="605" y="647"/>
                  </a:lnTo>
                  <a:lnTo>
                    <a:pt x="605" y="645"/>
                  </a:lnTo>
                  <a:lnTo>
                    <a:pt x="603" y="645"/>
                  </a:lnTo>
                  <a:lnTo>
                    <a:pt x="605" y="645"/>
                  </a:lnTo>
                  <a:lnTo>
                    <a:pt x="603" y="645"/>
                  </a:lnTo>
                  <a:lnTo>
                    <a:pt x="605" y="645"/>
                  </a:lnTo>
                  <a:lnTo>
                    <a:pt x="603" y="645"/>
                  </a:lnTo>
                  <a:lnTo>
                    <a:pt x="601" y="645"/>
                  </a:lnTo>
                  <a:lnTo>
                    <a:pt x="599" y="645"/>
                  </a:lnTo>
                  <a:lnTo>
                    <a:pt x="601" y="645"/>
                  </a:lnTo>
                  <a:lnTo>
                    <a:pt x="599" y="645"/>
                  </a:lnTo>
                  <a:lnTo>
                    <a:pt x="601" y="645"/>
                  </a:lnTo>
                  <a:lnTo>
                    <a:pt x="599" y="645"/>
                  </a:lnTo>
                  <a:lnTo>
                    <a:pt x="601" y="645"/>
                  </a:lnTo>
                  <a:lnTo>
                    <a:pt x="603" y="645"/>
                  </a:lnTo>
                  <a:lnTo>
                    <a:pt x="603" y="643"/>
                  </a:lnTo>
                  <a:lnTo>
                    <a:pt x="605" y="643"/>
                  </a:lnTo>
                  <a:lnTo>
                    <a:pt x="607" y="643"/>
                  </a:lnTo>
                  <a:lnTo>
                    <a:pt x="607" y="645"/>
                  </a:lnTo>
                  <a:lnTo>
                    <a:pt x="607" y="643"/>
                  </a:lnTo>
                  <a:lnTo>
                    <a:pt x="609" y="643"/>
                  </a:lnTo>
                  <a:lnTo>
                    <a:pt x="611" y="643"/>
                  </a:lnTo>
                  <a:close/>
                  <a:moveTo>
                    <a:pt x="253" y="536"/>
                  </a:moveTo>
                  <a:lnTo>
                    <a:pt x="255" y="536"/>
                  </a:lnTo>
                  <a:lnTo>
                    <a:pt x="255" y="538"/>
                  </a:lnTo>
                  <a:lnTo>
                    <a:pt x="253" y="538"/>
                  </a:lnTo>
                  <a:lnTo>
                    <a:pt x="253" y="539"/>
                  </a:lnTo>
                  <a:lnTo>
                    <a:pt x="252" y="539"/>
                  </a:lnTo>
                  <a:lnTo>
                    <a:pt x="250" y="539"/>
                  </a:lnTo>
                  <a:lnTo>
                    <a:pt x="250" y="538"/>
                  </a:lnTo>
                  <a:lnTo>
                    <a:pt x="252" y="538"/>
                  </a:lnTo>
                  <a:lnTo>
                    <a:pt x="252" y="536"/>
                  </a:lnTo>
                  <a:lnTo>
                    <a:pt x="253" y="536"/>
                  </a:lnTo>
                  <a:close/>
                  <a:moveTo>
                    <a:pt x="23" y="428"/>
                  </a:moveTo>
                  <a:lnTo>
                    <a:pt x="25" y="428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3" y="428"/>
                  </a:lnTo>
                  <a:lnTo>
                    <a:pt x="25" y="428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5" y="432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5" y="430"/>
                  </a:lnTo>
                  <a:lnTo>
                    <a:pt x="27" y="430"/>
                  </a:lnTo>
                  <a:lnTo>
                    <a:pt x="27" y="432"/>
                  </a:lnTo>
                  <a:lnTo>
                    <a:pt x="27" y="434"/>
                  </a:lnTo>
                  <a:lnTo>
                    <a:pt x="27" y="436"/>
                  </a:lnTo>
                  <a:lnTo>
                    <a:pt x="27" y="434"/>
                  </a:lnTo>
                  <a:lnTo>
                    <a:pt x="27" y="436"/>
                  </a:lnTo>
                  <a:lnTo>
                    <a:pt x="27" y="434"/>
                  </a:lnTo>
                  <a:lnTo>
                    <a:pt x="27" y="436"/>
                  </a:lnTo>
                  <a:lnTo>
                    <a:pt x="27" y="434"/>
                  </a:lnTo>
                  <a:lnTo>
                    <a:pt x="27" y="432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lnTo>
                    <a:pt x="27" y="432"/>
                  </a:lnTo>
                  <a:lnTo>
                    <a:pt x="25" y="432"/>
                  </a:lnTo>
                  <a:lnTo>
                    <a:pt x="27" y="432"/>
                  </a:lnTo>
                  <a:lnTo>
                    <a:pt x="27" y="434"/>
                  </a:lnTo>
                  <a:lnTo>
                    <a:pt x="27" y="432"/>
                  </a:lnTo>
                  <a:lnTo>
                    <a:pt x="27" y="434"/>
                  </a:lnTo>
                  <a:lnTo>
                    <a:pt x="27" y="432"/>
                  </a:lnTo>
                  <a:lnTo>
                    <a:pt x="27" y="434"/>
                  </a:ln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5" y="432"/>
                  </a:lnTo>
                  <a:lnTo>
                    <a:pt x="25" y="434"/>
                  </a:lnTo>
                  <a:lnTo>
                    <a:pt x="23" y="434"/>
                  </a:lnTo>
                  <a:lnTo>
                    <a:pt x="25" y="432"/>
                  </a:lnTo>
                  <a:lnTo>
                    <a:pt x="23" y="432"/>
                  </a:lnTo>
                  <a:lnTo>
                    <a:pt x="23" y="434"/>
                  </a:lnTo>
                  <a:lnTo>
                    <a:pt x="23" y="432"/>
                  </a:lnTo>
                  <a:lnTo>
                    <a:pt x="23" y="430"/>
                  </a:lnTo>
                  <a:lnTo>
                    <a:pt x="23" y="432"/>
                  </a:lnTo>
                  <a:lnTo>
                    <a:pt x="23" y="430"/>
                  </a:lnTo>
                  <a:lnTo>
                    <a:pt x="23" y="432"/>
                  </a:lnTo>
                  <a:lnTo>
                    <a:pt x="21" y="432"/>
                  </a:lnTo>
                  <a:lnTo>
                    <a:pt x="21" y="430"/>
                  </a:lnTo>
                  <a:lnTo>
                    <a:pt x="23" y="430"/>
                  </a:lnTo>
                  <a:lnTo>
                    <a:pt x="23" y="432"/>
                  </a:lnTo>
                  <a:lnTo>
                    <a:pt x="23" y="430"/>
                  </a:lnTo>
                  <a:lnTo>
                    <a:pt x="23" y="428"/>
                  </a:lnTo>
                  <a:close/>
                  <a:moveTo>
                    <a:pt x="584" y="918"/>
                  </a:moveTo>
                  <a:lnTo>
                    <a:pt x="584" y="920"/>
                  </a:lnTo>
                  <a:lnTo>
                    <a:pt x="586" y="920"/>
                  </a:lnTo>
                  <a:lnTo>
                    <a:pt x="586" y="922"/>
                  </a:lnTo>
                  <a:lnTo>
                    <a:pt x="584" y="922"/>
                  </a:lnTo>
                  <a:lnTo>
                    <a:pt x="586" y="922"/>
                  </a:lnTo>
                  <a:lnTo>
                    <a:pt x="586" y="923"/>
                  </a:lnTo>
                  <a:lnTo>
                    <a:pt x="584" y="923"/>
                  </a:lnTo>
                  <a:lnTo>
                    <a:pt x="584" y="925"/>
                  </a:lnTo>
                  <a:lnTo>
                    <a:pt x="584" y="927"/>
                  </a:lnTo>
                  <a:lnTo>
                    <a:pt x="584" y="925"/>
                  </a:lnTo>
                  <a:lnTo>
                    <a:pt x="582" y="925"/>
                  </a:lnTo>
                  <a:lnTo>
                    <a:pt x="582" y="923"/>
                  </a:lnTo>
                  <a:lnTo>
                    <a:pt x="582" y="922"/>
                  </a:lnTo>
                  <a:lnTo>
                    <a:pt x="582" y="920"/>
                  </a:lnTo>
                  <a:lnTo>
                    <a:pt x="584" y="920"/>
                  </a:lnTo>
                  <a:lnTo>
                    <a:pt x="584" y="918"/>
                  </a:lnTo>
                  <a:lnTo>
                    <a:pt x="584" y="920"/>
                  </a:lnTo>
                  <a:lnTo>
                    <a:pt x="584" y="918"/>
                  </a:lnTo>
                  <a:close/>
                  <a:moveTo>
                    <a:pt x="664" y="705"/>
                  </a:moveTo>
                  <a:lnTo>
                    <a:pt x="664" y="707"/>
                  </a:lnTo>
                  <a:lnTo>
                    <a:pt x="666" y="707"/>
                  </a:lnTo>
                  <a:lnTo>
                    <a:pt x="666" y="705"/>
                  </a:lnTo>
                  <a:lnTo>
                    <a:pt x="666" y="707"/>
                  </a:lnTo>
                  <a:lnTo>
                    <a:pt x="668" y="707"/>
                  </a:lnTo>
                  <a:lnTo>
                    <a:pt x="668" y="708"/>
                  </a:lnTo>
                  <a:lnTo>
                    <a:pt x="666" y="708"/>
                  </a:lnTo>
                  <a:lnTo>
                    <a:pt x="666" y="710"/>
                  </a:lnTo>
                  <a:lnTo>
                    <a:pt x="668" y="710"/>
                  </a:lnTo>
                  <a:lnTo>
                    <a:pt x="666" y="710"/>
                  </a:lnTo>
                  <a:lnTo>
                    <a:pt x="664" y="710"/>
                  </a:lnTo>
                  <a:lnTo>
                    <a:pt x="666" y="710"/>
                  </a:lnTo>
                  <a:lnTo>
                    <a:pt x="664" y="710"/>
                  </a:lnTo>
                  <a:lnTo>
                    <a:pt x="664" y="708"/>
                  </a:lnTo>
                  <a:lnTo>
                    <a:pt x="664" y="710"/>
                  </a:lnTo>
                  <a:lnTo>
                    <a:pt x="664" y="708"/>
                  </a:lnTo>
                  <a:lnTo>
                    <a:pt x="664" y="707"/>
                  </a:lnTo>
                  <a:lnTo>
                    <a:pt x="662" y="707"/>
                  </a:lnTo>
                  <a:lnTo>
                    <a:pt x="664" y="707"/>
                  </a:lnTo>
                  <a:lnTo>
                    <a:pt x="662" y="707"/>
                  </a:lnTo>
                  <a:lnTo>
                    <a:pt x="662" y="705"/>
                  </a:lnTo>
                  <a:lnTo>
                    <a:pt x="662" y="707"/>
                  </a:lnTo>
                  <a:lnTo>
                    <a:pt x="664" y="707"/>
                  </a:lnTo>
                  <a:lnTo>
                    <a:pt x="664" y="705"/>
                  </a:lnTo>
                  <a:lnTo>
                    <a:pt x="662" y="705"/>
                  </a:lnTo>
                  <a:lnTo>
                    <a:pt x="664" y="705"/>
                  </a:lnTo>
                  <a:close/>
                  <a:moveTo>
                    <a:pt x="853" y="703"/>
                  </a:moveTo>
                  <a:lnTo>
                    <a:pt x="853" y="705"/>
                  </a:lnTo>
                  <a:lnTo>
                    <a:pt x="851" y="705"/>
                  </a:lnTo>
                  <a:lnTo>
                    <a:pt x="851" y="707"/>
                  </a:lnTo>
                  <a:lnTo>
                    <a:pt x="849" y="707"/>
                  </a:lnTo>
                  <a:lnTo>
                    <a:pt x="847" y="707"/>
                  </a:lnTo>
                  <a:lnTo>
                    <a:pt x="847" y="708"/>
                  </a:lnTo>
                  <a:lnTo>
                    <a:pt x="847" y="707"/>
                  </a:lnTo>
                  <a:lnTo>
                    <a:pt x="847" y="705"/>
                  </a:lnTo>
                  <a:lnTo>
                    <a:pt x="849" y="705"/>
                  </a:lnTo>
                  <a:lnTo>
                    <a:pt x="849" y="703"/>
                  </a:lnTo>
                  <a:lnTo>
                    <a:pt x="849" y="705"/>
                  </a:lnTo>
                  <a:lnTo>
                    <a:pt x="849" y="703"/>
                  </a:lnTo>
                  <a:lnTo>
                    <a:pt x="851" y="703"/>
                  </a:lnTo>
                  <a:lnTo>
                    <a:pt x="851" y="705"/>
                  </a:lnTo>
                  <a:lnTo>
                    <a:pt x="849" y="705"/>
                  </a:lnTo>
                  <a:lnTo>
                    <a:pt x="851" y="705"/>
                  </a:lnTo>
                  <a:lnTo>
                    <a:pt x="849" y="705"/>
                  </a:lnTo>
                  <a:lnTo>
                    <a:pt x="851" y="705"/>
                  </a:lnTo>
                  <a:lnTo>
                    <a:pt x="851" y="703"/>
                  </a:lnTo>
                  <a:lnTo>
                    <a:pt x="851" y="705"/>
                  </a:lnTo>
                  <a:lnTo>
                    <a:pt x="851" y="703"/>
                  </a:lnTo>
                  <a:lnTo>
                    <a:pt x="853" y="703"/>
                  </a:lnTo>
                  <a:close/>
                  <a:moveTo>
                    <a:pt x="2" y="451"/>
                  </a:moveTo>
                  <a:lnTo>
                    <a:pt x="4" y="451"/>
                  </a:lnTo>
                  <a:lnTo>
                    <a:pt x="2" y="451"/>
                  </a:lnTo>
                  <a:lnTo>
                    <a:pt x="2" y="453"/>
                  </a:lnTo>
                  <a:lnTo>
                    <a:pt x="4" y="453"/>
                  </a:lnTo>
                  <a:lnTo>
                    <a:pt x="4" y="451"/>
                  </a:lnTo>
                  <a:lnTo>
                    <a:pt x="4" y="453"/>
                  </a:lnTo>
                  <a:lnTo>
                    <a:pt x="4" y="455"/>
                  </a:lnTo>
                  <a:lnTo>
                    <a:pt x="4" y="453"/>
                  </a:lnTo>
                  <a:lnTo>
                    <a:pt x="4" y="455"/>
                  </a:lnTo>
                  <a:lnTo>
                    <a:pt x="2" y="455"/>
                  </a:lnTo>
                  <a:lnTo>
                    <a:pt x="2" y="457"/>
                  </a:lnTo>
                  <a:lnTo>
                    <a:pt x="4" y="457"/>
                  </a:lnTo>
                  <a:lnTo>
                    <a:pt x="2" y="457"/>
                  </a:lnTo>
                  <a:lnTo>
                    <a:pt x="2" y="459"/>
                  </a:lnTo>
                  <a:lnTo>
                    <a:pt x="2" y="457"/>
                  </a:lnTo>
                  <a:lnTo>
                    <a:pt x="2" y="459"/>
                  </a:lnTo>
                  <a:lnTo>
                    <a:pt x="2" y="457"/>
                  </a:lnTo>
                  <a:lnTo>
                    <a:pt x="2" y="455"/>
                  </a:lnTo>
                  <a:lnTo>
                    <a:pt x="2" y="453"/>
                  </a:lnTo>
                  <a:lnTo>
                    <a:pt x="2" y="451"/>
                  </a:lnTo>
                  <a:close/>
                  <a:moveTo>
                    <a:pt x="340" y="505"/>
                  </a:moveTo>
                  <a:lnTo>
                    <a:pt x="342" y="505"/>
                  </a:lnTo>
                  <a:lnTo>
                    <a:pt x="342" y="507"/>
                  </a:lnTo>
                  <a:lnTo>
                    <a:pt x="340" y="507"/>
                  </a:lnTo>
                  <a:lnTo>
                    <a:pt x="340" y="509"/>
                  </a:lnTo>
                  <a:lnTo>
                    <a:pt x="340" y="507"/>
                  </a:lnTo>
                  <a:lnTo>
                    <a:pt x="340" y="509"/>
                  </a:lnTo>
                  <a:lnTo>
                    <a:pt x="340" y="507"/>
                  </a:lnTo>
                  <a:lnTo>
                    <a:pt x="338" y="509"/>
                  </a:lnTo>
                  <a:lnTo>
                    <a:pt x="338" y="507"/>
                  </a:lnTo>
                  <a:lnTo>
                    <a:pt x="338" y="505"/>
                  </a:lnTo>
                  <a:lnTo>
                    <a:pt x="338" y="507"/>
                  </a:lnTo>
                  <a:lnTo>
                    <a:pt x="338" y="505"/>
                  </a:lnTo>
                  <a:lnTo>
                    <a:pt x="340" y="505"/>
                  </a:lnTo>
                  <a:lnTo>
                    <a:pt x="338" y="507"/>
                  </a:lnTo>
                  <a:lnTo>
                    <a:pt x="340" y="505"/>
                  </a:lnTo>
                  <a:close/>
                  <a:moveTo>
                    <a:pt x="563" y="647"/>
                  </a:moveTo>
                  <a:lnTo>
                    <a:pt x="565" y="647"/>
                  </a:lnTo>
                  <a:lnTo>
                    <a:pt x="563" y="647"/>
                  </a:lnTo>
                  <a:lnTo>
                    <a:pt x="565" y="647"/>
                  </a:lnTo>
                  <a:lnTo>
                    <a:pt x="565" y="649"/>
                  </a:lnTo>
                  <a:lnTo>
                    <a:pt x="565" y="647"/>
                  </a:lnTo>
                  <a:lnTo>
                    <a:pt x="565" y="649"/>
                  </a:lnTo>
                  <a:lnTo>
                    <a:pt x="565" y="651"/>
                  </a:lnTo>
                  <a:lnTo>
                    <a:pt x="563" y="651"/>
                  </a:lnTo>
                  <a:lnTo>
                    <a:pt x="563" y="649"/>
                  </a:lnTo>
                  <a:lnTo>
                    <a:pt x="563" y="651"/>
                  </a:lnTo>
                  <a:lnTo>
                    <a:pt x="563" y="649"/>
                  </a:lnTo>
                  <a:lnTo>
                    <a:pt x="561" y="649"/>
                  </a:lnTo>
                  <a:lnTo>
                    <a:pt x="563" y="649"/>
                  </a:lnTo>
                  <a:lnTo>
                    <a:pt x="561" y="649"/>
                  </a:lnTo>
                  <a:lnTo>
                    <a:pt x="561" y="647"/>
                  </a:lnTo>
                  <a:lnTo>
                    <a:pt x="563" y="647"/>
                  </a:lnTo>
                  <a:close/>
                  <a:moveTo>
                    <a:pt x="455" y="605"/>
                  </a:moveTo>
                  <a:lnTo>
                    <a:pt x="455" y="607"/>
                  </a:lnTo>
                  <a:lnTo>
                    <a:pt x="457" y="607"/>
                  </a:lnTo>
                  <a:lnTo>
                    <a:pt x="459" y="607"/>
                  </a:lnTo>
                  <a:lnTo>
                    <a:pt x="459" y="609"/>
                  </a:lnTo>
                  <a:lnTo>
                    <a:pt x="459" y="607"/>
                  </a:lnTo>
                  <a:lnTo>
                    <a:pt x="457" y="607"/>
                  </a:lnTo>
                  <a:lnTo>
                    <a:pt x="457" y="609"/>
                  </a:lnTo>
                  <a:lnTo>
                    <a:pt x="455" y="609"/>
                  </a:lnTo>
                  <a:lnTo>
                    <a:pt x="455" y="607"/>
                  </a:lnTo>
                  <a:lnTo>
                    <a:pt x="455" y="605"/>
                  </a:lnTo>
                  <a:close/>
                  <a:moveTo>
                    <a:pt x="294" y="491"/>
                  </a:moveTo>
                  <a:lnTo>
                    <a:pt x="296" y="491"/>
                  </a:lnTo>
                  <a:lnTo>
                    <a:pt x="296" y="493"/>
                  </a:lnTo>
                  <a:lnTo>
                    <a:pt x="294" y="493"/>
                  </a:lnTo>
                  <a:lnTo>
                    <a:pt x="294" y="491"/>
                  </a:lnTo>
                  <a:lnTo>
                    <a:pt x="294" y="493"/>
                  </a:lnTo>
                  <a:lnTo>
                    <a:pt x="294" y="491"/>
                  </a:lnTo>
                  <a:lnTo>
                    <a:pt x="292" y="491"/>
                  </a:lnTo>
                  <a:lnTo>
                    <a:pt x="294" y="491"/>
                  </a:lnTo>
                  <a:close/>
                  <a:moveTo>
                    <a:pt x="317" y="499"/>
                  </a:moveTo>
                  <a:lnTo>
                    <a:pt x="319" y="499"/>
                  </a:lnTo>
                  <a:lnTo>
                    <a:pt x="317" y="499"/>
                  </a:lnTo>
                  <a:lnTo>
                    <a:pt x="319" y="499"/>
                  </a:lnTo>
                  <a:lnTo>
                    <a:pt x="321" y="499"/>
                  </a:lnTo>
                  <a:lnTo>
                    <a:pt x="321" y="501"/>
                  </a:lnTo>
                  <a:lnTo>
                    <a:pt x="319" y="501"/>
                  </a:lnTo>
                  <a:lnTo>
                    <a:pt x="317" y="501"/>
                  </a:lnTo>
                  <a:lnTo>
                    <a:pt x="319" y="501"/>
                  </a:lnTo>
                  <a:lnTo>
                    <a:pt x="317" y="501"/>
                  </a:lnTo>
                  <a:lnTo>
                    <a:pt x="317" y="499"/>
                  </a:lnTo>
                  <a:close/>
                  <a:moveTo>
                    <a:pt x="27" y="478"/>
                  </a:moveTo>
                  <a:lnTo>
                    <a:pt x="29" y="478"/>
                  </a:lnTo>
                  <a:lnTo>
                    <a:pt x="31" y="480"/>
                  </a:lnTo>
                  <a:lnTo>
                    <a:pt x="29" y="480"/>
                  </a:lnTo>
                  <a:lnTo>
                    <a:pt x="29" y="478"/>
                  </a:lnTo>
                  <a:lnTo>
                    <a:pt x="29" y="480"/>
                  </a:lnTo>
                  <a:lnTo>
                    <a:pt x="29" y="478"/>
                  </a:lnTo>
                  <a:lnTo>
                    <a:pt x="29" y="480"/>
                  </a:lnTo>
                  <a:lnTo>
                    <a:pt x="27" y="480"/>
                  </a:lnTo>
                  <a:lnTo>
                    <a:pt x="29" y="480"/>
                  </a:lnTo>
                  <a:lnTo>
                    <a:pt x="27" y="480"/>
                  </a:lnTo>
                  <a:lnTo>
                    <a:pt x="27" y="478"/>
                  </a:lnTo>
                  <a:close/>
                  <a:moveTo>
                    <a:pt x="275" y="524"/>
                  </a:moveTo>
                  <a:lnTo>
                    <a:pt x="275" y="526"/>
                  </a:lnTo>
                  <a:lnTo>
                    <a:pt x="275" y="524"/>
                  </a:lnTo>
                  <a:lnTo>
                    <a:pt x="275" y="526"/>
                  </a:lnTo>
                  <a:lnTo>
                    <a:pt x="273" y="526"/>
                  </a:lnTo>
                  <a:lnTo>
                    <a:pt x="273" y="528"/>
                  </a:lnTo>
                  <a:lnTo>
                    <a:pt x="273" y="530"/>
                  </a:lnTo>
                  <a:lnTo>
                    <a:pt x="271" y="530"/>
                  </a:lnTo>
                  <a:lnTo>
                    <a:pt x="273" y="530"/>
                  </a:lnTo>
                  <a:lnTo>
                    <a:pt x="273" y="528"/>
                  </a:lnTo>
                  <a:lnTo>
                    <a:pt x="271" y="528"/>
                  </a:lnTo>
                  <a:lnTo>
                    <a:pt x="273" y="528"/>
                  </a:lnTo>
                  <a:lnTo>
                    <a:pt x="273" y="526"/>
                  </a:lnTo>
                  <a:lnTo>
                    <a:pt x="273" y="528"/>
                  </a:lnTo>
                  <a:lnTo>
                    <a:pt x="271" y="528"/>
                  </a:lnTo>
                  <a:lnTo>
                    <a:pt x="271" y="526"/>
                  </a:lnTo>
                  <a:lnTo>
                    <a:pt x="273" y="526"/>
                  </a:lnTo>
                  <a:lnTo>
                    <a:pt x="275" y="526"/>
                  </a:lnTo>
                  <a:lnTo>
                    <a:pt x="275" y="524"/>
                  </a:lnTo>
                  <a:close/>
                  <a:moveTo>
                    <a:pt x="534" y="674"/>
                  </a:moveTo>
                  <a:lnTo>
                    <a:pt x="536" y="674"/>
                  </a:lnTo>
                  <a:lnTo>
                    <a:pt x="534" y="674"/>
                  </a:lnTo>
                  <a:lnTo>
                    <a:pt x="536" y="674"/>
                  </a:lnTo>
                  <a:lnTo>
                    <a:pt x="536" y="676"/>
                  </a:lnTo>
                  <a:lnTo>
                    <a:pt x="534" y="676"/>
                  </a:lnTo>
                  <a:lnTo>
                    <a:pt x="536" y="676"/>
                  </a:lnTo>
                  <a:lnTo>
                    <a:pt x="536" y="678"/>
                  </a:lnTo>
                  <a:lnTo>
                    <a:pt x="534" y="678"/>
                  </a:lnTo>
                  <a:lnTo>
                    <a:pt x="534" y="676"/>
                  </a:lnTo>
                  <a:lnTo>
                    <a:pt x="534" y="674"/>
                  </a:lnTo>
                  <a:close/>
                  <a:moveTo>
                    <a:pt x="536" y="678"/>
                  </a:moveTo>
                  <a:lnTo>
                    <a:pt x="534" y="678"/>
                  </a:lnTo>
                  <a:lnTo>
                    <a:pt x="536" y="678"/>
                  </a:lnTo>
                  <a:close/>
                  <a:moveTo>
                    <a:pt x="296" y="507"/>
                  </a:moveTo>
                  <a:lnTo>
                    <a:pt x="296" y="509"/>
                  </a:lnTo>
                  <a:lnTo>
                    <a:pt x="296" y="507"/>
                  </a:lnTo>
                  <a:lnTo>
                    <a:pt x="296" y="509"/>
                  </a:lnTo>
                  <a:lnTo>
                    <a:pt x="294" y="509"/>
                  </a:lnTo>
                  <a:lnTo>
                    <a:pt x="296" y="509"/>
                  </a:lnTo>
                  <a:lnTo>
                    <a:pt x="294" y="509"/>
                  </a:lnTo>
                  <a:lnTo>
                    <a:pt x="294" y="511"/>
                  </a:lnTo>
                  <a:lnTo>
                    <a:pt x="292" y="511"/>
                  </a:lnTo>
                  <a:lnTo>
                    <a:pt x="292" y="509"/>
                  </a:lnTo>
                  <a:lnTo>
                    <a:pt x="294" y="509"/>
                  </a:lnTo>
                  <a:lnTo>
                    <a:pt x="294" y="507"/>
                  </a:lnTo>
                  <a:lnTo>
                    <a:pt x="296" y="507"/>
                  </a:lnTo>
                  <a:close/>
                  <a:moveTo>
                    <a:pt x="555" y="641"/>
                  </a:moveTo>
                  <a:lnTo>
                    <a:pt x="555" y="643"/>
                  </a:lnTo>
                  <a:lnTo>
                    <a:pt x="553" y="643"/>
                  </a:lnTo>
                  <a:lnTo>
                    <a:pt x="551" y="643"/>
                  </a:lnTo>
                  <a:lnTo>
                    <a:pt x="549" y="643"/>
                  </a:lnTo>
                  <a:lnTo>
                    <a:pt x="551" y="643"/>
                  </a:lnTo>
                  <a:lnTo>
                    <a:pt x="549" y="643"/>
                  </a:lnTo>
                  <a:lnTo>
                    <a:pt x="551" y="643"/>
                  </a:lnTo>
                  <a:lnTo>
                    <a:pt x="549" y="643"/>
                  </a:lnTo>
                  <a:lnTo>
                    <a:pt x="551" y="643"/>
                  </a:lnTo>
                  <a:lnTo>
                    <a:pt x="553" y="643"/>
                  </a:lnTo>
                  <a:lnTo>
                    <a:pt x="553" y="641"/>
                  </a:lnTo>
                  <a:lnTo>
                    <a:pt x="553" y="643"/>
                  </a:lnTo>
                  <a:lnTo>
                    <a:pt x="553" y="641"/>
                  </a:lnTo>
                  <a:lnTo>
                    <a:pt x="553" y="643"/>
                  </a:lnTo>
                  <a:lnTo>
                    <a:pt x="553" y="641"/>
                  </a:lnTo>
                  <a:lnTo>
                    <a:pt x="555" y="641"/>
                  </a:lnTo>
                  <a:close/>
                  <a:moveTo>
                    <a:pt x="668" y="685"/>
                  </a:moveTo>
                  <a:lnTo>
                    <a:pt x="668" y="687"/>
                  </a:lnTo>
                  <a:lnTo>
                    <a:pt x="668" y="685"/>
                  </a:lnTo>
                  <a:lnTo>
                    <a:pt x="668" y="687"/>
                  </a:lnTo>
                  <a:lnTo>
                    <a:pt x="668" y="685"/>
                  </a:lnTo>
                  <a:lnTo>
                    <a:pt x="668" y="687"/>
                  </a:lnTo>
                  <a:lnTo>
                    <a:pt x="668" y="685"/>
                  </a:lnTo>
                  <a:lnTo>
                    <a:pt x="670" y="685"/>
                  </a:lnTo>
                  <a:lnTo>
                    <a:pt x="668" y="685"/>
                  </a:lnTo>
                  <a:lnTo>
                    <a:pt x="670" y="685"/>
                  </a:lnTo>
                  <a:lnTo>
                    <a:pt x="670" y="687"/>
                  </a:lnTo>
                  <a:lnTo>
                    <a:pt x="670" y="685"/>
                  </a:lnTo>
                  <a:lnTo>
                    <a:pt x="670" y="687"/>
                  </a:lnTo>
                  <a:lnTo>
                    <a:pt x="670" y="689"/>
                  </a:lnTo>
                  <a:lnTo>
                    <a:pt x="670" y="687"/>
                  </a:lnTo>
                  <a:lnTo>
                    <a:pt x="668" y="687"/>
                  </a:lnTo>
                  <a:lnTo>
                    <a:pt x="666" y="687"/>
                  </a:lnTo>
                  <a:lnTo>
                    <a:pt x="668" y="687"/>
                  </a:lnTo>
                  <a:lnTo>
                    <a:pt x="668" y="685"/>
                  </a:lnTo>
                  <a:lnTo>
                    <a:pt x="668" y="687"/>
                  </a:lnTo>
                  <a:lnTo>
                    <a:pt x="666" y="687"/>
                  </a:lnTo>
                  <a:lnTo>
                    <a:pt x="666" y="685"/>
                  </a:lnTo>
                  <a:lnTo>
                    <a:pt x="668" y="685"/>
                  </a:lnTo>
                  <a:close/>
                  <a:moveTo>
                    <a:pt x="33" y="447"/>
                  </a:moveTo>
                  <a:lnTo>
                    <a:pt x="33" y="449"/>
                  </a:lnTo>
                  <a:lnTo>
                    <a:pt x="35" y="449"/>
                  </a:lnTo>
                  <a:lnTo>
                    <a:pt x="36" y="449"/>
                  </a:lnTo>
                  <a:lnTo>
                    <a:pt x="35" y="449"/>
                  </a:lnTo>
                  <a:lnTo>
                    <a:pt x="36" y="449"/>
                  </a:lnTo>
                  <a:lnTo>
                    <a:pt x="35" y="449"/>
                  </a:lnTo>
                  <a:lnTo>
                    <a:pt x="33" y="449"/>
                  </a:lnTo>
                  <a:lnTo>
                    <a:pt x="35" y="449"/>
                  </a:lnTo>
                  <a:lnTo>
                    <a:pt x="33" y="449"/>
                  </a:lnTo>
                  <a:lnTo>
                    <a:pt x="35" y="449"/>
                  </a:lnTo>
                  <a:lnTo>
                    <a:pt x="33" y="449"/>
                  </a:lnTo>
                  <a:lnTo>
                    <a:pt x="33" y="451"/>
                  </a:lnTo>
                  <a:lnTo>
                    <a:pt x="33" y="449"/>
                  </a:lnTo>
                  <a:lnTo>
                    <a:pt x="31" y="449"/>
                  </a:lnTo>
                  <a:lnTo>
                    <a:pt x="33" y="449"/>
                  </a:lnTo>
                  <a:lnTo>
                    <a:pt x="31" y="449"/>
                  </a:lnTo>
                  <a:lnTo>
                    <a:pt x="33" y="449"/>
                  </a:lnTo>
                  <a:lnTo>
                    <a:pt x="33" y="447"/>
                  </a:lnTo>
                  <a:close/>
                  <a:moveTo>
                    <a:pt x="27" y="476"/>
                  </a:moveTo>
                  <a:lnTo>
                    <a:pt x="29" y="476"/>
                  </a:lnTo>
                  <a:lnTo>
                    <a:pt x="31" y="476"/>
                  </a:lnTo>
                  <a:lnTo>
                    <a:pt x="29" y="476"/>
                  </a:lnTo>
                  <a:lnTo>
                    <a:pt x="29" y="478"/>
                  </a:lnTo>
                  <a:lnTo>
                    <a:pt x="29" y="476"/>
                  </a:lnTo>
                  <a:lnTo>
                    <a:pt x="31" y="476"/>
                  </a:lnTo>
                  <a:lnTo>
                    <a:pt x="31" y="478"/>
                  </a:lnTo>
                  <a:lnTo>
                    <a:pt x="29" y="478"/>
                  </a:lnTo>
                  <a:lnTo>
                    <a:pt x="29" y="476"/>
                  </a:lnTo>
                  <a:lnTo>
                    <a:pt x="29" y="478"/>
                  </a:lnTo>
                  <a:lnTo>
                    <a:pt x="29" y="476"/>
                  </a:lnTo>
                  <a:lnTo>
                    <a:pt x="27" y="476"/>
                  </a:lnTo>
                  <a:lnTo>
                    <a:pt x="27" y="478"/>
                  </a:lnTo>
                  <a:lnTo>
                    <a:pt x="27" y="476"/>
                  </a:lnTo>
                  <a:close/>
                  <a:moveTo>
                    <a:pt x="680" y="701"/>
                  </a:moveTo>
                  <a:lnTo>
                    <a:pt x="682" y="701"/>
                  </a:lnTo>
                  <a:lnTo>
                    <a:pt x="682" y="703"/>
                  </a:lnTo>
                  <a:lnTo>
                    <a:pt x="680" y="703"/>
                  </a:lnTo>
                  <a:lnTo>
                    <a:pt x="682" y="703"/>
                  </a:lnTo>
                  <a:lnTo>
                    <a:pt x="680" y="703"/>
                  </a:lnTo>
                  <a:lnTo>
                    <a:pt x="680" y="705"/>
                  </a:lnTo>
                  <a:lnTo>
                    <a:pt x="682" y="705"/>
                  </a:lnTo>
                  <a:lnTo>
                    <a:pt x="680" y="705"/>
                  </a:lnTo>
                  <a:lnTo>
                    <a:pt x="682" y="705"/>
                  </a:lnTo>
                  <a:lnTo>
                    <a:pt x="680" y="705"/>
                  </a:lnTo>
                  <a:lnTo>
                    <a:pt x="680" y="707"/>
                  </a:lnTo>
                  <a:lnTo>
                    <a:pt x="680" y="705"/>
                  </a:lnTo>
                  <a:lnTo>
                    <a:pt x="680" y="703"/>
                  </a:lnTo>
                  <a:lnTo>
                    <a:pt x="680" y="701"/>
                  </a:lnTo>
                  <a:close/>
                  <a:moveTo>
                    <a:pt x="27" y="480"/>
                  </a:moveTo>
                  <a:lnTo>
                    <a:pt x="29" y="480"/>
                  </a:lnTo>
                  <a:lnTo>
                    <a:pt x="27" y="480"/>
                  </a:lnTo>
                  <a:lnTo>
                    <a:pt x="27" y="482"/>
                  </a:lnTo>
                  <a:lnTo>
                    <a:pt x="25" y="482"/>
                  </a:lnTo>
                  <a:lnTo>
                    <a:pt x="27" y="484"/>
                  </a:lnTo>
                  <a:lnTo>
                    <a:pt x="25" y="484"/>
                  </a:lnTo>
                  <a:lnTo>
                    <a:pt x="25" y="482"/>
                  </a:lnTo>
                  <a:lnTo>
                    <a:pt x="27" y="482"/>
                  </a:lnTo>
                  <a:lnTo>
                    <a:pt x="27" y="480"/>
                  </a:lnTo>
                  <a:close/>
                  <a:moveTo>
                    <a:pt x="315" y="499"/>
                  </a:moveTo>
                  <a:lnTo>
                    <a:pt x="317" y="499"/>
                  </a:lnTo>
                  <a:lnTo>
                    <a:pt x="315" y="499"/>
                  </a:lnTo>
                  <a:lnTo>
                    <a:pt x="315" y="501"/>
                  </a:lnTo>
                  <a:lnTo>
                    <a:pt x="315" y="499"/>
                  </a:lnTo>
                  <a:lnTo>
                    <a:pt x="315" y="501"/>
                  </a:lnTo>
                  <a:lnTo>
                    <a:pt x="315" y="499"/>
                  </a:lnTo>
                  <a:lnTo>
                    <a:pt x="313" y="499"/>
                  </a:lnTo>
                  <a:lnTo>
                    <a:pt x="315" y="499"/>
                  </a:lnTo>
                  <a:lnTo>
                    <a:pt x="313" y="499"/>
                  </a:lnTo>
                  <a:lnTo>
                    <a:pt x="315" y="499"/>
                  </a:lnTo>
                  <a:lnTo>
                    <a:pt x="315" y="497"/>
                  </a:lnTo>
                  <a:lnTo>
                    <a:pt x="315" y="499"/>
                  </a:lnTo>
                  <a:close/>
                  <a:moveTo>
                    <a:pt x="580" y="649"/>
                  </a:moveTo>
                  <a:lnTo>
                    <a:pt x="580" y="651"/>
                  </a:lnTo>
                  <a:lnTo>
                    <a:pt x="582" y="651"/>
                  </a:lnTo>
                  <a:lnTo>
                    <a:pt x="582" y="653"/>
                  </a:lnTo>
                  <a:lnTo>
                    <a:pt x="582" y="651"/>
                  </a:lnTo>
                  <a:lnTo>
                    <a:pt x="582" y="653"/>
                  </a:lnTo>
                  <a:lnTo>
                    <a:pt x="582" y="651"/>
                  </a:lnTo>
                  <a:lnTo>
                    <a:pt x="580" y="651"/>
                  </a:lnTo>
                  <a:lnTo>
                    <a:pt x="580" y="653"/>
                  </a:lnTo>
                  <a:lnTo>
                    <a:pt x="580" y="651"/>
                  </a:lnTo>
                  <a:lnTo>
                    <a:pt x="580" y="649"/>
                  </a:lnTo>
                  <a:close/>
                  <a:moveTo>
                    <a:pt x="547" y="643"/>
                  </a:moveTo>
                  <a:lnTo>
                    <a:pt x="549" y="643"/>
                  </a:lnTo>
                  <a:lnTo>
                    <a:pt x="547" y="643"/>
                  </a:lnTo>
                  <a:lnTo>
                    <a:pt x="547" y="645"/>
                  </a:lnTo>
                  <a:lnTo>
                    <a:pt x="547" y="643"/>
                  </a:lnTo>
                  <a:lnTo>
                    <a:pt x="547" y="645"/>
                  </a:lnTo>
                  <a:lnTo>
                    <a:pt x="547" y="643"/>
                  </a:lnTo>
                  <a:lnTo>
                    <a:pt x="545" y="643"/>
                  </a:lnTo>
                  <a:lnTo>
                    <a:pt x="543" y="643"/>
                  </a:lnTo>
                  <a:lnTo>
                    <a:pt x="545" y="643"/>
                  </a:lnTo>
                  <a:lnTo>
                    <a:pt x="547" y="643"/>
                  </a:lnTo>
                  <a:close/>
                  <a:moveTo>
                    <a:pt x="31" y="457"/>
                  </a:moveTo>
                  <a:lnTo>
                    <a:pt x="31" y="459"/>
                  </a:lnTo>
                  <a:lnTo>
                    <a:pt x="29" y="459"/>
                  </a:lnTo>
                  <a:lnTo>
                    <a:pt x="31" y="459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7" y="461"/>
                  </a:lnTo>
                  <a:lnTo>
                    <a:pt x="27" y="459"/>
                  </a:lnTo>
                  <a:lnTo>
                    <a:pt x="29" y="459"/>
                  </a:lnTo>
                  <a:lnTo>
                    <a:pt x="31" y="459"/>
                  </a:lnTo>
                  <a:lnTo>
                    <a:pt x="31" y="457"/>
                  </a:lnTo>
                  <a:close/>
                  <a:moveTo>
                    <a:pt x="355" y="501"/>
                  </a:moveTo>
                  <a:lnTo>
                    <a:pt x="357" y="501"/>
                  </a:lnTo>
                  <a:lnTo>
                    <a:pt x="357" y="503"/>
                  </a:lnTo>
                  <a:lnTo>
                    <a:pt x="355" y="503"/>
                  </a:lnTo>
                  <a:lnTo>
                    <a:pt x="357" y="503"/>
                  </a:lnTo>
                  <a:lnTo>
                    <a:pt x="355" y="503"/>
                  </a:lnTo>
                  <a:lnTo>
                    <a:pt x="355" y="501"/>
                  </a:lnTo>
                  <a:lnTo>
                    <a:pt x="355" y="503"/>
                  </a:lnTo>
                  <a:lnTo>
                    <a:pt x="353" y="503"/>
                  </a:lnTo>
                  <a:lnTo>
                    <a:pt x="353" y="501"/>
                  </a:lnTo>
                  <a:lnTo>
                    <a:pt x="355" y="501"/>
                  </a:lnTo>
                  <a:lnTo>
                    <a:pt x="353" y="501"/>
                  </a:lnTo>
                  <a:lnTo>
                    <a:pt x="355" y="501"/>
                  </a:lnTo>
                  <a:close/>
                  <a:moveTo>
                    <a:pt x="649" y="666"/>
                  </a:moveTo>
                  <a:lnTo>
                    <a:pt x="647" y="666"/>
                  </a:lnTo>
                  <a:lnTo>
                    <a:pt x="647" y="668"/>
                  </a:lnTo>
                  <a:lnTo>
                    <a:pt x="649" y="668"/>
                  </a:lnTo>
                  <a:lnTo>
                    <a:pt x="647" y="668"/>
                  </a:lnTo>
                  <a:lnTo>
                    <a:pt x="649" y="668"/>
                  </a:lnTo>
                  <a:lnTo>
                    <a:pt x="647" y="668"/>
                  </a:lnTo>
                  <a:lnTo>
                    <a:pt x="645" y="668"/>
                  </a:lnTo>
                  <a:lnTo>
                    <a:pt x="647" y="668"/>
                  </a:lnTo>
                  <a:lnTo>
                    <a:pt x="645" y="668"/>
                  </a:lnTo>
                  <a:lnTo>
                    <a:pt x="647" y="668"/>
                  </a:lnTo>
                  <a:lnTo>
                    <a:pt x="645" y="668"/>
                  </a:lnTo>
                  <a:lnTo>
                    <a:pt x="647" y="668"/>
                  </a:lnTo>
                  <a:lnTo>
                    <a:pt x="647" y="666"/>
                  </a:lnTo>
                  <a:lnTo>
                    <a:pt x="647" y="668"/>
                  </a:lnTo>
                  <a:lnTo>
                    <a:pt x="647" y="666"/>
                  </a:lnTo>
                  <a:lnTo>
                    <a:pt x="649" y="666"/>
                  </a:lnTo>
                  <a:lnTo>
                    <a:pt x="647" y="666"/>
                  </a:lnTo>
                  <a:lnTo>
                    <a:pt x="649" y="666"/>
                  </a:lnTo>
                  <a:close/>
                  <a:moveTo>
                    <a:pt x="21" y="445"/>
                  </a:moveTo>
                  <a:lnTo>
                    <a:pt x="21" y="447"/>
                  </a:lnTo>
                  <a:lnTo>
                    <a:pt x="23" y="447"/>
                  </a:lnTo>
                  <a:lnTo>
                    <a:pt x="21" y="447"/>
                  </a:lnTo>
                  <a:lnTo>
                    <a:pt x="19" y="447"/>
                  </a:lnTo>
                  <a:lnTo>
                    <a:pt x="19" y="449"/>
                  </a:lnTo>
                  <a:lnTo>
                    <a:pt x="19" y="447"/>
                  </a:lnTo>
                  <a:lnTo>
                    <a:pt x="19" y="449"/>
                  </a:lnTo>
                  <a:lnTo>
                    <a:pt x="19" y="447"/>
                  </a:lnTo>
                  <a:lnTo>
                    <a:pt x="19" y="449"/>
                  </a:lnTo>
                  <a:lnTo>
                    <a:pt x="19" y="447"/>
                  </a:lnTo>
                  <a:lnTo>
                    <a:pt x="21" y="447"/>
                  </a:lnTo>
                  <a:lnTo>
                    <a:pt x="19" y="447"/>
                  </a:lnTo>
                  <a:lnTo>
                    <a:pt x="21" y="447"/>
                  </a:lnTo>
                  <a:lnTo>
                    <a:pt x="19" y="447"/>
                  </a:lnTo>
                  <a:lnTo>
                    <a:pt x="19" y="445"/>
                  </a:lnTo>
                  <a:lnTo>
                    <a:pt x="19" y="447"/>
                  </a:lnTo>
                  <a:lnTo>
                    <a:pt x="19" y="445"/>
                  </a:lnTo>
                  <a:lnTo>
                    <a:pt x="21" y="445"/>
                  </a:lnTo>
                  <a:lnTo>
                    <a:pt x="19" y="445"/>
                  </a:lnTo>
                  <a:lnTo>
                    <a:pt x="21" y="445"/>
                  </a:lnTo>
                  <a:close/>
                  <a:moveTo>
                    <a:pt x="447" y="620"/>
                  </a:moveTo>
                  <a:lnTo>
                    <a:pt x="449" y="620"/>
                  </a:lnTo>
                  <a:lnTo>
                    <a:pt x="447" y="620"/>
                  </a:lnTo>
                  <a:lnTo>
                    <a:pt x="447" y="622"/>
                  </a:lnTo>
                  <a:lnTo>
                    <a:pt x="449" y="622"/>
                  </a:lnTo>
                  <a:lnTo>
                    <a:pt x="449" y="624"/>
                  </a:lnTo>
                  <a:lnTo>
                    <a:pt x="447" y="624"/>
                  </a:lnTo>
                  <a:lnTo>
                    <a:pt x="447" y="622"/>
                  </a:lnTo>
                  <a:lnTo>
                    <a:pt x="447" y="620"/>
                  </a:lnTo>
                  <a:close/>
                  <a:moveTo>
                    <a:pt x="36" y="461"/>
                  </a:moveTo>
                  <a:lnTo>
                    <a:pt x="36" y="459"/>
                  </a:lnTo>
                  <a:lnTo>
                    <a:pt x="36" y="461"/>
                  </a:lnTo>
                  <a:lnTo>
                    <a:pt x="38" y="461"/>
                  </a:lnTo>
                  <a:lnTo>
                    <a:pt x="40" y="461"/>
                  </a:lnTo>
                  <a:lnTo>
                    <a:pt x="38" y="461"/>
                  </a:lnTo>
                  <a:lnTo>
                    <a:pt x="36" y="461"/>
                  </a:lnTo>
                  <a:lnTo>
                    <a:pt x="38" y="461"/>
                  </a:lnTo>
                  <a:lnTo>
                    <a:pt x="36" y="461"/>
                  </a:lnTo>
                  <a:lnTo>
                    <a:pt x="35" y="461"/>
                  </a:lnTo>
                  <a:lnTo>
                    <a:pt x="36" y="461"/>
                  </a:lnTo>
                  <a:lnTo>
                    <a:pt x="36" y="459"/>
                  </a:lnTo>
                  <a:lnTo>
                    <a:pt x="36" y="461"/>
                  </a:lnTo>
                  <a:close/>
                  <a:moveTo>
                    <a:pt x="323" y="499"/>
                  </a:moveTo>
                  <a:lnTo>
                    <a:pt x="323" y="501"/>
                  </a:lnTo>
                  <a:lnTo>
                    <a:pt x="325" y="501"/>
                  </a:lnTo>
                  <a:lnTo>
                    <a:pt x="323" y="501"/>
                  </a:lnTo>
                  <a:lnTo>
                    <a:pt x="321" y="501"/>
                  </a:lnTo>
                  <a:lnTo>
                    <a:pt x="321" y="499"/>
                  </a:lnTo>
                  <a:lnTo>
                    <a:pt x="323" y="499"/>
                  </a:lnTo>
                  <a:close/>
                  <a:moveTo>
                    <a:pt x="653" y="672"/>
                  </a:moveTo>
                  <a:lnTo>
                    <a:pt x="653" y="674"/>
                  </a:lnTo>
                  <a:lnTo>
                    <a:pt x="653" y="672"/>
                  </a:lnTo>
                  <a:lnTo>
                    <a:pt x="653" y="674"/>
                  </a:lnTo>
                  <a:lnTo>
                    <a:pt x="655" y="674"/>
                  </a:lnTo>
                  <a:lnTo>
                    <a:pt x="653" y="674"/>
                  </a:lnTo>
                  <a:lnTo>
                    <a:pt x="653" y="676"/>
                  </a:lnTo>
                  <a:lnTo>
                    <a:pt x="653" y="674"/>
                  </a:lnTo>
                  <a:lnTo>
                    <a:pt x="653" y="672"/>
                  </a:lnTo>
                  <a:close/>
                  <a:moveTo>
                    <a:pt x="572" y="645"/>
                  </a:moveTo>
                  <a:lnTo>
                    <a:pt x="572" y="647"/>
                  </a:lnTo>
                  <a:lnTo>
                    <a:pt x="570" y="647"/>
                  </a:lnTo>
                  <a:lnTo>
                    <a:pt x="570" y="649"/>
                  </a:lnTo>
                  <a:lnTo>
                    <a:pt x="570" y="647"/>
                  </a:lnTo>
                  <a:lnTo>
                    <a:pt x="570" y="645"/>
                  </a:lnTo>
                  <a:lnTo>
                    <a:pt x="572" y="645"/>
                  </a:lnTo>
                  <a:close/>
                  <a:moveTo>
                    <a:pt x="908" y="639"/>
                  </a:moveTo>
                  <a:lnTo>
                    <a:pt x="908" y="641"/>
                  </a:lnTo>
                  <a:lnTo>
                    <a:pt x="906" y="641"/>
                  </a:lnTo>
                  <a:lnTo>
                    <a:pt x="906" y="643"/>
                  </a:lnTo>
                  <a:lnTo>
                    <a:pt x="904" y="643"/>
                  </a:lnTo>
                  <a:lnTo>
                    <a:pt x="904" y="641"/>
                  </a:lnTo>
                  <a:lnTo>
                    <a:pt x="906" y="641"/>
                  </a:lnTo>
                  <a:lnTo>
                    <a:pt x="908" y="641"/>
                  </a:lnTo>
                  <a:lnTo>
                    <a:pt x="908" y="639"/>
                  </a:lnTo>
                  <a:close/>
                  <a:moveTo>
                    <a:pt x="668" y="705"/>
                  </a:moveTo>
                  <a:lnTo>
                    <a:pt x="670" y="705"/>
                  </a:lnTo>
                  <a:lnTo>
                    <a:pt x="670" y="707"/>
                  </a:lnTo>
                  <a:lnTo>
                    <a:pt x="668" y="707"/>
                  </a:lnTo>
                  <a:lnTo>
                    <a:pt x="668" y="705"/>
                  </a:lnTo>
                  <a:close/>
                  <a:moveTo>
                    <a:pt x="21" y="455"/>
                  </a:moveTo>
                  <a:lnTo>
                    <a:pt x="21" y="457"/>
                  </a:lnTo>
                  <a:lnTo>
                    <a:pt x="21" y="455"/>
                  </a:lnTo>
                  <a:lnTo>
                    <a:pt x="21" y="457"/>
                  </a:lnTo>
                  <a:lnTo>
                    <a:pt x="21" y="455"/>
                  </a:lnTo>
                  <a:lnTo>
                    <a:pt x="21" y="457"/>
                  </a:lnTo>
                  <a:lnTo>
                    <a:pt x="23" y="457"/>
                  </a:lnTo>
                  <a:lnTo>
                    <a:pt x="21" y="457"/>
                  </a:lnTo>
                  <a:lnTo>
                    <a:pt x="23" y="457"/>
                  </a:lnTo>
                  <a:lnTo>
                    <a:pt x="23" y="455"/>
                  </a:lnTo>
                  <a:lnTo>
                    <a:pt x="23" y="457"/>
                  </a:lnTo>
                  <a:lnTo>
                    <a:pt x="21" y="457"/>
                  </a:lnTo>
                  <a:lnTo>
                    <a:pt x="19" y="457"/>
                  </a:lnTo>
                  <a:lnTo>
                    <a:pt x="21" y="457"/>
                  </a:lnTo>
                  <a:lnTo>
                    <a:pt x="21" y="455"/>
                  </a:lnTo>
                  <a:close/>
                  <a:moveTo>
                    <a:pt x="40" y="467"/>
                  </a:moveTo>
                  <a:lnTo>
                    <a:pt x="40" y="468"/>
                  </a:lnTo>
                  <a:lnTo>
                    <a:pt x="42" y="468"/>
                  </a:lnTo>
                  <a:lnTo>
                    <a:pt x="40" y="468"/>
                  </a:lnTo>
                  <a:lnTo>
                    <a:pt x="42" y="468"/>
                  </a:lnTo>
                  <a:lnTo>
                    <a:pt x="40" y="468"/>
                  </a:lnTo>
                  <a:lnTo>
                    <a:pt x="42" y="468"/>
                  </a:lnTo>
                  <a:lnTo>
                    <a:pt x="40" y="468"/>
                  </a:lnTo>
                  <a:lnTo>
                    <a:pt x="42" y="468"/>
                  </a:lnTo>
                  <a:lnTo>
                    <a:pt x="42" y="470"/>
                  </a:lnTo>
                  <a:lnTo>
                    <a:pt x="40" y="470"/>
                  </a:lnTo>
                  <a:lnTo>
                    <a:pt x="42" y="470"/>
                  </a:lnTo>
                  <a:lnTo>
                    <a:pt x="40" y="470"/>
                  </a:lnTo>
                  <a:lnTo>
                    <a:pt x="42" y="470"/>
                  </a:lnTo>
                  <a:lnTo>
                    <a:pt x="40" y="470"/>
                  </a:lnTo>
                  <a:lnTo>
                    <a:pt x="40" y="468"/>
                  </a:lnTo>
                  <a:lnTo>
                    <a:pt x="40" y="467"/>
                  </a:lnTo>
                  <a:close/>
                  <a:moveTo>
                    <a:pt x="21" y="467"/>
                  </a:moveTo>
                  <a:lnTo>
                    <a:pt x="21" y="468"/>
                  </a:lnTo>
                  <a:lnTo>
                    <a:pt x="21" y="467"/>
                  </a:lnTo>
                  <a:lnTo>
                    <a:pt x="21" y="468"/>
                  </a:lnTo>
                  <a:lnTo>
                    <a:pt x="21" y="467"/>
                  </a:lnTo>
                  <a:lnTo>
                    <a:pt x="21" y="468"/>
                  </a:lnTo>
                  <a:lnTo>
                    <a:pt x="23" y="468"/>
                  </a:lnTo>
                  <a:lnTo>
                    <a:pt x="21" y="468"/>
                  </a:lnTo>
                  <a:lnTo>
                    <a:pt x="21" y="467"/>
                  </a:lnTo>
                  <a:lnTo>
                    <a:pt x="23" y="467"/>
                  </a:lnTo>
                  <a:lnTo>
                    <a:pt x="23" y="468"/>
                  </a:lnTo>
                  <a:lnTo>
                    <a:pt x="21" y="468"/>
                  </a:lnTo>
                  <a:lnTo>
                    <a:pt x="19" y="468"/>
                  </a:lnTo>
                  <a:lnTo>
                    <a:pt x="21" y="468"/>
                  </a:lnTo>
                  <a:lnTo>
                    <a:pt x="19" y="468"/>
                  </a:lnTo>
                  <a:lnTo>
                    <a:pt x="19" y="467"/>
                  </a:lnTo>
                  <a:lnTo>
                    <a:pt x="21" y="467"/>
                  </a:lnTo>
                  <a:lnTo>
                    <a:pt x="21" y="468"/>
                  </a:lnTo>
                  <a:lnTo>
                    <a:pt x="21" y="467"/>
                  </a:lnTo>
                  <a:close/>
                  <a:moveTo>
                    <a:pt x="19" y="445"/>
                  </a:moveTo>
                  <a:lnTo>
                    <a:pt x="17" y="445"/>
                  </a:lnTo>
                  <a:lnTo>
                    <a:pt x="17" y="447"/>
                  </a:lnTo>
                  <a:lnTo>
                    <a:pt x="15" y="447"/>
                  </a:lnTo>
                  <a:lnTo>
                    <a:pt x="15" y="445"/>
                  </a:lnTo>
                  <a:lnTo>
                    <a:pt x="15" y="447"/>
                  </a:lnTo>
                  <a:lnTo>
                    <a:pt x="15" y="445"/>
                  </a:lnTo>
                  <a:lnTo>
                    <a:pt x="15" y="447"/>
                  </a:lnTo>
                  <a:lnTo>
                    <a:pt x="15" y="445"/>
                  </a:lnTo>
                  <a:lnTo>
                    <a:pt x="17" y="445"/>
                  </a:lnTo>
                  <a:lnTo>
                    <a:pt x="19" y="445"/>
                  </a:lnTo>
                  <a:close/>
                  <a:moveTo>
                    <a:pt x="591" y="689"/>
                  </a:moveTo>
                  <a:lnTo>
                    <a:pt x="593" y="689"/>
                  </a:lnTo>
                  <a:lnTo>
                    <a:pt x="593" y="691"/>
                  </a:lnTo>
                  <a:lnTo>
                    <a:pt x="591" y="691"/>
                  </a:lnTo>
                  <a:lnTo>
                    <a:pt x="591" y="689"/>
                  </a:lnTo>
                  <a:lnTo>
                    <a:pt x="591" y="691"/>
                  </a:lnTo>
                  <a:lnTo>
                    <a:pt x="591" y="689"/>
                  </a:lnTo>
                  <a:lnTo>
                    <a:pt x="590" y="689"/>
                  </a:lnTo>
                  <a:lnTo>
                    <a:pt x="590" y="691"/>
                  </a:lnTo>
                  <a:lnTo>
                    <a:pt x="590" y="689"/>
                  </a:lnTo>
                  <a:lnTo>
                    <a:pt x="591" y="689"/>
                  </a:lnTo>
                  <a:close/>
                  <a:moveTo>
                    <a:pt x="566" y="645"/>
                  </a:moveTo>
                  <a:lnTo>
                    <a:pt x="566" y="647"/>
                  </a:lnTo>
                  <a:lnTo>
                    <a:pt x="566" y="645"/>
                  </a:lnTo>
                  <a:lnTo>
                    <a:pt x="566" y="647"/>
                  </a:lnTo>
                  <a:lnTo>
                    <a:pt x="568" y="647"/>
                  </a:lnTo>
                  <a:lnTo>
                    <a:pt x="568" y="645"/>
                  </a:lnTo>
                  <a:lnTo>
                    <a:pt x="568" y="647"/>
                  </a:lnTo>
                  <a:lnTo>
                    <a:pt x="566" y="647"/>
                  </a:lnTo>
                  <a:lnTo>
                    <a:pt x="565" y="647"/>
                  </a:lnTo>
                  <a:lnTo>
                    <a:pt x="565" y="645"/>
                  </a:lnTo>
                  <a:lnTo>
                    <a:pt x="566" y="645"/>
                  </a:lnTo>
                  <a:close/>
                  <a:moveTo>
                    <a:pt x="593" y="647"/>
                  </a:moveTo>
                  <a:lnTo>
                    <a:pt x="593" y="649"/>
                  </a:lnTo>
                  <a:lnTo>
                    <a:pt x="591" y="649"/>
                  </a:lnTo>
                  <a:lnTo>
                    <a:pt x="591" y="651"/>
                  </a:lnTo>
                  <a:lnTo>
                    <a:pt x="591" y="649"/>
                  </a:lnTo>
                  <a:lnTo>
                    <a:pt x="590" y="649"/>
                  </a:lnTo>
                  <a:lnTo>
                    <a:pt x="591" y="649"/>
                  </a:lnTo>
                  <a:lnTo>
                    <a:pt x="591" y="647"/>
                  </a:lnTo>
                  <a:lnTo>
                    <a:pt x="593" y="647"/>
                  </a:lnTo>
                  <a:close/>
                  <a:moveTo>
                    <a:pt x="634" y="712"/>
                  </a:moveTo>
                  <a:lnTo>
                    <a:pt x="636" y="712"/>
                  </a:lnTo>
                  <a:lnTo>
                    <a:pt x="636" y="714"/>
                  </a:lnTo>
                  <a:lnTo>
                    <a:pt x="634" y="714"/>
                  </a:lnTo>
                  <a:lnTo>
                    <a:pt x="634" y="712"/>
                  </a:lnTo>
                  <a:close/>
                  <a:moveTo>
                    <a:pt x="340" y="503"/>
                  </a:moveTo>
                  <a:lnTo>
                    <a:pt x="340" y="505"/>
                  </a:lnTo>
                  <a:lnTo>
                    <a:pt x="338" y="505"/>
                  </a:lnTo>
                  <a:lnTo>
                    <a:pt x="336" y="505"/>
                  </a:lnTo>
                  <a:lnTo>
                    <a:pt x="338" y="505"/>
                  </a:lnTo>
                  <a:lnTo>
                    <a:pt x="338" y="503"/>
                  </a:lnTo>
                  <a:lnTo>
                    <a:pt x="340" y="503"/>
                  </a:lnTo>
                  <a:close/>
                  <a:moveTo>
                    <a:pt x="444" y="582"/>
                  </a:moveTo>
                  <a:lnTo>
                    <a:pt x="442" y="582"/>
                  </a:lnTo>
                  <a:lnTo>
                    <a:pt x="444" y="582"/>
                  </a:lnTo>
                  <a:close/>
                  <a:moveTo>
                    <a:pt x="578" y="872"/>
                  </a:moveTo>
                  <a:lnTo>
                    <a:pt x="578" y="874"/>
                  </a:lnTo>
                  <a:lnTo>
                    <a:pt x="576" y="874"/>
                  </a:lnTo>
                  <a:lnTo>
                    <a:pt x="576" y="872"/>
                  </a:lnTo>
                  <a:lnTo>
                    <a:pt x="578" y="872"/>
                  </a:lnTo>
                  <a:close/>
                  <a:moveTo>
                    <a:pt x="584" y="645"/>
                  </a:moveTo>
                  <a:lnTo>
                    <a:pt x="586" y="647"/>
                  </a:lnTo>
                  <a:lnTo>
                    <a:pt x="584" y="647"/>
                  </a:lnTo>
                  <a:lnTo>
                    <a:pt x="584" y="645"/>
                  </a:lnTo>
                  <a:lnTo>
                    <a:pt x="584" y="647"/>
                  </a:lnTo>
                  <a:lnTo>
                    <a:pt x="586" y="647"/>
                  </a:lnTo>
                  <a:lnTo>
                    <a:pt x="586" y="649"/>
                  </a:lnTo>
                  <a:lnTo>
                    <a:pt x="586" y="647"/>
                  </a:lnTo>
                  <a:lnTo>
                    <a:pt x="584" y="647"/>
                  </a:lnTo>
                  <a:lnTo>
                    <a:pt x="584" y="649"/>
                  </a:lnTo>
                  <a:lnTo>
                    <a:pt x="584" y="647"/>
                  </a:lnTo>
                  <a:lnTo>
                    <a:pt x="584" y="649"/>
                  </a:lnTo>
                  <a:lnTo>
                    <a:pt x="584" y="647"/>
                  </a:lnTo>
                  <a:lnTo>
                    <a:pt x="584" y="645"/>
                  </a:lnTo>
                  <a:close/>
                  <a:moveTo>
                    <a:pt x="397" y="584"/>
                  </a:moveTo>
                  <a:lnTo>
                    <a:pt x="397" y="586"/>
                  </a:lnTo>
                  <a:lnTo>
                    <a:pt x="397" y="584"/>
                  </a:lnTo>
                  <a:lnTo>
                    <a:pt x="396" y="584"/>
                  </a:lnTo>
                  <a:lnTo>
                    <a:pt x="396" y="582"/>
                  </a:lnTo>
                  <a:lnTo>
                    <a:pt x="397" y="582"/>
                  </a:lnTo>
                  <a:lnTo>
                    <a:pt x="396" y="582"/>
                  </a:lnTo>
                  <a:lnTo>
                    <a:pt x="397" y="582"/>
                  </a:lnTo>
                  <a:lnTo>
                    <a:pt x="397" y="584"/>
                  </a:lnTo>
                  <a:close/>
                  <a:moveTo>
                    <a:pt x="574" y="645"/>
                  </a:moveTo>
                  <a:lnTo>
                    <a:pt x="574" y="647"/>
                  </a:lnTo>
                  <a:lnTo>
                    <a:pt x="572" y="647"/>
                  </a:lnTo>
                  <a:lnTo>
                    <a:pt x="572" y="649"/>
                  </a:lnTo>
                  <a:lnTo>
                    <a:pt x="572" y="647"/>
                  </a:lnTo>
                  <a:lnTo>
                    <a:pt x="574" y="645"/>
                  </a:lnTo>
                  <a:close/>
                  <a:moveTo>
                    <a:pt x="555" y="645"/>
                  </a:moveTo>
                  <a:lnTo>
                    <a:pt x="555" y="647"/>
                  </a:lnTo>
                  <a:lnTo>
                    <a:pt x="553" y="647"/>
                  </a:lnTo>
                  <a:lnTo>
                    <a:pt x="555" y="647"/>
                  </a:lnTo>
                  <a:lnTo>
                    <a:pt x="555" y="645"/>
                  </a:lnTo>
                  <a:close/>
                  <a:moveTo>
                    <a:pt x="630" y="710"/>
                  </a:moveTo>
                  <a:lnTo>
                    <a:pt x="632" y="710"/>
                  </a:lnTo>
                  <a:lnTo>
                    <a:pt x="632" y="712"/>
                  </a:lnTo>
                  <a:lnTo>
                    <a:pt x="630" y="712"/>
                  </a:lnTo>
                  <a:lnTo>
                    <a:pt x="630" y="710"/>
                  </a:lnTo>
                  <a:close/>
                  <a:moveTo>
                    <a:pt x="13" y="467"/>
                  </a:moveTo>
                  <a:lnTo>
                    <a:pt x="15" y="467"/>
                  </a:lnTo>
                  <a:lnTo>
                    <a:pt x="13" y="467"/>
                  </a:lnTo>
                  <a:lnTo>
                    <a:pt x="13" y="468"/>
                  </a:lnTo>
                  <a:lnTo>
                    <a:pt x="13" y="467"/>
                  </a:lnTo>
                  <a:lnTo>
                    <a:pt x="13" y="468"/>
                  </a:lnTo>
                  <a:lnTo>
                    <a:pt x="13" y="467"/>
                  </a:lnTo>
                  <a:lnTo>
                    <a:pt x="13" y="468"/>
                  </a:lnTo>
                  <a:lnTo>
                    <a:pt x="13" y="467"/>
                  </a:lnTo>
                  <a:lnTo>
                    <a:pt x="12" y="468"/>
                  </a:lnTo>
                  <a:lnTo>
                    <a:pt x="13" y="468"/>
                  </a:lnTo>
                  <a:lnTo>
                    <a:pt x="12" y="468"/>
                  </a:lnTo>
                  <a:lnTo>
                    <a:pt x="12" y="467"/>
                  </a:lnTo>
                  <a:lnTo>
                    <a:pt x="13" y="467"/>
                  </a:lnTo>
                  <a:close/>
                  <a:moveTo>
                    <a:pt x="292" y="491"/>
                  </a:moveTo>
                  <a:lnTo>
                    <a:pt x="292" y="493"/>
                  </a:lnTo>
                  <a:lnTo>
                    <a:pt x="290" y="493"/>
                  </a:lnTo>
                  <a:lnTo>
                    <a:pt x="290" y="491"/>
                  </a:lnTo>
                  <a:lnTo>
                    <a:pt x="292" y="491"/>
                  </a:lnTo>
                  <a:close/>
                  <a:moveTo>
                    <a:pt x="841" y="714"/>
                  </a:moveTo>
                  <a:lnTo>
                    <a:pt x="839" y="714"/>
                  </a:lnTo>
                  <a:lnTo>
                    <a:pt x="839" y="716"/>
                  </a:lnTo>
                  <a:lnTo>
                    <a:pt x="839" y="714"/>
                  </a:lnTo>
                  <a:lnTo>
                    <a:pt x="841" y="714"/>
                  </a:lnTo>
                  <a:close/>
                  <a:moveTo>
                    <a:pt x="674" y="701"/>
                  </a:moveTo>
                  <a:lnTo>
                    <a:pt x="674" y="703"/>
                  </a:lnTo>
                  <a:lnTo>
                    <a:pt x="674" y="705"/>
                  </a:lnTo>
                  <a:lnTo>
                    <a:pt x="674" y="703"/>
                  </a:lnTo>
                  <a:lnTo>
                    <a:pt x="674" y="701"/>
                  </a:lnTo>
                  <a:close/>
                  <a:moveTo>
                    <a:pt x="618" y="645"/>
                  </a:moveTo>
                  <a:lnTo>
                    <a:pt x="618" y="647"/>
                  </a:lnTo>
                  <a:lnTo>
                    <a:pt x="618" y="645"/>
                  </a:lnTo>
                  <a:lnTo>
                    <a:pt x="618" y="647"/>
                  </a:lnTo>
                  <a:lnTo>
                    <a:pt x="618" y="645"/>
                  </a:lnTo>
                  <a:lnTo>
                    <a:pt x="616" y="645"/>
                  </a:lnTo>
                  <a:lnTo>
                    <a:pt x="618" y="645"/>
                  </a:lnTo>
                  <a:lnTo>
                    <a:pt x="616" y="645"/>
                  </a:lnTo>
                  <a:lnTo>
                    <a:pt x="618" y="645"/>
                  </a:lnTo>
                  <a:lnTo>
                    <a:pt x="616" y="645"/>
                  </a:lnTo>
                  <a:lnTo>
                    <a:pt x="618" y="645"/>
                  </a:lnTo>
                  <a:close/>
                  <a:moveTo>
                    <a:pt x="864" y="695"/>
                  </a:moveTo>
                  <a:lnTo>
                    <a:pt x="864" y="697"/>
                  </a:lnTo>
                  <a:lnTo>
                    <a:pt x="862" y="697"/>
                  </a:lnTo>
                  <a:lnTo>
                    <a:pt x="860" y="697"/>
                  </a:lnTo>
                  <a:lnTo>
                    <a:pt x="862" y="697"/>
                  </a:lnTo>
                  <a:lnTo>
                    <a:pt x="862" y="695"/>
                  </a:lnTo>
                  <a:lnTo>
                    <a:pt x="862" y="697"/>
                  </a:lnTo>
                  <a:lnTo>
                    <a:pt x="862" y="695"/>
                  </a:lnTo>
                  <a:lnTo>
                    <a:pt x="862" y="697"/>
                  </a:lnTo>
                  <a:lnTo>
                    <a:pt x="862" y="695"/>
                  </a:lnTo>
                  <a:lnTo>
                    <a:pt x="862" y="697"/>
                  </a:lnTo>
                  <a:lnTo>
                    <a:pt x="862" y="695"/>
                  </a:lnTo>
                  <a:lnTo>
                    <a:pt x="864" y="695"/>
                  </a:lnTo>
                  <a:close/>
                  <a:moveTo>
                    <a:pt x="486" y="641"/>
                  </a:moveTo>
                  <a:lnTo>
                    <a:pt x="484" y="641"/>
                  </a:lnTo>
                  <a:lnTo>
                    <a:pt x="486" y="641"/>
                  </a:lnTo>
                  <a:close/>
                  <a:moveTo>
                    <a:pt x="36" y="478"/>
                  </a:moveTo>
                  <a:lnTo>
                    <a:pt x="38" y="478"/>
                  </a:lnTo>
                  <a:lnTo>
                    <a:pt x="40" y="478"/>
                  </a:lnTo>
                  <a:lnTo>
                    <a:pt x="38" y="478"/>
                  </a:lnTo>
                  <a:lnTo>
                    <a:pt x="38" y="480"/>
                  </a:lnTo>
                  <a:lnTo>
                    <a:pt x="38" y="478"/>
                  </a:lnTo>
                  <a:lnTo>
                    <a:pt x="36" y="478"/>
                  </a:lnTo>
                  <a:lnTo>
                    <a:pt x="36" y="480"/>
                  </a:lnTo>
                  <a:lnTo>
                    <a:pt x="35" y="480"/>
                  </a:lnTo>
                  <a:lnTo>
                    <a:pt x="36" y="478"/>
                  </a:lnTo>
                  <a:lnTo>
                    <a:pt x="36" y="480"/>
                  </a:lnTo>
                  <a:lnTo>
                    <a:pt x="36" y="478"/>
                  </a:lnTo>
                  <a:close/>
                  <a:moveTo>
                    <a:pt x="866" y="689"/>
                  </a:moveTo>
                  <a:lnTo>
                    <a:pt x="866" y="691"/>
                  </a:lnTo>
                  <a:lnTo>
                    <a:pt x="866" y="693"/>
                  </a:lnTo>
                  <a:lnTo>
                    <a:pt x="866" y="691"/>
                  </a:lnTo>
                  <a:lnTo>
                    <a:pt x="866" y="693"/>
                  </a:lnTo>
                  <a:lnTo>
                    <a:pt x="864" y="693"/>
                  </a:lnTo>
                  <a:lnTo>
                    <a:pt x="866" y="693"/>
                  </a:lnTo>
                  <a:lnTo>
                    <a:pt x="864" y="693"/>
                  </a:lnTo>
                  <a:lnTo>
                    <a:pt x="864" y="695"/>
                  </a:lnTo>
                  <a:lnTo>
                    <a:pt x="864" y="693"/>
                  </a:lnTo>
                  <a:lnTo>
                    <a:pt x="866" y="693"/>
                  </a:lnTo>
                  <a:lnTo>
                    <a:pt x="864" y="693"/>
                  </a:lnTo>
                  <a:lnTo>
                    <a:pt x="866" y="693"/>
                  </a:lnTo>
                  <a:lnTo>
                    <a:pt x="864" y="693"/>
                  </a:lnTo>
                  <a:lnTo>
                    <a:pt x="864" y="691"/>
                  </a:lnTo>
                  <a:lnTo>
                    <a:pt x="866" y="691"/>
                  </a:lnTo>
                  <a:lnTo>
                    <a:pt x="866" y="689"/>
                  </a:lnTo>
                  <a:close/>
                  <a:moveTo>
                    <a:pt x="25" y="472"/>
                  </a:moveTo>
                  <a:lnTo>
                    <a:pt x="25" y="474"/>
                  </a:lnTo>
                  <a:lnTo>
                    <a:pt x="23" y="474"/>
                  </a:lnTo>
                  <a:lnTo>
                    <a:pt x="25" y="474"/>
                  </a:lnTo>
                  <a:lnTo>
                    <a:pt x="25" y="472"/>
                  </a:lnTo>
                  <a:close/>
                  <a:moveTo>
                    <a:pt x="434" y="574"/>
                  </a:moveTo>
                  <a:lnTo>
                    <a:pt x="434" y="572"/>
                  </a:lnTo>
                  <a:lnTo>
                    <a:pt x="434" y="574"/>
                  </a:lnTo>
                  <a:close/>
                  <a:moveTo>
                    <a:pt x="601" y="672"/>
                  </a:moveTo>
                  <a:lnTo>
                    <a:pt x="601" y="674"/>
                  </a:lnTo>
                  <a:lnTo>
                    <a:pt x="601" y="672"/>
                  </a:lnTo>
                  <a:close/>
                  <a:moveTo>
                    <a:pt x="666" y="680"/>
                  </a:moveTo>
                  <a:lnTo>
                    <a:pt x="664" y="680"/>
                  </a:lnTo>
                  <a:lnTo>
                    <a:pt x="664" y="682"/>
                  </a:lnTo>
                  <a:lnTo>
                    <a:pt x="664" y="680"/>
                  </a:lnTo>
                  <a:lnTo>
                    <a:pt x="664" y="682"/>
                  </a:lnTo>
                  <a:lnTo>
                    <a:pt x="662" y="682"/>
                  </a:lnTo>
                  <a:lnTo>
                    <a:pt x="664" y="682"/>
                  </a:lnTo>
                  <a:lnTo>
                    <a:pt x="662" y="682"/>
                  </a:lnTo>
                  <a:lnTo>
                    <a:pt x="664" y="682"/>
                  </a:lnTo>
                  <a:lnTo>
                    <a:pt x="662" y="682"/>
                  </a:lnTo>
                  <a:lnTo>
                    <a:pt x="662" y="683"/>
                  </a:lnTo>
                  <a:lnTo>
                    <a:pt x="662" y="682"/>
                  </a:lnTo>
                  <a:lnTo>
                    <a:pt x="664" y="682"/>
                  </a:lnTo>
                  <a:lnTo>
                    <a:pt x="662" y="682"/>
                  </a:lnTo>
                  <a:lnTo>
                    <a:pt x="664" y="682"/>
                  </a:lnTo>
                  <a:lnTo>
                    <a:pt x="664" y="680"/>
                  </a:lnTo>
                  <a:lnTo>
                    <a:pt x="662" y="680"/>
                  </a:lnTo>
                  <a:lnTo>
                    <a:pt x="664" y="680"/>
                  </a:lnTo>
                  <a:lnTo>
                    <a:pt x="666" y="680"/>
                  </a:lnTo>
                  <a:close/>
                  <a:moveTo>
                    <a:pt x="632" y="714"/>
                  </a:moveTo>
                  <a:lnTo>
                    <a:pt x="630" y="716"/>
                  </a:lnTo>
                  <a:lnTo>
                    <a:pt x="630" y="714"/>
                  </a:lnTo>
                  <a:lnTo>
                    <a:pt x="632" y="714"/>
                  </a:lnTo>
                  <a:close/>
                  <a:moveTo>
                    <a:pt x="33" y="476"/>
                  </a:moveTo>
                  <a:lnTo>
                    <a:pt x="35" y="476"/>
                  </a:lnTo>
                  <a:lnTo>
                    <a:pt x="35" y="478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78"/>
                  </a:lnTo>
                  <a:lnTo>
                    <a:pt x="33" y="476"/>
                  </a:lnTo>
                  <a:lnTo>
                    <a:pt x="33" y="478"/>
                  </a:lnTo>
                  <a:lnTo>
                    <a:pt x="31" y="478"/>
                  </a:lnTo>
                  <a:lnTo>
                    <a:pt x="31" y="476"/>
                  </a:lnTo>
                  <a:lnTo>
                    <a:pt x="33" y="476"/>
                  </a:lnTo>
                  <a:close/>
                  <a:moveTo>
                    <a:pt x="666" y="703"/>
                  </a:moveTo>
                  <a:lnTo>
                    <a:pt x="666" y="705"/>
                  </a:lnTo>
                  <a:lnTo>
                    <a:pt x="664" y="705"/>
                  </a:lnTo>
                  <a:lnTo>
                    <a:pt x="664" y="703"/>
                  </a:lnTo>
                  <a:lnTo>
                    <a:pt x="666" y="703"/>
                  </a:lnTo>
                  <a:close/>
                  <a:moveTo>
                    <a:pt x="33" y="476"/>
                  </a:moveTo>
                  <a:lnTo>
                    <a:pt x="31" y="476"/>
                  </a:lnTo>
                  <a:lnTo>
                    <a:pt x="31" y="474"/>
                  </a:lnTo>
                  <a:lnTo>
                    <a:pt x="33" y="474"/>
                  </a:lnTo>
                  <a:lnTo>
                    <a:pt x="33" y="476"/>
                  </a:lnTo>
                  <a:close/>
                  <a:moveTo>
                    <a:pt x="557" y="895"/>
                  </a:moveTo>
                  <a:lnTo>
                    <a:pt x="557" y="897"/>
                  </a:lnTo>
                  <a:lnTo>
                    <a:pt x="557" y="898"/>
                  </a:lnTo>
                  <a:lnTo>
                    <a:pt x="559" y="898"/>
                  </a:lnTo>
                  <a:lnTo>
                    <a:pt x="557" y="898"/>
                  </a:lnTo>
                  <a:lnTo>
                    <a:pt x="557" y="897"/>
                  </a:lnTo>
                  <a:lnTo>
                    <a:pt x="557" y="895"/>
                  </a:lnTo>
                  <a:close/>
                  <a:moveTo>
                    <a:pt x="593" y="647"/>
                  </a:moveTo>
                  <a:lnTo>
                    <a:pt x="595" y="647"/>
                  </a:lnTo>
                  <a:lnTo>
                    <a:pt x="595" y="649"/>
                  </a:lnTo>
                  <a:lnTo>
                    <a:pt x="595" y="647"/>
                  </a:lnTo>
                  <a:lnTo>
                    <a:pt x="595" y="649"/>
                  </a:lnTo>
                  <a:lnTo>
                    <a:pt x="593" y="649"/>
                  </a:lnTo>
                  <a:lnTo>
                    <a:pt x="593" y="647"/>
                  </a:lnTo>
                  <a:close/>
                  <a:moveTo>
                    <a:pt x="590" y="641"/>
                  </a:moveTo>
                  <a:lnTo>
                    <a:pt x="590" y="643"/>
                  </a:lnTo>
                  <a:lnTo>
                    <a:pt x="590" y="641"/>
                  </a:lnTo>
                  <a:lnTo>
                    <a:pt x="590" y="643"/>
                  </a:lnTo>
                  <a:lnTo>
                    <a:pt x="590" y="641"/>
                  </a:lnTo>
                  <a:lnTo>
                    <a:pt x="588" y="641"/>
                  </a:lnTo>
                  <a:lnTo>
                    <a:pt x="590" y="641"/>
                  </a:lnTo>
                  <a:close/>
                  <a:moveTo>
                    <a:pt x="19" y="457"/>
                  </a:moveTo>
                  <a:lnTo>
                    <a:pt x="19" y="459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9" y="457"/>
                  </a:lnTo>
                  <a:lnTo>
                    <a:pt x="21" y="457"/>
                  </a:lnTo>
                  <a:lnTo>
                    <a:pt x="21" y="459"/>
                  </a:lnTo>
                  <a:lnTo>
                    <a:pt x="19" y="459"/>
                  </a:lnTo>
                  <a:lnTo>
                    <a:pt x="19" y="457"/>
                  </a:lnTo>
                  <a:lnTo>
                    <a:pt x="19" y="459"/>
                  </a:lnTo>
                  <a:lnTo>
                    <a:pt x="17" y="459"/>
                  </a:lnTo>
                  <a:lnTo>
                    <a:pt x="17" y="457"/>
                  </a:lnTo>
                  <a:lnTo>
                    <a:pt x="19" y="457"/>
                  </a:lnTo>
                  <a:close/>
                  <a:moveTo>
                    <a:pt x="557" y="647"/>
                  </a:moveTo>
                  <a:lnTo>
                    <a:pt x="559" y="647"/>
                  </a:lnTo>
                  <a:lnTo>
                    <a:pt x="559" y="645"/>
                  </a:lnTo>
                  <a:lnTo>
                    <a:pt x="559" y="647"/>
                  </a:lnTo>
                  <a:lnTo>
                    <a:pt x="557" y="647"/>
                  </a:lnTo>
                  <a:lnTo>
                    <a:pt x="557" y="649"/>
                  </a:lnTo>
                  <a:lnTo>
                    <a:pt x="557" y="647"/>
                  </a:lnTo>
                  <a:lnTo>
                    <a:pt x="557" y="645"/>
                  </a:lnTo>
                  <a:lnTo>
                    <a:pt x="557" y="647"/>
                  </a:lnTo>
                  <a:close/>
                  <a:moveTo>
                    <a:pt x="586" y="651"/>
                  </a:moveTo>
                  <a:lnTo>
                    <a:pt x="584" y="651"/>
                  </a:lnTo>
                  <a:lnTo>
                    <a:pt x="586" y="651"/>
                  </a:lnTo>
                  <a:close/>
                  <a:moveTo>
                    <a:pt x="17" y="451"/>
                  </a:moveTo>
                  <a:lnTo>
                    <a:pt x="17" y="453"/>
                  </a:lnTo>
                  <a:lnTo>
                    <a:pt x="17" y="451"/>
                  </a:lnTo>
                  <a:lnTo>
                    <a:pt x="15" y="451"/>
                  </a:lnTo>
                  <a:lnTo>
                    <a:pt x="17" y="451"/>
                  </a:lnTo>
                  <a:close/>
                  <a:moveTo>
                    <a:pt x="25" y="451"/>
                  </a:moveTo>
                  <a:lnTo>
                    <a:pt x="25" y="453"/>
                  </a:lnTo>
                  <a:lnTo>
                    <a:pt x="25" y="451"/>
                  </a:lnTo>
                  <a:lnTo>
                    <a:pt x="25" y="453"/>
                  </a:lnTo>
                  <a:lnTo>
                    <a:pt x="25" y="451"/>
                  </a:lnTo>
                  <a:lnTo>
                    <a:pt x="25" y="453"/>
                  </a:lnTo>
                  <a:lnTo>
                    <a:pt x="25" y="451"/>
                  </a:lnTo>
                  <a:lnTo>
                    <a:pt x="23" y="451"/>
                  </a:lnTo>
                  <a:lnTo>
                    <a:pt x="25" y="451"/>
                  </a:lnTo>
                  <a:lnTo>
                    <a:pt x="23" y="451"/>
                  </a:lnTo>
                  <a:lnTo>
                    <a:pt x="25" y="451"/>
                  </a:lnTo>
                  <a:close/>
                  <a:moveTo>
                    <a:pt x="42" y="482"/>
                  </a:moveTo>
                  <a:lnTo>
                    <a:pt x="42" y="484"/>
                  </a:lnTo>
                  <a:lnTo>
                    <a:pt x="40" y="484"/>
                  </a:lnTo>
                  <a:lnTo>
                    <a:pt x="40" y="482"/>
                  </a:lnTo>
                  <a:lnTo>
                    <a:pt x="40" y="484"/>
                  </a:lnTo>
                  <a:lnTo>
                    <a:pt x="40" y="482"/>
                  </a:lnTo>
                  <a:lnTo>
                    <a:pt x="40" y="484"/>
                  </a:lnTo>
                  <a:lnTo>
                    <a:pt x="40" y="482"/>
                  </a:lnTo>
                  <a:lnTo>
                    <a:pt x="42" y="482"/>
                  </a:lnTo>
                  <a:lnTo>
                    <a:pt x="40" y="482"/>
                  </a:lnTo>
                  <a:lnTo>
                    <a:pt x="42" y="482"/>
                  </a:lnTo>
                  <a:close/>
                  <a:moveTo>
                    <a:pt x="286" y="516"/>
                  </a:moveTo>
                  <a:lnTo>
                    <a:pt x="286" y="518"/>
                  </a:lnTo>
                  <a:lnTo>
                    <a:pt x="286" y="516"/>
                  </a:lnTo>
                  <a:close/>
                  <a:moveTo>
                    <a:pt x="559" y="643"/>
                  </a:moveTo>
                  <a:lnTo>
                    <a:pt x="561" y="643"/>
                  </a:lnTo>
                  <a:lnTo>
                    <a:pt x="559" y="643"/>
                  </a:lnTo>
                  <a:lnTo>
                    <a:pt x="559" y="645"/>
                  </a:lnTo>
                  <a:lnTo>
                    <a:pt x="559" y="643"/>
                  </a:lnTo>
                  <a:lnTo>
                    <a:pt x="559" y="645"/>
                  </a:lnTo>
                  <a:lnTo>
                    <a:pt x="559" y="643"/>
                  </a:lnTo>
                  <a:lnTo>
                    <a:pt x="559" y="645"/>
                  </a:lnTo>
                  <a:lnTo>
                    <a:pt x="559" y="643"/>
                  </a:lnTo>
                  <a:close/>
                  <a:moveTo>
                    <a:pt x="42" y="480"/>
                  </a:moveTo>
                  <a:lnTo>
                    <a:pt x="44" y="480"/>
                  </a:lnTo>
                  <a:lnTo>
                    <a:pt x="42" y="480"/>
                  </a:lnTo>
                  <a:close/>
                  <a:moveTo>
                    <a:pt x="2" y="449"/>
                  </a:moveTo>
                  <a:lnTo>
                    <a:pt x="2" y="451"/>
                  </a:lnTo>
                  <a:lnTo>
                    <a:pt x="4" y="451"/>
                  </a:lnTo>
                  <a:lnTo>
                    <a:pt x="4" y="449"/>
                  </a:lnTo>
                  <a:lnTo>
                    <a:pt x="4" y="451"/>
                  </a:lnTo>
                  <a:lnTo>
                    <a:pt x="2" y="451"/>
                  </a:lnTo>
                  <a:lnTo>
                    <a:pt x="2" y="449"/>
                  </a:lnTo>
                  <a:close/>
                  <a:moveTo>
                    <a:pt x="822" y="730"/>
                  </a:moveTo>
                  <a:lnTo>
                    <a:pt x="824" y="730"/>
                  </a:lnTo>
                  <a:lnTo>
                    <a:pt x="822" y="730"/>
                  </a:lnTo>
                  <a:lnTo>
                    <a:pt x="822" y="731"/>
                  </a:lnTo>
                  <a:lnTo>
                    <a:pt x="824" y="731"/>
                  </a:lnTo>
                  <a:lnTo>
                    <a:pt x="822" y="731"/>
                  </a:lnTo>
                  <a:lnTo>
                    <a:pt x="822" y="730"/>
                  </a:lnTo>
                  <a:close/>
                  <a:moveTo>
                    <a:pt x="27" y="451"/>
                  </a:moveTo>
                  <a:lnTo>
                    <a:pt x="29" y="451"/>
                  </a:lnTo>
                  <a:lnTo>
                    <a:pt x="27" y="451"/>
                  </a:lnTo>
                  <a:lnTo>
                    <a:pt x="25" y="451"/>
                  </a:lnTo>
                  <a:lnTo>
                    <a:pt x="27" y="451"/>
                  </a:lnTo>
                  <a:close/>
                  <a:moveTo>
                    <a:pt x="680" y="699"/>
                  </a:moveTo>
                  <a:lnTo>
                    <a:pt x="682" y="699"/>
                  </a:lnTo>
                  <a:lnTo>
                    <a:pt x="680" y="699"/>
                  </a:lnTo>
                  <a:lnTo>
                    <a:pt x="678" y="699"/>
                  </a:lnTo>
                  <a:lnTo>
                    <a:pt x="680" y="699"/>
                  </a:lnTo>
                  <a:close/>
                  <a:moveTo>
                    <a:pt x="27" y="440"/>
                  </a:moveTo>
                  <a:lnTo>
                    <a:pt x="29" y="440"/>
                  </a:lnTo>
                  <a:lnTo>
                    <a:pt x="27" y="440"/>
                  </a:lnTo>
                  <a:close/>
                  <a:moveTo>
                    <a:pt x="248" y="539"/>
                  </a:moveTo>
                  <a:lnTo>
                    <a:pt x="246" y="539"/>
                  </a:lnTo>
                  <a:lnTo>
                    <a:pt x="248" y="539"/>
                  </a:lnTo>
                  <a:close/>
                  <a:moveTo>
                    <a:pt x="48" y="484"/>
                  </a:moveTo>
                  <a:lnTo>
                    <a:pt x="48" y="486"/>
                  </a:lnTo>
                  <a:lnTo>
                    <a:pt x="48" y="484"/>
                  </a:lnTo>
                  <a:close/>
                  <a:moveTo>
                    <a:pt x="284" y="516"/>
                  </a:moveTo>
                  <a:lnTo>
                    <a:pt x="284" y="518"/>
                  </a:lnTo>
                  <a:lnTo>
                    <a:pt x="282" y="518"/>
                  </a:lnTo>
                  <a:lnTo>
                    <a:pt x="284" y="518"/>
                  </a:lnTo>
                  <a:lnTo>
                    <a:pt x="284" y="516"/>
                  </a:lnTo>
                  <a:close/>
                  <a:moveTo>
                    <a:pt x="588" y="639"/>
                  </a:moveTo>
                  <a:lnTo>
                    <a:pt x="588" y="641"/>
                  </a:lnTo>
                  <a:lnTo>
                    <a:pt x="588" y="639"/>
                  </a:lnTo>
                  <a:close/>
                  <a:moveTo>
                    <a:pt x="12" y="465"/>
                  </a:moveTo>
                  <a:lnTo>
                    <a:pt x="12" y="467"/>
                  </a:lnTo>
                  <a:lnTo>
                    <a:pt x="12" y="465"/>
                  </a:lnTo>
                  <a:lnTo>
                    <a:pt x="12" y="467"/>
                  </a:lnTo>
                  <a:lnTo>
                    <a:pt x="13" y="467"/>
                  </a:lnTo>
                  <a:lnTo>
                    <a:pt x="12" y="467"/>
                  </a:lnTo>
                  <a:lnTo>
                    <a:pt x="13" y="467"/>
                  </a:lnTo>
                  <a:lnTo>
                    <a:pt x="12" y="467"/>
                  </a:lnTo>
                  <a:lnTo>
                    <a:pt x="13" y="467"/>
                  </a:lnTo>
                  <a:lnTo>
                    <a:pt x="12" y="467"/>
                  </a:lnTo>
                  <a:lnTo>
                    <a:pt x="12" y="465"/>
                  </a:lnTo>
                  <a:lnTo>
                    <a:pt x="12" y="467"/>
                  </a:lnTo>
                  <a:lnTo>
                    <a:pt x="12" y="465"/>
                  </a:lnTo>
                  <a:close/>
                  <a:moveTo>
                    <a:pt x="659" y="680"/>
                  </a:moveTo>
                  <a:lnTo>
                    <a:pt x="657" y="680"/>
                  </a:lnTo>
                  <a:lnTo>
                    <a:pt x="659" y="680"/>
                  </a:lnTo>
                  <a:lnTo>
                    <a:pt x="657" y="680"/>
                  </a:lnTo>
                  <a:lnTo>
                    <a:pt x="657" y="682"/>
                  </a:lnTo>
                  <a:lnTo>
                    <a:pt x="659" y="682"/>
                  </a:lnTo>
                  <a:lnTo>
                    <a:pt x="659" y="680"/>
                  </a:lnTo>
                  <a:lnTo>
                    <a:pt x="659" y="682"/>
                  </a:lnTo>
                  <a:lnTo>
                    <a:pt x="657" y="682"/>
                  </a:lnTo>
                  <a:lnTo>
                    <a:pt x="659" y="682"/>
                  </a:lnTo>
                  <a:lnTo>
                    <a:pt x="657" y="682"/>
                  </a:lnTo>
                  <a:lnTo>
                    <a:pt x="657" y="680"/>
                  </a:lnTo>
                  <a:lnTo>
                    <a:pt x="657" y="682"/>
                  </a:lnTo>
                  <a:lnTo>
                    <a:pt x="657" y="680"/>
                  </a:lnTo>
                  <a:lnTo>
                    <a:pt x="659" y="680"/>
                  </a:lnTo>
                  <a:close/>
                  <a:moveTo>
                    <a:pt x="611" y="710"/>
                  </a:moveTo>
                  <a:lnTo>
                    <a:pt x="609" y="710"/>
                  </a:lnTo>
                  <a:lnTo>
                    <a:pt x="611" y="710"/>
                  </a:lnTo>
                  <a:lnTo>
                    <a:pt x="609" y="710"/>
                  </a:lnTo>
                  <a:lnTo>
                    <a:pt x="611" y="710"/>
                  </a:lnTo>
                  <a:close/>
                  <a:moveTo>
                    <a:pt x="15" y="468"/>
                  </a:moveTo>
                  <a:lnTo>
                    <a:pt x="17" y="468"/>
                  </a:lnTo>
                  <a:lnTo>
                    <a:pt x="15" y="468"/>
                  </a:lnTo>
                  <a:lnTo>
                    <a:pt x="17" y="470"/>
                  </a:lnTo>
                  <a:lnTo>
                    <a:pt x="15" y="470"/>
                  </a:lnTo>
                  <a:lnTo>
                    <a:pt x="17" y="470"/>
                  </a:lnTo>
                  <a:lnTo>
                    <a:pt x="15" y="470"/>
                  </a:lnTo>
                  <a:lnTo>
                    <a:pt x="15" y="468"/>
                  </a:lnTo>
                  <a:close/>
                  <a:moveTo>
                    <a:pt x="319" y="497"/>
                  </a:moveTo>
                  <a:lnTo>
                    <a:pt x="319" y="499"/>
                  </a:lnTo>
                  <a:lnTo>
                    <a:pt x="317" y="499"/>
                  </a:lnTo>
                  <a:lnTo>
                    <a:pt x="317" y="497"/>
                  </a:lnTo>
                  <a:lnTo>
                    <a:pt x="319" y="497"/>
                  </a:lnTo>
                  <a:close/>
                  <a:moveTo>
                    <a:pt x="676" y="695"/>
                  </a:moveTo>
                  <a:lnTo>
                    <a:pt x="676" y="697"/>
                  </a:lnTo>
                  <a:lnTo>
                    <a:pt x="674" y="697"/>
                  </a:lnTo>
                  <a:lnTo>
                    <a:pt x="674" y="695"/>
                  </a:lnTo>
                  <a:lnTo>
                    <a:pt x="674" y="697"/>
                  </a:lnTo>
                  <a:lnTo>
                    <a:pt x="674" y="695"/>
                  </a:lnTo>
                  <a:lnTo>
                    <a:pt x="674" y="697"/>
                  </a:lnTo>
                  <a:lnTo>
                    <a:pt x="676" y="697"/>
                  </a:lnTo>
                  <a:lnTo>
                    <a:pt x="674" y="697"/>
                  </a:lnTo>
                  <a:lnTo>
                    <a:pt x="674" y="695"/>
                  </a:lnTo>
                  <a:lnTo>
                    <a:pt x="676" y="695"/>
                  </a:lnTo>
                  <a:close/>
                  <a:moveTo>
                    <a:pt x="23" y="457"/>
                  </a:moveTo>
                  <a:lnTo>
                    <a:pt x="21" y="457"/>
                  </a:lnTo>
                  <a:lnTo>
                    <a:pt x="21" y="459"/>
                  </a:lnTo>
                  <a:lnTo>
                    <a:pt x="21" y="457"/>
                  </a:lnTo>
                  <a:lnTo>
                    <a:pt x="23" y="457"/>
                  </a:lnTo>
                  <a:close/>
                  <a:moveTo>
                    <a:pt x="530" y="657"/>
                  </a:moveTo>
                  <a:lnTo>
                    <a:pt x="528" y="657"/>
                  </a:lnTo>
                  <a:lnTo>
                    <a:pt x="530" y="657"/>
                  </a:lnTo>
                  <a:close/>
                  <a:moveTo>
                    <a:pt x="590" y="649"/>
                  </a:moveTo>
                  <a:lnTo>
                    <a:pt x="590" y="651"/>
                  </a:lnTo>
                  <a:lnTo>
                    <a:pt x="588" y="651"/>
                  </a:lnTo>
                  <a:lnTo>
                    <a:pt x="590" y="651"/>
                  </a:lnTo>
                  <a:lnTo>
                    <a:pt x="590" y="649"/>
                  </a:lnTo>
                  <a:close/>
                  <a:moveTo>
                    <a:pt x="29" y="480"/>
                  </a:moveTo>
                  <a:lnTo>
                    <a:pt x="29" y="482"/>
                  </a:lnTo>
                  <a:lnTo>
                    <a:pt x="29" y="480"/>
                  </a:lnTo>
                  <a:close/>
                  <a:moveTo>
                    <a:pt x="591" y="641"/>
                  </a:moveTo>
                  <a:lnTo>
                    <a:pt x="591" y="643"/>
                  </a:lnTo>
                  <a:lnTo>
                    <a:pt x="591" y="641"/>
                  </a:lnTo>
                  <a:lnTo>
                    <a:pt x="590" y="641"/>
                  </a:lnTo>
                  <a:lnTo>
                    <a:pt x="591" y="641"/>
                  </a:lnTo>
                  <a:close/>
                  <a:moveTo>
                    <a:pt x="563" y="643"/>
                  </a:moveTo>
                  <a:lnTo>
                    <a:pt x="561" y="643"/>
                  </a:lnTo>
                  <a:lnTo>
                    <a:pt x="563" y="643"/>
                  </a:lnTo>
                  <a:lnTo>
                    <a:pt x="561" y="643"/>
                  </a:lnTo>
                  <a:lnTo>
                    <a:pt x="563" y="643"/>
                  </a:lnTo>
                  <a:close/>
                  <a:moveTo>
                    <a:pt x="526" y="666"/>
                  </a:moveTo>
                  <a:lnTo>
                    <a:pt x="524" y="666"/>
                  </a:lnTo>
                  <a:lnTo>
                    <a:pt x="526" y="666"/>
                  </a:lnTo>
                  <a:close/>
                  <a:moveTo>
                    <a:pt x="35" y="476"/>
                  </a:moveTo>
                  <a:lnTo>
                    <a:pt x="33" y="476"/>
                  </a:lnTo>
                  <a:lnTo>
                    <a:pt x="35" y="476"/>
                  </a:lnTo>
                  <a:lnTo>
                    <a:pt x="33" y="476"/>
                  </a:lnTo>
                  <a:lnTo>
                    <a:pt x="35" y="476"/>
                  </a:lnTo>
                  <a:close/>
                  <a:moveTo>
                    <a:pt x="21" y="495"/>
                  </a:moveTo>
                  <a:lnTo>
                    <a:pt x="19" y="495"/>
                  </a:lnTo>
                  <a:lnTo>
                    <a:pt x="19" y="497"/>
                  </a:lnTo>
                  <a:lnTo>
                    <a:pt x="19" y="495"/>
                  </a:lnTo>
                  <a:lnTo>
                    <a:pt x="21" y="495"/>
                  </a:lnTo>
                  <a:lnTo>
                    <a:pt x="21" y="493"/>
                  </a:lnTo>
                  <a:lnTo>
                    <a:pt x="23" y="493"/>
                  </a:lnTo>
                  <a:lnTo>
                    <a:pt x="21" y="493"/>
                  </a:lnTo>
                  <a:lnTo>
                    <a:pt x="21" y="495"/>
                  </a:lnTo>
                  <a:close/>
                  <a:moveTo>
                    <a:pt x="616" y="645"/>
                  </a:moveTo>
                  <a:lnTo>
                    <a:pt x="616" y="647"/>
                  </a:lnTo>
                  <a:lnTo>
                    <a:pt x="614" y="647"/>
                  </a:lnTo>
                  <a:lnTo>
                    <a:pt x="614" y="645"/>
                  </a:lnTo>
                  <a:lnTo>
                    <a:pt x="614" y="647"/>
                  </a:lnTo>
                  <a:lnTo>
                    <a:pt x="614" y="645"/>
                  </a:lnTo>
                  <a:lnTo>
                    <a:pt x="614" y="647"/>
                  </a:lnTo>
                  <a:lnTo>
                    <a:pt x="614" y="645"/>
                  </a:lnTo>
                  <a:lnTo>
                    <a:pt x="616" y="645"/>
                  </a:lnTo>
                  <a:lnTo>
                    <a:pt x="614" y="645"/>
                  </a:lnTo>
                  <a:lnTo>
                    <a:pt x="616" y="645"/>
                  </a:lnTo>
                  <a:lnTo>
                    <a:pt x="614" y="645"/>
                  </a:lnTo>
                  <a:lnTo>
                    <a:pt x="616" y="645"/>
                  </a:lnTo>
                  <a:close/>
                  <a:moveTo>
                    <a:pt x="40" y="465"/>
                  </a:moveTo>
                  <a:lnTo>
                    <a:pt x="42" y="465"/>
                  </a:lnTo>
                  <a:lnTo>
                    <a:pt x="42" y="467"/>
                  </a:lnTo>
                  <a:lnTo>
                    <a:pt x="40" y="467"/>
                  </a:lnTo>
                  <a:lnTo>
                    <a:pt x="40" y="465"/>
                  </a:lnTo>
                  <a:close/>
                  <a:moveTo>
                    <a:pt x="561" y="641"/>
                  </a:moveTo>
                  <a:lnTo>
                    <a:pt x="563" y="641"/>
                  </a:lnTo>
                  <a:lnTo>
                    <a:pt x="561" y="641"/>
                  </a:lnTo>
                  <a:lnTo>
                    <a:pt x="559" y="641"/>
                  </a:lnTo>
                  <a:lnTo>
                    <a:pt x="561" y="641"/>
                  </a:lnTo>
                  <a:close/>
                  <a:moveTo>
                    <a:pt x="718" y="778"/>
                  </a:moveTo>
                  <a:lnTo>
                    <a:pt x="716" y="778"/>
                  </a:lnTo>
                  <a:lnTo>
                    <a:pt x="718" y="778"/>
                  </a:lnTo>
                  <a:lnTo>
                    <a:pt x="716" y="778"/>
                  </a:lnTo>
                  <a:lnTo>
                    <a:pt x="718" y="778"/>
                  </a:lnTo>
                  <a:lnTo>
                    <a:pt x="716" y="778"/>
                  </a:lnTo>
                  <a:lnTo>
                    <a:pt x="718" y="778"/>
                  </a:lnTo>
                  <a:close/>
                  <a:moveTo>
                    <a:pt x="46" y="470"/>
                  </a:moveTo>
                  <a:lnTo>
                    <a:pt x="44" y="470"/>
                  </a:lnTo>
                  <a:lnTo>
                    <a:pt x="46" y="470"/>
                  </a:lnTo>
                  <a:close/>
                  <a:moveTo>
                    <a:pt x="647" y="664"/>
                  </a:moveTo>
                  <a:lnTo>
                    <a:pt x="645" y="664"/>
                  </a:lnTo>
                  <a:lnTo>
                    <a:pt x="647" y="664"/>
                  </a:lnTo>
                  <a:lnTo>
                    <a:pt x="645" y="664"/>
                  </a:lnTo>
                  <a:lnTo>
                    <a:pt x="647" y="664"/>
                  </a:lnTo>
                  <a:close/>
                  <a:moveTo>
                    <a:pt x="661" y="678"/>
                  </a:moveTo>
                  <a:lnTo>
                    <a:pt x="659" y="678"/>
                  </a:lnTo>
                  <a:lnTo>
                    <a:pt x="661" y="678"/>
                  </a:lnTo>
                  <a:close/>
                  <a:moveTo>
                    <a:pt x="647" y="670"/>
                  </a:moveTo>
                  <a:lnTo>
                    <a:pt x="649" y="670"/>
                  </a:lnTo>
                  <a:lnTo>
                    <a:pt x="647" y="670"/>
                  </a:lnTo>
                  <a:lnTo>
                    <a:pt x="649" y="670"/>
                  </a:lnTo>
                  <a:lnTo>
                    <a:pt x="647" y="670"/>
                  </a:lnTo>
                  <a:lnTo>
                    <a:pt x="649" y="670"/>
                  </a:lnTo>
                  <a:lnTo>
                    <a:pt x="647" y="670"/>
                  </a:lnTo>
                  <a:lnTo>
                    <a:pt x="649" y="670"/>
                  </a:lnTo>
                  <a:lnTo>
                    <a:pt x="647" y="670"/>
                  </a:lnTo>
                  <a:close/>
                  <a:moveTo>
                    <a:pt x="31" y="447"/>
                  </a:moveTo>
                  <a:lnTo>
                    <a:pt x="31" y="449"/>
                  </a:lnTo>
                  <a:lnTo>
                    <a:pt x="31" y="447"/>
                  </a:lnTo>
                  <a:lnTo>
                    <a:pt x="31" y="449"/>
                  </a:lnTo>
                  <a:lnTo>
                    <a:pt x="31" y="447"/>
                  </a:lnTo>
                  <a:close/>
                  <a:moveTo>
                    <a:pt x="595" y="672"/>
                  </a:moveTo>
                  <a:lnTo>
                    <a:pt x="595" y="674"/>
                  </a:lnTo>
                  <a:lnTo>
                    <a:pt x="595" y="672"/>
                  </a:lnTo>
                  <a:lnTo>
                    <a:pt x="595" y="674"/>
                  </a:lnTo>
                  <a:lnTo>
                    <a:pt x="595" y="672"/>
                  </a:lnTo>
                  <a:close/>
                  <a:moveTo>
                    <a:pt x="35" y="455"/>
                  </a:moveTo>
                  <a:lnTo>
                    <a:pt x="35" y="457"/>
                  </a:lnTo>
                  <a:lnTo>
                    <a:pt x="35" y="455"/>
                  </a:lnTo>
                  <a:lnTo>
                    <a:pt x="35" y="457"/>
                  </a:lnTo>
                  <a:lnTo>
                    <a:pt x="35" y="455"/>
                  </a:lnTo>
                  <a:lnTo>
                    <a:pt x="35" y="457"/>
                  </a:lnTo>
                  <a:lnTo>
                    <a:pt x="35" y="455"/>
                  </a:lnTo>
                  <a:lnTo>
                    <a:pt x="33" y="455"/>
                  </a:lnTo>
                  <a:lnTo>
                    <a:pt x="35" y="455"/>
                  </a:lnTo>
                  <a:close/>
                  <a:moveTo>
                    <a:pt x="44" y="467"/>
                  </a:moveTo>
                  <a:lnTo>
                    <a:pt x="44" y="468"/>
                  </a:lnTo>
                  <a:lnTo>
                    <a:pt x="44" y="467"/>
                  </a:lnTo>
                  <a:lnTo>
                    <a:pt x="44" y="468"/>
                  </a:lnTo>
                  <a:lnTo>
                    <a:pt x="44" y="467"/>
                  </a:lnTo>
                  <a:close/>
                  <a:moveTo>
                    <a:pt x="8" y="449"/>
                  </a:moveTo>
                  <a:lnTo>
                    <a:pt x="6" y="449"/>
                  </a:lnTo>
                  <a:lnTo>
                    <a:pt x="8" y="449"/>
                  </a:lnTo>
                  <a:lnTo>
                    <a:pt x="6" y="451"/>
                  </a:lnTo>
                  <a:lnTo>
                    <a:pt x="6" y="449"/>
                  </a:lnTo>
                  <a:lnTo>
                    <a:pt x="8" y="449"/>
                  </a:lnTo>
                  <a:close/>
                  <a:moveTo>
                    <a:pt x="597" y="689"/>
                  </a:moveTo>
                  <a:lnTo>
                    <a:pt x="597" y="691"/>
                  </a:lnTo>
                  <a:lnTo>
                    <a:pt x="597" y="689"/>
                  </a:lnTo>
                  <a:lnTo>
                    <a:pt x="595" y="689"/>
                  </a:lnTo>
                  <a:lnTo>
                    <a:pt x="597" y="689"/>
                  </a:lnTo>
                  <a:close/>
                  <a:moveTo>
                    <a:pt x="290" y="513"/>
                  </a:moveTo>
                  <a:lnTo>
                    <a:pt x="292" y="513"/>
                  </a:lnTo>
                  <a:lnTo>
                    <a:pt x="290" y="513"/>
                  </a:lnTo>
                  <a:close/>
                  <a:moveTo>
                    <a:pt x="248" y="545"/>
                  </a:moveTo>
                  <a:lnTo>
                    <a:pt x="246" y="545"/>
                  </a:lnTo>
                  <a:lnTo>
                    <a:pt x="246" y="547"/>
                  </a:lnTo>
                  <a:lnTo>
                    <a:pt x="246" y="545"/>
                  </a:lnTo>
                  <a:lnTo>
                    <a:pt x="248" y="545"/>
                  </a:lnTo>
                  <a:close/>
                  <a:moveTo>
                    <a:pt x="33" y="484"/>
                  </a:moveTo>
                  <a:lnTo>
                    <a:pt x="35" y="484"/>
                  </a:lnTo>
                  <a:lnTo>
                    <a:pt x="35" y="486"/>
                  </a:lnTo>
                  <a:lnTo>
                    <a:pt x="33" y="486"/>
                  </a:lnTo>
                  <a:lnTo>
                    <a:pt x="33" y="484"/>
                  </a:lnTo>
                  <a:close/>
                  <a:moveTo>
                    <a:pt x="13" y="461"/>
                  </a:moveTo>
                  <a:lnTo>
                    <a:pt x="12" y="461"/>
                  </a:lnTo>
                  <a:lnTo>
                    <a:pt x="12" y="463"/>
                  </a:lnTo>
                  <a:lnTo>
                    <a:pt x="12" y="461"/>
                  </a:lnTo>
                  <a:lnTo>
                    <a:pt x="13" y="461"/>
                  </a:lnTo>
                  <a:close/>
                  <a:moveTo>
                    <a:pt x="44" y="480"/>
                  </a:moveTo>
                  <a:lnTo>
                    <a:pt x="46" y="480"/>
                  </a:lnTo>
                  <a:lnTo>
                    <a:pt x="44" y="480"/>
                  </a:lnTo>
                  <a:lnTo>
                    <a:pt x="46" y="480"/>
                  </a:lnTo>
                  <a:lnTo>
                    <a:pt x="44" y="480"/>
                  </a:lnTo>
                  <a:lnTo>
                    <a:pt x="44" y="482"/>
                  </a:lnTo>
                  <a:lnTo>
                    <a:pt x="44" y="480"/>
                  </a:lnTo>
                  <a:close/>
                  <a:moveTo>
                    <a:pt x="282" y="520"/>
                  </a:moveTo>
                  <a:lnTo>
                    <a:pt x="282" y="518"/>
                  </a:lnTo>
                  <a:lnTo>
                    <a:pt x="282" y="520"/>
                  </a:lnTo>
                  <a:close/>
                  <a:moveTo>
                    <a:pt x="622" y="647"/>
                  </a:moveTo>
                  <a:lnTo>
                    <a:pt x="624" y="647"/>
                  </a:lnTo>
                  <a:lnTo>
                    <a:pt x="622" y="647"/>
                  </a:lnTo>
                  <a:lnTo>
                    <a:pt x="624" y="647"/>
                  </a:lnTo>
                  <a:lnTo>
                    <a:pt x="622" y="647"/>
                  </a:lnTo>
                  <a:lnTo>
                    <a:pt x="622" y="649"/>
                  </a:lnTo>
                  <a:lnTo>
                    <a:pt x="622" y="647"/>
                  </a:lnTo>
                  <a:lnTo>
                    <a:pt x="622" y="649"/>
                  </a:lnTo>
                  <a:lnTo>
                    <a:pt x="622" y="647"/>
                  </a:lnTo>
                  <a:close/>
                  <a:moveTo>
                    <a:pt x="590" y="641"/>
                  </a:moveTo>
                  <a:lnTo>
                    <a:pt x="590" y="643"/>
                  </a:lnTo>
                  <a:lnTo>
                    <a:pt x="588" y="643"/>
                  </a:lnTo>
                  <a:lnTo>
                    <a:pt x="588" y="641"/>
                  </a:lnTo>
                  <a:lnTo>
                    <a:pt x="588" y="643"/>
                  </a:lnTo>
                  <a:lnTo>
                    <a:pt x="588" y="641"/>
                  </a:lnTo>
                  <a:lnTo>
                    <a:pt x="588" y="643"/>
                  </a:lnTo>
                  <a:lnTo>
                    <a:pt x="588" y="641"/>
                  </a:lnTo>
                  <a:lnTo>
                    <a:pt x="590" y="641"/>
                  </a:lnTo>
                  <a:close/>
                  <a:moveTo>
                    <a:pt x="839" y="730"/>
                  </a:moveTo>
                  <a:lnTo>
                    <a:pt x="839" y="731"/>
                  </a:lnTo>
                  <a:lnTo>
                    <a:pt x="841" y="731"/>
                  </a:lnTo>
                  <a:lnTo>
                    <a:pt x="841" y="730"/>
                  </a:lnTo>
                  <a:lnTo>
                    <a:pt x="841" y="731"/>
                  </a:lnTo>
                  <a:lnTo>
                    <a:pt x="839" y="731"/>
                  </a:lnTo>
                  <a:lnTo>
                    <a:pt x="839" y="730"/>
                  </a:lnTo>
                  <a:close/>
                  <a:moveTo>
                    <a:pt x="19" y="470"/>
                  </a:moveTo>
                  <a:lnTo>
                    <a:pt x="21" y="470"/>
                  </a:lnTo>
                  <a:lnTo>
                    <a:pt x="19" y="470"/>
                  </a:lnTo>
                  <a:lnTo>
                    <a:pt x="19" y="472"/>
                  </a:lnTo>
                  <a:lnTo>
                    <a:pt x="19" y="470"/>
                  </a:lnTo>
                  <a:close/>
                  <a:moveTo>
                    <a:pt x="244" y="547"/>
                  </a:moveTo>
                  <a:lnTo>
                    <a:pt x="244" y="549"/>
                  </a:lnTo>
                  <a:lnTo>
                    <a:pt x="242" y="549"/>
                  </a:lnTo>
                  <a:lnTo>
                    <a:pt x="242" y="547"/>
                  </a:lnTo>
                  <a:lnTo>
                    <a:pt x="244" y="547"/>
                  </a:lnTo>
                  <a:close/>
                  <a:moveTo>
                    <a:pt x="586" y="643"/>
                  </a:moveTo>
                  <a:lnTo>
                    <a:pt x="586" y="645"/>
                  </a:lnTo>
                  <a:lnTo>
                    <a:pt x="586" y="643"/>
                  </a:lnTo>
                  <a:close/>
                  <a:moveTo>
                    <a:pt x="42" y="482"/>
                  </a:moveTo>
                  <a:lnTo>
                    <a:pt x="44" y="482"/>
                  </a:lnTo>
                  <a:lnTo>
                    <a:pt x="42" y="482"/>
                  </a:lnTo>
                  <a:lnTo>
                    <a:pt x="44" y="482"/>
                  </a:lnTo>
                  <a:lnTo>
                    <a:pt x="42" y="482"/>
                  </a:lnTo>
                  <a:close/>
                  <a:moveTo>
                    <a:pt x="31" y="457"/>
                  </a:moveTo>
                  <a:lnTo>
                    <a:pt x="31" y="459"/>
                  </a:lnTo>
                  <a:lnTo>
                    <a:pt x="31" y="457"/>
                  </a:lnTo>
                  <a:lnTo>
                    <a:pt x="31" y="459"/>
                  </a:lnTo>
                  <a:lnTo>
                    <a:pt x="29" y="459"/>
                  </a:lnTo>
                  <a:lnTo>
                    <a:pt x="29" y="457"/>
                  </a:lnTo>
                  <a:lnTo>
                    <a:pt x="29" y="459"/>
                  </a:lnTo>
                  <a:lnTo>
                    <a:pt x="29" y="457"/>
                  </a:lnTo>
                  <a:lnTo>
                    <a:pt x="31" y="457"/>
                  </a:lnTo>
                  <a:close/>
                  <a:moveTo>
                    <a:pt x="21" y="476"/>
                  </a:moveTo>
                  <a:lnTo>
                    <a:pt x="19" y="476"/>
                  </a:lnTo>
                  <a:lnTo>
                    <a:pt x="21" y="476"/>
                  </a:lnTo>
                  <a:close/>
                  <a:moveTo>
                    <a:pt x="561" y="641"/>
                  </a:moveTo>
                  <a:lnTo>
                    <a:pt x="561" y="643"/>
                  </a:lnTo>
                  <a:lnTo>
                    <a:pt x="559" y="643"/>
                  </a:lnTo>
                  <a:lnTo>
                    <a:pt x="561" y="643"/>
                  </a:lnTo>
                  <a:lnTo>
                    <a:pt x="559" y="643"/>
                  </a:lnTo>
                  <a:lnTo>
                    <a:pt x="559" y="641"/>
                  </a:lnTo>
                  <a:lnTo>
                    <a:pt x="559" y="643"/>
                  </a:lnTo>
                  <a:lnTo>
                    <a:pt x="561" y="641"/>
                  </a:lnTo>
                  <a:close/>
                  <a:moveTo>
                    <a:pt x="620" y="645"/>
                  </a:moveTo>
                  <a:lnTo>
                    <a:pt x="618" y="645"/>
                  </a:lnTo>
                  <a:lnTo>
                    <a:pt x="620" y="645"/>
                  </a:lnTo>
                  <a:close/>
                  <a:moveTo>
                    <a:pt x="17" y="447"/>
                  </a:moveTo>
                  <a:lnTo>
                    <a:pt x="15" y="447"/>
                  </a:lnTo>
                  <a:lnTo>
                    <a:pt x="17" y="447"/>
                  </a:lnTo>
                  <a:lnTo>
                    <a:pt x="15" y="447"/>
                  </a:lnTo>
                  <a:lnTo>
                    <a:pt x="17" y="447"/>
                  </a:lnTo>
                  <a:close/>
                  <a:moveTo>
                    <a:pt x="27" y="447"/>
                  </a:moveTo>
                  <a:lnTo>
                    <a:pt x="27" y="449"/>
                  </a:lnTo>
                  <a:lnTo>
                    <a:pt x="27" y="447"/>
                  </a:lnTo>
                  <a:close/>
                  <a:moveTo>
                    <a:pt x="17" y="463"/>
                  </a:moveTo>
                  <a:lnTo>
                    <a:pt x="15" y="463"/>
                  </a:lnTo>
                  <a:lnTo>
                    <a:pt x="17" y="463"/>
                  </a:lnTo>
                  <a:lnTo>
                    <a:pt x="17" y="461"/>
                  </a:lnTo>
                  <a:lnTo>
                    <a:pt x="17" y="463"/>
                  </a:lnTo>
                  <a:close/>
                  <a:moveTo>
                    <a:pt x="590" y="683"/>
                  </a:moveTo>
                  <a:lnTo>
                    <a:pt x="590" y="685"/>
                  </a:lnTo>
                  <a:lnTo>
                    <a:pt x="588" y="685"/>
                  </a:lnTo>
                  <a:lnTo>
                    <a:pt x="588" y="683"/>
                  </a:lnTo>
                  <a:lnTo>
                    <a:pt x="590" y="683"/>
                  </a:lnTo>
                  <a:close/>
                  <a:moveTo>
                    <a:pt x="298" y="505"/>
                  </a:moveTo>
                  <a:lnTo>
                    <a:pt x="300" y="505"/>
                  </a:lnTo>
                  <a:lnTo>
                    <a:pt x="298" y="505"/>
                  </a:lnTo>
                  <a:lnTo>
                    <a:pt x="298" y="503"/>
                  </a:lnTo>
                  <a:lnTo>
                    <a:pt x="298" y="505"/>
                  </a:lnTo>
                  <a:close/>
                  <a:moveTo>
                    <a:pt x="23" y="472"/>
                  </a:moveTo>
                  <a:lnTo>
                    <a:pt x="25" y="472"/>
                  </a:lnTo>
                  <a:lnTo>
                    <a:pt x="23" y="472"/>
                  </a:lnTo>
                  <a:close/>
                  <a:moveTo>
                    <a:pt x="626" y="643"/>
                  </a:moveTo>
                  <a:lnTo>
                    <a:pt x="626" y="645"/>
                  </a:lnTo>
                  <a:lnTo>
                    <a:pt x="626" y="643"/>
                  </a:lnTo>
                  <a:close/>
                  <a:moveTo>
                    <a:pt x="29" y="442"/>
                  </a:moveTo>
                  <a:lnTo>
                    <a:pt x="29" y="443"/>
                  </a:lnTo>
                  <a:lnTo>
                    <a:pt x="27" y="443"/>
                  </a:lnTo>
                  <a:lnTo>
                    <a:pt x="27" y="442"/>
                  </a:lnTo>
                  <a:lnTo>
                    <a:pt x="27" y="443"/>
                  </a:lnTo>
                  <a:lnTo>
                    <a:pt x="27" y="442"/>
                  </a:lnTo>
                  <a:lnTo>
                    <a:pt x="27" y="443"/>
                  </a:lnTo>
                  <a:lnTo>
                    <a:pt x="29" y="443"/>
                  </a:lnTo>
                  <a:lnTo>
                    <a:pt x="29" y="442"/>
                  </a:lnTo>
                  <a:lnTo>
                    <a:pt x="29" y="443"/>
                  </a:lnTo>
                  <a:lnTo>
                    <a:pt x="29" y="442"/>
                  </a:lnTo>
                  <a:lnTo>
                    <a:pt x="29" y="443"/>
                  </a:lnTo>
                  <a:lnTo>
                    <a:pt x="29" y="442"/>
                  </a:lnTo>
                  <a:close/>
                  <a:moveTo>
                    <a:pt x="31" y="447"/>
                  </a:moveTo>
                  <a:lnTo>
                    <a:pt x="31" y="449"/>
                  </a:lnTo>
                  <a:lnTo>
                    <a:pt x="29" y="449"/>
                  </a:lnTo>
                  <a:lnTo>
                    <a:pt x="31" y="449"/>
                  </a:lnTo>
                  <a:lnTo>
                    <a:pt x="29" y="449"/>
                  </a:lnTo>
                  <a:lnTo>
                    <a:pt x="29" y="447"/>
                  </a:lnTo>
                  <a:lnTo>
                    <a:pt x="31" y="447"/>
                  </a:lnTo>
                  <a:close/>
                  <a:moveTo>
                    <a:pt x="23" y="457"/>
                  </a:moveTo>
                  <a:lnTo>
                    <a:pt x="23" y="459"/>
                  </a:lnTo>
                  <a:lnTo>
                    <a:pt x="23" y="457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3" y="459"/>
                  </a:lnTo>
                  <a:lnTo>
                    <a:pt x="21" y="459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1" y="457"/>
                  </a:lnTo>
                  <a:lnTo>
                    <a:pt x="23" y="457"/>
                  </a:lnTo>
                  <a:close/>
                  <a:moveTo>
                    <a:pt x="29" y="451"/>
                  </a:moveTo>
                  <a:lnTo>
                    <a:pt x="27" y="451"/>
                  </a:lnTo>
                  <a:lnTo>
                    <a:pt x="29" y="451"/>
                  </a:lnTo>
                  <a:close/>
                  <a:moveTo>
                    <a:pt x="33" y="459"/>
                  </a:moveTo>
                  <a:lnTo>
                    <a:pt x="35" y="459"/>
                  </a:lnTo>
                  <a:lnTo>
                    <a:pt x="33" y="459"/>
                  </a:lnTo>
                  <a:lnTo>
                    <a:pt x="33" y="457"/>
                  </a:lnTo>
                  <a:lnTo>
                    <a:pt x="33" y="459"/>
                  </a:lnTo>
                  <a:close/>
                  <a:moveTo>
                    <a:pt x="36" y="476"/>
                  </a:moveTo>
                  <a:lnTo>
                    <a:pt x="36" y="478"/>
                  </a:lnTo>
                  <a:lnTo>
                    <a:pt x="36" y="476"/>
                  </a:lnTo>
                  <a:close/>
                  <a:moveTo>
                    <a:pt x="563" y="643"/>
                  </a:moveTo>
                  <a:lnTo>
                    <a:pt x="563" y="645"/>
                  </a:lnTo>
                  <a:lnTo>
                    <a:pt x="565" y="645"/>
                  </a:lnTo>
                  <a:lnTo>
                    <a:pt x="563" y="645"/>
                  </a:lnTo>
                  <a:lnTo>
                    <a:pt x="563" y="643"/>
                  </a:lnTo>
                  <a:close/>
                  <a:moveTo>
                    <a:pt x="29" y="451"/>
                  </a:moveTo>
                  <a:lnTo>
                    <a:pt x="31" y="451"/>
                  </a:lnTo>
                  <a:lnTo>
                    <a:pt x="29" y="451"/>
                  </a:lnTo>
                  <a:lnTo>
                    <a:pt x="31" y="453"/>
                  </a:lnTo>
                  <a:lnTo>
                    <a:pt x="29" y="453"/>
                  </a:lnTo>
                  <a:lnTo>
                    <a:pt x="29" y="451"/>
                  </a:lnTo>
                  <a:lnTo>
                    <a:pt x="29" y="453"/>
                  </a:lnTo>
                  <a:lnTo>
                    <a:pt x="29" y="451"/>
                  </a:lnTo>
                  <a:lnTo>
                    <a:pt x="29" y="453"/>
                  </a:lnTo>
                  <a:lnTo>
                    <a:pt x="29" y="451"/>
                  </a:lnTo>
                  <a:close/>
                  <a:moveTo>
                    <a:pt x="682" y="703"/>
                  </a:moveTo>
                  <a:lnTo>
                    <a:pt x="682" y="705"/>
                  </a:lnTo>
                  <a:lnTo>
                    <a:pt x="682" y="703"/>
                  </a:lnTo>
                  <a:close/>
                  <a:moveTo>
                    <a:pt x="599" y="655"/>
                  </a:moveTo>
                  <a:lnTo>
                    <a:pt x="599" y="657"/>
                  </a:lnTo>
                  <a:lnTo>
                    <a:pt x="599" y="655"/>
                  </a:lnTo>
                  <a:close/>
                  <a:moveTo>
                    <a:pt x="31" y="451"/>
                  </a:moveTo>
                  <a:lnTo>
                    <a:pt x="31" y="453"/>
                  </a:lnTo>
                  <a:lnTo>
                    <a:pt x="31" y="451"/>
                  </a:lnTo>
                  <a:lnTo>
                    <a:pt x="31" y="453"/>
                  </a:lnTo>
                  <a:lnTo>
                    <a:pt x="29" y="453"/>
                  </a:lnTo>
                  <a:lnTo>
                    <a:pt x="31" y="453"/>
                  </a:lnTo>
                  <a:lnTo>
                    <a:pt x="31" y="451"/>
                  </a:lnTo>
                  <a:close/>
                  <a:moveTo>
                    <a:pt x="27" y="438"/>
                  </a:moveTo>
                  <a:lnTo>
                    <a:pt x="27" y="440"/>
                  </a:lnTo>
                  <a:lnTo>
                    <a:pt x="29" y="440"/>
                  </a:lnTo>
                  <a:lnTo>
                    <a:pt x="27" y="440"/>
                  </a:lnTo>
                  <a:lnTo>
                    <a:pt x="29" y="440"/>
                  </a:lnTo>
                  <a:lnTo>
                    <a:pt x="27" y="440"/>
                  </a:lnTo>
                  <a:lnTo>
                    <a:pt x="27" y="438"/>
                  </a:lnTo>
                  <a:close/>
                  <a:moveTo>
                    <a:pt x="10" y="453"/>
                  </a:moveTo>
                  <a:lnTo>
                    <a:pt x="10" y="455"/>
                  </a:lnTo>
                  <a:lnTo>
                    <a:pt x="8" y="455"/>
                  </a:lnTo>
                  <a:lnTo>
                    <a:pt x="8" y="453"/>
                  </a:lnTo>
                  <a:lnTo>
                    <a:pt x="10" y="453"/>
                  </a:lnTo>
                  <a:close/>
                  <a:moveTo>
                    <a:pt x="668" y="687"/>
                  </a:moveTo>
                  <a:lnTo>
                    <a:pt x="668" y="689"/>
                  </a:lnTo>
                  <a:lnTo>
                    <a:pt x="668" y="687"/>
                  </a:lnTo>
                  <a:lnTo>
                    <a:pt x="668" y="689"/>
                  </a:lnTo>
                  <a:lnTo>
                    <a:pt x="668" y="687"/>
                  </a:lnTo>
                  <a:lnTo>
                    <a:pt x="668" y="689"/>
                  </a:lnTo>
                  <a:lnTo>
                    <a:pt x="668" y="687"/>
                  </a:lnTo>
                  <a:close/>
                  <a:moveTo>
                    <a:pt x="284" y="518"/>
                  </a:moveTo>
                  <a:lnTo>
                    <a:pt x="284" y="520"/>
                  </a:lnTo>
                  <a:lnTo>
                    <a:pt x="284" y="518"/>
                  </a:lnTo>
                  <a:lnTo>
                    <a:pt x="282" y="518"/>
                  </a:lnTo>
                  <a:lnTo>
                    <a:pt x="284" y="518"/>
                  </a:lnTo>
                  <a:close/>
                  <a:moveTo>
                    <a:pt x="29" y="445"/>
                  </a:moveTo>
                  <a:lnTo>
                    <a:pt x="29" y="447"/>
                  </a:lnTo>
                  <a:lnTo>
                    <a:pt x="27" y="447"/>
                  </a:lnTo>
                  <a:lnTo>
                    <a:pt x="29" y="447"/>
                  </a:lnTo>
                  <a:lnTo>
                    <a:pt x="29" y="445"/>
                  </a:lnTo>
                  <a:close/>
                  <a:moveTo>
                    <a:pt x="647" y="664"/>
                  </a:moveTo>
                  <a:lnTo>
                    <a:pt x="647" y="666"/>
                  </a:lnTo>
                  <a:lnTo>
                    <a:pt x="645" y="666"/>
                  </a:lnTo>
                  <a:lnTo>
                    <a:pt x="645" y="664"/>
                  </a:lnTo>
                  <a:lnTo>
                    <a:pt x="645" y="666"/>
                  </a:lnTo>
                  <a:lnTo>
                    <a:pt x="645" y="664"/>
                  </a:lnTo>
                  <a:lnTo>
                    <a:pt x="647" y="664"/>
                  </a:lnTo>
                  <a:close/>
                  <a:moveTo>
                    <a:pt x="252" y="541"/>
                  </a:moveTo>
                  <a:lnTo>
                    <a:pt x="250" y="541"/>
                  </a:lnTo>
                  <a:lnTo>
                    <a:pt x="250" y="543"/>
                  </a:lnTo>
                  <a:lnTo>
                    <a:pt x="248" y="543"/>
                  </a:lnTo>
                  <a:lnTo>
                    <a:pt x="250" y="543"/>
                  </a:lnTo>
                  <a:lnTo>
                    <a:pt x="250" y="541"/>
                  </a:lnTo>
                  <a:lnTo>
                    <a:pt x="252" y="541"/>
                  </a:lnTo>
                  <a:close/>
                  <a:moveTo>
                    <a:pt x="263" y="518"/>
                  </a:moveTo>
                  <a:lnTo>
                    <a:pt x="261" y="518"/>
                  </a:lnTo>
                  <a:lnTo>
                    <a:pt x="263" y="518"/>
                  </a:lnTo>
                  <a:close/>
                  <a:moveTo>
                    <a:pt x="664" y="685"/>
                  </a:moveTo>
                  <a:lnTo>
                    <a:pt x="664" y="687"/>
                  </a:lnTo>
                  <a:lnTo>
                    <a:pt x="664" y="685"/>
                  </a:lnTo>
                  <a:close/>
                  <a:moveTo>
                    <a:pt x="897" y="645"/>
                  </a:moveTo>
                  <a:lnTo>
                    <a:pt x="895" y="645"/>
                  </a:lnTo>
                  <a:lnTo>
                    <a:pt x="897" y="645"/>
                  </a:lnTo>
                  <a:close/>
                  <a:moveTo>
                    <a:pt x="19" y="447"/>
                  </a:moveTo>
                  <a:lnTo>
                    <a:pt x="19" y="449"/>
                  </a:lnTo>
                  <a:lnTo>
                    <a:pt x="17" y="449"/>
                  </a:lnTo>
                  <a:lnTo>
                    <a:pt x="19" y="449"/>
                  </a:lnTo>
                  <a:lnTo>
                    <a:pt x="19" y="447"/>
                  </a:lnTo>
                  <a:lnTo>
                    <a:pt x="19" y="449"/>
                  </a:lnTo>
                  <a:lnTo>
                    <a:pt x="19" y="447"/>
                  </a:lnTo>
                  <a:close/>
                  <a:moveTo>
                    <a:pt x="36" y="480"/>
                  </a:moveTo>
                  <a:lnTo>
                    <a:pt x="36" y="482"/>
                  </a:lnTo>
                  <a:lnTo>
                    <a:pt x="36" y="480"/>
                  </a:lnTo>
                  <a:lnTo>
                    <a:pt x="36" y="482"/>
                  </a:lnTo>
                  <a:lnTo>
                    <a:pt x="36" y="480"/>
                  </a:lnTo>
                  <a:close/>
                  <a:moveTo>
                    <a:pt x="315" y="495"/>
                  </a:moveTo>
                  <a:lnTo>
                    <a:pt x="313" y="495"/>
                  </a:lnTo>
                  <a:lnTo>
                    <a:pt x="315" y="495"/>
                  </a:lnTo>
                  <a:lnTo>
                    <a:pt x="313" y="495"/>
                  </a:lnTo>
                  <a:lnTo>
                    <a:pt x="315" y="495"/>
                  </a:lnTo>
                  <a:close/>
                  <a:moveTo>
                    <a:pt x="524" y="645"/>
                  </a:moveTo>
                  <a:lnTo>
                    <a:pt x="522" y="645"/>
                  </a:lnTo>
                  <a:lnTo>
                    <a:pt x="524" y="645"/>
                  </a:lnTo>
                  <a:close/>
                  <a:moveTo>
                    <a:pt x="741" y="810"/>
                  </a:moveTo>
                  <a:lnTo>
                    <a:pt x="743" y="810"/>
                  </a:lnTo>
                  <a:lnTo>
                    <a:pt x="741" y="810"/>
                  </a:lnTo>
                  <a:close/>
                  <a:moveTo>
                    <a:pt x="668" y="685"/>
                  </a:moveTo>
                  <a:lnTo>
                    <a:pt x="666" y="685"/>
                  </a:lnTo>
                  <a:lnTo>
                    <a:pt x="668" y="685"/>
                  </a:lnTo>
                  <a:lnTo>
                    <a:pt x="666" y="685"/>
                  </a:lnTo>
                  <a:lnTo>
                    <a:pt x="668" y="685"/>
                  </a:lnTo>
                  <a:close/>
                  <a:moveTo>
                    <a:pt x="292" y="509"/>
                  </a:moveTo>
                  <a:lnTo>
                    <a:pt x="292" y="511"/>
                  </a:lnTo>
                  <a:lnTo>
                    <a:pt x="292" y="509"/>
                  </a:lnTo>
                  <a:close/>
                  <a:moveTo>
                    <a:pt x="555" y="641"/>
                  </a:moveTo>
                  <a:lnTo>
                    <a:pt x="553" y="641"/>
                  </a:lnTo>
                  <a:lnTo>
                    <a:pt x="555" y="641"/>
                  </a:lnTo>
                  <a:close/>
                  <a:moveTo>
                    <a:pt x="628" y="645"/>
                  </a:moveTo>
                  <a:lnTo>
                    <a:pt x="628" y="647"/>
                  </a:lnTo>
                  <a:lnTo>
                    <a:pt x="628" y="645"/>
                  </a:lnTo>
                  <a:close/>
                  <a:moveTo>
                    <a:pt x="657" y="680"/>
                  </a:moveTo>
                  <a:lnTo>
                    <a:pt x="655" y="680"/>
                  </a:lnTo>
                  <a:lnTo>
                    <a:pt x="657" y="680"/>
                  </a:lnTo>
                  <a:close/>
                  <a:moveTo>
                    <a:pt x="46" y="468"/>
                  </a:moveTo>
                  <a:lnTo>
                    <a:pt x="46" y="470"/>
                  </a:lnTo>
                  <a:lnTo>
                    <a:pt x="46" y="468"/>
                  </a:lnTo>
                  <a:lnTo>
                    <a:pt x="44" y="468"/>
                  </a:lnTo>
                  <a:lnTo>
                    <a:pt x="46" y="468"/>
                  </a:lnTo>
                  <a:close/>
                  <a:moveTo>
                    <a:pt x="27" y="455"/>
                  </a:moveTo>
                  <a:lnTo>
                    <a:pt x="27" y="457"/>
                  </a:lnTo>
                  <a:lnTo>
                    <a:pt x="29" y="457"/>
                  </a:lnTo>
                  <a:lnTo>
                    <a:pt x="27" y="457"/>
                  </a:lnTo>
                  <a:lnTo>
                    <a:pt x="27" y="455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38" y="461"/>
                  </a:moveTo>
                  <a:lnTo>
                    <a:pt x="38" y="463"/>
                  </a:lnTo>
                  <a:lnTo>
                    <a:pt x="38" y="461"/>
                  </a:lnTo>
                  <a:close/>
                  <a:moveTo>
                    <a:pt x="273" y="524"/>
                  </a:moveTo>
                  <a:lnTo>
                    <a:pt x="273" y="526"/>
                  </a:lnTo>
                  <a:lnTo>
                    <a:pt x="271" y="526"/>
                  </a:lnTo>
                  <a:lnTo>
                    <a:pt x="271" y="524"/>
                  </a:lnTo>
                  <a:lnTo>
                    <a:pt x="273" y="524"/>
                  </a:lnTo>
                  <a:close/>
                  <a:moveTo>
                    <a:pt x="645" y="666"/>
                  </a:moveTo>
                  <a:lnTo>
                    <a:pt x="647" y="666"/>
                  </a:lnTo>
                  <a:lnTo>
                    <a:pt x="645" y="666"/>
                  </a:lnTo>
                  <a:lnTo>
                    <a:pt x="645" y="668"/>
                  </a:lnTo>
                  <a:lnTo>
                    <a:pt x="645" y="666"/>
                  </a:lnTo>
                  <a:lnTo>
                    <a:pt x="645" y="668"/>
                  </a:lnTo>
                  <a:lnTo>
                    <a:pt x="645" y="666"/>
                  </a:lnTo>
                  <a:lnTo>
                    <a:pt x="645" y="668"/>
                  </a:lnTo>
                  <a:lnTo>
                    <a:pt x="645" y="666"/>
                  </a:lnTo>
                  <a:close/>
                  <a:moveTo>
                    <a:pt x="25" y="474"/>
                  </a:moveTo>
                  <a:lnTo>
                    <a:pt x="25" y="476"/>
                  </a:lnTo>
                  <a:lnTo>
                    <a:pt x="23" y="476"/>
                  </a:lnTo>
                  <a:lnTo>
                    <a:pt x="23" y="474"/>
                  </a:lnTo>
                  <a:lnTo>
                    <a:pt x="25" y="474"/>
                  </a:lnTo>
                  <a:close/>
                  <a:moveTo>
                    <a:pt x="303" y="503"/>
                  </a:moveTo>
                  <a:lnTo>
                    <a:pt x="301" y="503"/>
                  </a:lnTo>
                  <a:lnTo>
                    <a:pt x="303" y="503"/>
                  </a:lnTo>
                  <a:close/>
                  <a:moveTo>
                    <a:pt x="38" y="463"/>
                  </a:moveTo>
                  <a:lnTo>
                    <a:pt x="38" y="465"/>
                  </a:lnTo>
                  <a:lnTo>
                    <a:pt x="36" y="465"/>
                  </a:lnTo>
                  <a:lnTo>
                    <a:pt x="36" y="463"/>
                  </a:lnTo>
                  <a:lnTo>
                    <a:pt x="38" y="463"/>
                  </a:lnTo>
                  <a:close/>
                  <a:moveTo>
                    <a:pt x="282" y="518"/>
                  </a:moveTo>
                  <a:lnTo>
                    <a:pt x="282" y="520"/>
                  </a:lnTo>
                  <a:lnTo>
                    <a:pt x="282" y="518"/>
                  </a:lnTo>
                  <a:close/>
                  <a:moveTo>
                    <a:pt x="13" y="465"/>
                  </a:moveTo>
                  <a:lnTo>
                    <a:pt x="13" y="467"/>
                  </a:lnTo>
                  <a:lnTo>
                    <a:pt x="13" y="465"/>
                  </a:lnTo>
                  <a:close/>
                  <a:moveTo>
                    <a:pt x="31" y="478"/>
                  </a:moveTo>
                  <a:lnTo>
                    <a:pt x="33" y="478"/>
                  </a:lnTo>
                  <a:lnTo>
                    <a:pt x="31" y="478"/>
                  </a:lnTo>
                  <a:close/>
                  <a:moveTo>
                    <a:pt x="42" y="465"/>
                  </a:moveTo>
                  <a:lnTo>
                    <a:pt x="40" y="465"/>
                  </a:lnTo>
                  <a:lnTo>
                    <a:pt x="42" y="465"/>
                  </a:lnTo>
                  <a:close/>
                  <a:moveTo>
                    <a:pt x="25" y="453"/>
                  </a:moveTo>
                  <a:lnTo>
                    <a:pt x="23" y="453"/>
                  </a:lnTo>
                  <a:lnTo>
                    <a:pt x="25" y="453"/>
                  </a:lnTo>
                  <a:close/>
                  <a:moveTo>
                    <a:pt x="622" y="645"/>
                  </a:moveTo>
                  <a:lnTo>
                    <a:pt x="624" y="645"/>
                  </a:lnTo>
                  <a:lnTo>
                    <a:pt x="622" y="645"/>
                  </a:lnTo>
                  <a:lnTo>
                    <a:pt x="624" y="645"/>
                  </a:lnTo>
                  <a:lnTo>
                    <a:pt x="622" y="645"/>
                  </a:lnTo>
                  <a:close/>
                  <a:moveTo>
                    <a:pt x="17" y="451"/>
                  </a:moveTo>
                  <a:lnTo>
                    <a:pt x="15" y="451"/>
                  </a:lnTo>
                  <a:lnTo>
                    <a:pt x="17" y="451"/>
                  </a:lnTo>
                  <a:close/>
                  <a:moveTo>
                    <a:pt x="682" y="701"/>
                  </a:moveTo>
                  <a:lnTo>
                    <a:pt x="682" y="703"/>
                  </a:lnTo>
                  <a:lnTo>
                    <a:pt x="682" y="701"/>
                  </a:lnTo>
                  <a:lnTo>
                    <a:pt x="682" y="703"/>
                  </a:lnTo>
                  <a:lnTo>
                    <a:pt x="682" y="701"/>
                  </a:lnTo>
                  <a:close/>
                  <a:moveTo>
                    <a:pt x="33" y="480"/>
                  </a:moveTo>
                  <a:lnTo>
                    <a:pt x="31" y="480"/>
                  </a:lnTo>
                  <a:lnTo>
                    <a:pt x="31" y="478"/>
                  </a:lnTo>
                  <a:lnTo>
                    <a:pt x="33" y="478"/>
                  </a:lnTo>
                  <a:lnTo>
                    <a:pt x="33" y="480"/>
                  </a:lnTo>
                  <a:close/>
                  <a:moveTo>
                    <a:pt x="23" y="472"/>
                  </a:moveTo>
                  <a:lnTo>
                    <a:pt x="23" y="474"/>
                  </a:lnTo>
                  <a:lnTo>
                    <a:pt x="21" y="474"/>
                  </a:lnTo>
                  <a:lnTo>
                    <a:pt x="21" y="472"/>
                  </a:lnTo>
                  <a:lnTo>
                    <a:pt x="23" y="472"/>
                  </a:lnTo>
                  <a:close/>
                  <a:moveTo>
                    <a:pt x="27" y="459"/>
                  </a:moveTo>
                  <a:lnTo>
                    <a:pt x="27" y="461"/>
                  </a:lnTo>
                  <a:lnTo>
                    <a:pt x="27" y="459"/>
                  </a:lnTo>
                  <a:close/>
                  <a:moveTo>
                    <a:pt x="273" y="530"/>
                  </a:moveTo>
                  <a:lnTo>
                    <a:pt x="271" y="530"/>
                  </a:lnTo>
                  <a:lnTo>
                    <a:pt x="273" y="530"/>
                  </a:lnTo>
                  <a:close/>
                  <a:moveTo>
                    <a:pt x="536" y="643"/>
                  </a:moveTo>
                  <a:lnTo>
                    <a:pt x="536" y="645"/>
                  </a:lnTo>
                  <a:lnTo>
                    <a:pt x="538" y="645"/>
                  </a:lnTo>
                  <a:lnTo>
                    <a:pt x="536" y="645"/>
                  </a:lnTo>
                  <a:lnTo>
                    <a:pt x="538" y="645"/>
                  </a:lnTo>
                  <a:lnTo>
                    <a:pt x="536" y="645"/>
                  </a:lnTo>
                  <a:lnTo>
                    <a:pt x="536" y="643"/>
                  </a:lnTo>
                  <a:close/>
                  <a:moveTo>
                    <a:pt x="46" y="470"/>
                  </a:moveTo>
                  <a:lnTo>
                    <a:pt x="46" y="472"/>
                  </a:lnTo>
                  <a:lnTo>
                    <a:pt x="44" y="472"/>
                  </a:lnTo>
                  <a:lnTo>
                    <a:pt x="46" y="472"/>
                  </a:lnTo>
                  <a:lnTo>
                    <a:pt x="46" y="470"/>
                  </a:lnTo>
                  <a:lnTo>
                    <a:pt x="44" y="472"/>
                  </a:lnTo>
                  <a:lnTo>
                    <a:pt x="44" y="470"/>
                  </a:lnTo>
                  <a:lnTo>
                    <a:pt x="46" y="470"/>
                  </a:lnTo>
                  <a:close/>
                  <a:moveTo>
                    <a:pt x="42" y="467"/>
                  </a:moveTo>
                  <a:lnTo>
                    <a:pt x="40" y="467"/>
                  </a:lnTo>
                  <a:lnTo>
                    <a:pt x="42" y="467"/>
                  </a:lnTo>
                  <a:close/>
                  <a:moveTo>
                    <a:pt x="647" y="664"/>
                  </a:moveTo>
                  <a:lnTo>
                    <a:pt x="647" y="662"/>
                  </a:lnTo>
                  <a:lnTo>
                    <a:pt x="647" y="664"/>
                  </a:lnTo>
                  <a:close/>
                  <a:moveTo>
                    <a:pt x="23" y="430"/>
                  </a:moveTo>
                  <a:lnTo>
                    <a:pt x="23" y="428"/>
                  </a:lnTo>
                  <a:lnTo>
                    <a:pt x="23" y="430"/>
                  </a:lnTo>
                  <a:close/>
                  <a:moveTo>
                    <a:pt x="17" y="457"/>
                  </a:moveTo>
                  <a:lnTo>
                    <a:pt x="19" y="457"/>
                  </a:lnTo>
                  <a:lnTo>
                    <a:pt x="17" y="457"/>
                  </a:lnTo>
                  <a:lnTo>
                    <a:pt x="19" y="457"/>
                  </a:lnTo>
                  <a:lnTo>
                    <a:pt x="17" y="457"/>
                  </a:lnTo>
                  <a:close/>
                  <a:moveTo>
                    <a:pt x="292" y="493"/>
                  </a:moveTo>
                  <a:lnTo>
                    <a:pt x="292" y="495"/>
                  </a:lnTo>
                  <a:lnTo>
                    <a:pt x="292" y="493"/>
                  </a:lnTo>
                  <a:close/>
                  <a:moveTo>
                    <a:pt x="864" y="693"/>
                  </a:moveTo>
                  <a:lnTo>
                    <a:pt x="864" y="695"/>
                  </a:lnTo>
                  <a:lnTo>
                    <a:pt x="864" y="693"/>
                  </a:lnTo>
                  <a:close/>
                  <a:moveTo>
                    <a:pt x="561" y="649"/>
                  </a:moveTo>
                  <a:lnTo>
                    <a:pt x="561" y="651"/>
                  </a:lnTo>
                  <a:lnTo>
                    <a:pt x="561" y="649"/>
                  </a:lnTo>
                  <a:close/>
                  <a:moveTo>
                    <a:pt x="545" y="643"/>
                  </a:moveTo>
                  <a:lnTo>
                    <a:pt x="545" y="645"/>
                  </a:lnTo>
                  <a:lnTo>
                    <a:pt x="543" y="645"/>
                  </a:lnTo>
                  <a:lnTo>
                    <a:pt x="543" y="643"/>
                  </a:lnTo>
                  <a:lnTo>
                    <a:pt x="543" y="645"/>
                  </a:lnTo>
                  <a:lnTo>
                    <a:pt x="543" y="643"/>
                  </a:lnTo>
                  <a:lnTo>
                    <a:pt x="543" y="645"/>
                  </a:lnTo>
                  <a:lnTo>
                    <a:pt x="543" y="643"/>
                  </a:lnTo>
                  <a:lnTo>
                    <a:pt x="545" y="643"/>
                  </a:lnTo>
                  <a:lnTo>
                    <a:pt x="545" y="645"/>
                  </a:lnTo>
                  <a:lnTo>
                    <a:pt x="545" y="643"/>
                  </a:lnTo>
                  <a:close/>
                  <a:moveTo>
                    <a:pt x="559" y="904"/>
                  </a:moveTo>
                  <a:lnTo>
                    <a:pt x="559" y="906"/>
                  </a:lnTo>
                  <a:lnTo>
                    <a:pt x="559" y="904"/>
                  </a:lnTo>
                  <a:close/>
                  <a:moveTo>
                    <a:pt x="664" y="685"/>
                  </a:moveTo>
                  <a:lnTo>
                    <a:pt x="664" y="687"/>
                  </a:lnTo>
                  <a:lnTo>
                    <a:pt x="664" y="685"/>
                  </a:lnTo>
                  <a:close/>
                  <a:moveTo>
                    <a:pt x="27" y="486"/>
                  </a:moveTo>
                  <a:lnTo>
                    <a:pt x="29" y="486"/>
                  </a:lnTo>
                  <a:lnTo>
                    <a:pt x="27" y="486"/>
                  </a:lnTo>
                  <a:close/>
                  <a:moveTo>
                    <a:pt x="319" y="497"/>
                  </a:moveTo>
                  <a:lnTo>
                    <a:pt x="317" y="497"/>
                  </a:lnTo>
                  <a:lnTo>
                    <a:pt x="319" y="497"/>
                  </a:lnTo>
                  <a:close/>
                  <a:moveTo>
                    <a:pt x="33" y="480"/>
                  </a:moveTo>
                  <a:lnTo>
                    <a:pt x="33" y="478"/>
                  </a:lnTo>
                  <a:lnTo>
                    <a:pt x="35" y="480"/>
                  </a:lnTo>
                  <a:lnTo>
                    <a:pt x="35" y="478"/>
                  </a:lnTo>
                  <a:lnTo>
                    <a:pt x="35" y="480"/>
                  </a:lnTo>
                  <a:lnTo>
                    <a:pt x="35" y="478"/>
                  </a:lnTo>
                  <a:lnTo>
                    <a:pt x="35" y="480"/>
                  </a:lnTo>
                  <a:lnTo>
                    <a:pt x="33" y="480"/>
                  </a:lnTo>
                  <a:lnTo>
                    <a:pt x="33" y="478"/>
                  </a:lnTo>
                  <a:lnTo>
                    <a:pt x="33" y="480"/>
                  </a:lnTo>
                  <a:close/>
                  <a:moveTo>
                    <a:pt x="578" y="649"/>
                  </a:moveTo>
                  <a:lnTo>
                    <a:pt x="576" y="649"/>
                  </a:lnTo>
                  <a:lnTo>
                    <a:pt x="578" y="649"/>
                  </a:lnTo>
                  <a:close/>
                  <a:moveTo>
                    <a:pt x="618" y="724"/>
                  </a:moveTo>
                  <a:lnTo>
                    <a:pt x="616" y="724"/>
                  </a:lnTo>
                  <a:lnTo>
                    <a:pt x="618" y="724"/>
                  </a:lnTo>
                  <a:close/>
                  <a:moveTo>
                    <a:pt x="33" y="478"/>
                  </a:moveTo>
                  <a:lnTo>
                    <a:pt x="33" y="480"/>
                  </a:lnTo>
                  <a:lnTo>
                    <a:pt x="33" y="478"/>
                  </a:lnTo>
                  <a:lnTo>
                    <a:pt x="33" y="480"/>
                  </a:lnTo>
                  <a:lnTo>
                    <a:pt x="33" y="478"/>
                  </a:lnTo>
                  <a:lnTo>
                    <a:pt x="33" y="480"/>
                  </a:lnTo>
                  <a:lnTo>
                    <a:pt x="33" y="478"/>
                  </a:lnTo>
                  <a:lnTo>
                    <a:pt x="33" y="480"/>
                  </a:lnTo>
                  <a:lnTo>
                    <a:pt x="33" y="478"/>
                  </a:lnTo>
                  <a:close/>
                  <a:moveTo>
                    <a:pt x="17" y="470"/>
                  </a:moveTo>
                  <a:lnTo>
                    <a:pt x="19" y="470"/>
                  </a:lnTo>
                  <a:lnTo>
                    <a:pt x="17" y="470"/>
                  </a:lnTo>
                  <a:lnTo>
                    <a:pt x="19" y="470"/>
                  </a:lnTo>
                  <a:lnTo>
                    <a:pt x="17" y="470"/>
                  </a:lnTo>
                  <a:lnTo>
                    <a:pt x="19" y="470"/>
                  </a:lnTo>
                  <a:lnTo>
                    <a:pt x="17" y="472"/>
                  </a:lnTo>
                  <a:lnTo>
                    <a:pt x="17" y="470"/>
                  </a:lnTo>
                  <a:close/>
                  <a:moveTo>
                    <a:pt x="29" y="445"/>
                  </a:moveTo>
                  <a:lnTo>
                    <a:pt x="27" y="445"/>
                  </a:lnTo>
                  <a:lnTo>
                    <a:pt x="29" y="445"/>
                  </a:lnTo>
                  <a:lnTo>
                    <a:pt x="27" y="445"/>
                  </a:lnTo>
                  <a:lnTo>
                    <a:pt x="29" y="445"/>
                  </a:lnTo>
                  <a:close/>
                  <a:moveTo>
                    <a:pt x="35" y="472"/>
                  </a:moveTo>
                  <a:lnTo>
                    <a:pt x="35" y="474"/>
                  </a:lnTo>
                  <a:lnTo>
                    <a:pt x="33" y="474"/>
                  </a:lnTo>
                  <a:lnTo>
                    <a:pt x="35" y="474"/>
                  </a:lnTo>
                  <a:lnTo>
                    <a:pt x="33" y="474"/>
                  </a:lnTo>
                  <a:lnTo>
                    <a:pt x="33" y="472"/>
                  </a:lnTo>
                  <a:lnTo>
                    <a:pt x="35" y="472"/>
                  </a:lnTo>
                  <a:close/>
                  <a:moveTo>
                    <a:pt x="29" y="488"/>
                  </a:moveTo>
                  <a:lnTo>
                    <a:pt x="29" y="486"/>
                  </a:lnTo>
                  <a:lnTo>
                    <a:pt x="29" y="488"/>
                  </a:lnTo>
                  <a:close/>
                  <a:moveTo>
                    <a:pt x="599" y="689"/>
                  </a:moveTo>
                  <a:lnTo>
                    <a:pt x="599" y="687"/>
                  </a:lnTo>
                  <a:lnTo>
                    <a:pt x="599" y="689"/>
                  </a:lnTo>
                  <a:close/>
                  <a:moveTo>
                    <a:pt x="595" y="693"/>
                  </a:moveTo>
                  <a:lnTo>
                    <a:pt x="593" y="693"/>
                  </a:lnTo>
                  <a:lnTo>
                    <a:pt x="595" y="693"/>
                  </a:lnTo>
                  <a:lnTo>
                    <a:pt x="593" y="693"/>
                  </a:lnTo>
                  <a:lnTo>
                    <a:pt x="595" y="693"/>
                  </a:lnTo>
                  <a:close/>
                  <a:moveTo>
                    <a:pt x="590" y="641"/>
                  </a:moveTo>
                  <a:lnTo>
                    <a:pt x="588" y="641"/>
                  </a:lnTo>
                  <a:lnTo>
                    <a:pt x="590" y="641"/>
                  </a:lnTo>
                  <a:close/>
                  <a:moveTo>
                    <a:pt x="591" y="641"/>
                  </a:moveTo>
                  <a:lnTo>
                    <a:pt x="591" y="643"/>
                  </a:lnTo>
                  <a:lnTo>
                    <a:pt x="591" y="641"/>
                  </a:lnTo>
                  <a:close/>
                  <a:moveTo>
                    <a:pt x="19" y="468"/>
                  </a:moveTo>
                  <a:lnTo>
                    <a:pt x="19" y="470"/>
                  </a:lnTo>
                  <a:lnTo>
                    <a:pt x="19" y="468"/>
                  </a:lnTo>
                  <a:close/>
                  <a:moveTo>
                    <a:pt x="29" y="445"/>
                  </a:moveTo>
                  <a:lnTo>
                    <a:pt x="31" y="445"/>
                  </a:lnTo>
                  <a:lnTo>
                    <a:pt x="29" y="445"/>
                  </a:lnTo>
                  <a:close/>
                  <a:moveTo>
                    <a:pt x="25" y="457"/>
                  </a:moveTo>
                  <a:lnTo>
                    <a:pt x="23" y="457"/>
                  </a:lnTo>
                  <a:lnTo>
                    <a:pt x="25" y="457"/>
                  </a:lnTo>
                  <a:close/>
                  <a:moveTo>
                    <a:pt x="27" y="474"/>
                  </a:moveTo>
                  <a:lnTo>
                    <a:pt x="27" y="476"/>
                  </a:lnTo>
                  <a:lnTo>
                    <a:pt x="27" y="474"/>
                  </a:lnTo>
                  <a:lnTo>
                    <a:pt x="25" y="474"/>
                  </a:lnTo>
                  <a:lnTo>
                    <a:pt x="27" y="474"/>
                  </a:lnTo>
                  <a:lnTo>
                    <a:pt x="25" y="474"/>
                  </a:lnTo>
                  <a:lnTo>
                    <a:pt x="27" y="474"/>
                  </a:lnTo>
                  <a:close/>
                  <a:moveTo>
                    <a:pt x="19" y="461"/>
                  </a:moveTo>
                  <a:lnTo>
                    <a:pt x="17" y="461"/>
                  </a:lnTo>
                  <a:lnTo>
                    <a:pt x="19" y="461"/>
                  </a:lnTo>
                  <a:lnTo>
                    <a:pt x="17" y="461"/>
                  </a:lnTo>
                  <a:lnTo>
                    <a:pt x="19" y="461"/>
                  </a:lnTo>
                  <a:close/>
                  <a:moveTo>
                    <a:pt x="678" y="699"/>
                  </a:moveTo>
                  <a:lnTo>
                    <a:pt x="678" y="701"/>
                  </a:lnTo>
                  <a:lnTo>
                    <a:pt x="678" y="699"/>
                  </a:lnTo>
                  <a:lnTo>
                    <a:pt x="678" y="701"/>
                  </a:lnTo>
                  <a:lnTo>
                    <a:pt x="678" y="699"/>
                  </a:lnTo>
                  <a:close/>
                  <a:moveTo>
                    <a:pt x="317" y="501"/>
                  </a:moveTo>
                  <a:lnTo>
                    <a:pt x="317" y="499"/>
                  </a:lnTo>
                  <a:lnTo>
                    <a:pt x="317" y="501"/>
                  </a:lnTo>
                  <a:close/>
                  <a:moveTo>
                    <a:pt x="6" y="455"/>
                  </a:move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close/>
                  <a:moveTo>
                    <a:pt x="17" y="461"/>
                  </a:moveTo>
                  <a:lnTo>
                    <a:pt x="15" y="461"/>
                  </a:lnTo>
                  <a:lnTo>
                    <a:pt x="17" y="461"/>
                  </a:lnTo>
                  <a:close/>
                  <a:moveTo>
                    <a:pt x="591" y="653"/>
                  </a:moveTo>
                  <a:lnTo>
                    <a:pt x="590" y="653"/>
                  </a:lnTo>
                  <a:lnTo>
                    <a:pt x="591" y="653"/>
                  </a:lnTo>
                  <a:close/>
                  <a:moveTo>
                    <a:pt x="641" y="660"/>
                  </a:moveTo>
                  <a:lnTo>
                    <a:pt x="641" y="662"/>
                  </a:lnTo>
                  <a:lnTo>
                    <a:pt x="639" y="662"/>
                  </a:lnTo>
                  <a:lnTo>
                    <a:pt x="639" y="660"/>
                  </a:lnTo>
                  <a:lnTo>
                    <a:pt x="639" y="662"/>
                  </a:lnTo>
                  <a:lnTo>
                    <a:pt x="639" y="660"/>
                  </a:lnTo>
                  <a:lnTo>
                    <a:pt x="639" y="662"/>
                  </a:lnTo>
                  <a:lnTo>
                    <a:pt x="639" y="660"/>
                  </a:lnTo>
                  <a:lnTo>
                    <a:pt x="641" y="660"/>
                  </a:lnTo>
                  <a:close/>
                  <a:moveTo>
                    <a:pt x="29" y="480"/>
                  </a:moveTo>
                  <a:lnTo>
                    <a:pt x="29" y="478"/>
                  </a:lnTo>
                  <a:lnTo>
                    <a:pt x="29" y="480"/>
                  </a:lnTo>
                  <a:close/>
                  <a:moveTo>
                    <a:pt x="33" y="455"/>
                  </a:moveTo>
                  <a:lnTo>
                    <a:pt x="31" y="455"/>
                  </a:lnTo>
                  <a:lnTo>
                    <a:pt x="33" y="455"/>
                  </a:lnTo>
                  <a:close/>
                  <a:moveTo>
                    <a:pt x="282" y="520"/>
                  </a:moveTo>
                  <a:lnTo>
                    <a:pt x="282" y="522"/>
                  </a:lnTo>
                  <a:lnTo>
                    <a:pt x="282" y="520"/>
                  </a:lnTo>
                  <a:close/>
                  <a:moveTo>
                    <a:pt x="44" y="482"/>
                  </a:moveTo>
                  <a:lnTo>
                    <a:pt x="44" y="484"/>
                  </a:lnTo>
                  <a:lnTo>
                    <a:pt x="42" y="484"/>
                  </a:lnTo>
                  <a:lnTo>
                    <a:pt x="44" y="484"/>
                  </a:lnTo>
                  <a:lnTo>
                    <a:pt x="44" y="482"/>
                  </a:lnTo>
                  <a:close/>
                  <a:moveTo>
                    <a:pt x="363" y="501"/>
                  </a:moveTo>
                  <a:lnTo>
                    <a:pt x="363" y="499"/>
                  </a:lnTo>
                  <a:lnTo>
                    <a:pt x="363" y="501"/>
                  </a:lnTo>
                  <a:close/>
                  <a:moveTo>
                    <a:pt x="19" y="463"/>
                  </a:moveTo>
                  <a:lnTo>
                    <a:pt x="19" y="461"/>
                  </a:lnTo>
                  <a:lnTo>
                    <a:pt x="19" y="463"/>
                  </a:lnTo>
                  <a:lnTo>
                    <a:pt x="19" y="461"/>
                  </a:lnTo>
                  <a:lnTo>
                    <a:pt x="19" y="463"/>
                  </a:lnTo>
                  <a:close/>
                  <a:moveTo>
                    <a:pt x="29" y="457"/>
                  </a:moveTo>
                  <a:lnTo>
                    <a:pt x="27" y="457"/>
                  </a:lnTo>
                  <a:lnTo>
                    <a:pt x="29" y="457"/>
                  </a:lnTo>
                  <a:lnTo>
                    <a:pt x="27" y="457"/>
                  </a:lnTo>
                  <a:lnTo>
                    <a:pt x="29" y="457"/>
                  </a:lnTo>
                  <a:close/>
                  <a:moveTo>
                    <a:pt x="40" y="465"/>
                  </a:moveTo>
                  <a:lnTo>
                    <a:pt x="40" y="467"/>
                  </a:lnTo>
                  <a:lnTo>
                    <a:pt x="40" y="465"/>
                  </a:lnTo>
                  <a:lnTo>
                    <a:pt x="40" y="467"/>
                  </a:lnTo>
                  <a:lnTo>
                    <a:pt x="40" y="465"/>
                  </a:lnTo>
                  <a:close/>
                  <a:moveTo>
                    <a:pt x="31" y="474"/>
                  </a:moveTo>
                  <a:lnTo>
                    <a:pt x="33" y="474"/>
                  </a:lnTo>
                  <a:lnTo>
                    <a:pt x="31" y="474"/>
                  </a:lnTo>
                  <a:close/>
                  <a:moveTo>
                    <a:pt x="517" y="647"/>
                  </a:moveTo>
                  <a:lnTo>
                    <a:pt x="517" y="649"/>
                  </a:lnTo>
                  <a:lnTo>
                    <a:pt x="515" y="649"/>
                  </a:lnTo>
                  <a:lnTo>
                    <a:pt x="515" y="647"/>
                  </a:lnTo>
                  <a:lnTo>
                    <a:pt x="517" y="647"/>
                  </a:lnTo>
                  <a:lnTo>
                    <a:pt x="515" y="647"/>
                  </a:lnTo>
                  <a:lnTo>
                    <a:pt x="517" y="647"/>
                  </a:lnTo>
                  <a:close/>
                  <a:moveTo>
                    <a:pt x="42" y="482"/>
                  </a:moveTo>
                  <a:lnTo>
                    <a:pt x="44" y="482"/>
                  </a:lnTo>
                  <a:lnTo>
                    <a:pt x="42" y="482"/>
                  </a:lnTo>
                  <a:close/>
                  <a:moveTo>
                    <a:pt x="44" y="472"/>
                  </a:moveTo>
                  <a:lnTo>
                    <a:pt x="46" y="472"/>
                  </a:lnTo>
                  <a:lnTo>
                    <a:pt x="44" y="472"/>
                  </a:lnTo>
                  <a:lnTo>
                    <a:pt x="46" y="472"/>
                  </a:lnTo>
                  <a:lnTo>
                    <a:pt x="44" y="472"/>
                  </a:lnTo>
                  <a:close/>
                  <a:moveTo>
                    <a:pt x="36" y="480"/>
                  </a:moveTo>
                  <a:lnTo>
                    <a:pt x="36" y="482"/>
                  </a:lnTo>
                  <a:lnTo>
                    <a:pt x="35" y="482"/>
                  </a:lnTo>
                  <a:lnTo>
                    <a:pt x="36" y="482"/>
                  </a:lnTo>
                  <a:lnTo>
                    <a:pt x="36" y="480"/>
                  </a:lnTo>
                  <a:lnTo>
                    <a:pt x="35" y="480"/>
                  </a:lnTo>
                  <a:lnTo>
                    <a:pt x="36" y="480"/>
                  </a:lnTo>
                  <a:close/>
                  <a:moveTo>
                    <a:pt x="858" y="699"/>
                  </a:moveTo>
                  <a:lnTo>
                    <a:pt x="856" y="699"/>
                  </a:lnTo>
                  <a:lnTo>
                    <a:pt x="858" y="699"/>
                  </a:lnTo>
                  <a:lnTo>
                    <a:pt x="856" y="699"/>
                  </a:lnTo>
                  <a:lnTo>
                    <a:pt x="858" y="699"/>
                  </a:lnTo>
                  <a:lnTo>
                    <a:pt x="856" y="699"/>
                  </a:lnTo>
                  <a:lnTo>
                    <a:pt x="858" y="699"/>
                  </a:lnTo>
                  <a:lnTo>
                    <a:pt x="856" y="699"/>
                  </a:lnTo>
                  <a:lnTo>
                    <a:pt x="858" y="699"/>
                  </a:lnTo>
                  <a:close/>
                  <a:moveTo>
                    <a:pt x="13" y="455"/>
                  </a:moveTo>
                  <a:lnTo>
                    <a:pt x="12" y="455"/>
                  </a:lnTo>
                  <a:lnTo>
                    <a:pt x="13" y="455"/>
                  </a:lnTo>
                  <a:lnTo>
                    <a:pt x="12" y="455"/>
                  </a:lnTo>
                  <a:lnTo>
                    <a:pt x="13" y="455"/>
                  </a:lnTo>
                  <a:close/>
                  <a:moveTo>
                    <a:pt x="538" y="643"/>
                  </a:moveTo>
                  <a:lnTo>
                    <a:pt x="540" y="643"/>
                  </a:lnTo>
                  <a:lnTo>
                    <a:pt x="538" y="643"/>
                  </a:lnTo>
                  <a:lnTo>
                    <a:pt x="540" y="643"/>
                  </a:lnTo>
                  <a:lnTo>
                    <a:pt x="538" y="643"/>
                  </a:lnTo>
                  <a:lnTo>
                    <a:pt x="538" y="645"/>
                  </a:lnTo>
                  <a:lnTo>
                    <a:pt x="540" y="645"/>
                  </a:lnTo>
                  <a:lnTo>
                    <a:pt x="538" y="645"/>
                  </a:lnTo>
                  <a:lnTo>
                    <a:pt x="538" y="643"/>
                  </a:lnTo>
                  <a:close/>
                  <a:moveTo>
                    <a:pt x="338" y="505"/>
                  </a:moveTo>
                  <a:lnTo>
                    <a:pt x="340" y="505"/>
                  </a:lnTo>
                  <a:lnTo>
                    <a:pt x="338" y="505"/>
                  </a:lnTo>
                  <a:close/>
                  <a:moveTo>
                    <a:pt x="46" y="472"/>
                  </a:moveTo>
                  <a:lnTo>
                    <a:pt x="46" y="474"/>
                  </a:lnTo>
                  <a:lnTo>
                    <a:pt x="46" y="472"/>
                  </a:lnTo>
                  <a:lnTo>
                    <a:pt x="46" y="474"/>
                  </a:lnTo>
                  <a:lnTo>
                    <a:pt x="46" y="472"/>
                  </a:lnTo>
                  <a:close/>
                  <a:moveTo>
                    <a:pt x="657" y="676"/>
                  </a:moveTo>
                  <a:lnTo>
                    <a:pt x="657" y="678"/>
                  </a:lnTo>
                  <a:lnTo>
                    <a:pt x="657" y="676"/>
                  </a:lnTo>
                  <a:close/>
                  <a:moveTo>
                    <a:pt x="674" y="697"/>
                  </a:moveTo>
                  <a:lnTo>
                    <a:pt x="676" y="697"/>
                  </a:lnTo>
                  <a:lnTo>
                    <a:pt x="674" y="697"/>
                  </a:lnTo>
                  <a:lnTo>
                    <a:pt x="676" y="697"/>
                  </a:lnTo>
                  <a:lnTo>
                    <a:pt x="674" y="697"/>
                  </a:lnTo>
                  <a:close/>
                  <a:moveTo>
                    <a:pt x="10" y="465"/>
                  </a:moveTo>
                  <a:lnTo>
                    <a:pt x="8" y="465"/>
                  </a:lnTo>
                  <a:lnTo>
                    <a:pt x="8" y="467"/>
                  </a:lnTo>
                  <a:lnTo>
                    <a:pt x="8" y="465"/>
                  </a:lnTo>
                  <a:lnTo>
                    <a:pt x="8" y="467"/>
                  </a:lnTo>
                  <a:lnTo>
                    <a:pt x="8" y="465"/>
                  </a:lnTo>
                  <a:lnTo>
                    <a:pt x="10" y="465"/>
                  </a:lnTo>
                  <a:close/>
                  <a:moveTo>
                    <a:pt x="526" y="645"/>
                  </a:moveTo>
                  <a:lnTo>
                    <a:pt x="524" y="645"/>
                  </a:lnTo>
                  <a:lnTo>
                    <a:pt x="526" y="645"/>
                  </a:lnTo>
                  <a:close/>
                  <a:moveTo>
                    <a:pt x="906" y="641"/>
                  </a:moveTo>
                  <a:lnTo>
                    <a:pt x="904" y="641"/>
                  </a:lnTo>
                  <a:lnTo>
                    <a:pt x="903" y="641"/>
                  </a:lnTo>
                  <a:lnTo>
                    <a:pt x="903" y="643"/>
                  </a:lnTo>
                  <a:lnTo>
                    <a:pt x="903" y="641"/>
                  </a:lnTo>
                  <a:lnTo>
                    <a:pt x="904" y="641"/>
                  </a:lnTo>
                  <a:lnTo>
                    <a:pt x="906" y="641"/>
                  </a:lnTo>
                  <a:close/>
                  <a:moveTo>
                    <a:pt x="19" y="457"/>
                  </a:moveTo>
                  <a:lnTo>
                    <a:pt x="19" y="455"/>
                  </a:lnTo>
                  <a:lnTo>
                    <a:pt x="19" y="457"/>
                  </a:lnTo>
                  <a:close/>
                  <a:moveTo>
                    <a:pt x="666" y="685"/>
                  </a:moveTo>
                  <a:lnTo>
                    <a:pt x="668" y="685"/>
                  </a:lnTo>
                  <a:lnTo>
                    <a:pt x="668" y="683"/>
                  </a:lnTo>
                  <a:lnTo>
                    <a:pt x="668" y="685"/>
                  </a:lnTo>
                  <a:lnTo>
                    <a:pt x="666" y="685"/>
                  </a:lnTo>
                  <a:close/>
                  <a:moveTo>
                    <a:pt x="549" y="643"/>
                  </a:moveTo>
                  <a:lnTo>
                    <a:pt x="547" y="643"/>
                  </a:lnTo>
                  <a:lnTo>
                    <a:pt x="549" y="643"/>
                  </a:lnTo>
                  <a:close/>
                  <a:moveTo>
                    <a:pt x="666" y="687"/>
                  </a:moveTo>
                  <a:lnTo>
                    <a:pt x="666" y="689"/>
                  </a:lnTo>
                  <a:lnTo>
                    <a:pt x="666" y="687"/>
                  </a:lnTo>
                  <a:lnTo>
                    <a:pt x="666" y="689"/>
                  </a:lnTo>
                  <a:lnTo>
                    <a:pt x="666" y="687"/>
                  </a:lnTo>
                  <a:close/>
                  <a:moveTo>
                    <a:pt x="6" y="451"/>
                  </a:moveTo>
                  <a:lnTo>
                    <a:pt x="4" y="451"/>
                  </a:lnTo>
                  <a:lnTo>
                    <a:pt x="6" y="451"/>
                  </a:lnTo>
                  <a:close/>
                  <a:moveTo>
                    <a:pt x="317" y="501"/>
                  </a:moveTo>
                  <a:lnTo>
                    <a:pt x="315" y="501"/>
                  </a:lnTo>
                  <a:lnTo>
                    <a:pt x="317" y="501"/>
                  </a:lnTo>
                  <a:close/>
                  <a:moveTo>
                    <a:pt x="6" y="449"/>
                  </a:moveTo>
                  <a:lnTo>
                    <a:pt x="6" y="451"/>
                  </a:lnTo>
                  <a:lnTo>
                    <a:pt x="6" y="449"/>
                  </a:lnTo>
                  <a:close/>
                  <a:moveTo>
                    <a:pt x="12" y="453"/>
                  </a:moveTo>
                  <a:lnTo>
                    <a:pt x="13" y="453"/>
                  </a:lnTo>
                  <a:lnTo>
                    <a:pt x="12" y="453"/>
                  </a:lnTo>
                  <a:lnTo>
                    <a:pt x="12" y="455"/>
                  </a:lnTo>
                  <a:lnTo>
                    <a:pt x="12" y="453"/>
                  </a:lnTo>
                  <a:close/>
                  <a:moveTo>
                    <a:pt x="864" y="695"/>
                  </a:moveTo>
                  <a:lnTo>
                    <a:pt x="862" y="695"/>
                  </a:lnTo>
                  <a:lnTo>
                    <a:pt x="864" y="695"/>
                  </a:lnTo>
                  <a:close/>
                  <a:moveTo>
                    <a:pt x="35" y="459"/>
                  </a:moveTo>
                  <a:lnTo>
                    <a:pt x="33" y="459"/>
                  </a:lnTo>
                  <a:lnTo>
                    <a:pt x="35" y="459"/>
                  </a:lnTo>
                  <a:close/>
                  <a:moveTo>
                    <a:pt x="29" y="486"/>
                  </a:moveTo>
                  <a:lnTo>
                    <a:pt x="29" y="484"/>
                  </a:lnTo>
                  <a:lnTo>
                    <a:pt x="29" y="486"/>
                  </a:lnTo>
                  <a:close/>
                  <a:moveTo>
                    <a:pt x="678" y="701"/>
                  </a:moveTo>
                  <a:lnTo>
                    <a:pt x="678" y="703"/>
                  </a:lnTo>
                  <a:lnTo>
                    <a:pt x="678" y="701"/>
                  </a:lnTo>
                  <a:lnTo>
                    <a:pt x="678" y="703"/>
                  </a:lnTo>
                  <a:lnTo>
                    <a:pt x="678" y="701"/>
                  </a:lnTo>
                  <a:close/>
                  <a:moveTo>
                    <a:pt x="282" y="518"/>
                  </a:moveTo>
                  <a:lnTo>
                    <a:pt x="284" y="518"/>
                  </a:lnTo>
                  <a:lnTo>
                    <a:pt x="282" y="518"/>
                  </a:lnTo>
                  <a:close/>
                  <a:moveTo>
                    <a:pt x="19" y="463"/>
                  </a:moveTo>
                  <a:lnTo>
                    <a:pt x="17" y="463"/>
                  </a:lnTo>
                  <a:lnTo>
                    <a:pt x="19" y="463"/>
                  </a:lnTo>
                  <a:close/>
                  <a:moveTo>
                    <a:pt x="666" y="685"/>
                  </a:moveTo>
                  <a:lnTo>
                    <a:pt x="666" y="687"/>
                  </a:lnTo>
                  <a:lnTo>
                    <a:pt x="666" y="685"/>
                  </a:lnTo>
                  <a:close/>
                  <a:moveTo>
                    <a:pt x="668" y="685"/>
                  </a:moveTo>
                  <a:lnTo>
                    <a:pt x="670" y="685"/>
                  </a:lnTo>
                  <a:lnTo>
                    <a:pt x="668" y="685"/>
                  </a:lnTo>
                  <a:close/>
                  <a:moveTo>
                    <a:pt x="25" y="476"/>
                  </a:moveTo>
                  <a:lnTo>
                    <a:pt x="27" y="476"/>
                  </a:lnTo>
                  <a:lnTo>
                    <a:pt x="25" y="476"/>
                  </a:lnTo>
                  <a:close/>
                  <a:moveTo>
                    <a:pt x="582" y="641"/>
                  </a:moveTo>
                  <a:lnTo>
                    <a:pt x="580" y="641"/>
                  </a:lnTo>
                  <a:lnTo>
                    <a:pt x="582" y="641"/>
                  </a:lnTo>
                  <a:close/>
                  <a:moveTo>
                    <a:pt x="687" y="850"/>
                  </a:moveTo>
                  <a:lnTo>
                    <a:pt x="689" y="850"/>
                  </a:lnTo>
                  <a:lnTo>
                    <a:pt x="687" y="850"/>
                  </a:lnTo>
                  <a:close/>
                  <a:moveTo>
                    <a:pt x="678" y="699"/>
                  </a:moveTo>
                  <a:lnTo>
                    <a:pt x="678" y="701"/>
                  </a:lnTo>
                  <a:lnTo>
                    <a:pt x="678" y="699"/>
                  </a:lnTo>
                  <a:lnTo>
                    <a:pt x="678" y="701"/>
                  </a:lnTo>
                  <a:lnTo>
                    <a:pt x="678" y="699"/>
                  </a:lnTo>
                  <a:close/>
                  <a:moveTo>
                    <a:pt x="40" y="463"/>
                  </a:moveTo>
                  <a:lnTo>
                    <a:pt x="38" y="463"/>
                  </a:lnTo>
                  <a:lnTo>
                    <a:pt x="40" y="463"/>
                  </a:lnTo>
                  <a:close/>
                  <a:moveTo>
                    <a:pt x="668" y="683"/>
                  </a:moveTo>
                  <a:lnTo>
                    <a:pt x="668" y="685"/>
                  </a:lnTo>
                  <a:lnTo>
                    <a:pt x="666" y="685"/>
                  </a:lnTo>
                  <a:lnTo>
                    <a:pt x="666" y="683"/>
                  </a:lnTo>
                  <a:lnTo>
                    <a:pt x="666" y="685"/>
                  </a:lnTo>
                  <a:lnTo>
                    <a:pt x="666" y="683"/>
                  </a:lnTo>
                  <a:lnTo>
                    <a:pt x="668" y="683"/>
                  </a:lnTo>
                  <a:close/>
                  <a:moveTo>
                    <a:pt x="44" y="470"/>
                  </a:moveTo>
                  <a:lnTo>
                    <a:pt x="44" y="472"/>
                  </a:lnTo>
                  <a:lnTo>
                    <a:pt x="44" y="470"/>
                  </a:lnTo>
                  <a:lnTo>
                    <a:pt x="44" y="472"/>
                  </a:lnTo>
                  <a:lnTo>
                    <a:pt x="44" y="470"/>
                  </a:lnTo>
                  <a:close/>
                  <a:moveTo>
                    <a:pt x="582" y="850"/>
                  </a:moveTo>
                  <a:lnTo>
                    <a:pt x="582" y="849"/>
                  </a:lnTo>
                  <a:lnTo>
                    <a:pt x="582" y="850"/>
                  </a:lnTo>
                  <a:close/>
                  <a:moveTo>
                    <a:pt x="280" y="518"/>
                  </a:moveTo>
                  <a:lnTo>
                    <a:pt x="278" y="518"/>
                  </a:lnTo>
                  <a:lnTo>
                    <a:pt x="280" y="518"/>
                  </a:lnTo>
                  <a:lnTo>
                    <a:pt x="278" y="518"/>
                  </a:lnTo>
                  <a:lnTo>
                    <a:pt x="278" y="520"/>
                  </a:lnTo>
                  <a:lnTo>
                    <a:pt x="278" y="518"/>
                  </a:lnTo>
                  <a:lnTo>
                    <a:pt x="280" y="518"/>
                  </a:lnTo>
                  <a:close/>
                  <a:moveTo>
                    <a:pt x="653" y="672"/>
                  </a:moveTo>
                  <a:lnTo>
                    <a:pt x="655" y="672"/>
                  </a:lnTo>
                  <a:lnTo>
                    <a:pt x="655" y="674"/>
                  </a:lnTo>
                  <a:lnTo>
                    <a:pt x="653" y="674"/>
                  </a:lnTo>
                  <a:lnTo>
                    <a:pt x="653" y="672"/>
                  </a:lnTo>
                  <a:lnTo>
                    <a:pt x="653" y="674"/>
                  </a:lnTo>
                  <a:lnTo>
                    <a:pt x="653" y="672"/>
                  </a:lnTo>
                  <a:close/>
                  <a:moveTo>
                    <a:pt x="23" y="449"/>
                  </a:moveTo>
                  <a:lnTo>
                    <a:pt x="21" y="449"/>
                  </a:lnTo>
                  <a:lnTo>
                    <a:pt x="23" y="449"/>
                  </a:lnTo>
                  <a:close/>
                  <a:moveTo>
                    <a:pt x="357" y="501"/>
                  </a:moveTo>
                  <a:lnTo>
                    <a:pt x="357" y="499"/>
                  </a:lnTo>
                  <a:lnTo>
                    <a:pt x="357" y="501"/>
                  </a:lnTo>
                  <a:close/>
                  <a:moveTo>
                    <a:pt x="628" y="645"/>
                  </a:moveTo>
                  <a:lnTo>
                    <a:pt x="630" y="645"/>
                  </a:lnTo>
                  <a:lnTo>
                    <a:pt x="628" y="645"/>
                  </a:lnTo>
                  <a:lnTo>
                    <a:pt x="630" y="645"/>
                  </a:lnTo>
                  <a:lnTo>
                    <a:pt x="628" y="645"/>
                  </a:lnTo>
                  <a:close/>
                  <a:moveTo>
                    <a:pt x="278" y="520"/>
                  </a:moveTo>
                  <a:lnTo>
                    <a:pt x="280" y="520"/>
                  </a:lnTo>
                  <a:lnTo>
                    <a:pt x="278" y="520"/>
                  </a:lnTo>
                  <a:close/>
                  <a:moveTo>
                    <a:pt x="643" y="664"/>
                  </a:moveTo>
                  <a:lnTo>
                    <a:pt x="643" y="666"/>
                  </a:lnTo>
                  <a:lnTo>
                    <a:pt x="643" y="664"/>
                  </a:lnTo>
                  <a:lnTo>
                    <a:pt x="643" y="666"/>
                  </a:lnTo>
                  <a:lnTo>
                    <a:pt x="643" y="664"/>
                  </a:lnTo>
                  <a:close/>
                  <a:moveTo>
                    <a:pt x="27" y="436"/>
                  </a:moveTo>
                  <a:lnTo>
                    <a:pt x="27" y="438"/>
                  </a:lnTo>
                  <a:lnTo>
                    <a:pt x="27" y="436"/>
                  </a:lnTo>
                  <a:lnTo>
                    <a:pt x="27" y="438"/>
                  </a:lnTo>
                  <a:lnTo>
                    <a:pt x="25" y="438"/>
                  </a:lnTo>
                  <a:lnTo>
                    <a:pt x="27" y="438"/>
                  </a:lnTo>
                  <a:lnTo>
                    <a:pt x="27" y="436"/>
                  </a:lnTo>
                  <a:close/>
                  <a:moveTo>
                    <a:pt x="42" y="465"/>
                  </a:moveTo>
                  <a:lnTo>
                    <a:pt x="42" y="467"/>
                  </a:lnTo>
                  <a:lnTo>
                    <a:pt x="42" y="465"/>
                  </a:lnTo>
                  <a:lnTo>
                    <a:pt x="42" y="467"/>
                  </a:lnTo>
                  <a:lnTo>
                    <a:pt x="42" y="465"/>
                  </a:lnTo>
                  <a:close/>
                  <a:moveTo>
                    <a:pt x="38" y="480"/>
                  </a:moveTo>
                  <a:lnTo>
                    <a:pt x="38" y="482"/>
                  </a:lnTo>
                  <a:lnTo>
                    <a:pt x="38" y="480"/>
                  </a:lnTo>
                  <a:lnTo>
                    <a:pt x="38" y="482"/>
                  </a:lnTo>
                  <a:lnTo>
                    <a:pt x="38" y="480"/>
                  </a:lnTo>
                  <a:close/>
                  <a:moveTo>
                    <a:pt x="643" y="660"/>
                  </a:moveTo>
                  <a:lnTo>
                    <a:pt x="643" y="662"/>
                  </a:lnTo>
                  <a:lnTo>
                    <a:pt x="641" y="662"/>
                  </a:lnTo>
                  <a:lnTo>
                    <a:pt x="643" y="662"/>
                  </a:lnTo>
                  <a:lnTo>
                    <a:pt x="643" y="660"/>
                  </a:lnTo>
                  <a:lnTo>
                    <a:pt x="643" y="662"/>
                  </a:lnTo>
                  <a:lnTo>
                    <a:pt x="643" y="660"/>
                  </a:lnTo>
                  <a:close/>
                  <a:moveTo>
                    <a:pt x="15" y="470"/>
                  </a:moveTo>
                  <a:lnTo>
                    <a:pt x="13" y="470"/>
                  </a:lnTo>
                  <a:lnTo>
                    <a:pt x="15" y="470"/>
                  </a:lnTo>
                  <a:close/>
                  <a:moveTo>
                    <a:pt x="44" y="467"/>
                  </a:moveTo>
                  <a:lnTo>
                    <a:pt x="44" y="468"/>
                  </a:lnTo>
                  <a:lnTo>
                    <a:pt x="44" y="467"/>
                  </a:lnTo>
                  <a:close/>
                  <a:moveTo>
                    <a:pt x="284" y="516"/>
                  </a:moveTo>
                  <a:lnTo>
                    <a:pt x="286" y="516"/>
                  </a:lnTo>
                  <a:lnTo>
                    <a:pt x="284" y="516"/>
                  </a:lnTo>
                  <a:close/>
                  <a:moveTo>
                    <a:pt x="686" y="707"/>
                  </a:moveTo>
                  <a:lnTo>
                    <a:pt x="687" y="707"/>
                  </a:lnTo>
                  <a:lnTo>
                    <a:pt x="687" y="708"/>
                  </a:lnTo>
                  <a:lnTo>
                    <a:pt x="687" y="707"/>
                  </a:lnTo>
                  <a:lnTo>
                    <a:pt x="687" y="708"/>
                  </a:lnTo>
                  <a:lnTo>
                    <a:pt x="686" y="708"/>
                  </a:lnTo>
                  <a:lnTo>
                    <a:pt x="686" y="707"/>
                  </a:lnTo>
                  <a:close/>
                  <a:moveTo>
                    <a:pt x="42" y="470"/>
                  </a:moveTo>
                  <a:lnTo>
                    <a:pt x="42" y="472"/>
                  </a:lnTo>
                  <a:lnTo>
                    <a:pt x="42" y="470"/>
                  </a:lnTo>
                  <a:close/>
                  <a:moveTo>
                    <a:pt x="901" y="643"/>
                  </a:moveTo>
                  <a:lnTo>
                    <a:pt x="899" y="643"/>
                  </a:lnTo>
                  <a:lnTo>
                    <a:pt x="901" y="643"/>
                  </a:lnTo>
                  <a:close/>
                  <a:moveTo>
                    <a:pt x="42" y="467"/>
                  </a:moveTo>
                  <a:lnTo>
                    <a:pt x="40" y="467"/>
                  </a:lnTo>
                  <a:lnTo>
                    <a:pt x="42" y="467"/>
                  </a:lnTo>
                  <a:close/>
                  <a:moveTo>
                    <a:pt x="23" y="455"/>
                  </a:moveTo>
                  <a:lnTo>
                    <a:pt x="23" y="457"/>
                  </a:lnTo>
                  <a:lnTo>
                    <a:pt x="23" y="455"/>
                  </a:lnTo>
                  <a:lnTo>
                    <a:pt x="23" y="457"/>
                  </a:lnTo>
                  <a:lnTo>
                    <a:pt x="23" y="455"/>
                  </a:lnTo>
                  <a:lnTo>
                    <a:pt x="23" y="457"/>
                  </a:lnTo>
                  <a:lnTo>
                    <a:pt x="23" y="455"/>
                  </a:lnTo>
                  <a:lnTo>
                    <a:pt x="23" y="457"/>
                  </a:lnTo>
                  <a:lnTo>
                    <a:pt x="23" y="455"/>
                  </a:lnTo>
                  <a:close/>
                  <a:moveTo>
                    <a:pt x="23" y="455"/>
                  </a:moveTo>
                  <a:lnTo>
                    <a:pt x="25" y="455"/>
                  </a:lnTo>
                  <a:lnTo>
                    <a:pt x="23" y="455"/>
                  </a:lnTo>
                  <a:close/>
                  <a:moveTo>
                    <a:pt x="31" y="476"/>
                  </a:moveTo>
                  <a:lnTo>
                    <a:pt x="29" y="476"/>
                  </a:lnTo>
                  <a:lnTo>
                    <a:pt x="31" y="476"/>
                  </a:lnTo>
                  <a:close/>
                  <a:moveTo>
                    <a:pt x="35" y="476"/>
                  </a:moveTo>
                  <a:lnTo>
                    <a:pt x="36" y="476"/>
                  </a:lnTo>
                  <a:lnTo>
                    <a:pt x="35" y="476"/>
                  </a:lnTo>
                  <a:close/>
                  <a:moveTo>
                    <a:pt x="664" y="683"/>
                  </a:moveTo>
                  <a:lnTo>
                    <a:pt x="662" y="683"/>
                  </a:lnTo>
                  <a:lnTo>
                    <a:pt x="664" y="683"/>
                  </a:lnTo>
                  <a:close/>
                  <a:moveTo>
                    <a:pt x="351" y="495"/>
                  </a:moveTo>
                  <a:lnTo>
                    <a:pt x="351" y="497"/>
                  </a:lnTo>
                  <a:lnTo>
                    <a:pt x="351" y="495"/>
                  </a:lnTo>
                  <a:close/>
                  <a:moveTo>
                    <a:pt x="35" y="472"/>
                  </a:moveTo>
                  <a:lnTo>
                    <a:pt x="35" y="474"/>
                  </a:lnTo>
                  <a:lnTo>
                    <a:pt x="35" y="472"/>
                  </a:lnTo>
                  <a:close/>
                  <a:moveTo>
                    <a:pt x="655" y="676"/>
                  </a:moveTo>
                  <a:lnTo>
                    <a:pt x="657" y="676"/>
                  </a:lnTo>
                  <a:lnTo>
                    <a:pt x="655" y="676"/>
                  </a:lnTo>
                  <a:close/>
                  <a:moveTo>
                    <a:pt x="607" y="645"/>
                  </a:moveTo>
                  <a:lnTo>
                    <a:pt x="609" y="645"/>
                  </a:lnTo>
                  <a:lnTo>
                    <a:pt x="607" y="645"/>
                  </a:lnTo>
                  <a:close/>
                  <a:moveTo>
                    <a:pt x="42" y="468"/>
                  </a:moveTo>
                  <a:lnTo>
                    <a:pt x="44" y="468"/>
                  </a:lnTo>
                  <a:lnTo>
                    <a:pt x="42" y="468"/>
                  </a:lnTo>
                  <a:lnTo>
                    <a:pt x="44" y="468"/>
                  </a:lnTo>
                  <a:lnTo>
                    <a:pt x="42" y="468"/>
                  </a:lnTo>
                  <a:close/>
                  <a:moveTo>
                    <a:pt x="831" y="720"/>
                  </a:moveTo>
                  <a:lnTo>
                    <a:pt x="831" y="722"/>
                  </a:lnTo>
                  <a:lnTo>
                    <a:pt x="831" y="720"/>
                  </a:lnTo>
                  <a:close/>
                  <a:moveTo>
                    <a:pt x="509" y="664"/>
                  </a:moveTo>
                  <a:lnTo>
                    <a:pt x="507" y="664"/>
                  </a:lnTo>
                  <a:lnTo>
                    <a:pt x="509" y="664"/>
                  </a:lnTo>
                  <a:close/>
                  <a:moveTo>
                    <a:pt x="21" y="455"/>
                  </a:moveTo>
                  <a:lnTo>
                    <a:pt x="21" y="457"/>
                  </a:lnTo>
                  <a:lnTo>
                    <a:pt x="19" y="457"/>
                  </a:lnTo>
                  <a:lnTo>
                    <a:pt x="19" y="455"/>
                  </a:lnTo>
                  <a:lnTo>
                    <a:pt x="21" y="455"/>
                  </a:lnTo>
                  <a:close/>
                  <a:moveTo>
                    <a:pt x="48" y="468"/>
                  </a:moveTo>
                  <a:lnTo>
                    <a:pt x="46" y="468"/>
                  </a:lnTo>
                  <a:lnTo>
                    <a:pt x="48" y="468"/>
                  </a:lnTo>
                  <a:lnTo>
                    <a:pt x="46" y="468"/>
                  </a:lnTo>
                  <a:lnTo>
                    <a:pt x="46" y="467"/>
                  </a:lnTo>
                  <a:lnTo>
                    <a:pt x="48" y="467"/>
                  </a:lnTo>
                  <a:lnTo>
                    <a:pt x="46" y="467"/>
                  </a:lnTo>
                  <a:lnTo>
                    <a:pt x="48" y="467"/>
                  </a:lnTo>
                  <a:lnTo>
                    <a:pt x="46" y="467"/>
                  </a:lnTo>
                  <a:lnTo>
                    <a:pt x="48" y="467"/>
                  </a:lnTo>
                  <a:lnTo>
                    <a:pt x="46" y="467"/>
                  </a:lnTo>
                  <a:lnTo>
                    <a:pt x="46" y="468"/>
                  </a:lnTo>
                  <a:lnTo>
                    <a:pt x="48" y="468"/>
                  </a:lnTo>
                  <a:close/>
                  <a:moveTo>
                    <a:pt x="290" y="493"/>
                  </a:moveTo>
                  <a:lnTo>
                    <a:pt x="288" y="493"/>
                  </a:lnTo>
                  <a:lnTo>
                    <a:pt x="290" y="493"/>
                  </a:lnTo>
                  <a:close/>
                  <a:moveTo>
                    <a:pt x="40" y="482"/>
                  </a:moveTo>
                  <a:lnTo>
                    <a:pt x="42" y="482"/>
                  </a:lnTo>
                  <a:lnTo>
                    <a:pt x="40" y="482"/>
                  </a:lnTo>
                  <a:close/>
                  <a:moveTo>
                    <a:pt x="29" y="484"/>
                  </a:moveTo>
                  <a:lnTo>
                    <a:pt x="29" y="486"/>
                  </a:lnTo>
                  <a:lnTo>
                    <a:pt x="29" y="484"/>
                  </a:lnTo>
                  <a:close/>
                  <a:moveTo>
                    <a:pt x="461" y="618"/>
                  </a:moveTo>
                  <a:lnTo>
                    <a:pt x="461" y="616"/>
                  </a:lnTo>
                  <a:lnTo>
                    <a:pt x="461" y="618"/>
                  </a:lnTo>
                  <a:close/>
                  <a:moveTo>
                    <a:pt x="593" y="670"/>
                  </a:moveTo>
                  <a:lnTo>
                    <a:pt x="591" y="670"/>
                  </a:lnTo>
                  <a:lnTo>
                    <a:pt x="593" y="670"/>
                  </a:lnTo>
                  <a:close/>
                  <a:moveTo>
                    <a:pt x="682" y="699"/>
                  </a:moveTo>
                  <a:lnTo>
                    <a:pt x="682" y="701"/>
                  </a:lnTo>
                  <a:lnTo>
                    <a:pt x="682" y="699"/>
                  </a:lnTo>
                  <a:lnTo>
                    <a:pt x="682" y="701"/>
                  </a:lnTo>
                  <a:lnTo>
                    <a:pt x="680" y="699"/>
                  </a:lnTo>
                  <a:lnTo>
                    <a:pt x="682" y="699"/>
                  </a:lnTo>
                  <a:close/>
                  <a:moveTo>
                    <a:pt x="674" y="695"/>
                  </a:moveTo>
                  <a:lnTo>
                    <a:pt x="672" y="695"/>
                  </a:lnTo>
                  <a:lnTo>
                    <a:pt x="674" y="695"/>
                  </a:lnTo>
                  <a:lnTo>
                    <a:pt x="672" y="695"/>
                  </a:lnTo>
                  <a:lnTo>
                    <a:pt x="674" y="695"/>
                  </a:lnTo>
                  <a:close/>
                  <a:moveTo>
                    <a:pt x="19" y="478"/>
                  </a:moveTo>
                  <a:lnTo>
                    <a:pt x="17" y="478"/>
                  </a:lnTo>
                  <a:lnTo>
                    <a:pt x="19" y="478"/>
                  </a:lnTo>
                  <a:lnTo>
                    <a:pt x="17" y="478"/>
                  </a:lnTo>
                  <a:lnTo>
                    <a:pt x="19" y="478"/>
                  </a:lnTo>
                  <a:close/>
                  <a:moveTo>
                    <a:pt x="23" y="482"/>
                  </a:moveTo>
                  <a:lnTo>
                    <a:pt x="21" y="482"/>
                  </a:lnTo>
                  <a:lnTo>
                    <a:pt x="23" y="482"/>
                  </a:lnTo>
                  <a:close/>
                  <a:moveTo>
                    <a:pt x="855" y="701"/>
                  </a:moveTo>
                  <a:lnTo>
                    <a:pt x="855" y="703"/>
                  </a:lnTo>
                  <a:lnTo>
                    <a:pt x="855" y="701"/>
                  </a:lnTo>
                  <a:close/>
                  <a:moveTo>
                    <a:pt x="684" y="847"/>
                  </a:moveTo>
                  <a:lnTo>
                    <a:pt x="684" y="849"/>
                  </a:lnTo>
                  <a:lnTo>
                    <a:pt x="684" y="847"/>
                  </a:lnTo>
                  <a:close/>
                  <a:moveTo>
                    <a:pt x="19" y="474"/>
                  </a:moveTo>
                  <a:lnTo>
                    <a:pt x="19" y="476"/>
                  </a:lnTo>
                  <a:lnTo>
                    <a:pt x="19" y="474"/>
                  </a:lnTo>
                  <a:close/>
                  <a:moveTo>
                    <a:pt x="15" y="459"/>
                  </a:moveTo>
                  <a:lnTo>
                    <a:pt x="15" y="461"/>
                  </a:lnTo>
                  <a:lnTo>
                    <a:pt x="15" y="459"/>
                  </a:lnTo>
                  <a:lnTo>
                    <a:pt x="15" y="461"/>
                  </a:lnTo>
                  <a:lnTo>
                    <a:pt x="15" y="459"/>
                  </a:lnTo>
                  <a:close/>
                  <a:moveTo>
                    <a:pt x="899" y="643"/>
                  </a:moveTo>
                  <a:lnTo>
                    <a:pt x="899" y="645"/>
                  </a:lnTo>
                  <a:lnTo>
                    <a:pt x="899" y="643"/>
                  </a:lnTo>
                  <a:close/>
                  <a:moveTo>
                    <a:pt x="682" y="703"/>
                  </a:moveTo>
                  <a:lnTo>
                    <a:pt x="684" y="703"/>
                  </a:lnTo>
                  <a:lnTo>
                    <a:pt x="682" y="703"/>
                  </a:lnTo>
                  <a:close/>
                  <a:moveTo>
                    <a:pt x="528" y="647"/>
                  </a:moveTo>
                  <a:lnTo>
                    <a:pt x="528" y="649"/>
                  </a:lnTo>
                  <a:lnTo>
                    <a:pt x="528" y="647"/>
                  </a:lnTo>
                  <a:close/>
                  <a:moveTo>
                    <a:pt x="440" y="576"/>
                  </a:moveTo>
                  <a:lnTo>
                    <a:pt x="438" y="576"/>
                  </a:lnTo>
                  <a:lnTo>
                    <a:pt x="440" y="576"/>
                  </a:lnTo>
                  <a:close/>
                  <a:moveTo>
                    <a:pt x="901" y="643"/>
                  </a:moveTo>
                  <a:lnTo>
                    <a:pt x="901" y="641"/>
                  </a:lnTo>
                  <a:lnTo>
                    <a:pt x="901" y="643"/>
                  </a:lnTo>
                  <a:close/>
                  <a:moveTo>
                    <a:pt x="29" y="480"/>
                  </a:moveTo>
                  <a:lnTo>
                    <a:pt x="29" y="482"/>
                  </a:lnTo>
                  <a:lnTo>
                    <a:pt x="29" y="480"/>
                  </a:lnTo>
                  <a:close/>
                  <a:moveTo>
                    <a:pt x="31" y="474"/>
                  </a:moveTo>
                  <a:lnTo>
                    <a:pt x="33" y="474"/>
                  </a:lnTo>
                  <a:lnTo>
                    <a:pt x="31" y="474"/>
                  </a:lnTo>
                  <a:close/>
                  <a:moveTo>
                    <a:pt x="29" y="482"/>
                  </a:moveTo>
                  <a:lnTo>
                    <a:pt x="29" y="480"/>
                  </a:lnTo>
                  <a:lnTo>
                    <a:pt x="29" y="482"/>
                  </a:lnTo>
                  <a:close/>
                  <a:moveTo>
                    <a:pt x="25" y="453"/>
                  </a:moveTo>
                  <a:lnTo>
                    <a:pt x="25" y="455"/>
                  </a:lnTo>
                  <a:lnTo>
                    <a:pt x="25" y="453"/>
                  </a:lnTo>
                  <a:close/>
                  <a:moveTo>
                    <a:pt x="27" y="434"/>
                  </a:moveTo>
                  <a:lnTo>
                    <a:pt x="25" y="434"/>
                  </a:lnTo>
                  <a:lnTo>
                    <a:pt x="27" y="434"/>
                  </a:lnTo>
                  <a:close/>
                  <a:moveTo>
                    <a:pt x="630" y="651"/>
                  </a:moveTo>
                  <a:lnTo>
                    <a:pt x="632" y="651"/>
                  </a:lnTo>
                  <a:lnTo>
                    <a:pt x="630" y="651"/>
                  </a:lnTo>
                  <a:close/>
                  <a:moveTo>
                    <a:pt x="855" y="703"/>
                  </a:moveTo>
                  <a:lnTo>
                    <a:pt x="853" y="703"/>
                  </a:lnTo>
                  <a:lnTo>
                    <a:pt x="855" y="703"/>
                  </a:lnTo>
                  <a:lnTo>
                    <a:pt x="853" y="703"/>
                  </a:lnTo>
                  <a:lnTo>
                    <a:pt x="855" y="703"/>
                  </a:lnTo>
                  <a:close/>
                  <a:moveTo>
                    <a:pt x="680" y="699"/>
                  </a:moveTo>
                  <a:lnTo>
                    <a:pt x="680" y="701"/>
                  </a:lnTo>
                  <a:lnTo>
                    <a:pt x="680" y="699"/>
                  </a:lnTo>
                  <a:lnTo>
                    <a:pt x="680" y="701"/>
                  </a:lnTo>
                  <a:lnTo>
                    <a:pt x="680" y="699"/>
                  </a:lnTo>
                  <a:close/>
                  <a:moveTo>
                    <a:pt x="649" y="668"/>
                  </a:moveTo>
                  <a:lnTo>
                    <a:pt x="649" y="670"/>
                  </a:lnTo>
                  <a:lnTo>
                    <a:pt x="647" y="670"/>
                  </a:lnTo>
                  <a:lnTo>
                    <a:pt x="647" y="668"/>
                  </a:lnTo>
                  <a:lnTo>
                    <a:pt x="649" y="668"/>
                  </a:lnTo>
                  <a:lnTo>
                    <a:pt x="647" y="668"/>
                  </a:lnTo>
                  <a:lnTo>
                    <a:pt x="649" y="668"/>
                  </a:lnTo>
                  <a:close/>
                  <a:moveTo>
                    <a:pt x="670" y="687"/>
                  </a:moveTo>
                  <a:lnTo>
                    <a:pt x="672" y="687"/>
                  </a:lnTo>
                  <a:lnTo>
                    <a:pt x="670" y="687"/>
                  </a:lnTo>
                  <a:close/>
                  <a:moveTo>
                    <a:pt x="31" y="476"/>
                  </a:moveTo>
                  <a:lnTo>
                    <a:pt x="31" y="478"/>
                  </a:lnTo>
                  <a:lnTo>
                    <a:pt x="31" y="476"/>
                  </a:lnTo>
                  <a:close/>
                  <a:moveTo>
                    <a:pt x="467" y="630"/>
                  </a:moveTo>
                  <a:lnTo>
                    <a:pt x="465" y="630"/>
                  </a:lnTo>
                  <a:lnTo>
                    <a:pt x="467" y="630"/>
                  </a:lnTo>
                  <a:close/>
                  <a:moveTo>
                    <a:pt x="584" y="641"/>
                  </a:moveTo>
                  <a:lnTo>
                    <a:pt x="582" y="641"/>
                  </a:lnTo>
                  <a:lnTo>
                    <a:pt x="584" y="641"/>
                  </a:lnTo>
                  <a:close/>
                  <a:moveTo>
                    <a:pt x="25" y="453"/>
                  </a:moveTo>
                  <a:lnTo>
                    <a:pt x="23" y="453"/>
                  </a:lnTo>
                  <a:lnTo>
                    <a:pt x="23" y="451"/>
                  </a:lnTo>
                  <a:lnTo>
                    <a:pt x="25" y="453"/>
                  </a:lnTo>
                  <a:close/>
                  <a:moveTo>
                    <a:pt x="841" y="716"/>
                  </a:moveTo>
                  <a:lnTo>
                    <a:pt x="841" y="714"/>
                  </a:lnTo>
                  <a:lnTo>
                    <a:pt x="841" y="716"/>
                  </a:lnTo>
                  <a:close/>
                  <a:moveTo>
                    <a:pt x="282" y="518"/>
                  </a:moveTo>
                  <a:lnTo>
                    <a:pt x="282" y="516"/>
                  </a:lnTo>
                  <a:lnTo>
                    <a:pt x="282" y="518"/>
                  </a:lnTo>
                  <a:close/>
                  <a:moveTo>
                    <a:pt x="559" y="645"/>
                  </a:moveTo>
                  <a:lnTo>
                    <a:pt x="561" y="645"/>
                  </a:lnTo>
                  <a:lnTo>
                    <a:pt x="559" y="645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42" y="480"/>
                  </a:moveTo>
                  <a:lnTo>
                    <a:pt x="42" y="482"/>
                  </a:lnTo>
                  <a:lnTo>
                    <a:pt x="42" y="480"/>
                  </a:lnTo>
                  <a:lnTo>
                    <a:pt x="42" y="482"/>
                  </a:lnTo>
                  <a:lnTo>
                    <a:pt x="42" y="480"/>
                  </a:lnTo>
                  <a:close/>
                  <a:moveTo>
                    <a:pt x="300" y="505"/>
                  </a:moveTo>
                  <a:lnTo>
                    <a:pt x="298" y="505"/>
                  </a:lnTo>
                  <a:lnTo>
                    <a:pt x="300" y="505"/>
                  </a:lnTo>
                  <a:close/>
                  <a:moveTo>
                    <a:pt x="284" y="518"/>
                  </a:moveTo>
                  <a:lnTo>
                    <a:pt x="284" y="516"/>
                  </a:lnTo>
                  <a:lnTo>
                    <a:pt x="284" y="518"/>
                  </a:lnTo>
                  <a:close/>
                  <a:moveTo>
                    <a:pt x="263" y="534"/>
                  </a:moveTo>
                  <a:lnTo>
                    <a:pt x="263" y="532"/>
                  </a:lnTo>
                  <a:lnTo>
                    <a:pt x="265" y="532"/>
                  </a:lnTo>
                  <a:lnTo>
                    <a:pt x="265" y="534"/>
                  </a:lnTo>
                  <a:lnTo>
                    <a:pt x="263" y="534"/>
                  </a:lnTo>
                  <a:close/>
                  <a:moveTo>
                    <a:pt x="42" y="465"/>
                  </a:moveTo>
                  <a:lnTo>
                    <a:pt x="40" y="465"/>
                  </a:lnTo>
                  <a:lnTo>
                    <a:pt x="42" y="465"/>
                  </a:lnTo>
                  <a:close/>
                  <a:moveTo>
                    <a:pt x="29" y="443"/>
                  </a:moveTo>
                  <a:lnTo>
                    <a:pt x="29" y="445"/>
                  </a:lnTo>
                  <a:lnTo>
                    <a:pt x="29" y="443"/>
                  </a:lnTo>
                  <a:close/>
                  <a:moveTo>
                    <a:pt x="831" y="731"/>
                  </a:moveTo>
                  <a:lnTo>
                    <a:pt x="830" y="731"/>
                  </a:lnTo>
                  <a:lnTo>
                    <a:pt x="831" y="731"/>
                  </a:lnTo>
                  <a:close/>
                  <a:moveTo>
                    <a:pt x="855" y="705"/>
                  </a:moveTo>
                  <a:lnTo>
                    <a:pt x="855" y="707"/>
                  </a:lnTo>
                  <a:lnTo>
                    <a:pt x="855" y="705"/>
                  </a:lnTo>
                  <a:close/>
                  <a:moveTo>
                    <a:pt x="17" y="472"/>
                  </a:moveTo>
                  <a:lnTo>
                    <a:pt x="15" y="472"/>
                  </a:lnTo>
                  <a:lnTo>
                    <a:pt x="17" y="472"/>
                  </a:lnTo>
                  <a:close/>
                  <a:moveTo>
                    <a:pt x="27" y="434"/>
                  </a:moveTo>
                  <a:lnTo>
                    <a:pt x="27" y="436"/>
                  </a:lnTo>
                  <a:lnTo>
                    <a:pt x="27" y="434"/>
                  </a:lnTo>
                  <a:close/>
                  <a:moveTo>
                    <a:pt x="27" y="457"/>
                  </a:moveTo>
                  <a:lnTo>
                    <a:pt x="27" y="459"/>
                  </a:lnTo>
                  <a:lnTo>
                    <a:pt x="29" y="459"/>
                  </a:lnTo>
                  <a:lnTo>
                    <a:pt x="27" y="459"/>
                  </a:lnTo>
                  <a:lnTo>
                    <a:pt x="27" y="457"/>
                  </a:lnTo>
                  <a:close/>
                  <a:moveTo>
                    <a:pt x="25" y="467"/>
                  </a:moveTo>
                  <a:lnTo>
                    <a:pt x="23" y="468"/>
                  </a:lnTo>
                  <a:lnTo>
                    <a:pt x="23" y="467"/>
                  </a:lnTo>
                  <a:lnTo>
                    <a:pt x="25" y="467"/>
                  </a:lnTo>
                  <a:close/>
                  <a:moveTo>
                    <a:pt x="40" y="484"/>
                  </a:moveTo>
                  <a:lnTo>
                    <a:pt x="40" y="486"/>
                  </a:lnTo>
                  <a:lnTo>
                    <a:pt x="40" y="484"/>
                  </a:lnTo>
                  <a:close/>
                  <a:moveTo>
                    <a:pt x="300" y="507"/>
                  </a:moveTo>
                  <a:lnTo>
                    <a:pt x="300" y="505"/>
                  </a:lnTo>
                  <a:lnTo>
                    <a:pt x="300" y="507"/>
                  </a:lnTo>
                  <a:close/>
                  <a:moveTo>
                    <a:pt x="647" y="664"/>
                  </a:moveTo>
                  <a:lnTo>
                    <a:pt x="649" y="664"/>
                  </a:lnTo>
                  <a:lnTo>
                    <a:pt x="647" y="664"/>
                  </a:lnTo>
                  <a:close/>
                  <a:moveTo>
                    <a:pt x="42" y="467"/>
                  </a:moveTo>
                  <a:lnTo>
                    <a:pt x="44" y="467"/>
                  </a:lnTo>
                  <a:lnTo>
                    <a:pt x="42" y="467"/>
                  </a:lnTo>
                  <a:lnTo>
                    <a:pt x="44" y="467"/>
                  </a:lnTo>
                  <a:lnTo>
                    <a:pt x="42" y="467"/>
                  </a:lnTo>
                  <a:close/>
                  <a:moveTo>
                    <a:pt x="584" y="927"/>
                  </a:moveTo>
                  <a:lnTo>
                    <a:pt x="584" y="929"/>
                  </a:lnTo>
                  <a:lnTo>
                    <a:pt x="582" y="929"/>
                  </a:lnTo>
                  <a:lnTo>
                    <a:pt x="584" y="929"/>
                  </a:lnTo>
                  <a:lnTo>
                    <a:pt x="584" y="927"/>
                  </a:lnTo>
                  <a:close/>
                  <a:moveTo>
                    <a:pt x="8" y="451"/>
                  </a:moveTo>
                  <a:lnTo>
                    <a:pt x="8" y="449"/>
                  </a:lnTo>
                  <a:lnTo>
                    <a:pt x="8" y="451"/>
                  </a:lnTo>
                  <a:close/>
                  <a:moveTo>
                    <a:pt x="4" y="467"/>
                  </a:moveTo>
                  <a:lnTo>
                    <a:pt x="6" y="467"/>
                  </a:lnTo>
                  <a:lnTo>
                    <a:pt x="4" y="467"/>
                  </a:lnTo>
                  <a:close/>
                  <a:moveTo>
                    <a:pt x="25" y="468"/>
                  </a:moveTo>
                  <a:lnTo>
                    <a:pt x="23" y="468"/>
                  </a:lnTo>
                  <a:lnTo>
                    <a:pt x="25" y="468"/>
                  </a:lnTo>
                  <a:lnTo>
                    <a:pt x="23" y="468"/>
                  </a:lnTo>
                  <a:lnTo>
                    <a:pt x="25" y="468"/>
                  </a:lnTo>
                  <a:close/>
                  <a:moveTo>
                    <a:pt x="647" y="660"/>
                  </a:moveTo>
                  <a:lnTo>
                    <a:pt x="647" y="662"/>
                  </a:lnTo>
                  <a:lnTo>
                    <a:pt x="647" y="660"/>
                  </a:lnTo>
                  <a:close/>
                  <a:moveTo>
                    <a:pt x="561" y="643"/>
                  </a:moveTo>
                  <a:lnTo>
                    <a:pt x="561" y="645"/>
                  </a:lnTo>
                  <a:lnTo>
                    <a:pt x="561" y="643"/>
                  </a:lnTo>
                  <a:close/>
                  <a:moveTo>
                    <a:pt x="31" y="459"/>
                  </a:moveTo>
                  <a:lnTo>
                    <a:pt x="29" y="459"/>
                  </a:lnTo>
                  <a:lnTo>
                    <a:pt x="29" y="461"/>
                  </a:lnTo>
                  <a:lnTo>
                    <a:pt x="29" y="459"/>
                  </a:lnTo>
                  <a:lnTo>
                    <a:pt x="29" y="461"/>
                  </a:lnTo>
                  <a:lnTo>
                    <a:pt x="29" y="459"/>
                  </a:lnTo>
                  <a:lnTo>
                    <a:pt x="31" y="459"/>
                  </a:lnTo>
                  <a:close/>
                  <a:moveTo>
                    <a:pt x="628" y="647"/>
                  </a:moveTo>
                  <a:lnTo>
                    <a:pt x="626" y="647"/>
                  </a:lnTo>
                  <a:lnTo>
                    <a:pt x="628" y="647"/>
                  </a:lnTo>
                  <a:close/>
                  <a:moveTo>
                    <a:pt x="616" y="722"/>
                  </a:moveTo>
                  <a:lnTo>
                    <a:pt x="616" y="724"/>
                  </a:lnTo>
                  <a:lnTo>
                    <a:pt x="616" y="722"/>
                  </a:lnTo>
                  <a:close/>
                  <a:moveTo>
                    <a:pt x="36" y="459"/>
                  </a:moveTo>
                  <a:lnTo>
                    <a:pt x="35" y="459"/>
                  </a:lnTo>
                  <a:lnTo>
                    <a:pt x="36" y="459"/>
                  </a:lnTo>
                  <a:close/>
                  <a:moveTo>
                    <a:pt x="843" y="712"/>
                  </a:moveTo>
                  <a:lnTo>
                    <a:pt x="841" y="712"/>
                  </a:lnTo>
                  <a:lnTo>
                    <a:pt x="843" y="712"/>
                  </a:lnTo>
                  <a:close/>
                  <a:moveTo>
                    <a:pt x="23" y="474"/>
                  </a:moveTo>
                  <a:lnTo>
                    <a:pt x="23" y="476"/>
                  </a:lnTo>
                  <a:lnTo>
                    <a:pt x="21" y="476"/>
                  </a:lnTo>
                  <a:lnTo>
                    <a:pt x="21" y="474"/>
                  </a:lnTo>
                  <a:lnTo>
                    <a:pt x="23" y="474"/>
                  </a:lnTo>
                  <a:close/>
                  <a:moveTo>
                    <a:pt x="559" y="902"/>
                  </a:moveTo>
                  <a:lnTo>
                    <a:pt x="559" y="904"/>
                  </a:lnTo>
                  <a:lnTo>
                    <a:pt x="559" y="902"/>
                  </a:lnTo>
                  <a:close/>
                  <a:moveTo>
                    <a:pt x="449" y="612"/>
                  </a:moveTo>
                  <a:lnTo>
                    <a:pt x="449" y="611"/>
                  </a:lnTo>
                  <a:lnTo>
                    <a:pt x="449" y="612"/>
                  </a:lnTo>
                  <a:close/>
                  <a:moveTo>
                    <a:pt x="551" y="643"/>
                  </a:moveTo>
                  <a:lnTo>
                    <a:pt x="553" y="643"/>
                  </a:lnTo>
                  <a:lnTo>
                    <a:pt x="551" y="643"/>
                  </a:lnTo>
                  <a:close/>
                  <a:moveTo>
                    <a:pt x="31" y="445"/>
                  </a:moveTo>
                  <a:lnTo>
                    <a:pt x="31" y="447"/>
                  </a:lnTo>
                  <a:lnTo>
                    <a:pt x="31" y="445"/>
                  </a:lnTo>
                  <a:close/>
                  <a:moveTo>
                    <a:pt x="668" y="689"/>
                  </a:moveTo>
                  <a:lnTo>
                    <a:pt x="668" y="687"/>
                  </a:lnTo>
                  <a:lnTo>
                    <a:pt x="668" y="689"/>
                  </a:lnTo>
                  <a:lnTo>
                    <a:pt x="668" y="687"/>
                  </a:lnTo>
                  <a:lnTo>
                    <a:pt x="668" y="689"/>
                  </a:lnTo>
                  <a:close/>
                  <a:moveTo>
                    <a:pt x="33" y="459"/>
                  </a:moveTo>
                  <a:lnTo>
                    <a:pt x="31" y="459"/>
                  </a:lnTo>
                  <a:lnTo>
                    <a:pt x="33" y="459"/>
                  </a:lnTo>
                  <a:close/>
                  <a:moveTo>
                    <a:pt x="278" y="524"/>
                  </a:moveTo>
                  <a:lnTo>
                    <a:pt x="278" y="526"/>
                  </a:lnTo>
                  <a:lnTo>
                    <a:pt x="278" y="524"/>
                  </a:lnTo>
                  <a:close/>
                  <a:moveTo>
                    <a:pt x="8" y="455"/>
                  </a:moveTo>
                  <a:lnTo>
                    <a:pt x="8" y="453"/>
                  </a:lnTo>
                  <a:lnTo>
                    <a:pt x="8" y="455"/>
                  </a:lnTo>
                  <a:close/>
                  <a:moveTo>
                    <a:pt x="36" y="459"/>
                  </a:moveTo>
                  <a:lnTo>
                    <a:pt x="36" y="461"/>
                  </a:lnTo>
                  <a:lnTo>
                    <a:pt x="36" y="459"/>
                  </a:lnTo>
                  <a:close/>
                  <a:moveTo>
                    <a:pt x="394" y="563"/>
                  </a:moveTo>
                  <a:lnTo>
                    <a:pt x="396" y="563"/>
                  </a:lnTo>
                  <a:lnTo>
                    <a:pt x="394" y="563"/>
                  </a:lnTo>
                  <a:close/>
                  <a:moveTo>
                    <a:pt x="584" y="639"/>
                  </a:moveTo>
                  <a:lnTo>
                    <a:pt x="584" y="641"/>
                  </a:lnTo>
                  <a:lnTo>
                    <a:pt x="584" y="639"/>
                  </a:lnTo>
                  <a:lnTo>
                    <a:pt x="584" y="641"/>
                  </a:lnTo>
                  <a:lnTo>
                    <a:pt x="584" y="639"/>
                  </a:lnTo>
                  <a:close/>
                  <a:moveTo>
                    <a:pt x="566" y="887"/>
                  </a:moveTo>
                  <a:lnTo>
                    <a:pt x="565" y="887"/>
                  </a:lnTo>
                  <a:lnTo>
                    <a:pt x="566" y="887"/>
                  </a:lnTo>
                  <a:lnTo>
                    <a:pt x="565" y="887"/>
                  </a:lnTo>
                  <a:lnTo>
                    <a:pt x="566" y="887"/>
                  </a:lnTo>
                  <a:lnTo>
                    <a:pt x="565" y="887"/>
                  </a:lnTo>
                  <a:lnTo>
                    <a:pt x="566" y="887"/>
                  </a:lnTo>
                  <a:close/>
                  <a:moveTo>
                    <a:pt x="883" y="659"/>
                  </a:moveTo>
                  <a:lnTo>
                    <a:pt x="883" y="660"/>
                  </a:lnTo>
                  <a:lnTo>
                    <a:pt x="883" y="659"/>
                  </a:lnTo>
                  <a:close/>
                  <a:moveTo>
                    <a:pt x="879" y="664"/>
                  </a:moveTo>
                  <a:lnTo>
                    <a:pt x="879" y="666"/>
                  </a:lnTo>
                  <a:lnTo>
                    <a:pt x="879" y="664"/>
                  </a:lnTo>
                  <a:close/>
                  <a:moveTo>
                    <a:pt x="666" y="687"/>
                  </a:moveTo>
                  <a:lnTo>
                    <a:pt x="666" y="685"/>
                  </a:lnTo>
                  <a:lnTo>
                    <a:pt x="666" y="687"/>
                  </a:lnTo>
                  <a:close/>
                  <a:moveTo>
                    <a:pt x="647" y="664"/>
                  </a:moveTo>
                  <a:lnTo>
                    <a:pt x="647" y="666"/>
                  </a:lnTo>
                  <a:lnTo>
                    <a:pt x="647" y="664"/>
                  </a:lnTo>
                  <a:lnTo>
                    <a:pt x="647" y="666"/>
                  </a:lnTo>
                  <a:lnTo>
                    <a:pt x="647" y="664"/>
                  </a:lnTo>
                  <a:close/>
                  <a:moveTo>
                    <a:pt x="29" y="440"/>
                  </a:moveTo>
                  <a:lnTo>
                    <a:pt x="27" y="440"/>
                  </a:lnTo>
                  <a:lnTo>
                    <a:pt x="29" y="440"/>
                  </a:lnTo>
                  <a:close/>
                  <a:moveTo>
                    <a:pt x="284" y="516"/>
                  </a:moveTo>
                  <a:lnTo>
                    <a:pt x="284" y="515"/>
                  </a:lnTo>
                  <a:lnTo>
                    <a:pt x="284" y="516"/>
                  </a:lnTo>
                  <a:close/>
                  <a:moveTo>
                    <a:pt x="27" y="440"/>
                  </a:moveTo>
                  <a:lnTo>
                    <a:pt x="27" y="438"/>
                  </a:lnTo>
                  <a:lnTo>
                    <a:pt x="27" y="440"/>
                  </a:lnTo>
                  <a:close/>
                  <a:moveTo>
                    <a:pt x="616" y="645"/>
                  </a:moveTo>
                  <a:lnTo>
                    <a:pt x="614" y="645"/>
                  </a:lnTo>
                  <a:lnTo>
                    <a:pt x="616" y="645"/>
                  </a:lnTo>
                  <a:lnTo>
                    <a:pt x="614" y="645"/>
                  </a:lnTo>
                  <a:lnTo>
                    <a:pt x="616" y="645"/>
                  </a:lnTo>
                  <a:close/>
                  <a:moveTo>
                    <a:pt x="542" y="639"/>
                  </a:moveTo>
                  <a:lnTo>
                    <a:pt x="543" y="639"/>
                  </a:lnTo>
                  <a:lnTo>
                    <a:pt x="542" y="639"/>
                  </a:lnTo>
                  <a:lnTo>
                    <a:pt x="543" y="639"/>
                  </a:lnTo>
                  <a:lnTo>
                    <a:pt x="542" y="639"/>
                  </a:lnTo>
                  <a:lnTo>
                    <a:pt x="542" y="641"/>
                  </a:lnTo>
                  <a:lnTo>
                    <a:pt x="542" y="639"/>
                  </a:lnTo>
                  <a:lnTo>
                    <a:pt x="542" y="641"/>
                  </a:lnTo>
                  <a:lnTo>
                    <a:pt x="542" y="639"/>
                  </a:lnTo>
                  <a:close/>
                  <a:moveTo>
                    <a:pt x="17" y="461"/>
                  </a:moveTo>
                  <a:lnTo>
                    <a:pt x="17" y="463"/>
                  </a:lnTo>
                  <a:lnTo>
                    <a:pt x="17" y="461"/>
                  </a:lnTo>
                  <a:close/>
                  <a:moveTo>
                    <a:pt x="36" y="476"/>
                  </a:moveTo>
                  <a:lnTo>
                    <a:pt x="36" y="474"/>
                  </a:lnTo>
                  <a:lnTo>
                    <a:pt x="36" y="476"/>
                  </a:lnTo>
                  <a:close/>
                  <a:moveTo>
                    <a:pt x="643" y="662"/>
                  </a:moveTo>
                  <a:lnTo>
                    <a:pt x="641" y="662"/>
                  </a:lnTo>
                  <a:lnTo>
                    <a:pt x="643" y="662"/>
                  </a:lnTo>
                  <a:close/>
                  <a:moveTo>
                    <a:pt x="27" y="457"/>
                  </a:moveTo>
                  <a:lnTo>
                    <a:pt x="25" y="457"/>
                  </a:lnTo>
                  <a:lnTo>
                    <a:pt x="27" y="457"/>
                  </a:lnTo>
                  <a:close/>
                  <a:moveTo>
                    <a:pt x="603" y="645"/>
                  </a:moveTo>
                  <a:lnTo>
                    <a:pt x="603" y="647"/>
                  </a:lnTo>
                  <a:lnTo>
                    <a:pt x="603" y="645"/>
                  </a:lnTo>
                  <a:close/>
                  <a:moveTo>
                    <a:pt x="35" y="474"/>
                  </a:moveTo>
                  <a:lnTo>
                    <a:pt x="35" y="472"/>
                  </a:lnTo>
                  <a:lnTo>
                    <a:pt x="35" y="474"/>
                  </a:lnTo>
                  <a:close/>
                  <a:moveTo>
                    <a:pt x="647" y="668"/>
                  </a:moveTo>
                  <a:lnTo>
                    <a:pt x="647" y="670"/>
                  </a:lnTo>
                  <a:lnTo>
                    <a:pt x="647" y="668"/>
                  </a:lnTo>
                  <a:lnTo>
                    <a:pt x="647" y="670"/>
                  </a:lnTo>
                  <a:lnTo>
                    <a:pt x="647" y="668"/>
                  </a:lnTo>
                  <a:lnTo>
                    <a:pt x="645" y="668"/>
                  </a:lnTo>
                  <a:lnTo>
                    <a:pt x="647" y="668"/>
                  </a:lnTo>
                  <a:close/>
                  <a:moveTo>
                    <a:pt x="628" y="645"/>
                  </a:moveTo>
                  <a:lnTo>
                    <a:pt x="628" y="647"/>
                  </a:lnTo>
                  <a:lnTo>
                    <a:pt x="628" y="645"/>
                  </a:lnTo>
                  <a:close/>
                  <a:moveTo>
                    <a:pt x="17" y="451"/>
                  </a:moveTo>
                  <a:lnTo>
                    <a:pt x="19" y="451"/>
                  </a:lnTo>
                  <a:lnTo>
                    <a:pt x="17" y="451"/>
                  </a:lnTo>
                  <a:close/>
                  <a:moveTo>
                    <a:pt x="278" y="524"/>
                  </a:moveTo>
                  <a:lnTo>
                    <a:pt x="277" y="524"/>
                  </a:lnTo>
                  <a:lnTo>
                    <a:pt x="278" y="524"/>
                  </a:lnTo>
                  <a:close/>
                  <a:moveTo>
                    <a:pt x="367" y="507"/>
                  </a:moveTo>
                  <a:lnTo>
                    <a:pt x="369" y="507"/>
                  </a:lnTo>
                  <a:lnTo>
                    <a:pt x="367" y="507"/>
                  </a:lnTo>
                  <a:close/>
                  <a:moveTo>
                    <a:pt x="15" y="453"/>
                  </a:moveTo>
                  <a:lnTo>
                    <a:pt x="15" y="451"/>
                  </a:lnTo>
                  <a:lnTo>
                    <a:pt x="15" y="453"/>
                  </a:lnTo>
                  <a:close/>
                  <a:moveTo>
                    <a:pt x="23" y="453"/>
                  </a:moveTo>
                  <a:lnTo>
                    <a:pt x="21" y="453"/>
                  </a:lnTo>
                  <a:lnTo>
                    <a:pt x="23" y="453"/>
                  </a:lnTo>
                  <a:close/>
                  <a:moveTo>
                    <a:pt x="695" y="852"/>
                  </a:moveTo>
                  <a:lnTo>
                    <a:pt x="697" y="852"/>
                  </a:lnTo>
                  <a:lnTo>
                    <a:pt x="695" y="852"/>
                  </a:lnTo>
                  <a:lnTo>
                    <a:pt x="695" y="850"/>
                  </a:lnTo>
                  <a:lnTo>
                    <a:pt x="695" y="852"/>
                  </a:lnTo>
                  <a:close/>
                  <a:moveTo>
                    <a:pt x="453" y="614"/>
                  </a:moveTo>
                  <a:lnTo>
                    <a:pt x="453" y="616"/>
                  </a:lnTo>
                  <a:lnTo>
                    <a:pt x="453" y="614"/>
                  </a:lnTo>
                  <a:close/>
                  <a:moveTo>
                    <a:pt x="12" y="467"/>
                  </a:moveTo>
                  <a:lnTo>
                    <a:pt x="10" y="467"/>
                  </a:lnTo>
                  <a:lnTo>
                    <a:pt x="12" y="467"/>
                  </a:lnTo>
                  <a:lnTo>
                    <a:pt x="10" y="467"/>
                  </a:lnTo>
                  <a:lnTo>
                    <a:pt x="12" y="467"/>
                  </a:lnTo>
                  <a:close/>
                  <a:moveTo>
                    <a:pt x="647" y="666"/>
                  </a:moveTo>
                  <a:lnTo>
                    <a:pt x="645" y="666"/>
                  </a:lnTo>
                  <a:lnTo>
                    <a:pt x="647" y="666"/>
                  </a:lnTo>
                  <a:close/>
                  <a:moveTo>
                    <a:pt x="670" y="693"/>
                  </a:moveTo>
                  <a:lnTo>
                    <a:pt x="672" y="693"/>
                  </a:lnTo>
                  <a:lnTo>
                    <a:pt x="670" y="693"/>
                  </a:lnTo>
                  <a:close/>
                  <a:moveTo>
                    <a:pt x="29" y="445"/>
                  </a:moveTo>
                  <a:lnTo>
                    <a:pt x="27" y="445"/>
                  </a:lnTo>
                  <a:lnTo>
                    <a:pt x="29" y="445"/>
                  </a:lnTo>
                  <a:close/>
                  <a:moveTo>
                    <a:pt x="31" y="478"/>
                  </a:moveTo>
                  <a:lnTo>
                    <a:pt x="29" y="478"/>
                  </a:lnTo>
                  <a:lnTo>
                    <a:pt x="31" y="478"/>
                  </a:lnTo>
                  <a:close/>
                  <a:moveTo>
                    <a:pt x="639" y="659"/>
                  </a:moveTo>
                  <a:lnTo>
                    <a:pt x="639" y="660"/>
                  </a:lnTo>
                  <a:lnTo>
                    <a:pt x="639" y="659"/>
                  </a:lnTo>
                  <a:close/>
                  <a:moveTo>
                    <a:pt x="13" y="463"/>
                  </a:moveTo>
                  <a:lnTo>
                    <a:pt x="13" y="465"/>
                  </a:lnTo>
                  <a:lnTo>
                    <a:pt x="13" y="463"/>
                  </a:lnTo>
                  <a:lnTo>
                    <a:pt x="13" y="465"/>
                  </a:lnTo>
                  <a:lnTo>
                    <a:pt x="12" y="465"/>
                  </a:lnTo>
                  <a:lnTo>
                    <a:pt x="12" y="463"/>
                  </a:lnTo>
                  <a:lnTo>
                    <a:pt x="13" y="463"/>
                  </a:lnTo>
                  <a:close/>
                  <a:moveTo>
                    <a:pt x="36" y="459"/>
                  </a:moveTo>
                  <a:lnTo>
                    <a:pt x="35" y="459"/>
                  </a:lnTo>
                  <a:lnTo>
                    <a:pt x="36" y="459"/>
                  </a:lnTo>
                  <a:close/>
                  <a:moveTo>
                    <a:pt x="46" y="484"/>
                  </a:moveTo>
                  <a:lnTo>
                    <a:pt x="48" y="484"/>
                  </a:lnTo>
                  <a:lnTo>
                    <a:pt x="46" y="484"/>
                  </a:lnTo>
                  <a:close/>
                  <a:moveTo>
                    <a:pt x="35" y="476"/>
                  </a:moveTo>
                  <a:lnTo>
                    <a:pt x="33" y="476"/>
                  </a:lnTo>
                  <a:lnTo>
                    <a:pt x="35" y="476"/>
                  </a:lnTo>
                  <a:close/>
                  <a:moveTo>
                    <a:pt x="545" y="641"/>
                  </a:moveTo>
                  <a:lnTo>
                    <a:pt x="545" y="643"/>
                  </a:lnTo>
                  <a:lnTo>
                    <a:pt x="545" y="641"/>
                  </a:lnTo>
                  <a:lnTo>
                    <a:pt x="545" y="643"/>
                  </a:lnTo>
                  <a:lnTo>
                    <a:pt x="543" y="643"/>
                  </a:lnTo>
                  <a:lnTo>
                    <a:pt x="545" y="643"/>
                  </a:lnTo>
                  <a:lnTo>
                    <a:pt x="543" y="643"/>
                  </a:lnTo>
                  <a:lnTo>
                    <a:pt x="545" y="643"/>
                  </a:lnTo>
                  <a:lnTo>
                    <a:pt x="545" y="641"/>
                  </a:lnTo>
                  <a:close/>
                  <a:moveTo>
                    <a:pt x="13" y="468"/>
                  </a:moveTo>
                  <a:lnTo>
                    <a:pt x="12" y="468"/>
                  </a:lnTo>
                  <a:lnTo>
                    <a:pt x="13" y="468"/>
                  </a:lnTo>
                  <a:close/>
                  <a:moveTo>
                    <a:pt x="23" y="474"/>
                  </a:moveTo>
                  <a:lnTo>
                    <a:pt x="23" y="476"/>
                  </a:lnTo>
                  <a:lnTo>
                    <a:pt x="23" y="474"/>
                  </a:lnTo>
                  <a:close/>
                  <a:moveTo>
                    <a:pt x="21" y="447"/>
                  </a:moveTo>
                  <a:lnTo>
                    <a:pt x="21" y="449"/>
                  </a:lnTo>
                  <a:lnTo>
                    <a:pt x="21" y="447"/>
                  </a:lnTo>
                  <a:close/>
                  <a:moveTo>
                    <a:pt x="649" y="670"/>
                  </a:moveTo>
                  <a:lnTo>
                    <a:pt x="647" y="670"/>
                  </a:lnTo>
                  <a:lnTo>
                    <a:pt x="649" y="670"/>
                  </a:lnTo>
                  <a:lnTo>
                    <a:pt x="647" y="670"/>
                  </a:lnTo>
                  <a:lnTo>
                    <a:pt x="649" y="670"/>
                  </a:lnTo>
                  <a:lnTo>
                    <a:pt x="647" y="670"/>
                  </a:lnTo>
                  <a:lnTo>
                    <a:pt x="649" y="670"/>
                  </a:lnTo>
                  <a:close/>
                  <a:moveTo>
                    <a:pt x="15" y="447"/>
                  </a:moveTo>
                  <a:lnTo>
                    <a:pt x="13" y="447"/>
                  </a:lnTo>
                  <a:lnTo>
                    <a:pt x="15" y="447"/>
                  </a:lnTo>
                  <a:lnTo>
                    <a:pt x="13" y="447"/>
                  </a:lnTo>
                  <a:lnTo>
                    <a:pt x="15" y="447"/>
                  </a:lnTo>
                  <a:close/>
                  <a:moveTo>
                    <a:pt x="25" y="449"/>
                  </a:moveTo>
                  <a:lnTo>
                    <a:pt x="25" y="451"/>
                  </a:lnTo>
                  <a:lnTo>
                    <a:pt x="25" y="449"/>
                  </a:lnTo>
                  <a:close/>
                  <a:moveTo>
                    <a:pt x="40" y="463"/>
                  </a:moveTo>
                  <a:lnTo>
                    <a:pt x="40" y="465"/>
                  </a:lnTo>
                  <a:lnTo>
                    <a:pt x="40" y="463"/>
                  </a:lnTo>
                  <a:close/>
                  <a:moveTo>
                    <a:pt x="17" y="461"/>
                  </a:moveTo>
                  <a:lnTo>
                    <a:pt x="17" y="463"/>
                  </a:lnTo>
                  <a:lnTo>
                    <a:pt x="17" y="461"/>
                  </a:lnTo>
                  <a:lnTo>
                    <a:pt x="17" y="463"/>
                  </a:lnTo>
                  <a:lnTo>
                    <a:pt x="17" y="461"/>
                  </a:lnTo>
                  <a:close/>
                  <a:moveTo>
                    <a:pt x="645" y="668"/>
                  </a:moveTo>
                  <a:lnTo>
                    <a:pt x="647" y="668"/>
                  </a:lnTo>
                  <a:lnTo>
                    <a:pt x="645" y="668"/>
                  </a:lnTo>
                  <a:lnTo>
                    <a:pt x="647" y="668"/>
                  </a:lnTo>
                  <a:lnTo>
                    <a:pt x="645" y="668"/>
                  </a:lnTo>
                  <a:close/>
                  <a:moveTo>
                    <a:pt x="31" y="482"/>
                  </a:moveTo>
                  <a:lnTo>
                    <a:pt x="29" y="482"/>
                  </a:lnTo>
                  <a:lnTo>
                    <a:pt x="31" y="482"/>
                  </a:lnTo>
                  <a:close/>
                  <a:moveTo>
                    <a:pt x="19" y="470"/>
                  </a:moveTo>
                  <a:lnTo>
                    <a:pt x="21" y="470"/>
                  </a:lnTo>
                  <a:lnTo>
                    <a:pt x="19" y="470"/>
                  </a:lnTo>
                  <a:close/>
                  <a:moveTo>
                    <a:pt x="38" y="461"/>
                  </a:moveTo>
                  <a:lnTo>
                    <a:pt x="38" y="463"/>
                  </a:lnTo>
                  <a:lnTo>
                    <a:pt x="38" y="461"/>
                  </a:lnTo>
                  <a:close/>
                  <a:moveTo>
                    <a:pt x="284" y="515"/>
                  </a:moveTo>
                  <a:lnTo>
                    <a:pt x="284" y="516"/>
                  </a:lnTo>
                  <a:lnTo>
                    <a:pt x="284" y="515"/>
                  </a:lnTo>
                  <a:close/>
                  <a:moveTo>
                    <a:pt x="44" y="470"/>
                  </a:moveTo>
                  <a:lnTo>
                    <a:pt x="42" y="470"/>
                  </a:lnTo>
                  <a:lnTo>
                    <a:pt x="44" y="470"/>
                  </a:lnTo>
                  <a:close/>
                  <a:moveTo>
                    <a:pt x="31" y="451"/>
                  </a:moveTo>
                  <a:lnTo>
                    <a:pt x="29" y="451"/>
                  </a:lnTo>
                  <a:lnTo>
                    <a:pt x="31" y="451"/>
                  </a:lnTo>
                  <a:close/>
                  <a:moveTo>
                    <a:pt x="25" y="480"/>
                  </a:moveTo>
                  <a:lnTo>
                    <a:pt x="25" y="482"/>
                  </a:lnTo>
                  <a:lnTo>
                    <a:pt x="25" y="480"/>
                  </a:lnTo>
                  <a:close/>
                  <a:moveTo>
                    <a:pt x="23" y="449"/>
                  </a:moveTo>
                  <a:lnTo>
                    <a:pt x="21" y="449"/>
                  </a:lnTo>
                  <a:lnTo>
                    <a:pt x="23" y="449"/>
                  </a:lnTo>
                  <a:close/>
                  <a:moveTo>
                    <a:pt x="44" y="467"/>
                  </a:moveTo>
                  <a:lnTo>
                    <a:pt x="42" y="467"/>
                  </a:lnTo>
                  <a:lnTo>
                    <a:pt x="44" y="467"/>
                  </a:lnTo>
                  <a:close/>
                  <a:moveTo>
                    <a:pt x="576" y="647"/>
                  </a:moveTo>
                  <a:lnTo>
                    <a:pt x="576" y="649"/>
                  </a:lnTo>
                  <a:lnTo>
                    <a:pt x="574" y="649"/>
                  </a:lnTo>
                  <a:lnTo>
                    <a:pt x="574" y="647"/>
                  </a:lnTo>
                  <a:lnTo>
                    <a:pt x="576" y="647"/>
                  </a:lnTo>
                  <a:close/>
                  <a:moveTo>
                    <a:pt x="25" y="457"/>
                  </a:moveTo>
                  <a:lnTo>
                    <a:pt x="27" y="457"/>
                  </a:lnTo>
                  <a:lnTo>
                    <a:pt x="25" y="457"/>
                  </a:lnTo>
                  <a:close/>
                  <a:moveTo>
                    <a:pt x="899" y="645"/>
                  </a:moveTo>
                  <a:lnTo>
                    <a:pt x="899" y="643"/>
                  </a:lnTo>
                  <a:lnTo>
                    <a:pt x="899" y="645"/>
                  </a:lnTo>
                  <a:close/>
                  <a:moveTo>
                    <a:pt x="664" y="685"/>
                  </a:moveTo>
                  <a:lnTo>
                    <a:pt x="662" y="685"/>
                  </a:lnTo>
                  <a:lnTo>
                    <a:pt x="664" y="685"/>
                  </a:lnTo>
                  <a:close/>
                  <a:moveTo>
                    <a:pt x="593" y="689"/>
                  </a:moveTo>
                  <a:lnTo>
                    <a:pt x="595" y="689"/>
                  </a:lnTo>
                  <a:lnTo>
                    <a:pt x="593" y="689"/>
                  </a:lnTo>
                  <a:close/>
                  <a:moveTo>
                    <a:pt x="6" y="451"/>
                  </a:moveTo>
                  <a:lnTo>
                    <a:pt x="4" y="451"/>
                  </a:lnTo>
                  <a:lnTo>
                    <a:pt x="6" y="451"/>
                  </a:lnTo>
                  <a:close/>
                  <a:moveTo>
                    <a:pt x="655" y="674"/>
                  </a:moveTo>
                  <a:lnTo>
                    <a:pt x="655" y="676"/>
                  </a:lnTo>
                  <a:lnTo>
                    <a:pt x="655" y="674"/>
                  </a:lnTo>
                  <a:close/>
                  <a:moveTo>
                    <a:pt x="33" y="447"/>
                  </a:moveTo>
                  <a:lnTo>
                    <a:pt x="31" y="447"/>
                  </a:lnTo>
                  <a:lnTo>
                    <a:pt x="33" y="447"/>
                  </a:lnTo>
                  <a:lnTo>
                    <a:pt x="31" y="447"/>
                  </a:lnTo>
                  <a:lnTo>
                    <a:pt x="33" y="447"/>
                  </a:lnTo>
                  <a:close/>
                  <a:moveTo>
                    <a:pt x="899" y="645"/>
                  </a:moveTo>
                  <a:lnTo>
                    <a:pt x="897" y="645"/>
                  </a:lnTo>
                  <a:lnTo>
                    <a:pt x="899" y="645"/>
                  </a:lnTo>
                  <a:close/>
                  <a:moveTo>
                    <a:pt x="25" y="451"/>
                  </a:moveTo>
                  <a:lnTo>
                    <a:pt x="25" y="453"/>
                  </a:lnTo>
                  <a:lnTo>
                    <a:pt x="25" y="451"/>
                  </a:lnTo>
                  <a:close/>
                  <a:moveTo>
                    <a:pt x="12" y="465"/>
                  </a:moveTo>
                  <a:lnTo>
                    <a:pt x="12" y="467"/>
                  </a:lnTo>
                  <a:lnTo>
                    <a:pt x="12" y="465"/>
                  </a:lnTo>
                  <a:close/>
                  <a:moveTo>
                    <a:pt x="4" y="459"/>
                  </a:moveTo>
                  <a:lnTo>
                    <a:pt x="4" y="457"/>
                  </a:lnTo>
                  <a:lnTo>
                    <a:pt x="4" y="459"/>
                  </a:lnTo>
                  <a:lnTo>
                    <a:pt x="4" y="457"/>
                  </a:lnTo>
                  <a:lnTo>
                    <a:pt x="4" y="459"/>
                  </a:lnTo>
                  <a:close/>
                  <a:moveTo>
                    <a:pt x="467" y="630"/>
                  </a:moveTo>
                  <a:lnTo>
                    <a:pt x="465" y="630"/>
                  </a:lnTo>
                  <a:lnTo>
                    <a:pt x="467" y="630"/>
                  </a:lnTo>
                  <a:close/>
                  <a:moveTo>
                    <a:pt x="543" y="643"/>
                  </a:moveTo>
                  <a:lnTo>
                    <a:pt x="543" y="645"/>
                  </a:lnTo>
                  <a:lnTo>
                    <a:pt x="543" y="643"/>
                  </a:lnTo>
                  <a:close/>
                  <a:moveTo>
                    <a:pt x="12" y="463"/>
                  </a:moveTo>
                  <a:lnTo>
                    <a:pt x="12" y="465"/>
                  </a:lnTo>
                  <a:lnTo>
                    <a:pt x="12" y="463"/>
                  </a:lnTo>
                  <a:close/>
                  <a:moveTo>
                    <a:pt x="674" y="695"/>
                  </a:moveTo>
                  <a:lnTo>
                    <a:pt x="672" y="695"/>
                  </a:lnTo>
                  <a:lnTo>
                    <a:pt x="674" y="695"/>
                  </a:lnTo>
                  <a:lnTo>
                    <a:pt x="672" y="695"/>
                  </a:lnTo>
                  <a:lnTo>
                    <a:pt x="674" y="695"/>
                  </a:lnTo>
                  <a:close/>
                  <a:moveTo>
                    <a:pt x="668" y="685"/>
                  </a:moveTo>
                  <a:lnTo>
                    <a:pt x="670" y="685"/>
                  </a:lnTo>
                  <a:lnTo>
                    <a:pt x="668" y="685"/>
                  </a:lnTo>
                  <a:close/>
                  <a:moveTo>
                    <a:pt x="44" y="470"/>
                  </a:moveTo>
                  <a:lnTo>
                    <a:pt x="44" y="468"/>
                  </a:lnTo>
                  <a:lnTo>
                    <a:pt x="44" y="470"/>
                  </a:lnTo>
                  <a:close/>
                  <a:moveTo>
                    <a:pt x="282" y="520"/>
                  </a:moveTo>
                  <a:lnTo>
                    <a:pt x="282" y="518"/>
                  </a:lnTo>
                  <a:lnTo>
                    <a:pt x="282" y="520"/>
                  </a:lnTo>
                  <a:close/>
                  <a:moveTo>
                    <a:pt x="678" y="699"/>
                  </a:moveTo>
                  <a:lnTo>
                    <a:pt x="678" y="701"/>
                  </a:lnTo>
                  <a:lnTo>
                    <a:pt x="678" y="699"/>
                  </a:lnTo>
                  <a:close/>
                  <a:moveTo>
                    <a:pt x="44" y="478"/>
                  </a:moveTo>
                  <a:lnTo>
                    <a:pt x="42" y="478"/>
                  </a:lnTo>
                  <a:lnTo>
                    <a:pt x="44" y="478"/>
                  </a:lnTo>
                  <a:close/>
                  <a:moveTo>
                    <a:pt x="672" y="695"/>
                  </a:moveTo>
                  <a:lnTo>
                    <a:pt x="672" y="693"/>
                  </a:lnTo>
                  <a:lnTo>
                    <a:pt x="672" y="695"/>
                  </a:lnTo>
                  <a:close/>
                  <a:moveTo>
                    <a:pt x="35" y="480"/>
                  </a:moveTo>
                  <a:lnTo>
                    <a:pt x="33" y="480"/>
                  </a:lnTo>
                  <a:lnTo>
                    <a:pt x="35" y="480"/>
                  </a:lnTo>
                  <a:close/>
                  <a:moveTo>
                    <a:pt x="15" y="463"/>
                  </a:moveTo>
                  <a:lnTo>
                    <a:pt x="13" y="463"/>
                  </a:lnTo>
                  <a:lnTo>
                    <a:pt x="15" y="463"/>
                  </a:lnTo>
                  <a:close/>
                  <a:moveTo>
                    <a:pt x="31" y="474"/>
                  </a:moveTo>
                  <a:lnTo>
                    <a:pt x="31" y="476"/>
                  </a:lnTo>
                  <a:lnTo>
                    <a:pt x="31" y="474"/>
                  </a:lnTo>
                  <a:close/>
                  <a:moveTo>
                    <a:pt x="340" y="505"/>
                  </a:moveTo>
                  <a:lnTo>
                    <a:pt x="340" y="503"/>
                  </a:lnTo>
                  <a:lnTo>
                    <a:pt x="340" y="505"/>
                  </a:lnTo>
                  <a:close/>
                  <a:moveTo>
                    <a:pt x="687" y="852"/>
                  </a:moveTo>
                  <a:lnTo>
                    <a:pt x="687" y="850"/>
                  </a:lnTo>
                  <a:lnTo>
                    <a:pt x="687" y="852"/>
                  </a:lnTo>
                  <a:close/>
                  <a:moveTo>
                    <a:pt x="19" y="468"/>
                  </a:moveTo>
                  <a:lnTo>
                    <a:pt x="17" y="468"/>
                  </a:lnTo>
                  <a:lnTo>
                    <a:pt x="19" y="468"/>
                  </a:lnTo>
                  <a:close/>
                  <a:moveTo>
                    <a:pt x="21" y="468"/>
                  </a:moveTo>
                  <a:lnTo>
                    <a:pt x="21" y="470"/>
                  </a:lnTo>
                  <a:lnTo>
                    <a:pt x="21" y="468"/>
                  </a:lnTo>
                  <a:close/>
                  <a:moveTo>
                    <a:pt x="680" y="699"/>
                  </a:moveTo>
                  <a:lnTo>
                    <a:pt x="680" y="701"/>
                  </a:lnTo>
                  <a:lnTo>
                    <a:pt x="680" y="699"/>
                  </a:lnTo>
                  <a:lnTo>
                    <a:pt x="680" y="701"/>
                  </a:lnTo>
                  <a:lnTo>
                    <a:pt x="680" y="699"/>
                  </a:lnTo>
                  <a:close/>
                  <a:moveTo>
                    <a:pt x="4" y="449"/>
                  </a:moveTo>
                  <a:lnTo>
                    <a:pt x="2" y="449"/>
                  </a:lnTo>
                  <a:lnTo>
                    <a:pt x="4" y="449"/>
                  </a:lnTo>
                  <a:lnTo>
                    <a:pt x="2" y="449"/>
                  </a:lnTo>
                  <a:lnTo>
                    <a:pt x="4" y="449"/>
                  </a:lnTo>
                  <a:close/>
                  <a:moveTo>
                    <a:pt x="46" y="463"/>
                  </a:moveTo>
                  <a:lnTo>
                    <a:pt x="44" y="463"/>
                  </a:lnTo>
                  <a:lnTo>
                    <a:pt x="46" y="463"/>
                  </a:lnTo>
                  <a:close/>
                  <a:moveTo>
                    <a:pt x="8" y="453"/>
                  </a:moveTo>
                  <a:lnTo>
                    <a:pt x="8" y="455"/>
                  </a:lnTo>
                  <a:lnTo>
                    <a:pt x="8" y="453"/>
                  </a:lnTo>
                  <a:close/>
                  <a:moveTo>
                    <a:pt x="680" y="701"/>
                  </a:moveTo>
                  <a:lnTo>
                    <a:pt x="682" y="701"/>
                  </a:lnTo>
                  <a:lnTo>
                    <a:pt x="680" y="701"/>
                  </a:lnTo>
                  <a:lnTo>
                    <a:pt x="682" y="701"/>
                  </a:lnTo>
                  <a:lnTo>
                    <a:pt x="680" y="701"/>
                  </a:lnTo>
                  <a:close/>
                  <a:moveTo>
                    <a:pt x="855" y="701"/>
                  </a:moveTo>
                  <a:lnTo>
                    <a:pt x="853" y="701"/>
                  </a:lnTo>
                  <a:lnTo>
                    <a:pt x="855" y="701"/>
                  </a:lnTo>
                  <a:close/>
                  <a:moveTo>
                    <a:pt x="25" y="449"/>
                  </a:moveTo>
                  <a:lnTo>
                    <a:pt x="25" y="447"/>
                  </a:lnTo>
                  <a:lnTo>
                    <a:pt x="27" y="447"/>
                  </a:lnTo>
                  <a:lnTo>
                    <a:pt x="25" y="447"/>
                  </a:lnTo>
                  <a:lnTo>
                    <a:pt x="25" y="449"/>
                  </a:lnTo>
                  <a:close/>
                  <a:moveTo>
                    <a:pt x="570" y="643"/>
                  </a:moveTo>
                  <a:lnTo>
                    <a:pt x="568" y="643"/>
                  </a:lnTo>
                  <a:lnTo>
                    <a:pt x="570" y="643"/>
                  </a:lnTo>
                  <a:close/>
                  <a:moveTo>
                    <a:pt x="676" y="699"/>
                  </a:moveTo>
                  <a:lnTo>
                    <a:pt x="676" y="701"/>
                  </a:lnTo>
                  <a:lnTo>
                    <a:pt x="676" y="699"/>
                  </a:lnTo>
                  <a:lnTo>
                    <a:pt x="676" y="701"/>
                  </a:lnTo>
                  <a:lnTo>
                    <a:pt x="676" y="699"/>
                  </a:lnTo>
                  <a:lnTo>
                    <a:pt x="676" y="701"/>
                  </a:lnTo>
                  <a:lnTo>
                    <a:pt x="678" y="701"/>
                  </a:lnTo>
                  <a:lnTo>
                    <a:pt x="676" y="701"/>
                  </a:lnTo>
                  <a:lnTo>
                    <a:pt x="676" y="699"/>
                  </a:lnTo>
                  <a:close/>
                  <a:moveTo>
                    <a:pt x="21" y="459"/>
                  </a:moveTo>
                  <a:lnTo>
                    <a:pt x="23" y="459"/>
                  </a:lnTo>
                  <a:lnTo>
                    <a:pt x="21" y="459"/>
                  </a:lnTo>
                  <a:close/>
                  <a:moveTo>
                    <a:pt x="40" y="467"/>
                  </a:moveTo>
                  <a:lnTo>
                    <a:pt x="40" y="468"/>
                  </a:lnTo>
                  <a:lnTo>
                    <a:pt x="40" y="467"/>
                  </a:lnTo>
                  <a:close/>
                  <a:moveTo>
                    <a:pt x="25" y="457"/>
                  </a:moveTo>
                  <a:lnTo>
                    <a:pt x="25" y="455"/>
                  </a:lnTo>
                  <a:lnTo>
                    <a:pt x="25" y="457"/>
                  </a:lnTo>
                  <a:close/>
                  <a:moveTo>
                    <a:pt x="662" y="683"/>
                  </a:moveTo>
                  <a:lnTo>
                    <a:pt x="661" y="683"/>
                  </a:lnTo>
                  <a:lnTo>
                    <a:pt x="662" y="683"/>
                  </a:lnTo>
                  <a:close/>
                  <a:moveTo>
                    <a:pt x="8" y="449"/>
                  </a:moveTo>
                  <a:lnTo>
                    <a:pt x="6" y="449"/>
                  </a:lnTo>
                  <a:lnTo>
                    <a:pt x="8" y="449"/>
                  </a:lnTo>
                  <a:close/>
                  <a:moveTo>
                    <a:pt x="670" y="689"/>
                  </a:moveTo>
                  <a:lnTo>
                    <a:pt x="668" y="689"/>
                  </a:lnTo>
                  <a:lnTo>
                    <a:pt x="670" y="689"/>
                  </a:lnTo>
                  <a:lnTo>
                    <a:pt x="668" y="689"/>
                  </a:lnTo>
                  <a:lnTo>
                    <a:pt x="670" y="689"/>
                  </a:lnTo>
                  <a:close/>
                  <a:moveTo>
                    <a:pt x="25" y="459"/>
                  </a:moveTo>
                  <a:lnTo>
                    <a:pt x="27" y="459"/>
                  </a:lnTo>
                  <a:lnTo>
                    <a:pt x="25" y="459"/>
                  </a:lnTo>
                  <a:close/>
                  <a:moveTo>
                    <a:pt x="46" y="472"/>
                  </a:moveTo>
                  <a:lnTo>
                    <a:pt x="46" y="474"/>
                  </a:lnTo>
                  <a:lnTo>
                    <a:pt x="46" y="472"/>
                  </a:lnTo>
                  <a:close/>
                  <a:moveTo>
                    <a:pt x="246" y="547"/>
                  </a:moveTo>
                  <a:lnTo>
                    <a:pt x="244" y="547"/>
                  </a:lnTo>
                  <a:lnTo>
                    <a:pt x="246" y="547"/>
                  </a:lnTo>
                  <a:close/>
                  <a:moveTo>
                    <a:pt x="639" y="660"/>
                  </a:moveTo>
                  <a:lnTo>
                    <a:pt x="639" y="662"/>
                  </a:lnTo>
                  <a:lnTo>
                    <a:pt x="639" y="660"/>
                  </a:lnTo>
                  <a:close/>
                  <a:moveTo>
                    <a:pt x="48" y="468"/>
                  </a:moveTo>
                  <a:lnTo>
                    <a:pt x="48" y="467"/>
                  </a:lnTo>
                  <a:lnTo>
                    <a:pt x="48" y="468"/>
                  </a:lnTo>
                  <a:close/>
                  <a:moveTo>
                    <a:pt x="647" y="668"/>
                  </a:moveTo>
                  <a:lnTo>
                    <a:pt x="649" y="668"/>
                  </a:lnTo>
                  <a:lnTo>
                    <a:pt x="647" y="668"/>
                  </a:lnTo>
                  <a:lnTo>
                    <a:pt x="647" y="666"/>
                  </a:lnTo>
                  <a:lnTo>
                    <a:pt x="647" y="668"/>
                  </a:lnTo>
                  <a:close/>
                  <a:moveTo>
                    <a:pt x="25" y="480"/>
                  </a:moveTo>
                  <a:lnTo>
                    <a:pt x="27" y="480"/>
                  </a:lnTo>
                  <a:lnTo>
                    <a:pt x="25" y="480"/>
                  </a:lnTo>
                  <a:close/>
                  <a:moveTo>
                    <a:pt x="557" y="639"/>
                  </a:moveTo>
                  <a:lnTo>
                    <a:pt x="555" y="639"/>
                  </a:lnTo>
                  <a:lnTo>
                    <a:pt x="557" y="639"/>
                  </a:lnTo>
                  <a:close/>
                  <a:moveTo>
                    <a:pt x="584" y="641"/>
                  </a:moveTo>
                  <a:lnTo>
                    <a:pt x="582" y="641"/>
                  </a:lnTo>
                  <a:lnTo>
                    <a:pt x="584" y="641"/>
                  </a:lnTo>
                  <a:close/>
                  <a:moveTo>
                    <a:pt x="25" y="459"/>
                  </a:moveTo>
                  <a:lnTo>
                    <a:pt x="25" y="457"/>
                  </a:lnTo>
                  <a:lnTo>
                    <a:pt x="25" y="459"/>
                  </a:lnTo>
                  <a:close/>
                  <a:moveTo>
                    <a:pt x="10" y="465"/>
                  </a:moveTo>
                  <a:lnTo>
                    <a:pt x="10" y="467"/>
                  </a:lnTo>
                  <a:lnTo>
                    <a:pt x="10" y="465"/>
                  </a:lnTo>
                  <a:close/>
                  <a:moveTo>
                    <a:pt x="553" y="641"/>
                  </a:moveTo>
                  <a:lnTo>
                    <a:pt x="553" y="643"/>
                  </a:lnTo>
                  <a:lnTo>
                    <a:pt x="551" y="643"/>
                  </a:lnTo>
                  <a:lnTo>
                    <a:pt x="551" y="641"/>
                  </a:lnTo>
                  <a:lnTo>
                    <a:pt x="553" y="641"/>
                  </a:lnTo>
                  <a:close/>
                  <a:moveTo>
                    <a:pt x="678" y="699"/>
                  </a:moveTo>
                  <a:lnTo>
                    <a:pt x="680" y="699"/>
                  </a:lnTo>
                  <a:lnTo>
                    <a:pt x="678" y="699"/>
                  </a:lnTo>
                  <a:lnTo>
                    <a:pt x="680" y="699"/>
                  </a:lnTo>
                  <a:lnTo>
                    <a:pt x="678" y="699"/>
                  </a:lnTo>
                  <a:close/>
                  <a:moveTo>
                    <a:pt x="607" y="643"/>
                  </a:moveTo>
                  <a:lnTo>
                    <a:pt x="607" y="645"/>
                  </a:lnTo>
                  <a:lnTo>
                    <a:pt x="607" y="643"/>
                  </a:lnTo>
                  <a:close/>
                  <a:moveTo>
                    <a:pt x="605" y="649"/>
                  </a:moveTo>
                  <a:lnTo>
                    <a:pt x="603" y="649"/>
                  </a:lnTo>
                  <a:lnTo>
                    <a:pt x="605" y="649"/>
                  </a:lnTo>
                  <a:close/>
                  <a:moveTo>
                    <a:pt x="35" y="451"/>
                  </a:moveTo>
                  <a:lnTo>
                    <a:pt x="35" y="453"/>
                  </a:lnTo>
                  <a:lnTo>
                    <a:pt x="33" y="453"/>
                  </a:lnTo>
                  <a:lnTo>
                    <a:pt x="33" y="451"/>
                  </a:lnTo>
                  <a:lnTo>
                    <a:pt x="35" y="451"/>
                  </a:lnTo>
                  <a:close/>
                  <a:moveTo>
                    <a:pt x="601" y="645"/>
                  </a:moveTo>
                  <a:lnTo>
                    <a:pt x="601" y="647"/>
                  </a:lnTo>
                  <a:lnTo>
                    <a:pt x="601" y="645"/>
                  </a:lnTo>
                  <a:close/>
                  <a:moveTo>
                    <a:pt x="31" y="478"/>
                  </a:moveTo>
                  <a:lnTo>
                    <a:pt x="29" y="478"/>
                  </a:lnTo>
                  <a:lnTo>
                    <a:pt x="31" y="478"/>
                  </a:lnTo>
                  <a:close/>
                  <a:moveTo>
                    <a:pt x="668" y="689"/>
                  </a:moveTo>
                  <a:lnTo>
                    <a:pt x="668" y="691"/>
                  </a:lnTo>
                  <a:lnTo>
                    <a:pt x="668" y="689"/>
                  </a:lnTo>
                  <a:close/>
                  <a:moveTo>
                    <a:pt x="33" y="484"/>
                  </a:moveTo>
                  <a:lnTo>
                    <a:pt x="33" y="486"/>
                  </a:lnTo>
                  <a:lnTo>
                    <a:pt x="33" y="484"/>
                  </a:lnTo>
                  <a:close/>
                  <a:moveTo>
                    <a:pt x="666" y="685"/>
                  </a:moveTo>
                  <a:lnTo>
                    <a:pt x="666" y="687"/>
                  </a:lnTo>
                  <a:lnTo>
                    <a:pt x="666" y="685"/>
                  </a:lnTo>
                  <a:close/>
                  <a:moveTo>
                    <a:pt x="662" y="683"/>
                  </a:moveTo>
                  <a:lnTo>
                    <a:pt x="662" y="682"/>
                  </a:lnTo>
                  <a:lnTo>
                    <a:pt x="662" y="683"/>
                  </a:lnTo>
                  <a:close/>
                  <a:moveTo>
                    <a:pt x="588" y="649"/>
                  </a:moveTo>
                  <a:lnTo>
                    <a:pt x="588" y="651"/>
                  </a:lnTo>
                  <a:lnTo>
                    <a:pt x="588" y="649"/>
                  </a:lnTo>
                  <a:close/>
                  <a:moveTo>
                    <a:pt x="40" y="478"/>
                  </a:moveTo>
                  <a:lnTo>
                    <a:pt x="38" y="478"/>
                  </a:lnTo>
                  <a:lnTo>
                    <a:pt x="40" y="478"/>
                  </a:lnTo>
                  <a:close/>
                  <a:moveTo>
                    <a:pt x="620" y="645"/>
                  </a:moveTo>
                  <a:lnTo>
                    <a:pt x="618" y="647"/>
                  </a:lnTo>
                  <a:lnTo>
                    <a:pt x="618" y="645"/>
                  </a:lnTo>
                  <a:lnTo>
                    <a:pt x="620" y="645"/>
                  </a:lnTo>
                  <a:close/>
                  <a:moveTo>
                    <a:pt x="664" y="687"/>
                  </a:moveTo>
                  <a:lnTo>
                    <a:pt x="664" y="685"/>
                  </a:lnTo>
                  <a:lnTo>
                    <a:pt x="664" y="687"/>
                  </a:lnTo>
                  <a:close/>
                  <a:moveTo>
                    <a:pt x="48" y="480"/>
                  </a:moveTo>
                  <a:lnTo>
                    <a:pt x="50" y="480"/>
                  </a:lnTo>
                  <a:lnTo>
                    <a:pt x="48" y="480"/>
                  </a:lnTo>
                  <a:close/>
                  <a:moveTo>
                    <a:pt x="545" y="662"/>
                  </a:moveTo>
                  <a:lnTo>
                    <a:pt x="545" y="660"/>
                  </a:lnTo>
                  <a:lnTo>
                    <a:pt x="545" y="662"/>
                  </a:lnTo>
                  <a:close/>
                  <a:moveTo>
                    <a:pt x="641" y="660"/>
                  </a:moveTo>
                  <a:lnTo>
                    <a:pt x="641" y="662"/>
                  </a:lnTo>
                  <a:lnTo>
                    <a:pt x="641" y="660"/>
                  </a:lnTo>
                  <a:lnTo>
                    <a:pt x="641" y="662"/>
                  </a:lnTo>
                  <a:lnTo>
                    <a:pt x="641" y="660"/>
                  </a:lnTo>
                  <a:close/>
                  <a:moveTo>
                    <a:pt x="582" y="641"/>
                  </a:moveTo>
                  <a:lnTo>
                    <a:pt x="582" y="643"/>
                  </a:lnTo>
                  <a:lnTo>
                    <a:pt x="582" y="641"/>
                  </a:lnTo>
                  <a:close/>
                  <a:moveTo>
                    <a:pt x="666" y="687"/>
                  </a:moveTo>
                  <a:lnTo>
                    <a:pt x="666" y="685"/>
                  </a:lnTo>
                  <a:lnTo>
                    <a:pt x="666" y="687"/>
                  </a:lnTo>
                  <a:close/>
                  <a:moveTo>
                    <a:pt x="914" y="635"/>
                  </a:moveTo>
                  <a:lnTo>
                    <a:pt x="912" y="635"/>
                  </a:lnTo>
                  <a:lnTo>
                    <a:pt x="914" y="635"/>
                  </a:lnTo>
                  <a:close/>
                  <a:moveTo>
                    <a:pt x="25" y="434"/>
                  </a:moveTo>
                  <a:lnTo>
                    <a:pt x="23" y="434"/>
                  </a:lnTo>
                  <a:lnTo>
                    <a:pt x="25" y="434"/>
                  </a:lnTo>
                  <a:close/>
                  <a:moveTo>
                    <a:pt x="591" y="643"/>
                  </a:moveTo>
                  <a:lnTo>
                    <a:pt x="590" y="643"/>
                  </a:lnTo>
                  <a:lnTo>
                    <a:pt x="591" y="643"/>
                  </a:lnTo>
                  <a:close/>
                  <a:moveTo>
                    <a:pt x="36" y="482"/>
                  </a:moveTo>
                  <a:lnTo>
                    <a:pt x="36" y="480"/>
                  </a:lnTo>
                  <a:lnTo>
                    <a:pt x="36" y="482"/>
                  </a:lnTo>
                  <a:lnTo>
                    <a:pt x="38" y="482"/>
                  </a:lnTo>
                  <a:lnTo>
                    <a:pt x="36" y="482"/>
                  </a:lnTo>
                  <a:close/>
                  <a:moveTo>
                    <a:pt x="376" y="524"/>
                  </a:moveTo>
                  <a:lnTo>
                    <a:pt x="374" y="524"/>
                  </a:lnTo>
                  <a:lnTo>
                    <a:pt x="376" y="524"/>
                  </a:lnTo>
                  <a:close/>
                  <a:moveTo>
                    <a:pt x="655" y="678"/>
                  </a:moveTo>
                  <a:lnTo>
                    <a:pt x="657" y="678"/>
                  </a:lnTo>
                  <a:lnTo>
                    <a:pt x="655" y="678"/>
                  </a:lnTo>
                  <a:lnTo>
                    <a:pt x="657" y="678"/>
                  </a:lnTo>
                  <a:lnTo>
                    <a:pt x="655" y="678"/>
                  </a:lnTo>
                  <a:close/>
                  <a:moveTo>
                    <a:pt x="15" y="465"/>
                  </a:moveTo>
                  <a:lnTo>
                    <a:pt x="13" y="465"/>
                  </a:lnTo>
                  <a:lnTo>
                    <a:pt x="15" y="465"/>
                  </a:lnTo>
                  <a:close/>
                  <a:moveTo>
                    <a:pt x="27" y="474"/>
                  </a:moveTo>
                  <a:lnTo>
                    <a:pt x="27" y="476"/>
                  </a:lnTo>
                  <a:lnTo>
                    <a:pt x="27" y="474"/>
                  </a:lnTo>
                  <a:close/>
                  <a:moveTo>
                    <a:pt x="313" y="503"/>
                  </a:moveTo>
                  <a:lnTo>
                    <a:pt x="313" y="501"/>
                  </a:lnTo>
                  <a:lnTo>
                    <a:pt x="313" y="503"/>
                  </a:lnTo>
                  <a:close/>
                  <a:moveTo>
                    <a:pt x="23" y="453"/>
                  </a:moveTo>
                  <a:lnTo>
                    <a:pt x="23" y="455"/>
                  </a:lnTo>
                  <a:lnTo>
                    <a:pt x="23" y="453"/>
                  </a:lnTo>
                  <a:lnTo>
                    <a:pt x="23" y="455"/>
                  </a:lnTo>
                  <a:lnTo>
                    <a:pt x="23" y="453"/>
                  </a:lnTo>
                  <a:close/>
                  <a:moveTo>
                    <a:pt x="27" y="434"/>
                  </a:moveTo>
                  <a:lnTo>
                    <a:pt x="27" y="436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7" y="434"/>
                  </a:lnTo>
                  <a:close/>
                  <a:moveTo>
                    <a:pt x="914" y="637"/>
                  </a:moveTo>
                  <a:lnTo>
                    <a:pt x="912" y="637"/>
                  </a:lnTo>
                  <a:lnTo>
                    <a:pt x="914" y="637"/>
                  </a:lnTo>
                  <a:close/>
                  <a:moveTo>
                    <a:pt x="899" y="643"/>
                  </a:moveTo>
                  <a:lnTo>
                    <a:pt x="899" y="645"/>
                  </a:lnTo>
                  <a:lnTo>
                    <a:pt x="899" y="643"/>
                  </a:lnTo>
                  <a:lnTo>
                    <a:pt x="899" y="645"/>
                  </a:lnTo>
                  <a:lnTo>
                    <a:pt x="899" y="643"/>
                  </a:lnTo>
                  <a:close/>
                  <a:moveTo>
                    <a:pt x="591" y="655"/>
                  </a:moveTo>
                  <a:lnTo>
                    <a:pt x="590" y="655"/>
                  </a:lnTo>
                  <a:lnTo>
                    <a:pt x="591" y="655"/>
                  </a:lnTo>
                  <a:close/>
                  <a:moveTo>
                    <a:pt x="553" y="641"/>
                  </a:moveTo>
                  <a:lnTo>
                    <a:pt x="553" y="639"/>
                  </a:lnTo>
                  <a:lnTo>
                    <a:pt x="553" y="641"/>
                  </a:lnTo>
                  <a:close/>
                  <a:moveTo>
                    <a:pt x="858" y="699"/>
                  </a:moveTo>
                  <a:lnTo>
                    <a:pt x="858" y="701"/>
                  </a:lnTo>
                  <a:lnTo>
                    <a:pt x="856" y="701"/>
                  </a:lnTo>
                  <a:lnTo>
                    <a:pt x="856" y="699"/>
                  </a:lnTo>
                  <a:lnTo>
                    <a:pt x="858" y="699"/>
                  </a:lnTo>
                  <a:close/>
                  <a:moveTo>
                    <a:pt x="317" y="497"/>
                  </a:moveTo>
                  <a:lnTo>
                    <a:pt x="319" y="497"/>
                  </a:lnTo>
                  <a:lnTo>
                    <a:pt x="317" y="497"/>
                  </a:lnTo>
                  <a:close/>
                  <a:moveTo>
                    <a:pt x="4" y="449"/>
                  </a:moveTo>
                  <a:lnTo>
                    <a:pt x="2" y="449"/>
                  </a:lnTo>
                  <a:lnTo>
                    <a:pt x="4" y="449"/>
                  </a:lnTo>
                  <a:close/>
                  <a:moveTo>
                    <a:pt x="48" y="480"/>
                  </a:moveTo>
                  <a:lnTo>
                    <a:pt x="48" y="478"/>
                  </a:lnTo>
                  <a:lnTo>
                    <a:pt x="48" y="480"/>
                  </a:lnTo>
                  <a:close/>
                  <a:moveTo>
                    <a:pt x="40" y="480"/>
                  </a:moveTo>
                  <a:lnTo>
                    <a:pt x="42" y="480"/>
                  </a:lnTo>
                  <a:lnTo>
                    <a:pt x="40" y="480"/>
                  </a:lnTo>
                  <a:close/>
                  <a:moveTo>
                    <a:pt x="35" y="447"/>
                  </a:moveTo>
                  <a:lnTo>
                    <a:pt x="35" y="449"/>
                  </a:lnTo>
                  <a:lnTo>
                    <a:pt x="33" y="449"/>
                  </a:lnTo>
                  <a:lnTo>
                    <a:pt x="33" y="447"/>
                  </a:lnTo>
                  <a:lnTo>
                    <a:pt x="35" y="447"/>
                  </a:lnTo>
                  <a:close/>
                  <a:moveTo>
                    <a:pt x="15" y="459"/>
                  </a:moveTo>
                  <a:lnTo>
                    <a:pt x="15" y="457"/>
                  </a:lnTo>
                  <a:lnTo>
                    <a:pt x="17" y="457"/>
                  </a:lnTo>
                  <a:lnTo>
                    <a:pt x="15" y="459"/>
                  </a:lnTo>
                  <a:close/>
                  <a:moveTo>
                    <a:pt x="27" y="480"/>
                  </a:moveTo>
                  <a:lnTo>
                    <a:pt x="25" y="480"/>
                  </a:lnTo>
                  <a:lnTo>
                    <a:pt x="27" y="480"/>
                  </a:lnTo>
                  <a:close/>
                  <a:moveTo>
                    <a:pt x="445" y="578"/>
                  </a:moveTo>
                  <a:lnTo>
                    <a:pt x="444" y="578"/>
                  </a:lnTo>
                  <a:lnTo>
                    <a:pt x="445" y="578"/>
                  </a:lnTo>
                  <a:close/>
                  <a:moveTo>
                    <a:pt x="12" y="463"/>
                  </a:moveTo>
                  <a:lnTo>
                    <a:pt x="12" y="465"/>
                  </a:lnTo>
                  <a:lnTo>
                    <a:pt x="12" y="463"/>
                  </a:lnTo>
                  <a:close/>
                  <a:moveTo>
                    <a:pt x="559" y="906"/>
                  </a:moveTo>
                  <a:lnTo>
                    <a:pt x="559" y="904"/>
                  </a:lnTo>
                  <a:lnTo>
                    <a:pt x="559" y="906"/>
                  </a:lnTo>
                  <a:close/>
                  <a:moveTo>
                    <a:pt x="684" y="852"/>
                  </a:moveTo>
                  <a:lnTo>
                    <a:pt x="686" y="852"/>
                  </a:lnTo>
                  <a:lnTo>
                    <a:pt x="684" y="852"/>
                  </a:lnTo>
                  <a:lnTo>
                    <a:pt x="686" y="852"/>
                  </a:lnTo>
                  <a:lnTo>
                    <a:pt x="684" y="852"/>
                  </a:lnTo>
                  <a:lnTo>
                    <a:pt x="686" y="852"/>
                  </a:lnTo>
                  <a:lnTo>
                    <a:pt x="684" y="852"/>
                  </a:lnTo>
                  <a:close/>
                  <a:moveTo>
                    <a:pt x="522" y="645"/>
                  </a:moveTo>
                  <a:lnTo>
                    <a:pt x="520" y="645"/>
                  </a:lnTo>
                  <a:lnTo>
                    <a:pt x="522" y="645"/>
                  </a:lnTo>
                  <a:close/>
                  <a:moveTo>
                    <a:pt x="584" y="643"/>
                  </a:moveTo>
                  <a:lnTo>
                    <a:pt x="586" y="643"/>
                  </a:lnTo>
                  <a:lnTo>
                    <a:pt x="584" y="643"/>
                  </a:lnTo>
                  <a:close/>
                  <a:moveTo>
                    <a:pt x="35" y="478"/>
                  </a:moveTo>
                  <a:lnTo>
                    <a:pt x="33" y="478"/>
                  </a:lnTo>
                  <a:lnTo>
                    <a:pt x="35" y="478"/>
                  </a:lnTo>
                  <a:close/>
                  <a:moveTo>
                    <a:pt x="40" y="482"/>
                  </a:moveTo>
                  <a:lnTo>
                    <a:pt x="38" y="482"/>
                  </a:lnTo>
                  <a:lnTo>
                    <a:pt x="40" y="482"/>
                  </a:lnTo>
                  <a:close/>
                  <a:moveTo>
                    <a:pt x="591" y="657"/>
                  </a:moveTo>
                  <a:lnTo>
                    <a:pt x="591" y="655"/>
                  </a:lnTo>
                  <a:lnTo>
                    <a:pt x="591" y="657"/>
                  </a:lnTo>
                  <a:close/>
                  <a:moveTo>
                    <a:pt x="21" y="478"/>
                  </a:moveTo>
                  <a:lnTo>
                    <a:pt x="23" y="478"/>
                  </a:lnTo>
                  <a:lnTo>
                    <a:pt x="21" y="478"/>
                  </a:lnTo>
                  <a:close/>
                  <a:moveTo>
                    <a:pt x="44" y="470"/>
                  </a:moveTo>
                  <a:lnTo>
                    <a:pt x="44" y="468"/>
                  </a:lnTo>
                  <a:lnTo>
                    <a:pt x="44" y="470"/>
                  </a:lnTo>
                  <a:close/>
                  <a:moveTo>
                    <a:pt x="643" y="662"/>
                  </a:moveTo>
                  <a:lnTo>
                    <a:pt x="641" y="662"/>
                  </a:lnTo>
                  <a:lnTo>
                    <a:pt x="643" y="662"/>
                  </a:lnTo>
                  <a:close/>
                  <a:moveTo>
                    <a:pt x="655" y="680"/>
                  </a:moveTo>
                  <a:lnTo>
                    <a:pt x="655" y="682"/>
                  </a:lnTo>
                  <a:lnTo>
                    <a:pt x="657" y="682"/>
                  </a:lnTo>
                  <a:lnTo>
                    <a:pt x="655" y="682"/>
                  </a:lnTo>
                  <a:lnTo>
                    <a:pt x="655" y="680"/>
                  </a:lnTo>
                  <a:close/>
                  <a:moveTo>
                    <a:pt x="31" y="451"/>
                  </a:moveTo>
                  <a:lnTo>
                    <a:pt x="31" y="453"/>
                  </a:lnTo>
                  <a:lnTo>
                    <a:pt x="31" y="451"/>
                  </a:lnTo>
                  <a:close/>
                  <a:moveTo>
                    <a:pt x="48" y="480"/>
                  </a:moveTo>
                  <a:lnTo>
                    <a:pt x="48" y="482"/>
                  </a:lnTo>
                  <a:lnTo>
                    <a:pt x="48" y="480"/>
                  </a:lnTo>
                  <a:close/>
                  <a:moveTo>
                    <a:pt x="593" y="645"/>
                  </a:moveTo>
                  <a:lnTo>
                    <a:pt x="593" y="647"/>
                  </a:lnTo>
                  <a:lnTo>
                    <a:pt x="593" y="645"/>
                  </a:lnTo>
                  <a:close/>
                  <a:moveTo>
                    <a:pt x="603" y="647"/>
                  </a:moveTo>
                  <a:lnTo>
                    <a:pt x="601" y="647"/>
                  </a:lnTo>
                  <a:lnTo>
                    <a:pt x="603" y="647"/>
                  </a:lnTo>
                  <a:close/>
                  <a:moveTo>
                    <a:pt x="31" y="453"/>
                  </a:moveTo>
                  <a:lnTo>
                    <a:pt x="31" y="455"/>
                  </a:lnTo>
                  <a:lnTo>
                    <a:pt x="31" y="453"/>
                  </a:lnTo>
                  <a:lnTo>
                    <a:pt x="29" y="453"/>
                  </a:lnTo>
                  <a:lnTo>
                    <a:pt x="31" y="453"/>
                  </a:lnTo>
                  <a:close/>
                  <a:moveTo>
                    <a:pt x="40" y="480"/>
                  </a:moveTo>
                  <a:lnTo>
                    <a:pt x="42" y="480"/>
                  </a:lnTo>
                  <a:lnTo>
                    <a:pt x="40" y="480"/>
                  </a:lnTo>
                  <a:close/>
                  <a:moveTo>
                    <a:pt x="614" y="647"/>
                  </a:moveTo>
                  <a:lnTo>
                    <a:pt x="614" y="645"/>
                  </a:lnTo>
                  <a:lnTo>
                    <a:pt x="614" y="647"/>
                  </a:lnTo>
                  <a:close/>
                  <a:moveTo>
                    <a:pt x="15" y="465"/>
                  </a:moveTo>
                  <a:lnTo>
                    <a:pt x="15" y="467"/>
                  </a:lnTo>
                  <a:lnTo>
                    <a:pt x="13" y="467"/>
                  </a:lnTo>
                  <a:lnTo>
                    <a:pt x="13" y="465"/>
                  </a:lnTo>
                  <a:lnTo>
                    <a:pt x="15" y="465"/>
                  </a:lnTo>
                  <a:close/>
                  <a:moveTo>
                    <a:pt x="280" y="518"/>
                  </a:moveTo>
                  <a:lnTo>
                    <a:pt x="280" y="516"/>
                  </a:lnTo>
                  <a:lnTo>
                    <a:pt x="282" y="516"/>
                  </a:lnTo>
                  <a:lnTo>
                    <a:pt x="280" y="518"/>
                  </a:lnTo>
                  <a:close/>
                  <a:moveTo>
                    <a:pt x="21" y="470"/>
                  </a:moveTo>
                  <a:lnTo>
                    <a:pt x="21" y="468"/>
                  </a:lnTo>
                  <a:lnTo>
                    <a:pt x="21" y="470"/>
                  </a:lnTo>
                  <a:close/>
                  <a:moveTo>
                    <a:pt x="29" y="445"/>
                  </a:moveTo>
                  <a:lnTo>
                    <a:pt x="29" y="443"/>
                  </a:lnTo>
                  <a:lnTo>
                    <a:pt x="29" y="445"/>
                  </a:lnTo>
                  <a:close/>
                  <a:moveTo>
                    <a:pt x="31" y="445"/>
                  </a:moveTo>
                  <a:lnTo>
                    <a:pt x="29" y="445"/>
                  </a:lnTo>
                  <a:lnTo>
                    <a:pt x="31" y="445"/>
                  </a:lnTo>
                  <a:close/>
                  <a:moveTo>
                    <a:pt x="624" y="645"/>
                  </a:moveTo>
                  <a:lnTo>
                    <a:pt x="622" y="645"/>
                  </a:lnTo>
                  <a:lnTo>
                    <a:pt x="624" y="645"/>
                  </a:lnTo>
                  <a:close/>
                  <a:moveTo>
                    <a:pt x="553" y="641"/>
                  </a:moveTo>
                  <a:lnTo>
                    <a:pt x="553" y="639"/>
                  </a:lnTo>
                  <a:lnTo>
                    <a:pt x="553" y="641"/>
                  </a:lnTo>
                  <a:close/>
                  <a:moveTo>
                    <a:pt x="605" y="645"/>
                  </a:moveTo>
                  <a:lnTo>
                    <a:pt x="605" y="647"/>
                  </a:lnTo>
                  <a:lnTo>
                    <a:pt x="605" y="645"/>
                  </a:lnTo>
                  <a:close/>
                  <a:moveTo>
                    <a:pt x="17" y="447"/>
                  </a:moveTo>
                  <a:lnTo>
                    <a:pt x="19" y="447"/>
                  </a:lnTo>
                  <a:lnTo>
                    <a:pt x="17" y="447"/>
                  </a:lnTo>
                  <a:close/>
                  <a:moveTo>
                    <a:pt x="808" y="728"/>
                  </a:moveTo>
                  <a:lnTo>
                    <a:pt x="808" y="726"/>
                  </a:lnTo>
                  <a:lnTo>
                    <a:pt x="808" y="728"/>
                  </a:lnTo>
                  <a:lnTo>
                    <a:pt x="808" y="726"/>
                  </a:lnTo>
                  <a:lnTo>
                    <a:pt x="808" y="728"/>
                  </a:lnTo>
                  <a:close/>
                  <a:moveTo>
                    <a:pt x="563" y="651"/>
                  </a:moveTo>
                  <a:lnTo>
                    <a:pt x="563" y="649"/>
                  </a:lnTo>
                  <a:lnTo>
                    <a:pt x="563" y="651"/>
                  </a:lnTo>
                  <a:close/>
                  <a:moveTo>
                    <a:pt x="591" y="645"/>
                  </a:moveTo>
                  <a:lnTo>
                    <a:pt x="593" y="645"/>
                  </a:lnTo>
                  <a:lnTo>
                    <a:pt x="591" y="645"/>
                  </a:lnTo>
                  <a:close/>
                  <a:moveTo>
                    <a:pt x="40" y="461"/>
                  </a:moveTo>
                  <a:lnTo>
                    <a:pt x="40" y="463"/>
                  </a:lnTo>
                  <a:lnTo>
                    <a:pt x="40" y="461"/>
                  </a:lnTo>
                  <a:close/>
                  <a:moveTo>
                    <a:pt x="33" y="449"/>
                  </a:moveTo>
                  <a:lnTo>
                    <a:pt x="33" y="447"/>
                  </a:lnTo>
                  <a:lnTo>
                    <a:pt x="33" y="449"/>
                  </a:lnTo>
                  <a:close/>
                  <a:moveTo>
                    <a:pt x="35" y="451"/>
                  </a:moveTo>
                  <a:lnTo>
                    <a:pt x="35" y="449"/>
                  </a:lnTo>
                  <a:lnTo>
                    <a:pt x="35" y="451"/>
                  </a:lnTo>
                  <a:lnTo>
                    <a:pt x="36" y="451"/>
                  </a:lnTo>
                  <a:lnTo>
                    <a:pt x="35" y="451"/>
                  </a:lnTo>
                  <a:close/>
                  <a:moveTo>
                    <a:pt x="616" y="645"/>
                  </a:moveTo>
                  <a:lnTo>
                    <a:pt x="616" y="647"/>
                  </a:lnTo>
                  <a:lnTo>
                    <a:pt x="616" y="645"/>
                  </a:lnTo>
                  <a:lnTo>
                    <a:pt x="618" y="645"/>
                  </a:lnTo>
                  <a:lnTo>
                    <a:pt x="616" y="645"/>
                  </a:lnTo>
                  <a:close/>
                  <a:moveTo>
                    <a:pt x="13" y="453"/>
                  </a:moveTo>
                  <a:lnTo>
                    <a:pt x="13" y="451"/>
                  </a:lnTo>
                  <a:lnTo>
                    <a:pt x="13" y="453"/>
                  </a:lnTo>
                  <a:close/>
                  <a:moveTo>
                    <a:pt x="44" y="465"/>
                  </a:moveTo>
                  <a:lnTo>
                    <a:pt x="42" y="465"/>
                  </a:lnTo>
                  <a:lnTo>
                    <a:pt x="44" y="465"/>
                  </a:lnTo>
                  <a:close/>
                  <a:moveTo>
                    <a:pt x="695" y="852"/>
                  </a:moveTo>
                  <a:lnTo>
                    <a:pt x="695" y="850"/>
                  </a:lnTo>
                  <a:lnTo>
                    <a:pt x="695" y="852"/>
                  </a:lnTo>
                  <a:lnTo>
                    <a:pt x="695" y="850"/>
                  </a:lnTo>
                  <a:lnTo>
                    <a:pt x="695" y="852"/>
                  </a:lnTo>
                  <a:close/>
                  <a:moveTo>
                    <a:pt x="668" y="691"/>
                  </a:moveTo>
                  <a:lnTo>
                    <a:pt x="666" y="691"/>
                  </a:lnTo>
                  <a:lnTo>
                    <a:pt x="668" y="691"/>
                  </a:lnTo>
                  <a:close/>
                  <a:moveTo>
                    <a:pt x="666" y="689"/>
                  </a:moveTo>
                  <a:lnTo>
                    <a:pt x="666" y="691"/>
                  </a:lnTo>
                  <a:lnTo>
                    <a:pt x="666" y="689"/>
                  </a:lnTo>
                  <a:close/>
                  <a:moveTo>
                    <a:pt x="574" y="643"/>
                  </a:moveTo>
                  <a:lnTo>
                    <a:pt x="572" y="643"/>
                  </a:lnTo>
                  <a:lnTo>
                    <a:pt x="574" y="643"/>
                  </a:lnTo>
                  <a:close/>
                  <a:moveTo>
                    <a:pt x="866" y="691"/>
                  </a:moveTo>
                  <a:lnTo>
                    <a:pt x="864" y="691"/>
                  </a:lnTo>
                  <a:lnTo>
                    <a:pt x="866" y="691"/>
                  </a:lnTo>
                  <a:close/>
                  <a:moveTo>
                    <a:pt x="277" y="526"/>
                  </a:moveTo>
                  <a:lnTo>
                    <a:pt x="277" y="524"/>
                  </a:lnTo>
                  <a:lnTo>
                    <a:pt x="277" y="526"/>
                  </a:lnTo>
                  <a:close/>
                  <a:moveTo>
                    <a:pt x="549" y="641"/>
                  </a:moveTo>
                  <a:lnTo>
                    <a:pt x="547" y="641"/>
                  </a:lnTo>
                  <a:lnTo>
                    <a:pt x="549" y="641"/>
                  </a:lnTo>
                  <a:close/>
                  <a:moveTo>
                    <a:pt x="21" y="449"/>
                  </a:moveTo>
                  <a:lnTo>
                    <a:pt x="23" y="449"/>
                  </a:lnTo>
                  <a:lnTo>
                    <a:pt x="21" y="449"/>
                  </a:lnTo>
                  <a:close/>
                  <a:moveTo>
                    <a:pt x="46" y="468"/>
                  </a:moveTo>
                  <a:lnTo>
                    <a:pt x="46" y="470"/>
                  </a:lnTo>
                  <a:lnTo>
                    <a:pt x="46" y="468"/>
                  </a:lnTo>
                  <a:close/>
                  <a:moveTo>
                    <a:pt x="662" y="685"/>
                  </a:moveTo>
                  <a:lnTo>
                    <a:pt x="664" y="685"/>
                  </a:lnTo>
                  <a:lnTo>
                    <a:pt x="662" y="685"/>
                  </a:lnTo>
                  <a:close/>
                  <a:moveTo>
                    <a:pt x="373" y="518"/>
                  </a:moveTo>
                  <a:lnTo>
                    <a:pt x="373" y="516"/>
                  </a:lnTo>
                  <a:lnTo>
                    <a:pt x="373" y="518"/>
                  </a:lnTo>
                  <a:close/>
                  <a:moveTo>
                    <a:pt x="35" y="478"/>
                  </a:moveTo>
                  <a:lnTo>
                    <a:pt x="33" y="478"/>
                  </a:lnTo>
                  <a:lnTo>
                    <a:pt x="35" y="478"/>
                  </a:lnTo>
                  <a:close/>
                  <a:moveTo>
                    <a:pt x="609" y="645"/>
                  </a:moveTo>
                  <a:lnTo>
                    <a:pt x="609" y="647"/>
                  </a:lnTo>
                  <a:lnTo>
                    <a:pt x="609" y="645"/>
                  </a:lnTo>
                  <a:close/>
                  <a:moveTo>
                    <a:pt x="46" y="474"/>
                  </a:moveTo>
                  <a:lnTo>
                    <a:pt x="44" y="474"/>
                  </a:lnTo>
                  <a:lnTo>
                    <a:pt x="46" y="474"/>
                  </a:lnTo>
                  <a:close/>
                  <a:moveTo>
                    <a:pt x="27" y="453"/>
                  </a:moveTo>
                  <a:lnTo>
                    <a:pt x="29" y="453"/>
                  </a:lnTo>
                  <a:lnTo>
                    <a:pt x="27" y="453"/>
                  </a:lnTo>
                  <a:close/>
                  <a:moveTo>
                    <a:pt x="862" y="697"/>
                  </a:moveTo>
                  <a:lnTo>
                    <a:pt x="860" y="697"/>
                  </a:lnTo>
                  <a:lnTo>
                    <a:pt x="862" y="697"/>
                  </a:lnTo>
                  <a:lnTo>
                    <a:pt x="860" y="697"/>
                  </a:lnTo>
                  <a:lnTo>
                    <a:pt x="862" y="697"/>
                  </a:lnTo>
                  <a:close/>
                  <a:moveTo>
                    <a:pt x="296" y="509"/>
                  </a:moveTo>
                  <a:lnTo>
                    <a:pt x="296" y="507"/>
                  </a:lnTo>
                  <a:lnTo>
                    <a:pt x="296" y="509"/>
                  </a:lnTo>
                  <a:close/>
                  <a:moveTo>
                    <a:pt x="6" y="451"/>
                  </a:moveTo>
                  <a:lnTo>
                    <a:pt x="6" y="453"/>
                  </a:lnTo>
                  <a:lnTo>
                    <a:pt x="6" y="451"/>
                  </a:lnTo>
                  <a:lnTo>
                    <a:pt x="6" y="453"/>
                  </a:lnTo>
                  <a:lnTo>
                    <a:pt x="6" y="451"/>
                  </a:lnTo>
                  <a:close/>
                  <a:moveTo>
                    <a:pt x="31" y="478"/>
                  </a:moveTo>
                  <a:lnTo>
                    <a:pt x="31" y="480"/>
                  </a:lnTo>
                  <a:lnTo>
                    <a:pt x="31" y="478"/>
                  </a:lnTo>
                  <a:lnTo>
                    <a:pt x="31" y="480"/>
                  </a:lnTo>
                  <a:lnTo>
                    <a:pt x="31" y="478"/>
                  </a:lnTo>
                  <a:close/>
                  <a:moveTo>
                    <a:pt x="666" y="680"/>
                  </a:moveTo>
                  <a:lnTo>
                    <a:pt x="664" y="680"/>
                  </a:lnTo>
                  <a:lnTo>
                    <a:pt x="666" y="680"/>
                  </a:lnTo>
                  <a:close/>
                  <a:moveTo>
                    <a:pt x="628" y="647"/>
                  </a:moveTo>
                  <a:lnTo>
                    <a:pt x="628" y="645"/>
                  </a:lnTo>
                  <a:lnTo>
                    <a:pt x="628" y="647"/>
                  </a:lnTo>
                  <a:close/>
                  <a:moveTo>
                    <a:pt x="638" y="657"/>
                  </a:moveTo>
                  <a:lnTo>
                    <a:pt x="638" y="659"/>
                  </a:lnTo>
                  <a:lnTo>
                    <a:pt x="636" y="657"/>
                  </a:lnTo>
                  <a:lnTo>
                    <a:pt x="638" y="657"/>
                  </a:lnTo>
                  <a:close/>
                  <a:moveTo>
                    <a:pt x="31" y="486"/>
                  </a:moveTo>
                  <a:lnTo>
                    <a:pt x="31" y="484"/>
                  </a:lnTo>
                  <a:lnTo>
                    <a:pt x="31" y="486"/>
                  </a:lnTo>
                  <a:close/>
                  <a:moveTo>
                    <a:pt x="33" y="447"/>
                  </a:moveTo>
                  <a:lnTo>
                    <a:pt x="31" y="447"/>
                  </a:lnTo>
                  <a:lnTo>
                    <a:pt x="33" y="447"/>
                  </a:lnTo>
                  <a:close/>
                  <a:moveTo>
                    <a:pt x="588" y="877"/>
                  </a:moveTo>
                  <a:lnTo>
                    <a:pt x="590" y="877"/>
                  </a:lnTo>
                  <a:lnTo>
                    <a:pt x="588" y="877"/>
                  </a:lnTo>
                  <a:close/>
                  <a:moveTo>
                    <a:pt x="33" y="474"/>
                  </a:moveTo>
                  <a:lnTo>
                    <a:pt x="31" y="474"/>
                  </a:lnTo>
                  <a:lnTo>
                    <a:pt x="33" y="474"/>
                  </a:lnTo>
                  <a:close/>
                  <a:moveTo>
                    <a:pt x="568" y="643"/>
                  </a:moveTo>
                  <a:lnTo>
                    <a:pt x="566" y="643"/>
                  </a:lnTo>
                  <a:lnTo>
                    <a:pt x="568" y="643"/>
                  </a:lnTo>
                  <a:close/>
                  <a:moveTo>
                    <a:pt x="38" y="459"/>
                  </a:moveTo>
                  <a:lnTo>
                    <a:pt x="38" y="457"/>
                  </a:lnTo>
                  <a:lnTo>
                    <a:pt x="38" y="459"/>
                  </a:lnTo>
                  <a:close/>
                  <a:moveTo>
                    <a:pt x="645" y="664"/>
                  </a:moveTo>
                  <a:lnTo>
                    <a:pt x="645" y="666"/>
                  </a:lnTo>
                  <a:lnTo>
                    <a:pt x="645" y="664"/>
                  </a:lnTo>
                  <a:close/>
                  <a:moveTo>
                    <a:pt x="672" y="693"/>
                  </a:moveTo>
                  <a:lnTo>
                    <a:pt x="672" y="695"/>
                  </a:lnTo>
                  <a:lnTo>
                    <a:pt x="672" y="693"/>
                  </a:lnTo>
                  <a:close/>
                  <a:moveTo>
                    <a:pt x="48" y="480"/>
                  </a:moveTo>
                  <a:lnTo>
                    <a:pt x="46" y="480"/>
                  </a:lnTo>
                  <a:lnTo>
                    <a:pt x="48" y="480"/>
                  </a:lnTo>
                  <a:close/>
                  <a:moveTo>
                    <a:pt x="38" y="478"/>
                  </a:moveTo>
                  <a:lnTo>
                    <a:pt x="38" y="480"/>
                  </a:lnTo>
                  <a:lnTo>
                    <a:pt x="38" y="478"/>
                  </a:lnTo>
                  <a:close/>
                  <a:moveTo>
                    <a:pt x="574" y="647"/>
                  </a:moveTo>
                  <a:lnTo>
                    <a:pt x="574" y="649"/>
                  </a:lnTo>
                  <a:lnTo>
                    <a:pt x="574" y="647"/>
                  </a:lnTo>
                  <a:close/>
                  <a:moveTo>
                    <a:pt x="879" y="666"/>
                  </a:moveTo>
                  <a:lnTo>
                    <a:pt x="879" y="664"/>
                  </a:lnTo>
                  <a:lnTo>
                    <a:pt x="879" y="666"/>
                  </a:lnTo>
                  <a:close/>
                  <a:moveTo>
                    <a:pt x="684" y="847"/>
                  </a:moveTo>
                  <a:lnTo>
                    <a:pt x="684" y="849"/>
                  </a:lnTo>
                  <a:lnTo>
                    <a:pt x="684" y="847"/>
                  </a:lnTo>
                  <a:lnTo>
                    <a:pt x="684" y="849"/>
                  </a:lnTo>
                  <a:lnTo>
                    <a:pt x="684" y="847"/>
                  </a:lnTo>
                  <a:close/>
                  <a:moveTo>
                    <a:pt x="42" y="480"/>
                  </a:moveTo>
                  <a:lnTo>
                    <a:pt x="42" y="482"/>
                  </a:lnTo>
                  <a:lnTo>
                    <a:pt x="42" y="480"/>
                  </a:lnTo>
                  <a:close/>
                  <a:moveTo>
                    <a:pt x="29" y="440"/>
                  </a:moveTo>
                  <a:lnTo>
                    <a:pt x="29" y="442"/>
                  </a:lnTo>
                  <a:lnTo>
                    <a:pt x="29" y="440"/>
                  </a:lnTo>
                  <a:close/>
                  <a:moveTo>
                    <a:pt x="440" y="576"/>
                  </a:moveTo>
                  <a:lnTo>
                    <a:pt x="440" y="574"/>
                  </a:lnTo>
                  <a:lnTo>
                    <a:pt x="440" y="576"/>
                  </a:lnTo>
                  <a:close/>
                  <a:moveTo>
                    <a:pt x="8" y="465"/>
                  </a:moveTo>
                  <a:lnTo>
                    <a:pt x="10" y="465"/>
                  </a:lnTo>
                  <a:lnTo>
                    <a:pt x="8" y="465"/>
                  </a:lnTo>
                  <a:close/>
                  <a:moveTo>
                    <a:pt x="580" y="641"/>
                  </a:moveTo>
                  <a:lnTo>
                    <a:pt x="578" y="641"/>
                  </a:lnTo>
                  <a:lnTo>
                    <a:pt x="580" y="641"/>
                  </a:lnTo>
                  <a:close/>
                  <a:moveTo>
                    <a:pt x="584" y="862"/>
                  </a:moveTo>
                  <a:lnTo>
                    <a:pt x="582" y="862"/>
                  </a:lnTo>
                  <a:lnTo>
                    <a:pt x="584" y="862"/>
                  </a:lnTo>
                  <a:close/>
                  <a:moveTo>
                    <a:pt x="29" y="453"/>
                  </a:moveTo>
                  <a:lnTo>
                    <a:pt x="29" y="455"/>
                  </a:lnTo>
                  <a:lnTo>
                    <a:pt x="29" y="453"/>
                  </a:lnTo>
                  <a:close/>
                  <a:moveTo>
                    <a:pt x="680" y="701"/>
                  </a:moveTo>
                  <a:lnTo>
                    <a:pt x="680" y="703"/>
                  </a:lnTo>
                  <a:lnTo>
                    <a:pt x="680" y="701"/>
                  </a:lnTo>
                  <a:close/>
                  <a:moveTo>
                    <a:pt x="27" y="451"/>
                  </a:moveTo>
                  <a:lnTo>
                    <a:pt x="25" y="451"/>
                  </a:lnTo>
                  <a:lnTo>
                    <a:pt x="27" y="451"/>
                  </a:lnTo>
                  <a:close/>
                  <a:moveTo>
                    <a:pt x="40" y="480"/>
                  </a:moveTo>
                  <a:lnTo>
                    <a:pt x="38" y="480"/>
                  </a:lnTo>
                  <a:lnTo>
                    <a:pt x="40" y="480"/>
                  </a:lnTo>
                  <a:close/>
                  <a:moveTo>
                    <a:pt x="545" y="643"/>
                  </a:moveTo>
                  <a:lnTo>
                    <a:pt x="547" y="643"/>
                  </a:lnTo>
                  <a:lnTo>
                    <a:pt x="545" y="643"/>
                  </a:lnTo>
                  <a:close/>
                  <a:moveTo>
                    <a:pt x="590" y="881"/>
                  </a:moveTo>
                  <a:lnTo>
                    <a:pt x="590" y="879"/>
                  </a:lnTo>
                  <a:lnTo>
                    <a:pt x="590" y="881"/>
                  </a:lnTo>
                  <a:close/>
                  <a:moveTo>
                    <a:pt x="574" y="649"/>
                  </a:moveTo>
                  <a:lnTo>
                    <a:pt x="574" y="647"/>
                  </a:lnTo>
                  <a:lnTo>
                    <a:pt x="574" y="649"/>
                  </a:lnTo>
                  <a:close/>
                  <a:moveTo>
                    <a:pt x="282" y="520"/>
                  </a:moveTo>
                  <a:lnTo>
                    <a:pt x="282" y="518"/>
                  </a:lnTo>
                  <a:lnTo>
                    <a:pt x="282" y="520"/>
                  </a:lnTo>
                  <a:close/>
                  <a:moveTo>
                    <a:pt x="23" y="428"/>
                  </a:moveTo>
                  <a:lnTo>
                    <a:pt x="23" y="430"/>
                  </a:lnTo>
                  <a:lnTo>
                    <a:pt x="23" y="428"/>
                  </a:lnTo>
                  <a:close/>
                  <a:moveTo>
                    <a:pt x="36" y="463"/>
                  </a:moveTo>
                  <a:lnTo>
                    <a:pt x="36" y="465"/>
                  </a:lnTo>
                  <a:lnTo>
                    <a:pt x="36" y="463"/>
                  </a:lnTo>
                  <a:close/>
                  <a:moveTo>
                    <a:pt x="591" y="643"/>
                  </a:moveTo>
                  <a:lnTo>
                    <a:pt x="591" y="641"/>
                  </a:lnTo>
                  <a:lnTo>
                    <a:pt x="591" y="643"/>
                  </a:lnTo>
                  <a:close/>
                  <a:moveTo>
                    <a:pt x="559" y="643"/>
                  </a:moveTo>
                  <a:lnTo>
                    <a:pt x="557" y="643"/>
                  </a:lnTo>
                  <a:lnTo>
                    <a:pt x="559" y="643"/>
                  </a:lnTo>
                  <a:close/>
                  <a:moveTo>
                    <a:pt x="13" y="465"/>
                  </a:moveTo>
                  <a:lnTo>
                    <a:pt x="12" y="465"/>
                  </a:lnTo>
                  <a:lnTo>
                    <a:pt x="13" y="465"/>
                  </a:lnTo>
                  <a:close/>
                  <a:moveTo>
                    <a:pt x="686" y="850"/>
                  </a:moveTo>
                  <a:lnTo>
                    <a:pt x="686" y="852"/>
                  </a:lnTo>
                  <a:lnTo>
                    <a:pt x="686" y="850"/>
                  </a:lnTo>
                  <a:close/>
                  <a:moveTo>
                    <a:pt x="46" y="478"/>
                  </a:moveTo>
                  <a:lnTo>
                    <a:pt x="46" y="480"/>
                  </a:lnTo>
                  <a:lnTo>
                    <a:pt x="46" y="478"/>
                  </a:lnTo>
                  <a:close/>
                  <a:moveTo>
                    <a:pt x="889" y="651"/>
                  </a:moveTo>
                  <a:lnTo>
                    <a:pt x="889" y="653"/>
                  </a:lnTo>
                  <a:lnTo>
                    <a:pt x="889" y="651"/>
                  </a:lnTo>
                  <a:close/>
                  <a:moveTo>
                    <a:pt x="674" y="693"/>
                  </a:moveTo>
                  <a:lnTo>
                    <a:pt x="672" y="693"/>
                  </a:lnTo>
                  <a:lnTo>
                    <a:pt x="674" y="693"/>
                  </a:lnTo>
                  <a:close/>
                  <a:moveTo>
                    <a:pt x="588" y="655"/>
                  </a:moveTo>
                  <a:lnTo>
                    <a:pt x="586" y="655"/>
                  </a:lnTo>
                  <a:lnTo>
                    <a:pt x="588" y="655"/>
                  </a:lnTo>
                  <a:close/>
                  <a:moveTo>
                    <a:pt x="19" y="447"/>
                  </a:moveTo>
                  <a:lnTo>
                    <a:pt x="19" y="445"/>
                  </a:lnTo>
                  <a:lnTo>
                    <a:pt x="19" y="447"/>
                  </a:lnTo>
                  <a:close/>
                  <a:moveTo>
                    <a:pt x="319" y="499"/>
                  </a:moveTo>
                  <a:lnTo>
                    <a:pt x="321" y="499"/>
                  </a:lnTo>
                  <a:lnTo>
                    <a:pt x="319" y="499"/>
                  </a:lnTo>
                  <a:close/>
                  <a:moveTo>
                    <a:pt x="678" y="701"/>
                  </a:moveTo>
                  <a:lnTo>
                    <a:pt x="678" y="699"/>
                  </a:lnTo>
                  <a:lnTo>
                    <a:pt x="678" y="701"/>
                  </a:lnTo>
                  <a:lnTo>
                    <a:pt x="678" y="699"/>
                  </a:lnTo>
                  <a:lnTo>
                    <a:pt x="678" y="701"/>
                  </a:lnTo>
                  <a:close/>
                  <a:moveTo>
                    <a:pt x="649" y="670"/>
                  </a:moveTo>
                  <a:lnTo>
                    <a:pt x="649" y="672"/>
                  </a:lnTo>
                  <a:lnTo>
                    <a:pt x="649" y="670"/>
                  </a:lnTo>
                  <a:lnTo>
                    <a:pt x="649" y="672"/>
                  </a:lnTo>
                  <a:lnTo>
                    <a:pt x="649" y="670"/>
                  </a:lnTo>
                  <a:lnTo>
                    <a:pt x="647" y="670"/>
                  </a:lnTo>
                  <a:lnTo>
                    <a:pt x="649" y="670"/>
                  </a:lnTo>
                  <a:close/>
                  <a:moveTo>
                    <a:pt x="689" y="850"/>
                  </a:moveTo>
                  <a:lnTo>
                    <a:pt x="687" y="850"/>
                  </a:lnTo>
                  <a:lnTo>
                    <a:pt x="689" y="850"/>
                  </a:lnTo>
                  <a:close/>
                  <a:moveTo>
                    <a:pt x="334" y="499"/>
                  </a:moveTo>
                  <a:lnTo>
                    <a:pt x="332" y="499"/>
                  </a:lnTo>
                  <a:lnTo>
                    <a:pt x="334" y="499"/>
                  </a:lnTo>
                  <a:close/>
                  <a:moveTo>
                    <a:pt x="643" y="662"/>
                  </a:moveTo>
                  <a:lnTo>
                    <a:pt x="643" y="664"/>
                  </a:lnTo>
                  <a:lnTo>
                    <a:pt x="641" y="664"/>
                  </a:lnTo>
                  <a:lnTo>
                    <a:pt x="643" y="662"/>
                  </a:lnTo>
                  <a:lnTo>
                    <a:pt x="641" y="662"/>
                  </a:lnTo>
                  <a:lnTo>
                    <a:pt x="643" y="662"/>
                  </a:lnTo>
                  <a:close/>
                  <a:moveTo>
                    <a:pt x="23" y="472"/>
                  </a:moveTo>
                  <a:lnTo>
                    <a:pt x="21" y="472"/>
                  </a:lnTo>
                  <a:lnTo>
                    <a:pt x="23" y="472"/>
                  </a:lnTo>
                  <a:close/>
                  <a:moveTo>
                    <a:pt x="27" y="474"/>
                  </a:moveTo>
                  <a:lnTo>
                    <a:pt x="27" y="472"/>
                  </a:lnTo>
                  <a:lnTo>
                    <a:pt x="27" y="474"/>
                  </a:lnTo>
                  <a:close/>
                  <a:moveTo>
                    <a:pt x="44" y="480"/>
                  </a:moveTo>
                  <a:lnTo>
                    <a:pt x="42" y="480"/>
                  </a:lnTo>
                  <a:lnTo>
                    <a:pt x="44" y="480"/>
                  </a:lnTo>
                  <a:close/>
                  <a:moveTo>
                    <a:pt x="27" y="453"/>
                  </a:moveTo>
                  <a:lnTo>
                    <a:pt x="25" y="453"/>
                  </a:lnTo>
                  <a:lnTo>
                    <a:pt x="25" y="451"/>
                  </a:lnTo>
                  <a:lnTo>
                    <a:pt x="27" y="451"/>
                  </a:lnTo>
                  <a:lnTo>
                    <a:pt x="27" y="453"/>
                  </a:lnTo>
                  <a:close/>
                  <a:moveTo>
                    <a:pt x="670" y="697"/>
                  </a:moveTo>
                  <a:lnTo>
                    <a:pt x="670" y="695"/>
                  </a:lnTo>
                  <a:lnTo>
                    <a:pt x="670" y="697"/>
                  </a:lnTo>
                  <a:close/>
                  <a:moveTo>
                    <a:pt x="35" y="482"/>
                  </a:moveTo>
                  <a:lnTo>
                    <a:pt x="35" y="480"/>
                  </a:lnTo>
                  <a:lnTo>
                    <a:pt x="35" y="482"/>
                  </a:lnTo>
                  <a:close/>
                  <a:moveTo>
                    <a:pt x="687" y="852"/>
                  </a:moveTo>
                  <a:lnTo>
                    <a:pt x="687" y="850"/>
                  </a:lnTo>
                  <a:lnTo>
                    <a:pt x="687" y="852"/>
                  </a:lnTo>
                  <a:close/>
                  <a:moveTo>
                    <a:pt x="42" y="468"/>
                  </a:moveTo>
                  <a:lnTo>
                    <a:pt x="42" y="470"/>
                  </a:lnTo>
                  <a:lnTo>
                    <a:pt x="42" y="468"/>
                  </a:lnTo>
                  <a:lnTo>
                    <a:pt x="42" y="470"/>
                  </a:lnTo>
                  <a:lnTo>
                    <a:pt x="42" y="468"/>
                  </a:lnTo>
                  <a:close/>
                  <a:moveTo>
                    <a:pt x="618" y="647"/>
                  </a:moveTo>
                  <a:lnTo>
                    <a:pt x="616" y="647"/>
                  </a:lnTo>
                  <a:lnTo>
                    <a:pt x="618" y="647"/>
                  </a:lnTo>
                  <a:close/>
                  <a:moveTo>
                    <a:pt x="29" y="486"/>
                  </a:moveTo>
                  <a:lnTo>
                    <a:pt x="27" y="486"/>
                  </a:lnTo>
                  <a:lnTo>
                    <a:pt x="27" y="484"/>
                  </a:lnTo>
                  <a:lnTo>
                    <a:pt x="27" y="486"/>
                  </a:lnTo>
                  <a:lnTo>
                    <a:pt x="29" y="486"/>
                  </a:lnTo>
                  <a:close/>
                  <a:moveTo>
                    <a:pt x="557" y="897"/>
                  </a:moveTo>
                  <a:lnTo>
                    <a:pt x="559" y="897"/>
                  </a:lnTo>
                  <a:lnTo>
                    <a:pt x="557" y="897"/>
                  </a:lnTo>
                  <a:lnTo>
                    <a:pt x="559" y="897"/>
                  </a:lnTo>
                  <a:lnTo>
                    <a:pt x="557" y="897"/>
                  </a:lnTo>
                  <a:close/>
                  <a:moveTo>
                    <a:pt x="15" y="453"/>
                  </a:moveTo>
                  <a:lnTo>
                    <a:pt x="15" y="451"/>
                  </a:lnTo>
                  <a:lnTo>
                    <a:pt x="15" y="453"/>
                  </a:lnTo>
                  <a:close/>
                  <a:moveTo>
                    <a:pt x="666" y="687"/>
                  </a:moveTo>
                  <a:lnTo>
                    <a:pt x="666" y="685"/>
                  </a:lnTo>
                  <a:lnTo>
                    <a:pt x="666" y="687"/>
                  </a:lnTo>
                  <a:close/>
                  <a:moveTo>
                    <a:pt x="40" y="468"/>
                  </a:moveTo>
                  <a:lnTo>
                    <a:pt x="38" y="468"/>
                  </a:lnTo>
                  <a:lnTo>
                    <a:pt x="38" y="467"/>
                  </a:lnTo>
                  <a:lnTo>
                    <a:pt x="40" y="467"/>
                  </a:lnTo>
                  <a:lnTo>
                    <a:pt x="40" y="468"/>
                  </a:lnTo>
                  <a:close/>
                  <a:moveTo>
                    <a:pt x="590" y="655"/>
                  </a:moveTo>
                  <a:lnTo>
                    <a:pt x="590" y="653"/>
                  </a:lnTo>
                  <a:lnTo>
                    <a:pt x="590" y="655"/>
                  </a:lnTo>
                  <a:close/>
                  <a:moveTo>
                    <a:pt x="647" y="668"/>
                  </a:moveTo>
                  <a:lnTo>
                    <a:pt x="645" y="668"/>
                  </a:lnTo>
                  <a:lnTo>
                    <a:pt x="647" y="668"/>
                  </a:lnTo>
                  <a:lnTo>
                    <a:pt x="645" y="668"/>
                  </a:lnTo>
                  <a:lnTo>
                    <a:pt x="647" y="668"/>
                  </a:lnTo>
                  <a:close/>
                  <a:moveTo>
                    <a:pt x="591" y="643"/>
                  </a:moveTo>
                  <a:lnTo>
                    <a:pt x="591" y="641"/>
                  </a:lnTo>
                  <a:lnTo>
                    <a:pt x="591" y="643"/>
                  </a:lnTo>
                  <a:close/>
                  <a:moveTo>
                    <a:pt x="27" y="445"/>
                  </a:moveTo>
                  <a:lnTo>
                    <a:pt x="27" y="447"/>
                  </a:lnTo>
                  <a:lnTo>
                    <a:pt x="27" y="445"/>
                  </a:lnTo>
                  <a:close/>
                  <a:moveTo>
                    <a:pt x="542" y="659"/>
                  </a:moveTo>
                  <a:lnTo>
                    <a:pt x="540" y="659"/>
                  </a:lnTo>
                  <a:lnTo>
                    <a:pt x="542" y="659"/>
                  </a:lnTo>
                  <a:close/>
                  <a:moveTo>
                    <a:pt x="10" y="465"/>
                  </a:moveTo>
                  <a:lnTo>
                    <a:pt x="10" y="467"/>
                  </a:lnTo>
                  <a:lnTo>
                    <a:pt x="10" y="465"/>
                  </a:lnTo>
                  <a:close/>
                  <a:moveTo>
                    <a:pt x="23" y="482"/>
                  </a:moveTo>
                  <a:lnTo>
                    <a:pt x="21" y="482"/>
                  </a:lnTo>
                  <a:lnTo>
                    <a:pt x="23" y="482"/>
                  </a:lnTo>
                  <a:close/>
                  <a:moveTo>
                    <a:pt x="6" y="453"/>
                  </a:moveTo>
                  <a:lnTo>
                    <a:pt x="6" y="451"/>
                  </a:lnTo>
                  <a:lnTo>
                    <a:pt x="6" y="453"/>
                  </a:lnTo>
                  <a:close/>
                  <a:moveTo>
                    <a:pt x="647" y="670"/>
                  </a:moveTo>
                  <a:lnTo>
                    <a:pt x="647" y="668"/>
                  </a:lnTo>
                  <a:lnTo>
                    <a:pt x="647" y="670"/>
                  </a:lnTo>
                  <a:close/>
                  <a:moveTo>
                    <a:pt x="17" y="461"/>
                  </a:moveTo>
                  <a:lnTo>
                    <a:pt x="15" y="461"/>
                  </a:lnTo>
                  <a:lnTo>
                    <a:pt x="17" y="461"/>
                  </a:lnTo>
                  <a:close/>
                  <a:moveTo>
                    <a:pt x="29" y="447"/>
                  </a:moveTo>
                  <a:lnTo>
                    <a:pt x="31" y="447"/>
                  </a:lnTo>
                  <a:lnTo>
                    <a:pt x="29" y="447"/>
                  </a:lnTo>
                  <a:close/>
                  <a:moveTo>
                    <a:pt x="626" y="645"/>
                  </a:moveTo>
                  <a:lnTo>
                    <a:pt x="624" y="645"/>
                  </a:lnTo>
                  <a:lnTo>
                    <a:pt x="626" y="645"/>
                  </a:lnTo>
                  <a:close/>
                  <a:moveTo>
                    <a:pt x="591" y="645"/>
                  </a:moveTo>
                  <a:lnTo>
                    <a:pt x="591" y="647"/>
                  </a:lnTo>
                  <a:lnTo>
                    <a:pt x="591" y="645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666" y="691"/>
                  </a:moveTo>
                  <a:lnTo>
                    <a:pt x="668" y="691"/>
                  </a:lnTo>
                  <a:lnTo>
                    <a:pt x="666" y="691"/>
                  </a:lnTo>
                  <a:close/>
                  <a:moveTo>
                    <a:pt x="645" y="666"/>
                  </a:moveTo>
                  <a:lnTo>
                    <a:pt x="643" y="666"/>
                  </a:lnTo>
                  <a:lnTo>
                    <a:pt x="645" y="666"/>
                  </a:lnTo>
                  <a:close/>
                  <a:moveTo>
                    <a:pt x="21" y="470"/>
                  </a:moveTo>
                  <a:lnTo>
                    <a:pt x="19" y="470"/>
                  </a:lnTo>
                  <a:lnTo>
                    <a:pt x="21" y="470"/>
                  </a:lnTo>
                  <a:close/>
                  <a:moveTo>
                    <a:pt x="603" y="647"/>
                  </a:moveTo>
                  <a:lnTo>
                    <a:pt x="605" y="647"/>
                  </a:lnTo>
                  <a:lnTo>
                    <a:pt x="603" y="647"/>
                  </a:lnTo>
                  <a:close/>
                  <a:moveTo>
                    <a:pt x="645" y="668"/>
                  </a:moveTo>
                  <a:lnTo>
                    <a:pt x="647" y="668"/>
                  </a:lnTo>
                  <a:lnTo>
                    <a:pt x="645" y="668"/>
                  </a:lnTo>
                  <a:close/>
                  <a:moveTo>
                    <a:pt x="44" y="470"/>
                  </a:moveTo>
                  <a:lnTo>
                    <a:pt x="44" y="472"/>
                  </a:lnTo>
                  <a:lnTo>
                    <a:pt x="44" y="470"/>
                  </a:lnTo>
                  <a:close/>
                  <a:moveTo>
                    <a:pt x="609" y="643"/>
                  </a:moveTo>
                  <a:lnTo>
                    <a:pt x="607" y="643"/>
                  </a:lnTo>
                  <a:lnTo>
                    <a:pt x="609" y="643"/>
                  </a:lnTo>
                  <a:close/>
                  <a:moveTo>
                    <a:pt x="645" y="666"/>
                  </a:moveTo>
                  <a:lnTo>
                    <a:pt x="643" y="666"/>
                  </a:lnTo>
                  <a:lnTo>
                    <a:pt x="645" y="666"/>
                  </a:lnTo>
                  <a:close/>
                  <a:moveTo>
                    <a:pt x="584" y="862"/>
                  </a:moveTo>
                  <a:lnTo>
                    <a:pt x="582" y="862"/>
                  </a:lnTo>
                  <a:lnTo>
                    <a:pt x="584" y="862"/>
                  </a:lnTo>
                  <a:lnTo>
                    <a:pt x="582" y="862"/>
                  </a:lnTo>
                  <a:lnTo>
                    <a:pt x="584" y="862"/>
                  </a:lnTo>
                  <a:close/>
                  <a:moveTo>
                    <a:pt x="586" y="651"/>
                  </a:moveTo>
                  <a:lnTo>
                    <a:pt x="584" y="651"/>
                  </a:lnTo>
                  <a:lnTo>
                    <a:pt x="586" y="651"/>
                  </a:lnTo>
                  <a:close/>
                  <a:moveTo>
                    <a:pt x="601" y="645"/>
                  </a:moveTo>
                  <a:lnTo>
                    <a:pt x="601" y="647"/>
                  </a:lnTo>
                  <a:lnTo>
                    <a:pt x="601" y="645"/>
                  </a:lnTo>
                  <a:close/>
                  <a:moveTo>
                    <a:pt x="27" y="491"/>
                  </a:moveTo>
                  <a:lnTo>
                    <a:pt x="27" y="490"/>
                  </a:lnTo>
                  <a:lnTo>
                    <a:pt x="27" y="491"/>
                  </a:lnTo>
                  <a:close/>
                  <a:moveTo>
                    <a:pt x="46" y="480"/>
                  </a:moveTo>
                  <a:lnTo>
                    <a:pt x="44" y="480"/>
                  </a:lnTo>
                  <a:lnTo>
                    <a:pt x="46" y="480"/>
                  </a:lnTo>
                  <a:lnTo>
                    <a:pt x="46" y="478"/>
                  </a:lnTo>
                  <a:lnTo>
                    <a:pt x="46" y="480"/>
                  </a:lnTo>
                  <a:close/>
                  <a:moveTo>
                    <a:pt x="624" y="647"/>
                  </a:moveTo>
                  <a:lnTo>
                    <a:pt x="622" y="647"/>
                  </a:lnTo>
                  <a:lnTo>
                    <a:pt x="624" y="647"/>
                  </a:lnTo>
                  <a:close/>
                  <a:moveTo>
                    <a:pt x="616" y="722"/>
                  </a:moveTo>
                  <a:lnTo>
                    <a:pt x="616" y="724"/>
                  </a:lnTo>
                  <a:lnTo>
                    <a:pt x="616" y="722"/>
                  </a:lnTo>
                  <a:close/>
                  <a:moveTo>
                    <a:pt x="19" y="461"/>
                  </a:moveTo>
                  <a:lnTo>
                    <a:pt x="17" y="461"/>
                  </a:lnTo>
                  <a:lnTo>
                    <a:pt x="19" y="461"/>
                  </a:lnTo>
                  <a:close/>
                  <a:moveTo>
                    <a:pt x="645" y="666"/>
                  </a:moveTo>
                  <a:lnTo>
                    <a:pt x="645" y="668"/>
                  </a:lnTo>
                  <a:lnTo>
                    <a:pt x="645" y="666"/>
                  </a:lnTo>
                  <a:close/>
                  <a:moveTo>
                    <a:pt x="590" y="641"/>
                  </a:moveTo>
                  <a:lnTo>
                    <a:pt x="588" y="641"/>
                  </a:lnTo>
                  <a:lnTo>
                    <a:pt x="590" y="641"/>
                  </a:lnTo>
                  <a:close/>
                  <a:moveTo>
                    <a:pt x="686" y="847"/>
                  </a:moveTo>
                  <a:lnTo>
                    <a:pt x="686" y="849"/>
                  </a:lnTo>
                  <a:lnTo>
                    <a:pt x="686" y="847"/>
                  </a:lnTo>
                  <a:close/>
                  <a:moveTo>
                    <a:pt x="661" y="682"/>
                  </a:moveTo>
                  <a:lnTo>
                    <a:pt x="659" y="682"/>
                  </a:lnTo>
                  <a:lnTo>
                    <a:pt x="659" y="680"/>
                  </a:lnTo>
                  <a:lnTo>
                    <a:pt x="661" y="680"/>
                  </a:lnTo>
                  <a:lnTo>
                    <a:pt x="661" y="682"/>
                  </a:lnTo>
                  <a:close/>
                  <a:moveTo>
                    <a:pt x="27" y="451"/>
                  </a:moveTo>
                  <a:lnTo>
                    <a:pt x="29" y="451"/>
                  </a:lnTo>
                  <a:lnTo>
                    <a:pt x="27" y="451"/>
                  </a:lnTo>
                  <a:close/>
                  <a:moveTo>
                    <a:pt x="35" y="455"/>
                  </a:moveTo>
                  <a:lnTo>
                    <a:pt x="33" y="455"/>
                  </a:lnTo>
                  <a:lnTo>
                    <a:pt x="35" y="455"/>
                  </a:lnTo>
                  <a:close/>
                  <a:moveTo>
                    <a:pt x="559" y="898"/>
                  </a:moveTo>
                  <a:lnTo>
                    <a:pt x="557" y="898"/>
                  </a:lnTo>
                  <a:lnTo>
                    <a:pt x="559" y="898"/>
                  </a:lnTo>
                  <a:close/>
                  <a:moveTo>
                    <a:pt x="864" y="695"/>
                  </a:moveTo>
                  <a:lnTo>
                    <a:pt x="864" y="693"/>
                  </a:lnTo>
                  <a:lnTo>
                    <a:pt x="864" y="695"/>
                  </a:lnTo>
                  <a:close/>
                  <a:moveTo>
                    <a:pt x="27" y="474"/>
                  </a:moveTo>
                  <a:lnTo>
                    <a:pt x="25" y="474"/>
                  </a:lnTo>
                  <a:lnTo>
                    <a:pt x="27" y="474"/>
                  </a:lnTo>
                  <a:close/>
                  <a:moveTo>
                    <a:pt x="273" y="530"/>
                  </a:moveTo>
                  <a:lnTo>
                    <a:pt x="273" y="528"/>
                  </a:lnTo>
                  <a:lnTo>
                    <a:pt x="273" y="530"/>
                  </a:lnTo>
                  <a:close/>
                  <a:moveTo>
                    <a:pt x="630" y="649"/>
                  </a:moveTo>
                  <a:lnTo>
                    <a:pt x="628" y="649"/>
                  </a:lnTo>
                  <a:lnTo>
                    <a:pt x="630" y="649"/>
                  </a:lnTo>
                  <a:close/>
                  <a:moveTo>
                    <a:pt x="684" y="847"/>
                  </a:moveTo>
                  <a:lnTo>
                    <a:pt x="684" y="849"/>
                  </a:lnTo>
                  <a:lnTo>
                    <a:pt x="684" y="847"/>
                  </a:lnTo>
                  <a:close/>
                  <a:moveTo>
                    <a:pt x="538" y="643"/>
                  </a:moveTo>
                  <a:lnTo>
                    <a:pt x="538" y="645"/>
                  </a:lnTo>
                  <a:lnTo>
                    <a:pt x="538" y="643"/>
                  </a:lnTo>
                  <a:lnTo>
                    <a:pt x="538" y="645"/>
                  </a:lnTo>
                  <a:lnTo>
                    <a:pt x="538" y="643"/>
                  </a:lnTo>
                  <a:close/>
                  <a:moveTo>
                    <a:pt x="661" y="682"/>
                  </a:moveTo>
                  <a:lnTo>
                    <a:pt x="661" y="683"/>
                  </a:lnTo>
                  <a:lnTo>
                    <a:pt x="661" y="682"/>
                  </a:lnTo>
                  <a:close/>
                  <a:moveTo>
                    <a:pt x="626" y="645"/>
                  </a:moveTo>
                  <a:lnTo>
                    <a:pt x="626" y="643"/>
                  </a:lnTo>
                  <a:lnTo>
                    <a:pt x="626" y="645"/>
                  </a:lnTo>
                  <a:close/>
                  <a:moveTo>
                    <a:pt x="664" y="682"/>
                  </a:moveTo>
                  <a:lnTo>
                    <a:pt x="664" y="683"/>
                  </a:lnTo>
                  <a:lnTo>
                    <a:pt x="662" y="683"/>
                  </a:lnTo>
                  <a:lnTo>
                    <a:pt x="662" y="682"/>
                  </a:lnTo>
                  <a:lnTo>
                    <a:pt x="662" y="683"/>
                  </a:lnTo>
                  <a:lnTo>
                    <a:pt x="662" y="682"/>
                  </a:lnTo>
                  <a:lnTo>
                    <a:pt x="664" y="682"/>
                  </a:lnTo>
                  <a:close/>
                  <a:moveTo>
                    <a:pt x="914" y="635"/>
                  </a:moveTo>
                  <a:lnTo>
                    <a:pt x="914" y="637"/>
                  </a:lnTo>
                  <a:lnTo>
                    <a:pt x="914" y="635"/>
                  </a:lnTo>
                  <a:close/>
                  <a:moveTo>
                    <a:pt x="10" y="467"/>
                  </a:moveTo>
                  <a:lnTo>
                    <a:pt x="8" y="467"/>
                  </a:lnTo>
                  <a:lnTo>
                    <a:pt x="10" y="467"/>
                  </a:lnTo>
                  <a:lnTo>
                    <a:pt x="10" y="465"/>
                  </a:lnTo>
                  <a:lnTo>
                    <a:pt x="10" y="467"/>
                  </a:lnTo>
                  <a:close/>
                  <a:moveTo>
                    <a:pt x="440" y="576"/>
                  </a:moveTo>
                  <a:lnTo>
                    <a:pt x="440" y="574"/>
                  </a:lnTo>
                  <a:lnTo>
                    <a:pt x="440" y="576"/>
                  </a:lnTo>
                  <a:close/>
                  <a:moveTo>
                    <a:pt x="647" y="666"/>
                  </a:moveTo>
                  <a:lnTo>
                    <a:pt x="647" y="664"/>
                  </a:lnTo>
                  <a:lnTo>
                    <a:pt x="647" y="666"/>
                  </a:lnTo>
                  <a:close/>
                  <a:moveTo>
                    <a:pt x="657" y="682"/>
                  </a:moveTo>
                  <a:lnTo>
                    <a:pt x="655" y="682"/>
                  </a:lnTo>
                  <a:lnTo>
                    <a:pt x="657" y="682"/>
                  </a:lnTo>
                  <a:close/>
                  <a:moveTo>
                    <a:pt x="684" y="705"/>
                  </a:moveTo>
                  <a:lnTo>
                    <a:pt x="682" y="705"/>
                  </a:lnTo>
                  <a:lnTo>
                    <a:pt x="684" y="705"/>
                  </a:lnTo>
                  <a:close/>
                  <a:moveTo>
                    <a:pt x="31" y="486"/>
                  </a:moveTo>
                  <a:lnTo>
                    <a:pt x="29" y="486"/>
                  </a:lnTo>
                  <a:lnTo>
                    <a:pt x="31" y="486"/>
                  </a:lnTo>
                  <a:close/>
                  <a:moveTo>
                    <a:pt x="626" y="647"/>
                  </a:moveTo>
                  <a:lnTo>
                    <a:pt x="626" y="645"/>
                  </a:lnTo>
                  <a:lnTo>
                    <a:pt x="626" y="647"/>
                  </a:lnTo>
                  <a:close/>
                  <a:moveTo>
                    <a:pt x="376" y="524"/>
                  </a:moveTo>
                  <a:lnTo>
                    <a:pt x="374" y="524"/>
                  </a:lnTo>
                  <a:lnTo>
                    <a:pt x="376" y="524"/>
                  </a:lnTo>
                  <a:close/>
                  <a:moveTo>
                    <a:pt x="25" y="442"/>
                  </a:moveTo>
                  <a:lnTo>
                    <a:pt x="23" y="442"/>
                  </a:lnTo>
                  <a:lnTo>
                    <a:pt x="25" y="442"/>
                  </a:lnTo>
                  <a:close/>
                  <a:moveTo>
                    <a:pt x="805" y="726"/>
                  </a:moveTo>
                  <a:lnTo>
                    <a:pt x="807" y="726"/>
                  </a:lnTo>
                  <a:lnTo>
                    <a:pt x="805" y="726"/>
                  </a:lnTo>
                  <a:close/>
                  <a:moveTo>
                    <a:pt x="42" y="484"/>
                  </a:moveTo>
                  <a:lnTo>
                    <a:pt x="40" y="484"/>
                  </a:lnTo>
                  <a:lnTo>
                    <a:pt x="42" y="484"/>
                  </a:lnTo>
                  <a:close/>
                  <a:moveTo>
                    <a:pt x="910" y="639"/>
                  </a:moveTo>
                  <a:lnTo>
                    <a:pt x="908" y="639"/>
                  </a:lnTo>
                  <a:lnTo>
                    <a:pt x="910" y="639"/>
                  </a:lnTo>
                  <a:close/>
                  <a:moveTo>
                    <a:pt x="46" y="482"/>
                  </a:moveTo>
                  <a:lnTo>
                    <a:pt x="46" y="480"/>
                  </a:lnTo>
                  <a:lnTo>
                    <a:pt x="46" y="482"/>
                  </a:lnTo>
                  <a:close/>
                  <a:moveTo>
                    <a:pt x="638" y="659"/>
                  </a:moveTo>
                  <a:lnTo>
                    <a:pt x="638" y="657"/>
                  </a:lnTo>
                  <a:lnTo>
                    <a:pt x="638" y="659"/>
                  </a:lnTo>
                  <a:close/>
                  <a:moveTo>
                    <a:pt x="586" y="664"/>
                  </a:moveTo>
                  <a:lnTo>
                    <a:pt x="584" y="664"/>
                  </a:lnTo>
                  <a:lnTo>
                    <a:pt x="586" y="664"/>
                  </a:lnTo>
                  <a:close/>
                  <a:moveTo>
                    <a:pt x="668" y="687"/>
                  </a:moveTo>
                  <a:lnTo>
                    <a:pt x="666" y="687"/>
                  </a:lnTo>
                  <a:lnTo>
                    <a:pt x="668" y="687"/>
                  </a:lnTo>
                  <a:close/>
                  <a:moveTo>
                    <a:pt x="687" y="850"/>
                  </a:moveTo>
                  <a:lnTo>
                    <a:pt x="687" y="852"/>
                  </a:lnTo>
                  <a:lnTo>
                    <a:pt x="687" y="850"/>
                  </a:lnTo>
                  <a:close/>
                  <a:moveTo>
                    <a:pt x="897" y="643"/>
                  </a:moveTo>
                  <a:lnTo>
                    <a:pt x="899" y="643"/>
                  </a:lnTo>
                  <a:lnTo>
                    <a:pt x="897" y="643"/>
                  </a:lnTo>
                  <a:close/>
                  <a:moveTo>
                    <a:pt x="380" y="532"/>
                  </a:moveTo>
                  <a:lnTo>
                    <a:pt x="378" y="532"/>
                  </a:lnTo>
                  <a:lnTo>
                    <a:pt x="380" y="532"/>
                  </a:lnTo>
                  <a:close/>
                  <a:moveTo>
                    <a:pt x="4" y="451"/>
                  </a:moveTo>
                  <a:lnTo>
                    <a:pt x="4" y="449"/>
                  </a:lnTo>
                  <a:lnTo>
                    <a:pt x="4" y="451"/>
                  </a:lnTo>
                  <a:close/>
                  <a:moveTo>
                    <a:pt x="38" y="480"/>
                  </a:moveTo>
                  <a:lnTo>
                    <a:pt x="38" y="478"/>
                  </a:lnTo>
                  <a:lnTo>
                    <a:pt x="38" y="480"/>
                  </a:lnTo>
                  <a:close/>
                  <a:moveTo>
                    <a:pt x="551" y="645"/>
                  </a:moveTo>
                  <a:lnTo>
                    <a:pt x="549" y="645"/>
                  </a:lnTo>
                  <a:lnTo>
                    <a:pt x="551" y="645"/>
                  </a:lnTo>
                  <a:close/>
                  <a:moveTo>
                    <a:pt x="35" y="451"/>
                  </a:moveTo>
                  <a:lnTo>
                    <a:pt x="35" y="449"/>
                  </a:lnTo>
                  <a:lnTo>
                    <a:pt x="35" y="451"/>
                  </a:lnTo>
                  <a:close/>
                  <a:moveTo>
                    <a:pt x="15" y="457"/>
                  </a:moveTo>
                  <a:lnTo>
                    <a:pt x="13" y="457"/>
                  </a:lnTo>
                  <a:lnTo>
                    <a:pt x="15" y="457"/>
                  </a:lnTo>
                  <a:close/>
                  <a:moveTo>
                    <a:pt x="42" y="463"/>
                  </a:moveTo>
                  <a:lnTo>
                    <a:pt x="40" y="463"/>
                  </a:lnTo>
                  <a:lnTo>
                    <a:pt x="42" y="463"/>
                  </a:lnTo>
                  <a:close/>
                  <a:moveTo>
                    <a:pt x="23" y="459"/>
                  </a:moveTo>
                  <a:lnTo>
                    <a:pt x="21" y="459"/>
                  </a:lnTo>
                  <a:lnTo>
                    <a:pt x="23" y="459"/>
                  </a:lnTo>
                  <a:close/>
                  <a:moveTo>
                    <a:pt x="374" y="522"/>
                  </a:moveTo>
                  <a:lnTo>
                    <a:pt x="374" y="520"/>
                  </a:lnTo>
                  <a:lnTo>
                    <a:pt x="374" y="522"/>
                  </a:lnTo>
                  <a:close/>
                  <a:moveTo>
                    <a:pt x="25" y="430"/>
                  </a:moveTo>
                  <a:lnTo>
                    <a:pt x="25" y="428"/>
                  </a:lnTo>
                  <a:lnTo>
                    <a:pt x="25" y="430"/>
                  </a:lnTo>
                  <a:close/>
                  <a:moveTo>
                    <a:pt x="35" y="459"/>
                  </a:moveTo>
                  <a:lnTo>
                    <a:pt x="33" y="459"/>
                  </a:lnTo>
                  <a:lnTo>
                    <a:pt x="35" y="459"/>
                  </a:lnTo>
                  <a:close/>
                  <a:moveTo>
                    <a:pt x="616" y="647"/>
                  </a:moveTo>
                  <a:lnTo>
                    <a:pt x="616" y="645"/>
                  </a:lnTo>
                  <a:lnTo>
                    <a:pt x="616" y="647"/>
                  </a:lnTo>
                  <a:close/>
                  <a:moveTo>
                    <a:pt x="33" y="457"/>
                  </a:moveTo>
                  <a:lnTo>
                    <a:pt x="31" y="457"/>
                  </a:lnTo>
                  <a:lnTo>
                    <a:pt x="33" y="457"/>
                  </a:lnTo>
                  <a:close/>
                  <a:moveTo>
                    <a:pt x="647" y="666"/>
                  </a:moveTo>
                  <a:lnTo>
                    <a:pt x="649" y="666"/>
                  </a:lnTo>
                  <a:lnTo>
                    <a:pt x="647" y="666"/>
                  </a:lnTo>
                  <a:close/>
                  <a:moveTo>
                    <a:pt x="542" y="643"/>
                  </a:moveTo>
                  <a:lnTo>
                    <a:pt x="542" y="645"/>
                  </a:lnTo>
                  <a:lnTo>
                    <a:pt x="542" y="643"/>
                  </a:lnTo>
                  <a:close/>
                  <a:moveTo>
                    <a:pt x="638" y="659"/>
                  </a:moveTo>
                  <a:lnTo>
                    <a:pt x="636" y="659"/>
                  </a:lnTo>
                  <a:lnTo>
                    <a:pt x="638" y="659"/>
                  </a:lnTo>
                  <a:close/>
                  <a:moveTo>
                    <a:pt x="35" y="476"/>
                  </a:moveTo>
                  <a:lnTo>
                    <a:pt x="33" y="476"/>
                  </a:lnTo>
                  <a:lnTo>
                    <a:pt x="35" y="476"/>
                  </a:lnTo>
                  <a:close/>
                  <a:moveTo>
                    <a:pt x="628" y="643"/>
                  </a:moveTo>
                  <a:lnTo>
                    <a:pt x="630" y="643"/>
                  </a:lnTo>
                  <a:lnTo>
                    <a:pt x="628" y="643"/>
                  </a:lnTo>
                  <a:close/>
                  <a:moveTo>
                    <a:pt x="630" y="649"/>
                  </a:moveTo>
                  <a:lnTo>
                    <a:pt x="628" y="649"/>
                  </a:lnTo>
                  <a:lnTo>
                    <a:pt x="630" y="649"/>
                  </a:lnTo>
                  <a:close/>
                  <a:moveTo>
                    <a:pt x="428" y="564"/>
                  </a:moveTo>
                  <a:lnTo>
                    <a:pt x="428" y="563"/>
                  </a:lnTo>
                  <a:lnTo>
                    <a:pt x="428" y="564"/>
                  </a:lnTo>
                  <a:close/>
                  <a:moveTo>
                    <a:pt x="21" y="455"/>
                  </a:moveTo>
                  <a:lnTo>
                    <a:pt x="23" y="455"/>
                  </a:lnTo>
                  <a:lnTo>
                    <a:pt x="21" y="455"/>
                  </a:lnTo>
                  <a:close/>
                  <a:moveTo>
                    <a:pt x="639" y="662"/>
                  </a:moveTo>
                  <a:lnTo>
                    <a:pt x="639" y="660"/>
                  </a:lnTo>
                  <a:lnTo>
                    <a:pt x="639" y="662"/>
                  </a:lnTo>
                  <a:close/>
                  <a:moveTo>
                    <a:pt x="44" y="482"/>
                  </a:moveTo>
                  <a:lnTo>
                    <a:pt x="44" y="480"/>
                  </a:lnTo>
                  <a:lnTo>
                    <a:pt x="44" y="482"/>
                  </a:lnTo>
                  <a:close/>
                  <a:moveTo>
                    <a:pt x="664" y="683"/>
                  </a:moveTo>
                  <a:lnTo>
                    <a:pt x="662" y="683"/>
                  </a:lnTo>
                  <a:lnTo>
                    <a:pt x="664" y="683"/>
                  </a:lnTo>
                  <a:close/>
                  <a:moveTo>
                    <a:pt x="591" y="691"/>
                  </a:moveTo>
                  <a:lnTo>
                    <a:pt x="590" y="691"/>
                  </a:lnTo>
                  <a:lnTo>
                    <a:pt x="590" y="689"/>
                  </a:lnTo>
                  <a:lnTo>
                    <a:pt x="591" y="689"/>
                  </a:lnTo>
                  <a:lnTo>
                    <a:pt x="591" y="691"/>
                  </a:lnTo>
                  <a:close/>
                  <a:moveTo>
                    <a:pt x="630" y="649"/>
                  </a:moveTo>
                  <a:lnTo>
                    <a:pt x="630" y="651"/>
                  </a:lnTo>
                  <a:lnTo>
                    <a:pt x="630" y="649"/>
                  </a:lnTo>
                  <a:close/>
                  <a:moveTo>
                    <a:pt x="13" y="453"/>
                  </a:moveTo>
                  <a:lnTo>
                    <a:pt x="12" y="453"/>
                  </a:lnTo>
                  <a:lnTo>
                    <a:pt x="13" y="453"/>
                  </a:lnTo>
                  <a:close/>
                  <a:moveTo>
                    <a:pt x="668" y="691"/>
                  </a:moveTo>
                  <a:lnTo>
                    <a:pt x="666" y="691"/>
                  </a:lnTo>
                  <a:lnTo>
                    <a:pt x="668" y="691"/>
                  </a:lnTo>
                  <a:close/>
                  <a:moveTo>
                    <a:pt x="666" y="689"/>
                  </a:moveTo>
                  <a:lnTo>
                    <a:pt x="666" y="691"/>
                  </a:lnTo>
                  <a:lnTo>
                    <a:pt x="666" y="689"/>
                  </a:lnTo>
                  <a:lnTo>
                    <a:pt x="666" y="691"/>
                  </a:lnTo>
                  <a:lnTo>
                    <a:pt x="666" y="689"/>
                  </a:lnTo>
                  <a:close/>
                  <a:moveTo>
                    <a:pt x="651" y="674"/>
                  </a:moveTo>
                  <a:lnTo>
                    <a:pt x="651" y="672"/>
                  </a:lnTo>
                  <a:lnTo>
                    <a:pt x="651" y="674"/>
                  </a:lnTo>
                  <a:lnTo>
                    <a:pt x="651" y="672"/>
                  </a:lnTo>
                  <a:lnTo>
                    <a:pt x="651" y="674"/>
                  </a:lnTo>
                  <a:close/>
                  <a:moveTo>
                    <a:pt x="614" y="645"/>
                  </a:moveTo>
                  <a:lnTo>
                    <a:pt x="614" y="647"/>
                  </a:lnTo>
                  <a:lnTo>
                    <a:pt x="614" y="645"/>
                  </a:lnTo>
                  <a:close/>
                  <a:moveTo>
                    <a:pt x="25" y="459"/>
                  </a:moveTo>
                  <a:lnTo>
                    <a:pt x="23" y="459"/>
                  </a:lnTo>
                  <a:lnTo>
                    <a:pt x="25" y="459"/>
                  </a:lnTo>
                  <a:close/>
                  <a:moveTo>
                    <a:pt x="36" y="476"/>
                  </a:moveTo>
                  <a:lnTo>
                    <a:pt x="35" y="476"/>
                  </a:lnTo>
                  <a:lnTo>
                    <a:pt x="36" y="476"/>
                  </a:lnTo>
                  <a:close/>
                  <a:moveTo>
                    <a:pt x="25" y="474"/>
                  </a:moveTo>
                  <a:lnTo>
                    <a:pt x="25" y="472"/>
                  </a:lnTo>
                  <a:lnTo>
                    <a:pt x="25" y="474"/>
                  </a:lnTo>
                  <a:close/>
                  <a:moveTo>
                    <a:pt x="662" y="685"/>
                  </a:moveTo>
                  <a:lnTo>
                    <a:pt x="662" y="683"/>
                  </a:lnTo>
                  <a:lnTo>
                    <a:pt x="664" y="683"/>
                  </a:lnTo>
                  <a:lnTo>
                    <a:pt x="662" y="685"/>
                  </a:lnTo>
                  <a:close/>
                  <a:moveTo>
                    <a:pt x="620" y="647"/>
                  </a:moveTo>
                  <a:lnTo>
                    <a:pt x="618" y="647"/>
                  </a:lnTo>
                  <a:lnTo>
                    <a:pt x="620" y="647"/>
                  </a:lnTo>
                  <a:close/>
                  <a:moveTo>
                    <a:pt x="31" y="476"/>
                  </a:moveTo>
                  <a:lnTo>
                    <a:pt x="29" y="476"/>
                  </a:lnTo>
                  <a:lnTo>
                    <a:pt x="29" y="474"/>
                  </a:lnTo>
                  <a:lnTo>
                    <a:pt x="31" y="474"/>
                  </a:lnTo>
                  <a:lnTo>
                    <a:pt x="31" y="476"/>
                  </a:lnTo>
                  <a:close/>
                  <a:moveTo>
                    <a:pt x="651" y="672"/>
                  </a:moveTo>
                  <a:lnTo>
                    <a:pt x="653" y="672"/>
                  </a:lnTo>
                  <a:lnTo>
                    <a:pt x="653" y="674"/>
                  </a:lnTo>
                  <a:lnTo>
                    <a:pt x="651" y="672"/>
                  </a:lnTo>
                  <a:close/>
                  <a:moveTo>
                    <a:pt x="31" y="453"/>
                  </a:moveTo>
                  <a:lnTo>
                    <a:pt x="31" y="451"/>
                  </a:lnTo>
                  <a:lnTo>
                    <a:pt x="31" y="453"/>
                  </a:lnTo>
                  <a:close/>
                  <a:moveTo>
                    <a:pt x="38" y="482"/>
                  </a:moveTo>
                  <a:lnTo>
                    <a:pt x="36" y="482"/>
                  </a:lnTo>
                  <a:lnTo>
                    <a:pt x="38" y="482"/>
                  </a:lnTo>
                  <a:close/>
                  <a:moveTo>
                    <a:pt x="44" y="482"/>
                  </a:moveTo>
                  <a:lnTo>
                    <a:pt x="42" y="482"/>
                  </a:lnTo>
                  <a:lnTo>
                    <a:pt x="44" y="482"/>
                  </a:lnTo>
                  <a:close/>
                  <a:moveTo>
                    <a:pt x="601" y="651"/>
                  </a:moveTo>
                  <a:lnTo>
                    <a:pt x="601" y="649"/>
                  </a:lnTo>
                  <a:lnTo>
                    <a:pt x="603" y="649"/>
                  </a:lnTo>
                  <a:lnTo>
                    <a:pt x="601" y="649"/>
                  </a:lnTo>
                  <a:lnTo>
                    <a:pt x="601" y="651"/>
                  </a:lnTo>
                  <a:close/>
                  <a:moveTo>
                    <a:pt x="282" y="522"/>
                  </a:moveTo>
                  <a:lnTo>
                    <a:pt x="282" y="520"/>
                  </a:lnTo>
                  <a:lnTo>
                    <a:pt x="282" y="522"/>
                  </a:lnTo>
                  <a:close/>
                  <a:moveTo>
                    <a:pt x="636" y="653"/>
                  </a:moveTo>
                  <a:lnTo>
                    <a:pt x="634" y="653"/>
                  </a:lnTo>
                  <a:lnTo>
                    <a:pt x="636" y="653"/>
                  </a:lnTo>
                  <a:lnTo>
                    <a:pt x="636" y="655"/>
                  </a:lnTo>
                  <a:lnTo>
                    <a:pt x="634" y="655"/>
                  </a:lnTo>
                  <a:lnTo>
                    <a:pt x="634" y="653"/>
                  </a:lnTo>
                  <a:lnTo>
                    <a:pt x="636" y="653"/>
                  </a:lnTo>
                  <a:close/>
                  <a:moveTo>
                    <a:pt x="33" y="449"/>
                  </a:moveTo>
                  <a:lnTo>
                    <a:pt x="31" y="449"/>
                  </a:lnTo>
                  <a:lnTo>
                    <a:pt x="33" y="449"/>
                  </a:lnTo>
                  <a:close/>
                  <a:moveTo>
                    <a:pt x="653" y="674"/>
                  </a:moveTo>
                  <a:lnTo>
                    <a:pt x="653" y="672"/>
                  </a:lnTo>
                  <a:lnTo>
                    <a:pt x="653" y="674"/>
                  </a:lnTo>
                  <a:close/>
                  <a:moveTo>
                    <a:pt x="590" y="643"/>
                  </a:moveTo>
                  <a:lnTo>
                    <a:pt x="591" y="643"/>
                  </a:lnTo>
                  <a:lnTo>
                    <a:pt x="590" y="643"/>
                  </a:lnTo>
                  <a:close/>
                  <a:moveTo>
                    <a:pt x="357" y="501"/>
                  </a:moveTo>
                  <a:lnTo>
                    <a:pt x="357" y="499"/>
                  </a:lnTo>
                  <a:lnTo>
                    <a:pt x="357" y="501"/>
                  </a:lnTo>
                  <a:close/>
                  <a:moveTo>
                    <a:pt x="689" y="852"/>
                  </a:moveTo>
                  <a:lnTo>
                    <a:pt x="687" y="852"/>
                  </a:lnTo>
                  <a:lnTo>
                    <a:pt x="689" y="852"/>
                  </a:lnTo>
                  <a:close/>
                  <a:moveTo>
                    <a:pt x="38" y="482"/>
                  </a:moveTo>
                  <a:lnTo>
                    <a:pt x="38" y="484"/>
                  </a:lnTo>
                  <a:lnTo>
                    <a:pt x="38" y="482"/>
                  </a:lnTo>
                  <a:close/>
                  <a:moveTo>
                    <a:pt x="25" y="451"/>
                  </a:moveTo>
                  <a:lnTo>
                    <a:pt x="23" y="451"/>
                  </a:lnTo>
                  <a:lnTo>
                    <a:pt x="25" y="451"/>
                  </a:lnTo>
                  <a:close/>
                  <a:moveTo>
                    <a:pt x="31" y="445"/>
                  </a:moveTo>
                  <a:lnTo>
                    <a:pt x="29" y="445"/>
                  </a:lnTo>
                  <a:lnTo>
                    <a:pt x="31" y="445"/>
                  </a:lnTo>
                  <a:close/>
                  <a:moveTo>
                    <a:pt x="687" y="850"/>
                  </a:moveTo>
                  <a:lnTo>
                    <a:pt x="689" y="850"/>
                  </a:lnTo>
                  <a:lnTo>
                    <a:pt x="687" y="850"/>
                  </a:lnTo>
                  <a:close/>
                  <a:moveTo>
                    <a:pt x="645" y="666"/>
                  </a:moveTo>
                  <a:lnTo>
                    <a:pt x="645" y="664"/>
                  </a:lnTo>
                  <a:lnTo>
                    <a:pt x="645" y="666"/>
                  </a:lnTo>
                  <a:lnTo>
                    <a:pt x="645" y="664"/>
                  </a:lnTo>
                  <a:lnTo>
                    <a:pt x="645" y="666"/>
                  </a:lnTo>
                  <a:close/>
                  <a:moveTo>
                    <a:pt x="636" y="657"/>
                  </a:moveTo>
                  <a:lnTo>
                    <a:pt x="638" y="657"/>
                  </a:lnTo>
                  <a:lnTo>
                    <a:pt x="636" y="657"/>
                  </a:lnTo>
                  <a:lnTo>
                    <a:pt x="638" y="657"/>
                  </a:lnTo>
                  <a:lnTo>
                    <a:pt x="636" y="657"/>
                  </a:lnTo>
                  <a:close/>
                  <a:moveTo>
                    <a:pt x="647" y="666"/>
                  </a:moveTo>
                  <a:lnTo>
                    <a:pt x="645" y="666"/>
                  </a:lnTo>
                  <a:lnTo>
                    <a:pt x="647" y="666"/>
                  </a:lnTo>
                  <a:close/>
                  <a:moveTo>
                    <a:pt x="670" y="687"/>
                  </a:moveTo>
                  <a:lnTo>
                    <a:pt x="668" y="687"/>
                  </a:lnTo>
                  <a:lnTo>
                    <a:pt x="670" y="687"/>
                  </a:lnTo>
                  <a:close/>
                  <a:moveTo>
                    <a:pt x="638" y="657"/>
                  </a:moveTo>
                  <a:lnTo>
                    <a:pt x="638" y="659"/>
                  </a:lnTo>
                  <a:lnTo>
                    <a:pt x="638" y="657"/>
                  </a:lnTo>
                  <a:close/>
                  <a:moveTo>
                    <a:pt x="855" y="703"/>
                  </a:moveTo>
                  <a:lnTo>
                    <a:pt x="853" y="703"/>
                  </a:lnTo>
                  <a:lnTo>
                    <a:pt x="855" y="703"/>
                  </a:lnTo>
                  <a:lnTo>
                    <a:pt x="853" y="703"/>
                  </a:lnTo>
                  <a:lnTo>
                    <a:pt x="855" y="703"/>
                  </a:lnTo>
                  <a:close/>
                  <a:moveTo>
                    <a:pt x="44" y="468"/>
                  </a:moveTo>
                  <a:lnTo>
                    <a:pt x="42" y="468"/>
                  </a:lnTo>
                  <a:lnTo>
                    <a:pt x="44" y="468"/>
                  </a:lnTo>
                  <a:close/>
                  <a:moveTo>
                    <a:pt x="17" y="459"/>
                  </a:moveTo>
                  <a:lnTo>
                    <a:pt x="17" y="457"/>
                  </a:lnTo>
                  <a:lnTo>
                    <a:pt x="17" y="459"/>
                  </a:lnTo>
                  <a:close/>
                  <a:moveTo>
                    <a:pt x="33" y="445"/>
                  </a:moveTo>
                  <a:lnTo>
                    <a:pt x="35" y="445"/>
                  </a:lnTo>
                  <a:lnTo>
                    <a:pt x="33" y="445"/>
                  </a:lnTo>
                  <a:close/>
                  <a:moveTo>
                    <a:pt x="622" y="647"/>
                  </a:moveTo>
                  <a:lnTo>
                    <a:pt x="620" y="647"/>
                  </a:lnTo>
                  <a:lnTo>
                    <a:pt x="622" y="647"/>
                  </a:lnTo>
                  <a:close/>
                  <a:moveTo>
                    <a:pt x="6" y="453"/>
                  </a:moveTo>
                  <a:lnTo>
                    <a:pt x="8" y="453"/>
                  </a:lnTo>
                  <a:lnTo>
                    <a:pt x="6" y="453"/>
                  </a:lnTo>
                  <a:close/>
                  <a:moveTo>
                    <a:pt x="246" y="541"/>
                  </a:moveTo>
                  <a:lnTo>
                    <a:pt x="246" y="539"/>
                  </a:lnTo>
                  <a:lnTo>
                    <a:pt x="246" y="541"/>
                  </a:lnTo>
                  <a:close/>
                  <a:moveTo>
                    <a:pt x="657" y="676"/>
                  </a:moveTo>
                  <a:lnTo>
                    <a:pt x="657" y="678"/>
                  </a:lnTo>
                  <a:lnTo>
                    <a:pt x="657" y="676"/>
                  </a:lnTo>
                  <a:close/>
                  <a:moveTo>
                    <a:pt x="25" y="490"/>
                  </a:moveTo>
                  <a:lnTo>
                    <a:pt x="25" y="488"/>
                  </a:lnTo>
                  <a:lnTo>
                    <a:pt x="25" y="490"/>
                  </a:lnTo>
                  <a:close/>
                  <a:moveTo>
                    <a:pt x="616" y="645"/>
                  </a:moveTo>
                  <a:lnTo>
                    <a:pt x="616" y="647"/>
                  </a:lnTo>
                  <a:lnTo>
                    <a:pt x="616" y="645"/>
                  </a:lnTo>
                  <a:close/>
                  <a:moveTo>
                    <a:pt x="588" y="647"/>
                  </a:moveTo>
                  <a:lnTo>
                    <a:pt x="588" y="645"/>
                  </a:lnTo>
                  <a:lnTo>
                    <a:pt x="588" y="647"/>
                  </a:lnTo>
                  <a:close/>
                  <a:moveTo>
                    <a:pt x="31" y="478"/>
                  </a:moveTo>
                  <a:lnTo>
                    <a:pt x="29" y="478"/>
                  </a:lnTo>
                  <a:lnTo>
                    <a:pt x="31" y="478"/>
                  </a:lnTo>
                  <a:close/>
                  <a:moveTo>
                    <a:pt x="46" y="465"/>
                  </a:moveTo>
                  <a:lnTo>
                    <a:pt x="48" y="465"/>
                  </a:lnTo>
                  <a:lnTo>
                    <a:pt x="46" y="465"/>
                  </a:lnTo>
                  <a:close/>
                  <a:moveTo>
                    <a:pt x="618" y="645"/>
                  </a:moveTo>
                  <a:lnTo>
                    <a:pt x="618" y="647"/>
                  </a:lnTo>
                  <a:lnTo>
                    <a:pt x="618" y="645"/>
                  </a:lnTo>
                  <a:lnTo>
                    <a:pt x="618" y="647"/>
                  </a:lnTo>
                  <a:lnTo>
                    <a:pt x="618" y="645"/>
                  </a:lnTo>
                  <a:close/>
                  <a:moveTo>
                    <a:pt x="27" y="432"/>
                  </a:moveTo>
                  <a:lnTo>
                    <a:pt x="27" y="430"/>
                  </a:lnTo>
                  <a:lnTo>
                    <a:pt x="27" y="432"/>
                  </a:lnTo>
                  <a:close/>
                  <a:moveTo>
                    <a:pt x="23" y="493"/>
                  </a:moveTo>
                  <a:lnTo>
                    <a:pt x="21" y="493"/>
                  </a:lnTo>
                  <a:lnTo>
                    <a:pt x="23" y="493"/>
                  </a:lnTo>
                  <a:close/>
                  <a:moveTo>
                    <a:pt x="518" y="643"/>
                  </a:moveTo>
                  <a:lnTo>
                    <a:pt x="517" y="643"/>
                  </a:lnTo>
                  <a:lnTo>
                    <a:pt x="518" y="643"/>
                  </a:lnTo>
                  <a:close/>
                  <a:moveTo>
                    <a:pt x="666" y="691"/>
                  </a:moveTo>
                  <a:lnTo>
                    <a:pt x="664" y="689"/>
                  </a:lnTo>
                  <a:lnTo>
                    <a:pt x="666" y="689"/>
                  </a:lnTo>
                  <a:lnTo>
                    <a:pt x="666" y="691"/>
                  </a:lnTo>
                  <a:close/>
                  <a:moveTo>
                    <a:pt x="31" y="449"/>
                  </a:moveTo>
                  <a:lnTo>
                    <a:pt x="31" y="447"/>
                  </a:lnTo>
                  <a:lnTo>
                    <a:pt x="31" y="449"/>
                  </a:lnTo>
                  <a:close/>
                  <a:moveTo>
                    <a:pt x="4" y="453"/>
                  </a:moveTo>
                  <a:lnTo>
                    <a:pt x="6" y="453"/>
                  </a:lnTo>
                  <a:lnTo>
                    <a:pt x="4" y="453"/>
                  </a:lnTo>
                  <a:close/>
                  <a:moveTo>
                    <a:pt x="674" y="695"/>
                  </a:moveTo>
                  <a:lnTo>
                    <a:pt x="674" y="697"/>
                  </a:lnTo>
                  <a:lnTo>
                    <a:pt x="674" y="695"/>
                  </a:lnTo>
                  <a:lnTo>
                    <a:pt x="674" y="697"/>
                  </a:lnTo>
                  <a:lnTo>
                    <a:pt x="674" y="695"/>
                  </a:lnTo>
                  <a:close/>
                  <a:moveTo>
                    <a:pt x="590" y="691"/>
                  </a:moveTo>
                  <a:lnTo>
                    <a:pt x="590" y="689"/>
                  </a:lnTo>
                  <a:lnTo>
                    <a:pt x="590" y="691"/>
                  </a:lnTo>
                  <a:close/>
                  <a:moveTo>
                    <a:pt x="622" y="647"/>
                  </a:moveTo>
                  <a:lnTo>
                    <a:pt x="622" y="649"/>
                  </a:lnTo>
                  <a:lnTo>
                    <a:pt x="622" y="647"/>
                  </a:lnTo>
                  <a:close/>
                  <a:moveTo>
                    <a:pt x="33" y="455"/>
                  </a:moveTo>
                  <a:lnTo>
                    <a:pt x="35" y="455"/>
                  </a:lnTo>
                  <a:lnTo>
                    <a:pt x="33" y="455"/>
                  </a:lnTo>
                  <a:close/>
                  <a:moveTo>
                    <a:pt x="33" y="457"/>
                  </a:moveTo>
                  <a:lnTo>
                    <a:pt x="33" y="455"/>
                  </a:lnTo>
                  <a:lnTo>
                    <a:pt x="33" y="457"/>
                  </a:lnTo>
                  <a:close/>
                  <a:moveTo>
                    <a:pt x="664" y="685"/>
                  </a:moveTo>
                  <a:lnTo>
                    <a:pt x="662" y="685"/>
                  </a:lnTo>
                  <a:lnTo>
                    <a:pt x="664" y="685"/>
                  </a:lnTo>
                  <a:lnTo>
                    <a:pt x="662" y="685"/>
                  </a:lnTo>
                  <a:lnTo>
                    <a:pt x="664" y="685"/>
                  </a:lnTo>
                  <a:close/>
                  <a:moveTo>
                    <a:pt x="674" y="697"/>
                  </a:moveTo>
                  <a:lnTo>
                    <a:pt x="674" y="695"/>
                  </a:lnTo>
                  <a:lnTo>
                    <a:pt x="674" y="697"/>
                  </a:lnTo>
                  <a:lnTo>
                    <a:pt x="674" y="695"/>
                  </a:lnTo>
                  <a:lnTo>
                    <a:pt x="674" y="697"/>
                  </a:lnTo>
                  <a:close/>
                  <a:moveTo>
                    <a:pt x="664" y="685"/>
                  </a:moveTo>
                  <a:lnTo>
                    <a:pt x="664" y="683"/>
                  </a:lnTo>
                  <a:lnTo>
                    <a:pt x="664" y="685"/>
                  </a:lnTo>
                  <a:close/>
                  <a:moveTo>
                    <a:pt x="6" y="451"/>
                  </a:moveTo>
                  <a:lnTo>
                    <a:pt x="4" y="451"/>
                  </a:lnTo>
                  <a:lnTo>
                    <a:pt x="4" y="449"/>
                  </a:lnTo>
                  <a:lnTo>
                    <a:pt x="6" y="449"/>
                  </a:lnTo>
                  <a:lnTo>
                    <a:pt x="6" y="451"/>
                  </a:lnTo>
                  <a:close/>
                  <a:moveTo>
                    <a:pt x="403" y="547"/>
                  </a:moveTo>
                  <a:lnTo>
                    <a:pt x="401" y="547"/>
                  </a:lnTo>
                  <a:lnTo>
                    <a:pt x="403" y="547"/>
                  </a:lnTo>
                  <a:close/>
                  <a:moveTo>
                    <a:pt x="653" y="672"/>
                  </a:moveTo>
                  <a:lnTo>
                    <a:pt x="651" y="672"/>
                  </a:lnTo>
                  <a:lnTo>
                    <a:pt x="653" y="672"/>
                  </a:lnTo>
                  <a:close/>
                  <a:moveTo>
                    <a:pt x="613" y="645"/>
                  </a:moveTo>
                  <a:lnTo>
                    <a:pt x="613" y="647"/>
                  </a:lnTo>
                  <a:lnTo>
                    <a:pt x="613" y="645"/>
                  </a:lnTo>
                  <a:close/>
                  <a:moveTo>
                    <a:pt x="13" y="465"/>
                  </a:moveTo>
                  <a:lnTo>
                    <a:pt x="13" y="467"/>
                  </a:lnTo>
                  <a:lnTo>
                    <a:pt x="13" y="465"/>
                  </a:lnTo>
                  <a:close/>
                  <a:moveTo>
                    <a:pt x="659" y="682"/>
                  </a:moveTo>
                  <a:lnTo>
                    <a:pt x="657" y="682"/>
                  </a:lnTo>
                  <a:lnTo>
                    <a:pt x="659" y="682"/>
                  </a:lnTo>
                  <a:close/>
                  <a:moveTo>
                    <a:pt x="357" y="501"/>
                  </a:moveTo>
                  <a:lnTo>
                    <a:pt x="355" y="501"/>
                  </a:lnTo>
                  <a:lnTo>
                    <a:pt x="357" y="501"/>
                  </a:lnTo>
                  <a:close/>
                  <a:moveTo>
                    <a:pt x="40" y="468"/>
                  </a:moveTo>
                  <a:lnTo>
                    <a:pt x="40" y="470"/>
                  </a:lnTo>
                  <a:lnTo>
                    <a:pt x="38" y="470"/>
                  </a:lnTo>
                  <a:lnTo>
                    <a:pt x="38" y="468"/>
                  </a:lnTo>
                  <a:lnTo>
                    <a:pt x="40" y="468"/>
                  </a:lnTo>
                  <a:close/>
                  <a:moveTo>
                    <a:pt x="628" y="647"/>
                  </a:moveTo>
                  <a:lnTo>
                    <a:pt x="630" y="647"/>
                  </a:lnTo>
                  <a:lnTo>
                    <a:pt x="628" y="647"/>
                  </a:lnTo>
                  <a:close/>
                  <a:moveTo>
                    <a:pt x="340" y="503"/>
                  </a:moveTo>
                  <a:lnTo>
                    <a:pt x="340" y="505"/>
                  </a:lnTo>
                  <a:lnTo>
                    <a:pt x="340" y="503"/>
                  </a:lnTo>
                  <a:close/>
                  <a:moveTo>
                    <a:pt x="611" y="645"/>
                  </a:moveTo>
                  <a:lnTo>
                    <a:pt x="611" y="643"/>
                  </a:lnTo>
                  <a:lnTo>
                    <a:pt x="611" y="645"/>
                  </a:lnTo>
                  <a:close/>
                  <a:moveTo>
                    <a:pt x="444" y="578"/>
                  </a:moveTo>
                  <a:lnTo>
                    <a:pt x="445" y="578"/>
                  </a:lnTo>
                  <a:lnTo>
                    <a:pt x="444" y="578"/>
                  </a:lnTo>
                  <a:close/>
                  <a:moveTo>
                    <a:pt x="645" y="666"/>
                  </a:moveTo>
                  <a:lnTo>
                    <a:pt x="645" y="664"/>
                  </a:lnTo>
                  <a:lnTo>
                    <a:pt x="645" y="666"/>
                  </a:lnTo>
                  <a:close/>
                  <a:moveTo>
                    <a:pt x="40" y="468"/>
                  </a:moveTo>
                  <a:lnTo>
                    <a:pt x="40" y="470"/>
                  </a:lnTo>
                  <a:lnTo>
                    <a:pt x="40" y="468"/>
                  </a:lnTo>
                  <a:close/>
                  <a:moveTo>
                    <a:pt x="40" y="482"/>
                  </a:moveTo>
                  <a:lnTo>
                    <a:pt x="40" y="480"/>
                  </a:lnTo>
                  <a:lnTo>
                    <a:pt x="40" y="482"/>
                  </a:lnTo>
                  <a:close/>
                  <a:moveTo>
                    <a:pt x="666" y="691"/>
                  </a:moveTo>
                  <a:lnTo>
                    <a:pt x="666" y="689"/>
                  </a:lnTo>
                  <a:lnTo>
                    <a:pt x="666" y="691"/>
                  </a:lnTo>
                  <a:close/>
                  <a:moveTo>
                    <a:pt x="682" y="701"/>
                  </a:moveTo>
                  <a:lnTo>
                    <a:pt x="680" y="701"/>
                  </a:lnTo>
                  <a:lnTo>
                    <a:pt x="682" y="701"/>
                  </a:lnTo>
                  <a:close/>
                  <a:moveTo>
                    <a:pt x="666" y="685"/>
                  </a:moveTo>
                  <a:lnTo>
                    <a:pt x="666" y="687"/>
                  </a:lnTo>
                  <a:lnTo>
                    <a:pt x="666" y="685"/>
                  </a:lnTo>
                  <a:lnTo>
                    <a:pt x="666" y="687"/>
                  </a:lnTo>
                  <a:lnTo>
                    <a:pt x="666" y="685"/>
                  </a:lnTo>
                  <a:close/>
                  <a:moveTo>
                    <a:pt x="668" y="687"/>
                  </a:moveTo>
                  <a:lnTo>
                    <a:pt x="666" y="687"/>
                  </a:lnTo>
                  <a:lnTo>
                    <a:pt x="668" y="687"/>
                  </a:lnTo>
                  <a:close/>
                  <a:moveTo>
                    <a:pt x="684" y="852"/>
                  </a:moveTo>
                  <a:lnTo>
                    <a:pt x="682" y="852"/>
                  </a:lnTo>
                  <a:lnTo>
                    <a:pt x="684" y="852"/>
                  </a:lnTo>
                  <a:close/>
                  <a:moveTo>
                    <a:pt x="31" y="482"/>
                  </a:moveTo>
                  <a:lnTo>
                    <a:pt x="31" y="484"/>
                  </a:lnTo>
                  <a:lnTo>
                    <a:pt x="31" y="482"/>
                  </a:lnTo>
                  <a:close/>
                  <a:moveTo>
                    <a:pt x="27" y="440"/>
                  </a:moveTo>
                  <a:lnTo>
                    <a:pt x="27" y="438"/>
                  </a:lnTo>
                  <a:lnTo>
                    <a:pt x="27" y="440"/>
                  </a:lnTo>
                  <a:close/>
                  <a:moveTo>
                    <a:pt x="35" y="476"/>
                  </a:moveTo>
                  <a:lnTo>
                    <a:pt x="35" y="474"/>
                  </a:lnTo>
                  <a:lnTo>
                    <a:pt x="35" y="476"/>
                  </a:lnTo>
                  <a:close/>
                  <a:moveTo>
                    <a:pt x="624" y="647"/>
                  </a:moveTo>
                  <a:lnTo>
                    <a:pt x="622" y="647"/>
                  </a:lnTo>
                  <a:lnTo>
                    <a:pt x="624" y="647"/>
                  </a:lnTo>
                  <a:close/>
                  <a:moveTo>
                    <a:pt x="689" y="852"/>
                  </a:moveTo>
                  <a:lnTo>
                    <a:pt x="687" y="852"/>
                  </a:lnTo>
                  <a:lnTo>
                    <a:pt x="689" y="852"/>
                  </a:lnTo>
                  <a:lnTo>
                    <a:pt x="687" y="852"/>
                  </a:lnTo>
                  <a:lnTo>
                    <a:pt x="689" y="852"/>
                  </a:lnTo>
                  <a:close/>
                  <a:moveTo>
                    <a:pt x="382" y="538"/>
                  </a:moveTo>
                  <a:lnTo>
                    <a:pt x="380" y="538"/>
                  </a:lnTo>
                  <a:lnTo>
                    <a:pt x="382" y="538"/>
                  </a:lnTo>
                  <a:close/>
                  <a:moveTo>
                    <a:pt x="31" y="476"/>
                  </a:moveTo>
                  <a:lnTo>
                    <a:pt x="31" y="474"/>
                  </a:lnTo>
                  <a:lnTo>
                    <a:pt x="31" y="476"/>
                  </a:lnTo>
                  <a:close/>
                  <a:moveTo>
                    <a:pt x="662" y="682"/>
                  </a:moveTo>
                  <a:lnTo>
                    <a:pt x="664" y="682"/>
                  </a:lnTo>
                  <a:lnTo>
                    <a:pt x="662" y="682"/>
                  </a:lnTo>
                  <a:close/>
                  <a:moveTo>
                    <a:pt x="580" y="643"/>
                  </a:moveTo>
                  <a:lnTo>
                    <a:pt x="578" y="643"/>
                  </a:lnTo>
                  <a:lnTo>
                    <a:pt x="580" y="643"/>
                  </a:lnTo>
                  <a:close/>
                  <a:moveTo>
                    <a:pt x="645" y="670"/>
                  </a:moveTo>
                  <a:lnTo>
                    <a:pt x="645" y="672"/>
                  </a:lnTo>
                  <a:lnTo>
                    <a:pt x="645" y="670"/>
                  </a:lnTo>
                  <a:close/>
                  <a:moveTo>
                    <a:pt x="626" y="647"/>
                  </a:moveTo>
                  <a:lnTo>
                    <a:pt x="626" y="645"/>
                  </a:lnTo>
                  <a:lnTo>
                    <a:pt x="626" y="647"/>
                  </a:lnTo>
                  <a:close/>
                  <a:moveTo>
                    <a:pt x="686" y="852"/>
                  </a:moveTo>
                  <a:lnTo>
                    <a:pt x="684" y="852"/>
                  </a:lnTo>
                  <a:lnTo>
                    <a:pt x="686" y="852"/>
                  </a:lnTo>
                  <a:lnTo>
                    <a:pt x="684" y="852"/>
                  </a:lnTo>
                  <a:lnTo>
                    <a:pt x="686" y="852"/>
                  </a:lnTo>
                  <a:lnTo>
                    <a:pt x="684" y="852"/>
                  </a:lnTo>
                  <a:lnTo>
                    <a:pt x="686" y="852"/>
                  </a:lnTo>
                  <a:close/>
                  <a:moveTo>
                    <a:pt x="672" y="695"/>
                  </a:moveTo>
                  <a:lnTo>
                    <a:pt x="674" y="695"/>
                  </a:lnTo>
                  <a:lnTo>
                    <a:pt x="672" y="695"/>
                  </a:lnTo>
                  <a:lnTo>
                    <a:pt x="674" y="695"/>
                  </a:lnTo>
                  <a:lnTo>
                    <a:pt x="672" y="695"/>
                  </a:lnTo>
                  <a:close/>
                  <a:moveTo>
                    <a:pt x="384" y="539"/>
                  </a:moveTo>
                  <a:lnTo>
                    <a:pt x="382" y="539"/>
                  </a:lnTo>
                  <a:lnTo>
                    <a:pt x="384" y="539"/>
                  </a:lnTo>
                  <a:close/>
                  <a:moveTo>
                    <a:pt x="661" y="683"/>
                  </a:moveTo>
                  <a:lnTo>
                    <a:pt x="661" y="682"/>
                  </a:lnTo>
                  <a:lnTo>
                    <a:pt x="661" y="683"/>
                  </a:lnTo>
                  <a:close/>
                  <a:moveTo>
                    <a:pt x="19" y="455"/>
                  </a:moveTo>
                  <a:lnTo>
                    <a:pt x="19" y="457"/>
                  </a:lnTo>
                  <a:lnTo>
                    <a:pt x="19" y="455"/>
                  </a:lnTo>
                  <a:close/>
                  <a:moveTo>
                    <a:pt x="29" y="442"/>
                  </a:moveTo>
                  <a:lnTo>
                    <a:pt x="29" y="440"/>
                  </a:lnTo>
                  <a:lnTo>
                    <a:pt x="29" y="442"/>
                  </a:lnTo>
                  <a:close/>
                  <a:moveTo>
                    <a:pt x="42" y="484"/>
                  </a:moveTo>
                  <a:lnTo>
                    <a:pt x="42" y="482"/>
                  </a:lnTo>
                  <a:lnTo>
                    <a:pt x="42" y="484"/>
                  </a:lnTo>
                  <a:close/>
                  <a:moveTo>
                    <a:pt x="653" y="672"/>
                  </a:moveTo>
                  <a:lnTo>
                    <a:pt x="651" y="672"/>
                  </a:lnTo>
                  <a:lnTo>
                    <a:pt x="653" y="672"/>
                  </a:lnTo>
                  <a:close/>
                  <a:moveTo>
                    <a:pt x="13" y="465"/>
                  </a:moveTo>
                  <a:lnTo>
                    <a:pt x="12" y="465"/>
                  </a:lnTo>
                  <a:lnTo>
                    <a:pt x="13" y="465"/>
                  </a:lnTo>
                  <a:close/>
                  <a:moveTo>
                    <a:pt x="662" y="683"/>
                  </a:moveTo>
                  <a:lnTo>
                    <a:pt x="661" y="683"/>
                  </a:lnTo>
                  <a:lnTo>
                    <a:pt x="662" y="683"/>
                  </a:lnTo>
                  <a:close/>
                  <a:moveTo>
                    <a:pt x="33" y="451"/>
                  </a:moveTo>
                  <a:lnTo>
                    <a:pt x="31" y="451"/>
                  </a:lnTo>
                  <a:lnTo>
                    <a:pt x="33" y="451"/>
                  </a:lnTo>
                  <a:close/>
                  <a:moveTo>
                    <a:pt x="641" y="660"/>
                  </a:moveTo>
                  <a:lnTo>
                    <a:pt x="641" y="662"/>
                  </a:lnTo>
                  <a:lnTo>
                    <a:pt x="641" y="660"/>
                  </a:lnTo>
                  <a:close/>
                  <a:moveTo>
                    <a:pt x="689" y="852"/>
                  </a:moveTo>
                  <a:lnTo>
                    <a:pt x="687" y="852"/>
                  </a:lnTo>
                  <a:lnTo>
                    <a:pt x="689" y="852"/>
                  </a:lnTo>
                  <a:close/>
                  <a:moveTo>
                    <a:pt x="31" y="443"/>
                  </a:moveTo>
                  <a:lnTo>
                    <a:pt x="31" y="445"/>
                  </a:lnTo>
                  <a:lnTo>
                    <a:pt x="31" y="443"/>
                  </a:lnTo>
                  <a:close/>
                  <a:moveTo>
                    <a:pt x="38" y="463"/>
                  </a:moveTo>
                  <a:lnTo>
                    <a:pt x="38" y="465"/>
                  </a:lnTo>
                  <a:lnTo>
                    <a:pt x="38" y="463"/>
                  </a:lnTo>
                  <a:close/>
                  <a:moveTo>
                    <a:pt x="19" y="468"/>
                  </a:moveTo>
                  <a:lnTo>
                    <a:pt x="21" y="468"/>
                  </a:lnTo>
                  <a:lnTo>
                    <a:pt x="19" y="468"/>
                  </a:lnTo>
                  <a:close/>
                  <a:moveTo>
                    <a:pt x="33" y="478"/>
                  </a:moveTo>
                  <a:lnTo>
                    <a:pt x="31" y="478"/>
                  </a:lnTo>
                  <a:lnTo>
                    <a:pt x="33" y="478"/>
                  </a:lnTo>
                  <a:close/>
                  <a:moveTo>
                    <a:pt x="46" y="478"/>
                  </a:moveTo>
                  <a:lnTo>
                    <a:pt x="48" y="478"/>
                  </a:lnTo>
                  <a:lnTo>
                    <a:pt x="46" y="478"/>
                  </a:lnTo>
                  <a:close/>
                  <a:moveTo>
                    <a:pt x="17" y="461"/>
                  </a:moveTo>
                  <a:lnTo>
                    <a:pt x="15" y="461"/>
                  </a:lnTo>
                  <a:lnTo>
                    <a:pt x="17" y="461"/>
                  </a:lnTo>
                  <a:close/>
                  <a:moveTo>
                    <a:pt x="17" y="470"/>
                  </a:moveTo>
                  <a:lnTo>
                    <a:pt x="17" y="468"/>
                  </a:lnTo>
                  <a:lnTo>
                    <a:pt x="17" y="470"/>
                  </a:lnTo>
                  <a:close/>
                  <a:moveTo>
                    <a:pt x="666" y="685"/>
                  </a:moveTo>
                  <a:lnTo>
                    <a:pt x="666" y="687"/>
                  </a:lnTo>
                  <a:lnTo>
                    <a:pt x="666" y="685"/>
                  </a:lnTo>
                  <a:close/>
                  <a:moveTo>
                    <a:pt x="588" y="643"/>
                  </a:moveTo>
                  <a:lnTo>
                    <a:pt x="586" y="643"/>
                  </a:lnTo>
                  <a:lnTo>
                    <a:pt x="588" y="643"/>
                  </a:lnTo>
                  <a:close/>
                  <a:moveTo>
                    <a:pt x="628" y="647"/>
                  </a:moveTo>
                  <a:lnTo>
                    <a:pt x="628" y="645"/>
                  </a:lnTo>
                  <a:lnTo>
                    <a:pt x="628" y="647"/>
                  </a:lnTo>
                  <a:close/>
                  <a:moveTo>
                    <a:pt x="12" y="463"/>
                  </a:moveTo>
                  <a:lnTo>
                    <a:pt x="13" y="463"/>
                  </a:lnTo>
                  <a:lnTo>
                    <a:pt x="12" y="463"/>
                  </a:lnTo>
                  <a:close/>
                  <a:moveTo>
                    <a:pt x="835" y="712"/>
                  </a:moveTo>
                  <a:lnTo>
                    <a:pt x="835" y="714"/>
                  </a:lnTo>
                  <a:lnTo>
                    <a:pt x="835" y="712"/>
                  </a:lnTo>
                  <a:close/>
                  <a:moveTo>
                    <a:pt x="655" y="672"/>
                  </a:moveTo>
                  <a:lnTo>
                    <a:pt x="653" y="672"/>
                  </a:lnTo>
                  <a:lnTo>
                    <a:pt x="655" y="672"/>
                  </a:lnTo>
                  <a:close/>
                  <a:moveTo>
                    <a:pt x="616" y="722"/>
                  </a:moveTo>
                  <a:lnTo>
                    <a:pt x="616" y="724"/>
                  </a:lnTo>
                  <a:lnTo>
                    <a:pt x="616" y="722"/>
                  </a:lnTo>
                  <a:close/>
                  <a:moveTo>
                    <a:pt x="33" y="486"/>
                  </a:moveTo>
                  <a:lnTo>
                    <a:pt x="33" y="484"/>
                  </a:lnTo>
                  <a:lnTo>
                    <a:pt x="33" y="486"/>
                  </a:lnTo>
                  <a:close/>
                  <a:moveTo>
                    <a:pt x="515" y="649"/>
                  </a:moveTo>
                  <a:lnTo>
                    <a:pt x="513" y="649"/>
                  </a:lnTo>
                  <a:lnTo>
                    <a:pt x="515" y="649"/>
                  </a:lnTo>
                  <a:close/>
                  <a:moveTo>
                    <a:pt x="684" y="847"/>
                  </a:moveTo>
                  <a:lnTo>
                    <a:pt x="684" y="849"/>
                  </a:lnTo>
                  <a:lnTo>
                    <a:pt x="684" y="847"/>
                  </a:lnTo>
                  <a:close/>
                  <a:moveTo>
                    <a:pt x="664" y="680"/>
                  </a:moveTo>
                  <a:lnTo>
                    <a:pt x="662" y="680"/>
                  </a:lnTo>
                  <a:lnTo>
                    <a:pt x="664" y="680"/>
                  </a:lnTo>
                  <a:close/>
                  <a:moveTo>
                    <a:pt x="31" y="443"/>
                  </a:moveTo>
                  <a:lnTo>
                    <a:pt x="31" y="445"/>
                  </a:lnTo>
                  <a:lnTo>
                    <a:pt x="31" y="443"/>
                  </a:lnTo>
                  <a:close/>
                  <a:moveTo>
                    <a:pt x="607" y="645"/>
                  </a:moveTo>
                  <a:lnTo>
                    <a:pt x="607" y="647"/>
                  </a:lnTo>
                  <a:lnTo>
                    <a:pt x="607" y="645"/>
                  </a:lnTo>
                  <a:close/>
                  <a:moveTo>
                    <a:pt x="21" y="474"/>
                  </a:moveTo>
                  <a:lnTo>
                    <a:pt x="23" y="474"/>
                  </a:lnTo>
                  <a:lnTo>
                    <a:pt x="21" y="474"/>
                  </a:lnTo>
                  <a:close/>
                  <a:moveTo>
                    <a:pt x="48" y="482"/>
                  </a:moveTo>
                  <a:lnTo>
                    <a:pt x="48" y="480"/>
                  </a:lnTo>
                  <a:lnTo>
                    <a:pt x="48" y="482"/>
                  </a:lnTo>
                  <a:close/>
                  <a:moveTo>
                    <a:pt x="855" y="703"/>
                  </a:moveTo>
                  <a:lnTo>
                    <a:pt x="853" y="703"/>
                  </a:lnTo>
                  <a:lnTo>
                    <a:pt x="855" y="703"/>
                  </a:lnTo>
                  <a:close/>
                  <a:moveTo>
                    <a:pt x="48" y="482"/>
                  </a:moveTo>
                  <a:lnTo>
                    <a:pt x="48" y="480"/>
                  </a:lnTo>
                  <a:lnTo>
                    <a:pt x="48" y="482"/>
                  </a:lnTo>
                  <a:close/>
                  <a:moveTo>
                    <a:pt x="584" y="862"/>
                  </a:moveTo>
                  <a:lnTo>
                    <a:pt x="582" y="862"/>
                  </a:lnTo>
                  <a:lnTo>
                    <a:pt x="584" y="862"/>
                  </a:lnTo>
                  <a:close/>
                  <a:moveTo>
                    <a:pt x="538" y="649"/>
                  </a:moveTo>
                  <a:lnTo>
                    <a:pt x="536" y="649"/>
                  </a:lnTo>
                  <a:lnTo>
                    <a:pt x="538" y="649"/>
                  </a:lnTo>
                  <a:close/>
                  <a:moveTo>
                    <a:pt x="582" y="850"/>
                  </a:moveTo>
                  <a:lnTo>
                    <a:pt x="582" y="849"/>
                  </a:lnTo>
                  <a:lnTo>
                    <a:pt x="582" y="850"/>
                  </a:lnTo>
                  <a:close/>
                  <a:moveTo>
                    <a:pt x="582" y="850"/>
                  </a:moveTo>
                  <a:lnTo>
                    <a:pt x="582" y="849"/>
                  </a:lnTo>
                  <a:lnTo>
                    <a:pt x="582" y="850"/>
                  </a:lnTo>
                  <a:close/>
                  <a:moveTo>
                    <a:pt x="582" y="850"/>
                  </a:moveTo>
                  <a:lnTo>
                    <a:pt x="582" y="849"/>
                  </a:lnTo>
                  <a:lnTo>
                    <a:pt x="582" y="850"/>
                  </a:lnTo>
                  <a:close/>
                  <a:moveTo>
                    <a:pt x="463" y="632"/>
                  </a:moveTo>
                  <a:lnTo>
                    <a:pt x="461" y="632"/>
                  </a:lnTo>
                  <a:lnTo>
                    <a:pt x="463" y="632"/>
                  </a:lnTo>
                  <a:close/>
                  <a:moveTo>
                    <a:pt x="559" y="904"/>
                  </a:moveTo>
                  <a:lnTo>
                    <a:pt x="559" y="902"/>
                  </a:lnTo>
                  <a:lnTo>
                    <a:pt x="559" y="904"/>
                  </a:lnTo>
                  <a:close/>
                  <a:moveTo>
                    <a:pt x="582" y="849"/>
                  </a:moveTo>
                  <a:lnTo>
                    <a:pt x="582" y="850"/>
                  </a:lnTo>
                  <a:lnTo>
                    <a:pt x="582" y="849"/>
                  </a:lnTo>
                  <a:close/>
                  <a:moveTo>
                    <a:pt x="883" y="660"/>
                  </a:moveTo>
                  <a:lnTo>
                    <a:pt x="883" y="659"/>
                  </a:lnTo>
                  <a:lnTo>
                    <a:pt x="883" y="660"/>
                  </a:lnTo>
                  <a:close/>
                  <a:moveTo>
                    <a:pt x="580" y="872"/>
                  </a:moveTo>
                  <a:lnTo>
                    <a:pt x="580" y="870"/>
                  </a:lnTo>
                  <a:lnTo>
                    <a:pt x="580" y="872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49" name="Freeform 2798">
              <a:extLst>
                <a:ext uri="{FF2B5EF4-FFF2-40B4-BE49-F238E27FC236}">
                  <a16:creationId xmlns:a16="http://schemas.microsoft.com/office/drawing/2014/main" id="{0E01E02C-6ED9-45A5-5A3D-9BF849F92E13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3391915" y="1437743"/>
              <a:ext cx="689946" cy="1102505"/>
            </a:xfrm>
            <a:custGeom>
              <a:avLst/>
              <a:gdLst>
                <a:gd name="T0" fmla="*/ 225 w 432"/>
                <a:gd name="T1" fmla="*/ 8 h 732"/>
                <a:gd name="T2" fmla="*/ 248 w 432"/>
                <a:gd name="T3" fmla="*/ 14 h 732"/>
                <a:gd name="T4" fmla="*/ 269 w 432"/>
                <a:gd name="T5" fmla="*/ 19 h 732"/>
                <a:gd name="T6" fmla="*/ 290 w 432"/>
                <a:gd name="T7" fmla="*/ 25 h 732"/>
                <a:gd name="T8" fmla="*/ 311 w 432"/>
                <a:gd name="T9" fmla="*/ 31 h 732"/>
                <a:gd name="T10" fmla="*/ 334 w 432"/>
                <a:gd name="T11" fmla="*/ 35 h 732"/>
                <a:gd name="T12" fmla="*/ 355 w 432"/>
                <a:gd name="T13" fmla="*/ 41 h 732"/>
                <a:gd name="T14" fmla="*/ 378 w 432"/>
                <a:gd name="T15" fmla="*/ 44 h 732"/>
                <a:gd name="T16" fmla="*/ 403 w 432"/>
                <a:gd name="T17" fmla="*/ 48 h 732"/>
                <a:gd name="T18" fmla="*/ 428 w 432"/>
                <a:gd name="T19" fmla="*/ 54 h 732"/>
                <a:gd name="T20" fmla="*/ 425 w 432"/>
                <a:gd name="T21" fmla="*/ 98 h 732"/>
                <a:gd name="T22" fmla="*/ 419 w 432"/>
                <a:gd name="T23" fmla="*/ 135 h 732"/>
                <a:gd name="T24" fmla="*/ 413 w 432"/>
                <a:gd name="T25" fmla="*/ 175 h 732"/>
                <a:gd name="T26" fmla="*/ 405 w 432"/>
                <a:gd name="T27" fmla="*/ 217 h 732"/>
                <a:gd name="T28" fmla="*/ 400 w 432"/>
                <a:gd name="T29" fmla="*/ 263 h 732"/>
                <a:gd name="T30" fmla="*/ 392 w 432"/>
                <a:gd name="T31" fmla="*/ 313 h 732"/>
                <a:gd name="T32" fmla="*/ 388 w 432"/>
                <a:gd name="T33" fmla="*/ 346 h 732"/>
                <a:gd name="T34" fmla="*/ 386 w 432"/>
                <a:gd name="T35" fmla="*/ 375 h 732"/>
                <a:gd name="T36" fmla="*/ 382 w 432"/>
                <a:gd name="T37" fmla="*/ 407 h 732"/>
                <a:gd name="T38" fmla="*/ 380 w 432"/>
                <a:gd name="T39" fmla="*/ 444 h 732"/>
                <a:gd name="T40" fmla="*/ 375 w 432"/>
                <a:gd name="T41" fmla="*/ 488 h 732"/>
                <a:gd name="T42" fmla="*/ 373 w 432"/>
                <a:gd name="T43" fmla="*/ 509 h 732"/>
                <a:gd name="T44" fmla="*/ 371 w 432"/>
                <a:gd name="T45" fmla="*/ 536 h 732"/>
                <a:gd name="T46" fmla="*/ 369 w 432"/>
                <a:gd name="T47" fmla="*/ 557 h 732"/>
                <a:gd name="T48" fmla="*/ 365 w 432"/>
                <a:gd name="T49" fmla="*/ 582 h 732"/>
                <a:gd name="T50" fmla="*/ 363 w 432"/>
                <a:gd name="T51" fmla="*/ 603 h 732"/>
                <a:gd name="T52" fmla="*/ 359 w 432"/>
                <a:gd name="T53" fmla="*/ 630 h 732"/>
                <a:gd name="T54" fmla="*/ 359 w 432"/>
                <a:gd name="T55" fmla="*/ 657 h 732"/>
                <a:gd name="T56" fmla="*/ 357 w 432"/>
                <a:gd name="T57" fmla="*/ 678 h 732"/>
                <a:gd name="T58" fmla="*/ 354 w 432"/>
                <a:gd name="T59" fmla="*/ 705 h 732"/>
                <a:gd name="T60" fmla="*/ 350 w 432"/>
                <a:gd name="T61" fmla="*/ 732 h 732"/>
                <a:gd name="T62" fmla="*/ 317 w 432"/>
                <a:gd name="T63" fmla="*/ 726 h 732"/>
                <a:gd name="T64" fmla="*/ 292 w 432"/>
                <a:gd name="T65" fmla="*/ 722 h 732"/>
                <a:gd name="T66" fmla="*/ 265 w 432"/>
                <a:gd name="T67" fmla="*/ 718 h 732"/>
                <a:gd name="T68" fmla="*/ 229 w 432"/>
                <a:gd name="T69" fmla="*/ 711 h 732"/>
                <a:gd name="T70" fmla="*/ 200 w 432"/>
                <a:gd name="T71" fmla="*/ 705 h 732"/>
                <a:gd name="T72" fmla="*/ 161 w 432"/>
                <a:gd name="T73" fmla="*/ 697 h 732"/>
                <a:gd name="T74" fmla="*/ 119 w 432"/>
                <a:gd name="T75" fmla="*/ 686 h 732"/>
                <a:gd name="T76" fmla="*/ 88 w 432"/>
                <a:gd name="T77" fmla="*/ 678 h 732"/>
                <a:gd name="T78" fmla="*/ 62 w 432"/>
                <a:gd name="T79" fmla="*/ 672 h 732"/>
                <a:gd name="T80" fmla="*/ 23 w 432"/>
                <a:gd name="T81" fmla="*/ 661 h 732"/>
                <a:gd name="T82" fmla="*/ 4 w 432"/>
                <a:gd name="T83" fmla="*/ 641 h 732"/>
                <a:gd name="T84" fmla="*/ 14 w 432"/>
                <a:gd name="T85" fmla="*/ 613 h 732"/>
                <a:gd name="T86" fmla="*/ 21 w 432"/>
                <a:gd name="T87" fmla="*/ 586 h 732"/>
                <a:gd name="T88" fmla="*/ 27 w 432"/>
                <a:gd name="T89" fmla="*/ 561 h 732"/>
                <a:gd name="T90" fmla="*/ 35 w 432"/>
                <a:gd name="T91" fmla="*/ 538 h 732"/>
                <a:gd name="T92" fmla="*/ 42 w 432"/>
                <a:gd name="T93" fmla="*/ 511 h 732"/>
                <a:gd name="T94" fmla="*/ 50 w 432"/>
                <a:gd name="T95" fmla="*/ 488 h 732"/>
                <a:gd name="T96" fmla="*/ 58 w 432"/>
                <a:gd name="T97" fmla="*/ 459 h 732"/>
                <a:gd name="T98" fmla="*/ 65 w 432"/>
                <a:gd name="T99" fmla="*/ 434 h 732"/>
                <a:gd name="T100" fmla="*/ 71 w 432"/>
                <a:gd name="T101" fmla="*/ 411 h 732"/>
                <a:gd name="T102" fmla="*/ 77 w 432"/>
                <a:gd name="T103" fmla="*/ 390 h 732"/>
                <a:gd name="T104" fmla="*/ 85 w 432"/>
                <a:gd name="T105" fmla="*/ 369 h 732"/>
                <a:gd name="T106" fmla="*/ 92 w 432"/>
                <a:gd name="T107" fmla="*/ 340 h 732"/>
                <a:gd name="T108" fmla="*/ 102 w 432"/>
                <a:gd name="T109" fmla="*/ 309 h 732"/>
                <a:gd name="T110" fmla="*/ 113 w 432"/>
                <a:gd name="T111" fmla="*/ 269 h 732"/>
                <a:gd name="T112" fmla="*/ 123 w 432"/>
                <a:gd name="T113" fmla="*/ 234 h 732"/>
                <a:gd name="T114" fmla="*/ 137 w 432"/>
                <a:gd name="T115" fmla="*/ 194 h 732"/>
                <a:gd name="T116" fmla="*/ 150 w 432"/>
                <a:gd name="T117" fmla="*/ 144 h 732"/>
                <a:gd name="T118" fmla="*/ 165 w 432"/>
                <a:gd name="T119" fmla="*/ 90 h 732"/>
                <a:gd name="T120" fmla="*/ 175 w 432"/>
                <a:gd name="T121" fmla="*/ 60 h 732"/>
                <a:gd name="T122" fmla="*/ 190 w 432"/>
                <a:gd name="T123" fmla="*/ 6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32" h="732">
                  <a:moveTo>
                    <a:pt x="204" y="2"/>
                  </a:moveTo>
                  <a:lnTo>
                    <a:pt x="206" y="2"/>
                  </a:lnTo>
                  <a:lnTo>
                    <a:pt x="206" y="4"/>
                  </a:lnTo>
                  <a:lnTo>
                    <a:pt x="208" y="4"/>
                  </a:lnTo>
                  <a:lnTo>
                    <a:pt x="209" y="4"/>
                  </a:lnTo>
                  <a:lnTo>
                    <a:pt x="211" y="4"/>
                  </a:lnTo>
                  <a:lnTo>
                    <a:pt x="213" y="6"/>
                  </a:lnTo>
                  <a:lnTo>
                    <a:pt x="215" y="6"/>
                  </a:lnTo>
                  <a:lnTo>
                    <a:pt x="217" y="6"/>
                  </a:lnTo>
                  <a:lnTo>
                    <a:pt x="219" y="6"/>
                  </a:lnTo>
                  <a:lnTo>
                    <a:pt x="219" y="8"/>
                  </a:lnTo>
                  <a:lnTo>
                    <a:pt x="221" y="8"/>
                  </a:lnTo>
                  <a:lnTo>
                    <a:pt x="223" y="8"/>
                  </a:lnTo>
                  <a:lnTo>
                    <a:pt x="225" y="8"/>
                  </a:lnTo>
                  <a:lnTo>
                    <a:pt x="227" y="8"/>
                  </a:lnTo>
                  <a:lnTo>
                    <a:pt x="227" y="10"/>
                  </a:lnTo>
                  <a:lnTo>
                    <a:pt x="229" y="10"/>
                  </a:lnTo>
                  <a:lnTo>
                    <a:pt x="231" y="10"/>
                  </a:lnTo>
                  <a:lnTo>
                    <a:pt x="233" y="10"/>
                  </a:lnTo>
                  <a:lnTo>
                    <a:pt x="234" y="12"/>
                  </a:lnTo>
                  <a:lnTo>
                    <a:pt x="236" y="12"/>
                  </a:lnTo>
                  <a:lnTo>
                    <a:pt x="238" y="12"/>
                  </a:lnTo>
                  <a:lnTo>
                    <a:pt x="240" y="12"/>
                  </a:lnTo>
                  <a:lnTo>
                    <a:pt x="240" y="14"/>
                  </a:lnTo>
                  <a:lnTo>
                    <a:pt x="242" y="14"/>
                  </a:lnTo>
                  <a:lnTo>
                    <a:pt x="244" y="14"/>
                  </a:lnTo>
                  <a:lnTo>
                    <a:pt x="246" y="14"/>
                  </a:lnTo>
                  <a:lnTo>
                    <a:pt x="248" y="14"/>
                  </a:lnTo>
                  <a:lnTo>
                    <a:pt x="248" y="16"/>
                  </a:lnTo>
                  <a:lnTo>
                    <a:pt x="250" y="16"/>
                  </a:lnTo>
                  <a:lnTo>
                    <a:pt x="252" y="16"/>
                  </a:lnTo>
                  <a:lnTo>
                    <a:pt x="254" y="16"/>
                  </a:lnTo>
                  <a:lnTo>
                    <a:pt x="256" y="16"/>
                  </a:lnTo>
                  <a:lnTo>
                    <a:pt x="256" y="17"/>
                  </a:lnTo>
                  <a:lnTo>
                    <a:pt x="257" y="17"/>
                  </a:lnTo>
                  <a:lnTo>
                    <a:pt x="259" y="17"/>
                  </a:lnTo>
                  <a:lnTo>
                    <a:pt x="261" y="17"/>
                  </a:lnTo>
                  <a:lnTo>
                    <a:pt x="263" y="17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7" y="19"/>
                  </a:lnTo>
                  <a:lnTo>
                    <a:pt x="269" y="19"/>
                  </a:lnTo>
                  <a:lnTo>
                    <a:pt x="271" y="19"/>
                  </a:lnTo>
                  <a:lnTo>
                    <a:pt x="271" y="21"/>
                  </a:lnTo>
                  <a:lnTo>
                    <a:pt x="273" y="21"/>
                  </a:lnTo>
                  <a:lnTo>
                    <a:pt x="275" y="21"/>
                  </a:lnTo>
                  <a:lnTo>
                    <a:pt x="277" y="21"/>
                  </a:lnTo>
                  <a:lnTo>
                    <a:pt x="279" y="21"/>
                  </a:lnTo>
                  <a:lnTo>
                    <a:pt x="279" y="23"/>
                  </a:lnTo>
                  <a:lnTo>
                    <a:pt x="281" y="23"/>
                  </a:lnTo>
                  <a:lnTo>
                    <a:pt x="282" y="23"/>
                  </a:lnTo>
                  <a:lnTo>
                    <a:pt x="284" y="23"/>
                  </a:lnTo>
                  <a:lnTo>
                    <a:pt x="286" y="23"/>
                  </a:lnTo>
                  <a:lnTo>
                    <a:pt x="286" y="25"/>
                  </a:lnTo>
                  <a:lnTo>
                    <a:pt x="288" y="25"/>
                  </a:lnTo>
                  <a:lnTo>
                    <a:pt x="290" y="25"/>
                  </a:lnTo>
                  <a:lnTo>
                    <a:pt x="292" y="25"/>
                  </a:lnTo>
                  <a:lnTo>
                    <a:pt x="294" y="25"/>
                  </a:lnTo>
                  <a:lnTo>
                    <a:pt x="294" y="27"/>
                  </a:lnTo>
                  <a:lnTo>
                    <a:pt x="296" y="27"/>
                  </a:lnTo>
                  <a:lnTo>
                    <a:pt x="298" y="27"/>
                  </a:lnTo>
                  <a:lnTo>
                    <a:pt x="300" y="27"/>
                  </a:lnTo>
                  <a:lnTo>
                    <a:pt x="302" y="27"/>
                  </a:lnTo>
                  <a:lnTo>
                    <a:pt x="302" y="29"/>
                  </a:lnTo>
                  <a:lnTo>
                    <a:pt x="304" y="29"/>
                  </a:lnTo>
                  <a:lnTo>
                    <a:pt x="305" y="29"/>
                  </a:lnTo>
                  <a:lnTo>
                    <a:pt x="307" y="29"/>
                  </a:lnTo>
                  <a:lnTo>
                    <a:pt x="309" y="29"/>
                  </a:lnTo>
                  <a:lnTo>
                    <a:pt x="311" y="29"/>
                  </a:lnTo>
                  <a:lnTo>
                    <a:pt x="311" y="31"/>
                  </a:lnTo>
                  <a:lnTo>
                    <a:pt x="313" y="31"/>
                  </a:lnTo>
                  <a:lnTo>
                    <a:pt x="315" y="31"/>
                  </a:lnTo>
                  <a:lnTo>
                    <a:pt x="317" y="31"/>
                  </a:lnTo>
                  <a:lnTo>
                    <a:pt x="319" y="31"/>
                  </a:lnTo>
                  <a:lnTo>
                    <a:pt x="319" y="33"/>
                  </a:lnTo>
                  <a:lnTo>
                    <a:pt x="321" y="33"/>
                  </a:lnTo>
                  <a:lnTo>
                    <a:pt x="323" y="33"/>
                  </a:lnTo>
                  <a:lnTo>
                    <a:pt x="325" y="33"/>
                  </a:lnTo>
                  <a:lnTo>
                    <a:pt x="327" y="33"/>
                  </a:lnTo>
                  <a:lnTo>
                    <a:pt x="329" y="33"/>
                  </a:lnTo>
                  <a:lnTo>
                    <a:pt x="329" y="35"/>
                  </a:lnTo>
                  <a:lnTo>
                    <a:pt x="330" y="35"/>
                  </a:lnTo>
                  <a:lnTo>
                    <a:pt x="332" y="35"/>
                  </a:lnTo>
                  <a:lnTo>
                    <a:pt x="334" y="35"/>
                  </a:lnTo>
                  <a:lnTo>
                    <a:pt x="336" y="35"/>
                  </a:lnTo>
                  <a:lnTo>
                    <a:pt x="336" y="37"/>
                  </a:lnTo>
                  <a:lnTo>
                    <a:pt x="338" y="37"/>
                  </a:lnTo>
                  <a:lnTo>
                    <a:pt x="340" y="37"/>
                  </a:lnTo>
                  <a:lnTo>
                    <a:pt x="342" y="37"/>
                  </a:lnTo>
                  <a:lnTo>
                    <a:pt x="344" y="37"/>
                  </a:lnTo>
                  <a:lnTo>
                    <a:pt x="346" y="37"/>
                  </a:lnTo>
                  <a:lnTo>
                    <a:pt x="346" y="39"/>
                  </a:lnTo>
                  <a:lnTo>
                    <a:pt x="348" y="39"/>
                  </a:lnTo>
                  <a:lnTo>
                    <a:pt x="350" y="39"/>
                  </a:lnTo>
                  <a:lnTo>
                    <a:pt x="352" y="39"/>
                  </a:lnTo>
                  <a:lnTo>
                    <a:pt x="354" y="39"/>
                  </a:lnTo>
                  <a:lnTo>
                    <a:pt x="355" y="39"/>
                  </a:lnTo>
                  <a:lnTo>
                    <a:pt x="355" y="41"/>
                  </a:lnTo>
                  <a:lnTo>
                    <a:pt x="357" y="41"/>
                  </a:lnTo>
                  <a:lnTo>
                    <a:pt x="359" y="41"/>
                  </a:lnTo>
                  <a:lnTo>
                    <a:pt x="361" y="41"/>
                  </a:lnTo>
                  <a:lnTo>
                    <a:pt x="363" y="41"/>
                  </a:lnTo>
                  <a:lnTo>
                    <a:pt x="365" y="41"/>
                  </a:lnTo>
                  <a:lnTo>
                    <a:pt x="365" y="42"/>
                  </a:lnTo>
                  <a:lnTo>
                    <a:pt x="367" y="42"/>
                  </a:lnTo>
                  <a:lnTo>
                    <a:pt x="369" y="42"/>
                  </a:lnTo>
                  <a:lnTo>
                    <a:pt x="371" y="42"/>
                  </a:lnTo>
                  <a:lnTo>
                    <a:pt x="373" y="42"/>
                  </a:lnTo>
                  <a:lnTo>
                    <a:pt x="375" y="42"/>
                  </a:lnTo>
                  <a:lnTo>
                    <a:pt x="375" y="44"/>
                  </a:lnTo>
                  <a:lnTo>
                    <a:pt x="377" y="44"/>
                  </a:lnTo>
                  <a:lnTo>
                    <a:pt x="378" y="44"/>
                  </a:lnTo>
                  <a:lnTo>
                    <a:pt x="380" y="44"/>
                  </a:lnTo>
                  <a:lnTo>
                    <a:pt x="382" y="44"/>
                  </a:lnTo>
                  <a:lnTo>
                    <a:pt x="384" y="44"/>
                  </a:lnTo>
                  <a:lnTo>
                    <a:pt x="386" y="46"/>
                  </a:lnTo>
                  <a:lnTo>
                    <a:pt x="388" y="46"/>
                  </a:lnTo>
                  <a:lnTo>
                    <a:pt x="390" y="46"/>
                  </a:lnTo>
                  <a:lnTo>
                    <a:pt x="392" y="46"/>
                  </a:lnTo>
                  <a:lnTo>
                    <a:pt x="394" y="46"/>
                  </a:lnTo>
                  <a:lnTo>
                    <a:pt x="396" y="46"/>
                  </a:lnTo>
                  <a:lnTo>
                    <a:pt x="396" y="48"/>
                  </a:lnTo>
                  <a:lnTo>
                    <a:pt x="398" y="48"/>
                  </a:lnTo>
                  <a:lnTo>
                    <a:pt x="400" y="48"/>
                  </a:lnTo>
                  <a:lnTo>
                    <a:pt x="402" y="48"/>
                  </a:lnTo>
                  <a:lnTo>
                    <a:pt x="403" y="48"/>
                  </a:lnTo>
                  <a:lnTo>
                    <a:pt x="405" y="48"/>
                  </a:lnTo>
                  <a:lnTo>
                    <a:pt x="407" y="50"/>
                  </a:lnTo>
                  <a:lnTo>
                    <a:pt x="409" y="50"/>
                  </a:lnTo>
                  <a:lnTo>
                    <a:pt x="411" y="50"/>
                  </a:lnTo>
                  <a:lnTo>
                    <a:pt x="413" y="50"/>
                  </a:lnTo>
                  <a:lnTo>
                    <a:pt x="415" y="50"/>
                  </a:lnTo>
                  <a:lnTo>
                    <a:pt x="417" y="50"/>
                  </a:lnTo>
                  <a:lnTo>
                    <a:pt x="419" y="52"/>
                  </a:lnTo>
                  <a:lnTo>
                    <a:pt x="421" y="52"/>
                  </a:lnTo>
                  <a:lnTo>
                    <a:pt x="423" y="52"/>
                  </a:lnTo>
                  <a:lnTo>
                    <a:pt x="425" y="52"/>
                  </a:lnTo>
                  <a:lnTo>
                    <a:pt x="426" y="52"/>
                  </a:lnTo>
                  <a:lnTo>
                    <a:pt x="428" y="52"/>
                  </a:lnTo>
                  <a:lnTo>
                    <a:pt x="428" y="54"/>
                  </a:lnTo>
                  <a:lnTo>
                    <a:pt x="430" y="54"/>
                  </a:lnTo>
                  <a:lnTo>
                    <a:pt x="432" y="54"/>
                  </a:lnTo>
                  <a:lnTo>
                    <a:pt x="432" y="56"/>
                  </a:lnTo>
                  <a:lnTo>
                    <a:pt x="430" y="67"/>
                  </a:lnTo>
                  <a:lnTo>
                    <a:pt x="430" y="69"/>
                  </a:lnTo>
                  <a:lnTo>
                    <a:pt x="430" y="71"/>
                  </a:lnTo>
                  <a:lnTo>
                    <a:pt x="430" y="73"/>
                  </a:lnTo>
                  <a:lnTo>
                    <a:pt x="428" y="75"/>
                  </a:lnTo>
                  <a:lnTo>
                    <a:pt x="428" y="77"/>
                  </a:lnTo>
                  <a:lnTo>
                    <a:pt x="428" y="79"/>
                  </a:lnTo>
                  <a:lnTo>
                    <a:pt x="428" y="85"/>
                  </a:lnTo>
                  <a:lnTo>
                    <a:pt x="428" y="87"/>
                  </a:lnTo>
                  <a:lnTo>
                    <a:pt x="426" y="96"/>
                  </a:lnTo>
                  <a:lnTo>
                    <a:pt x="425" y="98"/>
                  </a:lnTo>
                  <a:lnTo>
                    <a:pt x="425" y="104"/>
                  </a:lnTo>
                  <a:lnTo>
                    <a:pt x="425" y="106"/>
                  </a:lnTo>
                  <a:lnTo>
                    <a:pt x="423" y="112"/>
                  </a:lnTo>
                  <a:lnTo>
                    <a:pt x="423" y="113"/>
                  </a:lnTo>
                  <a:lnTo>
                    <a:pt x="423" y="115"/>
                  </a:lnTo>
                  <a:lnTo>
                    <a:pt x="423" y="117"/>
                  </a:lnTo>
                  <a:lnTo>
                    <a:pt x="423" y="119"/>
                  </a:lnTo>
                  <a:lnTo>
                    <a:pt x="423" y="121"/>
                  </a:lnTo>
                  <a:lnTo>
                    <a:pt x="421" y="123"/>
                  </a:lnTo>
                  <a:lnTo>
                    <a:pt x="421" y="125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33"/>
                  </a:lnTo>
                  <a:lnTo>
                    <a:pt x="419" y="135"/>
                  </a:lnTo>
                  <a:lnTo>
                    <a:pt x="419" y="138"/>
                  </a:lnTo>
                  <a:lnTo>
                    <a:pt x="419" y="140"/>
                  </a:lnTo>
                  <a:lnTo>
                    <a:pt x="419" y="142"/>
                  </a:lnTo>
                  <a:lnTo>
                    <a:pt x="419" y="144"/>
                  </a:lnTo>
                  <a:lnTo>
                    <a:pt x="419" y="146"/>
                  </a:lnTo>
                  <a:lnTo>
                    <a:pt x="417" y="154"/>
                  </a:lnTo>
                  <a:lnTo>
                    <a:pt x="417" y="156"/>
                  </a:lnTo>
                  <a:lnTo>
                    <a:pt x="415" y="160"/>
                  </a:lnTo>
                  <a:lnTo>
                    <a:pt x="415" y="167"/>
                  </a:lnTo>
                  <a:lnTo>
                    <a:pt x="415" y="169"/>
                  </a:lnTo>
                  <a:lnTo>
                    <a:pt x="413" y="169"/>
                  </a:lnTo>
                  <a:lnTo>
                    <a:pt x="413" y="171"/>
                  </a:lnTo>
                  <a:lnTo>
                    <a:pt x="413" y="173"/>
                  </a:lnTo>
                  <a:lnTo>
                    <a:pt x="413" y="175"/>
                  </a:lnTo>
                  <a:lnTo>
                    <a:pt x="413" y="177"/>
                  </a:lnTo>
                  <a:lnTo>
                    <a:pt x="413" y="181"/>
                  </a:lnTo>
                  <a:lnTo>
                    <a:pt x="411" y="183"/>
                  </a:lnTo>
                  <a:lnTo>
                    <a:pt x="411" y="190"/>
                  </a:lnTo>
                  <a:lnTo>
                    <a:pt x="411" y="192"/>
                  </a:lnTo>
                  <a:lnTo>
                    <a:pt x="411" y="194"/>
                  </a:lnTo>
                  <a:lnTo>
                    <a:pt x="409" y="194"/>
                  </a:lnTo>
                  <a:lnTo>
                    <a:pt x="409" y="196"/>
                  </a:lnTo>
                  <a:lnTo>
                    <a:pt x="409" y="204"/>
                  </a:lnTo>
                  <a:lnTo>
                    <a:pt x="409" y="206"/>
                  </a:lnTo>
                  <a:lnTo>
                    <a:pt x="407" y="209"/>
                  </a:lnTo>
                  <a:lnTo>
                    <a:pt x="407" y="211"/>
                  </a:lnTo>
                  <a:lnTo>
                    <a:pt x="407" y="215"/>
                  </a:lnTo>
                  <a:lnTo>
                    <a:pt x="405" y="217"/>
                  </a:lnTo>
                  <a:lnTo>
                    <a:pt x="405" y="219"/>
                  </a:lnTo>
                  <a:lnTo>
                    <a:pt x="405" y="221"/>
                  </a:lnTo>
                  <a:lnTo>
                    <a:pt x="405" y="223"/>
                  </a:lnTo>
                  <a:lnTo>
                    <a:pt x="405" y="225"/>
                  </a:lnTo>
                  <a:lnTo>
                    <a:pt x="403" y="231"/>
                  </a:lnTo>
                  <a:lnTo>
                    <a:pt x="403" y="233"/>
                  </a:lnTo>
                  <a:lnTo>
                    <a:pt x="403" y="234"/>
                  </a:lnTo>
                  <a:lnTo>
                    <a:pt x="403" y="236"/>
                  </a:lnTo>
                  <a:lnTo>
                    <a:pt x="402" y="242"/>
                  </a:lnTo>
                  <a:lnTo>
                    <a:pt x="402" y="244"/>
                  </a:lnTo>
                  <a:lnTo>
                    <a:pt x="402" y="250"/>
                  </a:lnTo>
                  <a:lnTo>
                    <a:pt x="402" y="252"/>
                  </a:lnTo>
                  <a:lnTo>
                    <a:pt x="400" y="261"/>
                  </a:lnTo>
                  <a:lnTo>
                    <a:pt x="400" y="263"/>
                  </a:lnTo>
                  <a:lnTo>
                    <a:pt x="400" y="265"/>
                  </a:lnTo>
                  <a:lnTo>
                    <a:pt x="398" y="267"/>
                  </a:lnTo>
                  <a:lnTo>
                    <a:pt x="398" y="269"/>
                  </a:lnTo>
                  <a:lnTo>
                    <a:pt x="398" y="275"/>
                  </a:lnTo>
                  <a:lnTo>
                    <a:pt x="398" y="277"/>
                  </a:lnTo>
                  <a:lnTo>
                    <a:pt x="396" y="281"/>
                  </a:lnTo>
                  <a:lnTo>
                    <a:pt x="396" y="282"/>
                  </a:lnTo>
                  <a:lnTo>
                    <a:pt x="394" y="290"/>
                  </a:lnTo>
                  <a:lnTo>
                    <a:pt x="394" y="296"/>
                  </a:lnTo>
                  <a:lnTo>
                    <a:pt x="394" y="300"/>
                  </a:lnTo>
                  <a:lnTo>
                    <a:pt x="392" y="304"/>
                  </a:lnTo>
                  <a:lnTo>
                    <a:pt x="392" y="307"/>
                  </a:lnTo>
                  <a:lnTo>
                    <a:pt x="394" y="307"/>
                  </a:lnTo>
                  <a:lnTo>
                    <a:pt x="392" y="313"/>
                  </a:lnTo>
                  <a:lnTo>
                    <a:pt x="392" y="317"/>
                  </a:lnTo>
                  <a:lnTo>
                    <a:pt x="392" y="319"/>
                  </a:lnTo>
                  <a:lnTo>
                    <a:pt x="392" y="321"/>
                  </a:lnTo>
                  <a:lnTo>
                    <a:pt x="390" y="327"/>
                  </a:lnTo>
                  <a:lnTo>
                    <a:pt x="390" y="330"/>
                  </a:lnTo>
                  <a:lnTo>
                    <a:pt x="392" y="330"/>
                  </a:lnTo>
                  <a:lnTo>
                    <a:pt x="390" y="332"/>
                  </a:lnTo>
                  <a:lnTo>
                    <a:pt x="390" y="336"/>
                  </a:lnTo>
                  <a:lnTo>
                    <a:pt x="390" y="338"/>
                  </a:lnTo>
                  <a:lnTo>
                    <a:pt x="390" y="340"/>
                  </a:lnTo>
                  <a:lnTo>
                    <a:pt x="390" y="342"/>
                  </a:lnTo>
                  <a:lnTo>
                    <a:pt x="390" y="344"/>
                  </a:lnTo>
                  <a:lnTo>
                    <a:pt x="388" y="344"/>
                  </a:lnTo>
                  <a:lnTo>
                    <a:pt x="388" y="346"/>
                  </a:lnTo>
                  <a:lnTo>
                    <a:pt x="388" y="348"/>
                  </a:lnTo>
                  <a:lnTo>
                    <a:pt x="388" y="352"/>
                  </a:lnTo>
                  <a:lnTo>
                    <a:pt x="390" y="352"/>
                  </a:lnTo>
                  <a:lnTo>
                    <a:pt x="388" y="352"/>
                  </a:lnTo>
                  <a:lnTo>
                    <a:pt x="388" y="357"/>
                  </a:lnTo>
                  <a:lnTo>
                    <a:pt x="388" y="359"/>
                  </a:lnTo>
                  <a:lnTo>
                    <a:pt x="388" y="361"/>
                  </a:lnTo>
                  <a:lnTo>
                    <a:pt x="388" y="363"/>
                  </a:lnTo>
                  <a:lnTo>
                    <a:pt x="386" y="363"/>
                  </a:lnTo>
                  <a:lnTo>
                    <a:pt x="386" y="365"/>
                  </a:lnTo>
                  <a:lnTo>
                    <a:pt x="386" y="369"/>
                  </a:lnTo>
                  <a:lnTo>
                    <a:pt x="386" y="371"/>
                  </a:lnTo>
                  <a:lnTo>
                    <a:pt x="386" y="373"/>
                  </a:lnTo>
                  <a:lnTo>
                    <a:pt x="386" y="375"/>
                  </a:lnTo>
                  <a:lnTo>
                    <a:pt x="386" y="377"/>
                  </a:lnTo>
                  <a:lnTo>
                    <a:pt x="386" y="378"/>
                  </a:lnTo>
                  <a:lnTo>
                    <a:pt x="386" y="380"/>
                  </a:lnTo>
                  <a:lnTo>
                    <a:pt x="386" y="382"/>
                  </a:lnTo>
                  <a:lnTo>
                    <a:pt x="386" y="384"/>
                  </a:lnTo>
                  <a:lnTo>
                    <a:pt x="384" y="386"/>
                  </a:lnTo>
                  <a:lnTo>
                    <a:pt x="384" y="388"/>
                  </a:lnTo>
                  <a:lnTo>
                    <a:pt x="384" y="390"/>
                  </a:lnTo>
                  <a:lnTo>
                    <a:pt x="384" y="394"/>
                  </a:lnTo>
                  <a:lnTo>
                    <a:pt x="384" y="396"/>
                  </a:lnTo>
                  <a:lnTo>
                    <a:pt x="384" y="401"/>
                  </a:lnTo>
                  <a:lnTo>
                    <a:pt x="384" y="403"/>
                  </a:lnTo>
                  <a:lnTo>
                    <a:pt x="382" y="405"/>
                  </a:lnTo>
                  <a:lnTo>
                    <a:pt x="382" y="407"/>
                  </a:lnTo>
                  <a:lnTo>
                    <a:pt x="382" y="411"/>
                  </a:lnTo>
                  <a:lnTo>
                    <a:pt x="382" y="413"/>
                  </a:lnTo>
                  <a:lnTo>
                    <a:pt x="382" y="417"/>
                  </a:lnTo>
                  <a:lnTo>
                    <a:pt x="382" y="421"/>
                  </a:lnTo>
                  <a:lnTo>
                    <a:pt x="382" y="423"/>
                  </a:lnTo>
                  <a:lnTo>
                    <a:pt x="380" y="426"/>
                  </a:lnTo>
                  <a:lnTo>
                    <a:pt x="380" y="428"/>
                  </a:lnTo>
                  <a:lnTo>
                    <a:pt x="380" y="430"/>
                  </a:lnTo>
                  <a:lnTo>
                    <a:pt x="380" y="432"/>
                  </a:lnTo>
                  <a:lnTo>
                    <a:pt x="380" y="434"/>
                  </a:lnTo>
                  <a:lnTo>
                    <a:pt x="380" y="436"/>
                  </a:lnTo>
                  <a:lnTo>
                    <a:pt x="380" y="438"/>
                  </a:lnTo>
                  <a:lnTo>
                    <a:pt x="380" y="442"/>
                  </a:lnTo>
                  <a:lnTo>
                    <a:pt x="380" y="444"/>
                  </a:lnTo>
                  <a:lnTo>
                    <a:pt x="380" y="446"/>
                  </a:lnTo>
                  <a:lnTo>
                    <a:pt x="378" y="449"/>
                  </a:lnTo>
                  <a:lnTo>
                    <a:pt x="378" y="451"/>
                  </a:lnTo>
                  <a:lnTo>
                    <a:pt x="378" y="455"/>
                  </a:lnTo>
                  <a:lnTo>
                    <a:pt x="378" y="457"/>
                  </a:lnTo>
                  <a:lnTo>
                    <a:pt x="377" y="459"/>
                  </a:lnTo>
                  <a:lnTo>
                    <a:pt x="378" y="459"/>
                  </a:lnTo>
                  <a:lnTo>
                    <a:pt x="378" y="467"/>
                  </a:lnTo>
                  <a:lnTo>
                    <a:pt x="377" y="469"/>
                  </a:lnTo>
                  <a:lnTo>
                    <a:pt x="377" y="471"/>
                  </a:lnTo>
                  <a:lnTo>
                    <a:pt x="375" y="482"/>
                  </a:lnTo>
                  <a:lnTo>
                    <a:pt x="377" y="482"/>
                  </a:lnTo>
                  <a:lnTo>
                    <a:pt x="377" y="486"/>
                  </a:lnTo>
                  <a:lnTo>
                    <a:pt x="375" y="488"/>
                  </a:lnTo>
                  <a:lnTo>
                    <a:pt x="375" y="490"/>
                  </a:lnTo>
                  <a:lnTo>
                    <a:pt x="375" y="492"/>
                  </a:lnTo>
                  <a:lnTo>
                    <a:pt x="375" y="494"/>
                  </a:lnTo>
                  <a:lnTo>
                    <a:pt x="375" y="496"/>
                  </a:lnTo>
                  <a:lnTo>
                    <a:pt x="375" y="497"/>
                  </a:lnTo>
                  <a:lnTo>
                    <a:pt x="375" y="499"/>
                  </a:lnTo>
                  <a:lnTo>
                    <a:pt x="373" y="499"/>
                  </a:lnTo>
                  <a:lnTo>
                    <a:pt x="373" y="501"/>
                  </a:lnTo>
                  <a:lnTo>
                    <a:pt x="373" y="503"/>
                  </a:lnTo>
                  <a:lnTo>
                    <a:pt x="375" y="503"/>
                  </a:lnTo>
                  <a:lnTo>
                    <a:pt x="375" y="505"/>
                  </a:lnTo>
                  <a:lnTo>
                    <a:pt x="375" y="507"/>
                  </a:lnTo>
                  <a:lnTo>
                    <a:pt x="373" y="507"/>
                  </a:lnTo>
                  <a:lnTo>
                    <a:pt x="373" y="509"/>
                  </a:lnTo>
                  <a:lnTo>
                    <a:pt x="373" y="511"/>
                  </a:lnTo>
                  <a:lnTo>
                    <a:pt x="373" y="513"/>
                  </a:lnTo>
                  <a:lnTo>
                    <a:pt x="373" y="515"/>
                  </a:lnTo>
                  <a:lnTo>
                    <a:pt x="373" y="517"/>
                  </a:lnTo>
                  <a:lnTo>
                    <a:pt x="373" y="519"/>
                  </a:lnTo>
                  <a:lnTo>
                    <a:pt x="371" y="521"/>
                  </a:lnTo>
                  <a:lnTo>
                    <a:pt x="371" y="522"/>
                  </a:lnTo>
                  <a:lnTo>
                    <a:pt x="371" y="524"/>
                  </a:lnTo>
                  <a:lnTo>
                    <a:pt x="373" y="524"/>
                  </a:lnTo>
                  <a:lnTo>
                    <a:pt x="371" y="528"/>
                  </a:lnTo>
                  <a:lnTo>
                    <a:pt x="371" y="530"/>
                  </a:lnTo>
                  <a:lnTo>
                    <a:pt x="371" y="532"/>
                  </a:lnTo>
                  <a:lnTo>
                    <a:pt x="371" y="534"/>
                  </a:lnTo>
                  <a:lnTo>
                    <a:pt x="371" y="536"/>
                  </a:lnTo>
                  <a:lnTo>
                    <a:pt x="371" y="538"/>
                  </a:lnTo>
                  <a:lnTo>
                    <a:pt x="371" y="540"/>
                  </a:lnTo>
                  <a:lnTo>
                    <a:pt x="369" y="540"/>
                  </a:lnTo>
                  <a:lnTo>
                    <a:pt x="369" y="542"/>
                  </a:lnTo>
                  <a:lnTo>
                    <a:pt x="369" y="544"/>
                  </a:lnTo>
                  <a:lnTo>
                    <a:pt x="369" y="545"/>
                  </a:lnTo>
                  <a:lnTo>
                    <a:pt x="371" y="545"/>
                  </a:lnTo>
                  <a:lnTo>
                    <a:pt x="371" y="547"/>
                  </a:lnTo>
                  <a:lnTo>
                    <a:pt x="369" y="547"/>
                  </a:lnTo>
                  <a:lnTo>
                    <a:pt x="369" y="549"/>
                  </a:lnTo>
                  <a:lnTo>
                    <a:pt x="369" y="551"/>
                  </a:lnTo>
                  <a:lnTo>
                    <a:pt x="369" y="553"/>
                  </a:lnTo>
                  <a:lnTo>
                    <a:pt x="369" y="555"/>
                  </a:lnTo>
                  <a:lnTo>
                    <a:pt x="369" y="557"/>
                  </a:lnTo>
                  <a:lnTo>
                    <a:pt x="369" y="559"/>
                  </a:lnTo>
                  <a:lnTo>
                    <a:pt x="367" y="561"/>
                  </a:lnTo>
                  <a:lnTo>
                    <a:pt x="367" y="563"/>
                  </a:lnTo>
                  <a:lnTo>
                    <a:pt x="367" y="565"/>
                  </a:lnTo>
                  <a:lnTo>
                    <a:pt x="367" y="567"/>
                  </a:lnTo>
                  <a:lnTo>
                    <a:pt x="367" y="568"/>
                  </a:lnTo>
                  <a:lnTo>
                    <a:pt x="367" y="570"/>
                  </a:lnTo>
                  <a:lnTo>
                    <a:pt x="367" y="572"/>
                  </a:lnTo>
                  <a:lnTo>
                    <a:pt x="367" y="574"/>
                  </a:lnTo>
                  <a:lnTo>
                    <a:pt x="365" y="574"/>
                  </a:lnTo>
                  <a:lnTo>
                    <a:pt x="365" y="576"/>
                  </a:lnTo>
                  <a:lnTo>
                    <a:pt x="365" y="578"/>
                  </a:lnTo>
                  <a:lnTo>
                    <a:pt x="365" y="580"/>
                  </a:lnTo>
                  <a:lnTo>
                    <a:pt x="365" y="582"/>
                  </a:lnTo>
                  <a:lnTo>
                    <a:pt x="365" y="584"/>
                  </a:lnTo>
                  <a:lnTo>
                    <a:pt x="365" y="586"/>
                  </a:lnTo>
                  <a:lnTo>
                    <a:pt x="363" y="586"/>
                  </a:lnTo>
                  <a:lnTo>
                    <a:pt x="363" y="588"/>
                  </a:lnTo>
                  <a:lnTo>
                    <a:pt x="365" y="588"/>
                  </a:lnTo>
                  <a:lnTo>
                    <a:pt x="365" y="590"/>
                  </a:lnTo>
                  <a:lnTo>
                    <a:pt x="365" y="592"/>
                  </a:lnTo>
                  <a:lnTo>
                    <a:pt x="365" y="593"/>
                  </a:lnTo>
                  <a:lnTo>
                    <a:pt x="365" y="595"/>
                  </a:lnTo>
                  <a:lnTo>
                    <a:pt x="363" y="595"/>
                  </a:lnTo>
                  <a:lnTo>
                    <a:pt x="363" y="597"/>
                  </a:lnTo>
                  <a:lnTo>
                    <a:pt x="363" y="599"/>
                  </a:lnTo>
                  <a:lnTo>
                    <a:pt x="363" y="601"/>
                  </a:lnTo>
                  <a:lnTo>
                    <a:pt x="363" y="603"/>
                  </a:lnTo>
                  <a:lnTo>
                    <a:pt x="363" y="605"/>
                  </a:lnTo>
                  <a:lnTo>
                    <a:pt x="363" y="607"/>
                  </a:lnTo>
                  <a:lnTo>
                    <a:pt x="361" y="607"/>
                  </a:lnTo>
                  <a:lnTo>
                    <a:pt x="361" y="609"/>
                  </a:lnTo>
                  <a:lnTo>
                    <a:pt x="363" y="611"/>
                  </a:lnTo>
                  <a:lnTo>
                    <a:pt x="363" y="613"/>
                  </a:lnTo>
                  <a:lnTo>
                    <a:pt x="361" y="615"/>
                  </a:lnTo>
                  <a:lnTo>
                    <a:pt x="361" y="616"/>
                  </a:lnTo>
                  <a:lnTo>
                    <a:pt x="361" y="618"/>
                  </a:lnTo>
                  <a:lnTo>
                    <a:pt x="361" y="620"/>
                  </a:lnTo>
                  <a:lnTo>
                    <a:pt x="361" y="622"/>
                  </a:lnTo>
                  <a:lnTo>
                    <a:pt x="361" y="624"/>
                  </a:lnTo>
                  <a:lnTo>
                    <a:pt x="361" y="626"/>
                  </a:lnTo>
                  <a:lnTo>
                    <a:pt x="359" y="630"/>
                  </a:lnTo>
                  <a:lnTo>
                    <a:pt x="359" y="632"/>
                  </a:lnTo>
                  <a:lnTo>
                    <a:pt x="361" y="632"/>
                  </a:lnTo>
                  <a:lnTo>
                    <a:pt x="361" y="636"/>
                  </a:lnTo>
                  <a:lnTo>
                    <a:pt x="359" y="638"/>
                  </a:lnTo>
                  <a:lnTo>
                    <a:pt x="359" y="640"/>
                  </a:lnTo>
                  <a:lnTo>
                    <a:pt x="359" y="641"/>
                  </a:lnTo>
                  <a:lnTo>
                    <a:pt x="359" y="643"/>
                  </a:lnTo>
                  <a:lnTo>
                    <a:pt x="359" y="647"/>
                  </a:lnTo>
                  <a:lnTo>
                    <a:pt x="359" y="649"/>
                  </a:lnTo>
                  <a:lnTo>
                    <a:pt x="357" y="649"/>
                  </a:lnTo>
                  <a:lnTo>
                    <a:pt x="357" y="651"/>
                  </a:lnTo>
                  <a:lnTo>
                    <a:pt x="357" y="653"/>
                  </a:lnTo>
                  <a:lnTo>
                    <a:pt x="359" y="655"/>
                  </a:lnTo>
                  <a:lnTo>
                    <a:pt x="359" y="657"/>
                  </a:lnTo>
                  <a:lnTo>
                    <a:pt x="357" y="657"/>
                  </a:lnTo>
                  <a:lnTo>
                    <a:pt x="357" y="659"/>
                  </a:lnTo>
                  <a:lnTo>
                    <a:pt x="357" y="661"/>
                  </a:lnTo>
                  <a:lnTo>
                    <a:pt x="357" y="663"/>
                  </a:lnTo>
                  <a:lnTo>
                    <a:pt x="357" y="664"/>
                  </a:lnTo>
                  <a:lnTo>
                    <a:pt x="357" y="666"/>
                  </a:lnTo>
                  <a:lnTo>
                    <a:pt x="357" y="668"/>
                  </a:lnTo>
                  <a:lnTo>
                    <a:pt x="357" y="670"/>
                  </a:lnTo>
                  <a:lnTo>
                    <a:pt x="355" y="670"/>
                  </a:lnTo>
                  <a:lnTo>
                    <a:pt x="355" y="672"/>
                  </a:lnTo>
                  <a:lnTo>
                    <a:pt x="355" y="674"/>
                  </a:lnTo>
                  <a:lnTo>
                    <a:pt x="355" y="676"/>
                  </a:lnTo>
                  <a:lnTo>
                    <a:pt x="357" y="676"/>
                  </a:lnTo>
                  <a:lnTo>
                    <a:pt x="357" y="678"/>
                  </a:lnTo>
                  <a:lnTo>
                    <a:pt x="355" y="678"/>
                  </a:lnTo>
                  <a:lnTo>
                    <a:pt x="355" y="680"/>
                  </a:lnTo>
                  <a:lnTo>
                    <a:pt x="355" y="682"/>
                  </a:lnTo>
                  <a:lnTo>
                    <a:pt x="355" y="684"/>
                  </a:lnTo>
                  <a:lnTo>
                    <a:pt x="355" y="686"/>
                  </a:lnTo>
                  <a:lnTo>
                    <a:pt x="355" y="688"/>
                  </a:lnTo>
                  <a:lnTo>
                    <a:pt x="355" y="689"/>
                  </a:lnTo>
                  <a:lnTo>
                    <a:pt x="354" y="691"/>
                  </a:lnTo>
                  <a:lnTo>
                    <a:pt x="354" y="695"/>
                  </a:lnTo>
                  <a:lnTo>
                    <a:pt x="354" y="697"/>
                  </a:lnTo>
                  <a:lnTo>
                    <a:pt x="354" y="699"/>
                  </a:lnTo>
                  <a:lnTo>
                    <a:pt x="354" y="701"/>
                  </a:lnTo>
                  <a:lnTo>
                    <a:pt x="354" y="703"/>
                  </a:lnTo>
                  <a:lnTo>
                    <a:pt x="354" y="705"/>
                  </a:lnTo>
                  <a:lnTo>
                    <a:pt x="354" y="707"/>
                  </a:lnTo>
                  <a:lnTo>
                    <a:pt x="354" y="709"/>
                  </a:lnTo>
                  <a:lnTo>
                    <a:pt x="352" y="711"/>
                  </a:lnTo>
                  <a:lnTo>
                    <a:pt x="352" y="712"/>
                  </a:lnTo>
                  <a:lnTo>
                    <a:pt x="352" y="714"/>
                  </a:lnTo>
                  <a:lnTo>
                    <a:pt x="352" y="716"/>
                  </a:lnTo>
                  <a:lnTo>
                    <a:pt x="352" y="720"/>
                  </a:lnTo>
                  <a:lnTo>
                    <a:pt x="352" y="722"/>
                  </a:lnTo>
                  <a:lnTo>
                    <a:pt x="352" y="724"/>
                  </a:lnTo>
                  <a:lnTo>
                    <a:pt x="352" y="726"/>
                  </a:lnTo>
                  <a:lnTo>
                    <a:pt x="352" y="728"/>
                  </a:lnTo>
                  <a:lnTo>
                    <a:pt x="352" y="730"/>
                  </a:lnTo>
                  <a:lnTo>
                    <a:pt x="352" y="732"/>
                  </a:lnTo>
                  <a:lnTo>
                    <a:pt x="350" y="732"/>
                  </a:lnTo>
                  <a:lnTo>
                    <a:pt x="348" y="732"/>
                  </a:lnTo>
                  <a:lnTo>
                    <a:pt x="346" y="732"/>
                  </a:lnTo>
                  <a:lnTo>
                    <a:pt x="344" y="732"/>
                  </a:lnTo>
                  <a:lnTo>
                    <a:pt x="342" y="730"/>
                  </a:lnTo>
                  <a:lnTo>
                    <a:pt x="340" y="730"/>
                  </a:lnTo>
                  <a:lnTo>
                    <a:pt x="338" y="730"/>
                  </a:lnTo>
                  <a:lnTo>
                    <a:pt x="336" y="730"/>
                  </a:lnTo>
                  <a:lnTo>
                    <a:pt x="327" y="728"/>
                  </a:lnTo>
                  <a:lnTo>
                    <a:pt x="325" y="728"/>
                  </a:lnTo>
                  <a:lnTo>
                    <a:pt x="323" y="728"/>
                  </a:lnTo>
                  <a:lnTo>
                    <a:pt x="321" y="728"/>
                  </a:lnTo>
                  <a:lnTo>
                    <a:pt x="319" y="728"/>
                  </a:lnTo>
                  <a:lnTo>
                    <a:pt x="319" y="726"/>
                  </a:lnTo>
                  <a:lnTo>
                    <a:pt x="317" y="726"/>
                  </a:lnTo>
                  <a:lnTo>
                    <a:pt x="315" y="726"/>
                  </a:lnTo>
                  <a:lnTo>
                    <a:pt x="313" y="726"/>
                  </a:lnTo>
                  <a:lnTo>
                    <a:pt x="311" y="726"/>
                  </a:lnTo>
                  <a:lnTo>
                    <a:pt x="309" y="726"/>
                  </a:lnTo>
                  <a:lnTo>
                    <a:pt x="307" y="724"/>
                  </a:lnTo>
                  <a:lnTo>
                    <a:pt x="305" y="724"/>
                  </a:lnTo>
                  <a:lnTo>
                    <a:pt x="304" y="724"/>
                  </a:lnTo>
                  <a:lnTo>
                    <a:pt x="302" y="724"/>
                  </a:lnTo>
                  <a:lnTo>
                    <a:pt x="300" y="724"/>
                  </a:lnTo>
                  <a:lnTo>
                    <a:pt x="298" y="724"/>
                  </a:lnTo>
                  <a:lnTo>
                    <a:pt x="296" y="724"/>
                  </a:lnTo>
                  <a:lnTo>
                    <a:pt x="296" y="722"/>
                  </a:lnTo>
                  <a:lnTo>
                    <a:pt x="294" y="722"/>
                  </a:lnTo>
                  <a:lnTo>
                    <a:pt x="292" y="722"/>
                  </a:lnTo>
                  <a:lnTo>
                    <a:pt x="290" y="722"/>
                  </a:lnTo>
                  <a:lnTo>
                    <a:pt x="288" y="722"/>
                  </a:lnTo>
                  <a:lnTo>
                    <a:pt x="286" y="722"/>
                  </a:lnTo>
                  <a:lnTo>
                    <a:pt x="284" y="720"/>
                  </a:lnTo>
                  <a:lnTo>
                    <a:pt x="282" y="720"/>
                  </a:lnTo>
                  <a:lnTo>
                    <a:pt x="281" y="720"/>
                  </a:lnTo>
                  <a:lnTo>
                    <a:pt x="279" y="720"/>
                  </a:lnTo>
                  <a:lnTo>
                    <a:pt x="277" y="720"/>
                  </a:lnTo>
                  <a:lnTo>
                    <a:pt x="275" y="720"/>
                  </a:lnTo>
                  <a:lnTo>
                    <a:pt x="273" y="718"/>
                  </a:lnTo>
                  <a:lnTo>
                    <a:pt x="271" y="718"/>
                  </a:lnTo>
                  <a:lnTo>
                    <a:pt x="269" y="718"/>
                  </a:lnTo>
                  <a:lnTo>
                    <a:pt x="267" y="718"/>
                  </a:lnTo>
                  <a:lnTo>
                    <a:pt x="265" y="718"/>
                  </a:lnTo>
                  <a:lnTo>
                    <a:pt x="263" y="718"/>
                  </a:lnTo>
                  <a:lnTo>
                    <a:pt x="263" y="716"/>
                  </a:lnTo>
                  <a:lnTo>
                    <a:pt x="261" y="716"/>
                  </a:lnTo>
                  <a:lnTo>
                    <a:pt x="259" y="716"/>
                  </a:lnTo>
                  <a:lnTo>
                    <a:pt x="257" y="716"/>
                  </a:lnTo>
                  <a:lnTo>
                    <a:pt x="256" y="716"/>
                  </a:lnTo>
                  <a:lnTo>
                    <a:pt x="254" y="714"/>
                  </a:lnTo>
                  <a:lnTo>
                    <a:pt x="252" y="714"/>
                  </a:lnTo>
                  <a:lnTo>
                    <a:pt x="250" y="714"/>
                  </a:lnTo>
                  <a:lnTo>
                    <a:pt x="248" y="714"/>
                  </a:lnTo>
                  <a:lnTo>
                    <a:pt x="242" y="712"/>
                  </a:lnTo>
                  <a:lnTo>
                    <a:pt x="234" y="712"/>
                  </a:lnTo>
                  <a:lnTo>
                    <a:pt x="231" y="711"/>
                  </a:lnTo>
                  <a:lnTo>
                    <a:pt x="229" y="711"/>
                  </a:lnTo>
                  <a:lnTo>
                    <a:pt x="227" y="711"/>
                  </a:lnTo>
                  <a:lnTo>
                    <a:pt x="225" y="711"/>
                  </a:lnTo>
                  <a:lnTo>
                    <a:pt x="223" y="709"/>
                  </a:lnTo>
                  <a:lnTo>
                    <a:pt x="221" y="709"/>
                  </a:lnTo>
                  <a:lnTo>
                    <a:pt x="219" y="709"/>
                  </a:lnTo>
                  <a:lnTo>
                    <a:pt x="217" y="709"/>
                  </a:lnTo>
                  <a:lnTo>
                    <a:pt x="215" y="709"/>
                  </a:lnTo>
                  <a:lnTo>
                    <a:pt x="209" y="707"/>
                  </a:lnTo>
                  <a:lnTo>
                    <a:pt x="208" y="707"/>
                  </a:lnTo>
                  <a:lnTo>
                    <a:pt x="206" y="707"/>
                  </a:lnTo>
                  <a:lnTo>
                    <a:pt x="206" y="705"/>
                  </a:lnTo>
                  <a:lnTo>
                    <a:pt x="204" y="705"/>
                  </a:lnTo>
                  <a:lnTo>
                    <a:pt x="202" y="705"/>
                  </a:lnTo>
                  <a:lnTo>
                    <a:pt x="200" y="705"/>
                  </a:lnTo>
                  <a:lnTo>
                    <a:pt x="198" y="705"/>
                  </a:lnTo>
                  <a:lnTo>
                    <a:pt x="196" y="703"/>
                  </a:lnTo>
                  <a:lnTo>
                    <a:pt x="194" y="703"/>
                  </a:lnTo>
                  <a:lnTo>
                    <a:pt x="192" y="703"/>
                  </a:lnTo>
                  <a:lnTo>
                    <a:pt x="188" y="703"/>
                  </a:lnTo>
                  <a:lnTo>
                    <a:pt x="186" y="701"/>
                  </a:lnTo>
                  <a:lnTo>
                    <a:pt x="185" y="701"/>
                  </a:lnTo>
                  <a:lnTo>
                    <a:pt x="183" y="701"/>
                  </a:lnTo>
                  <a:lnTo>
                    <a:pt x="181" y="701"/>
                  </a:lnTo>
                  <a:lnTo>
                    <a:pt x="177" y="699"/>
                  </a:lnTo>
                  <a:lnTo>
                    <a:pt x="173" y="699"/>
                  </a:lnTo>
                  <a:lnTo>
                    <a:pt x="171" y="699"/>
                  </a:lnTo>
                  <a:lnTo>
                    <a:pt x="167" y="697"/>
                  </a:lnTo>
                  <a:lnTo>
                    <a:pt x="161" y="697"/>
                  </a:lnTo>
                  <a:lnTo>
                    <a:pt x="160" y="695"/>
                  </a:lnTo>
                  <a:lnTo>
                    <a:pt x="158" y="695"/>
                  </a:lnTo>
                  <a:lnTo>
                    <a:pt x="156" y="695"/>
                  </a:lnTo>
                  <a:lnTo>
                    <a:pt x="152" y="693"/>
                  </a:lnTo>
                  <a:lnTo>
                    <a:pt x="150" y="693"/>
                  </a:lnTo>
                  <a:lnTo>
                    <a:pt x="146" y="693"/>
                  </a:lnTo>
                  <a:lnTo>
                    <a:pt x="140" y="691"/>
                  </a:lnTo>
                  <a:lnTo>
                    <a:pt x="133" y="689"/>
                  </a:lnTo>
                  <a:lnTo>
                    <a:pt x="131" y="689"/>
                  </a:lnTo>
                  <a:lnTo>
                    <a:pt x="129" y="689"/>
                  </a:lnTo>
                  <a:lnTo>
                    <a:pt x="127" y="688"/>
                  </a:lnTo>
                  <a:lnTo>
                    <a:pt x="123" y="688"/>
                  </a:lnTo>
                  <a:lnTo>
                    <a:pt x="121" y="688"/>
                  </a:lnTo>
                  <a:lnTo>
                    <a:pt x="119" y="686"/>
                  </a:lnTo>
                  <a:lnTo>
                    <a:pt x="117" y="686"/>
                  </a:lnTo>
                  <a:lnTo>
                    <a:pt x="113" y="686"/>
                  </a:lnTo>
                  <a:lnTo>
                    <a:pt x="112" y="684"/>
                  </a:lnTo>
                  <a:lnTo>
                    <a:pt x="110" y="684"/>
                  </a:lnTo>
                  <a:lnTo>
                    <a:pt x="108" y="684"/>
                  </a:lnTo>
                  <a:lnTo>
                    <a:pt x="106" y="684"/>
                  </a:lnTo>
                  <a:lnTo>
                    <a:pt x="104" y="682"/>
                  </a:lnTo>
                  <a:lnTo>
                    <a:pt x="102" y="682"/>
                  </a:lnTo>
                  <a:lnTo>
                    <a:pt x="100" y="682"/>
                  </a:lnTo>
                  <a:lnTo>
                    <a:pt x="98" y="682"/>
                  </a:lnTo>
                  <a:lnTo>
                    <a:pt x="96" y="680"/>
                  </a:lnTo>
                  <a:lnTo>
                    <a:pt x="94" y="680"/>
                  </a:lnTo>
                  <a:lnTo>
                    <a:pt x="90" y="680"/>
                  </a:lnTo>
                  <a:lnTo>
                    <a:pt x="88" y="678"/>
                  </a:lnTo>
                  <a:lnTo>
                    <a:pt x="87" y="678"/>
                  </a:lnTo>
                  <a:lnTo>
                    <a:pt x="85" y="678"/>
                  </a:lnTo>
                  <a:lnTo>
                    <a:pt x="83" y="678"/>
                  </a:lnTo>
                  <a:lnTo>
                    <a:pt x="83" y="676"/>
                  </a:lnTo>
                  <a:lnTo>
                    <a:pt x="81" y="676"/>
                  </a:lnTo>
                  <a:lnTo>
                    <a:pt x="79" y="676"/>
                  </a:lnTo>
                  <a:lnTo>
                    <a:pt x="77" y="676"/>
                  </a:lnTo>
                  <a:lnTo>
                    <a:pt x="75" y="676"/>
                  </a:lnTo>
                  <a:lnTo>
                    <a:pt x="75" y="674"/>
                  </a:lnTo>
                  <a:lnTo>
                    <a:pt x="73" y="674"/>
                  </a:lnTo>
                  <a:lnTo>
                    <a:pt x="71" y="674"/>
                  </a:lnTo>
                  <a:lnTo>
                    <a:pt x="65" y="672"/>
                  </a:lnTo>
                  <a:lnTo>
                    <a:pt x="64" y="672"/>
                  </a:lnTo>
                  <a:lnTo>
                    <a:pt x="62" y="672"/>
                  </a:lnTo>
                  <a:lnTo>
                    <a:pt x="58" y="670"/>
                  </a:lnTo>
                  <a:lnTo>
                    <a:pt x="52" y="668"/>
                  </a:lnTo>
                  <a:lnTo>
                    <a:pt x="50" y="668"/>
                  </a:lnTo>
                  <a:lnTo>
                    <a:pt x="48" y="668"/>
                  </a:lnTo>
                  <a:lnTo>
                    <a:pt x="46" y="668"/>
                  </a:lnTo>
                  <a:lnTo>
                    <a:pt x="42" y="666"/>
                  </a:lnTo>
                  <a:lnTo>
                    <a:pt x="40" y="666"/>
                  </a:lnTo>
                  <a:lnTo>
                    <a:pt x="33" y="664"/>
                  </a:lnTo>
                  <a:lnTo>
                    <a:pt x="33" y="663"/>
                  </a:lnTo>
                  <a:lnTo>
                    <a:pt x="31" y="663"/>
                  </a:lnTo>
                  <a:lnTo>
                    <a:pt x="29" y="663"/>
                  </a:lnTo>
                  <a:lnTo>
                    <a:pt x="27" y="663"/>
                  </a:lnTo>
                  <a:lnTo>
                    <a:pt x="25" y="663"/>
                  </a:lnTo>
                  <a:lnTo>
                    <a:pt x="23" y="661"/>
                  </a:lnTo>
                  <a:lnTo>
                    <a:pt x="21" y="661"/>
                  </a:lnTo>
                  <a:lnTo>
                    <a:pt x="19" y="661"/>
                  </a:lnTo>
                  <a:lnTo>
                    <a:pt x="17" y="659"/>
                  </a:lnTo>
                  <a:lnTo>
                    <a:pt x="16" y="659"/>
                  </a:lnTo>
                  <a:lnTo>
                    <a:pt x="12" y="659"/>
                  </a:lnTo>
                  <a:lnTo>
                    <a:pt x="12" y="657"/>
                  </a:lnTo>
                  <a:lnTo>
                    <a:pt x="10" y="657"/>
                  </a:lnTo>
                  <a:lnTo>
                    <a:pt x="2" y="655"/>
                  </a:lnTo>
                  <a:lnTo>
                    <a:pt x="0" y="655"/>
                  </a:lnTo>
                  <a:lnTo>
                    <a:pt x="2" y="653"/>
                  </a:lnTo>
                  <a:lnTo>
                    <a:pt x="2" y="651"/>
                  </a:lnTo>
                  <a:lnTo>
                    <a:pt x="2" y="647"/>
                  </a:lnTo>
                  <a:lnTo>
                    <a:pt x="4" y="643"/>
                  </a:lnTo>
                  <a:lnTo>
                    <a:pt x="4" y="641"/>
                  </a:lnTo>
                  <a:lnTo>
                    <a:pt x="4" y="640"/>
                  </a:lnTo>
                  <a:lnTo>
                    <a:pt x="6" y="640"/>
                  </a:lnTo>
                  <a:lnTo>
                    <a:pt x="6" y="636"/>
                  </a:lnTo>
                  <a:lnTo>
                    <a:pt x="6" y="634"/>
                  </a:lnTo>
                  <a:lnTo>
                    <a:pt x="8" y="632"/>
                  </a:lnTo>
                  <a:lnTo>
                    <a:pt x="8" y="630"/>
                  </a:lnTo>
                  <a:lnTo>
                    <a:pt x="10" y="624"/>
                  </a:lnTo>
                  <a:lnTo>
                    <a:pt x="10" y="622"/>
                  </a:lnTo>
                  <a:lnTo>
                    <a:pt x="10" y="620"/>
                  </a:lnTo>
                  <a:lnTo>
                    <a:pt x="12" y="620"/>
                  </a:lnTo>
                  <a:lnTo>
                    <a:pt x="12" y="618"/>
                  </a:lnTo>
                  <a:lnTo>
                    <a:pt x="12" y="616"/>
                  </a:lnTo>
                  <a:lnTo>
                    <a:pt x="12" y="615"/>
                  </a:lnTo>
                  <a:lnTo>
                    <a:pt x="14" y="613"/>
                  </a:lnTo>
                  <a:lnTo>
                    <a:pt x="14" y="611"/>
                  </a:lnTo>
                  <a:lnTo>
                    <a:pt x="14" y="609"/>
                  </a:lnTo>
                  <a:lnTo>
                    <a:pt x="14" y="607"/>
                  </a:lnTo>
                  <a:lnTo>
                    <a:pt x="16" y="607"/>
                  </a:lnTo>
                  <a:lnTo>
                    <a:pt x="16" y="605"/>
                  </a:lnTo>
                  <a:lnTo>
                    <a:pt x="16" y="601"/>
                  </a:lnTo>
                  <a:lnTo>
                    <a:pt x="17" y="599"/>
                  </a:lnTo>
                  <a:lnTo>
                    <a:pt x="17" y="597"/>
                  </a:lnTo>
                  <a:lnTo>
                    <a:pt x="17" y="593"/>
                  </a:lnTo>
                  <a:lnTo>
                    <a:pt x="19" y="592"/>
                  </a:lnTo>
                  <a:lnTo>
                    <a:pt x="19" y="590"/>
                  </a:lnTo>
                  <a:lnTo>
                    <a:pt x="19" y="588"/>
                  </a:lnTo>
                  <a:lnTo>
                    <a:pt x="21" y="588"/>
                  </a:lnTo>
                  <a:lnTo>
                    <a:pt x="21" y="586"/>
                  </a:lnTo>
                  <a:lnTo>
                    <a:pt x="21" y="584"/>
                  </a:lnTo>
                  <a:lnTo>
                    <a:pt x="21" y="580"/>
                  </a:lnTo>
                  <a:lnTo>
                    <a:pt x="23" y="580"/>
                  </a:lnTo>
                  <a:lnTo>
                    <a:pt x="23" y="578"/>
                  </a:lnTo>
                  <a:lnTo>
                    <a:pt x="23" y="576"/>
                  </a:lnTo>
                  <a:lnTo>
                    <a:pt x="23" y="574"/>
                  </a:lnTo>
                  <a:lnTo>
                    <a:pt x="25" y="574"/>
                  </a:lnTo>
                  <a:lnTo>
                    <a:pt x="25" y="572"/>
                  </a:lnTo>
                  <a:lnTo>
                    <a:pt x="25" y="570"/>
                  </a:lnTo>
                  <a:lnTo>
                    <a:pt x="25" y="568"/>
                  </a:lnTo>
                  <a:lnTo>
                    <a:pt x="27" y="567"/>
                  </a:lnTo>
                  <a:lnTo>
                    <a:pt x="27" y="565"/>
                  </a:lnTo>
                  <a:lnTo>
                    <a:pt x="27" y="563"/>
                  </a:lnTo>
                  <a:lnTo>
                    <a:pt x="27" y="561"/>
                  </a:lnTo>
                  <a:lnTo>
                    <a:pt x="29" y="561"/>
                  </a:lnTo>
                  <a:lnTo>
                    <a:pt x="29" y="559"/>
                  </a:lnTo>
                  <a:lnTo>
                    <a:pt x="29" y="557"/>
                  </a:lnTo>
                  <a:lnTo>
                    <a:pt x="29" y="555"/>
                  </a:lnTo>
                  <a:lnTo>
                    <a:pt x="31" y="555"/>
                  </a:lnTo>
                  <a:lnTo>
                    <a:pt x="31" y="553"/>
                  </a:lnTo>
                  <a:lnTo>
                    <a:pt x="31" y="551"/>
                  </a:lnTo>
                  <a:lnTo>
                    <a:pt x="31" y="549"/>
                  </a:lnTo>
                  <a:lnTo>
                    <a:pt x="33" y="547"/>
                  </a:lnTo>
                  <a:lnTo>
                    <a:pt x="33" y="545"/>
                  </a:lnTo>
                  <a:lnTo>
                    <a:pt x="33" y="544"/>
                  </a:lnTo>
                  <a:lnTo>
                    <a:pt x="33" y="542"/>
                  </a:lnTo>
                  <a:lnTo>
                    <a:pt x="35" y="540"/>
                  </a:lnTo>
                  <a:lnTo>
                    <a:pt x="35" y="538"/>
                  </a:lnTo>
                  <a:lnTo>
                    <a:pt x="35" y="536"/>
                  </a:lnTo>
                  <a:lnTo>
                    <a:pt x="37" y="534"/>
                  </a:lnTo>
                  <a:lnTo>
                    <a:pt x="37" y="532"/>
                  </a:lnTo>
                  <a:lnTo>
                    <a:pt x="37" y="530"/>
                  </a:lnTo>
                  <a:lnTo>
                    <a:pt x="37" y="528"/>
                  </a:lnTo>
                  <a:lnTo>
                    <a:pt x="39" y="526"/>
                  </a:lnTo>
                  <a:lnTo>
                    <a:pt x="39" y="524"/>
                  </a:lnTo>
                  <a:lnTo>
                    <a:pt x="39" y="522"/>
                  </a:lnTo>
                  <a:lnTo>
                    <a:pt x="40" y="521"/>
                  </a:lnTo>
                  <a:lnTo>
                    <a:pt x="40" y="519"/>
                  </a:lnTo>
                  <a:lnTo>
                    <a:pt x="40" y="517"/>
                  </a:lnTo>
                  <a:lnTo>
                    <a:pt x="42" y="515"/>
                  </a:lnTo>
                  <a:lnTo>
                    <a:pt x="42" y="513"/>
                  </a:lnTo>
                  <a:lnTo>
                    <a:pt x="42" y="511"/>
                  </a:lnTo>
                  <a:lnTo>
                    <a:pt x="42" y="509"/>
                  </a:lnTo>
                  <a:lnTo>
                    <a:pt x="44" y="509"/>
                  </a:lnTo>
                  <a:lnTo>
                    <a:pt x="44" y="507"/>
                  </a:lnTo>
                  <a:lnTo>
                    <a:pt x="44" y="503"/>
                  </a:lnTo>
                  <a:lnTo>
                    <a:pt x="44" y="501"/>
                  </a:lnTo>
                  <a:lnTo>
                    <a:pt x="46" y="501"/>
                  </a:lnTo>
                  <a:lnTo>
                    <a:pt x="46" y="499"/>
                  </a:lnTo>
                  <a:lnTo>
                    <a:pt x="46" y="497"/>
                  </a:lnTo>
                  <a:lnTo>
                    <a:pt x="46" y="496"/>
                  </a:lnTo>
                  <a:lnTo>
                    <a:pt x="48" y="496"/>
                  </a:lnTo>
                  <a:lnTo>
                    <a:pt x="48" y="494"/>
                  </a:lnTo>
                  <a:lnTo>
                    <a:pt x="48" y="492"/>
                  </a:lnTo>
                  <a:lnTo>
                    <a:pt x="48" y="490"/>
                  </a:lnTo>
                  <a:lnTo>
                    <a:pt x="50" y="488"/>
                  </a:lnTo>
                  <a:lnTo>
                    <a:pt x="50" y="486"/>
                  </a:lnTo>
                  <a:lnTo>
                    <a:pt x="50" y="484"/>
                  </a:lnTo>
                  <a:lnTo>
                    <a:pt x="50" y="482"/>
                  </a:lnTo>
                  <a:lnTo>
                    <a:pt x="52" y="482"/>
                  </a:lnTo>
                  <a:lnTo>
                    <a:pt x="52" y="480"/>
                  </a:lnTo>
                  <a:lnTo>
                    <a:pt x="52" y="476"/>
                  </a:lnTo>
                  <a:lnTo>
                    <a:pt x="54" y="476"/>
                  </a:lnTo>
                  <a:lnTo>
                    <a:pt x="54" y="474"/>
                  </a:lnTo>
                  <a:lnTo>
                    <a:pt x="54" y="471"/>
                  </a:lnTo>
                  <a:lnTo>
                    <a:pt x="56" y="467"/>
                  </a:lnTo>
                  <a:lnTo>
                    <a:pt x="56" y="465"/>
                  </a:lnTo>
                  <a:lnTo>
                    <a:pt x="56" y="463"/>
                  </a:lnTo>
                  <a:lnTo>
                    <a:pt x="58" y="461"/>
                  </a:lnTo>
                  <a:lnTo>
                    <a:pt x="58" y="459"/>
                  </a:lnTo>
                  <a:lnTo>
                    <a:pt x="58" y="457"/>
                  </a:lnTo>
                  <a:lnTo>
                    <a:pt x="60" y="457"/>
                  </a:lnTo>
                  <a:lnTo>
                    <a:pt x="60" y="455"/>
                  </a:lnTo>
                  <a:lnTo>
                    <a:pt x="60" y="453"/>
                  </a:lnTo>
                  <a:lnTo>
                    <a:pt x="60" y="451"/>
                  </a:lnTo>
                  <a:lnTo>
                    <a:pt x="60" y="449"/>
                  </a:lnTo>
                  <a:lnTo>
                    <a:pt x="62" y="448"/>
                  </a:lnTo>
                  <a:lnTo>
                    <a:pt x="62" y="446"/>
                  </a:lnTo>
                  <a:lnTo>
                    <a:pt x="62" y="444"/>
                  </a:lnTo>
                  <a:lnTo>
                    <a:pt x="64" y="444"/>
                  </a:lnTo>
                  <a:lnTo>
                    <a:pt x="64" y="442"/>
                  </a:lnTo>
                  <a:lnTo>
                    <a:pt x="64" y="440"/>
                  </a:lnTo>
                  <a:lnTo>
                    <a:pt x="64" y="438"/>
                  </a:lnTo>
                  <a:lnTo>
                    <a:pt x="65" y="434"/>
                  </a:lnTo>
                  <a:lnTo>
                    <a:pt x="65" y="432"/>
                  </a:lnTo>
                  <a:lnTo>
                    <a:pt x="65" y="430"/>
                  </a:lnTo>
                  <a:lnTo>
                    <a:pt x="67" y="430"/>
                  </a:lnTo>
                  <a:lnTo>
                    <a:pt x="67" y="428"/>
                  </a:lnTo>
                  <a:lnTo>
                    <a:pt x="67" y="426"/>
                  </a:lnTo>
                  <a:lnTo>
                    <a:pt x="67" y="425"/>
                  </a:lnTo>
                  <a:lnTo>
                    <a:pt x="67" y="423"/>
                  </a:lnTo>
                  <a:lnTo>
                    <a:pt x="69" y="423"/>
                  </a:lnTo>
                  <a:lnTo>
                    <a:pt x="69" y="421"/>
                  </a:lnTo>
                  <a:lnTo>
                    <a:pt x="69" y="419"/>
                  </a:lnTo>
                  <a:lnTo>
                    <a:pt x="71" y="417"/>
                  </a:lnTo>
                  <a:lnTo>
                    <a:pt x="71" y="415"/>
                  </a:lnTo>
                  <a:lnTo>
                    <a:pt x="71" y="413"/>
                  </a:lnTo>
                  <a:lnTo>
                    <a:pt x="71" y="411"/>
                  </a:lnTo>
                  <a:lnTo>
                    <a:pt x="73" y="411"/>
                  </a:lnTo>
                  <a:lnTo>
                    <a:pt x="73" y="409"/>
                  </a:lnTo>
                  <a:lnTo>
                    <a:pt x="73" y="407"/>
                  </a:lnTo>
                  <a:lnTo>
                    <a:pt x="73" y="405"/>
                  </a:lnTo>
                  <a:lnTo>
                    <a:pt x="73" y="403"/>
                  </a:lnTo>
                  <a:lnTo>
                    <a:pt x="75" y="403"/>
                  </a:lnTo>
                  <a:lnTo>
                    <a:pt x="75" y="401"/>
                  </a:lnTo>
                  <a:lnTo>
                    <a:pt x="75" y="400"/>
                  </a:lnTo>
                  <a:lnTo>
                    <a:pt x="75" y="398"/>
                  </a:lnTo>
                  <a:lnTo>
                    <a:pt x="77" y="398"/>
                  </a:lnTo>
                  <a:lnTo>
                    <a:pt x="77" y="396"/>
                  </a:lnTo>
                  <a:lnTo>
                    <a:pt x="77" y="394"/>
                  </a:lnTo>
                  <a:lnTo>
                    <a:pt x="77" y="392"/>
                  </a:lnTo>
                  <a:lnTo>
                    <a:pt x="77" y="390"/>
                  </a:lnTo>
                  <a:lnTo>
                    <a:pt x="79" y="390"/>
                  </a:lnTo>
                  <a:lnTo>
                    <a:pt x="79" y="388"/>
                  </a:lnTo>
                  <a:lnTo>
                    <a:pt x="79" y="386"/>
                  </a:lnTo>
                  <a:lnTo>
                    <a:pt x="79" y="384"/>
                  </a:lnTo>
                  <a:lnTo>
                    <a:pt x="81" y="384"/>
                  </a:lnTo>
                  <a:lnTo>
                    <a:pt x="81" y="382"/>
                  </a:lnTo>
                  <a:lnTo>
                    <a:pt x="81" y="380"/>
                  </a:lnTo>
                  <a:lnTo>
                    <a:pt x="81" y="378"/>
                  </a:lnTo>
                  <a:lnTo>
                    <a:pt x="83" y="377"/>
                  </a:lnTo>
                  <a:lnTo>
                    <a:pt x="83" y="375"/>
                  </a:lnTo>
                  <a:lnTo>
                    <a:pt x="83" y="373"/>
                  </a:lnTo>
                  <a:lnTo>
                    <a:pt x="83" y="371"/>
                  </a:lnTo>
                  <a:lnTo>
                    <a:pt x="85" y="371"/>
                  </a:lnTo>
                  <a:lnTo>
                    <a:pt x="85" y="369"/>
                  </a:lnTo>
                  <a:lnTo>
                    <a:pt x="85" y="367"/>
                  </a:lnTo>
                  <a:lnTo>
                    <a:pt x="85" y="365"/>
                  </a:lnTo>
                  <a:lnTo>
                    <a:pt x="87" y="365"/>
                  </a:lnTo>
                  <a:lnTo>
                    <a:pt x="87" y="363"/>
                  </a:lnTo>
                  <a:lnTo>
                    <a:pt x="87" y="361"/>
                  </a:lnTo>
                  <a:lnTo>
                    <a:pt x="87" y="359"/>
                  </a:lnTo>
                  <a:lnTo>
                    <a:pt x="87" y="357"/>
                  </a:lnTo>
                  <a:lnTo>
                    <a:pt x="88" y="355"/>
                  </a:lnTo>
                  <a:lnTo>
                    <a:pt x="90" y="352"/>
                  </a:lnTo>
                  <a:lnTo>
                    <a:pt x="90" y="350"/>
                  </a:lnTo>
                  <a:lnTo>
                    <a:pt x="90" y="348"/>
                  </a:lnTo>
                  <a:lnTo>
                    <a:pt x="90" y="346"/>
                  </a:lnTo>
                  <a:lnTo>
                    <a:pt x="92" y="344"/>
                  </a:lnTo>
                  <a:lnTo>
                    <a:pt x="92" y="340"/>
                  </a:lnTo>
                  <a:lnTo>
                    <a:pt x="92" y="338"/>
                  </a:lnTo>
                  <a:lnTo>
                    <a:pt x="94" y="338"/>
                  </a:lnTo>
                  <a:lnTo>
                    <a:pt x="94" y="336"/>
                  </a:lnTo>
                  <a:lnTo>
                    <a:pt x="94" y="334"/>
                  </a:lnTo>
                  <a:lnTo>
                    <a:pt x="94" y="332"/>
                  </a:lnTo>
                  <a:lnTo>
                    <a:pt x="96" y="330"/>
                  </a:lnTo>
                  <a:lnTo>
                    <a:pt x="96" y="329"/>
                  </a:lnTo>
                  <a:lnTo>
                    <a:pt x="96" y="327"/>
                  </a:lnTo>
                  <a:lnTo>
                    <a:pt x="96" y="325"/>
                  </a:lnTo>
                  <a:lnTo>
                    <a:pt x="98" y="325"/>
                  </a:lnTo>
                  <a:lnTo>
                    <a:pt x="100" y="317"/>
                  </a:lnTo>
                  <a:lnTo>
                    <a:pt x="100" y="315"/>
                  </a:lnTo>
                  <a:lnTo>
                    <a:pt x="100" y="313"/>
                  </a:lnTo>
                  <a:lnTo>
                    <a:pt x="102" y="309"/>
                  </a:lnTo>
                  <a:lnTo>
                    <a:pt x="104" y="305"/>
                  </a:lnTo>
                  <a:lnTo>
                    <a:pt x="104" y="304"/>
                  </a:lnTo>
                  <a:lnTo>
                    <a:pt x="106" y="298"/>
                  </a:lnTo>
                  <a:lnTo>
                    <a:pt x="106" y="296"/>
                  </a:lnTo>
                  <a:lnTo>
                    <a:pt x="106" y="292"/>
                  </a:lnTo>
                  <a:lnTo>
                    <a:pt x="108" y="292"/>
                  </a:lnTo>
                  <a:lnTo>
                    <a:pt x="108" y="290"/>
                  </a:lnTo>
                  <a:lnTo>
                    <a:pt x="108" y="286"/>
                  </a:lnTo>
                  <a:lnTo>
                    <a:pt x="110" y="284"/>
                  </a:lnTo>
                  <a:lnTo>
                    <a:pt x="110" y="282"/>
                  </a:lnTo>
                  <a:lnTo>
                    <a:pt x="110" y="281"/>
                  </a:lnTo>
                  <a:lnTo>
                    <a:pt x="112" y="279"/>
                  </a:lnTo>
                  <a:lnTo>
                    <a:pt x="112" y="275"/>
                  </a:lnTo>
                  <a:lnTo>
                    <a:pt x="113" y="269"/>
                  </a:lnTo>
                  <a:lnTo>
                    <a:pt x="113" y="267"/>
                  </a:lnTo>
                  <a:lnTo>
                    <a:pt x="115" y="265"/>
                  </a:lnTo>
                  <a:lnTo>
                    <a:pt x="115" y="263"/>
                  </a:lnTo>
                  <a:lnTo>
                    <a:pt x="115" y="261"/>
                  </a:lnTo>
                  <a:lnTo>
                    <a:pt x="117" y="257"/>
                  </a:lnTo>
                  <a:lnTo>
                    <a:pt x="117" y="256"/>
                  </a:lnTo>
                  <a:lnTo>
                    <a:pt x="119" y="254"/>
                  </a:lnTo>
                  <a:lnTo>
                    <a:pt x="119" y="252"/>
                  </a:lnTo>
                  <a:lnTo>
                    <a:pt x="119" y="250"/>
                  </a:lnTo>
                  <a:lnTo>
                    <a:pt x="121" y="246"/>
                  </a:lnTo>
                  <a:lnTo>
                    <a:pt x="121" y="244"/>
                  </a:lnTo>
                  <a:lnTo>
                    <a:pt x="121" y="242"/>
                  </a:lnTo>
                  <a:lnTo>
                    <a:pt x="123" y="236"/>
                  </a:lnTo>
                  <a:lnTo>
                    <a:pt x="123" y="234"/>
                  </a:lnTo>
                  <a:lnTo>
                    <a:pt x="125" y="233"/>
                  </a:lnTo>
                  <a:lnTo>
                    <a:pt x="125" y="231"/>
                  </a:lnTo>
                  <a:lnTo>
                    <a:pt x="127" y="223"/>
                  </a:lnTo>
                  <a:lnTo>
                    <a:pt x="127" y="221"/>
                  </a:lnTo>
                  <a:lnTo>
                    <a:pt x="129" y="221"/>
                  </a:lnTo>
                  <a:lnTo>
                    <a:pt x="129" y="219"/>
                  </a:lnTo>
                  <a:lnTo>
                    <a:pt x="131" y="215"/>
                  </a:lnTo>
                  <a:lnTo>
                    <a:pt x="131" y="211"/>
                  </a:lnTo>
                  <a:lnTo>
                    <a:pt x="131" y="209"/>
                  </a:lnTo>
                  <a:lnTo>
                    <a:pt x="133" y="206"/>
                  </a:lnTo>
                  <a:lnTo>
                    <a:pt x="133" y="202"/>
                  </a:lnTo>
                  <a:lnTo>
                    <a:pt x="135" y="202"/>
                  </a:lnTo>
                  <a:lnTo>
                    <a:pt x="135" y="196"/>
                  </a:lnTo>
                  <a:lnTo>
                    <a:pt x="137" y="194"/>
                  </a:lnTo>
                  <a:lnTo>
                    <a:pt x="137" y="192"/>
                  </a:lnTo>
                  <a:lnTo>
                    <a:pt x="138" y="186"/>
                  </a:lnTo>
                  <a:lnTo>
                    <a:pt x="140" y="181"/>
                  </a:lnTo>
                  <a:lnTo>
                    <a:pt x="140" y="179"/>
                  </a:lnTo>
                  <a:lnTo>
                    <a:pt x="140" y="177"/>
                  </a:lnTo>
                  <a:lnTo>
                    <a:pt x="142" y="175"/>
                  </a:lnTo>
                  <a:lnTo>
                    <a:pt x="142" y="169"/>
                  </a:lnTo>
                  <a:lnTo>
                    <a:pt x="146" y="161"/>
                  </a:lnTo>
                  <a:lnTo>
                    <a:pt x="146" y="160"/>
                  </a:lnTo>
                  <a:lnTo>
                    <a:pt x="148" y="156"/>
                  </a:lnTo>
                  <a:lnTo>
                    <a:pt x="148" y="154"/>
                  </a:lnTo>
                  <a:lnTo>
                    <a:pt x="148" y="150"/>
                  </a:lnTo>
                  <a:lnTo>
                    <a:pt x="150" y="146"/>
                  </a:lnTo>
                  <a:lnTo>
                    <a:pt x="150" y="144"/>
                  </a:lnTo>
                  <a:lnTo>
                    <a:pt x="154" y="133"/>
                  </a:lnTo>
                  <a:lnTo>
                    <a:pt x="158" y="121"/>
                  </a:lnTo>
                  <a:lnTo>
                    <a:pt x="158" y="117"/>
                  </a:lnTo>
                  <a:lnTo>
                    <a:pt x="160" y="115"/>
                  </a:lnTo>
                  <a:lnTo>
                    <a:pt x="160" y="112"/>
                  </a:lnTo>
                  <a:lnTo>
                    <a:pt x="161" y="110"/>
                  </a:lnTo>
                  <a:lnTo>
                    <a:pt x="161" y="106"/>
                  </a:lnTo>
                  <a:lnTo>
                    <a:pt x="161" y="104"/>
                  </a:lnTo>
                  <a:lnTo>
                    <a:pt x="163" y="102"/>
                  </a:lnTo>
                  <a:lnTo>
                    <a:pt x="163" y="100"/>
                  </a:lnTo>
                  <a:lnTo>
                    <a:pt x="165" y="96"/>
                  </a:lnTo>
                  <a:lnTo>
                    <a:pt x="165" y="94"/>
                  </a:lnTo>
                  <a:lnTo>
                    <a:pt x="165" y="92"/>
                  </a:lnTo>
                  <a:lnTo>
                    <a:pt x="165" y="90"/>
                  </a:lnTo>
                  <a:lnTo>
                    <a:pt x="167" y="89"/>
                  </a:lnTo>
                  <a:lnTo>
                    <a:pt x="167" y="87"/>
                  </a:lnTo>
                  <a:lnTo>
                    <a:pt x="169" y="81"/>
                  </a:lnTo>
                  <a:lnTo>
                    <a:pt x="169" y="77"/>
                  </a:lnTo>
                  <a:lnTo>
                    <a:pt x="171" y="77"/>
                  </a:lnTo>
                  <a:lnTo>
                    <a:pt x="171" y="75"/>
                  </a:lnTo>
                  <a:lnTo>
                    <a:pt x="171" y="73"/>
                  </a:lnTo>
                  <a:lnTo>
                    <a:pt x="171" y="71"/>
                  </a:lnTo>
                  <a:lnTo>
                    <a:pt x="173" y="67"/>
                  </a:lnTo>
                  <a:lnTo>
                    <a:pt x="173" y="65"/>
                  </a:lnTo>
                  <a:lnTo>
                    <a:pt x="173" y="64"/>
                  </a:lnTo>
                  <a:lnTo>
                    <a:pt x="175" y="64"/>
                  </a:lnTo>
                  <a:lnTo>
                    <a:pt x="175" y="62"/>
                  </a:lnTo>
                  <a:lnTo>
                    <a:pt x="175" y="60"/>
                  </a:lnTo>
                  <a:lnTo>
                    <a:pt x="175" y="58"/>
                  </a:lnTo>
                  <a:lnTo>
                    <a:pt x="181" y="44"/>
                  </a:lnTo>
                  <a:lnTo>
                    <a:pt x="181" y="41"/>
                  </a:lnTo>
                  <a:lnTo>
                    <a:pt x="183" y="37"/>
                  </a:lnTo>
                  <a:lnTo>
                    <a:pt x="183" y="35"/>
                  </a:lnTo>
                  <a:lnTo>
                    <a:pt x="185" y="31"/>
                  </a:lnTo>
                  <a:lnTo>
                    <a:pt x="185" y="29"/>
                  </a:lnTo>
                  <a:lnTo>
                    <a:pt x="185" y="27"/>
                  </a:lnTo>
                  <a:lnTo>
                    <a:pt x="186" y="23"/>
                  </a:lnTo>
                  <a:lnTo>
                    <a:pt x="188" y="17"/>
                  </a:lnTo>
                  <a:lnTo>
                    <a:pt x="188" y="16"/>
                  </a:lnTo>
                  <a:lnTo>
                    <a:pt x="188" y="14"/>
                  </a:lnTo>
                  <a:lnTo>
                    <a:pt x="190" y="10"/>
                  </a:lnTo>
                  <a:lnTo>
                    <a:pt x="190" y="6"/>
                  </a:lnTo>
                  <a:lnTo>
                    <a:pt x="192" y="2"/>
                  </a:lnTo>
                  <a:lnTo>
                    <a:pt x="192" y="0"/>
                  </a:lnTo>
                  <a:lnTo>
                    <a:pt x="194" y="0"/>
                  </a:lnTo>
                  <a:lnTo>
                    <a:pt x="196" y="0"/>
                  </a:lnTo>
                  <a:lnTo>
                    <a:pt x="198" y="0"/>
                  </a:lnTo>
                  <a:lnTo>
                    <a:pt x="200" y="2"/>
                  </a:lnTo>
                  <a:lnTo>
                    <a:pt x="202" y="2"/>
                  </a:lnTo>
                  <a:lnTo>
                    <a:pt x="204" y="2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0" name="Freeform 2792">
              <a:extLst>
                <a:ext uri="{FF2B5EF4-FFF2-40B4-BE49-F238E27FC236}">
                  <a16:creationId xmlns:a16="http://schemas.microsoft.com/office/drawing/2014/main" id="{6A0503CA-D927-8E34-C882-7137455C9EF6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3953711" y="1448493"/>
              <a:ext cx="784175" cy="1058827"/>
            </a:xfrm>
            <a:custGeom>
              <a:avLst/>
              <a:gdLst>
                <a:gd name="T0" fmla="*/ 301 w 491"/>
                <a:gd name="T1" fmla="*/ 33 h 703"/>
                <a:gd name="T2" fmla="*/ 301 w 491"/>
                <a:gd name="T3" fmla="*/ 48 h 703"/>
                <a:gd name="T4" fmla="*/ 303 w 491"/>
                <a:gd name="T5" fmla="*/ 65 h 703"/>
                <a:gd name="T6" fmla="*/ 303 w 491"/>
                <a:gd name="T7" fmla="*/ 84 h 703"/>
                <a:gd name="T8" fmla="*/ 307 w 491"/>
                <a:gd name="T9" fmla="*/ 92 h 703"/>
                <a:gd name="T10" fmla="*/ 315 w 491"/>
                <a:gd name="T11" fmla="*/ 100 h 703"/>
                <a:gd name="T12" fmla="*/ 330 w 491"/>
                <a:gd name="T13" fmla="*/ 100 h 703"/>
                <a:gd name="T14" fmla="*/ 338 w 491"/>
                <a:gd name="T15" fmla="*/ 100 h 703"/>
                <a:gd name="T16" fmla="*/ 351 w 491"/>
                <a:gd name="T17" fmla="*/ 106 h 703"/>
                <a:gd name="T18" fmla="*/ 353 w 491"/>
                <a:gd name="T19" fmla="*/ 117 h 703"/>
                <a:gd name="T20" fmla="*/ 361 w 491"/>
                <a:gd name="T21" fmla="*/ 136 h 703"/>
                <a:gd name="T22" fmla="*/ 366 w 491"/>
                <a:gd name="T23" fmla="*/ 161 h 703"/>
                <a:gd name="T24" fmla="*/ 374 w 491"/>
                <a:gd name="T25" fmla="*/ 180 h 703"/>
                <a:gd name="T26" fmla="*/ 366 w 491"/>
                <a:gd name="T27" fmla="*/ 209 h 703"/>
                <a:gd name="T28" fmla="*/ 382 w 491"/>
                <a:gd name="T29" fmla="*/ 205 h 703"/>
                <a:gd name="T30" fmla="*/ 411 w 491"/>
                <a:gd name="T31" fmla="*/ 196 h 703"/>
                <a:gd name="T32" fmla="*/ 436 w 491"/>
                <a:gd name="T33" fmla="*/ 194 h 703"/>
                <a:gd name="T34" fmla="*/ 455 w 491"/>
                <a:gd name="T35" fmla="*/ 205 h 703"/>
                <a:gd name="T36" fmla="*/ 484 w 491"/>
                <a:gd name="T37" fmla="*/ 215 h 703"/>
                <a:gd name="T38" fmla="*/ 457 w 491"/>
                <a:gd name="T39" fmla="*/ 255 h 703"/>
                <a:gd name="T40" fmla="*/ 418 w 491"/>
                <a:gd name="T41" fmla="*/ 301 h 703"/>
                <a:gd name="T42" fmla="*/ 372 w 491"/>
                <a:gd name="T43" fmla="*/ 359 h 703"/>
                <a:gd name="T44" fmla="*/ 345 w 491"/>
                <a:gd name="T45" fmla="*/ 390 h 703"/>
                <a:gd name="T46" fmla="*/ 303 w 491"/>
                <a:gd name="T47" fmla="*/ 432 h 703"/>
                <a:gd name="T48" fmla="*/ 269 w 491"/>
                <a:gd name="T49" fmla="*/ 476 h 703"/>
                <a:gd name="T50" fmla="*/ 267 w 491"/>
                <a:gd name="T51" fmla="*/ 524 h 703"/>
                <a:gd name="T52" fmla="*/ 263 w 491"/>
                <a:gd name="T53" fmla="*/ 578 h 703"/>
                <a:gd name="T54" fmla="*/ 261 w 491"/>
                <a:gd name="T55" fmla="*/ 612 h 703"/>
                <a:gd name="T56" fmla="*/ 259 w 491"/>
                <a:gd name="T57" fmla="*/ 649 h 703"/>
                <a:gd name="T58" fmla="*/ 257 w 491"/>
                <a:gd name="T59" fmla="*/ 666 h 703"/>
                <a:gd name="T60" fmla="*/ 257 w 491"/>
                <a:gd name="T61" fmla="*/ 693 h 703"/>
                <a:gd name="T62" fmla="*/ 232 w 491"/>
                <a:gd name="T63" fmla="*/ 703 h 703"/>
                <a:gd name="T64" fmla="*/ 174 w 491"/>
                <a:gd name="T65" fmla="*/ 699 h 703"/>
                <a:gd name="T66" fmla="*/ 140 w 491"/>
                <a:gd name="T67" fmla="*/ 695 h 703"/>
                <a:gd name="T68" fmla="*/ 101 w 491"/>
                <a:gd name="T69" fmla="*/ 691 h 703"/>
                <a:gd name="T70" fmla="*/ 59 w 491"/>
                <a:gd name="T71" fmla="*/ 685 h 703"/>
                <a:gd name="T72" fmla="*/ 23 w 491"/>
                <a:gd name="T73" fmla="*/ 682 h 703"/>
                <a:gd name="T74" fmla="*/ 2 w 491"/>
                <a:gd name="T75" fmla="*/ 658 h 703"/>
                <a:gd name="T76" fmla="*/ 7 w 491"/>
                <a:gd name="T77" fmla="*/ 624 h 703"/>
                <a:gd name="T78" fmla="*/ 7 w 491"/>
                <a:gd name="T79" fmla="*/ 595 h 703"/>
                <a:gd name="T80" fmla="*/ 13 w 491"/>
                <a:gd name="T81" fmla="*/ 559 h 703"/>
                <a:gd name="T82" fmla="*/ 15 w 491"/>
                <a:gd name="T83" fmla="*/ 532 h 703"/>
                <a:gd name="T84" fmla="*/ 19 w 491"/>
                <a:gd name="T85" fmla="*/ 499 h 703"/>
                <a:gd name="T86" fmla="*/ 21 w 491"/>
                <a:gd name="T87" fmla="*/ 470 h 703"/>
                <a:gd name="T88" fmla="*/ 25 w 491"/>
                <a:gd name="T89" fmla="*/ 442 h 703"/>
                <a:gd name="T90" fmla="*/ 30 w 491"/>
                <a:gd name="T91" fmla="*/ 390 h 703"/>
                <a:gd name="T92" fmla="*/ 34 w 491"/>
                <a:gd name="T93" fmla="*/ 342 h 703"/>
                <a:gd name="T94" fmla="*/ 38 w 491"/>
                <a:gd name="T95" fmla="*/ 305 h 703"/>
                <a:gd name="T96" fmla="*/ 42 w 491"/>
                <a:gd name="T97" fmla="*/ 265 h 703"/>
                <a:gd name="T98" fmla="*/ 52 w 491"/>
                <a:gd name="T99" fmla="*/ 198 h 703"/>
                <a:gd name="T100" fmla="*/ 59 w 491"/>
                <a:gd name="T101" fmla="*/ 142 h 703"/>
                <a:gd name="T102" fmla="*/ 69 w 491"/>
                <a:gd name="T103" fmla="*/ 90 h 703"/>
                <a:gd name="T104" fmla="*/ 75 w 491"/>
                <a:gd name="T105" fmla="*/ 44 h 703"/>
                <a:gd name="T106" fmla="*/ 92 w 491"/>
                <a:gd name="T107" fmla="*/ 2 h 703"/>
                <a:gd name="T108" fmla="*/ 123 w 491"/>
                <a:gd name="T109" fmla="*/ 6 h 703"/>
                <a:gd name="T110" fmla="*/ 153 w 491"/>
                <a:gd name="T111" fmla="*/ 10 h 703"/>
                <a:gd name="T112" fmla="*/ 184 w 491"/>
                <a:gd name="T113" fmla="*/ 13 h 703"/>
                <a:gd name="T114" fmla="*/ 217 w 491"/>
                <a:gd name="T115" fmla="*/ 17 h 703"/>
                <a:gd name="T116" fmla="*/ 249 w 491"/>
                <a:gd name="T117" fmla="*/ 19 h 703"/>
                <a:gd name="T118" fmla="*/ 282 w 491"/>
                <a:gd name="T119" fmla="*/ 21 h 703"/>
                <a:gd name="T120" fmla="*/ 303 w 491"/>
                <a:gd name="T121" fmla="*/ 50 h 7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91" h="703">
                  <a:moveTo>
                    <a:pt x="301" y="23"/>
                  </a:moveTo>
                  <a:lnTo>
                    <a:pt x="301" y="25"/>
                  </a:lnTo>
                  <a:lnTo>
                    <a:pt x="301" y="27"/>
                  </a:lnTo>
                  <a:lnTo>
                    <a:pt x="301" y="25"/>
                  </a:lnTo>
                  <a:lnTo>
                    <a:pt x="301" y="27"/>
                  </a:lnTo>
                  <a:lnTo>
                    <a:pt x="301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3" y="29"/>
                  </a:lnTo>
                  <a:lnTo>
                    <a:pt x="301" y="29"/>
                  </a:lnTo>
                  <a:lnTo>
                    <a:pt x="301" y="31"/>
                  </a:lnTo>
                  <a:lnTo>
                    <a:pt x="303" y="31"/>
                  </a:lnTo>
                  <a:lnTo>
                    <a:pt x="301" y="31"/>
                  </a:lnTo>
                  <a:lnTo>
                    <a:pt x="303" y="31"/>
                  </a:lnTo>
                  <a:lnTo>
                    <a:pt x="303" y="33"/>
                  </a:lnTo>
                  <a:lnTo>
                    <a:pt x="301" y="33"/>
                  </a:lnTo>
                  <a:lnTo>
                    <a:pt x="303" y="33"/>
                  </a:lnTo>
                  <a:lnTo>
                    <a:pt x="303" y="35"/>
                  </a:lnTo>
                  <a:lnTo>
                    <a:pt x="303" y="36"/>
                  </a:lnTo>
                  <a:lnTo>
                    <a:pt x="301" y="36"/>
                  </a:lnTo>
                  <a:lnTo>
                    <a:pt x="301" y="38"/>
                  </a:lnTo>
                  <a:lnTo>
                    <a:pt x="303" y="38"/>
                  </a:lnTo>
                  <a:lnTo>
                    <a:pt x="301" y="38"/>
                  </a:lnTo>
                  <a:lnTo>
                    <a:pt x="301" y="40"/>
                  </a:lnTo>
                  <a:lnTo>
                    <a:pt x="303" y="40"/>
                  </a:lnTo>
                  <a:lnTo>
                    <a:pt x="301" y="40"/>
                  </a:lnTo>
                  <a:lnTo>
                    <a:pt x="301" y="42"/>
                  </a:lnTo>
                  <a:lnTo>
                    <a:pt x="301" y="44"/>
                  </a:lnTo>
                  <a:lnTo>
                    <a:pt x="301" y="46"/>
                  </a:lnTo>
                  <a:lnTo>
                    <a:pt x="301" y="48"/>
                  </a:lnTo>
                  <a:lnTo>
                    <a:pt x="303" y="48"/>
                  </a:lnTo>
                  <a:lnTo>
                    <a:pt x="301" y="48"/>
                  </a:lnTo>
                  <a:lnTo>
                    <a:pt x="303" y="48"/>
                  </a:lnTo>
                  <a:lnTo>
                    <a:pt x="301" y="48"/>
                  </a:lnTo>
                  <a:lnTo>
                    <a:pt x="301" y="50"/>
                  </a:lnTo>
                  <a:lnTo>
                    <a:pt x="301" y="52"/>
                  </a:lnTo>
                  <a:lnTo>
                    <a:pt x="301" y="54"/>
                  </a:lnTo>
                  <a:lnTo>
                    <a:pt x="303" y="54"/>
                  </a:lnTo>
                  <a:lnTo>
                    <a:pt x="303" y="56"/>
                  </a:lnTo>
                  <a:lnTo>
                    <a:pt x="303" y="58"/>
                  </a:lnTo>
                  <a:lnTo>
                    <a:pt x="303" y="59"/>
                  </a:lnTo>
                  <a:lnTo>
                    <a:pt x="303" y="61"/>
                  </a:lnTo>
                  <a:lnTo>
                    <a:pt x="303" y="63"/>
                  </a:lnTo>
                  <a:lnTo>
                    <a:pt x="303" y="61"/>
                  </a:lnTo>
                  <a:lnTo>
                    <a:pt x="303" y="63"/>
                  </a:lnTo>
                  <a:lnTo>
                    <a:pt x="303" y="61"/>
                  </a:lnTo>
                  <a:lnTo>
                    <a:pt x="303" y="63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3" y="65"/>
                  </a:lnTo>
                  <a:lnTo>
                    <a:pt x="301" y="65"/>
                  </a:lnTo>
                  <a:lnTo>
                    <a:pt x="301" y="67"/>
                  </a:lnTo>
                  <a:lnTo>
                    <a:pt x="301" y="69"/>
                  </a:lnTo>
                  <a:lnTo>
                    <a:pt x="301" y="71"/>
                  </a:lnTo>
                  <a:lnTo>
                    <a:pt x="301" y="73"/>
                  </a:lnTo>
                  <a:lnTo>
                    <a:pt x="301" y="71"/>
                  </a:lnTo>
                  <a:lnTo>
                    <a:pt x="301" y="73"/>
                  </a:lnTo>
                  <a:lnTo>
                    <a:pt x="301" y="75"/>
                  </a:lnTo>
                  <a:lnTo>
                    <a:pt x="301" y="77"/>
                  </a:lnTo>
                  <a:lnTo>
                    <a:pt x="299" y="77"/>
                  </a:lnTo>
                  <a:lnTo>
                    <a:pt x="299" y="79"/>
                  </a:lnTo>
                  <a:lnTo>
                    <a:pt x="301" y="79"/>
                  </a:lnTo>
                  <a:lnTo>
                    <a:pt x="301" y="81"/>
                  </a:lnTo>
                  <a:lnTo>
                    <a:pt x="301" y="83"/>
                  </a:lnTo>
                  <a:lnTo>
                    <a:pt x="299" y="83"/>
                  </a:lnTo>
                  <a:lnTo>
                    <a:pt x="301" y="83"/>
                  </a:lnTo>
                  <a:lnTo>
                    <a:pt x="301" y="84"/>
                  </a:lnTo>
                  <a:lnTo>
                    <a:pt x="303" y="84"/>
                  </a:lnTo>
                  <a:lnTo>
                    <a:pt x="303" y="86"/>
                  </a:lnTo>
                  <a:lnTo>
                    <a:pt x="305" y="86"/>
                  </a:lnTo>
                  <a:lnTo>
                    <a:pt x="305" y="88"/>
                  </a:lnTo>
                  <a:lnTo>
                    <a:pt x="305" y="86"/>
                  </a:lnTo>
                  <a:lnTo>
                    <a:pt x="305" y="88"/>
                  </a:lnTo>
                  <a:lnTo>
                    <a:pt x="305" y="86"/>
                  </a:lnTo>
                  <a:lnTo>
                    <a:pt x="305" y="88"/>
                  </a:lnTo>
                  <a:lnTo>
                    <a:pt x="307" y="88"/>
                  </a:lnTo>
                  <a:lnTo>
                    <a:pt x="307" y="90"/>
                  </a:lnTo>
                  <a:lnTo>
                    <a:pt x="305" y="90"/>
                  </a:lnTo>
                  <a:lnTo>
                    <a:pt x="307" y="90"/>
                  </a:lnTo>
                  <a:lnTo>
                    <a:pt x="305" y="90"/>
                  </a:lnTo>
                  <a:lnTo>
                    <a:pt x="307" y="90"/>
                  </a:lnTo>
                  <a:lnTo>
                    <a:pt x="305" y="90"/>
                  </a:lnTo>
                  <a:lnTo>
                    <a:pt x="305" y="92"/>
                  </a:lnTo>
                  <a:lnTo>
                    <a:pt x="307" y="92"/>
                  </a:lnTo>
                  <a:lnTo>
                    <a:pt x="305" y="92"/>
                  </a:lnTo>
                  <a:lnTo>
                    <a:pt x="307" y="92"/>
                  </a:lnTo>
                  <a:lnTo>
                    <a:pt x="307" y="94"/>
                  </a:lnTo>
                  <a:lnTo>
                    <a:pt x="309" y="94"/>
                  </a:lnTo>
                  <a:lnTo>
                    <a:pt x="309" y="96"/>
                  </a:lnTo>
                  <a:lnTo>
                    <a:pt x="311" y="96"/>
                  </a:lnTo>
                  <a:lnTo>
                    <a:pt x="311" y="98"/>
                  </a:lnTo>
                  <a:lnTo>
                    <a:pt x="309" y="98"/>
                  </a:lnTo>
                  <a:lnTo>
                    <a:pt x="309" y="96"/>
                  </a:lnTo>
                  <a:lnTo>
                    <a:pt x="309" y="98"/>
                  </a:lnTo>
                  <a:lnTo>
                    <a:pt x="311" y="98"/>
                  </a:lnTo>
                  <a:lnTo>
                    <a:pt x="309" y="98"/>
                  </a:lnTo>
                  <a:lnTo>
                    <a:pt x="309" y="100"/>
                  </a:lnTo>
                  <a:lnTo>
                    <a:pt x="311" y="100"/>
                  </a:lnTo>
                  <a:lnTo>
                    <a:pt x="309" y="100"/>
                  </a:lnTo>
                  <a:lnTo>
                    <a:pt x="311" y="100"/>
                  </a:lnTo>
                  <a:lnTo>
                    <a:pt x="311" y="102"/>
                  </a:lnTo>
                  <a:lnTo>
                    <a:pt x="313" y="102"/>
                  </a:lnTo>
                  <a:lnTo>
                    <a:pt x="315" y="102"/>
                  </a:lnTo>
                  <a:lnTo>
                    <a:pt x="315" y="100"/>
                  </a:lnTo>
                  <a:lnTo>
                    <a:pt x="317" y="100"/>
                  </a:lnTo>
                  <a:lnTo>
                    <a:pt x="317" y="98"/>
                  </a:lnTo>
                  <a:lnTo>
                    <a:pt x="318" y="98"/>
                  </a:lnTo>
                  <a:lnTo>
                    <a:pt x="318" y="96"/>
                  </a:lnTo>
                  <a:lnTo>
                    <a:pt x="318" y="98"/>
                  </a:lnTo>
                  <a:lnTo>
                    <a:pt x="320" y="98"/>
                  </a:lnTo>
                  <a:lnTo>
                    <a:pt x="322" y="98"/>
                  </a:lnTo>
                  <a:lnTo>
                    <a:pt x="322" y="100"/>
                  </a:lnTo>
                  <a:lnTo>
                    <a:pt x="322" y="98"/>
                  </a:lnTo>
                  <a:lnTo>
                    <a:pt x="322" y="100"/>
                  </a:lnTo>
                  <a:lnTo>
                    <a:pt x="324" y="100"/>
                  </a:lnTo>
                  <a:lnTo>
                    <a:pt x="326" y="100"/>
                  </a:lnTo>
                  <a:lnTo>
                    <a:pt x="326" y="98"/>
                  </a:lnTo>
                  <a:lnTo>
                    <a:pt x="326" y="100"/>
                  </a:lnTo>
                  <a:lnTo>
                    <a:pt x="328" y="100"/>
                  </a:lnTo>
                  <a:lnTo>
                    <a:pt x="330" y="100"/>
                  </a:lnTo>
                  <a:lnTo>
                    <a:pt x="330" y="98"/>
                  </a:lnTo>
                  <a:lnTo>
                    <a:pt x="330" y="100"/>
                  </a:lnTo>
                  <a:lnTo>
                    <a:pt x="330" y="98"/>
                  </a:lnTo>
                  <a:lnTo>
                    <a:pt x="330" y="100"/>
                  </a:lnTo>
                  <a:lnTo>
                    <a:pt x="332" y="100"/>
                  </a:lnTo>
                  <a:lnTo>
                    <a:pt x="332" y="98"/>
                  </a:lnTo>
                  <a:lnTo>
                    <a:pt x="332" y="100"/>
                  </a:lnTo>
                  <a:lnTo>
                    <a:pt x="332" y="98"/>
                  </a:lnTo>
                  <a:lnTo>
                    <a:pt x="332" y="100"/>
                  </a:lnTo>
                  <a:lnTo>
                    <a:pt x="334" y="100"/>
                  </a:lnTo>
                  <a:lnTo>
                    <a:pt x="334" y="98"/>
                  </a:lnTo>
                  <a:lnTo>
                    <a:pt x="332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34" y="98"/>
                  </a:lnTo>
                  <a:lnTo>
                    <a:pt x="336" y="98"/>
                  </a:lnTo>
                  <a:lnTo>
                    <a:pt x="336" y="100"/>
                  </a:lnTo>
                  <a:lnTo>
                    <a:pt x="336" y="98"/>
                  </a:lnTo>
                  <a:lnTo>
                    <a:pt x="338" y="98"/>
                  </a:lnTo>
                  <a:lnTo>
                    <a:pt x="338" y="100"/>
                  </a:lnTo>
                  <a:lnTo>
                    <a:pt x="340" y="100"/>
                  </a:lnTo>
                  <a:lnTo>
                    <a:pt x="340" y="98"/>
                  </a:lnTo>
                  <a:lnTo>
                    <a:pt x="340" y="100"/>
                  </a:lnTo>
                  <a:lnTo>
                    <a:pt x="341" y="100"/>
                  </a:lnTo>
                  <a:lnTo>
                    <a:pt x="341" y="102"/>
                  </a:lnTo>
                  <a:lnTo>
                    <a:pt x="341" y="104"/>
                  </a:lnTo>
                  <a:lnTo>
                    <a:pt x="343" y="104"/>
                  </a:lnTo>
                  <a:lnTo>
                    <a:pt x="343" y="102"/>
                  </a:lnTo>
                  <a:lnTo>
                    <a:pt x="345" y="102"/>
                  </a:lnTo>
                  <a:lnTo>
                    <a:pt x="345" y="100"/>
                  </a:lnTo>
                  <a:lnTo>
                    <a:pt x="347" y="100"/>
                  </a:lnTo>
                  <a:lnTo>
                    <a:pt x="349" y="100"/>
                  </a:lnTo>
                  <a:lnTo>
                    <a:pt x="351" y="100"/>
                  </a:lnTo>
                  <a:lnTo>
                    <a:pt x="351" y="102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3" y="106"/>
                  </a:lnTo>
                  <a:lnTo>
                    <a:pt x="351" y="106"/>
                  </a:lnTo>
                  <a:lnTo>
                    <a:pt x="353" y="106"/>
                  </a:lnTo>
                  <a:lnTo>
                    <a:pt x="351" y="104"/>
                  </a:lnTo>
                  <a:lnTo>
                    <a:pt x="351" y="106"/>
                  </a:lnTo>
                  <a:lnTo>
                    <a:pt x="351" y="104"/>
                  </a:lnTo>
                  <a:lnTo>
                    <a:pt x="353" y="104"/>
                  </a:lnTo>
                  <a:lnTo>
                    <a:pt x="353" y="106"/>
                  </a:lnTo>
                  <a:lnTo>
                    <a:pt x="351" y="106"/>
                  </a:lnTo>
                  <a:lnTo>
                    <a:pt x="351" y="107"/>
                  </a:lnTo>
                  <a:lnTo>
                    <a:pt x="351" y="106"/>
                  </a:lnTo>
                  <a:lnTo>
                    <a:pt x="351" y="107"/>
                  </a:lnTo>
                  <a:lnTo>
                    <a:pt x="351" y="109"/>
                  </a:lnTo>
                  <a:lnTo>
                    <a:pt x="353" y="109"/>
                  </a:lnTo>
                  <a:lnTo>
                    <a:pt x="351" y="109"/>
                  </a:lnTo>
                  <a:lnTo>
                    <a:pt x="353" y="109"/>
                  </a:lnTo>
                  <a:lnTo>
                    <a:pt x="353" y="111"/>
                  </a:lnTo>
                  <a:lnTo>
                    <a:pt x="353" y="113"/>
                  </a:lnTo>
                  <a:lnTo>
                    <a:pt x="353" y="115"/>
                  </a:lnTo>
                  <a:lnTo>
                    <a:pt x="353" y="117"/>
                  </a:lnTo>
                  <a:lnTo>
                    <a:pt x="353" y="119"/>
                  </a:lnTo>
                  <a:lnTo>
                    <a:pt x="355" y="119"/>
                  </a:lnTo>
                  <a:lnTo>
                    <a:pt x="355" y="121"/>
                  </a:lnTo>
                  <a:lnTo>
                    <a:pt x="355" y="123"/>
                  </a:lnTo>
                  <a:lnTo>
                    <a:pt x="355" y="125"/>
                  </a:lnTo>
                  <a:lnTo>
                    <a:pt x="355" y="127"/>
                  </a:lnTo>
                  <a:lnTo>
                    <a:pt x="357" y="127"/>
                  </a:lnTo>
                  <a:lnTo>
                    <a:pt x="357" y="129"/>
                  </a:lnTo>
                  <a:lnTo>
                    <a:pt x="357" y="131"/>
                  </a:lnTo>
                  <a:lnTo>
                    <a:pt x="359" y="131"/>
                  </a:lnTo>
                  <a:lnTo>
                    <a:pt x="359" y="132"/>
                  </a:lnTo>
                  <a:lnTo>
                    <a:pt x="359" y="134"/>
                  </a:lnTo>
                  <a:lnTo>
                    <a:pt x="359" y="132"/>
                  </a:lnTo>
                  <a:lnTo>
                    <a:pt x="359" y="134"/>
                  </a:lnTo>
                  <a:lnTo>
                    <a:pt x="359" y="136"/>
                  </a:lnTo>
                  <a:lnTo>
                    <a:pt x="359" y="134"/>
                  </a:lnTo>
                  <a:lnTo>
                    <a:pt x="359" y="136"/>
                  </a:lnTo>
                  <a:lnTo>
                    <a:pt x="361" y="136"/>
                  </a:lnTo>
                  <a:lnTo>
                    <a:pt x="361" y="138"/>
                  </a:lnTo>
                  <a:lnTo>
                    <a:pt x="361" y="140"/>
                  </a:lnTo>
                  <a:lnTo>
                    <a:pt x="361" y="142"/>
                  </a:lnTo>
                  <a:lnTo>
                    <a:pt x="363" y="142"/>
                  </a:lnTo>
                  <a:lnTo>
                    <a:pt x="363" y="144"/>
                  </a:lnTo>
                  <a:lnTo>
                    <a:pt x="363" y="146"/>
                  </a:lnTo>
                  <a:lnTo>
                    <a:pt x="363" y="144"/>
                  </a:lnTo>
                  <a:lnTo>
                    <a:pt x="363" y="146"/>
                  </a:lnTo>
                  <a:lnTo>
                    <a:pt x="363" y="148"/>
                  </a:lnTo>
                  <a:lnTo>
                    <a:pt x="363" y="150"/>
                  </a:lnTo>
                  <a:lnTo>
                    <a:pt x="363" y="152"/>
                  </a:lnTo>
                  <a:lnTo>
                    <a:pt x="363" y="154"/>
                  </a:lnTo>
                  <a:lnTo>
                    <a:pt x="365" y="154"/>
                  </a:lnTo>
                  <a:lnTo>
                    <a:pt x="365" y="155"/>
                  </a:lnTo>
                  <a:lnTo>
                    <a:pt x="365" y="157"/>
                  </a:lnTo>
                  <a:lnTo>
                    <a:pt x="365" y="159"/>
                  </a:lnTo>
                  <a:lnTo>
                    <a:pt x="365" y="161"/>
                  </a:lnTo>
                  <a:lnTo>
                    <a:pt x="366" y="161"/>
                  </a:lnTo>
                  <a:lnTo>
                    <a:pt x="366" y="163"/>
                  </a:lnTo>
                  <a:lnTo>
                    <a:pt x="366" y="165"/>
                  </a:lnTo>
                  <a:lnTo>
                    <a:pt x="366" y="167"/>
                  </a:lnTo>
                  <a:lnTo>
                    <a:pt x="368" y="167"/>
                  </a:lnTo>
                  <a:lnTo>
                    <a:pt x="368" y="169"/>
                  </a:lnTo>
                  <a:lnTo>
                    <a:pt x="368" y="171"/>
                  </a:lnTo>
                  <a:lnTo>
                    <a:pt x="370" y="171"/>
                  </a:lnTo>
                  <a:lnTo>
                    <a:pt x="370" y="173"/>
                  </a:lnTo>
                  <a:lnTo>
                    <a:pt x="370" y="175"/>
                  </a:lnTo>
                  <a:lnTo>
                    <a:pt x="372" y="175"/>
                  </a:lnTo>
                  <a:lnTo>
                    <a:pt x="372" y="177"/>
                  </a:lnTo>
                  <a:lnTo>
                    <a:pt x="372" y="179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74" y="182"/>
                  </a:lnTo>
                  <a:lnTo>
                    <a:pt x="374" y="180"/>
                  </a:lnTo>
                  <a:lnTo>
                    <a:pt x="372" y="180"/>
                  </a:lnTo>
                  <a:lnTo>
                    <a:pt x="374" y="180"/>
                  </a:lnTo>
                  <a:lnTo>
                    <a:pt x="374" y="182"/>
                  </a:lnTo>
                  <a:lnTo>
                    <a:pt x="374" y="184"/>
                  </a:lnTo>
                  <a:lnTo>
                    <a:pt x="374" y="186"/>
                  </a:lnTo>
                  <a:lnTo>
                    <a:pt x="374" y="188"/>
                  </a:lnTo>
                  <a:lnTo>
                    <a:pt x="374" y="190"/>
                  </a:lnTo>
                  <a:lnTo>
                    <a:pt x="374" y="192"/>
                  </a:lnTo>
                  <a:lnTo>
                    <a:pt x="374" y="194"/>
                  </a:lnTo>
                  <a:lnTo>
                    <a:pt x="374" y="196"/>
                  </a:lnTo>
                  <a:lnTo>
                    <a:pt x="372" y="196"/>
                  </a:lnTo>
                  <a:lnTo>
                    <a:pt x="372" y="198"/>
                  </a:lnTo>
                  <a:lnTo>
                    <a:pt x="372" y="200"/>
                  </a:lnTo>
                  <a:lnTo>
                    <a:pt x="370" y="200"/>
                  </a:lnTo>
                  <a:lnTo>
                    <a:pt x="370" y="202"/>
                  </a:lnTo>
                  <a:lnTo>
                    <a:pt x="370" y="203"/>
                  </a:lnTo>
                  <a:lnTo>
                    <a:pt x="368" y="205"/>
                  </a:lnTo>
                  <a:lnTo>
                    <a:pt x="368" y="207"/>
                  </a:lnTo>
                  <a:lnTo>
                    <a:pt x="366" y="207"/>
                  </a:lnTo>
                  <a:lnTo>
                    <a:pt x="366" y="209"/>
                  </a:lnTo>
                  <a:lnTo>
                    <a:pt x="365" y="211"/>
                  </a:lnTo>
                  <a:lnTo>
                    <a:pt x="363" y="211"/>
                  </a:lnTo>
                  <a:lnTo>
                    <a:pt x="363" y="213"/>
                  </a:lnTo>
                  <a:lnTo>
                    <a:pt x="365" y="213"/>
                  </a:lnTo>
                  <a:lnTo>
                    <a:pt x="366" y="213"/>
                  </a:lnTo>
                  <a:lnTo>
                    <a:pt x="366" y="211"/>
                  </a:lnTo>
                  <a:lnTo>
                    <a:pt x="368" y="209"/>
                  </a:lnTo>
                  <a:lnTo>
                    <a:pt x="370" y="209"/>
                  </a:lnTo>
                  <a:lnTo>
                    <a:pt x="370" y="207"/>
                  </a:lnTo>
                  <a:lnTo>
                    <a:pt x="372" y="207"/>
                  </a:lnTo>
                  <a:lnTo>
                    <a:pt x="372" y="205"/>
                  </a:lnTo>
                  <a:lnTo>
                    <a:pt x="374" y="205"/>
                  </a:lnTo>
                  <a:lnTo>
                    <a:pt x="376" y="205"/>
                  </a:lnTo>
                  <a:lnTo>
                    <a:pt x="378" y="205"/>
                  </a:lnTo>
                  <a:lnTo>
                    <a:pt x="380" y="205"/>
                  </a:lnTo>
                  <a:lnTo>
                    <a:pt x="380" y="203"/>
                  </a:lnTo>
                  <a:lnTo>
                    <a:pt x="382" y="203"/>
                  </a:lnTo>
                  <a:lnTo>
                    <a:pt x="382" y="205"/>
                  </a:lnTo>
                  <a:lnTo>
                    <a:pt x="384" y="205"/>
                  </a:lnTo>
                  <a:lnTo>
                    <a:pt x="386" y="205"/>
                  </a:lnTo>
                  <a:lnTo>
                    <a:pt x="388" y="205"/>
                  </a:lnTo>
                  <a:lnTo>
                    <a:pt x="389" y="205"/>
                  </a:lnTo>
                  <a:lnTo>
                    <a:pt x="391" y="205"/>
                  </a:lnTo>
                  <a:lnTo>
                    <a:pt x="393" y="203"/>
                  </a:lnTo>
                  <a:lnTo>
                    <a:pt x="395" y="203"/>
                  </a:lnTo>
                  <a:lnTo>
                    <a:pt x="397" y="202"/>
                  </a:lnTo>
                  <a:lnTo>
                    <a:pt x="399" y="202"/>
                  </a:lnTo>
                  <a:lnTo>
                    <a:pt x="401" y="202"/>
                  </a:lnTo>
                  <a:lnTo>
                    <a:pt x="401" y="200"/>
                  </a:lnTo>
                  <a:lnTo>
                    <a:pt x="403" y="200"/>
                  </a:lnTo>
                  <a:lnTo>
                    <a:pt x="405" y="200"/>
                  </a:lnTo>
                  <a:lnTo>
                    <a:pt x="405" y="198"/>
                  </a:lnTo>
                  <a:lnTo>
                    <a:pt x="407" y="198"/>
                  </a:lnTo>
                  <a:lnTo>
                    <a:pt x="409" y="198"/>
                  </a:lnTo>
                  <a:lnTo>
                    <a:pt x="409" y="196"/>
                  </a:lnTo>
                  <a:lnTo>
                    <a:pt x="411" y="196"/>
                  </a:lnTo>
                  <a:lnTo>
                    <a:pt x="413" y="196"/>
                  </a:lnTo>
                  <a:lnTo>
                    <a:pt x="413" y="194"/>
                  </a:lnTo>
                  <a:lnTo>
                    <a:pt x="414" y="194"/>
                  </a:lnTo>
                  <a:lnTo>
                    <a:pt x="416" y="194"/>
                  </a:lnTo>
                  <a:lnTo>
                    <a:pt x="418" y="194"/>
                  </a:lnTo>
                  <a:lnTo>
                    <a:pt x="418" y="192"/>
                  </a:lnTo>
                  <a:lnTo>
                    <a:pt x="420" y="192"/>
                  </a:lnTo>
                  <a:lnTo>
                    <a:pt x="422" y="192"/>
                  </a:lnTo>
                  <a:lnTo>
                    <a:pt x="424" y="192"/>
                  </a:lnTo>
                  <a:lnTo>
                    <a:pt x="426" y="192"/>
                  </a:lnTo>
                  <a:lnTo>
                    <a:pt x="428" y="192"/>
                  </a:lnTo>
                  <a:lnTo>
                    <a:pt x="426" y="192"/>
                  </a:lnTo>
                  <a:lnTo>
                    <a:pt x="428" y="192"/>
                  </a:lnTo>
                  <a:lnTo>
                    <a:pt x="428" y="194"/>
                  </a:lnTo>
                  <a:lnTo>
                    <a:pt x="430" y="194"/>
                  </a:lnTo>
                  <a:lnTo>
                    <a:pt x="432" y="194"/>
                  </a:lnTo>
                  <a:lnTo>
                    <a:pt x="434" y="194"/>
                  </a:lnTo>
                  <a:lnTo>
                    <a:pt x="436" y="194"/>
                  </a:lnTo>
                  <a:lnTo>
                    <a:pt x="436" y="196"/>
                  </a:lnTo>
                  <a:lnTo>
                    <a:pt x="437" y="196"/>
                  </a:lnTo>
                  <a:lnTo>
                    <a:pt x="439" y="196"/>
                  </a:lnTo>
                  <a:lnTo>
                    <a:pt x="441" y="196"/>
                  </a:lnTo>
                  <a:lnTo>
                    <a:pt x="441" y="198"/>
                  </a:lnTo>
                  <a:lnTo>
                    <a:pt x="443" y="198"/>
                  </a:lnTo>
                  <a:lnTo>
                    <a:pt x="443" y="200"/>
                  </a:lnTo>
                  <a:lnTo>
                    <a:pt x="445" y="200"/>
                  </a:lnTo>
                  <a:lnTo>
                    <a:pt x="447" y="200"/>
                  </a:lnTo>
                  <a:lnTo>
                    <a:pt x="447" y="202"/>
                  </a:lnTo>
                  <a:lnTo>
                    <a:pt x="449" y="202"/>
                  </a:lnTo>
                  <a:lnTo>
                    <a:pt x="449" y="203"/>
                  </a:lnTo>
                  <a:lnTo>
                    <a:pt x="451" y="203"/>
                  </a:lnTo>
                  <a:lnTo>
                    <a:pt x="449" y="203"/>
                  </a:lnTo>
                  <a:lnTo>
                    <a:pt x="451" y="203"/>
                  </a:lnTo>
                  <a:lnTo>
                    <a:pt x="453" y="203"/>
                  </a:lnTo>
                  <a:lnTo>
                    <a:pt x="453" y="205"/>
                  </a:lnTo>
                  <a:lnTo>
                    <a:pt x="455" y="205"/>
                  </a:lnTo>
                  <a:lnTo>
                    <a:pt x="457" y="205"/>
                  </a:lnTo>
                  <a:lnTo>
                    <a:pt x="457" y="207"/>
                  </a:lnTo>
                  <a:lnTo>
                    <a:pt x="459" y="207"/>
                  </a:lnTo>
                  <a:lnTo>
                    <a:pt x="461" y="209"/>
                  </a:lnTo>
                  <a:lnTo>
                    <a:pt x="462" y="209"/>
                  </a:lnTo>
                  <a:lnTo>
                    <a:pt x="464" y="209"/>
                  </a:lnTo>
                  <a:lnTo>
                    <a:pt x="466" y="209"/>
                  </a:lnTo>
                  <a:lnTo>
                    <a:pt x="466" y="211"/>
                  </a:lnTo>
                  <a:lnTo>
                    <a:pt x="468" y="211"/>
                  </a:lnTo>
                  <a:lnTo>
                    <a:pt x="470" y="211"/>
                  </a:lnTo>
                  <a:lnTo>
                    <a:pt x="472" y="211"/>
                  </a:lnTo>
                  <a:lnTo>
                    <a:pt x="474" y="211"/>
                  </a:lnTo>
                  <a:lnTo>
                    <a:pt x="476" y="211"/>
                  </a:lnTo>
                  <a:lnTo>
                    <a:pt x="478" y="211"/>
                  </a:lnTo>
                  <a:lnTo>
                    <a:pt x="478" y="213"/>
                  </a:lnTo>
                  <a:lnTo>
                    <a:pt x="480" y="213"/>
                  </a:lnTo>
                  <a:lnTo>
                    <a:pt x="482" y="213"/>
                  </a:lnTo>
                  <a:lnTo>
                    <a:pt x="484" y="215"/>
                  </a:lnTo>
                  <a:lnTo>
                    <a:pt x="485" y="215"/>
                  </a:lnTo>
                  <a:lnTo>
                    <a:pt x="487" y="215"/>
                  </a:lnTo>
                  <a:lnTo>
                    <a:pt x="489" y="215"/>
                  </a:lnTo>
                  <a:lnTo>
                    <a:pt x="489" y="217"/>
                  </a:lnTo>
                  <a:lnTo>
                    <a:pt x="491" y="217"/>
                  </a:lnTo>
                  <a:lnTo>
                    <a:pt x="489" y="217"/>
                  </a:lnTo>
                  <a:lnTo>
                    <a:pt x="485" y="223"/>
                  </a:lnTo>
                  <a:lnTo>
                    <a:pt x="482" y="225"/>
                  </a:lnTo>
                  <a:lnTo>
                    <a:pt x="482" y="227"/>
                  </a:lnTo>
                  <a:lnTo>
                    <a:pt x="480" y="228"/>
                  </a:lnTo>
                  <a:lnTo>
                    <a:pt x="476" y="234"/>
                  </a:lnTo>
                  <a:lnTo>
                    <a:pt x="474" y="236"/>
                  </a:lnTo>
                  <a:lnTo>
                    <a:pt x="472" y="238"/>
                  </a:lnTo>
                  <a:lnTo>
                    <a:pt x="468" y="242"/>
                  </a:lnTo>
                  <a:lnTo>
                    <a:pt x="464" y="248"/>
                  </a:lnTo>
                  <a:lnTo>
                    <a:pt x="462" y="250"/>
                  </a:lnTo>
                  <a:lnTo>
                    <a:pt x="459" y="253"/>
                  </a:lnTo>
                  <a:lnTo>
                    <a:pt x="457" y="255"/>
                  </a:lnTo>
                  <a:lnTo>
                    <a:pt x="457" y="257"/>
                  </a:lnTo>
                  <a:lnTo>
                    <a:pt x="455" y="259"/>
                  </a:lnTo>
                  <a:lnTo>
                    <a:pt x="453" y="261"/>
                  </a:lnTo>
                  <a:lnTo>
                    <a:pt x="449" y="265"/>
                  </a:lnTo>
                  <a:lnTo>
                    <a:pt x="447" y="269"/>
                  </a:lnTo>
                  <a:lnTo>
                    <a:pt x="445" y="271"/>
                  </a:lnTo>
                  <a:lnTo>
                    <a:pt x="443" y="273"/>
                  </a:lnTo>
                  <a:lnTo>
                    <a:pt x="441" y="275"/>
                  </a:lnTo>
                  <a:lnTo>
                    <a:pt x="439" y="276"/>
                  </a:lnTo>
                  <a:lnTo>
                    <a:pt x="439" y="278"/>
                  </a:lnTo>
                  <a:lnTo>
                    <a:pt x="436" y="280"/>
                  </a:lnTo>
                  <a:lnTo>
                    <a:pt x="434" y="284"/>
                  </a:lnTo>
                  <a:lnTo>
                    <a:pt x="432" y="286"/>
                  </a:lnTo>
                  <a:lnTo>
                    <a:pt x="430" y="288"/>
                  </a:lnTo>
                  <a:lnTo>
                    <a:pt x="428" y="290"/>
                  </a:lnTo>
                  <a:lnTo>
                    <a:pt x="424" y="294"/>
                  </a:lnTo>
                  <a:lnTo>
                    <a:pt x="424" y="296"/>
                  </a:lnTo>
                  <a:lnTo>
                    <a:pt x="418" y="301"/>
                  </a:lnTo>
                  <a:lnTo>
                    <a:pt x="418" y="303"/>
                  </a:lnTo>
                  <a:lnTo>
                    <a:pt x="411" y="309"/>
                  </a:lnTo>
                  <a:lnTo>
                    <a:pt x="411" y="311"/>
                  </a:lnTo>
                  <a:lnTo>
                    <a:pt x="409" y="313"/>
                  </a:lnTo>
                  <a:lnTo>
                    <a:pt x="409" y="315"/>
                  </a:lnTo>
                  <a:lnTo>
                    <a:pt x="407" y="317"/>
                  </a:lnTo>
                  <a:lnTo>
                    <a:pt x="405" y="317"/>
                  </a:lnTo>
                  <a:lnTo>
                    <a:pt x="401" y="323"/>
                  </a:lnTo>
                  <a:lnTo>
                    <a:pt x="397" y="326"/>
                  </a:lnTo>
                  <a:lnTo>
                    <a:pt x="393" y="332"/>
                  </a:lnTo>
                  <a:lnTo>
                    <a:pt x="388" y="338"/>
                  </a:lnTo>
                  <a:lnTo>
                    <a:pt x="388" y="340"/>
                  </a:lnTo>
                  <a:lnTo>
                    <a:pt x="384" y="344"/>
                  </a:lnTo>
                  <a:lnTo>
                    <a:pt x="382" y="346"/>
                  </a:lnTo>
                  <a:lnTo>
                    <a:pt x="380" y="347"/>
                  </a:lnTo>
                  <a:lnTo>
                    <a:pt x="374" y="355"/>
                  </a:lnTo>
                  <a:lnTo>
                    <a:pt x="372" y="357"/>
                  </a:lnTo>
                  <a:lnTo>
                    <a:pt x="372" y="359"/>
                  </a:lnTo>
                  <a:lnTo>
                    <a:pt x="370" y="359"/>
                  </a:lnTo>
                  <a:lnTo>
                    <a:pt x="370" y="361"/>
                  </a:lnTo>
                  <a:lnTo>
                    <a:pt x="368" y="361"/>
                  </a:lnTo>
                  <a:lnTo>
                    <a:pt x="366" y="363"/>
                  </a:lnTo>
                  <a:lnTo>
                    <a:pt x="365" y="367"/>
                  </a:lnTo>
                  <a:lnTo>
                    <a:pt x="363" y="367"/>
                  </a:lnTo>
                  <a:lnTo>
                    <a:pt x="363" y="369"/>
                  </a:lnTo>
                  <a:lnTo>
                    <a:pt x="361" y="371"/>
                  </a:lnTo>
                  <a:lnTo>
                    <a:pt x="355" y="378"/>
                  </a:lnTo>
                  <a:lnTo>
                    <a:pt x="353" y="378"/>
                  </a:lnTo>
                  <a:lnTo>
                    <a:pt x="353" y="380"/>
                  </a:lnTo>
                  <a:lnTo>
                    <a:pt x="351" y="380"/>
                  </a:lnTo>
                  <a:lnTo>
                    <a:pt x="351" y="382"/>
                  </a:lnTo>
                  <a:lnTo>
                    <a:pt x="349" y="386"/>
                  </a:lnTo>
                  <a:lnTo>
                    <a:pt x="347" y="386"/>
                  </a:lnTo>
                  <a:lnTo>
                    <a:pt x="347" y="388"/>
                  </a:lnTo>
                  <a:lnTo>
                    <a:pt x="345" y="388"/>
                  </a:lnTo>
                  <a:lnTo>
                    <a:pt x="345" y="390"/>
                  </a:lnTo>
                  <a:lnTo>
                    <a:pt x="343" y="392"/>
                  </a:lnTo>
                  <a:lnTo>
                    <a:pt x="341" y="394"/>
                  </a:lnTo>
                  <a:lnTo>
                    <a:pt x="340" y="395"/>
                  </a:lnTo>
                  <a:lnTo>
                    <a:pt x="334" y="403"/>
                  </a:lnTo>
                  <a:lnTo>
                    <a:pt x="332" y="405"/>
                  </a:lnTo>
                  <a:lnTo>
                    <a:pt x="330" y="407"/>
                  </a:lnTo>
                  <a:lnTo>
                    <a:pt x="328" y="409"/>
                  </a:lnTo>
                  <a:lnTo>
                    <a:pt x="326" y="411"/>
                  </a:lnTo>
                  <a:lnTo>
                    <a:pt x="326" y="413"/>
                  </a:lnTo>
                  <a:lnTo>
                    <a:pt x="324" y="413"/>
                  </a:lnTo>
                  <a:lnTo>
                    <a:pt x="320" y="417"/>
                  </a:lnTo>
                  <a:lnTo>
                    <a:pt x="317" y="420"/>
                  </a:lnTo>
                  <a:lnTo>
                    <a:pt x="315" y="422"/>
                  </a:lnTo>
                  <a:lnTo>
                    <a:pt x="313" y="424"/>
                  </a:lnTo>
                  <a:lnTo>
                    <a:pt x="311" y="426"/>
                  </a:lnTo>
                  <a:lnTo>
                    <a:pt x="309" y="426"/>
                  </a:lnTo>
                  <a:lnTo>
                    <a:pt x="307" y="428"/>
                  </a:lnTo>
                  <a:lnTo>
                    <a:pt x="303" y="432"/>
                  </a:lnTo>
                  <a:lnTo>
                    <a:pt x="297" y="438"/>
                  </a:lnTo>
                  <a:lnTo>
                    <a:pt x="295" y="440"/>
                  </a:lnTo>
                  <a:lnTo>
                    <a:pt x="293" y="442"/>
                  </a:lnTo>
                  <a:lnTo>
                    <a:pt x="286" y="447"/>
                  </a:lnTo>
                  <a:lnTo>
                    <a:pt x="282" y="451"/>
                  </a:lnTo>
                  <a:lnTo>
                    <a:pt x="280" y="453"/>
                  </a:lnTo>
                  <a:lnTo>
                    <a:pt x="280" y="455"/>
                  </a:lnTo>
                  <a:lnTo>
                    <a:pt x="276" y="457"/>
                  </a:lnTo>
                  <a:lnTo>
                    <a:pt x="274" y="457"/>
                  </a:lnTo>
                  <a:lnTo>
                    <a:pt x="274" y="459"/>
                  </a:lnTo>
                  <a:lnTo>
                    <a:pt x="270" y="463"/>
                  </a:lnTo>
                  <a:lnTo>
                    <a:pt x="269" y="463"/>
                  </a:lnTo>
                  <a:lnTo>
                    <a:pt x="269" y="467"/>
                  </a:lnTo>
                  <a:lnTo>
                    <a:pt x="269" y="468"/>
                  </a:lnTo>
                  <a:lnTo>
                    <a:pt x="269" y="470"/>
                  </a:lnTo>
                  <a:lnTo>
                    <a:pt x="269" y="472"/>
                  </a:lnTo>
                  <a:lnTo>
                    <a:pt x="269" y="474"/>
                  </a:lnTo>
                  <a:lnTo>
                    <a:pt x="269" y="476"/>
                  </a:lnTo>
                  <a:lnTo>
                    <a:pt x="269" y="478"/>
                  </a:lnTo>
                  <a:lnTo>
                    <a:pt x="269" y="480"/>
                  </a:lnTo>
                  <a:lnTo>
                    <a:pt x="269" y="482"/>
                  </a:lnTo>
                  <a:lnTo>
                    <a:pt x="269" y="484"/>
                  </a:lnTo>
                  <a:lnTo>
                    <a:pt x="269" y="486"/>
                  </a:lnTo>
                  <a:lnTo>
                    <a:pt x="269" y="490"/>
                  </a:lnTo>
                  <a:lnTo>
                    <a:pt x="269" y="491"/>
                  </a:lnTo>
                  <a:lnTo>
                    <a:pt x="269" y="493"/>
                  </a:lnTo>
                  <a:lnTo>
                    <a:pt x="267" y="495"/>
                  </a:lnTo>
                  <a:lnTo>
                    <a:pt x="267" y="497"/>
                  </a:lnTo>
                  <a:lnTo>
                    <a:pt x="267" y="499"/>
                  </a:lnTo>
                  <a:lnTo>
                    <a:pt x="267" y="503"/>
                  </a:lnTo>
                  <a:lnTo>
                    <a:pt x="267" y="505"/>
                  </a:lnTo>
                  <a:lnTo>
                    <a:pt x="267" y="509"/>
                  </a:lnTo>
                  <a:lnTo>
                    <a:pt x="267" y="514"/>
                  </a:lnTo>
                  <a:lnTo>
                    <a:pt x="267" y="516"/>
                  </a:lnTo>
                  <a:lnTo>
                    <a:pt x="267" y="518"/>
                  </a:lnTo>
                  <a:lnTo>
                    <a:pt x="267" y="524"/>
                  </a:lnTo>
                  <a:lnTo>
                    <a:pt x="267" y="528"/>
                  </a:lnTo>
                  <a:lnTo>
                    <a:pt x="267" y="532"/>
                  </a:lnTo>
                  <a:lnTo>
                    <a:pt x="265" y="532"/>
                  </a:lnTo>
                  <a:lnTo>
                    <a:pt x="267" y="532"/>
                  </a:lnTo>
                  <a:lnTo>
                    <a:pt x="265" y="534"/>
                  </a:lnTo>
                  <a:lnTo>
                    <a:pt x="265" y="538"/>
                  </a:lnTo>
                  <a:lnTo>
                    <a:pt x="265" y="541"/>
                  </a:lnTo>
                  <a:lnTo>
                    <a:pt x="265" y="543"/>
                  </a:lnTo>
                  <a:lnTo>
                    <a:pt x="265" y="547"/>
                  </a:lnTo>
                  <a:lnTo>
                    <a:pt x="265" y="551"/>
                  </a:lnTo>
                  <a:lnTo>
                    <a:pt x="265" y="557"/>
                  </a:lnTo>
                  <a:lnTo>
                    <a:pt x="265" y="562"/>
                  </a:lnTo>
                  <a:lnTo>
                    <a:pt x="265" y="564"/>
                  </a:lnTo>
                  <a:lnTo>
                    <a:pt x="265" y="566"/>
                  </a:lnTo>
                  <a:lnTo>
                    <a:pt x="263" y="570"/>
                  </a:lnTo>
                  <a:lnTo>
                    <a:pt x="263" y="572"/>
                  </a:lnTo>
                  <a:lnTo>
                    <a:pt x="263" y="574"/>
                  </a:lnTo>
                  <a:lnTo>
                    <a:pt x="263" y="578"/>
                  </a:lnTo>
                  <a:lnTo>
                    <a:pt x="263" y="580"/>
                  </a:lnTo>
                  <a:lnTo>
                    <a:pt x="263" y="582"/>
                  </a:lnTo>
                  <a:lnTo>
                    <a:pt x="263" y="584"/>
                  </a:lnTo>
                  <a:lnTo>
                    <a:pt x="263" y="586"/>
                  </a:lnTo>
                  <a:lnTo>
                    <a:pt x="263" y="587"/>
                  </a:lnTo>
                  <a:lnTo>
                    <a:pt x="263" y="589"/>
                  </a:lnTo>
                  <a:lnTo>
                    <a:pt x="263" y="591"/>
                  </a:lnTo>
                  <a:lnTo>
                    <a:pt x="263" y="593"/>
                  </a:lnTo>
                  <a:lnTo>
                    <a:pt x="263" y="595"/>
                  </a:lnTo>
                  <a:lnTo>
                    <a:pt x="263" y="597"/>
                  </a:lnTo>
                  <a:lnTo>
                    <a:pt x="263" y="599"/>
                  </a:lnTo>
                  <a:lnTo>
                    <a:pt x="263" y="601"/>
                  </a:lnTo>
                  <a:lnTo>
                    <a:pt x="263" y="603"/>
                  </a:lnTo>
                  <a:lnTo>
                    <a:pt x="263" y="605"/>
                  </a:lnTo>
                  <a:lnTo>
                    <a:pt x="261" y="607"/>
                  </a:lnTo>
                  <a:lnTo>
                    <a:pt x="261" y="609"/>
                  </a:lnTo>
                  <a:lnTo>
                    <a:pt x="261" y="610"/>
                  </a:lnTo>
                  <a:lnTo>
                    <a:pt x="261" y="612"/>
                  </a:lnTo>
                  <a:lnTo>
                    <a:pt x="261" y="614"/>
                  </a:lnTo>
                  <a:lnTo>
                    <a:pt x="261" y="616"/>
                  </a:lnTo>
                  <a:lnTo>
                    <a:pt x="261" y="618"/>
                  </a:lnTo>
                  <a:lnTo>
                    <a:pt x="261" y="620"/>
                  </a:lnTo>
                  <a:lnTo>
                    <a:pt x="261" y="624"/>
                  </a:lnTo>
                  <a:lnTo>
                    <a:pt x="261" y="626"/>
                  </a:lnTo>
                  <a:lnTo>
                    <a:pt x="261" y="628"/>
                  </a:lnTo>
                  <a:lnTo>
                    <a:pt x="261" y="630"/>
                  </a:lnTo>
                  <a:lnTo>
                    <a:pt x="261" y="632"/>
                  </a:lnTo>
                  <a:lnTo>
                    <a:pt x="261" y="634"/>
                  </a:lnTo>
                  <a:lnTo>
                    <a:pt x="261" y="637"/>
                  </a:lnTo>
                  <a:lnTo>
                    <a:pt x="261" y="639"/>
                  </a:lnTo>
                  <a:lnTo>
                    <a:pt x="261" y="641"/>
                  </a:lnTo>
                  <a:lnTo>
                    <a:pt x="261" y="643"/>
                  </a:lnTo>
                  <a:lnTo>
                    <a:pt x="259" y="643"/>
                  </a:lnTo>
                  <a:lnTo>
                    <a:pt x="259" y="645"/>
                  </a:lnTo>
                  <a:lnTo>
                    <a:pt x="259" y="647"/>
                  </a:lnTo>
                  <a:lnTo>
                    <a:pt x="259" y="649"/>
                  </a:lnTo>
                  <a:lnTo>
                    <a:pt x="259" y="651"/>
                  </a:lnTo>
                  <a:lnTo>
                    <a:pt x="259" y="653"/>
                  </a:lnTo>
                  <a:lnTo>
                    <a:pt x="259" y="655"/>
                  </a:lnTo>
                  <a:lnTo>
                    <a:pt x="259" y="657"/>
                  </a:lnTo>
                  <a:lnTo>
                    <a:pt x="259" y="658"/>
                  </a:lnTo>
                  <a:lnTo>
                    <a:pt x="259" y="660"/>
                  </a:lnTo>
                  <a:lnTo>
                    <a:pt x="259" y="662"/>
                  </a:lnTo>
                  <a:lnTo>
                    <a:pt x="259" y="664"/>
                  </a:lnTo>
                  <a:lnTo>
                    <a:pt x="257" y="664"/>
                  </a:lnTo>
                  <a:lnTo>
                    <a:pt x="259" y="664"/>
                  </a:lnTo>
                  <a:lnTo>
                    <a:pt x="257" y="664"/>
                  </a:lnTo>
                  <a:lnTo>
                    <a:pt x="255" y="664"/>
                  </a:lnTo>
                  <a:lnTo>
                    <a:pt x="255" y="666"/>
                  </a:lnTo>
                  <a:lnTo>
                    <a:pt x="257" y="666"/>
                  </a:lnTo>
                  <a:lnTo>
                    <a:pt x="259" y="666"/>
                  </a:lnTo>
                  <a:lnTo>
                    <a:pt x="259" y="664"/>
                  </a:lnTo>
                  <a:lnTo>
                    <a:pt x="259" y="666"/>
                  </a:lnTo>
                  <a:lnTo>
                    <a:pt x="257" y="666"/>
                  </a:lnTo>
                  <a:lnTo>
                    <a:pt x="259" y="666"/>
                  </a:lnTo>
                  <a:lnTo>
                    <a:pt x="259" y="668"/>
                  </a:lnTo>
                  <a:lnTo>
                    <a:pt x="259" y="670"/>
                  </a:lnTo>
                  <a:lnTo>
                    <a:pt x="259" y="672"/>
                  </a:lnTo>
                  <a:lnTo>
                    <a:pt x="259" y="674"/>
                  </a:lnTo>
                  <a:lnTo>
                    <a:pt x="257" y="674"/>
                  </a:lnTo>
                  <a:lnTo>
                    <a:pt x="259" y="674"/>
                  </a:lnTo>
                  <a:lnTo>
                    <a:pt x="259" y="676"/>
                  </a:lnTo>
                  <a:lnTo>
                    <a:pt x="259" y="678"/>
                  </a:lnTo>
                  <a:lnTo>
                    <a:pt x="259" y="680"/>
                  </a:lnTo>
                  <a:lnTo>
                    <a:pt x="257" y="680"/>
                  </a:lnTo>
                  <a:lnTo>
                    <a:pt x="259" y="680"/>
                  </a:lnTo>
                  <a:lnTo>
                    <a:pt x="257" y="680"/>
                  </a:lnTo>
                  <a:lnTo>
                    <a:pt x="257" y="682"/>
                  </a:lnTo>
                  <a:lnTo>
                    <a:pt x="257" y="683"/>
                  </a:lnTo>
                  <a:lnTo>
                    <a:pt x="257" y="685"/>
                  </a:lnTo>
                  <a:lnTo>
                    <a:pt x="257" y="687"/>
                  </a:lnTo>
                  <a:lnTo>
                    <a:pt x="257" y="693"/>
                  </a:lnTo>
                  <a:lnTo>
                    <a:pt x="255" y="693"/>
                  </a:lnTo>
                  <a:lnTo>
                    <a:pt x="253" y="693"/>
                  </a:lnTo>
                  <a:lnTo>
                    <a:pt x="253" y="695"/>
                  </a:lnTo>
                  <a:lnTo>
                    <a:pt x="251" y="695"/>
                  </a:lnTo>
                  <a:lnTo>
                    <a:pt x="251" y="697"/>
                  </a:lnTo>
                  <a:lnTo>
                    <a:pt x="251" y="699"/>
                  </a:lnTo>
                  <a:lnTo>
                    <a:pt x="251" y="701"/>
                  </a:lnTo>
                  <a:lnTo>
                    <a:pt x="253" y="701"/>
                  </a:lnTo>
                  <a:lnTo>
                    <a:pt x="255" y="701"/>
                  </a:lnTo>
                  <a:lnTo>
                    <a:pt x="255" y="703"/>
                  </a:lnTo>
                  <a:lnTo>
                    <a:pt x="253" y="703"/>
                  </a:lnTo>
                  <a:lnTo>
                    <a:pt x="251" y="703"/>
                  </a:lnTo>
                  <a:lnTo>
                    <a:pt x="247" y="703"/>
                  </a:lnTo>
                  <a:lnTo>
                    <a:pt x="242" y="703"/>
                  </a:lnTo>
                  <a:lnTo>
                    <a:pt x="240" y="703"/>
                  </a:lnTo>
                  <a:lnTo>
                    <a:pt x="236" y="703"/>
                  </a:lnTo>
                  <a:lnTo>
                    <a:pt x="234" y="703"/>
                  </a:lnTo>
                  <a:lnTo>
                    <a:pt x="232" y="703"/>
                  </a:lnTo>
                  <a:lnTo>
                    <a:pt x="228" y="703"/>
                  </a:lnTo>
                  <a:lnTo>
                    <a:pt x="224" y="703"/>
                  </a:lnTo>
                  <a:lnTo>
                    <a:pt x="222" y="701"/>
                  </a:lnTo>
                  <a:lnTo>
                    <a:pt x="220" y="701"/>
                  </a:lnTo>
                  <a:lnTo>
                    <a:pt x="217" y="701"/>
                  </a:lnTo>
                  <a:lnTo>
                    <a:pt x="211" y="701"/>
                  </a:lnTo>
                  <a:lnTo>
                    <a:pt x="205" y="701"/>
                  </a:lnTo>
                  <a:lnTo>
                    <a:pt x="203" y="701"/>
                  </a:lnTo>
                  <a:lnTo>
                    <a:pt x="201" y="701"/>
                  </a:lnTo>
                  <a:lnTo>
                    <a:pt x="199" y="701"/>
                  </a:lnTo>
                  <a:lnTo>
                    <a:pt x="196" y="699"/>
                  </a:lnTo>
                  <a:lnTo>
                    <a:pt x="190" y="699"/>
                  </a:lnTo>
                  <a:lnTo>
                    <a:pt x="188" y="699"/>
                  </a:lnTo>
                  <a:lnTo>
                    <a:pt x="184" y="699"/>
                  </a:lnTo>
                  <a:lnTo>
                    <a:pt x="180" y="699"/>
                  </a:lnTo>
                  <a:lnTo>
                    <a:pt x="178" y="699"/>
                  </a:lnTo>
                  <a:lnTo>
                    <a:pt x="176" y="699"/>
                  </a:lnTo>
                  <a:lnTo>
                    <a:pt x="174" y="699"/>
                  </a:lnTo>
                  <a:lnTo>
                    <a:pt x="172" y="699"/>
                  </a:lnTo>
                  <a:lnTo>
                    <a:pt x="172" y="697"/>
                  </a:lnTo>
                  <a:lnTo>
                    <a:pt x="171" y="697"/>
                  </a:lnTo>
                  <a:lnTo>
                    <a:pt x="169" y="697"/>
                  </a:lnTo>
                  <a:lnTo>
                    <a:pt x="167" y="697"/>
                  </a:lnTo>
                  <a:lnTo>
                    <a:pt x="165" y="697"/>
                  </a:lnTo>
                  <a:lnTo>
                    <a:pt x="163" y="697"/>
                  </a:lnTo>
                  <a:lnTo>
                    <a:pt x="161" y="697"/>
                  </a:lnTo>
                  <a:lnTo>
                    <a:pt x="159" y="697"/>
                  </a:lnTo>
                  <a:lnTo>
                    <a:pt x="157" y="697"/>
                  </a:lnTo>
                  <a:lnTo>
                    <a:pt x="153" y="697"/>
                  </a:lnTo>
                  <a:lnTo>
                    <a:pt x="151" y="697"/>
                  </a:lnTo>
                  <a:lnTo>
                    <a:pt x="149" y="695"/>
                  </a:lnTo>
                  <a:lnTo>
                    <a:pt x="148" y="695"/>
                  </a:lnTo>
                  <a:lnTo>
                    <a:pt x="146" y="695"/>
                  </a:lnTo>
                  <a:lnTo>
                    <a:pt x="144" y="695"/>
                  </a:lnTo>
                  <a:lnTo>
                    <a:pt x="142" y="695"/>
                  </a:lnTo>
                  <a:lnTo>
                    <a:pt x="140" y="695"/>
                  </a:lnTo>
                  <a:lnTo>
                    <a:pt x="138" y="695"/>
                  </a:lnTo>
                  <a:lnTo>
                    <a:pt x="136" y="695"/>
                  </a:lnTo>
                  <a:lnTo>
                    <a:pt x="134" y="695"/>
                  </a:lnTo>
                  <a:lnTo>
                    <a:pt x="132" y="695"/>
                  </a:lnTo>
                  <a:lnTo>
                    <a:pt x="130" y="695"/>
                  </a:lnTo>
                  <a:lnTo>
                    <a:pt x="130" y="693"/>
                  </a:lnTo>
                  <a:lnTo>
                    <a:pt x="128" y="693"/>
                  </a:lnTo>
                  <a:lnTo>
                    <a:pt x="126" y="693"/>
                  </a:lnTo>
                  <a:lnTo>
                    <a:pt x="124" y="693"/>
                  </a:lnTo>
                  <a:lnTo>
                    <a:pt x="123" y="693"/>
                  </a:lnTo>
                  <a:lnTo>
                    <a:pt x="121" y="693"/>
                  </a:lnTo>
                  <a:lnTo>
                    <a:pt x="119" y="693"/>
                  </a:lnTo>
                  <a:lnTo>
                    <a:pt x="117" y="693"/>
                  </a:lnTo>
                  <a:lnTo>
                    <a:pt x="111" y="691"/>
                  </a:lnTo>
                  <a:lnTo>
                    <a:pt x="109" y="691"/>
                  </a:lnTo>
                  <a:lnTo>
                    <a:pt x="107" y="691"/>
                  </a:lnTo>
                  <a:lnTo>
                    <a:pt x="103" y="691"/>
                  </a:lnTo>
                  <a:lnTo>
                    <a:pt x="101" y="691"/>
                  </a:lnTo>
                  <a:lnTo>
                    <a:pt x="100" y="691"/>
                  </a:lnTo>
                  <a:lnTo>
                    <a:pt x="98" y="691"/>
                  </a:lnTo>
                  <a:lnTo>
                    <a:pt x="94" y="691"/>
                  </a:lnTo>
                  <a:lnTo>
                    <a:pt x="90" y="689"/>
                  </a:lnTo>
                  <a:lnTo>
                    <a:pt x="88" y="689"/>
                  </a:lnTo>
                  <a:lnTo>
                    <a:pt x="86" y="689"/>
                  </a:lnTo>
                  <a:lnTo>
                    <a:pt x="84" y="689"/>
                  </a:lnTo>
                  <a:lnTo>
                    <a:pt x="82" y="689"/>
                  </a:lnTo>
                  <a:lnTo>
                    <a:pt x="78" y="689"/>
                  </a:lnTo>
                  <a:lnTo>
                    <a:pt x="78" y="687"/>
                  </a:lnTo>
                  <a:lnTo>
                    <a:pt x="76" y="687"/>
                  </a:lnTo>
                  <a:lnTo>
                    <a:pt x="73" y="687"/>
                  </a:lnTo>
                  <a:lnTo>
                    <a:pt x="71" y="687"/>
                  </a:lnTo>
                  <a:lnTo>
                    <a:pt x="67" y="687"/>
                  </a:lnTo>
                  <a:lnTo>
                    <a:pt x="65" y="687"/>
                  </a:lnTo>
                  <a:lnTo>
                    <a:pt x="63" y="685"/>
                  </a:lnTo>
                  <a:lnTo>
                    <a:pt x="61" y="685"/>
                  </a:lnTo>
                  <a:lnTo>
                    <a:pt x="59" y="685"/>
                  </a:lnTo>
                  <a:lnTo>
                    <a:pt x="57" y="685"/>
                  </a:lnTo>
                  <a:lnTo>
                    <a:pt x="55" y="685"/>
                  </a:lnTo>
                  <a:lnTo>
                    <a:pt x="53" y="685"/>
                  </a:lnTo>
                  <a:lnTo>
                    <a:pt x="52" y="685"/>
                  </a:lnTo>
                  <a:lnTo>
                    <a:pt x="50" y="685"/>
                  </a:lnTo>
                  <a:lnTo>
                    <a:pt x="48" y="685"/>
                  </a:lnTo>
                  <a:lnTo>
                    <a:pt x="48" y="683"/>
                  </a:lnTo>
                  <a:lnTo>
                    <a:pt x="46" y="683"/>
                  </a:lnTo>
                  <a:lnTo>
                    <a:pt x="44" y="683"/>
                  </a:lnTo>
                  <a:lnTo>
                    <a:pt x="42" y="683"/>
                  </a:lnTo>
                  <a:lnTo>
                    <a:pt x="40" y="683"/>
                  </a:lnTo>
                  <a:lnTo>
                    <a:pt x="38" y="683"/>
                  </a:lnTo>
                  <a:lnTo>
                    <a:pt x="36" y="683"/>
                  </a:lnTo>
                  <a:lnTo>
                    <a:pt x="34" y="683"/>
                  </a:lnTo>
                  <a:lnTo>
                    <a:pt x="32" y="682"/>
                  </a:lnTo>
                  <a:lnTo>
                    <a:pt x="28" y="682"/>
                  </a:lnTo>
                  <a:lnTo>
                    <a:pt x="25" y="682"/>
                  </a:lnTo>
                  <a:lnTo>
                    <a:pt x="23" y="682"/>
                  </a:lnTo>
                  <a:lnTo>
                    <a:pt x="17" y="680"/>
                  </a:lnTo>
                  <a:lnTo>
                    <a:pt x="15" y="680"/>
                  </a:lnTo>
                  <a:lnTo>
                    <a:pt x="13" y="680"/>
                  </a:lnTo>
                  <a:lnTo>
                    <a:pt x="11" y="680"/>
                  </a:lnTo>
                  <a:lnTo>
                    <a:pt x="7" y="680"/>
                  </a:lnTo>
                  <a:lnTo>
                    <a:pt x="5" y="678"/>
                  </a:lnTo>
                  <a:lnTo>
                    <a:pt x="2" y="678"/>
                  </a:lnTo>
                  <a:lnTo>
                    <a:pt x="0" y="678"/>
                  </a:lnTo>
                  <a:lnTo>
                    <a:pt x="2" y="678"/>
                  </a:lnTo>
                  <a:lnTo>
                    <a:pt x="2" y="676"/>
                  </a:lnTo>
                  <a:lnTo>
                    <a:pt x="2" y="674"/>
                  </a:lnTo>
                  <a:lnTo>
                    <a:pt x="2" y="672"/>
                  </a:lnTo>
                  <a:lnTo>
                    <a:pt x="2" y="670"/>
                  </a:lnTo>
                  <a:lnTo>
                    <a:pt x="2" y="668"/>
                  </a:lnTo>
                  <a:lnTo>
                    <a:pt x="2" y="666"/>
                  </a:lnTo>
                  <a:lnTo>
                    <a:pt x="2" y="662"/>
                  </a:lnTo>
                  <a:lnTo>
                    <a:pt x="2" y="660"/>
                  </a:lnTo>
                  <a:lnTo>
                    <a:pt x="2" y="658"/>
                  </a:lnTo>
                  <a:lnTo>
                    <a:pt x="2" y="657"/>
                  </a:lnTo>
                  <a:lnTo>
                    <a:pt x="4" y="655"/>
                  </a:lnTo>
                  <a:lnTo>
                    <a:pt x="4" y="653"/>
                  </a:lnTo>
                  <a:lnTo>
                    <a:pt x="4" y="651"/>
                  </a:lnTo>
                  <a:lnTo>
                    <a:pt x="4" y="649"/>
                  </a:lnTo>
                  <a:lnTo>
                    <a:pt x="4" y="647"/>
                  </a:lnTo>
                  <a:lnTo>
                    <a:pt x="4" y="645"/>
                  </a:lnTo>
                  <a:lnTo>
                    <a:pt x="4" y="643"/>
                  </a:lnTo>
                  <a:lnTo>
                    <a:pt x="4" y="641"/>
                  </a:lnTo>
                  <a:lnTo>
                    <a:pt x="4" y="637"/>
                  </a:lnTo>
                  <a:lnTo>
                    <a:pt x="5" y="635"/>
                  </a:lnTo>
                  <a:lnTo>
                    <a:pt x="5" y="634"/>
                  </a:lnTo>
                  <a:lnTo>
                    <a:pt x="5" y="632"/>
                  </a:lnTo>
                  <a:lnTo>
                    <a:pt x="5" y="630"/>
                  </a:lnTo>
                  <a:lnTo>
                    <a:pt x="5" y="628"/>
                  </a:lnTo>
                  <a:lnTo>
                    <a:pt x="5" y="626"/>
                  </a:lnTo>
                  <a:lnTo>
                    <a:pt x="5" y="624"/>
                  </a:lnTo>
                  <a:lnTo>
                    <a:pt x="7" y="624"/>
                  </a:lnTo>
                  <a:lnTo>
                    <a:pt x="7" y="622"/>
                  </a:lnTo>
                  <a:lnTo>
                    <a:pt x="5" y="622"/>
                  </a:lnTo>
                  <a:lnTo>
                    <a:pt x="5" y="620"/>
                  </a:lnTo>
                  <a:lnTo>
                    <a:pt x="5" y="618"/>
                  </a:lnTo>
                  <a:lnTo>
                    <a:pt x="5" y="616"/>
                  </a:lnTo>
                  <a:lnTo>
                    <a:pt x="7" y="616"/>
                  </a:lnTo>
                  <a:lnTo>
                    <a:pt x="7" y="614"/>
                  </a:lnTo>
                  <a:lnTo>
                    <a:pt x="7" y="612"/>
                  </a:lnTo>
                  <a:lnTo>
                    <a:pt x="7" y="610"/>
                  </a:lnTo>
                  <a:lnTo>
                    <a:pt x="7" y="609"/>
                  </a:lnTo>
                  <a:lnTo>
                    <a:pt x="7" y="607"/>
                  </a:lnTo>
                  <a:lnTo>
                    <a:pt x="7" y="605"/>
                  </a:lnTo>
                  <a:lnTo>
                    <a:pt x="7" y="603"/>
                  </a:lnTo>
                  <a:lnTo>
                    <a:pt x="9" y="603"/>
                  </a:lnTo>
                  <a:lnTo>
                    <a:pt x="9" y="601"/>
                  </a:lnTo>
                  <a:lnTo>
                    <a:pt x="7" y="599"/>
                  </a:lnTo>
                  <a:lnTo>
                    <a:pt x="7" y="597"/>
                  </a:lnTo>
                  <a:lnTo>
                    <a:pt x="7" y="595"/>
                  </a:lnTo>
                  <a:lnTo>
                    <a:pt x="9" y="595"/>
                  </a:lnTo>
                  <a:lnTo>
                    <a:pt x="9" y="593"/>
                  </a:lnTo>
                  <a:lnTo>
                    <a:pt x="9" y="589"/>
                  </a:lnTo>
                  <a:lnTo>
                    <a:pt x="9" y="587"/>
                  </a:lnTo>
                  <a:lnTo>
                    <a:pt x="9" y="586"/>
                  </a:lnTo>
                  <a:lnTo>
                    <a:pt x="9" y="584"/>
                  </a:lnTo>
                  <a:lnTo>
                    <a:pt x="11" y="582"/>
                  </a:lnTo>
                  <a:lnTo>
                    <a:pt x="11" y="578"/>
                  </a:lnTo>
                  <a:lnTo>
                    <a:pt x="9" y="578"/>
                  </a:lnTo>
                  <a:lnTo>
                    <a:pt x="9" y="576"/>
                  </a:lnTo>
                  <a:lnTo>
                    <a:pt x="11" y="572"/>
                  </a:lnTo>
                  <a:lnTo>
                    <a:pt x="11" y="570"/>
                  </a:lnTo>
                  <a:lnTo>
                    <a:pt x="11" y="568"/>
                  </a:lnTo>
                  <a:lnTo>
                    <a:pt x="11" y="566"/>
                  </a:lnTo>
                  <a:lnTo>
                    <a:pt x="11" y="564"/>
                  </a:lnTo>
                  <a:lnTo>
                    <a:pt x="11" y="562"/>
                  </a:lnTo>
                  <a:lnTo>
                    <a:pt x="11" y="561"/>
                  </a:lnTo>
                  <a:lnTo>
                    <a:pt x="13" y="559"/>
                  </a:lnTo>
                  <a:lnTo>
                    <a:pt x="13" y="557"/>
                  </a:lnTo>
                  <a:lnTo>
                    <a:pt x="11" y="555"/>
                  </a:lnTo>
                  <a:lnTo>
                    <a:pt x="11" y="553"/>
                  </a:lnTo>
                  <a:lnTo>
                    <a:pt x="13" y="553"/>
                  </a:lnTo>
                  <a:lnTo>
                    <a:pt x="13" y="551"/>
                  </a:lnTo>
                  <a:lnTo>
                    <a:pt x="13" y="549"/>
                  </a:lnTo>
                  <a:lnTo>
                    <a:pt x="13" y="547"/>
                  </a:lnTo>
                  <a:lnTo>
                    <a:pt x="13" y="545"/>
                  </a:lnTo>
                  <a:lnTo>
                    <a:pt x="13" y="543"/>
                  </a:lnTo>
                  <a:lnTo>
                    <a:pt x="13" y="541"/>
                  </a:lnTo>
                  <a:lnTo>
                    <a:pt x="15" y="541"/>
                  </a:lnTo>
                  <a:lnTo>
                    <a:pt x="15" y="539"/>
                  </a:lnTo>
                  <a:lnTo>
                    <a:pt x="15" y="538"/>
                  </a:lnTo>
                  <a:lnTo>
                    <a:pt x="15" y="536"/>
                  </a:lnTo>
                  <a:lnTo>
                    <a:pt x="15" y="534"/>
                  </a:lnTo>
                  <a:lnTo>
                    <a:pt x="13" y="534"/>
                  </a:lnTo>
                  <a:lnTo>
                    <a:pt x="13" y="532"/>
                  </a:lnTo>
                  <a:lnTo>
                    <a:pt x="15" y="532"/>
                  </a:lnTo>
                  <a:lnTo>
                    <a:pt x="15" y="530"/>
                  </a:lnTo>
                  <a:lnTo>
                    <a:pt x="15" y="528"/>
                  </a:lnTo>
                  <a:lnTo>
                    <a:pt x="15" y="526"/>
                  </a:lnTo>
                  <a:lnTo>
                    <a:pt x="15" y="524"/>
                  </a:lnTo>
                  <a:lnTo>
                    <a:pt x="15" y="522"/>
                  </a:lnTo>
                  <a:lnTo>
                    <a:pt x="15" y="520"/>
                  </a:lnTo>
                  <a:lnTo>
                    <a:pt x="17" y="520"/>
                  </a:lnTo>
                  <a:lnTo>
                    <a:pt x="17" y="518"/>
                  </a:lnTo>
                  <a:lnTo>
                    <a:pt x="17" y="516"/>
                  </a:lnTo>
                  <a:lnTo>
                    <a:pt x="17" y="514"/>
                  </a:lnTo>
                  <a:lnTo>
                    <a:pt x="17" y="513"/>
                  </a:lnTo>
                  <a:lnTo>
                    <a:pt x="17" y="511"/>
                  </a:lnTo>
                  <a:lnTo>
                    <a:pt x="17" y="509"/>
                  </a:lnTo>
                  <a:lnTo>
                    <a:pt x="17" y="507"/>
                  </a:lnTo>
                  <a:lnTo>
                    <a:pt x="19" y="505"/>
                  </a:lnTo>
                  <a:lnTo>
                    <a:pt x="19" y="503"/>
                  </a:lnTo>
                  <a:lnTo>
                    <a:pt x="19" y="501"/>
                  </a:lnTo>
                  <a:lnTo>
                    <a:pt x="19" y="499"/>
                  </a:lnTo>
                  <a:lnTo>
                    <a:pt x="19" y="497"/>
                  </a:lnTo>
                  <a:lnTo>
                    <a:pt x="19" y="495"/>
                  </a:lnTo>
                  <a:lnTo>
                    <a:pt x="19" y="493"/>
                  </a:lnTo>
                  <a:lnTo>
                    <a:pt x="21" y="493"/>
                  </a:lnTo>
                  <a:lnTo>
                    <a:pt x="21" y="491"/>
                  </a:lnTo>
                  <a:lnTo>
                    <a:pt x="19" y="491"/>
                  </a:lnTo>
                  <a:lnTo>
                    <a:pt x="19" y="490"/>
                  </a:lnTo>
                  <a:lnTo>
                    <a:pt x="19" y="488"/>
                  </a:lnTo>
                  <a:lnTo>
                    <a:pt x="19" y="486"/>
                  </a:lnTo>
                  <a:lnTo>
                    <a:pt x="21" y="486"/>
                  </a:lnTo>
                  <a:lnTo>
                    <a:pt x="21" y="484"/>
                  </a:lnTo>
                  <a:lnTo>
                    <a:pt x="21" y="482"/>
                  </a:lnTo>
                  <a:lnTo>
                    <a:pt x="21" y="480"/>
                  </a:lnTo>
                  <a:lnTo>
                    <a:pt x="21" y="478"/>
                  </a:lnTo>
                  <a:lnTo>
                    <a:pt x="21" y="476"/>
                  </a:lnTo>
                  <a:lnTo>
                    <a:pt x="21" y="474"/>
                  </a:lnTo>
                  <a:lnTo>
                    <a:pt x="23" y="470"/>
                  </a:lnTo>
                  <a:lnTo>
                    <a:pt x="21" y="470"/>
                  </a:lnTo>
                  <a:lnTo>
                    <a:pt x="21" y="468"/>
                  </a:lnTo>
                  <a:lnTo>
                    <a:pt x="21" y="467"/>
                  </a:lnTo>
                  <a:lnTo>
                    <a:pt x="23" y="465"/>
                  </a:lnTo>
                  <a:lnTo>
                    <a:pt x="23" y="463"/>
                  </a:lnTo>
                  <a:lnTo>
                    <a:pt x="23" y="461"/>
                  </a:lnTo>
                  <a:lnTo>
                    <a:pt x="23" y="459"/>
                  </a:lnTo>
                  <a:lnTo>
                    <a:pt x="23" y="457"/>
                  </a:lnTo>
                  <a:lnTo>
                    <a:pt x="23" y="455"/>
                  </a:lnTo>
                  <a:lnTo>
                    <a:pt x="23" y="453"/>
                  </a:lnTo>
                  <a:lnTo>
                    <a:pt x="25" y="453"/>
                  </a:lnTo>
                  <a:lnTo>
                    <a:pt x="25" y="451"/>
                  </a:lnTo>
                  <a:lnTo>
                    <a:pt x="25" y="449"/>
                  </a:lnTo>
                  <a:lnTo>
                    <a:pt x="23" y="449"/>
                  </a:lnTo>
                  <a:lnTo>
                    <a:pt x="23" y="447"/>
                  </a:lnTo>
                  <a:lnTo>
                    <a:pt x="23" y="445"/>
                  </a:lnTo>
                  <a:lnTo>
                    <a:pt x="25" y="445"/>
                  </a:lnTo>
                  <a:lnTo>
                    <a:pt x="25" y="443"/>
                  </a:lnTo>
                  <a:lnTo>
                    <a:pt x="25" y="442"/>
                  </a:lnTo>
                  <a:lnTo>
                    <a:pt x="25" y="440"/>
                  </a:lnTo>
                  <a:lnTo>
                    <a:pt x="25" y="438"/>
                  </a:lnTo>
                  <a:lnTo>
                    <a:pt x="25" y="436"/>
                  </a:lnTo>
                  <a:lnTo>
                    <a:pt x="25" y="434"/>
                  </a:lnTo>
                  <a:lnTo>
                    <a:pt x="27" y="432"/>
                  </a:lnTo>
                  <a:lnTo>
                    <a:pt x="27" y="428"/>
                  </a:lnTo>
                  <a:lnTo>
                    <a:pt x="25" y="428"/>
                  </a:lnTo>
                  <a:lnTo>
                    <a:pt x="27" y="417"/>
                  </a:lnTo>
                  <a:lnTo>
                    <a:pt x="27" y="415"/>
                  </a:lnTo>
                  <a:lnTo>
                    <a:pt x="28" y="413"/>
                  </a:lnTo>
                  <a:lnTo>
                    <a:pt x="28" y="405"/>
                  </a:lnTo>
                  <a:lnTo>
                    <a:pt x="27" y="405"/>
                  </a:lnTo>
                  <a:lnTo>
                    <a:pt x="28" y="403"/>
                  </a:lnTo>
                  <a:lnTo>
                    <a:pt x="28" y="401"/>
                  </a:lnTo>
                  <a:lnTo>
                    <a:pt x="28" y="397"/>
                  </a:lnTo>
                  <a:lnTo>
                    <a:pt x="28" y="395"/>
                  </a:lnTo>
                  <a:lnTo>
                    <a:pt x="30" y="392"/>
                  </a:lnTo>
                  <a:lnTo>
                    <a:pt x="30" y="390"/>
                  </a:lnTo>
                  <a:lnTo>
                    <a:pt x="30" y="388"/>
                  </a:lnTo>
                  <a:lnTo>
                    <a:pt x="30" y="384"/>
                  </a:lnTo>
                  <a:lnTo>
                    <a:pt x="30" y="382"/>
                  </a:lnTo>
                  <a:lnTo>
                    <a:pt x="30" y="380"/>
                  </a:lnTo>
                  <a:lnTo>
                    <a:pt x="30" y="378"/>
                  </a:lnTo>
                  <a:lnTo>
                    <a:pt x="30" y="376"/>
                  </a:lnTo>
                  <a:lnTo>
                    <a:pt x="30" y="374"/>
                  </a:lnTo>
                  <a:lnTo>
                    <a:pt x="30" y="372"/>
                  </a:lnTo>
                  <a:lnTo>
                    <a:pt x="32" y="369"/>
                  </a:lnTo>
                  <a:lnTo>
                    <a:pt x="32" y="367"/>
                  </a:lnTo>
                  <a:lnTo>
                    <a:pt x="32" y="363"/>
                  </a:lnTo>
                  <a:lnTo>
                    <a:pt x="32" y="359"/>
                  </a:lnTo>
                  <a:lnTo>
                    <a:pt x="32" y="357"/>
                  </a:lnTo>
                  <a:lnTo>
                    <a:pt x="32" y="353"/>
                  </a:lnTo>
                  <a:lnTo>
                    <a:pt x="32" y="351"/>
                  </a:lnTo>
                  <a:lnTo>
                    <a:pt x="34" y="349"/>
                  </a:lnTo>
                  <a:lnTo>
                    <a:pt x="34" y="347"/>
                  </a:lnTo>
                  <a:lnTo>
                    <a:pt x="34" y="342"/>
                  </a:lnTo>
                  <a:lnTo>
                    <a:pt x="34" y="340"/>
                  </a:lnTo>
                  <a:lnTo>
                    <a:pt x="34" y="336"/>
                  </a:lnTo>
                  <a:lnTo>
                    <a:pt x="34" y="334"/>
                  </a:lnTo>
                  <a:lnTo>
                    <a:pt x="34" y="332"/>
                  </a:lnTo>
                  <a:lnTo>
                    <a:pt x="36" y="330"/>
                  </a:lnTo>
                  <a:lnTo>
                    <a:pt x="36" y="328"/>
                  </a:lnTo>
                  <a:lnTo>
                    <a:pt x="36" y="326"/>
                  </a:lnTo>
                  <a:lnTo>
                    <a:pt x="36" y="324"/>
                  </a:lnTo>
                  <a:lnTo>
                    <a:pt x="36" y="323"/>
                  </a:lnTo>
                  <a:lnTo>
                    <a:pt x="36" y="321"/>
                  </a:lnTo>
                  <a:lnTo>
                    <a:pt x="36" y="319"/>
                  </a:lnTo>
                  <a:lnTo>
                    <a:pt x="36" y="317"/>
                  </a:lnTo>
                  <a:lnTo>
                    <a:pt x="36" y="315"/>
                  </a:lnTo>
                  <a:lnTo>
                    <a:pt x="36" y="311"/>
                  </a:lnTo>
                  <a:lnTo>
                    <a:pt x="36" y="309"/>
                  </a:lnTo>
                  <a:lnTo>
                    <a:pt x="38" y="309"/>
                  </a:lnTo>
                  <a:lnTo>
                    <a:pt x="38" y="307"/>
                  </a:lnTo>
                  <a:lnTo>
                    <a:pt x="38" y="305"/>
                  </a:lnTo>
                  <a:lnTo>
                    <a:pt x="38" y="303"/>
                  </a:lnTo>
                  <a:lnTo>
                    <a:pt x="38" y="298"/>
                  </a:lnTo>
                  <a:lnTo>
                    <a:pt x="40" y="298"/>
                  </a:lnTo>
                  <a:lnTo>
                    <a:pt x="38" y="298"/>
                  </a:lnTo>
                  <a:lnTo>
                    <a:pt x="38" y="294"/>
                  </a:lnTo>
                  <a:lnTo>
                    <a:pt x="38" y="292"/>
                  </a:lnTo>
                  <a:lnTo>
                    <a:pt x="38" y="290"/>
                  </a:lnTo>
                  <a:lnTo>
                    <a:pt x="40" y="290"/>
                  </a:lnTo>
                  <a:lnTo>
                    <a:pt x="40" y="288"/>
                  </a:lnTo>
                  <a:lnTo>
                    <a:pt x="40" y="286"/>
                  </a:lnTo>
                  <a:lnTo>
                    <a:pt x="40" y="284"/>
                  </a:lnTo>
                  <a:lnTo>
                    <a:pt x="40" y="282"/>
                  </a:lnTo>
                  <a:lnTo>
                    <a:pt x="40" y="278"/>
                  </a:lnTo>
                  <a:lnTo>
                    <a:pt x="42" y="276"/>
                  </a:lnTo>
                  <a:lnTo>
                    <a:pt x="40" y="276"/>
                  </a:lnTo>
                  <a:lnTo>
                    <a:pt x="40" y="273"/>
                  </a:lnTo>
                  <a:lnTo>
                    <a:pt x="42" y="267"/>
                  </a:lnTo>
                  <a:lnTo>
                    <a:pt x="42" y="265"/>
                  </a:lnTo>
                  <a:lnTo>
                    <a:pt x="42" y="263"/>
                  </a:lnTo>
                  <a:lnTo>
                    <a:pt x="42" y="259"/>
                  </a:lnTo>
                  <a:lnTo>
                    <a:pt x="44" y="253"/>
                  </a:lnTo>
                  <a:lnTo>
                    <a:pt x="42" y="253"/>
                  </a:lnTo>
                  <a:lnTo>
                    <a:pt x="42" y="250"/>
                  </a:lnTo>
                  <a:lnTo>
                    <a:pt x="44" y="246"/>
                  </a:lnTo>
                  <a:lnTo>
                    <a:pt x="44" y="242"/>
                  </a:lnTo>
                  <a:lnTo>
                    <a:pt x="44" y="236"/>
                  </a:lnTo>
                  <a:lnTo>
                    <a:pt x="46" y="228"/>
                  </a:lnTo>
                  <a:lnTo>
                    <a:pt x="46" y="227"/>
                  </a:lnTo>
                  <a:lnTo>
                    <a:pt x="48" y="223"/>
                  </a:lnTo>
                  <a:lnTo>
                    <a:pt x="48" y="221"/>
                  </a:lnTo>
                  <a:lnTo>
                    <a:pt x="48" y="215"/>
                  </a:lnTo>
                  <a:lnTo>
                    <a:pt x="48" y="213"/>
                  </a:lnTo>
                  <a:lnTo>
                    <a:pt x="50" y="211"/>
                  </a:lnTo>
                  <a:lnTo>
                    <a:pt x="50" y="209"/>
                  </a:lnTo>
                  <a:lnTo>
                    <a:pt x="50" y="207"/>
                  </a:lnTo>
                  <a:lnTo>
                    <a:pt x="52" y="198"/>
                  </a:lnTo>
                  <a:lnTo>
                    <a:pt x="52" y="196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3" y="182"/>
                  </a:lnTo>
                  <a:lnTo>
                    <a:pt x="53" y="180"/>
                  </a:lnTo>
                  <a:lnTo>
                    <a:pt x="53" y="179"/>
                  </a:lnTo>
                  <a:lnTo>
                    <a:pt x="53" y="177"/>
                  </a:lnTo>
                  <a:lnTo>
                    <a:pt x="55" y="171"/>
                  </a:lnTo>
                  <a:lnTo>
                    <a:pt x="55" y="169"/>
                  </a:lnTo>
                  <a:lnTo>
                    <a:pt x="55" y="167"/>
                  </a:lnTo>
                  <a:lnTo>
                    <a:pt x="55" y="165"/>
                  </a:lnTo>
                  <a:lnTo>
                    <a:pt x="55" y="163"/>
                  </a:lnTo>
                  <a:lnTo>
                    <a:pt x="57" y="161"/>
                  </a:lnTo>
                  <a:lnTo>
                    <a:pt x="57" y="157"/>
                  </a:lnTo>
                  <a:lnTo>
                    <a:pt x="57" y="155"/>
                  </a:lnTo>
                  <a:lnTo>
                    <a:pt x="59" y="152"/>
                  </a:lnTo>
                  <a:lnTo>
                    <a:pt x="59" y="150"/>
                  </a:lnTo>
                  <a:lnTo>
                    <a:pt x="59" y="142"/>
                  </a:lnTo>
                  <a:lnTo>
                    <a:pt x="59" y="140"/>
                  </a:lnTo>
                  <a:lnTo>
                    <a:pt x="61" y="140"/>
                  </a:lnTo>
                  <a:lnTo>
                    <a:pt x="61" y="138"/>
                  </a:lnTo>
                  <a:lnTo>
                    <a:pt x="61" y="136"/>
                  </a:lnTo>
                  <a:lnTo>
                    <a:pt x="61" y="129"/>
                  </a:lnTo>
                  <a:lnTo>
                    <a:pt x="63" y="127"/>
                  </a:lnTo>
                  <a:lnTo>
                    <a:pt x="63" y="123"/>
                  </a:lnTo>
                  <a:lnTo>
                    <a:pt x="63" y="121"/>
                  </a:lnTo>
                  <a:lnTo>
                    <a:pt x="63" y="119"/>
                  </a:lnTo>
                  <a:lnTo>
                    <a:pt x="63" y="117"/>
                  </a:lnTo>
                  <a:lnTo>
                    <a:pt x="63" y="115"/>
                  </a:lnTo>
                  <a:lnTo>
                    <a:pt x="65" y="115"/>
                  </a:lnTo>
                  <a:lnTo>
                    <a:pt x="65" y="113"/>
                  </a:lnTo>
                  <a:lnTo>
                    <a:pt x="65" y="106"/>
                  </a:lnTo>
                  <a:lnTo>
                    <a:pt x="67" y="102"/>
                  </a:lnTo>
                  <a:lnTo>
                    <a:pt x="67" y="100"/>
                  </a:lnTo>
                  <a:lnTo>
                    <a:pt x="69" y="92"/>
                  </a:lnTo>
                  <a:lnTo>
                    <a:pt x="69" y="90"/>
                  </a:lnTo>
                  <a:lnTo>
                    <a:pt x="69" y="88"/>
                  </a:lnTo>
                  <a:lnTo>
                    <a:pt x="69" y="86"/>
                  </a:lnTo>
                  <a:lnTo>
                    <a:pt x="69" y="84"/>
                  </a:lnTo>
                  <a:lnTo>
                    <a:pt x="69" y="81"/>
                  </a:lnTo>
                  <a:lnTo>
                    <a:pt x="71" y="79"/>
                  </a:lnTo>
                  <a:lnTo>
                    <a:pt x="71" y="77"/>
                  </a:lnTo>
                  <a:lnTo>
                    <a:pt x="71" y="75"/>
                  </a:lnTo>
                  <a:lnTo>
                    <a:pt x="71" y="71"/>
                  </a:lnTo>
                  <a:lnTo>
                    <a:pt x="71" y="69"/>
                  </a:lnTo>
                  <a:lnTo>
                    <a:pt x="73" y="67"/>
                  </a:lnTo>
                  <a:lnTo>
                    <a:pt x="73" y="65"/>
                  </a:lnTo>
                  <a:lnTo>
                    <a:pt x="73" y="63"/>
                  </a:lnTo>
                  <a:lnTo>
                    <a:pt x="73" y="61"/>
                  </a:lnTo>
                  <a:lnTo>
                    <a:pt x="73" y="59"/>
                  </a:lnTo>
                  <a:lnTo>
                    <a:pt x="73" y="58"/>
                  </a:lnTo>
                  <a:lnTo>
                    <a:pt x="75" y="52"/>
                  </a:lnTo>
                  <a:lnTo>
                    <a:pt x="75" y="50"/>
                  </a:lnTo>
                  <a:lnTo>
                    <a:pt x="75" y="44"/>
                  </a:lnTo>
                  <a:lnTo>
                    <a:pt x="76" y="42"/>
                  </a:lnTo>
                  <a:lnTo>
                    <a:pt x="78" y="33"/>
                  </a:lnTo>
                  <a:lnTo>
                    <a:pt x="78" y="31"/>
                  </a:lnTo>
                  <a:lnTo>
                    <a:pt x="78" y="25"/>
                  </a:lnTo>
                  <a:lnTo>
                    <a:pt x="78" y="23"/>
                  </a:lnTo>
                  <a:lnTo>
                    <a:pt x="78" y="21"/>
                  </a:lnTo>
                  <a:lnTo>
                    <a:pt x="80" y="19"/>
                  </a:lnTo>
                  <a:lnTo>
                    <a:pt x="80" y="17"/>
                  </a:lnTo>
                  <a:lnTo>
                    <a:pt x="80" y="15"/>
                  </a:lnTo>
                  <a:lnTo>
                    <a:pt x="80" y="13"/>
                  </a:lnTo>
                  <a:lnTo>
                    <a:pt x="82" y="2"/>
                  </a:lnTo>
                  <a:lnTo>
                    <a:pt x="82" y="0"/>
                  </a:lnTo>
                  <a:lnTo>
                    <a:pt x="84" y="0"/>
                  </a:lnTo>
                  <a:lnTo>
                    <a:pt x="86" y="0"/>
                  </a:lnTo>
                  <a:lnTo>
                    <a:pt x="88" y="0"/>
                  </a:lnTo>
                  <a:lnTo>
                    <a:pt x="90" y="0"/>
                  </a:lnTo>
                  <a:lnTo>
                    <a:pt x="92" y="0"/>
                  </a:lnTo>
                  <a:lnTo>
                    <a:pt x="92" y="2"/>
                  </a:lnTo>
                  <a:lnTo>
                    <a:pt x="94" y="2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1" y="2"/>
                  </a:lnTo>
                  <a:lnTo>
                    <a:pt x="103" y="2"/>
                  </a:lnTo>
                  <a:lnTo>
                    <a:pt x="103" y="4"/>
                  </a:lnTo>
                  <a:lnTo>
                    <a:pt x="105" y="4"/>
                  </a:lnTo>
                  <a:lnTo>
                    <a:pt x="107" y="4"/>
                  </a:lnTo>
                  <a:lnTo>
                    <a:pt x="109" y="4"/>
                  </a:lnTo>
                  <a:lnTo>
                    <a:pt x="111" y="4"/>
                  </a:lnTo>
                  <a:lnTo>
                    <a:pt x="113" y="4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6"/>
                  </a:lnTo>
                  <a:lnTo>
                    <a:pt x="119" y="6"/>
                  </a:lnTo>
                  <a:lnTo>
                    <a:pt x="121" y="6"/>
                  </a:lnTo>
                  <a:lnTo>
                    <a:pt x="123" y="6"/>
                  </a:lnTo>
                  <a:lnTo>
                    <a:pt x="124" y="6"/>
                  </a:lnTo>
                  <a:lnTo>
                    <a:pt x="126" y="6"/>
                  </a:lnTo>
                  <a:lnTo>
                    <a:pt x="128" y="6"/>
                  </a:lnTo>
                  <a:lnTo>
                    <a:pt x="130" y="6"/>
                  </a:lnTo>
                  <a:lnTo>
                    <a:pt x="130" y="8"/>
                  </a:lnTo>
                  <a:lnTo>
                    <a:pt x="132" y="8"/>
                  </a:lnTo>
                  <a:lnTo>
                    <a:pt x="134" y="8"/>
                  </a:lnTo>
                  <a:lnTo>
                    <a:pt x="136" y="8"/>
                  </a:lnTo>
                  <a:lnTo>
                    <a:pt x="138" y="8"/>
                  </a:lnTo>
                  <a:lnTo>
                    <a:pt x="140" y="8"/>
                  </a:lnTo>
                  <a:lnTo>
                    <a:pt x="142" y="8"/>
                  </a:lnTo>
                  <a:lnTo>
                    <a:pt x="144" y="8"/>
                  </a:lnTo>
                  <a:lnTo>
                    <a:pt x="146" y="8"/>
                  </a:lnTo>
                  <a:lnTo>
                    <a:pt x="146" y="10"/>
                  </a:lnTo>
                  <a:lnTo>
                    <a:pt x="148" y="10"/>
                  </a:lnTo>
                  <a:lnTo>
                    <a:pt x="149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5" y="10"/>
                  </a:lnTo>
                  <a:lnTo>
                    <a:pt x="157" y="10"/>
                  </a:lnTo>
                  <a:lnTo>
                    <a:pt x="159" y="10"/>
                  </a:lnTo>
                  <a:lnTo>
                    <a:pt x="161" y="10"/>
                  </a:lnTo>
                  <a:lnTo>
                    <a:pt x="161" y="11"/>
                  </a:lnTo>
                  <a:lnTo>
                    <a:pt x="163" y="11"/>
                  </a:lnTo>
                  <a:lnTo>
                    <a:pt x="165" y="11"/>
                  </a:lnTo>
                  <a:lnTo>
                    <a:pt x="167" y="11"/>
                  </a:lnTo>
                  <a:lnTo>
                    <a:pt x="169" y="11"/>
                  </a:lnTo>
                  <a:lnTo>
                    <a:pt x="171" y="11"/>
                  </a:lnTo>
                  <a:lnTo>
                    <a:pt x="172" y="11"/>
                  </a:lnTo>
                  <a:lnTo>
                    <a:pt x="174" y="11"/>
                  </a:lnTo>
                  <a:lnTo>
                    <a:pt x="176" y="11"/>
                  </a:lnTo>
                  <a:lnTo>
                    <a:pt x="178" y="11"/>
                  </a:lnTo>
                  <a:lnTo>
                    <a:pt x="178" y="13"/>
                  </a:lnTo>
                  <a:lnTo>
                    <a:pt x="180" y="13"/>
                  </a:lnTo>
                  <a:lnTo>
                    <a:pt x="182" y="13"/>
                  </a:lnTo>
                  <a:lnTo>
                    <a:pt x="184" y="13"/>
                  </a:lnTo>
                  <a:lnTo>
                    <a:pt x="186" y="13"/>
                  </a:lnTo>
                  <a:lnTo>
                    <a:pt x="188" y="13"/>
                  </a:lnTo>
                  <a:lnTo>
                    <a:pt x="190" y="13"/>
                  </a:lnTo>
                  <a:lnTo>
                    <a:pt x="192" y="13"/>
                  </a:lnTo>
                  <a:lnTo>
                    <a:pt x="194" y="13"/>
                  </a:lnTo>
                  <a:lnTo>
                    <a:pt x="196" y="13"/>
                  </a:lnTo>
                  <a:lnTo>
                    <a:pt x="196" y="15"/>
                  </a:lnTo>
                  <a:lnTo>
                    <a:pt x="197" y="15"/>
                  </a:lnTo>
                  <a:lnTo>
                    <a:pt x="199" y="15"/>
                  </a:lnTo>
                  <a:lnTo>
                    <a:pt x="201" y="15"/>
                  </a:lnTo>
                  <a:lnTo>
                    <a:pt x="203" y="15"/>
                  </a:lnTo>
                  <a:lnTo>
                    <a:pt x="205" y="15"/>
                  </a:lnTo>
                  <a:lnTo>
                    <a:pt x="207" y="15"/>
                  </a:lnTo>
                  <a:lnTo>
                    <a:pt x="209" y="15"/>
                  </a:lnTo>
                  <a:lnTo>
                    <a:pt x="211" y="15"/>
                  </a:lnTo>
                  <a:lnTo>
                    <a:pt x="213" y="15"/>
                  </a:lnTo>
                  <a:lnTo>
                    <a:pt x="215" y="15"/>
                  </a:lnTo>
                  <a:lnTo>
                    <a:pt x="217" y="17"/>
                  </a:lnTo>
                  <a:lnTo>
                    <a:pt x="219" y="17"/>
                  </a:lnTo>
                  <a:lnTo>
                    <a:pt x="220" y="17"/>
                  </a:lnTo>
                  <a:lnTo>
                    <a:pt x="222" y="17"/>
                  </a:lnTo>
                  <a:lnTo>
                    <a:pt x="224" y="17"/>
                  </a:lnTo>
                  <a:lnTo>
                    <a:pt x="226" y="17"/>
                  </a:lnTo>
                  <a:lnTo>
                    <a:pt x="228" y="17"/>
                  </a:lnTo>
                  <a:lnTo>
                    <a:pt x="230" y="17"/>
                  </a:lnTo>
                  <a:lnTo>
                    <a:pt x="232" y="17"/>
                  </a:lnTo>
                  <a:lnTo>
                    <a:pt x="234" y="17"/>
                  </a:lnTo>
                  <a:lnTo>
                    <a:pt x="236" y="17"/>
                  </a:lnTo>
                  <a:lnTo>
                    <a:pt x="238" y="17"/>
                  </a:lnTo>
                  <a:lnTo>
                    <a:pt x="238" y="19"/>
                  </a:lnTo>
                  <a:lnTo>
                    <a:pt x="240" y="19"/>
                  </a:lnTo>
                  <a:lnTo>
                    <a:pt x="242" y="19"/>
                  </a:lnTo>
                  <a:lnTo>
                    <a:pt x="244" y="19"/>
                  </a:lnTo>
                  <a:lnTo>
                    <a:pt x="245" y="19"/>
                  </a:lnTo>
                  <a:lnTo>
                    <a:pt x="247" y="19"/>
                  </a:lnTo>
                  <a:lnTo>
                    <a:pt x="249" y="19"/>
                  </a:lnTo>
                  <a:lnTo>
                    <a:pt x="251" y="19"/>
                  </a:lnTo>
                  <a:lnTo>
                    <a:pt x="253" y="19"/>
                  </a:lnTo>
                  <a:lnTo>
                    <a:pt x="255" y="19"/>
                  </a:lnTo>
                  <a:lnTo>
                    <a:pt x="257" y="19"/>
                  </a:lnTo>
                  <a:lnTo>
                    <a:pt x="259" y="19"/>
                  </a:lnTo>
                  <a:lnTo>
                    <a:pt x="261" y="19"/>
                  </a:lnTo>
                  <a:lnTo>
                    <a:pt x="263" y="19"/>
                  </a:lnTo>
                  <a:lnTo>
                    <a:pt x="265" y="19"/>
                  </a:lnTo>
                  <a:lnTo>
                    <a:pt x="265" y="21"/>
                  </a:lnTo>
                  <a:lnTo>
                    <a:pt x="267" y="21"/>
                  </a:lnTo>
                  <a:lnTo>
                    <a:pt x="269" y="21"/>
                  </a:lnTo>
                  <a:lnTo>
                    <a:pt x="270" y="21"/>
                  </a:lnTo>
                  <a:lnTo>
                    <a:pt x="272" y="21"/>
                  </a:lnTo>
                  <a:lnTo>
                    <a:pt x="274" y="21"/>
                  </a:lnTo>
                  <a:lnTo>
                    <a:pt x="276" y="21"/>
                  </a:lnTo>
                  <a:lnTo>
                    <a:pt x="278" y="21"/>
                  </a:lnTo>
                  <a:lnTo>
                    <a:pt x="280" y="21"/>
                  </a:lnTo>
                  <a:lnTo>
                    <a:pt x="282" y="21"/>
                  </a:lnTo>
                  <a:lnTo>
                    <a:pt x="284" y="21"/>
                  </a:lnTo>
                  <a:lnTo>
                    <a:pt x="286" y="21"/>
                  </a:lnTo>
                  <a:lnTo>
                    <a:pt x="288" y="21"/>
                  </a:lnTo>
                  <a:lnTo>
                    <a:pt x="290" y="21"/>
                  </a:lnTo>
                  <a:lnTo>
                    <a:pt x="292" y="21"/>
                  </a:lnTo>
                  <a:lnTo>
                    <a:pt x="293" y="21"/>
                  </a:lnTo>
                  <a:lnTo>
                    <a:pt x="295" y="21"/>
                  </a:lnTo>
                  <a:lnTo>
                    <a:pt x="297" y="21"/>
                  </a:lnTo>
                  <a:lnTo>
                    <a:pt x="299" y="23"/>
                  </a:lnTo>
                  <a:lnTo>
                    <a:pt x="301" y="23"/>
                  </a:lnTo>
                  <a:lnTo>
                    <a:pt x="303" y="23"/>
                  </a:lnTo>
                  <a:lnTo>
                    <a:pt x="301" y="23"/>
                  </a:lnTo>
                  <a:close/>
                  <a:moveTo>
                    <a:pt x="305" y="61"/>
                  </a:moveTo>
                  <a:lnTo>
                    <a:pt x="305" y="63"/>
                  </a:lnTo>
                  <a:lnTo>
                    <a:pt x="303" y="63"/>
                  </a:lnTo>
                  <a:lnTo>
                    <a:pt x="305" y="63"/>
                  </a:lnTo>
                  <a:lnTo>
                    <a:pt x="305" y="61"/>
                  </a:lnTo>
                  <a:close/>
                  <a:moveTo>
                    <a:pt x="303" y="50"/>
                  </a:moveTo>
                  <a:lnTo>
                    <a:pt x="301" y="50"/>
                  </a:lnTo>
                  <a:lnTo>
                    <a:pt x="301" y="48"/>
                  </a:lnTo>
                  <a:lnTo>
                    <a:pt x="301" y="50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50"/>
                  </a:lnTo>
                  <a:lnTo>
                    <a:pt x="303" y="48"/>
                  </a:lnTo>
                  <a:lnTo>
                    <a:pt x="303" y="50"/>
                  </a:lnTo>
                  <a:close/>
                  <a:moveTo>
                    <a:pt x="303" y="63"/>
                  </a:moveTo>
                  <a:lnTo>
                    <a:pt x="303" y="61"/>
                  </a:lnTo>
                  <a:lnTo>
                    <a:pt x="303" y="63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1" name="Freeform 1079">
              <a:extLst>
                <a:ext uri="{FF2B5EF4-FFF2-40B4-BE49-F238E27FC236}">
                  <a16:creationId xmlns:a16="http://schemas.microsoft.com/office/drawing/2014/main" id="{903BE255-EE7E-215F-4CF0-AA6DF7CB1B2B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186157" y="961783"/>
              <a:ext cx="1445373" cy="1593511"/>
            </a:xfrm>
            <a:custGeom>
              <a:avLst/>
              <a:gdLst>
                <a:gd name="T0" fmla="*/ 836 w 905"/>
                <a:gd name="T1" fmla="*/ 521 h 1058"/>
                <a:gd name="T2" fmla="*/ 766 w 905"/>
                <a:gd name="T3" fmla="*/ 557 h 1058"/>
                <a:gd name="T4" fmla="*/ 632 w 905"/>
                <a:gd name="T5" fmla="*/ 619 h 1058"/>
                <a:gd name="T6" fmla="*/ 567 w 905"/>
                <a:gd name="T7" fmla="*/ 718 h 1058"/>
                <a:gd name="T8" fmla="*/ 500 w 905"/>
                <a:gd name="T9" fmla="*/ 897 h 1058"/>
                <a:gd name="T10" fmla="*/ 396 w 905"/>
                <a:gd name="T11" fmla="*/ 1022 h 1058"/>
                <a:gd name="T12" fmla="*/ 252 w 905"/>
                <a:gd name="T13" fmla="*/ 1022 h 1058"/>
                <a:gd name="T14" fmla="*/ 102 w 905"/>
                <a:gd name="T15" fmla="*/ 761 h 1058"/>
                <a:gd name="T16" fmla="*/ 106 w 905"/>
                <a:gd name="T17" fmla="*/ 630 h 1058"/>
                <a:gd name="T18" fmla="*/ 81 w 905"/>
                <a:gd name="T19" fmla="*/ 567 h 1058"/>
                <a:gd name="T20" fmla="*/ 60 w 905"/>
                <a:gd name="T21" fmla="*/ 534 h 1058"/>
                <a:gd name="T22" fmla="*/ 114 w 905"/>
                <a:gd name="T23" fmla="*/ 450 h 1058"/>
                <a:gd name="T24" fmla="*/ 94 w 905"/>
                <a:gd name="T25" fmla="*/ 300 h 1058"/>
                <a:gd name="T26" fmla="*/ 37 w 905"/>
                <a:gd name="T27" fmla="*/ 248 h 1058"/>
                <a:gd name="T28" fmla="*/ 46 w 905"/>
                <a:gd name="T29" fmla="*/ 202 h 1058"/>
                <a:gd name="T30" fmla="*/ 41 w 905"/>
                <a:gd name="T31" fmla="*/ 148 h 1058"/>
                <a:gd name="T32" fmla="*/ 27 w 905"/>
                <a:gd name="T33" fmla="*/ 93 h 1058"/>
                <a:gd name="T34" fmla="*/ 31 w 905"/>
                <a:gd name="T35" fmla="*/ 22 h 1058"/>
                <a:gd name="T36" fmla="*/ 154 w 905"/>
                <a:gd name="T37" fmla="*/ 12 h 1058"/>
                <a:gd name="T38" fmla="*/ 206 w 905"/>
                <a:gd name="T39" fmla="*/ 58 h 1058"/>
                <a:gd name="T40" fmla="*/ 269 w 905"/>
                <a:gd name="T41" fmla="*/ 52 h 1058"/>
                <a:gd name="T42" fmla="*/ 290 w 905"/>
                <a:gd name="T43" fmla="*/ 125 h 1058"/>
                <a:gd name="T44" fmla="*/ 298 w 905"/>
                <a:gd name="T45" fmla="*/ 177 h 1058"/>
                <a:gd name="T46" fmla="*/ 375 w 905"/>
                <a:gd name="T47" fmla="*/ 181 h 1058"/>
                <a:gd name="T48" fmla="*/ 427 w 905"/>
                <a:gd name="T49" fmla="*/ 131 h 1058"/>
                <a:gd name="T50" fmla="*/ 417 w 905"/>
                <a:gd name="T51" fmla="*/ 106 h 1058"/>
                <a:gd name="T52" fmla="*/ 411 w 905"/>
                <a:gd name="T53" fmla="*/ 58 h 1058"/>
                <a:gd name="T54" fmla="*/ 428 w 905"/>
                <a:gd name="T55" fmla="*/ 79 h 1058"/>
                <a:gd name="T56" fmla="*/ 511 w 905"/>
                <a:gd name="T57" fmla="*/ 167 h 1058"/>
                <a:gd name="T58" fmla="*/ 584 w 905"/>
                <a:gd name="T59" fmla="*/ 286 h 1058"/>
                <a:gd name="T60" fmla="*/ 517 w 905"/>
                <a:gd name="T61" fmla="*/ 356 h 1058"/>
                <a:gd name="T62" fmla="*/ 465 w 905"/>
                <a:gd name="T63" fmla="*/ 404 h 1058"/>
                <a:gd name="T64" fmla="*/ 536 w 905"/>
                <a:gd name="T65" fmla="*/ 478 h 1058"/>
                <a:gd name="T66" fmla="*/ 622 w 905"/>
                <a:gd name="T67" fmla="*/ 521 h 1058"/>
                <a:gd name="T68" fmla="*/ 663 w 905"/>
                <a:gd name="T69" fmla="*/ 480 h 1058"/>
                <a:gd name="T70" fmla="*/ 874 w 905"/>
                <a:gd name="T71" fmla="*/ 423 h 1058"/>
                <a:gd name="T72" fmla="*/ 722 w 905"/>
                <a:gd name="T73" fmla="*/ 711 h 1058"/>
                <a:gd name="T74" fmla="*/ 596 w 905"/>
                <a:gd name="T75" fmla="*/ 824 h 1058"/>
                <a:gd name="T76" fmla="*/ 536 w 905"/>
                <a:gd name="T77" fmla="*/ 991 h 1058"/>
                <a:gd name="T78" fmla="*/ 444 w 905"/>
                <a:gd name="T79" fmla="*/ 1031 h 1058"/>
                <a:gd name="T80" fmla="*/ 453 w 905"/>
                <a:gd name="T81" fmla="*/ 949 h 1058"/>
                <a:gd name="T82" fmla="*/ 546 w 905"/>
                <a:gd name="T83" fmla="*/ 809 h 1058"/>
                <a:gd name="T84" fmla="*/ 690 w 905"/>
                <a:gd name="T85" fmla="*/ 665 h 1058"/>
                <a:gd name="T86" fmla="*/ 749 w 905"/>
                <a:gd name="T87" fmla="*/ 599 h 1058"/>
                <a:gd name="T88" fmla="*/ 864 w 905"/>
                <a:gd name="T89" fmla="*/ 720 h 1058"/>
                <a:gd name="T90" fmla="*/ 857 w 905"/>
                <a:gd name="T91" fmla="*/ 484 h 1058"/>
                <a:gd name="T92" fmla="*/ 37 w 905"/>
                <a:gd name="T93" fmla="*/ 265 h 1058"/>
                <a:gd name="T94" fmla="*/ 428 w 905"/>
                <a:gd name="T95" fmla="*/ 993 h 1058"/>
                <a:gd name="T96" fmla="*/ 732 w 905"/>
                <a:gd name="T97" fmla="*/ 573 h 1058"/>
                <a:gd name="T98" fmla="*/ 413 w 905"/>
                <a:gd name="T99" fmla="*/ 100 h 1058"/>
                <a:gd name="T100" fmla="*/ 517 w 905"/>
                <a:gd name="T101" fmla="*/ 882 h 1058"/>
                <a:gd name="T102" fmla="*/ 866 w 905"/>
                <a:gd name="T103" fmla="*/ 444 h 1058"/>
                <a:gd name="T104" fmla="*/ 813 w 905"/>
                <a:gd name="T105" fmla="*/ 536 h 1058"/>
                <a:gd name="T106" fmla="*/ 864 w 905"/>
                <a:gd name="T107" fmla="*/ 434 h 1058"/>
                <a:gd name="T108" fmla="*/ 39 w 905"/>
                <a:gd name="T109" fmla="*/ 156 h 1058"/>
                <a:gd name="T110" fmla="*/ 56 w 905"/>
                <a:gd name="T111" fmla="*/ 189 h 1058"/>
                <a:gd name="T112" fmla="*/ 392 w 905"/>
                <a:gd name="T113" fmla="*/ 1052 h 1058"/>
                <a:gd name="T114" fmla="*/ 640 w 905"/>
                <a:gd name="T115" fmla="*/ 615 h 1058"/>
                <a:gd name="T116" fmla="*/ 69 w 905"/>
                <a:gd name="T117" fmla="*/ 546 h 1058"/>
                <a:gd name="T118" fmla="*/ 427 w 905"/>
                <a:gd name="T119" fmla="*/ 993 h 1058"/>
                <a:gd name="T120" fmla="*/ 62 w 905"/>
                <a:gd name="T121" fmla="*/ 542 h 1058"/>
                <a:gd name="T122" fmla="*/ 46 w 905"/>
                <a:gd name="T123" fmla="*/ 212 h 1058"/>
                <a:gd name="T124" fmla="*/ 599 w 905"/>
                <a:gd name="T125" fmla="*/ 649 h 10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905" h="1058">
                  <a:moveTo>
                    <a:pt x="859" y="436"/>
                  </a:moveTo>
                  <a:lnTo>
                    <a:pt x="861" y="438"/>
                  </a:lnTo>
                  <a:lnTo>
                    <a:pt x="862" y="438"/>
                  </a:lnTo>
                  <a:lnTo>
                    <a:pt x="862" y="436"/>
                  </a:lnTo>
                  <a:lnTo>
                    <a:pt x="862" y="438"/>
                  </a:lnTo>
                  <a:lnTo>
                    <a:pt x="862" y="440"/>
                  </a:lnTo>
                  <a:lnTo>
                    <a:pt x="862" y="442"/>
                  </a:lnTo>
                  <a:lnTo>
                    <a:pt x="861" y="442"/>
                  </a:lnTo>
                  <a:lnTo>
                    <a:pt x="862" y="442"/>
                  </a:lnTo>
                  <a:lnTo>
                    <a:pt x="861" y="442"/>
                  </a:lnTo>
                  <a:lnTo>
                    <a:pt x="861" y="444"/>
                  </a:lnTo>
                  <a:lnTo>
                    <a:pt x="861" y="446"/>
                  </a:lnTo>
                  <a:lnTo>
                    <a:pt x="859" y="446"/>
                  </a:lnTo>
                  <a:lnTo>
                    <a:pt x="861" y="446"/>
                  </a:lnTo>
                  <a:lnTo>
                    <a:pt x="859" y="446"/>
                  </a:lnTo>
                  <a:lnTo>
                    <a:pt x="859" y="448"/>
                  </a:lnTo>
                  <a:lnTo>
                    <a:pt x="859" y="446"/>
                  </a:lnTo>
                  <a:lnTo>
                    <a:pt x="859" y="448"/>
                  </a:lnTo>
                  <a:lnTo>
                    <a:pt x="859" y="450"/>
                  </a:lnTo>
                  <a:lnTo>
                    <a:pt x="859" y="448"/>
                  </a:lnTo>
                  <a:lnTo>
                    <a:pt x="857" y="448"/>
                  </a:lnTo>
                  <a:lnTo>
                    <a:pt x="859" y="448"/>
                  </a:lnTo>
                  <a:lnTo>
                    <a:pt x="857" y="450"/>
                  </a:lnTo>
                  <a:lnTo>
                    <a:pt x="859" y="450"/>
                  </a:lnTo>
                  <a:lnTo>
                    <a:pt x="857" y="452"/>
                  </a:lnTo>
                  <a:lnTo>
                    <a:pt x="859" y="452"/>
                  </a:lnTo>
                  <a:lnTo>
                    <a:pt x="859" y="450"/>
                  </a:lnTo>
                  <a:lnTo>
                    <a:pt x="859" y="452"/>
                  </a:lnTo>
                  <a:lnTo>
                    <a:pt x="859" y="450"/>
                  </a:lnTo>
                  <a:lnTo>
                    <a:pt x="859" y="452"/>
                  </a:lnTo>
                  <a:lnTo>
                    <a:pt x="859" y="453"/>
                  </a:lnTo>
                  <a:lnTo>
                    <a:pt x="859" y="455"/>
                  </a:lnTo>
                  <a:lnTo>
                    <a:pt x="857" y="453"/>
                  </a:lnTo>
                  <a:lnTo>
                    <a:pt x="857" y="452"/>
                  </a:lnTo>
                  <a:lnTo>
                    <a:pt x="857" y="450"/>
                  </a:lnTo>
                  <a:lnTo>
                    <a:pt x="857" y="452"/>
                  </a:lnTo>
                  <a:lnTo>
                    <a:pt x="855" y="452"/>
                  </a:lnTo>
                  <a:lnTo>
                    <a:pt x="855" y="453"/>
                  </a:lnTo>
                  <a:lnTo>
                    <a:pt x="855" y="455"/>
                  </a:lnTo>
                  <a:lnTo>
                    <a:pt x="853" y="455"/>
                  </a:lnTo>
                  <a:lnTo>
                    <a:pt x="855" y="455"/>
                  </a:lnTo>
                  <a:lnTo>
                    <a:pt x="855" y="457"/>
                  </a:lnTo>
                  <a:lnTo>
                    <a:pt x="853" y="457"/>
                  </a:lnTo>
                  <a:lnTo>
                    <a:pt x="855" y="457"/>
                  </a:lnTo>
                  <a:lnTo>
                    <a:pt x="855" y="455"/>
                  </a:lnTo>
                  <a:lnTo>
                    <a:pt x="857" y="455"/>
                  </a:lnTo>
                  <a:lnTo>
                    <a:pt x="857" y="457"/>
                  </a:lnTo>
                  <a:lnTo>
                    <a:pt x="857" y="459"/>
                  </a:lnTo>
                  <a:lnTo>
                    <a:pt x="859" y="459"/>
                  </a:lnTo>
                  <a:lnTo>
                    <a:pt x="859" y="461"/>
                  </a:lnTo>
                  <a:lnTo>
                    <a:pt x="859" y="463"/>
                  </a:lnTo>
                  <a:lnTo>
                    <a:pt x="859" y="461"/>
                  </a:lnTo>
                  <a:lnTo>
                    <a:pt x="859" y="463"/>
                  </a:lnTo>
                  <a:lnTo>
                    <a:pt x="861" y="463"/>
                  </a:lnTo>
                  <a:lnTo>
                    <a:pt x="861" y="465"/>
                  </a:lnTo>
                  <a:lnTo>
                    <a:pt x="861" y="463"/>
                  </a:lnTo>
                  <a:lnTo>
                    <a:pt x="861" y="465"/>
                  </a:lnTo>
                  <a:lnTo>
                    <a:pt x="861" y="467"/>
                  </a:lnTo>
                  <a:lnTo>
                    <a:pt x="861" y="469"/>
                  </a:lnTo>
                  <a:lnTo>
                    <a:pt x="859" y="469"/>
                  </a:lnTo>
                  <a:lnTo>
                    <a:pt x="861" y="469"/>
                  </a:lnTo>
                  <a:lnTo>
                    <a:pt x="859" y="469"/>
                  </a:lnTo>
                  <a:lnTo>
                    <a:pt x="859" y="467"/>
                  </a:lnTo>
                  <a:lnTo>
                    <a:pt x="859" y="469"/>
                  </a:lnTo>
                  <a:lnTo>
                    <a:pt x="859" y="467"/>
                  </a:lnTo>
                  <a:lnTo>
                    <a:pt x="859" y="469"/>
                  </a:lnTo>
                  <a:lnTo>
                    <a:pt x="861" y="469"/>
                  </a:lnTo>
                  <a:lnTo>
                    <a:pt x="861" y="471"/>
                  </a:lnTo>
                  <a:lnTo>
                    <a:pt x="859" y="471"/>
                  </a:lnTo>
                  <a:lnTo>
                    <a:pt x="859" y="469"/>
                  </a:lnTo>
                  <a:lnTo>
                    <a:pt x="857" y="469"/>
                  </a:lnTo>
                  <a:lnTo>
                    <a:pt x="857" y="467"/>
                  </a:lnTo>
                  <a:lnTo>
                    <a:pt x="857" y="465"/>
                  </a:lnTo>
                  <a:lnTo>
                    <a:pt x="857" y="463"/>
                  </a:lnTo>
                  <a:lnTo>
                    <a:pt x="855" y="463"/>
                  </a:lnTo>
                  <a:lnTo>
                    <a:pt x="855" y="465"/>
                  </a:lnTo>
                  <a:lnTo>
                    <a:pt x="857" y="465"/>
                  </a:lnTo>
                  <a:lnTo>
                    <a:pt x="857" y="467"/>
                  </a:lnTo>
                  <a:lnTo>
                    <a:pt x="857" y="469"/>
                  </a:lnTo>
                  <a:lnTo>
                    <a:pt x="857" y="471"/>
                  </a:lnTo>
                  <a:lnTo>
                    <a:pt x="855" y="473"/>
                  </a:lnTo>
                  <a:lnTo>
                    <a:pt x="857" y="473"/>
                  </a:lnTo>
                  <a:lnTo>
                    <a:pt x="857" y="475"/>
                  </a:lnTo>
                  <a:lnTo>
                    <a:pt x="855" y="475"/>
                  </a:lnTo>
                  <a:lnTo>
                    <a:pt x="855" y="473"/>
                  </a:lnTo>
                  <a:lnTo>
                    <a:pt x="855" y="475"/>
                  </a:lnTo>
                  <a:lnTo>
                    <a:pt x="855" y="473"/>
                  </a:lnTo>
                  <a:lnTo>
                    <a:pt x="853" y="473"/>
                  </a:lnTo>
                  <a:lnTo>
                    <a:pt x="853" y="475"/>
                  </a:lnTo>
                  <a:lnTo>
                    <a:pt x="853" y="473"/>
                  </a:lnTo>
                  <a:lnTo>
                    <a:pt x="853" y="475"/>
                  </a:lnTo>
                  <a:lnTo>
                    <a:pt x="853" y="477"/>
                  </a:lnTo>
                  <a:lnTo>
                    <a:pt x="855" y="477"/>
                  </a:lnTo>
                  <a:lnTo>
                    <a:pt x="853" y="477"/>
                  </a:lnTo>
                  <a:lnTo>
                    <a:pt x="853" y="478"/>
                  </a:lnTo>
                  <a:lnTo>
                    <a:pt x="853" y="480"/>
                  </a:lnTo>
                  <a:lnTo>
                    <a:pt x="853" y="482"/>
                  </a:lnTo>
                  <a:lnTo>
                    <a:pt x="853" y="480"/>
                  </a:lnTo>
                  <a:lnTo>
                    <a:pt x="851" y="482"/>
                  </a:lnTo>
                  <a:lnTo>
                    <a:pt x="851" y="484"/>
                  </a:lnTo>
                  <a:lnTo>
                    <a:pt x="851" y="486"/>
                  </a:lnTo>
                  <a:lnTo>
                    <a:pt x="851" y="484"/>
                  </a:lnTo>
                  <a:lnTo>
                    <a:pt x="851" y="486"/>
                  </a:lnTo>
                  <a:lnTo>
                    <a:pt x="851" y="488"/>
                  </a:lnTo>
                  <a:lnTo>
                    <a:pt x="851" y="490"/>
                  </a:lnTo>
                  <a:lnTo>
                    <a:pt x="851" y="492"/>
                  </a:lnTo>
                  <a:lnTo>
                    <a:pt x="849" y="492"/>
                  </a:lnTo>
                  <a:lnTo>
                    <a:pt x="849" y="494"/>
                  </a:lnTo>
                  <a:lnTo>
                    <a:pt x="851" y="494"/>
                  </a:lnTo>
                  <a:lnTo>
                    <a:pt x="851" y="496"/>
                  </a:lnTo>
                  <a:lnTo>
                    <a:pt x="849" y="496"/>
                  </a:lnTo>
                  <a:lnTo>
                    <a:pt x="849" y="494"/>
                  </a:lnTo>
                  <a:lnTo>
                    <a:pt x="847" y="494"/>
                  </a:lnTo>
                  <a:lnTo>
                    <a:pt x="847" y="492"/>
                  </a:lnTo>
                  <a:lnTo>
                    <a:pt x="847" y="490"/>
                  </a:lnTo>
                  <a:lnTo>
                    <a:pt x="847" y="492"/>
                  </a:lnTo>
                  <a:lnTo>
                    <a:pt x="847" y="494"/>
                  </a:lnTo>
                  <a:lnTo>
                    <a:pt x="849" y="494"/>
                  </a:lnTo>
                  <a:lnTo>
                    <a:pt x="849" y="496"/>
                  </a:lnTo>
                  <a:lnTo>
                    <a:pt x="849" y="498"/>
                  </a:lnTo>
                  <a:lnTo>
                    <a:pt x="847" y="498"/>
                  </a:lnTo>
                  <a:lnTo>
                    <a:pt x="847" y="500"/>
                  </a:lnTo>
                  <a:lnTo>
                    <a:pt x="845" y="500"/>
                  </a:lnTo>
                  <a:lnTo>
                    <a:pt x="845" y="501"/>
                  </a:lnTo>
                  <a:lnTo>
                    <a:pt x="843" y="501"/>
                  </a:lnTo>
                  <a:lnTo>
                    <a:pt x="843" y="503"/>
                  </a:lnTo>
                  <a:lnTo>
                    <a:pt x="843" y="505"/>
                  </a:lnTo>
                  <a:lnTo>
                    <a:pt x="843" y="507"/>
                  </a:lnTo>
                  <a:lnTo>
                    <a:pt x="845" y="507"/>
                  </a:lnTo>
                  <a:lnTo>
                    <a:pt x="843" y="507"/>
                  </a:lnTo>
                  <a:lnTo>
                    <a:pt x="845" y="507"/>
                  </a:lnTo>
                  <a:lnTo>
                    <a:pt x="845" y="509"/>
                  </a:lnTo>
                  <a:lnTo>
                    <a:pt x="845" y="507"/>
                  </a:lnTo>
                  <a:lnTo>
                    <a:pt x="845" y="509"/>
                  </a:lnTo>
                  <a:lnTo>
                    <a:pt x="845" y="507"/>
                  </a:lnTo>
                  <a:lnTo>
                    <a:pt x="847" y="507"/>
                  </a:lnTo>
                  <a:lnTo>
                    <a:pt x="847" y="509"/>
                  </a:lnTo>
                  <a:lnTo>
                    <a:pt x="845" y="509"/>
                  </a:lnTo>
                  <a:lnTo>
                    <a:pt x="845" y="511"/>
                  </a:lnTo>
                  <a:lnTo>
                    <a:pt x="845" y="513"/>
                  </a:lnTo>
                  <a:lnTo>
                    <a:pt x="845" y="511"/>
                  </a:lnTo>
                  <a:lnTo>
                    <a:pt x="843" y="513"/>
                  </a:lnTo>
                  <a:lnTo>
                    <a:pt x="845" y="513"/>
                  </a:lnTo>
                  <a:lnTo>
                    <a:pt x="843" y="513"/>
                  </a:lnTo>
                  <a:lnTo>
                    <a:pt x="843" y="515"/>
                  </a:lnTo>
                  <a:lnTo>
                    <a:pt x="845" y="515"/>
                  </a:lnTo>
                  <a:lnTo>
                    <a:pt x="843" y="515"/>
                  </a:lnTo>
                  <a:lnTo>
                    <a:pt x="843" y="513"/>
                  </a:lnTo>
                  <a:lnTo>
                    <a:pt x="841" y="513"/>
                  </a:lnTo>
                  <a:lnTo>
                    <a:pt x="841" y="511"/>
                  </a:lnTo>
                  <a:lnTo>
                    <a:pt x="841" y="509"/>
                  </a:lnTo>
                  <a:lnTo>
                    <a:pt x="841" y="511"/>
                  </a:lnTo>
                  <a:lnTo>
                    <a:pt x="841" y="509"/>
                  </a:lnTo>
                  <a:lnTo>
                    <a:pt x="839" y="509"/>
                  </a:lnTo>
                  <a:lnTo>
                    <a:pt x="839" y="511"/>
                  </a:lnTo>
                  <a:lnTo>
                    <a:pt x="839" y="509"/>
                  </a:lnTo>
                  <a:lnTo>
                    <a:pt x="839" y="511"/>
                  </a:lnTo>
                  <a:lnTo>
                    <a:pt x="841" y="511"/>
                  </a:lnTo>
                  <a:lnTo>
                    <a:pt x="841" y="513"/>
                  </a:lnTo>
                  <a:lnTo>
                    <a:pt x="843" y="515"/>
                  </a:lnTo>
                  <a:lnTo>
                    <a:pt x="843" y="517"/>
                  </a:lnTo>
                  <a:lnTo>
                    <a:pt x="841" y="517"/>
                  </a:lnTo>
                  <a:lnTo>
                    <a:pt x="841" y="515"/>
                  </a:lnTo>
                  <a:lnTo>
                    <a:pt x="841" y="517"/>
                  </a:lnTo>
                  <a:lnTo>
                    <a:pt x="841" y="519"/>
                  </a:lnTo>
                  <a:lnTo>
                    <a:pt x="839" y="519"/>
                  </a:lnTo>
                  <a:lnTo>
                    <a:pt x="841" y="519"/>
                  </a:lnTo>
                  <a:lnTo>
                    <a:pt x="839" y="517"/>
                  </a:lnTo>
                  <a:lnTo>
                    <a:pt x="839" y="519"/>
                  </a:lnTo>
                  <a:lnTo>
                    <a:pt x="837" y="519"/>
                  </a:lnTo>
                  <a:lnTo>
                    <a:pt x="839" y="521"/>
                  </a:lnTo>
                  <a:lnTo>
                    <a:pt x="837" y="521"/>
                  </a:lnTo>
                  <a:lnTo>
                    <a:pt x="839" y="521"/>
                  </a:lnTo>
                  <a:lnTo>
                    <a:pt x="837" y="521"/>
                  </a:lnTo>
                  <a:lnTo>
                    <a:pt x="837" y="523"/>
                  </a:lnTo>
                  <a:lnTo>
                    <a:pt x="837" y="521"/>
                  </a:lnTo>
                  <a:lnTo>
                    <a:pt x="837" y="523"/>
                  </a:lnTo>
                  <a:lnTo>
                    <a:pt x="836" y="523"/>
                  </a:lnTo>
                  <a:lnTo>
                    <a:pt x="836" y="521"/>
                  </a:lnTo>
                  <a:lnTo>
                    <a:pt x="837" y="519"/>
                  </a:lnTo>
                  <a:lnTo>
                    <a:pt x="836" y="519"/>
                  </a:lnTo>
                  <a:lnTo>
                    <a:pt x="836" y="521"/>
                  </a:lnTo>
                  <a:lnTo>
                    <a:pt x="836" y="519"/>
                  </a:lnTo>
                  <a:lnTo>
                    <a:pt x="836" y="521"/>
                  </a:lnTo>
                  <a:lnTo>
                    <a:pt x="836" y="519"/>
                  </a:lnTo>
                  <a:lnTo>
                    <a:pt x="836" y="517"/>
                  </a:lnTo>
                  <a:lnTo>
                    <a:pt x="836" y="519"/>
                  </a:lnTo>
                  <a:lnTo>
                    <a:pt x="834" y="519"/>
                  </a:lnTo>
                  <a:lnTo>
                    <a:pt x="834" y="521"/>
                  </a:lnTo>
                  <a:lnTo>
                    <a:pt x="834" y="523"/>
                  </a:lnTo>
                  <a:lnTo>
                    <a:pt x="832" y="523"/>
                  </a:lnTo>
                  <a:lnTo>
                    <a:pt x="834" y="523"/>
                  </a:lnTo>
                  <a:lnTo>
                    <a:pt x="834" y="521"/>
                  </a:lnTo>
                  <a:lnTo>
                    <a:pt x="834" y="519"/>
                  </a:lnTo>
                  <a:lnTo>
                    <a:pt x="834" y="521"/>
                  </a:lnTo>
                  <a:lnTo>
                    <a:pt x="832" y="521"/>
                  </a:lnTo>
                  <a:lnTo>
                    <a:pt x="832" y="523"/>
                  </a:lnTo>
                  <a:lnTo>
                    <a:pt x="832" y="521"/>
                  </a:lnTo>
                  <a:lnTo>
                    <a:pt x="830" y="521"/>
                  </a:lnTo>
                  <a:lnTo>
                    <a:pt x="830" y="519"/>
                  </a:lnTo>
                  <a:lnTo>
                    <a:pt x="832" y="519"/>
                  </a:lnTo>
                  <a:lnTo>
                    <a:pt x="832" y="517"/>
                  </a:lnTo>
                  <a:lnTo>
                    <a:pt x="830" y="517"/>
                  </a:lnTo>
                  <a:lnTo>
                    <a:pt x="828" y="517"/>
                  </a:lnTo>
                  <a:lnTo>
                    <a:pt x="830" y="517"/>
                  </a:lnTo>
                  <a:lnTo>
                    <a:pt x="828" y="519"/>
                  </a:lnTo>
                  <a:lnTo>
                    <a:pt x="830" y="519"/>
                  </a:lnTo>
                  <a:lnTo>
                    <a:pt x="830" y="521"/>
                  </a:lnTo>
                  <a:lnTo>
                    <a:pt x="832" y="521"/>
                  </a:lnTo>
                  <a:lnTo>
                    <a:pt x="832" y="523"/>
                  </a:lnTo>
                  <a:lnTo>
                    <a:pt x="832" y="525"/>
                  </a:lnTo>
                  <a:lnTo>
                    <a:pt x="832" y="523"/>
                  </a:lnTo>
                  <a:lnTo>
                    <a:pt x="832" y="525"/>
                  </a:lnTo>
                  <a:lnTo>
                    <a:pt x="830" y="525"/>
                  </a:lnTo>
                  <a:lnTo>
                    <a:pt x="830" y="526"/>
                  </a:lnTo>
                  <a:lnTo>
                    <a:pt x="830" y="525"/>
                  </a:lnTo>
                  <a:lnTo>
                    <a:pt x="828" y="525"/>
                  </a:lnTo>
                  <a:lnTo>
                    <a:pt x="828" y="526"/>
                  </a:lnTo>
                  <a:lnTo>
                    <a:pt x="826" y="526"/>
                  </a:lnTo>
                  <a:lnTo>
                    <a:pt x="826" y="525"/>
                  </a:lnTo>
                  <a:lnTo>
                    <a:pt x="826" y="526"/>
                  </a:lnTo>
                  <a:lnTo>
                    <a:pt x="824" y="526"/>
                  </a:lnTo>
                  <a:lnTo>
                    <a:pt x="824" y="528"/>
                  </a:lnTo>
                  <a:lnTo>
                    <a:pt x="822" y="530"/>
                  </a:lnTo>
                  <a:lnTo>
                    <a:pt x="820" y="530"/>
                  </a:lnTo>
                  <a:lnTo>
                    <a:pt x="820" y="528"/>
                  </a:lnTo>
                  <a:lnTo>
                    <a:pt x="820" y="530"/>
                  </a:lnTo>
                  <a:lnTo>
                    <a:pt x="818" y="530"/>
                  </a:lnTo>
                  <a:lnTo>
                    <a:pt x="818" y="532"/>
                  </a:lnTo>
                  <a:lnTo>
                    <a:pt x="818" y="530"/>
                  </a:lnTo>
                  <a:lnTo>
                    <a:pt x="818" y="532"/>
                  </a:lnTo>
                  <a:lnTo>
                    <a:pt x="816" y="530"/>
                  </a:lnTo>
                  <a:lnTo>
                    <a:pt x="816" y="532"/>
                  </a:lnTo>
                  <a:lnTo>
                    <a:pt x="816" y="530"/>
                  </a:lnTo>
                  <a:lnTo>
                    <a:pt x="814" y="532"/>
                  </a:lnTo>
                  <a:lnTo>
                    <a:pt x="816" y="532"/>
                  </a:lnTo>
                  <a:lnTo>
                    <a:pt x="816" y="534"/>
                  </a:lnTo>
                  <a:lnTo>
                    <a:pt x="814" y="534"/>
                  </a:lnTo>
                  <a:lnTo>
                    <a:pt x="816" y="534"/>
                  </a:lnTo>
                  <a:lnTo>
                    <a:pt x="814" y="534"/>
                  </a:lnTo>
                  <a:lnTo>
                    <a:pt x="814" y="532"/>
                  </a:lnTo>
                  <a:lnTo>
                    <a:pt x="814" y="530"/>
                  </a:lnTo>
                  <a:lnTo>
                    <a:pt x="814" y="532"/>
                  </a:lnTo>
                  <a:lnTo>
                    <a:pt x="814" y="534"/>
                  </a:lnTo>
                  <a:lnTo>
                    <a:pt x="813" y="534"/>
                  </a:lnTo>
                  <a:lnTo>
                    <a:pt x="813" y="536"/>
                  </a:lnTo>
                  <a:lnTo>
                    <a:pt x="813" y="534"/>
                  </a:lnTo>
                  <a:lnTo>
                    <a:pt x="813" y="532"/>
                  </a:lnTo>
                  <a:lnTo>
                    <a:pt x="814" y="532"/>
                  </a:lnTo>
                  <a:lnTo>
                    <a:pt x="814" y="530"/>
                  </a:lnTo>
                  <a:lnTo>
                    <a:pt x="813" y="530"/>
                  </a:lnTo>
                  <a:lnTo>
                    <a:pt x="814" y="528"/>
                  </a:lnTo>
                  <a:lnTo>
                    <a:pt x="813" y="528"/>
                  </a:lnTo>
                  <a:lnTo>
                    <a:pt x="813" y="530"/>
                  </a:lnTo>
                  <a:lnTo>
                    <a:pt x="813" y="528"/>
                  </a:lnTo>
                  <a:lnTo>
                    <a:pt x="813" y="530"/>
                  </a:lnTo>
                  <a:lnTo>
                    <a:pt x="811" y="530"/>
                  </a:lnTo>
                  <a:lnTo>
                    <a:pt x="813" y="530"/>
                  </a:lnTo>
                  <a:lnTo>
                    <a:pt x="813" y="532"/>
                  </a:lnTo>
                  <a:lnTo>
                    <a:pt x="813" y="530"/>
                  </a:lnTo>
                  <a:lnTo>
                    <a:pt x="814" y="530"/>
                  </a:lnTo>
                  <a:lnTo>
                    <a:pt x="814" y="532"/>
                  </a:lnTo>
                  <a:lnTo>
                    <a:pt x="813" y="532"/>
                  </a:lnTo>
                  <a:lnTo>
                    <a:pt x="813" y="534"/>
                  </a:lnTo>
                  <a:lnTo>
                    <a:pt x="813" y="536"/>
                  </a:lnTo>
                  <a:lnTo>
                    <a:pt x="811" y="536"/>
                  </a:lnTo>
                  <a:lnTo>
                    <a:pt x="811" y="538"/>
                  </a:lnTo>
                  <a:lnTo>
                    <a:pt x="811" y="536"/>
                  </a:lnTo>
                  <a:lnTo>
                    <a:pt x="809" y="536"/>
                  </a:lnTo>
                  <a:lnTo>
                    <a:pt x="811" y="536"/>
                  </a:lnTo>
                  <a:lnTo>
                    <a:pt x="809" y="536"/>
                  </a:lnTo>
                  <a:lnTo>
                    <a:pt x="809" y="534"/>
                  </a:lnTo>
                  <a:lnTo>
                    <a:pt x="811" y="534"/>
                  </a:lnTo>
                  <a:lnTo>
                    <a:pt x="809" y="534"/>
                  </a:lnTo>
                  <a:lnTo>
                    <a:pt x="809" y="536"/>
                  </a:lnTo>
                  <a:lnTo>
                    <a:pt x="807" y="536"/>
                  </a:lnTo>
                  <a:lnTo>
                    <a:pt x="805" y="536"/>
                  </a:lnTo>
                  <a:lnTo>
                    <a:pt x="807" y="536"/>
                  </a:lnTo>
                  <a:lnTo>
                    <a:pt x="809" y="536"/>
                  </a:lnTo>
                  <a:lnTo>
                    <a:pt x="809" y="538"/>
                  </a:lnTo>
                  <a:lnTo>
                    <a:pt x="807" y="538"/>
                  </a:lnTo>
                  <a:lnTo>
                    <a:pt x="805" y="538"/>
                  </a:lnTo>
                  <a:lnTo>
                    <a:pt x="805" y="536"/>
                  </a:lnTo>
                  <a:lnTo>
                    <a:pt x="803" y="536"/>
                  </a:lnTo>
                  <a:lnTo>
                    <a:pt x="801" y="536"/>
                  </a:lnTo>
                  <a:lnTo>
                    <a:pt x="799" y="536"/>
                  </a:lnTo>
                  <a:lnTo>
                    <a:pt x="797" y="536"/>
                  </a:lnTo>
                  <a:lnTo>
                    <a:pt x="795" y="536"/>
                  </a:lnTo>
                  <a:lnTo>
                    <a:pt x="795" y="534"/>
                  </a:lnTo>
                  <a:lnTo>
                    <a:pt x="795" y="532"/>
                  </a:lnTo>
                  <a:lnTo>
                    <a:pt x="793" y="532"/>
                  </a:lnTo>
                  <a:lnTo>
                    <a:pt x="793" y="534"/>
                  </a:lnTo>
                  <a:lnTo>
                    <a:pt x="795" y="536"/>
                  </a:lnTo>
                  <a:lnTo>
                    <a:pt x="793" y="536"/>
                  </a:lnTo>
                  <a:lnTo>
                    <a:pt x="795" y="536"/>
                  </a:lnTo>
                  <a:lnTo>
                    <a:pt x="797" y="538"/>
                  </a:lnTo>
                  <a:lnTo>
                    <a:pt x="799" y="538"/>
                  </a:lnTo>
                  <a:lnTo>
                    <a:pt x="801" y="538"/>
                  </a:lnTo>
                  <a:lnTo>
                    <a:pt x="801" y="536"/>
                  </a:lnTo>
                  <a:lnTo>
                    <a:pt x="803" y="536"/>
                  </a:lnTo>
                  <a:lnTo>
                    <a:pt x="803" y="538"/>
                  </a:lnTo>
                  <a:lnTo>
                    <a:pt x="805" y="538"/>
                  </a:lnTo>
                  <a:lnTo>
                    <a:pt x="807" y="540"/>
                  </a:lnTo>
                  <a:lnTo>
                    <a:pt x="805" y="540"/>
                  </a:lnTo>
                  <a:lnTo>
                    <a:pt x="805" y="542"/>
                  </a:lnTo>
                  <a:lnTo>
                    <a:pt x="805" y="540"/>
                  </a:lnTo>
                  <a:lnTo>
                    <a:pt x="805" y="542"/>
                  </a:lnTo>
                  <a:lnTo>
                    <a:pt x="803" y="542"/>
                  </a:lnTo>
                  <a:lnTo>
                    <a:pt x="801" y="542"/>
                  </a:lnTo>
                  <a:lnTo>
                    <a:pt x="803" y="542"/>
                  </a:lnTo>
                  <a:lnTo>
                    <a:pt x="803" y="544"/>
                  </a:lnTo>
                  <a:lnTo>
                    <a:pt x="803" y="542"/>
                  </a:lnTo>
                  <a:lnTo>
                    <a:pt x="801" y="542"/>
                  </a:lnTo>
                  <a:lnTo>
                    <a:pt x="801" y="544"/>
                  </a:lnTo>
                  <a:lnTo>
                    <a:pt x="801" y="542"/>
                  </a:lnTo>
                  <a:lnTo>
                    <a:pt x="799" y="542"/>
                  </a:lnTo>
                  <a:lnTo>
                    <a:pt x="799" y="544"/>
                  </a:lnTo>
                  <a:lnTo>
                    <a:pt x="797" y="544"/>
                  </a:lnTo>
                  <a:lnTo>
                    <a:pt x="797" y="546"/>
                  </a:lnTo>
                  <a:lnTo>
                    <a:pt x="795" y="546"/>
                  </a:lnTo>
                  <a:lnTo>
                    <a:pt x="797" y="546"/>
                  </a:lnTo>
                  <a:lnTo>
                    <a:pt x="795" y="548"/>
                  </a:lnTo>
                  <a:lnTo>
                    <a:pt x="793" y="548"/>
                  </a:lnTo>
                  <a:lnTo>
                    <a:pt x="793" y="549"/>
                  </a:lnTo>
                  <a:lnTo>
                    <a:pt x="791" y="549"/>
                  </a:lnTo>
                  <a:lnTo>
                    <a:pt x="791" y="551"/>
                  </a:lnTo>
                  <a:lnTo>
                    <a:pt x="789" y="551"/>
                  </a:lnTo>
                  <a:lnTo>
                    <a:pt x="789" y="553"/>
                  </a:lnTo>
                  <a:lnTo>
                    <a:pt x="788" y="555"/>
                  </a:lnTo>
                  <a:lnTo>
                    <a:pt x="786" y="557"/>
                  </a:lnTo>
                  <a:lnTo>
                    <a:pt x="786" y="559"/>
                  </a:lnTo>
                  <a:lnTo>
                    <a:pt x="784" y="559"/>
                  </a:lnTo>
                  <a:lnTo>
                    <a:pt x="782" y="557"/>
                  </a:lnTo>
                  <a:lnTo>
                    <a:pt x="782" y="559"/>
                  </a:lnTo>
                  <a:lnTo>
                    <a:pt x="782" y="557"/>
                  </a:lnTo>
                  <a:lnTo>
                    <a:pt x="780" y="555"/>
                  </a:lnTo>
                  <a:lnTo>
                    <a:pt x="780" y="553"/>
                  </a:lnTo>
                  <a:lnTo>
                    <a:pt x="778" y="553"/>
                  </a:lnTo>
                  <a:lnTo>
                    <a:pt x="776" y="553"/>
                  </a:lnTo>
                  <a:lnTo>
                    <a:pt x="778" y="553"/>
                  </a:lnTo>
                  <a:lnTo>
                    <a:pt x="776" y="553"/>
                  </a:lnTo>
                  <a:lnTo>
                    <a:pt x="778" y="553"/>
                  </a:lnTo>
                  <a:lnTo>
                    <a:pt x="776" y="553"/>
                  </a:lnTo>
                  <a:lnTo>
                    <a:pt x="774" y="553"/>
                  </a:lnTo>
                  <a:lnTo>
                    <a:pt x="774" y="555"/>
                  </a:lnTo>
                  <a:lnTo>
                    <a:pt x="774" y="553"/>
                  </a:lnTo>
                  <a:lnTo>
                    <a:pt x="772" y="553"/>
                  </a:lnTo>
                  <a:lnTo>
                    <a:pt x="772" y="555"/>
                  </a:lnTo>
                  <a:lnTo>
                    <a:pt x="770" y="555"/>
                  </a:lnTo>
                  <a:lnTo>
                    <a:pt x="770" y="557"/>
                  </a:lnTo>
                  <a:lnTo>
                    <a:pt x="770" y="555"/>
                  </a:lnTo>
                  <a:lnTo>
                    <a:pt x="768" y="555"/>
                  </a:lnTo>
                  <a:lnTo>
                    <a:pt x="768" y="557"/>
                  </a:lnTo>
                  <a:lnTo>
                    <a:pt x="766" y="557"/>
                  </a:lnTo>
                  <a:lnTo>
                    <a:pt x="768" y="557"/>
                  </a:lnTo>
                  <a:lnTo>
                    <a:pt x="766" y="557"/>
                  </a:lnTo>
                  <a:lnTo>
                    <a:pt x="766" y="555"/>
                  </a:lnTo>
                  <a:lnTo>
                    <a:pt x="766" y="557"/>
                  </a:lnTo>
                  <a:lnTo>
                    <a:pt x="768" y="557"/>
                  </a:lnTo>
                  <a:lnTo>
                    <a:pt x="766" y="557"/>
                  </a:lnTo>
                  <a:lnTo>
                    <a:pt x="765" y="557"/>
                  </a:lnTo>
                  <a:lnTo>
                    <a:pt x="765" y="559"/>
                  </a:lnTo>
                  <a:lnTo>
                    <a:pt x="763" y="559"/>
                  </a:lnTo>
                  <a:lnTo>
                    <a:pt x="761" y="559"/>
                  </a:lnTo>
                  <a:lnTo>
                    <a:pt x="759" y="559"/>
                  </a:lnTo>
                  <a:lnTo>
                    <a:pt x="757" y="557"/>
                  </a:lnTo>
                  <a:lnTo>
                    <a:pt x="757" y="559"/>
                  </a:lnTo>
                  <a:lnTo>
                    <a:pt x="757" y="557"/>
                  </a:lnTo>
                  <a:lnTo>
                    <a:pt x="757" y="559"/>
                  </a:lnTo>
                  <a:lnTo>
                    <a:pt x="757" y="561"/>
                  </a:lnTo>
                  <a:lnTo>
                    <a:pt x="755" y="559"/>
                  </a:lnTo>
                  <a:lnTo>
                    <a:pt x="755" y="561"/>
                  </a:lnTo>
                  <a:lnTo>
                    <a:pt x="755" y="563"/>
                  </a:lnTo>
                  <a:lnTo>
                    <a:pt x="753" y="563"/>
                  </a:lnTo>
                  <a:lnTo>
                    <a:pt x="753" y="561"/>
                  </a:lnTo>
                  <a:lnTo>
                    <a:pt x="753" y="563"/>
                  </a:lnTo>
                  <a:lnTo>
                    <a:pt x="751" y="563"/>
                  </a:lnTo>
                  <a:lnTo>
                    <a:pt x="751" y="561"/>
                  </a:lnTo>
                  <a:lnTo>
                    <a:pt x="751" y="563"/>
                  </a:lnTo>
                  <a:lnTo>
                    <a:pt x="751" y="561"/>
                  </a:lnTo>
                  <a:lnTo>
                    <a:pt x="751" y="563"/>
                  </a:lnTo>
                  <a:lnTo>
                    <a:pt x="749" y="563"/>
                  </a:lnTo>
                  <a:lnTo>
                    <a:pt x="749" y="565"/>
                  </a:lnTo>
                  <a:lnTo>
                    <a:pt x="747" y="563"/>
                  </a:lnTo>
                  <a:lnTo>
                    <a:pt x="747" y="565"/>
                  </a:lnTo>
                  <a:lnTo>
                    <a:pt x="745" y="565"/>
                  </a:lnTo>
                  <a:lnTo>
                    <a:pt x="743" y="565"/>
                  </a:lnTo>
                  <a:lnTo>
                    <a:pt x="743" y="567"/>
                  </a:lnTo>
                  <a:lnTo>
                    <a:pt x="743" y="565"/>
                  </a:lnTo>
                  <a:lnTo>
                    <a:pt x="743" y="563"/>
                  </a:lnTo>
                  <a:lnTo>
                    <a:pt x="743" y="565"/>
                  </a:lnTo>
                  <a:lnTo>
                    <a:pt x="741" y="565"/>
                  </a:lnTo>
                  <a:lnTo>
                    <a:pt x="741" y="567"/>
                  </a:lnTo>
                  <a:lnTo>
                    <a:pt x="741" y="565"/>
                  </a:lnTo>
                  <a:lnTo>
                    <a:pt x="740" y="565"/>
                  </a:lnTo>
                  <a:lnTo>
                    <a:pt x="741" y="565"/>
                  </a:lnTo>
                  <a:lnTo>
                    <a:pt x="740" y="565"/>
                  </a:lnTo>
                  <a:lnTo>
                    <a:pt x="741" y="565"/>
                  </a:lnTo>
                  <a:lnTo>
                    <a:pt x="741" y="567"/>
                  </a:lnTo>
                  <a:lnTo>
                    <a:pt x="740" y="567"/>
                  </a:lnTo>
                  <a:lnTo>
                    <a:pt x="741" y="567"/>
                  </a:lnTo>
                  <a:lnTo>
                    <a:pt x="740" y="567"/>
                  </a:lnTo>
                  <a:lnTo>
                    <a:pt x="740" y="569"/>
                  </a:lnTo>
                  <a:lnTo>
                    <a:pt x="740" y="567"/>
                  </a:lnTo>
                  <a:lnTo>
                    <a:pt x="740" y="569"/>
                  </a:lnTo>
                  <a:lnTo>
                    <a:pt x="738" y="569"/>
                  </a:lnTo>
                  <a:lnTo>
                    <a:pt x="738" y="567"/>
                  </a:lnTo>
                  <a:lnTo>
                    <a:pt x="738" y="569"/>
                  </a:lnTo>
                  <a:lnTo>
                    <a:pt x="736" y="569"/>
                  </a:lnTo>
                  <a:lnTo>
                    <a:pt x="734" y="569"/>
                  </a:lnTo>
                  <a:lnTo>
                    <a:pt x="734" y="571"/>
                  </a:lnTo>
                  <a:lnTo>
                    <a:pt x="734" y="569"/>
                  </a:lnTo>
                  <a:lnTo>
                    <a:pt x="732" y="569"/>
                  </a:lnTo>
                  <a:lnTo>
                    <a:pt x="732" y="571"/>
                  </a:lnTo>
                  <a:lnTo>
                    <a:pt x="730" y="573"/>
                  </a:lnTo>
                  <a:lnTo>
                    <a:pt x="728" y="573"/>
                  </a:lnTo>
                  <a:lnTo>
                    <a:pt x="728" y="574"/>
                  </a:lnTo>
                  <a:lnTo>
                    <a:pt x="730" y="574"/>
                  </a:lnTo>
                  <a:lnTo>
                    <a:pt x="728" y="574"/>
                  </a:lnTo>
                  <a:lnTo>
                    <a:pt x="728" y="576"/>
                  </a:lnTo>
                  <a:lnTo>
                    <a:pt x="726" y="576"/>
                  </a:lnTo>
                  <a:lnTo>
                    <a:pt x="728" y="576"/>
                  </a:lnTo>
                  <a:lnTo>
                    <a:pt x="726" y="578"/>
                  </a:lnTo>
                  <a:lnTo>
                    <a:pt x="726" y="576"/>
                  </a:lnTo>
                  <a:lnTo>
                    <a:pt x="726" y="578"/>
                  </a:lnTo>
                  <a:lnTo>
                    <a:pt x="724" y="578"/>
                  </a:lnTo>
                  <a:lnTo>
                    <a:pt x="722" y="578"/>
                  </a:lnTo>
                  <a:lnTo>
                    <a:pt x="722" y="580"/>
                  </a:lnTo>
                  <a:lnTo>
                    <a:pt x="722" y="582"/>
                  </a:lnTo>
                  <a:lnTo>
                    <a:pt x="720" y="582"/>
                  </a:lnTo>
                  <a:lnTo>
                    <a:pt x="718" y="582"/>
                  </a:lnTo>
                  <a:lnTo>
                    <a:pt x="718" y="580"/>
                  </a:lnTo>
                  <a:lnTo>
                    <a:pt x="716" y="580"/>
                  </a:lnTo>
                  <a:lnTo>
                    <a:pt x="715" y="580"/>
                  </a:lnTo>
                  <a:lnTo>
                    <a:pt x="715" y="582"/>
                  </a:lnTo>
                  <a:lnTo>
                    <a:pt x="713" y="582"/>
                  </a:lnTo>
                  <a:lnTo>
                    <a:pt x="713" y="584"/>
                  </a:lnTo>
                  <a:lnTo>
                    <a:pt x="713" y="582"/>
                  </a:lnTo>
                  <a:lnTo>
                    <a:pt x="711" y="582"/>
                  </a:lnTo>
                  <a:lnTo>
                    <a:pt x="711" y="584"/>
                  </a:lnTo>
                  <a:lnTo>
                    <a:pt x="709" y="584"/>
                  </a:lnTo>
                  <a:lnTo>
                    <a:pt x="709" y="582"/>
                  </a:lnTo>
                  <a:lnTo>
                    <a:pt x="707" y="582"/>
                  </a:lnTo>
                  <a:lnTo>
                    <a:pt x="705" y="582"/>
                  </a:lnTo>
                  <a:lnTo>
                    <a:pt x="705" y="584"/>
                  </a:lnTo>
                  <a:lnTo>
                    <a:pt x="703" y="584"/>
                  </a:lnTo>
                  <a:lnTo>
                    <a:pt x="701" y="584"/>
                  </a:lnTo>
                  <a:lnTo>
                    <a:pt x="699" y="584"/>
                  </a:lnTo>
                  <a:lnTo>
                    <a:pt x="699" y="586"/>
                  </a:lnTo>
                  <a:lnTo>
                    <a:pt x="697" y="586"/>
                  </a:lnTo>
                  <a:lnTo>
                    <a:pt x="695" y="586"/>
                  </a:lnTo>
                  <a:lnTo>
                    <a:pt x="697" y="584"/>
                  </a:lnTo>
                  <a:lnTo>
                    <a:pt x="695" y="586"/>
                  </a:lnTo>
                  <a:lnTo>
                    <a:pt x="697" y="586"/>
                  </a:lnTo>
                  <a:lnTo>
                    <a:pt x="697" y="588"/>
                  </a:lnTo>
                  <a:lnTo>
                    <a:pt x="695" y="588"/>
                  </a:lnTo>
                  <a:lnTo>
                    <a:pt x="697" y="588"/>
                  </a:lnTo>
                  <a:lnTo>
                    <a:pt x="695" y="588"/>
                  </a:lnTo>
                  <a:lnTo>
                    <a:pt x="693" y="588"/>
                  </a:lnTo>
                  <a:lnTo>
                    <a:pt x="693" y="590"/>
                  </a:lnTo>
                  <a:lnTo>
                    <a:pt x="693" y="592"/>
                  </a:lnTo>
                  <a:lnTo>
                    <a:pt x="692" y="592"/>
                  </a:lnTo>
                  <a:lnTo>
                    <a:pt x="690" y="592"/>
                  </a:lnTo>
                  <a:lnTo>
                    <a:pt x="688" y="592"/>
                  </a:lnTo>
                  <a:lnTo>
                    <a:pt x="686" y="592"/>
                  </a:lnTo>
                  <a:lnTo>
                    <a:pt x="684" y="592"/>
                  </a:lnTo>
                  <a:lnTo>
                    <a:pt x="682" y="592"/>
                  </a:lnTo>
                  <a:lnTo>
                    <a:pt x="680" y="592"/>
                  </a:lnTo>
                  <a:lnTo>
                    <a:pt x="680" y="594"/>
                  </a:lnTo>
                  <a:lnTo>
                    <a:pt x="678" y="594"/>
                  </a:lnTo>
                  <a:lnTo>
                    <a:pt x="678" y="596"/>
                  </a:lnTo>
                  <a:lnTo>
                    <a:pt x="676" y="596"/>
                  </a:lnTo>
                  <a:lnTo>
                    <a:pt x="676" y="597"/>
                  </a:lnTo>
                  <a:lnTo>
                    <a:pt x="674" y="597"/>
                  </a:lnTo>
                  <a:lnTo>
                    <a:pt x="674" y="599"/>
                  </a:lnTo>
                  <a:lnTo>
                    <a:pt x="672" y="599"/>
                  </a:lnTo>
                  <a:lnTo>
                    <a:pt x="670" y="599"/>
                  </a:lnTo>
                  <a:lnTo>
                    <a:pt x="670" y="601"/>
                  </a:lnTo>
                  <a:lnTo>
                    <a:pt x="668" y="601"/>
                  </a:lnTo>
                  <a:lnTo>
                    <a:pt x="667" y="601"/>
                  </a:lnTo>
                  <a:lnTo>
                    <a:pt x="668" y="601"/>
                  </a:lnTo>
                  <a:lnTo>
                    <a:pt x="667" y="601"/>
                  </a:lnTo>
                  <a:lnTo>
                    <a:pt x="668" y="601"/>
                  </a:lnTo>
                  <a:lnTo>
                    <a:pt x="667" y="601"/>
                  </a:lnTo>
                  <a:lnTo>
                    <a:pt x="667" y="603"/>
                  </a:lnTo>
                  <a:lnTo>
                    <a:pt x="667" y="601"/>
                  </a:lnTo>
                  <a:lnTo>
                    <a:pt x="667" y="603"/>
                  </a:lnTo>
                  <a:lnTo>
                    <a:pt x="665" y="603"/>
                  </a:lnTo>
                  <a:lnTo>
                    <a:pt x="667" y="603"/>
                  </a:lnTo>
                  <a:lnTo>
                    <a:pt x="665" y="603"/>
                  </a:lnTo>
                  <a:lnTo>
                    <a:pt x="663" y="603"/>
                  </a:lnTo>
                  <a:lnTo>
                    <a:pt x="663" y="605"/>
                  </a:lnTo>
                  <a:lnTo>
                    <a:pt x="661" y="605"/>
                  </a:lnTo>
                  <a:lnTo>
                    <a:pt x="661" y="603"/>
                  </a:lnTo>
                  <a:lnTo>
                    <a:pt x="661" y="605"/>
                  </a:lnTo>
                  <a:lnTo>
                    <a:pt x="661" y="603"/>
                  </a:lnTo>
                  <a:lnTo>
                    <a:pt x="661" y="605"/>
                  </a:lnTo>
                  <a:lnTo>
                    <a:pt x="661" y="603"/>
                  </a:lnTo>
                  <a:lnTo>
                    <a:pt x="661" y="605"/>
                  </a:lnTo>
                  <a:lnTo>
                    <a:pt x="661" y="603"/>
                  </a:lnTo>
                  <a:lnTo>
                    <a:pt x="661" y="605"/>
                  </a:lnTo>
                  <a:lnTo>
                    <a:pt x="661" y="603"/>
                  </a:lnTo>
                  <a:lnTo>
                    <a:pt x="661" y="605"/>
                  </a:lnTo>
                  <a:lnTo>
                    <a:pt x="661" y="603"/>
                  </a:lnTo>
                  <a:lnTo>
                    <a:pt x="659" y="603"/>
                  </a:lnTo>
                  <a:lnTo>
                    <a:pt x="659" y="605"/>
                  </a:lnTo>
                  <a:lnTo>
                    <a:pt x="657" y="605"/>
                  </a:lnTo>
                  <a:lnTo>
                    <a:pt x="655" y="605"/>
                  </a:lnTo>
                  <a:lnTo>
                    <a:pt x="655" y="607"/>
                  </a:lnTo>
                  <a:lnTo>
                    <a:pt x="653" y="607"/>
                  </a:lnTo>
                  <a:lnTo>
                    <a:pt x="651" y="607"/>
                  </a:lnTo>
                  <a:lnTo>
                    <a:pt x="649" y="607"/>
                  </a:lnTo>
                  <a:lnTo>
                    <a:pt x="649" y="609"/>
                  </a:lnTo>
                  <a:lnTo>
                    <a:pt x="647" y="609"/>
                  </a:lnTo>
                  <a:lnTo>
                    <a:pt x="645" y="609"/>
                  </a:lnTo>
                  <a:lnTo>
                    <a:pt x="645" y="611"/>
                  </a:lnTo>
                  <a:lnTo>
                    <a:pt x="644" y="611"/>
                  </a:lnTo>
                  <a:lnTo>
                    <a:pt x="642" y="611"/>
                  </a:lnTo>
                  <a:lnTo>
                    <a:pt x="642" y="613"/>
                  </a:lnTo>
                  <a:lnTo>
                    <a:pt x="642" y="611"/>
                  </a:lnTo>
                  <a:lnTo>
                    <a:pt x="642" y="613"/>
                  </a:lnTo>
                  <a:lnTo>
                    <a:pt x="640" y="613"/>
                  </a:lnTo>
                  <a:lnTo>
                    <a:pt x="640" y="615"/>
                  </a:lnTo>
                  <a:lnTo>
                    <a:pt x="638" y="615"/>
                  </a:lnTo>
                  <a:lnTo>
                    <a:pt x="640" y="615"/>
                  </a:lnTo>
                  <a:lnTo>
                    <a:pt x="638" y="615"/>
                  </a:lnTo>
                  <a:lnTo>
                    <a:pt x="638" y="617"/>
                  </a:lnTo>
                  <a:lnTo>
                    <a:pt x="638" y="615"/>
                  </a:lnTo>
                  <a:lnTo>
                    <a:pt x="638" y="617"/>
                  </a:lnTo>
                  <a:lnTo>
                    <a:pt x="636" y="617"/>
                  </a:lnTo>
                  <a:lnTo>
                    <a:pt x="634" y="617"/>
                  </a:lnTo>
                  <a:lnTo>
                    <a:pt x="634" y="619"/>
                  </a:lnTo>
                  <a:lnTo>
                    <a:pt x="632" y="619"/>
                  </a:lnTo>
                  <a:lnTo>
                    <a:pt x="632" y="617"/>
                  </a:lnTo>
                  <a:lnTo>
                    <a:pt x="632" y="619"/>
                  </a:lnTo>
                  <a:lnTo>
                    <a:pt x="632" y="617"/>
                  </a:lnTo>
                  <a:lnTo>
                    <a:pt x="632" y="619"/>
                  </a:lnTo>
                  <a:lnTo>
                    <a:pt x="630" y="619"/>
                  </a:lnTo>
                  <a:lnTo>
                    <a:pt x="628" y="619"/>
                  </a:lnTo>
                  <a:lnTo>
                    <a:pt x="626" y="619"/>
                  </a:lnTo>
                  <a:lnTo>
                    <a:pt x="624" y="619"/>
                  </a:lnTo>
                  <a:lnTo>
                    <a:pt x="624" y="621"/>
                  </a:lnTo>
                  <a:lnTo>
                    <a:pt x="624" y="622"/>
                  </a:lnTo>
                  <a:lnTo>
                    <a:pt x="624" y="624"/>
                  </a:lnTo>
                  <a:lnTo>
                    <a:pt x="624" y="626"/>
                  </a:lnTo>
                  <a:lnTo>
                    <a:pt x="622" y="626"/>
                  </a:lnTo>
                  <a:lnTo>
                    <a:pt x="622" y="628"/>
                  </a:lnTo>
                  <a:lnTo>
                    <a:pt x="620" y="628"/>
                  </a:lnTo>
                  <a:lnTo>
                    <a:pt x="619" y="628"/>
                  </a:lnTo>
                  <a:lnTo>
                    <a:pt x="617" y="628"/>
                  </a:lnTo>
                  <a:lnTo>
                    <a:pt x="619" y="628"/>
                  </a:lnTo>
                  <a:lnTo>
                    <a:pt x="617" y="628"/>
                  </a:lnTo>
                  <a:lnTo>
                    <a:pt x="615" y="628"/>
                  </a:lnTo>
                  <a:lnTo>
                    <a:pt x="615" y="630"/>
                  </a:lnTo>
                  <a:lnTo>
                    <a:pt x="613" y="630"/>
                  </a:lnTo>
                  <a:lnTo>
                    <a:pt x="613" y="632"/>
                  </a:lnTo>
                  <a:lnTo>
                    <a:pt x="613" y="630"/>
                  </a:lnTo>
                  <a:lnTo>
                    <a:pt x="611" y="630"/>
                  </a:lnTo>
                  <a:lnTo>
                    <a:pt x="611" y="628"/>
                  </a:lnTo>
                  <a:lnTo>
                    <a:pt x="609" y="628"/>
                  </a:lnTo>
                  <a:lnTo>
                    <a:pt x="607" y="628"/>
                  </a:lnTo>
                  <a:lnTo>
                    <a:pt x="607" y="630"/>
                  </a:lnTo>
                  <a:lnTo>
                    <a:pt x="605" y="630"/>
                  </a:lnTo>
                  <a:lnTo>
                    <a:pt x="605" y="632"/>
                  </a:lnTo>
                  <a:lnTo>
                    <a:pt x="607" y="632"/>
                  </a:lnTo>
                  <a:lnTo>
                    <a:pt x="607" y="634"/>
                  </a:lnTo>
                  <a:lnTo>
                    <a:pt x="607" y="636"/>
                  </a:lnTo>
                  <a:lnTo>
                    <a:pt x="609" y="636"/>
                  </a:lnTo>
                  <a:lnTo>
                    <a:pt x="609" y="634"/>
                  </a:lnTo>
                  <a:lnTo>
                    <a:pt x="609" y="636"/>
                  </a:lnTo>
                  <a:lnTo>
                    <a:pt x="609" y="634"/>
                  </a:lnTo>
                  <a:lnTo>
                    <a:pt x="611" y="634"/>
                  </a:lnTo>
                  <a:lnTo>
                    <a:pt x="611" y="636"/>
                  </a:lnTo>
                  <a:lnTo>
                    <a:pt x="609" y="636"/>
                  </a:lnTo>
                  <a:lnTo>
                    <a:pt x="607" y="636"/>
                  </a:lnTo>
                  <a:lnTo>
                    <a:pt x="605" y="636"/>
                  </a:lnTo>
                  <a:lnTo>
                    <a:pt x="605" y="638"/>
                  </a:lnTo>
                  <a:lnTo>
                    <a:pt x="605" y="640"/>
                  </a:lnTo>
                  <a:lnTo>
                    <a:pt x="603" y="640"/>
                  </a:lnTo>
                  <a:lnTo>
                    <a:pt x="603" y="642"/>
                  </a:lnTo>
                  <a:lnTo>
                    <a:pt x="601" y="642"/>
                  </a:lnTo>
                  <a:lnTo>
                    <a:pt x="603" y="642"/>
                  </a:lnTo>
                  <a:lnTo>
                    <a:pt x="603" y="644"/>
                  </a:lnTo>
                  <a:lnTo>
                    <a:pt x="601" y="644"/>
                  </a:lnTo>
                  <a:lnTo>
                    <a:pt x="603" y="644"/>
                  </a:lnTo>
                  <a:lnTo>
                    <a:pt x="603" y="645"/>
                  </a:lnTo>
                  <a:lnTo>
                    <a:pt x="601" y="645"/>
                  </a:lnTo>
                  <a:lnTo>
                    <a:pt x="603" y="645"/>
                  </a:lnTo>
                  <a:lnTo>
                    <a:pt x="601" y="645"/>
                  </a:lnTo>
                  <a:lnTo>
                    <a:pt x="601" y="647"/>
                  </a:lnTo>
                  <a:lnTo>
                    <a:pt x="601" y="645"/>
                  </a:lnTo>
                  <a:lnTo>
                    <a:pt x="601" y="647"/>
                  </a:lnTo>
                  <a:lnTo>
                    <a:pt x="599" y="647"/>
                  </a:lnTo>
                  <a:lnTo>
                    <a:pt x="599" y="649"/>
                  </a:lnTo>
                  <a:lnTo>
                    <a:pt x="597" y="649"/>
                  </a:lnTo>
                  <a:lnTo>
                    <a:pt x="597" y="647"/>
                  </a:lnTo>
                  <a:lnTo>
                    <a:pt x="597" y="649"/>
                  </a:lnTo>
                  <a:lnTo>
                    <a:pt x="597" y="651"/>
                  </a:lnTo>
                  <a:lnTo>
                    <a:pt x="597" y="649"/>
                  </a:lnTo>
                  <a:lnTo>
                    <a:pt x="597" y="651"/>
                  </a:lnTo>
                  <a:lnTo>
                    <a:pt x="597" y="649"/>
                  </a:lnTo>
                  <a:lnTo>
                    <a:pt x="597" y="651"/>
                  </a:lnTo>
                  <a:lnTo>
                    <a:pt x="596" y="651"/>
                  </a:lnTo>
                  <a:lnTo>
                    <a:pt x="597" y="651"/>
                  </a:lnTo>
                  <a:lnTo>
                    <a:pt x="596" y="651"/>
                  </a:lnTo>
                  <a:lnTo>
                    <a:pt x="596" y="653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6" y="655"/>
                  </a:lnTo>
                  <a:lnTo>
                    <a:pt x="596" y="657"/>
                  </a:lnTo>
                  <a:lnTo>
                    <a:pt x="596" y="655"/>
                  </a:lnTo>
                  <a:lnTo>
                    <a:pt x="597" y="655"/>
                  </a:lnTo>
                  <a:lnTo>
                    <a:pt x="597" y="657"/>
                  </a:lnTo>
                  <a:lnTo>
                    <a:pt x="596" y="657"/>
                  </a:lnTo>
                  <a:lnTo>
                    <a:pt x="597" y="657"/>
                  </a:lnTo>
                  <a:lnTo>
                    <a:pt x="597" y="655"/>
                  </a:lnTo>
                  <a:lnTo>
                    <a:pt x="597" y="657"/>
                  </a:lnTo>
                  <a:lnTo>
                    <a:pt x="596" y="657"/>
                  </a:lnTo>
                  <a:lnTo>
                    <a:pt x="597" y="657"/>
                  </a:lnTo>
                  <a:lnTo>
                    <a:pt x="596" y="657"/>
                  </a:lnTo>
                  <a:lnTo>
                    <a:pt x="596" y="659"/>
                  </a:lnTo>
                  <a:lnTo>
                    <a:pt x="597" y="659"/>
                  </a:lnTo>
                  <a:lnTo>
                    <a:pt x="597" y="661"/>
                  </a:lnTo>
                  <a:lnTo>
                    <a:pt x="597" y="663"/>
                  </a:lnTo>
                  <a:lnTo>
                    <a:pt x="596" y="663"/>
                  </a:lnTo>
                  <a:lnTo>
                    <a:pt x="597" y="663"/>
                  </a:lnTo>
                  <a:lnTo>
                    <a:pt x="596" y="663"/>
                  </a:lnTo>
                  <a:lnTo>
                    <a:pt x="594" y="663"/>
                  </a:lnTo>
                  <a:lnTo>
                    <a:pt x="594" y="665"/>
                  </a:lnTo>
                  <a:lnTo>
                    <a:pt x="594" y="667"/>
                  </a:lnTo>
                  <a:lnTo>
                    <a:pt x="594" y="669"/>
                  </a:lnTo>
                  <a:lnTo>
                    <a:pt x="594" y="670"/>
                  </a:lnTo>
                  <a:lnTo>
                    <a:pt x="594" y="672"/>
                  </a:lnTo>
                  <a:lnTo>
                    <a:pt x="596" y="672"/>
                  </a:lnTo>
                  <a:lnTo>
                    <a:pt x="596" y="674"/>
                  </a:lnTo>
                  <a:lnTo>
                    <a:pt x="596" y="676"/>
                  </a:lnTo>
                  <a:lnTo>
                    <a:pt x="596" y="678"/>
                  </a:lnTo>
                  <a:lnTo>
                    <a:pt x="596" y="680"/>
                  </a:lnTo>
                  <a:lnTo>
                    <a:pt x="596" y="682"/>
                  </a:lnTo>
                  <a:lnTo>
                    <a:pt x="596" y="684"/>
                  </a:lnTo>
                  <a:lnTo>
                    <a:pt x="597" y="684"/>
                  </a:lnTo>
                  <a:lnTo>
                    <a:pt x="597" y="686"/>
                  </a:lnTo>
                  <a:lnTo>
                    <a:pt x="597" y="688"/>
                  </a:lnTo>
                  <a:lnTo>
                    <a:pt x="597" y="690"/>
                  </a:lnTo>
                  <a:lnTo>
                    <a:pt x="596" y="690"/>
                  </a:lnTo>
                  <a:lnTo>
                    <a:pt x="596" y="692"/>
                  </a:lnTo>
                  <a:lnTo>
                    <a:pt x="597" y="692"/>
                  </a:lnTo>
                  <a:lnTo>
                    <a:pt x="597" y="693"/>
                  </a:lnTo>
                  <a:lnTo>
                    <a:pt x="596" y="693"/>
                  </a:lnTo>
                  <a:lnTo>
                    <a:pt x="597" y="693"/>
                  </a:lnTo>
                  <a:lnTo>
                    <a:pt x="596" y="693"/>
                  </a:lnTo>
                  <a:lnTo>
                    <a:pt x="597" y="693"/>
                  </a:lnTo>
                  <a:lnTo>
                    <a:pt x="596" y="693"/>
                  </a:lnTo>
                  <a:lnTo>
                    <a:pt x="596" y="695"/>
                  </a:lnTo>
                  <a:lnTo>
                    <a:pt x="596" y="697"/>
                  </a:lnTo>
                  <a:lnTo>
                    <a:pt x="594" y="697"/>
                  </a:lnTo>
                  <a:lnTo>
                    <a:pt x="594" y="699"/>
                  </a:lnTo>
                  <a:lnTo>
                    <a:pt x="594" y="697"/>
                  </a:lnTo>
                  <a:lnTo>
                    <a:pt x="592" y="699"/>
                  </a:lnTo>
                  <a:lnTo>
                    <a:pt x="590" y="699"/>
                  </a:lnTo>
                  <a:lnTo>
                    <a:pt x="588" y="699"/>
                  </a:lnTo>
                  <a:lnTo>
                    <a:pt x="588" y="701"/>
                  </a:lnTo>
                  <a:lnTo>
                    <a:pt x="588" y="699"/>
                  </a:lnTo>
                  <a:lnTo>
                    <a:pt x="588" y="701"/>
                  </a:lnTo>
                  <a:lnTo>
                    <a:pt x="586" y="701"/>
                  </a:lnTo>
                  <a:lnTo>
                    <a:pt x="586" y="703"/>
                  </a:lnTo>
                  <a:lnTo>
                    <a:pt x="584" y="703"/>
                  </a:lnTo>
                  <a:lnTo>
                    <a:pt x="582" y="703"/>
                  </a:lnTo>
                  <a:lnTo>
                    <a:pt x="584" y="703"/>
                  </a:lnTo>
                  <a:lnTo>
                    <a:pt x="582" y="703"/>
                  </a:lnTo>
                  <a:lnTo>
                    <a:pt x="582" y="705"/>
                  </a:lnTo>
                  <a:lnTo>
                    <a:pt x="582" y="703"/>
                  </a:lnTo>
                  <a:lnTo>
                    <a:pt x="580" y="703"/>
                  </a:lnTo>
                  <a:lnTo>
                    <a:pt x="580" y="705"/>
                  </a:lnTo>
                  <a:lnTo>
                    <a:pt x="582" y="705"/>
                  </a:lnTo>
                  <a:lnTo>
                    <a:pt x="580" y="705"/>
                  </a:lnTo>
                  <a:lnTo>
                    <a:pt x="582" y="705"/>
                  </a:lnTo>
                  <a:lnTo>
                    <a:pt x="580" y="705"/>
                  </a:lnTo>
                  <a:lnTo>
                    <a:pt x="582" y="705"/>
                  </a:lnTo>
                  <a:lnTo>
                    <a:pt x="580" y="705"/>
                  </a:lnTo>
                  <a:lnTo>
                    <a:pt x="580" y="707"/>
                  </a:lnTo>
                  <a:lnTo>
                    <a:pt x="578" y="707"/>
                  </a:lnTo>
                  <a:lnTo>
                    <a:pt x="576" y="707"/>
                  </a:lnTo>
                  <a:lnTo>
                    <a:pt x="574" y="707"/>
                  </a:lnTo>
                  <a:lnTo>
                    <a:pt x="574" y="709"/>
                  </a:lnTo>
                  <a:lnTo>
                    <a:pt x="572" y="709"/>
                  </a:lnTo>
                  <a:lnTo>
                    <a:pt x="571" y="709"/>
                  </a:lnTo>
                  <a:lnTo>
                    <a:pt x="571" y="711"/>
                  </a:lnTo>
                  <a:lnTo>
                    <a:pt x="571" y="713"/>
                  </a:lnTo>
                  <a:lnTo>
                    <a:pt x="571" y="711"/>
                  </a:lnTo>
                  <a:lnTo>
                    <a:pt x="569" y="711"/>
                  </a:lnTo>
                  <a:lnTo>
                    <a:pt x="569" y="713"/>
                  </a:lnTo>
                  <a:lnTo>
                    <a:pt x="569" y="711"/>
                  </a:lnTo>
                  <a:lnTo>
                    <a:pt x="569" y="713"/>
                  </a:lnTo>
                  <a:lnTo>
                    <a:pt x="569" y="715"/>
                  </a:lnTo>
                  <a:lnTo>
                    <a:pt x="569" y="716"/>
                  </a:lnTo>
                  <a:lnTo>
                    <a:pt x="567" y="716"/>
                  </a:lnTo>
                  <a:lnTo>
                    <a:pt x="567" y="718"/>
                  </a:lnTo>
                  <a:lnTo>
                    <a:pt x="565" y="718"/>
                  </a:lnTo>
                  <a:lnTo>
                    <a:pt x="563" y="718"/>
                  </a:lnTo>
                  <a:lnTo>
                    <a:pt x="563" y="720"/>
                  </a:lnTo>
                  <a:lnTo>
                    <a:pt x="565" y="720"/>
                  </a:lnTo>
                  <a:lnTo>
                    <a:pt x="565" y="718"/>
                  </a:lnTo>
                  <a:lnTo>
                    <a:pt x="565" y="720"/>
                  </a:lnTo>
                  <a:lnTo>
                    <a:pt x="567" y="720"/>
                  </a:lnTo>
                  <a:lnTo>
                    <a:pt x="567" y="718"/>
                  </a:lnTo>
                  <a:lnTo>
                    <a:pt x="569" y="718"/>
                  </a:lnTo>
                  <a:lnTo>
                    <a:pt x="569" y="720"/>
                  </a:lnTo>
                  <a:lnTo>
                    <a:pt x="571" y="720"/>
                  </a:lnTo>
                  <a:lnTo>
                    <a:pt x="571" y="722"/>
                  </a:lnTo>
                  <a:lnTo>
                    <a:pt x="569" y="722"/>
                  </a:lnTo>
                  <a:lnTo>
                    <a:pt x="569" y="724"/>
                  </a:lnTo>
                  <a:lnTo>
                    <a:pt x="567" y="724"/>
                  </a:lnTo>
                  <a:lnTo>
                    <a:pt x="565" y="724"/>
                  </a:lnTo>
                  <a:lnTo>
                    <a:pt x="565" y="726"/>
                  </a:lnTo>
                  <a:lnTo>
                    <a:pt x="563" y="726"/>
                  </a:lnTo>
                  <a:lnTo>
                    <a:pt x="563" y="728"/>
                  </a:lnTo>
                  <a:lnTo>
                    <a:pt x="563" y="730"/>
                  </a:lnTo>
                  <a:lnTo>
                    <a:pt x="561" y="730"/>
                  </a:lnTo>
                  <a:lnTo>
                    <a:pt x="559" y="728"/>
                  </a:lnTo>
                  <a:lnTo>
                    <a:pt x="559" y="730"/>
                  </a:lnTo>
                  <a:lnTo>
                    <a:pt x="557" y="730"/>
                  </a:lnTo>
                  <a:lnTo>
                    <a:pt x="555" y="730"/>
                  </a:lnTo>
                  <a:lnTo>
                    <a:pt x="555" y="732"/>
                  </a:lnTo>
                  <a:lnTo>
                    <a:pt x="555" y="734"/>
                  </a:lnTo>
                  <a:lnTo>
                    <a:pt x="555" y="736"/>
                  </a:lnTo>
                  <a:lnTo>
                    <a:pt x="555" y="738"/>
                  </a:lnTo>
                  <a:lnTo>
                    <a:pt x="555" y="740"/>
                  </a:lnTo>
                  <a:lnTo>
                    <a:pt x="557" y="740"/>
                  </a:lnTo>
                  <a:lnTo>
                    <a:pt x="557" y="741"/>
                  </a:lnTo>
                  <a:lnTo>
                    <a:pt x="555" y="741"/>
                  </a:lnTo>
                  <a:lnTo>
                    <a:pt x="553" y="741"/>
                  </a:lnTo>
                  <a:lnTo>
                    <a:pt x="553" y="743"/>
                  </a:lnTo>
                  <a:lnTo>
                    <a:pt x="551" y="743"/>
                  </a:lnTo>
                  <a:lnTo>
                    <a:pt x="551" y="745"/>
                  </a:lnTo>
                  <a:lnTo>
                    <a:pt x="551" y="747"/>
                  </a:lnTo>
                  <a:lnTo>
                    <a:pt x="549" y="745"/>
                  </a:lnTo>
                  <a:lnTo>
                    <a:pt x="549" y="747"/>
                  </a:lnTo>
                  <a:lnTo>
                    <a:pt x="549" y="749"/>
                  </a:lnTo>
                  <a:lnTo>
                    <a:pt x="548" y="749"/>
                  </a:lnTo>
                  <a:lnTo>
                    <a:pt x="548" y="751"/>
                  </a:lnTo>
                  <a:lnTo>
                    <a:pt x="546" y="751"/>
                  </a:lnTo>
                  <a:lnTo>
                    <a:pt x="548" y="751"/>
                  </a:lnTo>
                  <a:lnTo>
                    <a:pt x="548" y="749"/>
                  </a:lnTo>
                  <a:lnTo>
                    <a:pt x="548" y="751"/>
                  </a:lnTo>
                  <a:lnTo>
                    <a:pt x="546" y="751"/>
                  </a:lnTo>
                  <a:lnTo>
                    <a:pt x="548" y="751"/>
                  </a:lnTo>
                  <a:lnTo>
                    <a:pt x="548" y="753"/>
                  </a:lnTo>
                  <a:lnTo>
                    <a:pt x="546" y="753"/>
                  </a:lnTo>
                  <a:lnTo>
                    <a:pt x="546" y="755"/>
                  </a:lnTo>
                  <a:lnTo>
                    <a:pt x="546" y="753"/>
                  </a:lnTo>
                  <a:lnTo>
                    <a:pt x="546" y="755"/>
                  </a:lnTo>
                  <a:lnTo>
                    <a:pt x="544" y="755"/>
                  </a:lnTo>
                  <a:lnTo>
                    <a:pt x="544" y="753"/>
                  </a:lnTo>
                  <a:lnTo>
                    <a:pt x="544" y="755"/>
                  </a:lnTo>
                  <a:lnTo>
                    <a:pt x="544" y="757"/>
                  </a:lnTo>
                  <a:lnTo>
                    <a:pt x="544" y="759"/>
                  </a:lnTo>
                  <a:lnTo>
                    <a:pt x="544" y="761"/>
                  </a:lnTo>
                  <a:lnTo>
                    <a:pt x="546" y="761"/>
                  </a:lnTo>
                  <a:lnTo>
                    <a:pt x="546" y="763"/>
                  </a:lnTo>
                  <a:lnTo>
                    <a:pt x="546" y="764"/>
                  </a:lnTo>
                  <a:lnTo>
                    <a:pt x="546" y="766"/>
                  </a:lnTo>
                  <a:lnTo>
                    <a:pt x="546" y="768"/>
                  </a:lnTo>
                  <a:lnTo>
                    <a:pt x="544" y="768"/>
                  </a:lnTo>
                  <a:lnTo>
                    <a:pt x="542" y="768"/>
                  </a:lnTo>
                  <a:lnTo>
                    <a:pt x="542" y="770"/>
                  </a:lnTo>
                  <a:lnTo>
                    <a:pt x="542" y="772"/>
                  </a:lnTo>
                  <a:lnTo>
                    <a:pt x="540" y="772"/>
                  </a:lnTo>
                  <a:lnTo>
                    <a:pt x="540" y="774"/>
                  </a:lnTo>
                  <a:lnTo>
                    <a:pt x="542" y="774"/>
                  </a:lnTo>
                  <a:lnTo>
                    <a:pt x="542" y="776"/>
                  </a:lnTo>
                  <a:lnTo>
                    <a:pt x="542" y="778"/>
                  </a:lnTo>
                  <a:lnTo>
                    <a:pt x="540" y="778"/>
                  </a:lnTo>
                  <a:lnTo>
                    <a:pt x="540" y="780"/>
                  </a:lnTo>
                  <a:lnTo>
                    <a:pt x="542" y="780"/>
                  </a:lnTo>
                  <a:lnTo>
                    <a:pt x="540" y="780"/>
                  </a:lnTo>
                  <a:lnTo>
                    <a:pt x="542" y="780"/>
                  </a:lnTo>
                  <a:lnTo>
                    <a:pt x="540" y="780"/>
                  </a:lnTo>
                  <a:lnTo>
                    <a:pt x="540" y="782"/>
                  </a:lnTo>
                  <a:lnTo>
                    <a:pt x="540" y="784"/>
                  </a:lnTo>
                  <a:lnTo>
                    <a:pt x="540" y="786"/>
                  </a:lnTo>
                  <a:lnTo>
                    <a:pt x="538" y="786"/>
                  </a:lnTo>
                  <a:lnTo>
                    <a:pt x="540" y="786"/>
                  </a:lnTo>
                  <a:lnTo>
                    <a:pt x="540" y="788"/>
                  </a:lnTo>
                  <a:lnTo>
                    <a:pt x="540" y="789"/>
                  </a:lnTo>
                  <a:lnTo>
                    <a:pt x="538" y="789"/>
                  </a:lnTo>
                  <a:lnTo>
                    <a:pt x="538" y="791"/>
                  </a:lnTo>
                  <a:lnTo>
                    <a:pt x="538" y="789"/>
                  </a:lnTo>
                  <a:lnTo>
                    <a:pt x="538" y="791"/>
                  </a:lnTo>
                  <a:lnTo>
                    <a:pt x="538" y="793"/>
                  </a:lnTo>
                  <a:lnTo>
                    <a:pt x="536" y="793"/>
                  </a:lnTo>
                  <a:lnTo>
                    <a:pt x="536" y="795"/>
                  </a:lnTo>
                  <a:lnTo>
                    <a:pt x="534" y="795"/>
                  </a:lnTo>
                  <a:lnTo>
                    <a:pt x="536" y="795"/>
                  </a:lnTo>
                  <a:lnTo>
                    <a:pt x="534" y="795"/>
                  </a:lnTo>
                  <a:lnTo>
                    <a:pt x="534" y="793"/>
                  </a:lnTo>
                  <a:lnTo>
                    <a:pt x="534" y="795"/>
                  </a:lnTo>
                  <a:lnTo>
                    <a:pt x="534" y="797"/>
                  </a:lnTo>
                  <a:lnTo>
                    <a:pt x="534" y="799"/>
                  </a:lnTo>
                  <a:lnTo>
                    <a:pt x="532" y="799"/>
                  </a:lnTo>
                  <a:lnTo>
                    <a:pt x="532" y="801"/>
                  </a:lnTo>
                  <a:lnTo>
                    <a:pt x="532" y="803"/>
                  </a:lnTo>
                  <a:lnTo>
                    <a:pt x="532" y="805"/>
                  </a:lnTo>
                  <a:lnTo>
                    <a:pt x="532" y="807"/>
                  </a:lnTo>
                  <a:lnTo>
                    <a:pt x="530" y="807"/>
                  </a:lnTo>
                  <a:lnTo>
                    <a:pt x="532" y="807"/>
                  </a:lnTo>
                  <a:lnTo>
                    <a:pt x="530" y="807"/>
                  </a:lnTo>
                  <a:lnTo>
                    <a:pt x="532" y="807"/>
                  </a:lnTo>
                  <a:lnTo>
                    <a:pt x="532" y="809"/>
                  </a:lnTo>
                  <a:lnTo>
                    <a:pt x="532" y="811"/>
                  </a:lnTo>
                  <a:lnTo>
                    <a:pt x="532" y="812"/>
                  </a:lnTo>
                  <a:lnTo>
                    <a:pt x="532" y="814"/>
                  </a:lnTo>
                  <a:lnTo>
                    <a:pt x="530" y="814"/>
                  </a:lnTo>
                  <a:lnTo>
                    <a:pt x="532" y="814"/>
                  </a:lnTo>
                  <a:lnTo>
                    <a:pt x="532" y="816"/>
                  </a:lnTo>
                  <a:lnTo>
                    <a:pt x="532" y="818"/>
                  </a:lnTo>
                  <a:lnTo>
                    <a:pt x="532" y="820"/>
                  </a:lnTo>
                  <a:lnTo>
                    <a:pt x="532" y="822"/>
                  </a:lnTo>
                  <a:lnTo>
                    <a:pt x="530" y="822"/>
                  </a:lnTo>
                  <a:lnTo>
                    <a:pt x="532" y="822"/>
                  </a:lnTo>
                  <a:lnTo>
                    <a:pt x="530" y="822"/>
                  </a:lnTo>
                  <a:lnTo>
                    <a:pt x="532" y="822"/>
                  </a:lnTo>
                  <a:lnTo>
                    <a:pt x="532" y="824"/>
                  </a:lnTo>
                  <a:lnTo>
                    <a:pt x="530" y="824"/>
                  </a:lnTo>
                  <a:lnTo>
                    <a:pt x="532" y="824"/>
                  </a:lnTo>
                  <a:lnTo>
                    <a:pt x="532" y="826"/>
                  </a:lnTo>
                  <a:lnTo>
                    <a:pt x="532" y="828"/>
                  </a:lnTo>
                  <a:lnTo>
                    <a:pt x="530" y="828"/>
                  </a:lnTo>
                  <a:lnTo>
                    <a:pt x="530" y="830"/>
                  </a:lnTo>
                  <a:lnTo>
                    <a:pt x="530" y="832"/>
                  </a:lnTo>
                  <a:lnTo>
                    <a:pt x="528" y="832"/>
                  </a:lnTo>
                  <a:lnTo>
                    <a:pt x="528" y="834"/>
                  </a:lnTo>
                  <a:lnTo>
                    <a:pt x="526" y="834"/>
                  </a:lnTo>
                  <a:lnTo>
                    <a:pt x="526" y="836"/>
                  </a:lnTo>
                  <a:lnTo>
                    <a:pt x="526" y="837"/>
                  </a:lnTo>
                  <a:lnTo>
                    <a:pt x="524" y="837"/>
                  </a:lnTo>
                  <a:lnTo>
                    <a:pt x="524" y="839"/>
                  </a:lnTo>
                  <a:lnTo>
                    <a:pt x="524" y="841"/>
                  </a:lnTo>
                  <a:lnTo>
                    <a:pt x="524" y="843"/>
                  </a:lnTo>
                  <a:lnTo>
                    <a:pt x="524" y="845"/>
                  </a:lnTo>
                  <a:lnTo>
                    <a:pt x="524" y="847"/>
                  </a:lnTo>
                  <a:lnTo>
                    <a:pt x="524" y="849"/>
                  </a:lnTo>
                  <a:lnTo>
                    <a:pt x="523" y="849"/>
                  </a:lnTo>
                  <a:lnTo>
                    <a:pt x="523" y="851"/>
                  </a:lnTo>
                  <a:lnTo>
                    <a:pt x="521" y="851"/>
                  </a:lnTo>
                  <a:lnTo>
                    <a:pt x="521" y="853"/>
                  </a:lnTo>
                  <a:lnTo>
                    <a:pt x="519" y="853"/>
                  </a:lnTo>
                  <a:lnTo>
                    <a:pt x="517" y="853"/>
                  </a:lnTo>
                  <a:lnTo>
                    <a:pt x="517" y="855"/>
                  </a:lnTo>
                  <a:lnTo>
                    <a:pt x="515" y="855"/>
                  </a:lnTo>
                  <a:lnTo>
                    <a:pt x="515" y="857"/>
                  </a:lnTo>
                  <a:lnTo>
                    <a:pt x="515" y="859"/>
                  </a:lnTo>
                  <a:lnTo>
                    <a:pt x="515" y="860"/>
                  </a:lnTo>
                  <a:lnTo>
                    <a:pt x="515" y="862"/>
                  </a:lnTo>
                  <a:lnTo>
                    <a:pt x="515" y="864"/>
                  </a:lnTo>
                  <a:lnTo>
                    <a:pt x="515" y="866"/>
                  </a:lnTo>
                  <a:lnTo>
                    <a:pt x="515" y="868"/>
                  </a:lnTo>
                  <a:lnTo>
                    <a:pt x="515" y="870"/>
                  </a:lnTo>
                  <a:lnTo>
                    <a:pt x="515" y="872"/>
                  </a:lnTo>
                  <a:lnTo>
                    <a:pt x="513" y="872"/>
                  </a:lnTo>
                  <a:lnTo>
                    <a:pt x="513" y="874"/>
                  </a:lnTo>
                  <a:lnTo>
                    <a:pt x="513" y="876"/>
                  </a:lnTo>
                  <a:lnTo>
                    <a:pt x="513" y="878"/>
                  </a:lnTo>
                  <a:lnTo>
                    <a:pt x="513" y="880"/>
                  </a:lnTo>
                  <a:lnTo>
                    <a:pt x="511" y="880"/>
                  </a:lnTo>
                  <a:lnTo>
                    <a:pt x="511" y="882"/>
                  </a:lnTo>
                  <a:lnTo>
                    <a:pt x="509" y="884"/>
                  </a:lnTo>
                  <a:lnTo>
                    <a:pt x="507" y="884"/>
                  </a:lnTo>
                  <a:lnTo>
                    <a:pt x="507" y="885"/>
                  </a:lnTo>
                  <a:lnTo>
                    <a:pt x="505" y="885"/>
                  </a:lnTo>
                  <a:lnTo>
                    <a:pt x="507" y="885"/>
                  </a:lnTo>
                  <a:lnTo>
                    <a:pt x="505" y="885"/>
                  </a:lnTo>
                  <a:lnTo>
                    <a:pt x="505" y="887"/>
                  </a:lnTo>
                  <a:lnTo>
                    <a:pt x="503" y="887"/>
                  </a:lnTo>
                  <a:lnTo>
                    <a:pt x="503" y="889"/>
                  </a:lnTo>
                  <a:lnTo>
                    <a:pt x="503" y="891"/>
                  </a:lnTo>
                  <a:lnTo>
                    <a:pt x="501" y="891"/>
                  </a:lnTo>
                  <a:lnTo>
                    <a:pt x="501" y="893"/>
                  </a:lnTo>
                  <a:lnTo>
                    <a:pt x="503" y="893"/>
                  </a:lnTo>
                  <a:lnTo>
                    <a:pt x="501" y="893"/>
                  </a:lnTo>
                  <a:lnTo>
                    <a:pt x="503" y="893"/>
                  </a:lnTo>
                  <a:lnTo>
                    <a:pt x="501" y="893"/>
                  </a:lnTo>
                  <a:lnTo>
                    <a:pt x="501" y="895"/>
                  </a:lnTo>
                  <a:lnTo>
                    <a:pt x="500" y="895"/>
                  </a:lnTo>
                  <a:lnTo>
                    <a:pt x="500" y="897"/>
                  </a:lnTo>
                  <a:lnTo>
                    <a:pt x="500" y="899"/>
                  </a:lnTo>
                  <a:lnTo>
                    <a:pt x="498" y="899"/>
                  </a:lnTo>
                  <a:lnTo>
                    <a:pt x="498" y="901"/>
                  </a:lnTo>
                  <a:lnTo>
                    <a:pt x="500" y="901"/>
                  </a:lnTo>
                  <a:lnTo>
                    <a:pt x="500" y="903"/>
                  </a:lnTo>
                  <a:lnTo>
                    <a:pt x="500" y="901"/>
                  </a:lnTo>
                  <a:lnTo>
                    <a:pt x="500" y="903"/>
                  </a:lnTo>
                  <a:lnTo>
                    <a:pt x="498" y="903"/>
                  </a:lnTo>
                  <a:lnTo>
                    <a:pt x="500" y="903"/>
                  </a:lnTo>
                  <a:lnTo>
                    <a:pt x="498" y="903"/>
                  </a:lnTo>
                  <a:lnTo>
                    <a:pt x="500" y="903"/>
                  </a:lnTo>
                  <a:lnTo>
                    <a:pt x="498" y="903"/>
                  </a:lnTo>
                  <a:lnTo>
                    <a:pt x="498" y="905"/>
                  </a:lnTo>
                  <a:lnTo>
                    <a:pt x="498" y="907"/>
                  </a:lnTo>
                  <a:lnTo>
                    <a:pt x="496" y="907"/>
                  </a:lnTo>
                  <a:lnTo>
                    <a:pt x="496" y="908"/>
                  </a:lnTo>
                  <a:lnTo>
                    <a:pt x="496" y="907"/>
                  </a:lnTo>
                  <a:lnTo>
                    <a:pt x="496" y="908"/>
                  </a:lnTo>
                  <a:lnTo>
                    <a:pt x="496" y="907"/>
                  </a:lnTo>
                  <a:lnTo>
                    <a:pt x="496" y="908"/>
                  </a:lnTo>
                  <a:lnTo>
                    <a:pt x="494" y="908"/>
                  </a:lnTo>
                  <a:lnTo>
                    <a:pt x="494" y="910"/>
                  </a:lnTo>
                  <a:lnTo>
                    <a:pt x="492" y="910"/>
                  </a:lnTo>
                  <a:lnTo>
                    <a:pt x="490" y="910"/>
                  </a:lnTo>
                  <a:lnTo>
                    <a:pt x="490" y="912"/>
                  </a:lnTo>
                  <a:lnTo>
                    <a:pt x="488" y="912"/>
                  </a:lnTo>
                  <a:lnTo>
                    <a:pt x="486" y="912"/>
                  </a:lnTo>
                  <a:lnTo>
                    <a:pt x="486" y="914"/>
                  </a:lnTo>
                  <a:lnTo>
                    <a:pt x="484" y="914"/>
                  </a:lnTo>
                  <a:lnTo>
                    <a:pt x="484" y="916"/>
                  </a:lnTo>
                  <a:lnTo>
                    <a:pt x="482" y="916"/>
                  </a:lnTo>
                  <a:lnTo>
                    <a:pt x="482" y="918"/>
                  </a:lnTo>
                  <a:lnTo>
                    <a:pt x="480" y="918"/>
                  </a:lnTo>
                  <a:lnTo>
                    <a:pt x="478" y="918"/>
                  </a:lnTo>
                  <a:lnTo>
                    <a:pt x="476" y="918"/>
                  </a:lnTo>
                  <a:lnTo>
                    <a:pt x="476" y="920"/>
                  </a:lnTo>
                  <a:lnTo>
                    <a:pt x="476" y="918"/>
                  </a:lnTo>
                  <a:lnTo>
                    <a:pt x="475" y="918"/>
                  </a:lnTo>
                  <a:lnTo>
                    <a:pt x="473" y="918"/>
                  </a:lnTo>
                  <a:lnTo>
                    <a:pt x="473" y="920"/>
                  </a:lnTo>
                  <a:lnTo>
                    <a:pt x="473" y="922"/>
                  </a:lnTo>
                  <a:lnTo>
                    <a:pt x="471" y="922"/>
                  </a:lnTo>
                  <a:lnTo>
                    <a:pt x="471" y="924"/>
                  </a:lnTo>
                  <a:lnTo>
                    <a:pt x="469" y="924"/>
                  </a:lnTo>
                  <a:lnTo>
                    <a:pt x="469" y="926"/>
                  </a:lnTo>
                  <a:lnTo>
                    <a:pt x="469" y="928"/>
                  </a:lnTo>
                  <a:lnTo>
                    <a:pt x="467" y="928"/>
                  </a:lnTo>
                  <a:lnTo>
                    <a:pt x="469" y="928"/>
                  </a:lnTo>
                  <a:lnTo>
                    <a:pt x="467" y="928"/>
                  </a:lnTo>
                  <a:lnTo>
                    <a:pt x="465" y="928"/>
                  </a:lnTo>
                  <a:lnTo>
                    <a:pt x="465" y="930"/>
                  </a:lnTo>
                  <a:lnTo>
                    <a:pt x="463" y="930"/>
                  </a:lnTo>
                  <a:lnTo>
                    <a:pt x="463" y="932"/>
                  </a:lnTo>
                  <a:lnTo>
                    <a:pt x="463" y="930"/>
                  </a:lnTo>
                  <a:lnTo>
                    <a:pt x="463" y="932"/>
                  </a:lnTo>
                  <a:lnTo>
                    <a:pt x="461" y="932"/>
                  </a:lnTo>
                  <a:lnTo>
                    <a:pt x="461" y="933"/>
                  </a:lnTo>
                  <a:lnTo>
                    <a:pt x="461" y="935"/>
                  </a:lnTo>
                  <a:lnTo>
                    <a:pt x="461" y="937"/>
                  </a:lnTo>
                  <a:lnTo>
                    <a:pt x="461" y="939"/>
                  </a:lnTo>
                  <a:lnTo>
                    <a:pt x="459" y="939"/>
                  </a:lnTo>
                  <a:lnTo>
                    <a:pt x="459" y="941"/>
                  </a:lnTo>
                  <a:lnTo>
                    <a:pt x="457" y="941"/>
                  </a:lnTo>
                  <a:lnTo>
                    <a:pt x="457" y="943"/>
                  </a:lnTo>
                  <a:lnTo>
                    <a:pt x="455" y="943"/>
                  </a:lnTo>
                  <a:lnTo>
                    <a:pt x="455" y="945"/>
                  </a:lnTo>
                  <a:lnTo>
                    <a:pt x="453" y="945"/>
                  </a:lnTo>
                  <a:lnTo>
                    <a:pt x="453" y="947"/>
                  </a:lnTo>
                  <a:lnTo>
                    <a:pt x="453" y="949"/>
                  </a:lnTo>
                  <a:lnTo>
                    <a:pt x="451" y="949"/>
                  </a:lnTo>
                  <a:lnTo>
                    <a:pt x="451" y="951"/>
                  </a:lnTo>
                  <a:lnTo>
                    <a:pt x="451" y="953"/>
                  </a:lnTo>
                  <a:lnTo>
                    <a:pt x="451" y="951"/>
                  </a:lnTo>
                  <a:lnTo>
                    <a:pt x="451" y="953"/>
                  </a:lnTo>
                  <a:lnTo>
                    <a:pt x="450" y="953"/>
                  </a:lnTo>
                  <a:lnTo>
                    <a:pt x="450" y="955"/>
                  </a:lnTo>
                  <a:lnTo>
                    <a:pt x="448" y="955"/>
                  </a:lnTo>
                  <a:lnTo>
                    <a:pt x="450" y="955"/>
                  </a:lnTo>
                  <a:lnTo>
                    <a:pt x="448" y="955"/>
                  </a:lnTo>
                  <a:lnTo>
                    <a:pt x="446" y="955"/>
                  </a:lnTo>
                  <a:lnTo>
                    <a:pt x="444" y="955"/>
                  </a:lnTo>
                  <a:lnTo>
                    <a:pt x="444" y="956"/>
                  </a:lnTo>
                  <a:lnTo>
                    <a:pt x="442" y="956"/>
                  </a:lnTo>
                  <a:lnTo>
                    <a:pt x="442" y="958"/>
                  </a:lnTo>
                  <a:lnTo>
                    <a:pt x="442" y="956"/>
                  </a:lnTo>
                  <a:lnTo>
                    <a:pt x="442" y="958"/>
                  </a:lnTo>
                  <a:lnTo>
                    <a:pt x="442" y="956"/>
                  </a:lnTo>
                  <a:lnTo>
                    <a:pt x="440" y="956"/>
                  </a:lnTo>
                  <a:lnTo>
                    <a:pt x="440" y="958"/>
                  </a:lnTo>
                  <a:lnTo>
                    <a:pt x="440" y="960"/>
                  </a:lnTo>
                  <a:lnTo>
                    <a:pt x="438" y="960"/>
                  </a:lnTo>
                  <a:lnTo>
                    <a:pt x="438" y="962"/>
                  </a:lnTo>
                  <a:lnTo>
                    <a:pt x="436" y="962"/>
                  </a:lnTo>
                  <a:lnTo>
                    <a:pt x="436" y="964"/>
                  </a:lnTo>
                  <a:lnTo>
                    <a:pt x="436" y="966"/>
                  </a:lnTo>
                  <a:lnTo>
                    <a:pt x="436" y="964"/>
                  </a:lnTo>
                  <a:lnTo>
                    <a:pt x="436" y="966"/>
                  </a:lnTo>
                  <a:lnTo>
                    <a:pt x="434" y="966"/>
                  </a:lnTo>
                  <a:lnTo>
                    <a:pt x="434" y="968"/>
                  </a:lnTo>
                  <a:lnTo>
                    <a:pt x="432" y="968"/>
                  </a:lnTo>
                  <a:lnTo>
                    <a:pt x="432" y="970"/>
                  </a:lnTo>
                  <a:lnTo>
                    <a:pt x="430" y="970"/>
                  </a:lnTo>
                  <a:lnTo>
                    <a:pt x="430" y="972"/>
                  </a:lnTo>
                  <a:lnTo>
                    <a:pt x="430" y="974"/>
                  </a:lnTo>
                  <a:lnTo>
                    <a:pt x="430" y="976"/>
                  </a:lnTo>
                  <a:lnTo>
                    <a:pt x="430" y="978"/>
                  </a:lnTo>
                  <a:lnTo>
                    <a:pt x="430" y="980"/>
                  </a:lnTo>
                  <a:lnTo>
                    <a:pt x="430" y="981"/>
                  </a:lnTo>
                  <a:lnTo>
                    <a:pt x="430" y="983"/>
                  </a:lnTo>
                  <a:lnTo>
                    <a:pt x="430" y="985"/>
                  </a:lnTo>
                  <a:lnTo>
                    <a:pt x="430" y="987"/>
                  </a:lnTo>
                  <a:lnTo>
                    <a:pt x="428" y="987"/>
                  </a:lnTo>
                  <a:lnTo>
                    <a:pt x="428" y="989"/>
                  </a:lnTo>
                  <a:lnTo>
                    <a:pt x="428" y="991"/>
                  </a:lnTo>
                  <a:lnTo>
                    <a:pt x="427" y="991"/>
                  </a:lnTo>
                  <a:lnTo>
                    <a:pt x="427" y="993"/>
                  </a:lnTo>
                  <a:lnTo>
                    <a:pt x="427" y="995"/>
                  </a:lnTo>
                  <a:lnTo>
                    <a:pt x="425" y="995"/>
                  </a:lnTo>
                  <a:lnTo>
                    <a:pt x="427" y="995"/>
                  </a:lnTo>
                  <a:lnTo>
                    <a:pt x="425" y="995"/>
                  </a:lnTo>
                  <a:lnTo>
                    <a:pt x="427" y="995"/>
                  </a:lnTo>
                  <a:lnTo>
                    <a:pt x="425" y="995"/>
                  </a:lnTo>
                  <a:lnTo>
                    <a:pt x="427" y="995"/>
                  </a:lnTo>
                  <a:lnTo>
                    <a:pt x="425" y="995"/>
                  </a:lnTo>
                  <a:lnTo>
                    <a:pt x="427" y="995"/>
                  </a:lnTo>
                  <a:lnTo>
                    <a:pt x="425" y="995"/>
                  </a:lnTo>
                  <a:lnTo>
                    <a:pt x="425" y="997"/>
                  </a:lnTo>
                  <a:lnTo>
                    <a:pt x="425" y="999"/>
                  </a:lnTo>
                  <a:lnTo>
                    <a:pt x="423" y="999"/>
                  </a:lnTo>
                  <a:lnTo>
                    <a:pt x="423" y="1001"/>
                  </a:lnTo>
                  <a:lnTo>
                    <a:pt x="421" y="1001"/>
                  </a:lnTo>
                  <a:lnTo>
                    <a:pt x="421" y="1003"/>
                  </a:lnTo>
                  <a:lnTo>
                    <a:pt x="419" y="1003"/>
                  </a:lnTo>
                  <a:lnTo>
                    <a:pt x="417" y="1003"/>
                  </a:lnTo>
                  <a:lnTo>
                    <a:pt x="415" y="1003"/>
                  </a:lnTo>
                  <a:lnTo>
                    <a:pt x="415" y="1004"/>
                  </a:lnTo>
                  <a:lnTo>
                    <a:pt x="415" y="1003"/>
                  </a:lnTo>
                  <a:lnTo>
                    <a:pt x="415" y="1004"/>
                  </a:lnTo>
                  <a:lnTo>
                    <a:pt x="415" y="1003"/>
                  </a:lnTo>
                  <a:lnTo>
                    <a:pt x="415" y="1004"/>
                  </a:lnTo>
                  <a:lnTo>
                    <a:pt x="413" y="1004"/>
                  </a:lnTo>
                  <a:lnTo>
                    <a:pt x="413" y="1006"/>
                  </a:lnTo>
                  <a:lnTo>
                    <a:pt x="413" y="1008"/>
                  </a:lnTo>
                  <a:lnTo>
                    <a:pt x="411" y="1008"/>
                  </a:lnTo>
                  <a:lnTo>
                    <a:pt x="411" y="1010"/>
                  </a:lnTo>
                  <a:lnTo>
                    <a:pt x="411" y="1012"/>
                  </a:lnTo>
                  <a:lnTo>
                    <a:pt x="409" y="1012"/>
                  </a:lnTo>
                  <a:lnTo>
                    <a:pt x="409" y="1014"/>
                  </a:lnTo>
                  <a:lnTo>
                    <a:pt x="409" y="1016"/>
                  </a:lnTo>
                  <a:lnTo>
                    <a:pt x="407" y="1016"/>
                  </a:lnTo>
                  <a:lnTo>
                    <a:pt x="407" y="1018"/>
                  </a:lnTo>
                  <a:lnTo>
                    <a:pt x="407" y="1020"/>
                  </a:lnTo>
                  <a:lnTo>
                    <a:pt x="405" y="1020"/>
                  </a:lnTo>
                  <a:lnTo>
                    <a:pt x="405" y="1022"/>
                  </a:lnTo>
                  <a:lnTo>
                    <a:pt x="403" y="1022"/>
                  </a:lnTo>
                  <a:lnTo>
                    <a:pt x="402" y="1022"/>
                  </a:lnTo>
                  <a:lnTo>
                    <a:pt x="402" y="1024"/>
                  </a:lnTo>
                  <a:lnTo>
                    <a:pt x="402" y="1022"/>
                  </a:lnTo>
                  <a:lnTo>
                    <a:pt x="402" y="1024"/>
                  </a:lnTo>
                  <a:lnTo>
                    <a:pt x="402" y="1022"/>
                  </a:lnTo>
                  <a:lnTo>
                    <a:pt x="402" y="1024"/>
                  </a:lnTo>
                  <a:lnTo>
                    <a:pt x="402" y="1022"/>
                  </a:lnTo>
                  <a:lnTo>
                    <a:pt x="400" y="1022"/>
                  </a:lnTo>
                  <a:lnTo>
                    <a:pt x="398" y="1022"/>
                  </a:lnTo>
                  <a:lnTo>
                    <a:pt x="398" y="1020"/>
                  </a:lnTo>
                  <a:lnTo>
                    <a:pt x="396" y="1020"/>
                  </a:lnTo>
                  <a:lnTo>
                    <a:pt x="394" y="1020"/>
                  </a:lnTo>
                  <a:lnTo>
                    <a:pt x="394" y="1022"/>
                  </a:lnTo>
                  <a:lnTo>
                    <a:pt x="392" y="1022"/>
                  </a:lnTo>
                  <a:lnTo>
                    <a:pt x="390" y="1022"/>
                  </a:lnTo>
                  <a:lnTo>
                    <a:pt x="390" y="1024"/>
                  </a:lnTo>
                  <a:lnTo>
                    <a:pt x="392" y="1024"/>
                  </a:lnTo>
                  <a:lnTo>
                    <a:pt x="392" y="1022"/>
                  </a:lnTo>
                  <a:lnTo>
                    <a:pt x="392" y="1024"/>
                  </a:lnTo>
                  <a:lnTo>
                    <a:pt x="394" y="1024"/>
                  </a:lnTo>
                  <a:lnTo>
                    <a:pt x="394" y="1022"/>
                  </a:lnTo>
                  <a:lnTo>
                    <a:pt x="394" y="1024"/>
                  </a:lnTo>
                  <a:lnTo>
                    <a:pt x="394" y="1022"/>
                  </a:lnTo>
                  <a:lnTo>
                    <a:pt x="396" y="1022"/>
                  </a:lnTo>
                  <a:lnTo>
                    <a:pt x="396" y="1024"/>
                  </a:lnTo>
                  <a:lnTo>
                    <a:pt x="396" y="1022"/>
                  </a:lnTo>
                  <a:lnTo>
                    <a:pt x="396" y="1024"/>
                  </a:lnTo>
                  <a:lnTo>
                    <a:pt x="396" y="1022"/>
                  </a:lnTo>
                  <a:lnTo>
                    <a:pt x="396" y="1024"/>
                  </a:lnTo>
                  <a:lnTo>
                    <a:pt x="398" y="1024"/>
                  </a:lnTo>
                  <a:lnTo>
                    <a:pt x="400" y="1024"/>
                  </a:lnTo>
                  <a:lnTo>
                    <a:pt x="402" y="1024"/>
                  </a:lnTo>
                  <a:lnTo>
                    <a:pt x="403" y="1024"/>
                  </a:lnTo>
                  <a:lnTo>
                    <a:pt x="403" y="1026"/>
                  </a:lnTo>
                  <a:lnTo>
                    <a:pt x="405" y="1026"/>
                  </a:lnTo>
                  <a:lnTo>
                    <a:pt x="405" y="1024"/>
                  </a:lnTo>
                  <a:lnTo>
                    <a:pt x="407" y="1024"/>
                  </a:lnTo>
                  <a:lnTo>
                    <a:pt x="405" y="1024"/>
                  </a:lnTo>
                  <a:lnTo>
                    <a:pt x="405" y="1026"/>
                  </a:lnTo>
                  <a:lnTo>
                    <a:pt x="407" y="1026"/>
                  </a:lnTo>
                  <a:lnTo>
                    <a:pt x="407" y="1028"/>
                  </a:lnTo>
                  <a:lnTo>
                    <a:pt x="409" y="1028"/>
                  </a:lnTo>
                  <a:lnTo>
                    <a:pt x="409" y="1029"/>
                  </a:lnTo>
                  <a:lnTo>
                    <a:pt x="411" y="1029"/>
                  </a:lnTo>
                  <a:lnTo>
                    <a:pt x="409" y="1029"/>
                  </a:lnTo>
                  <a:lnTo>
                    <a:pt x="411" y="1029"/>
                  </a:lnTo>
                  <a:lnTo>
                    <a:pt x="409" y="1029"/>
                  </a:lnTo>
                  <a:lnTo>
                    <a:pt x="411" y="1029"/>
                  </a:lnTo>
                  <a:lnTo>
                    <a:pt x="409" y="1029"/>
                  </a:lnTo>
                  <a:lnTo>
                    <a:pt x="409" y="1031"/>
                  </a:lnTo>
                  <a:lnTo>
                    <a:pt x="407" y="1031"/>
                  </a:lnTo>
                  <a:lnTo>
                    <a:pt x="405" y="1031"/>
                  </a:lnTo>
                  <a:lnTo>
                    <a:pt x="403" y="1031"/>
                  </a:lnTo>
                  <a:lnTo>
                    <a:pt x="403" y="1033"/>
                  </a:lnTo>
                  <a:lnTo>
                    <a:pt x="402" y="1033"/>
                  </a:lnTo>
                  <a:lnTo>
                    <a:pt x="402" y="1035"/>
                  </a:lnTo>
                  <a:lnTo>
                    <a:pt x="402" y="1037"/>
                  </a:lnTo>
                  <a:lnTo>
                    <a:pt x="400" y="1037"/>
                  </a:lnTo>
                  <a:lnTo>
                    <a:pt x="400" y="1039"/>
                  </a:lnTo>
                  <a:lnTo>
                    <a:pt x="398" y="1039"/>
                  </a:lnTo>
                  <a:lnTo>
                    <a:pt x="398" y="1041"/>
                  </a:lnTo>
                  <a:lnTo>
                    <a:pt x="398" y="1039"/>
                  </a:lnTo>
                  <a:lnTo>
                    <a:pt x="398" y="1041"/>
                  </a:lnTo>
                  <a:lnTo>
                    <a:pt x="398" y="1039"/>
                  </a:lnTo>
                  <a:lnTo>
                    <a:pt x="398" y="1041"/>
                  </a:lnTo>
                  <a:lnTo>
                    <a:pt x="398" y="1039"/>
                  </a:lnTo>
                  <a:lnTo>
                    <a:pt x="398" y="1041"/>
                  </a:lnTo>
                  <a:lnTo>
                    <a:pt x="396" y="1041"/>
                  </a:lnTo>
                  <a:lnTo>
                    <a:pt x="394" y="1041"/>
                  </a:lnTo>
                  <a:lnTo>
                    <a:pt x="392" y="1039"/>
                  </a:lnTo>
                  <a:lnTo>
                    <a:pt x="390" y="1039"/>
                  </a:lnTo>
                  <a:lnTo>
                    <a:pt x="390" y="1037"/>
                  </a:lnTo>
                  <a:lnTo>
                    <a:pt x="388" y="1037"/>
                  </a:lnTo>
                  <a:lnTo>
                    <a:pt x="388" y="1035"/>
                  </a:lnTo>
                  <a:lnTo>
                    <a:pt x="388" y="1033"/>
                  </a:lnTo>
                  <a:lnTo>
                    <a:pt x="388" y="1031"/>
                  </a:lnTo>
                  <a:lnTo>
                    <a:pt x="388" y="1029"/>
                  </a:lnTo>
                  <a:lnTo>
                    <a:pt x="388" y="1028"/>
                  </a:lnTo>
                  <a:lnTo>
                    <a:pt x="388" y="1026"/>
                  </a:lnTo>
                  <a:lnTo>
                    <a:pt x="388" y="1024"/>
                  </a:lnTo>
                  <a:lnTo>
                    <a:pt x="388" y="1022"/>
                  </a:lnTo>
                  <a:lnTo>
                    <a:pt x="388" y="1020"/>
                  </a:lnTo>
                  <a:lnTo>
                    <a:pt x="386" y="1020"/>
                  </a:lnTo>
                  <a:lnTo>
                    <a:pt x="384" y="1020"/>
                  </a:lnTo>
                  <a:lnTo>
                    <a:pt x="382" y="1020"/>
                  </a:lnTo>
                  <a:lnTo>
                    <a:pt x="380" y="1020"/>
                  </a:lnTo>
                  <a:lnTo>
                    <a:pt x="379" y="1020"/>
                  </a:lnTo>
                  <a:lnTo>
                    <a:pt x="377" y="1020"/>
                  </a:lnTo>
                  <a:lnTo>
                    <a:pt x="377" y="1018"/>
                  </a:lnTo>
                  <a:lnTo>
                    <a:pt x="375" y="1018"/>
                  </a:lnTo>
                  <a:lnTo>
                    <a:pt x="375" y="1020"/>
                  </a:lnTo>
                  <a:lnTo>
                    <a:pt x="373" y="1020"/>
                  </a:lnTo>
                  <a:lnTo>
                    <a:pt x="371" y="1020"/>
                  </a:lnTo>
                  <a:lnTo>
                    <a:pt x="369" y="1020"/>
                  </a:lnTo>
                  <a:lnTo>
                    <a:pt x="367" y="1020"/>
                  </a:lnTo>
                  <a:lnTo>
                    <a:pt x="367" y="1022"/>
                  </a:lnTo>
                  <a:lnTo>
                    <a:pt x="365" y="1022"/>
                  </a:lnTo>
                  <a:lnTo>
                    <a:pt x="363" y="1022"/>
                  </a:lnTo>
                  <a:lnTo>
                    <a:pt x="361" y="1022"/>
                  </a:lnTo>
                  <a:lnTo>
                    <a:pt x="361" y="1024"/>
                  </a:lnTo>
                  <a:lnTo>
                    <a:pt x="359" y="1026"/>
                  </a:lnTo>
                  <a:lnTo>
                    <a:pt x="357" y="1026"/>
                  </a:lnTo>
                  <a:lnTo>
                    <a:pt x="357" y="1028"/>
                  </a:lnTo>
                  <a:lnTo>
                    <a:pt x="355" y="1028"/>
                  </a:lnTo>
                  <a:lnTo>
                    <a:pt x="354" y="1028"/>
                  </a:lnTo>
                  <a:lnTo>
                    <a:pt x="354" y="1029"/>
                  </a:lnTo>
                  <a:lnTo>
                    <a:pt x="352" y="1029"/>
                  </a:lnTo>
                  <a:lnTo>
                    <a:pt x="352" y="1028"/>
                  </a:lnTo>
                  <a:lnTo>
                    <a:pt x="352" y="1029"/>
                  </a:lnTo>
                  <a:lnTo>
                    <a:pt x="350" y="1029"/>
                  </a:lnTo>
                  <a:lnTo>
                    <a:pt x="348" y="1029"/>
                  </a:lnTo>
                  <a:lnTo>
                    <a:pt x="348" y="1031"/>
                  </a:lnTo>
                  <a:lnTo>
                    <a:pt x="348" y="1033"/>
                  </a:lnTo>
                  <a:lnTo>
                    <a:pt x="346" y="1033"/>
                  </a:lnTo>
                  <a:lnTo>
                    <a:pt x="344" y="1033"/>
                  </a:lnTo>
                  <a:lnTo>
                    <a:pt x="344" y="1035"/>
                  </a:lnTo>
                  <a:lnTo>
                    <a:pt x="342" y="1035"/>
                  </a:lnTo>
                  <a:lnTo>
                    <a:pt x="340" y="1035"/>
                  </a:lnTo>
                  <a:lnTo>
                    <a:pt x="340" y="1037"/>
                  </a:lnTo>
                  <a:lnTo>
                    <a:pt x="338" y="1037"/>
                  </a:lnTo>
                  <a:lnTo>
                    <a:pt x="338" y="1039"/>
                  </a:lnTo>
                  <a:lnTo>
                    <a:pt x="336" y="1039"/>
                  </a:lnTo>
                  <a:lnTo>
                    <a:pt x="336" y="1041"/>
                  </a:lnTo>
                  <a:lnTo>
                    <a:pt x="334" y="1041"/>
                  </a:lnTo>
                  <a:lnTo>
                    <a:pt x="332" y="1041"/>
                  </a:lnTo>
                  <a:lnTo>
                    <a:pt x="332" y="1043"/>
                  </a:lnTo>
                  <a:lnTo>
                    <a:pt x="332" y="1045"/>
                  </a:lnTo>
                  <a:lnTo>
                    <a:pt x="331" y="1045"/>
                  </a:lnTo>
                  <a:lnTo>
                    <a:pt x="331" y="1047"/>
                  </a:lnTo>
                  <a:lnTo>
                    <a:pt x="329" y="1047"/>
                  </a:lnTo>
                  <a:lnTo>
                    <a:pt x="329" y="1049"/>
                  </a:lnTo>
                  <a:lnTo>
                    <a:pt x="327" y="1049"/>
                  </a:lnTo>
                  <a:lnTo>
                    <a:pt x="325" y="1049"/>
                  </a:lnTo>
                  <a:lnTo>
                    <a:pt x="325" y="1047"/>
                  </a:lnTo>
                  <a:lnTo>
                    <a:pt x="323" y="1047"/>
                  </a:lnTo>
                  <a:lnTo>
                    <a:pt x="321" y="1045"/>
                  </a:lnTo>
                  <a:lnTo>
                    <a:pt x="319" y="1045"/>
                  </a:lnTo>
                  <a:lnTo>
                    <a:pt x="319" y="1043"/>
                  </a:lnTo>
                  <a:lnTo>
                    <a:pt x="317" y="1043"/>
                  </a:lnTo>
                  <a:lnTo>
                    <a:pt x="315" y="1043"/>
                  </a:lnTo>
                  <a:lnTo>
                    <a:pt x="313" y="1043"/>
                  </a:lnTo>
                  <a:lnTo>
                    <a:pt x="311" y="1043"/>
                  </a:lnTo>
                  <a:lnTo>
                    <a:pt x="309" y="1043"/>
                  </a:lnTo>
                  <a:lnTo>
                    <a:pt x="309" y="1045"/>
                  </a:lnTo>
                  <a:lnTo>
                    <a:pt x="307" y="1045"/>
                  </a:lnTo>
                  <a:lnTo>
                    <a:pt x="307" y="1047"/>
                  </a:lnTo>
                  <a:lnTo>
                    <a:pt x="309" y="1047"/>
                  </a:lnTo>
                  <a:lnTo>
                    <a:pt x="307" y="1047"/>
                  </a:lnTo>
                  <a:lnTo>
                    <a:pt x="307" y="1049"/>
                  </a:lnTo>
                  <a:lnTo>
                    <a:pt x="306" y="1049"/>
                  </a:lnTo>
                  <a:lnTo>
                    <a:pt x="304" y="1049"/>
                  </a:lnTo>
                  <a:lnTo>
                    <a:pt x="302" y="1049"/>
                  </a:lnTo>
                  <a:lnTo>
                    <a:pt x="300" y="1049"/>
                  </a:lnTo>
                  <a:lnTo>
                    <a:pt x="298" y="1049"/>
                  </a:lnTo>
                  <a:lnTo>
                    <a:pt x="298" y="1047"/>
                  </a:lnTo>
                  <a:lnTo>
                    <a:pt x="296" y="1047"/>
                  </a:lnTo>
                  <a:lnTo>
                    <a:pt x="294" y="1047"/>
                  </a:lnTo>
                  <a:lnTo>
                    <a:pt x="292" y="1047"/>
                  </a:lnTo>
                  <a:lnTo>
                    <a:pt x="290" y="1047"/>
                  </a:lnTo>
                  <a:lnTo>
                    <a:pt x="288" y="1047"/>
                  </a:lnTo>
                  <a:lnTo>
                    <a:pt x="288" y="1045"/>
                  </a:lnTo>
                  <a:lnTo>
                    <a:pt x="288" y="1043"/>
                  </a:lnTo>
                  <a:lnTo>
                    <a:pt x="286" y="1043"/>
                  </a:lnTo>
                  <a:lnTo>
                    <a:pt x="286" y="1041"/>
                  </a:lnTo>
                  <a:lnTo>
                    <a:pt x="284" y="1041"/>
                  </a:lnTo>
                  <a:lnTo>
                    <a:pt x="284" y="1039"/>
                  </a:lnTo>
                  <a:lnTo>
                    <a:pt x="286" y="1039"/>
                  </a:lnTo>
                  <a:lnTo>
                    <a:pt x="284" y="1039"/>
                  </a:lnTo>
                  <a:lnTo>
                    <a:pt x="284" y="1037"/>
                  </a:lnTo>
                  <a:lnTo>
                    <a:pt x="283" y="1037"/>
                  </a:lnTo>
                  <a:lnTo>
                    <a:pt x="281" y="1037"/>
                  </a:lnTo>
                  <a:lnTo>
                    <a:pt x="281" y="1035"/>
                  </a:lnTo>
                  <a:lnTo>
                    <a:pt x="281" y="1033"/>
                  </a:lnTo>
                  <a:lnTo>
                    <a:pt x="281" y="1031"/>
                  </a:lnTo>
                  <a:lnTo>
                    <a:pt x="281" y="1029"/>
                  </a:lnTo>
                  <a:lnTo>
                    <a:pt x="279" y="1029"/>
                  </a:lnTo>
                  <a:lnTo>
                    <a:pt x="279" y="1028"/>
                  </a:lnTo>
                  <a:lnTo>
                    <a:pt x="277" y="1028"/>
                  </a:lnTo>
                  <a:lnTo>
                    <a:pt x="275" y="1028"/>
                  </a:lnTo>
                  <a:lnTo>
                    <a:pt x="273" y="1028"/>
                  </a:lnTo>
                  <a:lnTo>
                    <a:pt x="273" y="1029"/>
                  </a:lnTo>
                  <a:lnTo>
                    <a:pt x="273" y="1031"/>
                  </a:lnTo>
                  <a:lnTo>
                    <a:pt x="273" y="1033"/>
                  </a:lnTo>
                  <a:lnTo>
                    <a:pt x="275" y="1033"/>
                  </a:lnTo>
                  <a:lnTo>
                    <a:pt x="273" y="1035"/>
                  </a:lnTo>
                  <a:lnTo>
                    <a:pt x="271" y="1035"/>
                  </a:lnTo>
                  <a:lnTo>
                    <a:pt x="269" y="1035"/>
                  </a:lnTo>
                  <a:lnTo>
                    <a:pt x="267" y="1035"/>
                  </a:lnTo>
                  <a:lnTo>
                    <a:pt x="267" y="1033"/>
                  </a:lnTo>
                  <a:lnTo>
                    <a:pt x="265" y="1033"/>
                  </a:lnTo>
                  <a:lnTo>
                    <a:pt x="263" y="1033"/>
                  </a:lnTo>
                  <a:lnTo>
                    <a:pt x="261" y="1033"/>
                  </a:lnTo>
                  <a:lnTo>
                    <a:pt x="261" y="1031"/>
                  </a:lnTo>
                  <a:lnTo>
                    <a:pt x="259" y="1031"/>
                  </a:lnTo>
                  <a:lnTo>
                    <a:pt x="259" y="1029"/>
                  </a:lnTo>
                  <a:lnTo>
                    <a:pt x="258" y="1029"/>
                  </a:lnTo>
                  <a:lnTo>
                    <a:pt x="256" y="1029"/>
                  </a:lnTo>
                  <a:lnTo>
                    <a:pt x="256" y="1028"/>
                  </a:lnTo>
                  <a:lnTo>
                    <a:pt x="256" y="1026"/>
                  </a:lnTo>
                  <a:lnTo>
                    <a:pt x="256" y="1024"/>
                  </a:lnTo>
                  <a:lnTo>
                    <a:pt x="254" y="1024"/>
                  </a:lnTo>
                  <a:lnTo>
                    <a:pt x="252" y="1024"/>
                  </a:lnTo>
                  <a:lnTo>
                    <a:pt x="252" y="1022"/>
                  </a:lnTo>
                  <a:lnTo>
                    <a:pt x="250" y="1022"/>
                  </a:lnTo>
                  <a:lnTo>
                    <a:pt x="248" y="1022"/>
                  </a:lnTo>
                  <a:lnTo>
                    <a:pt x="246" y="1022"/>
                  </a:lnTo>
                  <a:lnTo>
                    <a:pt x="246" y="1020"/>
                  </a:lnTo>
                  <a:lnTo>
                    <a:pt x="244" y="1020"/>
                  </a:lnTo>
                  <a:lnTo>
                    <a:pt x="242" y="1020"/>
                  </a:lnTo>
                  <a:lnTo>
                    <a:pt x="242" y="1018"/>
                  </a:lnTo>
                  <a:lnTo>
                    <a:pt x="240" y="1018"/>
                  </a:lnTo>
                  <a:lnTo>
                    <a:pt x="238" y="1018"/>
                  </a:lnTo>
                  <a:lnTo>
                    <a:pt x="236" y="1018"/>
                  </a:lnTo>
                  <a:lnTo>
                    <a:pt x="235" y="1016"/>
                  </a:lnTo>
                  <a:lnTo>
                    <a:pt x="235" y="1018"/>
                  </a:lnTo>
                  <a:lnTo>
                    <a:pt x="233" y="1018"/>
                  </a:lnTo>
                  <a:lnTo>
                    <a:pt x="231" y="1018"/>
                  </a:lnTo>
                  <a:lnTo>
                    <a:pt x="229" y="1018"/>
                  </a:lnTo>
                  <a:lnTo>
                    <a:pt x="227" y="1018"/>
                  </a:lnTo>
                  <a:lnTo>
                    <a:pt x="225" y="1018"/>
                  </a:lnTo>
                  <a:lnTo>
                    <a:pt x="223" y="1018"/>
                  </a:lnTo>
                  <a:lnTo>
                    <a:pt x="221" y="1018"/>
                  </a:lnTo>
                  <a:lnTo>
                    <a:pt x="221" y="1016"/>
                  </a:lnTo>
                  <a:lnTo>
                    <a:pt x="221" y="1018"/>
                  </a:lnTo>
                  <a:lnTo>
                    <a:pt x="219" y="1018"/>
                  </a:lnTo>
                  <a:lnTo>
                    <a:pt x="217" y="1018"/>
                  </a:lnTo>
                  <a:lnTo>
                    <a:pt x="215" y="1018"/>
                  </a:lnTo>
                  <a:lnTo>
                    <a:pt x="215" y="1016"/>
                  </a:lnTo>
                  <a:lnTo>
                    <a:pt x="213" y="1016"/>
                  </a:lnTo>
                  <a:lnTo>
                    <a:pt x="211" y="1018"/>
                  </a:lnTo>
                  <a:lnTo>
                    <a:pt x="210" y="1018"/>
                  </a:lnTo>
                  <a:lnTo>
                    <a:pt x="208" y="1018"/>
                  </a:lnTo>
                  <a:lnTo>
                    <a:pt x="208" y="1020"/>
                  </a:lnTo>
                  <a:lnTo>
                    <a:pt x="206" y="1020"/>
                  </a:lnTo>
                  <a:lnTo>
                    <a:pt x="206" y="1018"/>
                  </a:lnTo>
                  <a:lnTo>
                    <a:pt x="204" y="1018"/>
                  </a:lnTo>
                  <a:lnTo>
                    <a:pt x="202" y="1018"/>
                  </a:lnTo>
                  <a:lnTo>
                    <a:pt x="200" y="1018"/>
                  </a:lnTo>
                  <a:lnTo>
                    <a:pt x="198" y="1018"/>
                  </a:lnTo>
                  <a:lnTo>
                    <a:pt x="196" y="1018"/>
                  </a:lnTo>
                  <a:lnTo>
                    <a:pt x="194" y="1018"/>
                  </a:lnTo>
                  <a:lnTo>
                    <a:pt x="192" y="1018"/>
                  </a:lnTo>
                  <a:lnTo>
                    <a:pt x="190" y="1018"/>
                  </a:lnTo>
                  <a:lnTo>
                    <a:pt x="190" y="1020"/>
                  </a:lnTo>
                  <a:lnTo>
                    <a:pt x="188" y="1018"/>
                  </a:lnTo>
                  <a:lnTo>
                    <a:pt x="188" y="1016"/>
                  </a:lnTo>
                  <a:lnTo>
                    <a:pt x="186" y="1016"/>
                  </a:lnTo>
                  <a:lnTo>
                    <a:pt x="186" y="1014"/>
                  </a:lnTo>
                  <a:lnTo>
                    <a:pt x="185" y="1014"/>
                  </a:lnTo>
                  <a:lnTo>
                    <a:pt x="183" y="1014"/>
                  </a:lnTo>
                  <a:lnTo>
                    <a:pt x="183" y="1012"/>
                  </a:lnTo>
                  <a:lnTo>
                    <a:pt x="181" y="1012"/>
                  </a:lnTo>
                  <a:lnTo>
                    <a:pt x="179" y="1012"/>
                  </a:lnTo>
                  <a:lnTo>
                    <a:pt x="179" y="1010"/>
                  </a:lnTo>
                  <a:lnTo>
                    <a:pt x="177" y="1010"/>
                  </a:lnTo>
                  <a:lnTo>
                    <a:pt x="177" y="1008"/>
                  </a:lnTo>
                  <a:lnTo>
                    <a:pt x="175" y="1008"/>
                  </a:lnTo>
                  <a:lnTo>
                    <a:pt x="173" y="1006"/>
                  </a:lnTo>
                  <a:lnTo>
                    <a:pt x="173" y="1004"/>
                  </a:lnTo>
                  <a:lnTo>
                    <a:pt x="171" y="1003"/>
                  </a:lnTo>
                  <a:lnTo>
                    <a:pt x="169" y="1001"/>
                  </a:lnTo>
                  <a:lnTo>
                    <a:pt x="167" y="1001"/>
                  </a:lnTo>
                  <a:lnTo>
                    <a:pt x="167" y="999"/>
                  </a:lnTo>
                  <a:lnTo>
                    <a:pt x="167" y="997"/>
                  </a:lnTo>
                  <a:lnTo>
                    <a:pt x="165" y="997"/>
                  </a:lnTo>
                  <a:lnTo>
                    <a:pt x="165" y="995"/>
                  </a:lnTo>
                  <a:lnTo>
                    <a:pt x="163" y="993"/>
                  </a:lnTo>
                  <a:lnTo>
                    <a:pt x="163" y="991"/>
                  </a:lnTo>
                  <a:lnTo>
                    <a:pt x="162" y="991"/>
                  </a:lnTo>
                  <a:lnTo>
                    <a:pt x="160" y="991"/>
                  </a:lnTo>
                  <a:lnTo>
                    <a:pt x="160" y="989"/>
                  </a:lnTo>
                  <a:lnTo>
                    <a:pt x="158" y="989"/>
                  </a:lnTo>
                  <a:lnTo>
                    <a:pt x="156" y="987"/>
                  </a:lnTo>
                  <a:lnTo>
                    <a:pt x="154" y="985"/>
                  </a:lnTo>
                  <a:lnTo>
                    <a:pt x="154" y="983"/>
                  </a:lnTo>
                  <a:lnTo>
                    <a:pt x="154" y="981"/>
                  </a:lnTo>
                  <a:lnTo>
                    <a:pt x="152" y="981"/>
                  </a:lnTo>
                  <a:lnTo>
                    <a:pt x="150" y="980"/>
                  </a:lnTo>
                  <a:lnTo>
                    <a:pt x="148" y="980"/>
                  </a:lnTo>
                  <a:lnTo>
                    <a:pt x="148" y="978"/>
                  </a:lnTo>
                  <a:lnTo>
                    <a:pt x="148" y="976"/>
                  </a:lnTo>
                  <a:lnTo>
                    <a:pt x="148" y="974"/>
                  </a:lnTo>
                  <a:lnTo>
                    <a:pt x="146" y="974"/>
                  </a:lnTo>
                  <a:lnTo>
                    <a:pt x="146" y="972"/>
                  </a:lnTo>
                  <a:lnTo>
                    <a:pt x="146" y="970"/>
                  </a:lnTo>
                  <a:lnTo>
                    <a:pt x="146" y="968"/>
                  </a:lnTo>
                  <a:lnTo>
                    <a:pt x="146" y="966"/>
                  </a:lnTo>
                  <a:lnTo>
                    <a:pt x="144" y="966"/>
                  </a:lnTo>
                  <a:lnTo>
                    <a:pt x="144" y="964"/>
                  </a:lnTo>
                  <a:lnTo>
                    <a:pt x="142" y="964"/>
                  </a:lnTo>
                  <a:lnTo>
                    <a:pt x="142" y="962"/>
                  </a:lnTo>
                  <a:lnTo>
                    <a:pt x="140" y="962"/>
                  </a:lnTo>
                  <a:lnTo>
                    <a:pt x="140" y="960"/>
                  </a:lnTo>
                  <a:lnTo>
                    <a:pt x="138" y="960"/>
                  </a:lnTo>
                  <a:lnTo>
                    <a:pt x="138" y="958"/>
                  </a:lnTo>
                  <a:lnTo>
                    <a:pt x="137" y="958"/>
                  </a:lnTo>
                  <a:lnTo>
                    <a:pt x="137" y="956"/>
                  </a:lnTo>
                  <a:lnTo>
                    <a:pt x="138" y="955"/>
                  </a:lnTo>
                  <a:lnTo>
                    <a:pt x="138" y="953"/>
                  </a:lnTo>
                  <a:lnTo>
                    <a:pt x="138" y="951"/>
                  </a:lnTo>
                  <a:lnTo>
                    <a:pt x="138" y="949"/>
                  </a:lnTo>
                  <a:lnTo>
                    <a:pt x="138" y="947"/>
                  </a:lnTo>
                  <a:lnTo>
                    <a:pt x="138" y="945"/>
                  </a:lnTo>
                  <a:lnTo>
                    <a:pt x="138" y="943"/>
                  </a:lnTo>
                  <a:lnTo>
                    <a:pt x="137" y="943"/>
                  </a:lnTo>
                  <a:lnTo>
                    <a:pt x="137" y="941"/>
                  </a:lnTo>
                  <a:lnTo>
                    <a:pt x="137" y="939"/>
                  </a:lnTo>
                  <a:lnTo>
                    <a:pt x="137" y="937"/>
                  </a:lnTo>
                  <a:lnTo>
                    <a:pt x="137" y="935"/>
                  </a:lnTo>
                  <a:lnTo>
                    <a:pt x="137" y="933"/>
                  </a:lnTo>
                  <a:lnTo>
                    <a:pt x="135" y="933"/>
                  </a:lnTo>
                  <a:lnTo>
                    <a:pt x="135" y="932"/>
                  </a:lnTo>
                  <a:lnTo>
                    <a:pt x="135" y="930"/>
                  </a:lnTo>
                  <a:lnTo>
                    <a:pt x="135" y="928"/>
                  </a:lnTo>
                  <a:lnTo>
                    <a:pt x="135" y="926"/>
                  </a:lnTo>
                  <a:lnTo>
                    <a:pt x="135" y="924"/>
                  </a:lnTo>
                  <a:lnTo>
                    <a:pt x="133" y="922"/>
                  </a:lnTo>
                  <a:lnTo>
                    <a:pt x="133" y="920"/>
                  </a:lnTo>
                  <a:lnTo>
                    <a:pt x="133" y="918"/>
                  </a:lnTo>
                  <a:lnTo>
                    <a:pt x="133" y="916"/>
                  </a:lnTo>
                  <a:lnTo>
                    <a:pt x="133" y="914"/>
                  </a:lnTo>
                  <a:lnTo>
                    <a:pt x="131" y="912"/>
                  </a:lnTo>
                  <a:lnTo>
                    <a:pt x="131" y="910"/>
                  </a:lnTo>
                  <a:lnTo>
                    <a:pt x="131" y="908"/>
                  </a:lnTo>
                  <a:lnTo>
                    <a:pt x="131" y="907"/>
                  </a:lnTo>
                  <a:lnTo>
                    <a:pt x="131" y="905"/>
                  </a:lnTo>
                  <a:lnTo>
                    <a:pt x="131" y="903"/>
                  </a:lnTo>
                  <a:lnTo>
                    <a:pt x="129" y="903"/>
                  </a:lnTo>
                  <a:lnTo>
                    <a:pt x="129" y="901"/>
                  </a:lnTo>
                  <a:lnTo>
                    <a:pt x="129" y="899"/>
                  </a:lnTo>
                  <a:lnTo>
                    <a:pt x="129" y="897"/>
                  </a:lnTo>
                  <a:lnTo>
                    <a:pt x="129" y="895"/>
                  </a:lnTo>
                  <a:lnTo>
                    <a:pt x="129" y="893"/>
                  </a:lnTo>
                  <a:lnTo>
                    <a:pt x="127" y="893"/>
                  </a:lnTo>
                  <a:lnTo>
                    <a:pt x="127" y="891"/>
                  </a:lnTo>
                  <a:lnTo>
                    <a:pt x="127" y="889"/>
                  </a:lnTo>
                  <a:lnTo>
                    <a:pt x="127" y="887"/>
                  </a:lnTo>
                  <a:lnTo>
                    <a:pt x="127" y="885"/>
                  </a:lnTo>
                  <a:lnTo>
                    <a:pt x="127" y="884"/>
                  </a:lnTo>
                  <a:lnTo>
                    <a:pt x="125" y="882"/>
                  </a:lnTo>
                  <a:lnTo>
                    <a:pt x="125" y="880"/>
                  </a:lnTo>
                  <a:lnTo>
                    <a:pt x="125" y="878"/>
                  </a:lnTo>
                  <a:lnTo>
                    <a:pt x="125" y="876"/>
                  </a:lnTo>
                  <a:lnTo>
                    <a:pt x="125" y="874"/>
                  </a:lnTo>
                  <a:lnTo>
                    <a:pt x="123" y="874"/>
                  </a:lnTo>
                  <a:lnTo>
                    <a:pt x="123" y="872"/>
                  </a:lnTo>
                  <a:lnTo>
                    <a:pt x="123" y="868"/>
                  </a:lnTo>
                  <a:lnTo>
                    <a:pt x="123" y="866"/>
                  </a:lnTo>
                  <a:lnTo>
                    <a:pt x="121" y="864"/>
                  </a:lnTo>
                  <a:lnTo>
                    <a:pt x="121" y="862"/>
                  </a:lnTo>
                  <a:lnTo>
                    <a:pt x="121" y="860"/>
                  </a:lnTo>
                  <a:lnTo>
                    <a:pt x="121" y="859"/>
                  </a:lnTo>
                  <a:lnTo>
                    <a:pt x="119" y="853"/>
                  </a:lnTo>
                  <a:lnTo>
                    <a:pt x="119" y="851"/>
                  </a:lnTo>
                  <a:lnTo>
                    <a:pt x="119" y="849"/>
                  </a:lnTo>
                  <a:lnTo>
                    <a:pt x="119" y="847"/>
                  </a:lnTo>
                  <a:lnTo>
                    <a:pt x="117" y="843"/>
                  </a:lnTo>
                  <a:lnTo>
                    <a:pt x="117" y="841"/>
                  </a:lnTo>
                  <a:lnTo>
                    <a:pt x="117" y="839"/>
                  </a:lnTo>
                  <a:lnTo>
                    <a:pt x="115" y="836"/>
                  </a:lnTo>
                  <a:lnTo>
                    <a:pt x="115" y="834"/>
                  </a:lnTo>
                  <a:lnTo>
                    <a:pt x="115" y="832"/>
                  </a:lnTo>
                  <a:lnTo>
                    <a:pt x="115" y="830"/>
                  </a:lnTo>
                  <a:lnTo>
                    <a:pt x="115" y="828"/>
                  </a:lnTo>
                  <a:lnTo>
                    <a:pt x="114" y="824"/>
                  </a:lnTo>
                  <a:lnTo>
                    <a:pt x="114" y="818"/>
                  </a:lnTo>
                  <a:lnTo>
                    <a:pt x="114" y="816"/>
                  </a:lnTo>
                  <a:lnTo>
                    <a:pt x="112" y="816"/>
                  </a:lnTo>
                  <a:lnTo>
                    <a:pt x="112" y="814"/>
                  </a:lnTo>
                  <a:lnTo>
                    <a:pt x="112" y="812"/>
                  </a:lnTo>
                  <a:lnTo>
                    <a:pt x="112" y="809"/>
                  </a:lnTo>
                  <a:lnTo>
                    <a:pt x="112" y="807"/>
                  </a:lnTo>
                  <a:lnTo>
                    <a:pt x="110" y="803"/>
                  </a:lnTo>
                  <a:lnTo>
                    <a:pt x="110" y="799"/>
                  </a:lnTo>
                  <a:lnTo>
                    <a:pt x="110" y="797"/>
                  </a:lnTo>
                  <a:lnTo>
                    <a:pt x="108" y="791"/>
                  </a:lnTo>
                  <a:lnTo>
                    <a:pt x="108" y="788"/>
                  </a:lnTo>
                  <a:lnTo>
                    <a:pt x="106" y="786"/>
                  </a:lnTo>
                  <a:lnTo>
                    <a:pt x="106" y="782"/>
                  </a:lnTo>
                  <a:lnTo>
                    <a:pt x="104" y="774"/>
                  </a:lnTo>
                  <a:lnTo>
                    <a:pt x="104" y="766"/>
                  </a:lnTo>
                  <a:lnTo>
                    <a:pt x="102" y="761"/>
                  </a:lnTo>
                  <a:lnTo>
                    <a:pt x="102" y="759"/>
                  </a:lnTo>
                  <a:lnTo>
                    <a:pt x="100" y="751"/>
                  </a:lnTo>
                  <a:lnTo>
                    <a:pt x="98" y="743"/>
                  </a:lnTo>
                  <a:lnTo>
                    <a:pt x="98" y="741"/>
                  </a:lnTo>
                  <a:lnTo>
                    <a:pt x="98" y="740"/>
                  </a:lnTo>
                  <a:lnTo>
                    <a:pt x="96" y="738"/>
                  </a:lnTo>
                  <a:lnTo>
                    <a:pt x="96" y="736"/>
                  </a:lnTo>
                  <a:lnTo>
                    <a:pt x="96" y="734"/>
                  </a:lnTo>
                  <a:lnTo>
                    <a:pt x="96" y="732"/>
                  </a:lnTo>
                  <a:lnTo>
                    <a:pt x="96" y="730"/>
                  </a:lnTo>
                  <a:lnTo>
                    <a:pt x="96" y="728"/>
                  </a:lnTo>
                  <a:lnTo>
                    <a:pt x="94" y="724"/>
                  </a:lnTo>
                  <a:lnTo>
                    <a:pt x="94" y="722"/>
                  </a:lnTo>
                  <a:lnTo>
                    <a:pt x="94" y="720"/>
                  </a:lnTo>
                  <a:lnTo>
                    <a:pt x="92" y="715"/>
                  </a:lnTo>
                  <a:lnTo>
                    <a:pt x="92" y="711"/>
                  </a:lnTo>
                  <a:lnTo>
                    <a:pt x="92" y="709"/>
                  </a:lnTo>
                  <a:lnTo>
                    <a:pt x="92" y="707"/>
                  </a:lnTo>
                  <a:lnTo>
                    <a:pt x="90" y="707"/>
                  </a:lnTo>
                  <a:lnTo>
                    <a:pt x="90" y="705"/>
                  </a:lnTo>
                  <a:lnTo>
                    <a:pt x="90" y="703"/>
                  </a:lnTo>
                  <a:lnTo>
                    <a:pt x="89" y="703"/>
                  </a:lnTo>
                  <a:lnTo>
                    <a:pt x="90" y="703"/>
                  </a:lnTo>
                  <a:lnTo>
                    <a:pt x="90" y="701"/>
                  </a:lnTo>
                  <a:lnTo>
                    <a:pt x="90" y="703"/>
                  </a:lnTo>
                  <a:lnTo>
                    <a:pt x="90" y="701"/>
                  </a:lnTo>
                  <a:lnTo>
                    <a:pt x="92" y="701"/>
                  </a:lnTo>
                  <a:lnTo>
                    <a:pt x="92" y="699"/>
                  </a:lnTo>
                  <a:lnTo>
                    <a:pt x="94" y="699"/>
                  </a:lnTo>
                  <a:lnTo>
                    <a:pt x="92" y="699"/>
                  </a:lnTo>
                  <a:lnTo>
                    <a:pt x="94" y="699"/>
                  </a:lnTo>
                  <a:lnTo>
                    <a:pt x="94" y="697"/>
                  </a:lnTo>
                  <a:lnTo>
                    <a:pt x="92" y="697"/>
                  </a:lnTo>
                  <a:lnTo>
                    <a:pt x="94" y="697"/>
                  </a:lnTo>
                  <a:lnTo>
                    <a:pt x="92" y="697"/>
                  </a:lnTo>
                  <a:lnTo>
                    <a:pt x="94" y="697"/>
                  </a:lnTo>
                  <a:lnTo>
                    <a:pt x="94" y="695"/>
                  </a:lnTo>
                  <a:lnTo>
                    <a:pt x="96" y="695"/>
                  </a:lnTo>
                  <a:lnTo>
                    <a:pt x="96" y="693"/>
                  </a:lnTo>
                  <a:lnTo>
                    <a:pt x="96" y="695"/>
                  </a:lnTo>
                  <a:lnTo>
                    <a:pt x="98" y="695"/>
                  </a:lnTo>
                  <a:lnTo>
                    <a:pt x="100" y="695"/>
                  </a:lnTo>
                  <a:lnTo>
                    <a:pt x="100" y="697"/>
                  </a:lnTo>
                  <a:lnTo>
                    <a:pt x="100" y="699"/>
                  </a:lnTo>
                  <a:lnTo>
                    <a:pt x="100" y="701"/>
                  </a:lnTo>
                  <a:lnTo>
                    <a:pt x="100" y="703"/>
                  </a:lnTo>
                  <a:lnTo>
                    <a:pt x="100" y="705"/>
                  </a:lnTo>
                  <a:lnTo>
                    <a:pt x="100" y="703"/>
                  </a:lnTo>
                  <a:lnTo>
                    <a:pt x="100" y="701"/>
                  </a:lnTo>
                  <a:lnTo>
                    <a:pt x="102" y="701"/>
                  </a:lnTo>
                  <a:lnTo>
                    <a:pt x="104" y="701"/>
                  </a:lnTo>
                  <a:lnTo>
                    <a:pt x="106" y="701"/>
                  </a:lnTo>
                  <a:lnTo>
                    <a:pt x="108" y="701"/>
                  </a:lnTo>
                  <a:lnTo>
                    <a:pt x="110" y="701"/>
                  </a:lnTo>
                  <a:lnTo>
                    <a:pt x="110" y="703"/>
                  </a:lnTo>
                  <a:lnTo>
                    <a:pt x="112" y="703"/>
                  </a:lnTo>
                  <a:lnTo>
                    <a:pt x="112" y="705"/>
                  </a:lnTo>
                  <a:lnTo>
                    <a:pt x="112" y="707"/>
                  </a:lnTo>
                  <a:lnTo>
                    <a:pt x="114" y="707"/>
                  </a:lnTo>
                  <a:lnTo>
                    <a:pt x="114" y="709"/>
                  </a:lnTo>
                  <a:lnTo>
                    <a:pt x="114" y="711"/>
                  </a:lnTo>
                  <a:lnTo>
                    <a:pt x="115" y="711"/>
                  </a:lnTo>
                  <a:lnTo>
                    <a:pt x="115" y="713"/>
                  </a:lnTo>
                  <a:lnTo>
                    <a:pt x="115" y="711"/>
                  </a:lnTo>
                  <a:lnTo>
                    <a:pt x="117" y="711"/>
                  </a:lnTo>
                  <a:lnTo>
                    <a:pt x="117" y="709"/>
                  </a:lnTo>
                  <a:lnTo>
                    <a:pt x="115" y="709"/>
                  </a:lnTo>
                  <a:lnTo>
                    <a:pt x="115" y="707"/>
                  </a:lnTo>
                  <a:lnTo>
                    <a:pt x="117" y="707"/>
                  </a:lnTo>
                  <a:lnTo>
                    <a:pt x="117" y="705"/>
                  </a:lnTo>
                  <a:lnTo>
                    <a:pt x="117" y="703"/>
                  </a:lnTo>
                  <a:lnTo>
                    <a:pt x="119" y="703"/>
                  </a:lnTo>
                  <a:lnTo>
                    <a:pt x="119" y="701"/>
                  </a:lnTo>
                  <a:lnTo>
                    <a:pt x="119" y="699"/>
                  </a:lnTo>
                  <a:lnTo>
                    <a:pt x="119" y="701"/>
                  </a:lnTo>
                  <a:lnTo>
                    <a:pt x="119" y="699"/>
                  </a:lnTo>
                  <a:lnTo>
                    <a:pt x="117" y="699"/>
                  </a:lnTo>
                  <a:lnTo>
                    <a:pt x="117" y="697"/>
                  </a:lnTo>
                  <a:lnTo>
                    <a:pt x="117" y="695"/>
                  </a:lnTo>
                  <a:lnTo>
                    <a:pt x="117" y="693"/>
                  </a:lnTo>
                  <a:lnTo>
                    <a:pt x="115" y="693"/>
                  </a:lnTo>
                  <a:lnTo>
                    <a:pt x="114" y="693"/>
                  </a:lnTo>
                  <a:lnTo>
                    <a:pt x="114" y="692"/>
                  </a:lnTo>
                  <a:lnTo>
                    <a:pt x="115" y="692"/>
                  </a:lnTo>
                  <a:lnTo>
                    <a:pt x="117" y="692"/>
                  </a:lnTo>
                  <a:lnTo>
                    <a:pt x="115" y="692"/>
                  </a:lnTo>
                  <a:lnTo>
                    <a:pt x="114" y="692"/>
                  </a:lnTo>
                  <a:lnTo>
                    <a:pt x="112" y="692"/>
                  </a:lnTo>
                  <a:lnTo>
                    <a:pt x="112" y="690"/>
                  </a:lnTo>
                  <a:lnTo>
                    <a:pt x="110" y="690"/>
                  </a:lnTo>
                  <a:lnTo>
                    <a:pt x="108" y="690"/>
                  </a:lnTo>
                  <a:lnTo>
                    <a:pt x="108" y="688"/>
                  </a:lnTo>
                  <a:lnTo>
                    <a:pt x="108" y="686"/>
                  </a:lnTo>
                  <a:lnTo>
                    <a:pt x="106" y="686"/>
                  </a:lnTo>
                  <a:lnTo>
                    <a:pt x="106" y="688"/>
                  </a:lnTo>
                  <a:lnTo>
                    <a:pt x="106" y="686"/>
                  </a:lnTo>
                  <a:lnTo>
                    <a:pt x="106" y="684"/>
                  </a:lnTo>
                  <a:lnTo>
                    <a:pt x="108" y="684"/>
                  </a:lnTo>
                  <a:lnTo>
                    <a:pt x="110" y="684"/>
                  </a:lnTo>
                  <a:lnTo>
                    <a:pt x="110" y="682"/>
                  </a:lnTo>
                  <a:lnTo>
                    <a:pt x="112" y="682"/>
                  </a:lnTo>
                  <a:lnTo>
                    <a:pt x="112" y="680"/>
                  </a:lnTo>
                  <a:lnTo>
                    <a:pt x="114" y="680"/>
                  </a:lnTo>
                  <a:lnTo>
                    <a:pt x="114" y="678"/>
                  </a:lnTo>
                  <a:lnTo>
                    <a:pt x="112" y="678"/>
                  </a:lnTo>
                  <a:lnTo>
                    <a:pt x="112" y="676"/>
                  </a:lnTo>
                  <a:lnTo>
                    <a:pt x="110" y="676"/>
                  </a:lnTo>
                  <a:lnTo>
                    <a:pt x="110" y="674"/>
                  </a:lnTo>
                  <a:lnTo>
                    <a:pt x="112" y="674"/>
                  </a:lnTo>
                  <a:lnTo>
                    <a:pt x="112" y="672"/>
                  </a:lnTo>
                  <a:lnTo>
                    <a:pt x="114" y="672"/>
                  </a:lnTo>
                  <a:lnTo>
                    <a:pt x="114" y="670"/>
                  </a:lnTo>
                  <a:lnTo>
                    <a:pt x="115" y="670"/>
                  </a:lnTo>
                  <a:lnTo>
                    <a:pt x="115" y="669"/>
                  </a:lnTo>
                  <a:lnTo>
                    <a:pt x="115" y="667"/>
                  </a:lnTo>
                  <a:lnTo>
                    <a:pt x="115" y="665"/>
                  </a:lnTo>
                  <a:lnTo>
                    <a:pt x="115" y="667"/>
                  </a:lnTo>
                  <a:lnTo>
                    <a:pt x="117" y="667"/>
                  </a:lnTo>
                  <a:lnTo>
                    <a:pt x="117" y="665"/>
                  </a:lnTo>
                  <a:lnTo>
                    <a:pt x="117" y="663"/>
                  </a:lnTo>
                  <a:lnTo>
                    <a:pt x="115" y="663"/>
                  </a:lnTo>
                  <a:lnTo>
                    <a:pt x="117" y="663"/>
                  </a:lnTo>
                  <a:lnTo>
                    <a:pt x="119" y="663"/>
                  </a:lnTo>
                  <a:lnTo>
                    <a:pt x="117" y="663"/>
                  </a:lnTo>
                  <a:lnTo>
                    <a:pt x="119" y="663"/>
                  </a:lnTo>
                  <a:lnTo>
                    <a:pt x="119" y="661"/>
                  </a:lnTo>
                  <a:lnTo>
                    <a:pt x="119" y="663"/>
                  </a:lnTo>
                  <a:lnTo>
                    <a:pt x="119" y="661"/>
                  </a:lnTo>
                  <a:lnTo>
                    <a:pt x="119" y="663"/>
                  </a:lnTo>
                  <a:lnTo>
                    <a:pt x="121" y="663"/>
                  </a:lnTo>
                  <a:lnTo>
                    <a:pt x="119" y="663"/>
                  </a:lnTo>
                  <a:lnTo>
                    <a:pt x="119" y="661"/>
                  </a:lnTo>
                  <a:lnTo>
                    <a:pt x="119" y="659"/>
                  </a:lnTo>
                  <a:lnTo>
                    <a:pt x="119" y="657"/>
                  </a:lnTo>
                  <a:lnTo>
                    <a:pt x="119" y="655"/>
                  </a:lnTo>
                  <a:lnTo>
                    <a:pt x="117" y="655"/>
                  </a:lnTo>
                  <a:lnTo>
                    <a:pt x="117" y="653"/>
                  </a:lnTo>
                  <a:lnTo>
                    <a:pt x="117" y="651"/>
                  </a:lnTo>
                  <a:lnTo>
                    <a:pt x="117" y="649"/>
                  </a:lnTo>
                  <a:lnTo>
                    <a:pt x="119" y="649"/>
                  </a:lnTo>
                  <a:lnTo>
                    <a:pt x="119" y="647"/>
                  </a:lnTo>
                  <a:lnTo>
                    <a:pt x="119" y="645"/>
                  </a:lnTo>
                  <a:lnTo>
                    <a:pt x="117" y="645"/>
                  </a:lnTo>
                  <a:lnTo>
                    <a:pt x="117" y="644"/>
                  </a:lnTo>
                  <a:lnTo>
                    <a:pt x="117" y="642"/>
                  </a:lnTo>
                  <a:lnTo>
                    <a:pt x="115" y="642"/>
                  </a:lnTo>
                  <a:lnTo>
                    <a:pt x="115" y="640"/>
                  </a:lnTo>
                  <a:lnTo>
                    <a:pt x="117" y="640"/>
                  </a:lnTo>
                  <a:lnTo>
                    <a:pt x="117" y="638"/>
                  </a:lnTo>
                  <a:lnTo>
                    <a:pt x="115" y="638"/>
                  </a:lnTo>
                  <a:lnTo>
                    <a:pt x="115" y="636"/>
                  </a:lnTo>
                  <a:lnTo>
                    <a:pt x="114" y="636"/>
                  </a:lnTo>
                  <a:lnTo>
                    <a:pt x="112" y="636"/>
                  </a:lnTo>
                  <a:lnTo>
                    <a:pt x="110" y="636"/>
                  </a:lnTo>
                  <a:lnTo>
                    <a:pt x="108" y="636"/>
                  </a:lnTo>
                  <a:lnTo>
                    <a:pt x="108" y="634"/>
                  </a:lnTo>
                  <a:lnTo>
                    <a:pt x="108" y="636"/>
                  </a:lnTo>
                  <a:lnTo>
                    <a:pt x="108" y="634"/>
                  </a:lnTo>
                  <a:lnTo>
                    <a:pt x="110" y="634"/>
                  </a:lnTo>
                  <a:lnTo>
                    <a:pt x="108" y="634"/>
                  </a:lnTo>
                  <a:lnTo>
                    <a:pt x="108" y="636"/>
                  </a:lnTo>
                  <a:lnTo>
                    <a:pt x="106" y="636"/>
                  </a:lnTo>
                  <a:lnTo>
                    <a:pt x="106" y="634"/>
                  </a:lnTo>
                  <a:lnTo>
                    <a:pt x="108" y="634"/>
                  </a:lnTo>
                  <a:lnTo>
                    <a:pt x="108" y="632"/>
                  </a:lnTo>
                  <a:lnTo>
                    <a:pt x="108" y="634"/>
                  </a:lnTo>
                  <a:lnTo>
                    <a:pt x="108" y="632"/>
                  </a:lnTo>
                  <a:lnTo>
                    <a:pt x="110" y="632"/>
                  </a:lnTo>
                  <a:lnTo>
                    <a:pt x="108" y="632"/>
                  </a:lnTo>
                  <a:lnTo>
                    <a:pt x="108" y="630"/>
                  </a:lnTo>
                  <a:lnTo>
                    <a:pt x="106" y="630"/>
                  </a:lnTo>
                  <a:lnTo>
                    <a:pt x="106" y="632"/>
                  </a:lnTo>
                  <a:lnTo>
                    <a:pt x="106" y="630"/>
                  </a:lnTo>
                  <a:lnTo>
                    <a:pt x="108" y="630"/>
                  </a:lnTo>
                  <a:lnTo>
                    <a:pt x="106" y="630"/>
                  </a:lnTo>
                  <a:lnTo>
                    <a:pt x="106" y="632"/>
                  </a:lnTo>
                  <a:lnTo>
                    <a:pt x="106" y="630"/>
                  </a:lnTo>
                  <a:lnTo>
                    <a:pt x="106" y="632"/>
                  </a:lnTo>
                  <a:lnTo>
                    <a:pt x="106" y="630"/>
                  </a:lnTo>
                  <a:lnTo>
                    <a:pt x="104" y="630"/>
                  </a:lnTo>
                  <a:lnTo>
                    <a:pt x="106" y="630"/>
                  </a:lnTo>
                  <a:lnTo>
                    <a:pt x="104" y="630"/>
                  </a:lnTo>
                  <a:lnTo>
                    <a:pt x="106" y="630"/>
                  </a:lnTo>
                  <a:lnTo>
                    <a:pt x="106" y="628"/>
                  </a:lnTo>
                  <a:lnTo>
                    <a:pt x="106" y="626"/>
                  </a:lnTo>
                  <a:lnTo>
                    <a:pt x="104" y="626"/>
                  </a:lnTo>
                  <a:lnTo>
                    <a:pt x="104" y="628"/>
                  </a:lnTo>
                  <a:lnTo>
                    <a:pt x="102" y="628"/>
                  </a:lnTo>
                  <a:lnTo>
                    <a:pt x="102" y="626"/>
                  </a:lnTo>
                  <a:lnTo>
                    <a:pt x="104" y="626"/>
                  </a:lnTo>
                  <a:lnTo>
                    <a:pt x="104" y="624"/>
                  </a:lnTo>
                  <a:lnTo>
                    <a:pt x="102" y="624"/>
                  </a:lnTo>
                  <a:lnTo>
                    <a:pt x="100" y="624"/>
                  </a:lnTo>
                  <a:lnTo>
                    <a:pt x="100" y="622"/>
                  </a:lnTo>
                  <a:lnTo>
                    <a:pt x="102" y="622"/>
                  </a:lnTo>
                  <a:lnTo>
                    <a:pt x="100" y="622"/>
                  </a:lnTo>
                  <a:lnTo>
                    <a:pt x="102" y="622"/>
                  </a:lnTo>
                  <a:lnTo>
                    <a:pt x="104" y="622"/>
                  </a:lnTo>
                  <a:lnTo>
                    <a:pt x="106" y="622"/>
                  </a:lnTo>
                  <a:lnTo>
                    <a:pt x="106" y="621"/>
                  </a:lnTo>
                  <a:lnTo>
                    <a:pt x="104" y="621"/>
                  </a:lnTo>
                  <a:lnTo>
                    <a:pt x="104" y="622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4" y="619"/>
                  </a:lnTo>
                  <a:lnTo>
                    <a:pt x="104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4" y="617"/>
                  </a:lnTo>
                  <a:lnTo>
                    <a:pt x="104" y="615"/>
                  </a:lnTo>
                  <a:lnTo>
                    <a:pt x="104" y="617"/>
                  </a:lnTo>
                  <a:lnTo>
                    <a:pt x="102" y="617"/>
                  </a:lnTo>
                  <a:lnTo>
                    <a:pt x="100" y="617"/>
                  </a:lnTo>
                  <a:lnTo>
                    <a:pt x="98" y="617"/>
                  </a:lnTo>
                  <a:lnTo>
                    <a:pt x="98" y="615"/>
                  </a:lnTo>
                  <a:lnTo>
                    <a:pt x="96" y="615"/>
                  </a:lnTo>
                  <a:lnTo>
                    <a:pt x="96" y="613"/>
                  </a:lnTo>
                  <a:lnTo>
                    <a:pt x="98" y="613"/>
                  </a:lnTo>
                  <a:lnTo>
                    <a:pt x="98" y="611"/>
                  </a:lnTo>
                  <a:lnTo>
                    <a:pt x="100" y="611"/>
                  </a:lnTo>
                  <a:lnTo>
                    <a:pt x="98" y="611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96" y="609"/>
                  </a:lnTo>
                  <a:lnTo>
                    <a:pt x="98" y="609"/>
                  </a:lnTo>
                  <a:lnTo>
                    <a:pt x="96" y="609"/>
                  </a:lnTo>
                  <a:lnTo>
                    <a:pt x="96" y="611"/>
                  </a:lnTo>
                  <a:lnTo>
                    <a:pt x="96" y="609"/>
                  </a:lnTo>
                  <a:lnTo>
                    <a:pt x="96" y="611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6" y="609"/>
                  </a:lnTo>
                  <a:lnTo>
                    <a:pt x="94" y="609"/>
                  </a:lnTo>
                  <a:lnTo>
                    <a:pt x="94" y="611"/>
                  </a:lnTo>
                  <a:lnTo>
                    <a:pt x="94" y="609"/>
                  </a:lnTo>
                  <a:lnTo>
                    <a:pt x="92" y="609"/>
                  </a:lnTo>
                  <a:lnTo>
                    <a:pt x="92" y="607"/>
                  </a:lnTo>
                  <a:lnTo>
                    <a:pt x="94" y="607"/>
                  </a:lnTo>
                  <a:lnTo>
                    <a:pt x="94" y="605"/>
                  </a:lnTo>
                  <a:lnTo>
                    <a:pt x="92" y="605"/>
                  </a:lnTo>
                  <a:lnTo>
                    <a:pt x="90" y="605"/>
                  </a:lnTo>
                  <a:lnTo>
                    <a:pt x="92" y="605"/>
                  </a:lnTo>
                  <a:lnTo>
                    <a:pt x="92" y="603"/>
                  </a:lnTo>
                  <a:lnTo>
                    <a:pt x="92" y="601"/>
                  </a:lnTo>
                  <a:lnTo>
                    <a:pt x="92" y="603"/>
                  </a:lnTo>
                  <a:lnTo>
                    <a:pt x="92" y="601"/>
                  </a:lnTo>
                  <a:lnTo>
                    <a:pt x="92" y="603"/>
                  </a:lnTo>
                  <a:lnTo>
                    <a:pt x="92" y="601"/>
                  </a:lnTo>
                  <a:lnTo>
                    <a:pt x="90" y="601"/>
                  </a:lnTo>
                  <a:lnTo>
                    <a:pt x="92" y="601"/>
                  </a:lnTo>
                  <a:lnTo>
                    <a:pt x="92" y="599"/>
                  </a:lnTo>
                  <a:lnTo>
                    <a:pt x="92" y="601"/>
                  </a:lnTo>
                  <a:lnTo>
                    <a:pt x="92" y="599"/>
                  </a:lnTo>
                  <a:lnTo>
                    <a:pt x="90" y="599"/>
                  </a:lnTo>
                  <a:lnTo>
                    <a:pt x="90" y="597"/>
                  </a:lnTo>
                  <a:lnTo>
                    <a:pt x="92" y="597"/>
                  </a:lnTo>
                  <a:lnTo>
                    <a:pt x="92" y="596"/>
                  </a:lnTo>
                  <a:lnTo>
                    <a:pt x="92" y="597"/>
                  </a:lnTo>
                  <a:lnTo>
                    <a:pt x="92" y="596"/>
                  </a:lnTo>
                  <a:lnTo>
                    <a:pt x="92" y="594"/>
                  </a:lnTo>
                  <a:lnTo>
                    <a:pt x="92" y="596"/>
                  </a:lnTo>
                  <a:lnTo>
                    <a:pt x="90" y="596"/>
                  </a:lnTo>
                  <a:lnTo>
                    <a:pt x="90" y="594"/>
                  </a:lnTo>
                  <a:lnTo>
                    <a:pt x="92" y="594"/>
                  </a:lnTo>
                  <a:lnTo>
                    <a:pt x="90" y="594"/>
                  </a:lnTo>
                  <a:lnTo>
                    <a:pt x="92" y="594"/>
                  </a:lnTo>
                  <a:lnTo>
                    <a:pt x="90" y="594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90" y="592"/>
                  </a:lnTo>
                  <a:lnTo>
                    <a:pt x="90" y="594"/>
                  </a:lnTo>
                  <a:lnTo>
                    <a:pt x="89" y="594"/>
                  </a:lnTo>
                  <a:lnTo>
                    <a:pt x="89" y="592"/>
                  </a:lnTo>
                  <a:lnTo>
                    <a:pt x="90" y="592"/>
                  </a:lnTo>
                  <a:lnTo>
                    <a:pt x="90" y="590"/>
                  </a:lnTo>
                  <a:lnTo>
                    <a:pt x="89" y="590"/>
                  </a:lnTo>
                  <a:lnTo>
                    <a:pt x="89" y="588"/>
                  </a:lnTo>
                  <a:lnTo>
                    <a:pt x="90" y="588"/>
                  </a:lnTo>
                  <a:lnTo>
                    <a:pt x="89" y="588"/>
                  </a:lnTo>
                  <a:lnTo>
                    <a:pt x="89" y="586"/>
                  </a:lnTo>
                  <a:lnTo>
                    <a:pt x="87" y="586"/>
                  </a:lnTo>
                  <a:lnTo>
                    <a:pt x="87" y="584"/>
                  </a:lnTo>
                  <a:lnTo>
                    <a:pt x="87" y="586"/>
                  </a:lnTo>
                  <a:lnTo>
                    <a:pt x="89" y="584"/>
                  </a:lnTo>
                  <a:lnTo>
                    <a:pt x="87" y="584"/>
                  </a:lnTo>
                  <a:lnTo>
                    <a:pt x="85" y="584"/>
                  </a:lnTo>
                  <a:lnTo>
                    <a:pt x="85" y="586"/>
                  </a:lnTo>
                  <a:lnTo>
                    <a:pt x="85" y="584"/>
                  </a:lnTo>
                  <a:lnTo>
                    <a:pt x="87" y="584"/>
                  </a:lnTo>
                  <a:lnTo>
                    <a:pt x="87" y="582"/>
                  </a:lnTo>
                  <a:lnTo>
                    <a:pt x="85" y="582"/>
                  </a:lnTo>
                  <a:lnTo>
                    <a:pt x="85" y="584"/>
                  </a:lnTo>
                  <a:lnTo>
                    <a:pt x="83" y="584"/>
                  </a:lnTo>
                  <a:lnTo>
                    <a:pt x="85" y="584"/>
                  </a:lnTo>
                  <a:lnTo>
                    <a:pt x="85" y="582"/>
                  </a:lnTo>
                  <a:lnTo>
                    <a:pt x="83" y="582"/>
                  </a:lnTo>
                  <a:lnTo>
                    <a:pt x="83" y="580"/>
                  </a:lnTo>
                  <a:lnTo>
                    <a:pt x="81" y="580"/>
                  </a:lnTo>
                  <a:lnTo>
                    <a:pt x="83" y="580"/>
                  </a:lnTo>
                  <a:lnTo>
                    <a:pt x="81" y="580"/>
                  </a:lnTo>
                  <a:lnTo>
                    <a:pt x="83" y="580"/>
                  </a:lnTo>
                  <a:lnTo>
                    <a:pt x="83" y="578"/>
                  </a:lnTo>
                  <a:lnTo>
                    <a:pt x="83" y="580"/>
                  </a:lnTo>
                  <a:lnTo>
                    <a:pt x="81" y="580"/>
                  </a:lnTo>
                  <a:lnTo>
                    <a:pt x="81" y="578"/>
                  </a:lnTo>
                  <a:lnTo>
                    <a:pt x="83" y="578"/>
                  </a:lnTo>
                  <a:lnTo>
                    <a:pt x="85" y="578"/>
                  </a:lnTo>
                  <a:lnTo>
                    <a:pt x="85" y="576"/>
                  </a:lnTo>
                  <a:lnTo>
                    <a:pt x="85" y="578"/>
                  </a:lnTo>
                  <a:lnTo>
                    <a:pt x="85" y="576"/>
                  </a:lnTo>
                  <a:lnTo>
                    <a:pt x="85" y="578"/>
                  </a:lnTo>
                  <a:lnTo>
                    <a:pt x="85" y="576"/>
                  </a:lnTo>
                  <a:lnTo>
                    <a:pt x="83" y="576"/>
                  </a:lnTo>
                  <a:lnTo>
                    <a:pt x="85" y="576"/>
                  </a:lnTo>
                  <a:lnTo>
                    <a:pt x="87" y="576"/>
                  </a:lnTo>
                  <a:lnTo>
                    <a:pt x="89" y="576"/>
                  </a:lnTo>
                  <a:lnTo>
                    <a:pt x="89" y="574"/>
                  </a:lnTo>
                  <a:lnTo>
                    <a:pt x="87" y="574"/>
                  </a:lnTo>
                  <a:lnTo>
                    <a:pt x="85" y="574"/>
                  </a:lnTo>
                  <a:lnTo>
                    <a:pt x="87" y="574"/>
                  </a:lnTo>
                  <a:lnTo>
                    <a:pt x="87" y="573"/>
                  </a:lnTo>
                  <a:lnTo>
                    <a:pt x="85" y="573"/>
                  </a:lnTo>
                  <a:lnTo>
                    <a:pt x="85" y="574"/>
                  </a:lnTo>
                  <a:lnTo>
                    <a:pt x="85" y="573"/>
                  </a:lnTo>
                  <a:lnTo>
                    <a:pt x="83" y="573"/>
                  </a:lnTo>
                  <a:lnTo>
                    <a:pt x="83" y="574"/>
                  </a:lnTo>
                  <a:lnTo>
                    <a:pt x="85" y="574"/>
                  </a:lnTo>
                  <a:lnTo>
                    <a:pt x="85" y="573"/>
                  </a:lnTo>
                  <a:lnTo>
                    <a:pt x="85" y="574"/>
                  </a:lnTo>
                  <a:lnTo>
                    <a:pt x="83" y="574"/>
                  </a:lnTo>
                  <a:lnTo>
                    <a:pt x="83" y="573"/>
                  </a:lnTo>
                  <a:lnTo>
                    <a:pt x="85" y="573"/>
                  </a:lnTo>
                  <a:lnTo>
                    <a:pt x="83" y="573"/>
                  </a:lnTo>
                  <a:lnTo>
                    <a:pt x="85" y="573"/>
                  </a:lnTo>
                  <a:lnTo>
                    <a:pt x="83" y="573"/>
                  </a:lnTo>
                  <a:lnTo>
                    <a:pt x="83" y="571"/>
                  </a:lnTo>
                  <a:lnTo>
                    <a:pt x="85" y="571"/>
                  </a:lnTo>
                  <a:lnTo>
                    <a:pt x="83" y="571"/>
                  </a:lnTo>
                  <a:lnTo>
                    <a:pt x="81" y="571"/>
                  </a:lnTo>
                  <a:lnTo>
                    <a:pt x="83" y="571"/>
                  </a:lnTo>
                  <a:lnTo>
                    <a:pt x="83" y="569"/>
                  </a:lnTo>
                  <a:lnTo>
                    <a:pt x="83" y="571"/>
                  </a:lnTo>
                  <a:lnTo>
                    <a:pt x="83" y="569"/>
                  </a:lnTo>
                  <a:lnTo>
                    <a:pt x="81" y="569"/>
                  </a:lnTo>
                  <a:lnTo>
                    <a:pt x="81" y="567"/>
                  </a:lnTo>
                  <a:lnTo>
                    <a:pt x="79" y="567"/>
                  </a:lnTo>
                  <a:lnTo>
                    <a:pt x="81" y="567"/>
                  </a:lnTo>
                  <a:lnTo>
                    <a:pt x="83" y="567"/>
                  </a:lnTo>
                  <a:lnTo>
                    <a:pt x="85" y="567"/>
                  </a:lnTo>
                  <a:lnTo>
                    <a:pt x="83" y="567"/>
                  </a:lnTo>
                  <a:lnTo>
                    <a:pt x="81" y="567"/>
                  </a:lnTo>
                  <a:lnTo>
                    <a:pt x="83" y="567"/>
                  </a:lnTo>
                  <a:lnTo>
                    <a:pt x="83" y="565"/>
                  </a:lnTo>
                  <a:lnTo>
                    <a:pt x="83" y="567"/>
                  </a:lnTo>
                  <a:lnTo>
                    <a:pt x="83" y="565"/>
                  </a:lnTo>
                  <a:lnTo>
                    <a:pt x="81" y="565"/>
                  </a:lnTo>
                  <a:lnTo>
                    <a:pt x="79" y="565"/>
                  </a:lnTo>
                  <a:lnTo>
                    <a:pt x="81" y="565"/>
                  </a:lnTo>
                  <a:lnTo>
                    <a:pt x="79" y="565"/>
                  </a:lnTo>
                  <a:lnTo>
                    <a:pt x="81" y="565"/>
                  </a:lnTo>
                  <a:lnTo>
                    <a:pt x="79" y="565"/>
                  </a:lnTo>
                  <a:lnTo>
                    <a:pt x="81" y="565"/>
                  </a:lnTo>
                  <a:lnTo>
                    <a:pt x="81" y="563"/>
                  </a:lnTo>
                  <a:lnTo>
                    <a:pt x="79" y="563"/>
                  </a:lnTo>
                  <a:lnTo>
                    <a:pt x="79" y="561"/>
                  </a:lnTo>
                  <a:lnTo>
                    <a:pt x="81" y="561"/>
                  </a:lnTo>
                  <a:lnTo>
                    <a:pt x="79" y="561"/>
                  </a:lnTo>
                  <a:lnTo>
                    <a:pt x="81" y="561"/>
                  </a:lnTo>
                  <a:lnTo>
                    <a:pt x="79" y="561"/>
                  </a:lnTo>
                  <a:lnTo>
                    <a:pt x="79" y="559"/>
                  </a:lnTo>
                  <a:lnTo>
                    <a:pt x="79" y="557"/>
                  </a:lnTo>
                  <a:lnTo>
                    <a:pt x="79" y="559"/>
                  </a:lnTo>
                  <a:lnTo>
                    <a:pt x="79" y="557"/>
                  </a:lnTo>
                  <a:lnTo>
                    <a:pt x="77" y="557"/>
                  </a:lnTo>
                  <a:lnTo>
                    <a:pt x="77" y="555"/>
                  </a:lnTo>
                  <a:lnTo>
                    <a:pt x="79" y="555"/>
                  </a:lnTo>
                  <a:lnTo>
                    <a:pt x="81" y="555"/>
                  </a:lnTo>
                  <a:lnTo>
                    <a:pt x="83" y="555"/>
                  </a:lnTo>
                  <a:lnTo>
                    <a:pt x="81" y="555"/>
                  </a:lnTo>
                  <a:lnTo>
                    <a:pt x="83" y="555"/>
                  </a:lnTo>
                  <a:lnTo>
                    <a:pt x="81" y="555"/>
                  </a:lnTo>
                  <a:lnTo>
                    <a:pt x="81" y="553"/>
                  </a:lnTo>
                  <a:lnTo>
                    <a:pt x="79" y="553"/>
                  </a:lnTo>
                  <a:lnTo>
                    <a:pt x="77" y="553"/>
                  </a:lnTo>
                  <a:lnTo>
                    <a:pt x="79" y="553"/>
                  </a:lnTo>
                  <a:lnTo>
                    <a:pt x="77" y="553"/>
                  </a:lnTo>
                  <a:lnTo>
                    <a:pt x="75" y="553"/>
                  </a:lnTo>
                  <a:lnTo>
                    <a:pt x="77" y="553"/>
                  </a:lnTo>
                  <a:lnTo>
                    <a:pt x="79" y="553"/>
                  </a:lnTo>
                  <a:lnTo>
                    <a:pt x="77" y="553"/>
                  </a:lnTo>
                  <a:lnTo>
                    <a:pt x="77" y="551"/>
                  </a:lnTo>
                  <a:lnTo>
                    <a:pt x="77" y="553"/>
                  </a:lnTo>
                  <a:lnTo>
                    <a:pt x="77" y="551"/>
                  </a:lnTo>
                  <a:lnTo>
                    <a:pt x="77" y="553"/>
                  </a:lnTo>
                  <a:lnTo>
                    <a:pt x="79" y="553"/>
                  </a:lnTo>
                  <a:lnTo>
                    <a:pt x="79" y="551"/>
                  </a:lnTo>
                  <a:lnTo>
                    <a:pt x="81" y="551"/>
                  </a:lnTo>
                  <a:lnTo>
                    <a:pt x="79" y="551"/>
                  </a:lnTo>
                  <a:lnTo>
                    <a:pt x="77" y="551"/>
                  </a:lnTo>
                  <a:lnTo>
                    <a:pt x="77" y="549"/>
                  </a:lnTo>
                  <a:lnTo>
                    <a:pt x="79" y="549"/>
                  </a:lnTo>
                  <a:lnTo>
                    <a:pt x="81" y="549"/>
                  </a:lnTo>
                  <a:lnTo>
                    <a:pt x="81" y="548"/>
                  </a:lnTo>
                  <a:lnTo>
                    <a:pt x="79" y="548"/>
                  </a:lnTo>
                  <a:lnTo>
                    <a:pt x="77" y="548"/>
                  </a:lnTo>
                  <a:lnTo>
                    <a:pt x="79" y="548"/>
                  </a:lnTo>
                  <a:lnTo>
                    <a:pt x="77" y="548"/>
                  </a:lnTo>
                  <a:lnTo>
                    <a:pt x="79" y="548"/>
                  </a:lnTo>
                  <a:lnTo>
                    <a:pt x="79" y="546"/>
                  </a:lnTo>
                  <a:lnTo>
                    <a:pt x="79" y="548"/>
                  </a:lnTo>
                  <a:lnTo>
                    <a:pt x="81" y="548"/>
                  </a:lnTo>
                  <a:lnTo>
                    <a:pt x="81" y="546"/>
                  </a:lnTo>
                  <a:lnTo>
                    <a:pt x="83" y="546"/>
                  </a:lnTo>
                  <a:lnTo>
                    <a:pt x="81" y="546"/>
                  </a:lnTo>
                  <a:lnTo>
                    <a:pt x="81" y="548"/>
                  </a:lnTo>
                  <a:lnTo>
                    <a:pt x="79" y="548"/>
                  </a:lnTo>
                  <a:lnTo>
                    <a:pt x="79" y="546"/>
                  </a:lnTo>
                  <a:lnTo>
                    <a:pt x="79" y="548"/>
                  </a:lnTo>
                  <a:lnTo>
                    <a:pt x="77" y="548"/>
                  </a:lnTo>
                  <a:lnTo>
                    <a:pt x="75" y="548"/>
                  </a:lnTo>
                  <a:lnTo>
                    <a:pt x="77" y="548"/>
                  </a:lnTo>
                  <a:lnTo>
                    <a:pt x="75" y="548"/>
                  </a:lnTo>
                  <a:lnTo>
                    <a:pt x="77" y="548"/>
                  </a:lnTo>
                  <a:lnTo>
                    <a:pt x="75" y="548"/>
                  </a:lnTo>
                  <a:lnTo>
                    <a:pt x="77" y="548"/>
                  </a:lnTo>
                  <a:lnTo>
                    <a:pt x="77" y="546"/>
                  </a:lnTo>
                  <a:lnTo>
                    <a:pt x="75" y="546"/>
                  </a:lnTo>
                  <a:lnTo>
                    <a:pt x="75" y="548"/>
                  </a:lnTo>
                  <a:lnTo>
                    <a:pt x="75" y="546"/>
                  </a:lnTo>
                  <a:lnTo>
                    <a:pt x="77" y="546"/>
                  </a:lnTo>
                  <a:lnTo>
                    <a:pt x="75" y="546"/>
                  </a:lnTo>
                  <a:lnTo>
                    <a:pt x="73" y="546"/>
                  </a:lnTo>
                  <a:lnTo>
                    <a:pt x="75" y="546"/>
                  </a:lnTo>
                  <a:lnTo>
                    <a:pt x="73" y="546"/>
                  </a:lnTo>
                  <a:lnTo>
                    <a:pt x="71" y="546"/>
                  </a:lnTo>
                  <a:lnTo>
                    <a:pt x="73" y="546"/>
                  </a:lnTo>
                  <a:lnTo>
                    <a:pt x="73" y="544"/>
                  </a:lnTo>
                  <a:lnTo>
                    <a:pt x="73" y="546"/>
                  </a:lnTo>
                  <a:lnTo>
                    <a:pt x="73" y="544"/>
                  </a:lnTo>
                  <a:lnTo>
                    <a:pt x="71" y="544"/>
                  </a:lnTo>
                  <a:lnTo>
                    <a:pt x="73" y="544"/>
                  </a:lnTo>
                  <a:lnTo>
                    <a:pt x="73" y="546"/>
                  </a:lnTo>
                  <a:lnTo>
                    <a:pt x="73" y="544"/>
                  </a:lnTo>
                  <a:lnTo>
                    <a:pt x="73" y="546"/>
                  </a:lnTo>
                  <a:lnTo>
                    <a:pt x="73" y="544"/>
                  </a:lnTo>
                  <a:lnTo>
                    <a:pt x="75" y="544"/>
                  </a:lnTo>
                  <a:lnTo>
                    <a:pt x="77" y="544"/>
                  </a:lnTo>
                  <a:lnTo>
                    <a:pt x="75" y="544"/>
                  </a:lnTo>
                  <a:lnTo>
                    <a:pt x="77" y="544"/>
                  </a:lnTo>
                  <a:lnTo>
                    <a:pt x="75" y="544"/>
                  </a:lnTo>
                  <a:lnTo>
                    <a:pt x="77" y="544"/>
                  </a:lnTo>
                  <a:lnTo>
                    <a:pt x="77" y="542"/>
                  </a:lnTo>
                  <a:lnTo>
                    <a:pt x="75" y="542"/>
                  </a:lnTo>
                  <a:lnTo>
                    <a:pt x="73" y="542"/>
                  </a:lnTo>
                  <a:lnTo>
                    <a:pt x="75" y="542"/>
                  </a:lnTo>
                  <a:lnTo>
                    <a:pt x="73" y="542"/>
                  </a:lnTo>
                  <a:lnTo>
                    <a:pt x="75" y="542"/>
                  </a:lnTo>
                  <a:lnTo>
                    <a:pt x="75" y="540"/>
                  </a:lnTo>
                  <a:lnTo>
                    <a:pt x="77" y="540"/>
                  </a:lnTo>
                  <a:lnTo>
                    <a:pt x="77" y="538"/>
                  </a:lnTo>
                  <a:lnTo>
                    <a:pt x="75" y="540"/>
                  </a:lnTo>
                  <a:lnTo>
                    <a:pt x="77" y="538"/>
                  </a:lnTo>
                  <a:lnTo>
                    <a:pt x="75" y="538"/>
                  </a:lnTo>
                  <a:lnTo>
                    <a:pt x="75" y="540"/>
                  </a:lnTo>
                  <a:lnTo>
                    <a:pt x="73" y="540"/>
                  </a:lnTo>
                  <a:lnTo>
                    <a:pt x="71" y="540"/>
                  </a:lnTo>
                  <a:lnTo>
                    <a:pt x="69" y="540"/>
                  </a:lnTo>
                  <a:lnTo>
                    <a:pt x="69" y="542"/>
                  </a:lnTo>
                  <a:lnTo>
                    <a:pt x="71" y="542"/>
                  </a:lnTo>
                  <a:lnTo>
                    <a:pt x="69" y="542"/>
                  </a:lnTo>
                  <a:lnTo>
                    <a:pt x="71" y="542"/>
                  </a:lnTo>
                  <a:lnTo>
                    <a:pt x="69" y="542"/>
                  </a:lnTo>
                  <a:lnTo>
                    <a:pt x="67" y="542"/>
                  </a:lnTo>
                  <a:lnTo>
                    <a:pt x="69" y="542"/>
                  </a:lnTo>
                  <a:lnTo>
                    <a:pt x="69" y="540"/>
                  </a:lnTo>
                  <a:lnTo>
                    <a:pt x="67" y="540"/>
                  </a:lnTo>
                  <a:lnTo>
                    <a:pt x="69" y="540"/>
                  </a:lnTo>
                  <a:lnTo>
                    <a:pt x="67" y="540"/>
                  </a:lnTo>
                  <a:lnTo>
                    <a:pt x="69" y="540"/>
                  </a:lnTo>
                  <a:lnTo>
                    <a:pt x="69" y="538"/>
                  </a:lnTo>
                  <a:lnTo>
                    <a:pt x="67" y="538"/>
                  </a:lnTo>
                  <a:lnTo>
                    <a:pt x="69" y="538"/>
                  </a:lnTo>
                  <a:lnTo>
                    <a:pt x="67" y="538"/>
                  </a:lnTo>
                  <a:lnTo>
                    <a:pt x="69" y="538"/>
                  </a:lnTo>
                  <a:lnTo>
                    <a:pt x="67" y="538"/>
                  </a:lnTo>
                  <a:lnTo>
                    <a:pt x="67" y="540"/>
                  </a:lnTo>
                  <a:lnTo>
                    <a:pt x="66" y="540"/>
                  </a:lnTo>
                  <a:lnTo>
                    <a:pt x="66" y="542"/>
                  </a:lnTo>
                  <a:lnTo>
                    <a:pt x="66" y="540"/>
                  </a:lnTo>
                  <a:lnTo>
                    <a:pt x="67" y="540"/>
                  </a:lnTo>
                  <a:lnTo>
                    <a:pt x="66" y="540"/>
                  </a:lnTo>
                  <a:lnTo>
                    <a:pt x="66" y="542"/>
                  </a:lnTo>
                  <a:lnTo>
                    <a:pt x="66" y="540"/>
                  </a:lnTo>
                  <a:lnTo>
                    <a:pt x="64" y="540"/>
                  </a:lnTo>
                  <a:lnTo>
                    <a:pt x="64" y="542"/>
                  </a:lnTo>
                  <a:lnTo>
                    <a:pt x="64" y="540"/>
                  </a:lnTo>
                  <a:lnTo>
                    <a:pt x="66" y="540"/>
                  </a:lnTo>
                  <a:lnTo>
                    <a:pt x="64" y="540"/>
                  </a:lnTo>
                  <a:lnTo>
                    <a:pt x="64" y="538"/>
                  </a:lnTo>
                  <a:lnTo>
                    <a:pt x="66" y="538"/>
                  </a:lnTo>
                  <a:lnTo>
                    <a:pt x="66" y="540"/>
                  </a:lnTo>
                  <a:lnTo>
                    <a:pt x="64" y="540"/>
                  </a:lnTo>
                  <a:lnTo>
                    <a:pt x="66" y="540"/>
                  </a:lnTo>
                  <a:lnTo>
                    <a:pt x="66" y="538"/>
                  </a:lnTo>
                  <a:lnTo>
                    <a:pt x="66" y="540"/>
                  </a:lnTo>
                  <a:lnTo>
                    <a:pt x="66" y="538"/>
                  </a:lnTo>
                  <a:lnTo>
                    <a:pt x="67" y="538"/>
                  </a:lnTo>
                  <a:lnTo>
                    <a:pt x="66" y="538"/>
                  </a:lnTo>
                  <a:lnTo>
                    <a:pt x="67" y="538"/>
                  </a:lnTo>
                  <a:lnTo>
                    <a:pt x="67" y="536"/>
                  </a:lnTo>
                  <a:lnTo>
                    <a:pt x="66" y="538"/>
                  </a:lnTo>
                  <a:lnTo>
                    <a:pt x="66" y="536"/>
                  </a:lnTo>
                  <a:lnTo>
                    <a:pt x="67" y="536"/>
                  </a:lnTo>
                  <a:lnTo>
                    <a:pt x="66" y="536"/>
                  </a:lnTo>
                  <a:lnTo>
                    <a:pt x="64" y="536"/>
                  </a:lnTo>
                  <a:lnTo>
                    <a:pt x="64" y="534"/>
                  </a:lnTo>
                  <a:lnTo>
                    <a:pt x="62" y="534"/>
                  </a:lnTo>
                  <a:lnTo>
                    <a:pt x="64" y="534"/>
                  </a:lnTo>
                  <a:lnTo>
                    <a:pt x="62" y="534"/>
                  </a:lnTo>
                  <a:lnTo>
                    <a:pt x="62" y="536"/>
                  </a:lnTo>
                  <a:lnTo>
                    <a:pt x="62" y="534"/>
                  </a:lnTo>
                  <a:lnTo>
                    <a:pt x="60" y="534"/>
                  </a:lnTo>
                  <a:lnTo>
                    <a:pt x="62" y="534"/>
                  </a:lnTo>
                  <a:lnTo>
                    <a:pt x="60" y="534"/>
                  </a:lnTo>
                  <a:lnTo>
                    <a:pt x="58" y="534"/>
                  </a:lnTo>
                  <a:lnTo>
                    <a:pt x="60" y="534"/>
                  </a:lnTo>
                  <a:lnTo>
                    <a:pt x="58" y="534"/>
                  </a:lnTo>
                  <a:lnTo>
                    <a:pt x="60" y="534"/>
                  </a:lnTo>
                  <a:lnTo>
                    <a:pt x="58" y="534"/>
                  </a:lnTo>
                  <a:lnTo>
                    <a:pt x="60" y="534"/>
                  </a:lnTo>
                  <a:lnTo>
                    <a:pt x="60" y="532"/>
                  </a:lnTo>
                  <a:lnTo>
                    <a:pt x="62" y="532"/>
                  </a:lnTo>
                  <a:lnTo>
                    <a:pt x="64" y="532"/>
                  </a:lnTo>
                  <a:lnTo>
                    <a:pt x="64" y="530"/>
                  </a:lnTo>
                  <a:lnTo>
                    <a:pt x="66" y="530"/>
                  </a:lnTo>
                  <a:lnTo>
                    <a:pt x="64" y="530"/>
                  </a:lnTo>
                  <a:lnTo>
                    <a:pt x="64" y="532"/>
                  </a:lnTo>
                  <a:lnTo>
                    <a:pt x="62" y="532"/>
                  </a:lnTo>
                  <a:lnTo>
                    <a:pt x="64" y="532"/>
                  </a:lnTo>
                  <a:lnTo>
                    <a:pt x="62" y="532"/>
                  </a:lnTo>
                  <a:lnTo>
                    <a:pt x="60" y="532"/>
                  </a:lnTo>
                  <a:lnTo>
                    <a:pt x="58" y="532"/>
                  </a:lnTo>
                  <a:lnTo>
                    <a:pt x="60" y="532"/>
                  </a:lnTo>
                  <a:lnTo>
                    <a:pt x="60" y="530"/>
                  </a:lnTo>
                  <a:lnTo>
                    <a:pt x="58" y="530"/>
                  </a:lnTo>
                  <a:lnTo>
                    <a:pt x="58" y="532"/>
                  </a:lnTo>
                  <a:lnTo>
                    <a:pt x="58" y="530"/>
                  </a:lnTo>
                  <a:lnTo>
                    <a:pt x="56" y="530"/>
                  </a:lnTo>
                  <a:lnTo>
                    <a:pt x="58" y="530"/>
                  </a:lnTo>
                  <a:lnTo>
                    <a:pt x="58" y="528"/>
                  </a:lnTo>
                  <a:lnTo>
                    <a:pt x="58" y="530"/>
                  </a:lnTo>
                  <a:lnTo>
                    <a:pt x="58" y="528"/>
                  </a:lnTo>
                  <a:lnTo>
                    <a:pt x="56" y="528"/>
                  </a:lnTo>
                  <a:lnTo>
                    <a:pt x="58" y="528"/>
                  </a:lnTo>
                  <a:lnTo>
                    <a:pt x="58" y="526"/>
                  </a:lnTo>
                  <a:lnTo>
                    <a:pt x="56" y="526"/>
                  </a:lnTo>
                  <a:lnTo>
                    <a:pt x="58" y="526"/>
                  </a:lnTo>
                  <a:lnTo>
                    <a:pt x="56" y="526"/>
                  </a:lnTo>
                  <a:lnTo>
                    <a:pt x="56" y="528"/>
                  </a:lnTo>
                  <a:lnTo>
                    <a:pt x="56" y="526"/>
                  </a:lnTo>
                  <a:lnTo>
                    <a:pt x="58" y="526"/>
                  </a:lnTo>
                  <a:lnTo>
                    <a:pt x="56" y="526"/>
                  </a:lnTo>
                  <a:lnTo>
                    <a:pt x="58" y="526"/>
                  </a:lnTo>
                  <a:lnTo>
                    <a:pt x="58" y="525"/>
                  </a:lnTo>
                  <a:lnTo>
                    <a:pt x="58" y="526"/>
                  </a:lnTo>
                  <a:lnTo>
                    <a:pt x="58" y="525"/>
                  </a:lnTo>
                  <a:lnTo>
                    <a:pt x="56" y="525"/>
                  </a:lnTo>
                  <a:lnTo>
                    <a:pt x="58" y="525"/>
                  </a:lnTo>
                  <a:lnTo>
                    <a:pt x="56" y="525"/>
                  </a:lnTo>
                  <a:lnTo>
                    <a:pt x="54" y="525"/>
                  </a:lnTo>
                  <a:lnTo>
                    <a:pt x="56" y="525"/>
                  </a:lnTo>
                  <a:lnTo>
                    <a:pt x="56" y="523"/>
                  </a:lnTo>
                  <a:lnTo>
                    <a:pt x="54" y="523"/>
                  </a:lnTo>
                  <a:lnTo>
                    <a:pt x="56" y="523"/>
                  </a:lnTo>
                  <a:lnTo>
                    <a:pt x="56" y="521"/>
                  </a:lnTo>
                  <a:lnTo>
                    <a:pt x="54" y="521"/>
                  </a:lnTo>
                  <a:lnTo>
                    <a:pt x="54" y="523"/>
                  </a:lnTo>
                  <a:lnTo>
                    <a:pt x="54" y="521"/>
                  </a:lnTo>
                  <a:lnTo>
                    <a:pt x="56" y="521"/>
                  </a:lnTo>
                  <a:lnTo>
                    <a:pt x="56" y="519"/>
                  </a:lnTo>
                  <a:lnTo>
                    <a:pt x="56" y="521"/>
                  </a:lnTo>
                  <a:lnTo>
                    <a:pt x="54" y="521"/>
                  </a:lnTo>
                  <a:lnTo>
                    <a:pt x="54" y="519"/>
                  </a:lnTo>
                  <a:lnTo>
                    <a:pt x="52" y="519"/>
                  </a:lnTo>
                  <a:lnTo>
                    <a:pt x="52" y="521"/>
                  </a:lnTo>
                  <a:lnTo>
                    <a:pt x="52" y="519"/>
                  </a:lnTo>
                  <a:lnTo>
                    <a:pt x="52" y="521"/>
                  </a:lnTo>
                  <a:lnTo>
                    <a:pt x="52" y="519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4" y="519"/>
                  </a:lnTo>
                  <a:lnTo>
                    <a:pt x="54" y="517"/>
                  </a:lnTo>
                  <a:lnTo>
                    <a:pt x="52" y="517"/>
                  </a:lnTo>
                  <a:lnTo>
                    <a:pt x="54" y="517"/>
                  </a:lnTo>
                  <a:lnTo>
                    <a:pt x="52" y="517"/>
                  </a:lnTo>
                  <a:lnTo>
                    <a:pt x="52" y="515"/>
                  </a:lnTo>
                  <a:lnTo>
                    <a:pt x="54" y="515"/>
                  </a:lnTo>
                  <a:lnTo>
                    <a:pt x="52" y="515"/>
                  </a:lnTo>
                  <a:lnTo>
                    <a:pt x="52" y="517"/>
                  </a:lnTo>
                  <a:lnTo>
                    <a:pt x="52" y="515"/>
                  </a:lnTo>
                  <a:lnTo>
                    <a:pt x="52" y="517"/>
                  </a:lnTo>
                  <a:lnTo>
                    <a:pt x="52" y="515"/>
                  </a:lnTo>
                  <a:lnTo>
                    <a:pt x="50" y="517"/>
                  </a:lnTo>
                  <a:lnTo>
                    <a:pt x="50" y="515"/>
                  </a:lnTo>
                  <a:lnTo>
                    <a:pt x="52" y="515"/>
                  </a:lnTo>
                  <a:lnTo>
                    <a:pt x="50" y="515"/>
                  </a:lnTo>
                  <a:lnTo>
                    <a:pt x="52" y="515"/>
                  </a:lnTo>
                  <a:lnTo>
                    <a:pt x="50" y="515"/>
                  </a:lnTo>
                  <a:lnTo>
                    <a:pt x="50" y="517"/>
                  </a:lnTo>
                  <a:lnTo>
                    <a:pt x="50" y="515"/>
                  </a:lnTo>
                  <a:lnTo>
                    <a:pt x="50" y="517"/>
                  </a:lnTo>
                  <a:lnTo>
                    <a:pt x="48" y="517"/>
                  </a:lnTo>
                  <a:lnTo>
                    <a:pt x="48" y="515"/>
                  </a:lnTo>
                  <a:lnTo>
                    <a:pt x="46" y="515"/>
                  </a:lnTo>
                  <a:lnTo>
                    <a:pt x="46" y="517"/>
                  </a:lnTo>
                  <a:lnTo>
                    <a:pt x="46" y="515"/>
                  </a:lnTo>
                  <a:lnTo>
                    <a:pt x="46" y="517"/>
                  </a:lnTo>
                  <a:lnTo>
                    <a:pt x="44" y="517"/>
                  </a:lnTo>
                  <a:lnTo>
                    <a:pt x="44" y="515"/>
                  </a:lnTo>
                  <a:lnTo>
                    <a:pt x="46" y="515"/>
                  </a:lnTo>
                  <a:lnTo>
                    <a:pt x="46" y="513"/>
                  </a:lnTo>
                  <a:lnTo>
                    <a:pt x="48" y="513"/>
                  </a:lnTo>
                  <a:lnTo>
                    <a:pt x="48" y="511"/>
                  </a:lnTo>
                  <a:lnTo>
                    <a:pt x="48" y="513"/>
                  </a:lnTo>
                  <a:lnTo>
                    <a:pt x="48" y="511"/>
                  </a:lnTo>
                  <a:lnTo>
                    <a:pt x="50" y="511"/>
                  </a:lnTo>
                  <a:lnTo>
                    <a:pt x="50" y="509"/>
                  </a:lnTo>
                  <a:lnTo>
                    <a:pt x="52" y="509"/>
                  </a:lnTo>
                  <a:lnTo>
                    <a:pt x="52" y="507"/>
                  </a:lnTo>
                  <a:lnTo>
                    <a:pt x="54" y="507"/>
                  </a:lnTo>
                  <a:lnTo>
                    <a:pt x="54" y="505"/>
                  </a:lnTo>
                  <a:lnTo>
                    <a:pt x="54" y="507"/>
                  </a:lnTo>
                  <a:lnTo>
                    <a:pt x="56" y="507"/>
                  </a:lnTo>
                  <a:lnTo>
                    <a:pt x="56" y="505"/>
                  </a:lnTo>
                  <a:lnTo>
                    <a:pt x="58" y="505"/>
                  </a:lnTo>
                  <a:lnTo>
                    <a:pt x="60" y="505"/>
                  </a:lnTo>
                  <a:lnTo>
                    <a:pt x="60" y="503"/>
                  </a:lnTo>
                  <a:lnTo>
                    <a:pt x="62" y="503"/>
                  </a:lnTo>
                  <a:lnTo>
                    <a:pt x="62" y="501"/>
                  </a:lnTo>
                  <a:lnTo>
                    <a:pt x="64" y="501"/>
                  </a:lnTo>
                  <a:lnTo>
                    <a:pt x="66" y="501"/>
                  </a:lnTo>
                  <a:lnTo>
                    <a:pt x="66" y="500"/>
                  </a:lnTo>
                  <a:lnTo>
                    <a:pt x="67" y="500"/>
                  </a:lnTo>
                  <a:lnTo>
                    <a:pt x="67" y="498"/>
                  </a:lnTo>
                  <a:lnTo>
                    <a:pt x="69" y="498"/>
                  </a:lnTo>
                  <a:lnTo>
                    <a:pt x="71" y="498"/>
                  </a:lnTo>
                  <a:lnTo>
                    <a:pt x="71" y="496"/>
                  </a:lnTo>
                  <a:lnTo>
                    <a:pt x="71" y="494"/>
                  </a:lnTo>
                  <a:lnTo>
                    <a:pt x="71" y="496"/>
                  </a:lnTo>
                  <a:lnTo>
                    <a:pt x="71" y="494"/>
                  </a:lnTo>
                  <a:lnTo>
                    <a:pt x="73" y="494"/>
                  </a:lnTo>
                  <a:lnTo>
                    <a:pt x="71" y="494"/>
                  </a:lnTo>
                  <a:lnTo>
                    <a:pt x="73" y="494"/>
                  </a:lnTo>
                  <a:lnTo>
                    <a:pt x="73" y="492"/>
                  </a:lnTo>
                  <a:lnTo>
                    <a:pt x="75" y="492"/>
                  </a:lnTo>
                  <a:lnTo>
                    <a:pt x="77" y="492"/>
                  </a:lnTo>
                  <a:lnTo>
                    <a:pt x="77" y="490"/>
                  </a:lnTo>
                  <a:lnTo>
                    <a:pt x="79" y="490"/>
                  </a:lnTo>
                  <a:lnTo>
                    <a:pt x="81" y="490"/>
                  </a:lnTo>
                  <a:lnTo>
                    <a:pt x="81" y="488"/>
                  </a:lnTo>
                  <a:lnTo>
                    <a:pt x="83" y="488"/>
                  </a:lnTo>
                  <a:lnTo>
                    <a:pt x="83" y="486"/>
                  </a:lnTo>
                  <a:lnTo>
                    <a:pt x="85" y="486"/>
                  </a:lnTo>
                  <a:lnTo>
                    <a:pt x="85" y="484"/>
                  </a:lnTo>
                  <a:lnTo>
                    <a:pt x="87" y="484"/>
                  </a:lnTo>
                  <a:lnTo>
                    <a:pt x="87" y="482"/>
                  </a:lnTo>
                  <a:lnTo>
                    <a:pt x="89" y="482"/>
                  </a:lnTo>
                  <a:lnTo>
                    <a:pt x="89" y="480"/>
                  </a:lnTo>
                  <a:lnTo>
                    <a:pt x="90" y="480"/>
                  </a:lnTo>
                  <a:lnTo>
                    <a:pt x="90" y="478"/>
                  </a:lnTo>
                  <a:lnTo>
                    <a:pt x="92" y="478"/>
                  </a:lnTo>
                  <a:lnTo>
                    <a:pt x="90" y="478"/>
                  </a:lnTo>
                  <a:lnTo>
                    <a:pt x="92" y="478"/>
                  </a:lnTo>
                  <a:lnTo>
                    <a:pt x="92" y="477"/>
                  </a:lnTo>
                  <a:lnTo>
                    <a:pt x="92" y="478"/>
                  </a:lnTo>
                  <a:lnTo>
                    <a:pt x="92" y="477"/>
                  </a:lnTo>
                  <a:lnTo>
                    <a:pt x="94" y="477"/>
                  </a:lnTo>
                  <a:lnTo>
                    <a:pt x="94" y="475"/>
                  </a:lnTo>
                  <a:lnTo>
                    <a:pt x="94" y="473"/>
                  </a:lnTo>
                  <a:lnTo>
                    <a:pt x="96" y="473"/>
                  </a:lnTo>
                  <a:lnTo>
                    <a:pt x="96" y="471"/>
                  </a:lnTo>
                  <a:lnTo>
                    <a:pt x="98" y="471"/>
                  </a:lnTo>
                  <a:lnTo>
                    <a:pt x="98" y="469"/>
                  </a:lnTo>
                  <a:lnTo>
                    <a:pt x="100" y="469"/>
                  </a:lnTo>
                  <a:lnTo>
                    <a:pt x="100" y="467"/>
                  </a:lnTo>
                  <a:lnTo>
                    <a:pt x="102" y="467"/>
                  </a:lnTo>
                  <a:lnTo>
                    <a:pt x="102" y="465"/>
                  </a:lnTo>
                  <a:lnTo>
                    <a:pt x="104" y="465"/>
                  </a:lnTo>
                  <a:lnTo>
                    <a:pt x="106" y="463"/>
                  </a:lnTo>
                  <a:lnTo>
                    <a:pt x="106" y="461"/>
                  </a:lnTo>
                  <a:lnTo>
                    <a:pt x="106" y="459"/>
                  </a:lnTo>
                  <a:lnTo>
                    <a:pt x="106" y="461"/>
                  </a:lnTo>
                  <a:lnTo>
                    <a:pt x="106" y="459"/>
                  </a:lnTo>
                  <a:lnTo>
                    <a:pt x="108" y="459"/>
                  </a:lnTo>
                  <a:lnTo>
                    <a:pt x="108" y="457"/>
                  </a:lnTo>
                  <a:lnTo>
                    <a:pt x="108" y="455"/>
                  </a:lnTo>
                  <a:lnTo>
                    <a:pt x="110" y="455"/>
                  </a:lnTo>
                  <a:lnTo>
                    <a:pt x="112" y="453"/>
                  </a:lnTo>
                  <a:lnTo>
                    <a:pt x="112" y="455"/>
                  </a:lnTo>
                  <a:lnTo>
                    <a:pt x="112" y="453"/>
                  </a:lnTo>
                  <a:lnTo>
                    <a:pt x="112" y="452"/>
                  </a:lnTo>
                  <a:lnTo>
                    <a:pt x="114" y="452"/>
                  </a:lnTo>
                  <a:lnTo>
                    <a:pt x="112" y="452"/>
                  </a:lnTo>
                  <a:lnTo>
                    <a:pt x="114" y="452"/>
                  </a:lnTo>
                  <a:lnTo>
                    <a:pt x="114" y="450"/>
                  </a:lnTo>
                  <a:lnTo>
                    <a:pt x="114" y="448"/>
                  </a:lnTo>
                  <a:lnTo>
                    <a:pt x="115" y="448"/>
                  </a:lnTo>
                  <a:lnTo>
                    <a:pt x="115" y="446"/>
                  </a:lnTo>
                  <a:lnTo>
                    <a:pt x="117" y="446"/>
                  </a:lnTo>
                  <a:lnTo>
                    <a:pt x="117" y="444"/>
                  </a:lnTo>
                  <a:lnTo>
                    <a:pt x="117" y="442"/>
                  </a:lnTo>
                  <a:lnTo>
                    <a:pt x="119" y="442"/>
                  </a:lnTo>
                  <a:lnTo>
                    <a:pt x="119" y="440"/>
                  </a:lnTo>
                  <a:lnTo>
                    <a:pt x="119" y="438"/>
                  </a:lnTo>
                  <a:lnTo>
                    <a:pt x="119" y="440"/>
                  </a:lnTo>
                  <a:lnTo>
                    <a:pt x="121" y="440"/>
                  </a:lnTo>
                  <a:lnTo>
                    <a:pt x="119" y="438"/>
                  </a:lnTo>
                  <a:lnTo>
                    <a:pt x="121" y="438"/>
                  </a:lnTo>
                  <a:lnTo>
                    <a:pt x="121" y="436"/>
                  </a:lnTo>
                  <a:lnTo>
                    <a:pt x="121" y="434"/>
                  </a:lnTo>
                  <a:lnTo>
                    <a:pt x="121" y="436"/>
                  </a:lnTo>
                  <a:lnTo>
                    <a:pt x="121" y="434"/>
                  </a:lnTo>
                  <a:lnTo>
                    <a:pt x="123" y="434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3" y="432"/>
                  </a:lnTo>
                  <a:lnTo>
                    <a:pt x="121" y="432"/>
                  </a:lnTo>
                  <a:lnTo>
                    <a:pt x="121" y="434"/>
                  </a:lnTo>
                  <a:lnTo>
                    <a:pt x="119" y="434"/>
                  </a:lnTo>
                  <a:lnTo>
                    <a:pt x="121" y="434"/>
                  </a:lnTo>
                  <a:lnTo>
                    <a:pt x="119" y="434"/>
                  </a:lnTo>
                  <a:lnTo>
                    <a:pt x="121" y="434"/>
                  </a:lnTo>
                  <a:lnTo>
                    <a:pt x="121" y="432"/>
                  </a:lnTo>
                  <a:lnTo>
                    <a:pt x="121" y="430"/>
                  </a:lnTo>
                  <a:lnTo>
                    <a:pt x="123" y="430"/>
                  </a:lnTo>
                  <a:lnTo>
                    <a:pt x="123" y="429"/>
                  </a:lnTo>
                  <a:lnTo>
                    <a:pt x="123" y="427"/>
                  </a:lnTo>
                  <a:lnTo>
                    <a:pt x="123" y="429"/>
                  </a:lnTo>
                  <a:lnTo>
                    <a:pt x="123" y="427"/>
                  </a:lnTo>
                  <a:lnTo>
                    <a:pt x="125" y="427"/>
                  </a:lnTo>
                  <a:lnTo>
                    <a:pt x="125" y="425"/>
                  </a:lnTo>
                  <a:lnTo>
                    <a:pt x="125" y="423"/>
                  </a:lnTo>
                  <a:lnTo>
                    <a:pt x="127" y="423"/>
                  </a:lnTo>
                  <a:lnTo>
                    <a:pt x="125" y="423"/>
                  </a:lnTo>
                  <a:lnTo>
                    <a:pt x="127" y="423"/>
                  </a:lnTo>
                  <a:lnTo>
                    <a:pt x="125" y="423"/>
                  </a:lnTo>
                  <a:lnTo>
                    <a:pt x="125" y="421"/>
                  </a:lnTo>
                  <a:lnTo>
                    <a:pt x="127" y="421"/>
                  </a:lnTo>
                  <a:lnTo>
                    <a:pt x="127" y="419"/>
                  </a:lnTo>
                  <a:lnTo>
                    <a:pt x="127" y="417"/>
                  </a:lnTo>
                  <a:lnTo>
                    <a:pt x="129" y="417"/>
                  </a:lnTo>
                  <a:lnTo>
                    <a:pt x="127" y="417"/>
                  </a:lnTo>
                  <a:lnTo>
                    <a:pt x="129" y="417"/>
                  </a:lnTo>
                  <a:lnTo>
                    <a:pt x="129" y="415"/>
                  </a:lnTo>
                  <a:lnTo>
                    <a:pt x="129" y="413"/>
                  </a:lnTo>
                  <a:lnTo>
                    <a:pt x="129" y="411"/>
                  </a:lnTo>
                  <a:lnTo>
                    <a:pt x="129" y="413"/>
                  </a:lnTo>
                  <a:lnTo>
                    <a:pt x="129" y="411"/>
                  </a:lnTo>
                  <a:lnTo>
                    <a:pt x="129" y="409"/>
                  </a:lnTo>
                  <a:lnTo>
                    <a:pt x="131" y="409"/>
                  </a:lnTo>
                  <a:lnTo>
                    <a:pt x="131" y="407"/>
                  </a:lnTo>
                  <a:lnTo>
                    <a:pt x="133" y="407"/>
                  </a:lnTo>
                  <a:lnTo>
                    <a:pt x="133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1" y="405"/>
                  </a:lnTo>
                  <a:lnTo>
                    <a:pt x="133" y="405"/>
                  </a:lnTo>
                  <a:lnTo>
                    <a:pt x="131" y="405"/>
                  </a:lnTo>
                  <a:lnTo>
                    <a:pt x="131" y="404"/>
                  </a:lnTo>
                  <a:lnTo>
                    <a:pt x="133" y="404"/>
                  </a:lnTo>
                  <a:lnTo>
                    <a:pt x="133" y="402"/>
                  </a:lnTo>
                  <a:lnTo>
                    <a:pt x="133" y="400"/>
                  </a:lnTo>
                  <a:lnTo>
                    <a:pt x="131" y="400"/>
                  </a:lnTo>
                  <a:lnTo>
                    <a:pt x="131" y="398"/>
                  </a:lnTo>
                  <a:lnTo>
                    <a:pt x="133" y="398"/>
                  </a:lnTo>
                  <a:lnTo>
                    <a:pt x="133" y="396"/>
                  </a:lnTo>
                  <a:lnTo>
                    <a:pt x="131" y="396"/>
                  </a:lnTo>
                  <a:lnTo>
                    <a:pt x="131" y="394"/>
                  </a:lnTo>
                  <a:lnTo>
                    <a:pt x="133" y="394"/>
                  </a:lnTo>
                  <a:lnTo>
                    <a:pt x="133" y="392"/>
                  </a:lnTo>
                  <a:lnTo>
                    <a:pt x="133" y="390"/>
                  </a:lnTo>
                  <a:lnTo>
                    <a:pt x="133" y="388"/>
                  </a:lnTo>
                  <a:lnTo>
                    <a:pt x="133" y="386"/>
                  </a:lnTo>
                  <a:lnTo>
                    <a:pt x="133" y="384"/>
                  </a:lnTo>
                  <a:lnTo>
                    <a:pt x="131" y="384"/>
                  </a:lnTo>
                  <a:lnTo>
                    <a:pt x="133" y="384"/>
                  </a:lnTo>
                  <a:lnTo>
                    <a:pt x="131" y="384"/>
                  </a:lnTo>
                  <a:lnTo>
                    <a:pt x="133" y="384"/>
                  </a:lnTo>
                  <a:lnTo>
                    <a:pt x="133" y="382"/>
                  </a:lnTo>
                  <a:lnTo>
                    <a:pt x="131" y="382"/>
                  </a:lnTo>
                  <a:lnTo>
                    <a:pt x="133" y="382"/>
                  </a:lnTo>
                  <a:lnTo>
                    <a:pt x="131" y="382"/>
                  </a:lnTo>
                  <a:lnTo>
                    <a:pt x="131" y="381"/>
                  </a:lnTo>
                  <a:lnTo>
                    <a:pt x="131" y="379"/>
                  </a:lnTo>
                  <a:lnTo>
                    <a:pt x="129" y="379"/>
                  </a:lnTo>
                  <a:lnTo>
                    <a:pt x="129" y="377"/>
                  </a:lnTo>
                  <a:lnTo>
                    <a:pt x="129" y="375"/>
                  </a:lnTo>
                  <a:lnTo>
                    <a:pt x="129" y="373"/>
                  </a:lnTo>
                  <a:lnTo>
                    <a:pt x="129" y="371"/>
                  </a:lnTo>
                  <a:lnTo>
                    <a:pt x="129" y="369"/>
                  </a:lnTo>
                  <a:lnTo>
                    <a:pt x="127" y="369"/>
                  </a:lnTo>
                  <a:lnTo>
                    <a:pt x="127" y="367"/>
                  </a:lnTo>
                  <a:lnTo>
                    <a:pt x="127" y="365"/>
                  </a:lnTo>
                  <a:lnTo>
                    <a:pt x="127" y="363"/>
                  </a:lnTo>
                  <a:lnTo>
                    <a:pt x="127" y="361"/>
                  </a:lnTo>
                  <a:lnTo>
                    <a:pt x="125" y="361"/>
                  </a:lnTo>
                  <a:lnTo>
                    <a:pt x="125" y="359"/>
                  </a:lnTo>
                  <a:lnTo>
                    <a:pt x="125" y="357"/>
                  </a:lnTo>
                  <a:lnTo>
                    <a:pt x="125" y="356"/>
                  </a:lnTo>
                  <a:lnTo>
                    <a:pt x="123" y="356"/>
                  </a:lnTo>
                  <a:lnTo>
                    <a:pt x="125" y="356"/>
                  </a:lnTo>
                  <a:lnTo>
                    <a:pt x="123" y="356"/>
                  </a:lnTo>
                  <a:lnTo>
                    <a:pt x="125" y="354"/>
                  </a:lnTo>
                  <a:lnTo>
                    <a:pt x="123" y="354"/>
                  </a:lnTo>
                  <a:lnTo>
                    <a:pt x="123" y="352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3" y="350"/>
                  </a:lnTo>
                  <a:lnTo>
                    <a:pt x="121" y="350"/>
                  </a:lnTo>
                  <a:lnTo>
                    <a:pt x="121" y="348"/>
                  </a:lnTo>
                  <a:lnTo>
                    <a:pt x="121" y="346"/>
                  </a:lnTo>
                  <a:lnTo>
                    <a:pt x="121" y="344"/>
                  </a:lnTo>
                  <a:lnTo>
                    <a:pt x="121" y="342"/>
                  </a:lnTo>
                  <a:lnTo>
                    <a:pt x="119" y="342"/>
                  </a:lnTo>
                  <a:lnTo>
                    <a:pt x="119" y="340"/>
                  </a:lnTo>
                  <a:lnTo>
                    <a:pt x="119" y="338"/>
                  </a:lnTo>
                  <a:lnTo>
                    <a:pt x="117" y="338"/>
                  </a:lnTo>
                  <a:lnTo>
                    <a:pt x="117" y="336"/>
                  </a:lnTo>
                  <a:lnTo>
                    <a:pt x="117" y="334"/>
                  </a:lnTo>
                  <a:lnTo>
                    <a:pt x="115" y="334"/>
                  </a:lnTo>
                  <a:lnTo>
                    <a:pt x="115" y="333"/>
                  </a:lnTo>
                  <a:lnTo>
                    <a:pt x="115" y="331"/>
                  </a:lnTo>
                  <a:lnTo>
                    <a:pt x="114" y="331"/>
                  </a:lnTo>
                  <a:lnTo>
                    <a:pt x="115" y="331"/>
                  </a:lnTo>
                  <a:lnTo>
                    <a:pt x="114" y="331"/>
                  </a:lnTo>
                  <a:lnTo>
                    <a:pt x="114" y="329"/>
                  </a:lnTo>
                  <a:lnTo>
                    <a:pt x="114" y="327"/>
                  </a:lnTo>
                  <a:lnTo>
                    <a:pt x="112" y="327"/>
                  </a:lnTo>
                  <a:lnTo>
                    <a:pt x="114" y="327"/>
                  </a:lnTo>
                  <a:lnTo>
                    <a:pt x="112" y="327"/>
                  </a:lnTo>
                  <a:lnTo>
                    <a:pt x="112" y="325"/>
                  </a:lnTo>
                  <a:lnTo>
                    <a:pt x="112" y="327"/>
                  </a:lnTo>
                  <a:lnTo>
                    <a:pt x="112" y="325"/>
                  </a:lnTo>
                  <a:lnTo>
                    <a:pt x="112" y="327"/>
                  </a:lnTo>
                  <a:lnTo>
                    <a:pt x="112" y="325"/>
                  </a:lnTo>
                  <a:lnTo>
                    <a:pt x="112" y="323"/>
                  </a:lnTo>
                  <a:lnTo>
                    <a:pt x="110" y="323"/>
                  </a:lnTo>
                  <a:lnTo>
                    <a:pt x="108" y="323"/>
                  </a:lnTo>
                  <a:lnTo>
                    <a:pt x="108" y="321"/>
                  </a:lnTo>
                  <a:lnTo>
                    <a:pt x="108" y="319"/>
                  </a:lnTo>
                  <a:lnTo>
                    <a:pt x="106" y="319"/>
                  </a:lnTo>
                  <a:lnTo>
                    <a:pt x="106" y="317"/>
                  </a:lnTo>
                  <a:lnTo>
                    <a:pt x="106" y="315"/>
                  </a:lnTo>
                  <a:lnTo>
                    <a:pt x="104" y="315"/>
                  </a:lnTo>
                  <a:lnTo>
                    <a:pt x="104" y="313"/>
                  </a:lnTo>
                  <a:lnTo>
                    <a:pt x="106" y="313"/>
                  </a:lnTo>
                  <a:lnTo>
                    <a:pt x="106" y="311"/>
                  </a:lnTo>
                  <a:lnTo>
                    <a:pt x="108" y="311"/>
                  </a:lnTo>
                  <a:lnTo>
                    <a:pt x="108" y="309"/>
                  </a:lnTo>
                  <a:lnTo>
                    <a:pt x="108" y="311"/>
                  </a:lnTo>
                  <a:lnTo>
                    <a:pt x="106" y="311"/>
                  </a:lnTo>
                  <a:lnTo>
                    <a:pt x="104" y="311"/>
                  </a:lnTo>
                  <a:lnTo>
                    <a:pt x="104" y="313"/>
                  </a:lnTo>
                  <a:lnTo>
                    <a:pt x="104" y="311"/>
                  </a:lnTo>
                  <a:lnTo>
                    <a:pt x="102" y="311"/>
                  </a:lnTo>
                  <a:lnTo>
                    <a:pt x="104" y="311"/>
                  </a:lnTo>
                  <a:lnTo>
                    <a:pt x="102" y="311"/>
                  </a:lnTo>
                  <a:lnTo>
                    <a:pt x="102" y="309"/>
                  </a:lnTo>
                  <a:lnTo>
                    <a:pt x="100" y="309"/>
                  </a:lnTo>
                  <a:lnTo>
                    <a:pt x="100" y="308"/>
                  </a:lnTo>
                  <a:lnTo>
                    <a:pt x="100" y="306"/>
                  </a:lnTo>
                  <a:lnTo>
                    <a:pt x="98" y="306"/>
                  </a:lnTo>
                  <a:lnTo>
                    <a:pt x="96" y="304"/>
                  </a:lnTo>
                  <a:lnTo>
                    <a:pt x="96" y="302"/>
                  </a:lnTo>
                  <a:lnTo>
                    <a:pt x="96" y="304"/>
                  </a:lnTo>
                  <a:lnTo>
                    <a:pt x="96" y="302"/>
                  </a:lnTo>
                  <a:lnTo>
                    <a:pt x="96" y="304"/>
                  </a:lnTo>
                  <a:lnTo>
                    <a:pt x="96" y="302"/>
                  </a:lnTo>
                  <a:lnTo>
                    <a:pt x="94" y="302"/>
                  </a:lnTo>
                  <a:lnTo>
                    <a:pt x="94" y="300"/>
                  </a:lnTo>
                  <a:lnTo>
                    <a:pt x="92" y="300"/>
                  </a:lnTo>
                  <a:lnTo>
                    <a:pt x="92" y="298"/>
                  </a:lnTo>
                  <a:lnTo>
                    <a:pt x="92" y="296"/>
                  </a:lnTo>
                  <a:lnTo>
                    <a:pt x="90" y="296"/>
                  </a:lnTo>
                  <a:lnTo>
                    <a:pt x="90" y="298"/>
                  </a:lnTo>
                  <a:lnTo>
                    <a:pt x="90" y="296"/>
                  </a:lnTo>
                  <a:lnTo>
                    <a:pt x="89" y="296"/>
                  </a:lnTo>
                  <a:lnTo>
                    <a:pt x="90" y="296"/>
                  </a:lnTo>
                  <a:lnTo>
                    <a:pt x="89" y="296"/>
                  </a:lnTo>
                  <a:lnTo>
                    <a:pt x="89" y="294"/>
                  </a:lnTo>
                  <a:lnTo>
                    <a:pt x="87" y="294"/>
                  </a:lnTo>
                  <a:lnTo>
                    <a:pt x="87" y="292"/>
                  </a:lnTo>
                  <a:lnTo>
                    <a:pt x="85" y="292"/>
                  </a:lnTo>
                  <a:lnTo>
                    <a:pt x="83" y="292"/>
                  </a:lnTo>
                  <a:lnTo>
                    <a:pt x="83" y="290"/>
                  </a:lnTo>
                  <a:lnTo>
                    <a:pt x="81" y="290"/>
                  </a:lnTo>
                  <a:lnTo>
                    <a:pt x="83" y="290"/>
                  </a:lnTo>
                  <a:lnTo>
                    <a:pt x="81" y="290"/>
                  </a:lnTo>
                  <a:lnTo>
                    <a:pt x="79" y="290"/>
                  </a:lnTo>
                  <a:lnTo>
                    <a:pt x="79" y="288"/>
                  </a:lnTo>
                  <a:lnTo>
                    <a:pt x="77" y="288"/>
                  </a:lnTo>
                  <a:lnTo>
                    <a:pt x="77" y="286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5" y="286"/>
                  </a:lnTo>
                  <a:lnTo>
                    <a:pt x="77" y="286"/>
                  </a:lnTo>
                  <a:lnTo>
                    <a:pt x="75" y="286"/>
                  </a:lnTo>
                  <a:lnTo>
                    <a:pt x="75" y="285"/>
                  </a:lnTo>
                  <a:lnTo>
                    <a:pt x="75" y="283"/>
                  </a:lnTo>
                  <a:lnTo>
                    <a:pt x="73" y="283"/>
                  </a:lnTo>
                  <a:lnTo>
                    <a:pt x="71" y="285"/>
                  </a:lnTo>
                  <a:lnTo>
                    <a:pt x="71" y="283"/>
                  </a:lnTo>
                  <a:lnTo>
                    <a:pt x="69" y="283"/>
                  </a:lnTo>
                  <a:lnTo>
                    <a:pt x="69" y="281"/>
                  </a:lnTo>
                  <a:lnTo>
                    <a:pt x="69" y="283"/>
                  </a:lnTo>
                  <a:lnTo>
                    <a:pt x="69" y="281"/>
                  </a:lnTo>
                  <a:lnTo>
                    <a:pt x="67" y="281"/>
                  </a:lnTo>
                  <a:lnTo>
                    <a:pt x="66" y="281"/>
                  </a:lnTo>
                  <a:lnTo>
                    <a:pt x="64" y="281"/>
                  </a:lnTo>
                  <a:lnTo>
                    <a:pt x="62" y="281"/>
                  </a:lnTo>
                  <a:lnTo>
                    <a:pt x="62" y="279"/>
                  </a:lnTo>
                  <a:lnTo>
                    <a:pt x="60" y="279"/>
                  </a:lnTo>
                  <a:lnTo>
                    <a:pt x="60" y="281"/>
                  </a:lnTo>
                  <a:lnTo>
                    <a:pt x="60" y="279"/>
                  </a:lnTo>
                  <a:lnTo>
                    <a:pt x="58" y="279"/>
                  </a:lnTo>
                  <a:lnTo>
                    <a:pt x="56" y="279"/>
                  </a:lnTo>
                  <a:lnTo>
                    <a:pt x="56" y="277"/>
                  </a:lnTo>
                  <a:lnTo>
                    <a:pt x="56" y="279"/>
                  </a:lnTo>
                  <a:lnTo>
                    <a:pt x="54" y="279"/>
                  </a:lnTo>
                  <a:lnTo>
                    <a:pt x="54" y="277"/>
                  </a:lnTo>
                  <a:lnTo>
                    <a:pt x="56" y="277"/>
                  </a:lnTo>
                  <a:lnTo>
                    <a:pt x="54" y="277"/>
                  </a:lnTo>
                  <a:lnTo>
                    <a:pt x="54" y="275"/>
                  </a:lnTo>
                  <a:lnTo>
                    <a:pt x="52" y="275"/>
                  </a:lnTo>
                  <a:lnTo>
                    <a:pt x="54" y="275"/>
                  </a:lnTo>
                  <a:lnTo>
                    <a:pt x="52" y="275"/>
                  </a:lnTo>
                  <a:lnTo>
                    <a:pt x="54" y="275"/>
                  </a:lnTo>
                  <a:lnTo>
                    <a:pt x="52" y="275"/>
                  </a:lnTo>
                  <a:lnTo>
                    <a:pt x="52" y="273"/>
                  </a:lnTo>
                  <a:lnTo>
                    <a:pt x="54" y="273"/>
                  </a:lnTo>
                  <a:lnTo>
                    <a:pt x="52" y="273"/>
                  </a:lnTo>
                  <a:lnTo>
                    <a:pt x="52" y="275"/>
                  </a:lnTo>
                  <a:lnTo>
                    <a:pt x="52" y="273"/>
                  </a:lnTo>
                  <a:lnTo>
                    <a:pt x="50" y="273"/>
                  </a:lnTo>
                  <a:lnTo>
                    <a:pt x="52" y="273"/>
                  </a:lnTo>
                  <a:lnTo>
                    <a:pt x="52" y="275"/>
                  </a:lnTo>
                  <a:lnTo>
                    <a:pt x="50" y="275"/>
                  </a:lnTo>
                  <a:lnTo>
                    <a:pt x="52" y="275"/>
                  </a:lnTo>
                  <a:lnTo>
                    <a:pt x="50" y="275"/>
                  </a:lnTo>
                  <a:lnTo>
                    <a:pt x="50" y="273"/>
                  </a:lnTo>
                  <a:lnTo>
                    <a:pt x="48" y="273"/>
                  </a:lnTo>
                  <a:lnTo>
                    <a:pt x="50" y="273"/>
                  </a:lnTo>
                  <a:lnTo>
                    <a:pt x="48" y="273"/>
                  </a:lnTo>
                  <a:lnTo>
                    <a:pt x="50" y="273"/>
                  </a:lnTo>
                  <a:lnTo>
                    <a:pt x="48" y="273"/>
                  </a:lnTo>
                  <a:lnTo>
                    <a:pt x="48" y="271"/>
                  </a:lnTo>
                  <a:lnTo>
                    <a:pt x="46" y="271"/>
                  </a:lnTo>
                  <a:lnTo>
                    <a:pt x="48" y="271"/>
                  </a:lnTo>
                  <a:lnTo>
                    <a:pt x="46" y="271"/>
                  </a:lnTo>
                  <a:lnTo>
                    <a:pt x="46" y="269"/>
                  </a:lnTo>
                  <a:lnTo>
                    <a:pt x="48" y="269"/>
                  </a:lnTo>
                  <a:lnTo>
                    <a:pt x="48" y="267"/>
                  </a:lnTo>
                  <a:lnTo>
                    <a:pt x="48" y="269"/>
                  </a:lnTo>
                  <a:lnTo>
                    <a:pt x="46" y="269"/>
                  </a:lnTo>
                  <a:lnTo>
                    <a:pt x="46" y="267"/>
                  </a:lnTo>
                  <a:lnTo>
                    <a:pt x="44" y="267"/>
                  </a:lnTo>
                  <a:lnTo>
                    <a:pt x="46" y="267"/>
                  </a:lnTo>
                  <a:lnTo>
                    <a:pt x="46" y="269"/>
                  </a:lnTo>
                  <a:lnTo>
                    <a:pt x="48" y="269"/>
                  </a:lnTo>
                  <a:lnTo>
                    <a:pt x="46" y="269"/>
                  </a:lnTo>
                  <a:lnTo>
                    <a:pt x="46" y="271"/>
                  </a:lnTo>
                  <a:lnTo>
                    <a:pt x="44" y="271"/>
                  </a:lnTo>
                  <a:lnTo>
                    <a:pt x="44" y="269"/>
                  </a:lnTo>
                  <a:lnTo>
                    <a:pt x="42" y="269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2" y="265"/>
                  </a:lnTo>
                  <a:lnTo>
                    <a:pt x="41" y="265"/>
                  </a:lnTo>
                  <a:lnTo>
                    <a:pt x="39" y="265"/>
                  </a:lnTo>
                  <a:lnTo>
                    <a:pt x="41" y="265"/>
                  </a:lnTo>
                  <a:lnTo>
                    <a:pt x="39" y="265"/>
                  </a:lnTo>
                  <a:lnTo>
                    <a:pt x="41" y="265"/>
                  </a:lnTo>
                  <a:lnTo>
                    <a:pt x="39" y="265"/>
                  </a:lnTo>
                  <a:lnTo>
                    <a:pt x="39" y="267"/>
                  </a:lnTo>
                  <a:lnTo>
                    <a:pt x="41" y="267"/>
                  </a:lnTo>
                  <a:lnTo>
                    <a:pt x="41" y="269"/>
                  </a:lnTo>
                  <a:lnTo>
                    <a:pt x="42" y="269"/>
                  </a:lnTo>
                  <a:lnTo>
                    <a:pt x="42" y="271"/>
                  </a:lnTo>
                  <a:lnTo>
                    <a:pt x="44" y="271"/>
                  </a:lnTo>
                  <a:lnTo>
                    <a:pt x="42" y="271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41" y="271"/>
                  </a:lnTo>
                  <a:lnTo>
                    <a:pt x="41" y="269"/>
                  </a:lnTo>
                  <a:lnTo>
                    <a:pt x="39" y="269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9" y="265"/>
                  </a:lnTo>
                  <a:lnTo>
                    <a:pt x="37" y="265"/>
                  </a:lnTo>
                  <a:lnTo>
                    <a:pt x="35" y="265"/>
                  </a:lnTo>
                  <a:lnTo>
                    <a:pt x="35" y="263"/>
                  </a:lnTo>
                  <a:lnTo>
                    <a:pt x="35" y="265"/>
                  </a:lnTo>
                  <a:lnTo>
                    <a:pt x="35" y="263"/>
                  </a:lnTo>
                  <a:lnTo>
                    <a:pt x="37" y="263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7" y="265"/>
                  </a:lnTo>
                  <a:lnTo>
                    <a:pt x="37" y="263"/>
                  </a:lnTo>
                  <a:lnTo>
                    <a:pt x="39" y="263"/>
                  </a:lnTo>
                  <a:lnTo>
                    <a:pt x="37" y="263"/>
                  </a:lnTo>
                  <a:lnTo>
                    <a:pt x="35" y="263"/>
                  </a:lnTo>
                  <a:lnTo>
                    <a:pt x="35" y="261"/>
                  </a:lnTo>
                  <a:lnTo>
                    <a:pt x="37" y="261"/>
                  </a:lnTo>
                  <a:lnTo>
                    <a:pt x="35" y="261"/>
                  </a:lnTo>
                  <a:lnTo>
                    <a:pt x="37" y="261"/>
                  </a:lnTo>
                  <a:lnTo>
                    <a:pt x="37" y="260"/>
                  </a:lnTo>
                  <a:lnTo>
                    <a:pt x="35" y="260"/>
                  </a:lnTo>
                  <a:lnTo>
                    <a:pt x="35" y="258"/>
                  </a:lnTo>
                  <a:lnTo>
                    <a:pt x="33" y="258"/>
                  </a:lnTo>
                  <a:lnTo>
                    <a:pt x="33" y="256"/>
                  </a:lnTo>
                  <a:lnTo>
                    <a:pt x="35" y="256"/>
                  </a:lnTo>
                  <a:lnTo>
                    <a:pt x="35" y="258"/>
                  </a:lnTo>
                  <a:lnTo>
                    <a:pt x="37" y="258"/>
                  </a:lnTo>
                  <a:lnTo>
                    <a:pt x="35" y="258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5" y="256"/>
                  </a:lnTo>
                  <a:lnTo>
                    <a:pt x="35" y="254"/>
                  </a:lnTo>
                  <a:lnTo>
                    <a:pt x="33" y="254"/>
                  </a:lnTo>
                  <a:lnTo>
                    <a:pt x="35" y="254"/>
                  </a:lnTo>
                  <a:lnTo>
                    <a:pt x="33" y="254"/>
                  </a:lnTo>
                  <a:lnTo>
                    <a:pt x="33" y="252"/>
                  </a:lnTo>
                  <a:lnTo>
                    <a:pt x="33" y="250"/>
                  </a:lnTo>
                  <a:lnTo>
                    <a:pt x="31" y="250"/>
                  </a:lnTo>
                  <a:lnTo>
                    <a:pt x="31" y="248"/>
                  </a:lnTo>
                  <a:lnTo>
                    <a:pt x="33" y="248"/>
                  </a:lnTo>
                  <a:lnTo>
                    <a:pt x="33" y="246"/>
                  </a:lnTo>
                  <a:lnTo>
                    <a:pt x="33" y="248"/>
                  </a:lnTo>
                  <a:lnTo>
                    <a:pt x="35" y="248"/>
                  </a:lnTo>
                  <a:lnTo>
                    <a:pt x="33" y="250"/>
                  </a:lnTo>
                  <a:lnTo>
                    <a:pt x="35" y="250"/>
                  </a:lnTo>
                  <a:lnTo>
                    <a:pt x="33" y="250"/>
                  </a:lnTo>
                  <a:lnTo>
                    <a:pt x="33" y="252"/>
                  </a:lnTo>
                  <a:lnTo>
                    <a:pt x="35" y="252"/>
                  </a:lnTo>
                  <a:lnTo>
                    <a:pt x="33" y="252"/>
                  </a:lnTo>
                  <a:lnTo>
                    <a:pt x="35" y="252"/>
                  </a:lnTo>
                  <a:lnTo>
                    <a:pt x="35" y="250"/>
                  </a:lnTo>
                  <a:lnTo>
                    <a:pt x="33" y="250"/>
                  </a:lnTo>
                  <a:lnTo>
                    <a:pt x="35" y="250"/>
                  </a:lnTo>
                  <a:lnTo>
                    <a:pt x="35" y="252"/>
                  </a:lnTo>
                  <a:lnTo>
                    <a:pt x="35" y="254"/>
                  </a:lnTo>
                  <a:lnTo>
                    <a:pt x="35" y="252"/>
                  </a:lnTo>
                  <a:lnTo>
                    <a:pt x="35" y="250"/>
                  </a:lnTo>
                  <a:lnTo>
                    <a:pt x="35" y="248"/>
                  </a:lnTo>
                  <a:lnTo>
                    <a:pt x="37" y="248"/>
                  </a:lnTo>
                  <a:lnTo>
                    <a:pt x="35" y="248"/>
                  </a:lnTo>
                  <a:lnTo>
                    <a:pt x="37" y="248"/>
                  </a:lnTo>
                  <a:lnTo>
                    <a:pt x="37" y="250"/>
                  </a:lnTo>
                  <a:lnTo>
                    <a:pt x="37" y="248"/>
                  </a:lnTo>
                  <a:lnTo>
                    <a:pt x="39" y="248"/>
                  </a:lnTo>
                  <a:lnTo>
                    <a:pt x="37" y="248"/>
                  </a:lnTo>
                  <a:lnTo>
                    <a:pt x="39" y="248"/>
                  </a:lnTo>
                  <a:lnTo>
                    <a:pt x="39" y="246"/>
                  </a:lnTo>
                  <a:lnTo>
                    <a:pt x="41" y="246"/>
                  </a:lnTo>
                  <a:lnTo>
                    <a:pt x="39" y="246"/>
                  </a:lnTo>
                  <a:lnTo>
                    <a:pt x="39" y="244"/>
                  </a:lnTo>
                  <a:lnTo>
                    <a:pt x="41" y="244"/>
                  </a:lnTo>
                  <a:lnTo>
                    <a:pt x="41" y="242"/>
                  </a:lnTo>
                  <a:lnTo>
                    <a:pt x="39" y="242"/>
                  </a:lnTo>
                  <a:lnTo>
                    <a:pt x="41" y="242"/>
                  </a:lnTo>
                  <a:lnTo>
                    <a:pt x="39" y="242"/>
                  </a:lnTo>
                  <a:lnTo>
                    <a:pt x="39" y="240"/>
                  </a:lnTo>
                  <a:lnTo>
                    <a:pt x="39" y="238"/>
                  </a:lnTo>
                  <a:lnTo>
                    <a:pt x="41" y="238"/>
                  </a:lnTo>
                  <a:lnTo>
                    <a:pt x="41" y="237"/>
                  </a:lnTo>
                  <a:lnTo>
                    <a:pt x="39" y="237"/>
                  </a:lnTo>
                  <a:lnTo>
                    <a:pt x="39" y="235"/>
                  </a:lnTo>
                  <a:lnTo>
                    <a:pt x="41" y="235"/>
                  </a:lnTo>
                  <a:lnTo>
                    <a:pt x="41" y="237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2" y="237"/>
                  </a:lnTo>
                  <a:lnTo>
                    <a:pt x="42" y="235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4" y="235"/>
                  </a:lnTo>
                  <a:lnTo>
                    <a:pt x="42" y="235"/>
                  </a:lnTo>
                  <a:lnTo>
                    <a:pt x="42" y="233"/>
                  </a:lnTo>
                  <a:lnTo>
                    <a:pt x="41" y="233"/>
                  </a:lnTo>
                  <a:lnTo>
                    <a:pt x="42" y="233"/>
                  </a:lnTo>
                  <a:lnTo>
                    <a:pt x="41" y="233"/>
                  </a:lnTo>
                  <a:lnTo>
                    <a:pt x="42" y="233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2" y="231"/>
                  </a:lnTo>
                  <a:lnTo>
                    <a:pt x="42" y="229"/>
                  </a:lnTo>
                  <a:lnTo>
                    <a:pt x="41" y="229"/>
                  </a:lnTo>
                  <a:lnTo>
                    <a:pt x="42" y="229"/>
                  </a:lnTo>
                  <a:lnTo>
                    <a:pt x="42" y="227"/>
                  </a:lnTo>
                  <a:lnTo>
                    <a:pt x="42" y="229"/>
                  </a:lnTo>
                  <a:lnTo>
                    <a:pt x="42" y="227"/>
                  </a:lnTo>
                  <a:lnTo>
                    <a:pt x="44" y="227"/>
                  </a:lnTo>
                  <a:lnTo>
                    <a:pt x="42" y="227"/>
                  </a:lnTo>
                  <a:lnTo>
                    <a:pt x="44" y="227"/>
                  </a:lnTo>
                  <a:lnTo>
                    <a:pt x="42" y="227"/>
                  </a:lnTo>
                  <a:lnTo>
                    <a:pt x="44" y="227"/>
                  </a:lnTo>
                  <a:lnTo>
                    <a:pt x="46" y="227"/>
                  </a:lnTo>
                  <a:lnTo>
                    <a:pt x="44" y="227"/>
                  </a:lnTo>
                  <a:lnTo>
                    <a:pt x="46" y="227"/>
                  </a:lnTo>
                  <a:lnTo>
                    <a:pt x="44" y="227"/>
                  </a:lnTo>
                  <a:lnTo>
                    <a:pt x="46" y="227"/>
                  </a:lnTo>
                  <a:lnTo>
                    <a:pt x="46" y="229"/>
                  </a:lnTo>
                  <a:lnTo>
                    <a:pt x="48" y="229"/>
                  </a:lnTo>
                  <a:lnTo>
                    <a:pt x="50" y="229"/>
                  </a:lnTo>
                  <a:lnTo>
                    <a:pt x="48" y="229"/>
                  </a:lnTo>
                  <a:lnTo>
                    <a:pt x="46" y="229"/>
                  </a:lnTo>
                  <a:lnTo>
                    <a:pt x="46" y="227"/>
                  </a:lnTo>
                  <a:lnTo>
                    <a:pt x="48" y="227"/>
                  </a:lnTo>
                  <a:lnTo>
                    <a:pt x="46" y="227"/>
                  </a:lnTo>
                  <a:lnTo>
                    <a:pt x="48" y="227"/>
                  </a:lnTo>
                  <a:lnTo>
                    <a:pt x="48" y="225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7"/>
                  </a:lnTo>
                  <a:lnTo>
                    <a:pt x="48" y="225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6" y="227"/>
                  </a:lnTo>
                  <a:lnTo>
                    <a:pt x="46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4" y="225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6" y="225"/>
                  </a:lnTo>
                  <a:lnTo>
                    <a:pt x="48" y="225"/>
                  </a:lnTo>
                  <a:lnTo>
                    <a:pt x="48" y="223"/>
                  </a:lnTo>
                  <a:lnTo>
                    <a:pt x="48" y="225"/>
                  </a:lnTo>
                  <a:lnTo>
                    <a:pt x="46" y="225"/>
                  </a:lnTo>
                  <a:lnTo>
                    <a:pt x="46" y="223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6" y="221"/>
                  </a:lnTo>
                  <a:lnTo>
                    <a:pt x="48" y="221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50" y="221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50" y="219"/>
                  </a:lnTo>
                  <a:lnTo>
                    <a:pt x="50" y="221"/>
                  </a:lnTo>
                  <a:lnTo>
                    <a:pt x="50" y="219"/>
                  </a:lnTo>
                  <a:lnTo>
                    <a:pt x="52" y="219"/>
                  </a:lnTo>
                  <a:lnTo>
                    <a:pt x="50" y="219"/>
                  </a:lnTo>
                  <a:lnTo>
                    <a:pt x="50" y="217"/>
                  </a:lnTo>
                  <a:lnTo>
                    <a:pt x="48" y="217"/>
                  </a:lnTo>
                  <a:lnTo>
                    <a:pt x="50" y="217"/>
                  </a:lnTo>
                  <a:lnTo>
                    <a:pt x="52" y="217"/>
                  </a:lnTo>
                  <a:lnTo>
                    <a:pt x="50" y="217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2" y="217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2" y="215"/>
                  </a:lnTo>
                  <a:lnTo>
                    <a:pt x="54" y="215"/>
                  </a:lnTo>
                  <a:lnTo>
                    <a:pt x="54" y="213"/>
                  </a:lnTo>
                  <a:lnTo>
                    <a:pt x="54" y="215"/>
                  </a:lnTo>
                  <a:lnTo>
                    <a:pt x="54" y="213"/>
                  </a:lnTo>
                  <a:lnTo>
                    <a:pt x="52" y="213"/>
                  </a:lnTo>
                  <a:lnTo>
                    <a:pt x="52" y="215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52" y="213"/>
                  </a:lnTo>
                  <a:lnTo>
                    <a:pt x="52" y="215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2" y="213"/>
                  </a:lnTo>
                  <a:lnTo>
                    <a:pt x="50" y="213"/>
                  </a:lnTo>
                  <a:lnTo>
                    <a:pt x="48" y="213"/>
                  </a:lnTo>
                  <a:lnTo>
                    <a:pt x="46" y="213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6" y="215"/>
                  </a:lnTo>
                  <a:lnTo>
                    <a:pt x="46" y="217"/>
                  </a:lnTo>
                  <a:lnTo>
                    <a:pt x="46" y="215"/>
                  </a:lnTo>
                  <a:lnTo>
                    <a:pt x="44" y="215"/>
                  </a:lnTo>
                  <a:lnTo>
                    <a:pt x="44" y="213"/>
                  </a:lnTo>
                  <a:lnTo>
                    <a:pt x="44" y="215"/>
                  </a:lnTo>
                  <a:lnTo>
                    <a:pt x="44" y="213"/>
                  </a:lnTo>
                  <a:lnTo>
                    <a:pt x="46" y="213"/>
                  </a:lnTo>
                  <a:lnTo>
                    <a:pt x="48" y="213"/>
                  </a:lnTo>
                  <a:lnTo>
                    <a:pt x="46" y="213"/>
                  </a:lnTo>
                  <a:lnTo>
                    <a:pt x="48" y="213"/>
                  </a:lnTo>
                  <a:lnTo>
                    <a:pt x="48" y="212"/>
                  </a:lnTo>
                  <a:lnTo>
                    <a:pt x="46" y="212"/>
                  </a:lnTo>
                  <a:lnTo>
                    <a:pt x="44" y="212"/>
                  </a:lnTo>
                  <a:lnTo>
                    <a:pt x="46" y="212"/>
                  </a:lnTo>
                  <a:lnTo>
                    <a:pt x="44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46" y="210"/>
                  </a:lnTo>
                  <a:lnTo>
                    <a:pt x="44" y="210"/>
                  </a:lnTo>
                  <a:lnTo>
                    <a:pt x="46" y="210"/>
                  </a:lnTo>
                  <a:lnTo>
                    <a:pt x="46" y="208"/>
                  </a:lnTo>
                  <a:lnTo>
                    <a:pt x="48" y="208"/>
                  </a:lnTo>
                  <a:lnTo>
                    <a:pt x="48" y="206"/>
                  </a:lnTo>
                  <a:lnTo>
                    <a:pt x="48" y="204"/>
                  </a:lnTo>
                  <a:lnTo>
                    <a:pt x="48" y="202"/>
                  </a:lnTo>
                  <a:lnTo>
                    <a:pt x="50" y="202"/>
                  </a:lnTo>
                  <a:lnTo>
                    <a:pt x="48" y="202"/>
                  </a:lnTo>
                  <a:lnTo>
                    <a:pt x="48" y="200"/>
                  </a:lnTo>
                  <a:lnTo>
                    <a:pt x="48" y="202"/>
                  </a:lnTo>
                  <a:lnTo>
                    <a:pt x="46" y="202"/>
                  </a:lnTo>
                  <a:lnTo>
                    <a:pt x="46" y="200"/>
                  </a:lnTo>
                  <a:lnTo>
                    <a:pt x="46" y="198"/>
                  </a:lnTo>
                  <a:lnTo>
                    <a:pt x="44" y="198"/>
                  </a:lnTo>
                  <a:lnTo>
                    <a:pt x="46" y="198"/>
                  </a:lnTo>
                  <a:lnTo>
                    <a:pt x="44" y="198"/>
                  </a:lnTo>
                  <a:lnTo>
                    <a:pt x="46" y="198"/>
                  </a:lnTo>
                  <a:lnTo>
                    <a:pt x="46" y="196"/>
                  </a:lnTo>
                  <a:lnTo>
                    <a:pt x="44" y="196"/>
                  </a:lnTo>
                  <a:lnTo>
                    <a:pt x="46" y="196"/>
                  </a:lnTo>
                  <a:lnTo>
                    <a:pt x="44" y="196"/>
                  </a:lnTo>
                  <a:lnTo>
                    <a:pt x="46" y="196"/>
                  </a:lnTo>
                  <a:lnTo>
                    <a:pt x="48" y="196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50" y="196"/>
                  </a:lnTo>
                  <a:lnTo>
                    <a:pt x="50" y="194"/>
                  </a:lnTo>
                  <a:lnTo>
                    <a:pt x="50" y="196"/>
                  </a:lnTo>
                  <a:lnTo>
                    <a:pt x="52" y="196"/>
                  </a:lnTo>
                  <a:lnTo>
                    <a:pt x="52" y="194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2" y="196"/>
                  </a:lnTo>
                  <a:lnTo>
                    <a:pt x="54" y="196"/>
                  </a:lnTo>
                  <a:lnTo>
                    <a:pt x="54" y="194"/>
                  </a:lnTo>
                  <a:lnTo>
                    <a:pt x="56" y="194"/>
                  </a:lnTo>
                  <a:lnTo>
                    <a:pt x="54" y="194"/>
                  </a:lnTo>
                  <a:lnTo>
                    <a:pt x="52" y="194"/>
                  </a:lnTo>
                  <a:lnTo>
                    <a:pt x="52" y="192"/>
                  </a:lnTo>
                  <a:lnTo>
                    <a:pt x="54" y="192"/>
                  </a:lnTo>
                  <a:lnTo>
                    <a:pt x="54" y="190"/>
                  </a:lnTo>
                  <a:lnTo>
                    <a:pt x="54" y="189"/>
                  </a:lnTo>
                  <a:lnTo>
                    <a:pt x="54" y="190"/>
                  </a:lnTo>
                  <a:lnTo>
                    <a:pt x="56" y="190"/>
                  </a:lnTo>
                  <a:lnTo>
                    <a:pt x="56" y="189"/>
                  </a:lnTo>
                  <a:lnTo>
                    <a:pt x="56" y="190"/>
                  </a:lnTo>
                  <a:lnTo>
                    <a:pt x="56" y="189"/>
                  </a:lnTo>
                  <a:lnTo>
                    <a:pt x="58" y="189"/>
                  </a:lnTo>
                  <a:lnTo>
                    <a:pt x="60" y="189"/>
                  </a:lnTo>
                  <a:lnTo>
                    <a:pt x="60" y="187"/>
                  </a:lnTo>
                  <a:lnTo>
                    <a:pt x="58" y="187"/>
                  </a:lnTo>
                  <a:lnTo>
                    <a:pt x="58" y="185"/>
                  </a:lnTo>
                  <a:lnTo>
                    <a:pt x="58" y="187"/>
                  </a:lnTo>
                  <a:lnTo>
                    <a:pt x="56" y="185"/>
                  </a:lnTo>
                  <a:lnTo>
                    <a:pt x="58" y="185"/>
                  </a:lnTo>
                  <a:lnTo>
                    <a:pt x="56" y="185"/>
                  </a:lnTo>
                  <a:lnTo>
                    <a:pt x="58" y="185"/>
                  </a:lnTo>
                  <a:lnTo>
                    <a:pt x="56" y="185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6" y="183"/>
                  </a:lnTo>
                  <a:lnTo>
                    <a:pt x="54" y="183"/>
                  </a:lnTo>
                  <a:lnTo>
                    <a:pt x="54" y="181"/>
                  </a:lnTo>
                  <a:lnTo>
                    <a:pt x="54" y="183"/>
                  </a:lnTo>
                  <a:lnTo>
                    <a:pt x="52" y="183"/>
                  </a:lnTo>
                  <a:lnTo>
                    <a:pt x="52" y="181"/>
                  </a:lnTo>
                  <a:lnTo>
                    <a:pt x="54" y="181"/>
                  </a:lnTo>
                  <a:lnTo>
                    <a:pt x="52" y="181"/>
                  </a:lnTo>
                  <a:lnTo>
                    <a:pt x="54" y="181"/>
                  </a:lnTo>
                  <a:lnTo>
                    <a:pt x="56" y="181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4" y="181"/>
                  </a:lnTo>
                  <a:lnTo>
                    <a:pt x="54" y="179"/>
                  </a:lnTo>
                  <a:lnTo>
                    <a:pt x="56" y="179"/>
                  </a:lnTo>
                  <a:lnTo>
                    <a:pt x="54" y="179"/>
                  </a:lnTo>
                  <a:lnTo>
                    <a:pt x="56" y="179"/>
                  </a:lnTo>
                  <a:lnTo>
                    <a:pt x="56" y="177"/>
                  </a:lnTo>
                  <a:lnTo>
                    <a:pt x="56" y="175"/>
                  </a:lnTo>
                  <a:lnTo>
                    <a:pt x="56" y="177"/>
                  </a:lnTo>
                  <a:lnTo>
                    <a:pt x="58" y="177"/>
                  </a:lnTo>
                  <a:lnTo>
                    <a:pt x="56" y="177"/>
                  </a:lnTo>
                  <a:lnTo>
                    <a:pt x="58" y="175"/>
                  </a:lnTo>
                  <a:lnTo>
                    <a:pt x="58" y="177"/>
                  </a:lnTo>
                  <a:lnTo>
                    <a:pt x="58" y="175"/>
                  </a:lnTo>
                  <a:lnTo>
                    <a:pt x="56" y="175"/>
                  </a:lnTo>
                  <a:lnTo>
                    <a:pt x="54" y="175"/>
                  </a:lnTo>
                  <a:lnTo>
                    <a:pt x="56" y="175"/>
                  </a:lnTo>
                  <a:lnTo>
                    <a:pt x="56" y="173"/>
                  </a:lnTo>
                  <a:lnTo>
                    <a:pt x="58" y="173"/>
                  </a:lnTo>
                  <a:lnTo>
                    <a:pt x="58" y="175"/>
                  </a:lnTo>
                  <a:lnTo>
                    <a:pt x="58" y="173"/>
                  </a:lnTo>
                  <a:lnTo>
                    <a:pt x="58" y="171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8" y="173"/>
                  </a:lnTo>
                  <a:lnTo>
                    <a:pt x="56" y="173"/>
                  </a:lnTo>
                  <a:lnTo>
                    <a:pt x="56" y="175"/>
                  </a:lnTo>
                  <a:lnTo>
                    <a:pt x="54" y="175"/>
                  </a:lnTo>
                  <a:lnTo>
                    <a:pt x="56" y="175"/>
                  </a:lnTo>
                  <a:lnTo>
                    <a:pt x="54" y="175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4" y="173"/>
                  </a:lnTo>
                  <a:lnTo>
                    <a:pt x="52" y="173"/>
                  </a:lnTo>
                  <a:lnTo>
                    <a:pt x="50" y="173"/>
                  </a:lnTo>
                  <a:lnTo>
                    <a:pt x="52" y="173"/>
                  </a:lnTo>
                  <a:lnTo>
                    <a:pt x="52" y="175"/>
                  </a:lnTo>
                  <a:lnTo>
                    <a:pt x="50" y="175"/>
                  </a:lnTo>
                  <a:lnTo>
                    <a:pt x="50" y="173"/>
                  </a:lnTo>
                  <a:lnTo>
                    <a:pt x="50" y="175"/>
                  </a:lnTo>
                  <a:lnTo>
                    <a:pt x="48" y="175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6" y="175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6" y="173"/>
                  </a:lnTo>
                  <a:lnTo>
                    <a:pt x="44" y="173"/>
                  </a:lnTo>
                  <a:lnTo>
                    <a:pt x="46" y="173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6" y="171"/>
                  </a:lnTo>
                  <a:lnTo>
                    <a:pt x="44" y="171"/>
                  </a:lnTo>
                  <a:lnTo>
                    <a:pt x="46" y="171"/>
                  </a:lnTo>
                  <a:lnTo>
                    <a:pt x="46" y="169"/>
                  </a:lnTo>
                  <a:lnTo>
                    <a:pt x="48" y="169"/>
                  </a:lnTo>
                  <a:lnTo>
                    <a:pt x="50" y="169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8" y="169"/>
                  </a:lnTo>
                  <a:lnTo>
                    <a:pt x="48" y="167"/>
                  </a:lnTo>
                  <a:lnTo>
                    <a:pt x="46" y="167"/>
                  </a:lnTo>
                  <a:lnTo>
                    <a:pt x="46" y="165"/>
                  </a:lnTo>
                  <a:lnTo>
                    <a:pt x="44" y="165"/>
                  </a:lnTo>
                  <a:lnTo>
                    <a:pt x="46" y="165"/>
                  </a:lnTo>
                  <a:lnTo>
                    <a:pt x="48" y="165"/>
                  </a:lnTo>
                  <a:lnTo>
                    <a:pt x="48" y="164"/>
                  </a:lnTo>
                  <a:lnTo>
                    <a:pt x="46" y="164"/>
                  </a:lnTo>
                  <a:lnTo>
                    <a:pt x="46" y="162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44" y="162"/>
                  </a:lnTo>
                  <a:lnTo>
                    <a:pt x="46" y="162"/>
                  </a:lnTo>
                  <a:lnTo>
                    <a:pt x="44" y="162"/>
                  </a:lnTo>
                  <a:lnTo>
                    <a:pt x="44" y="160"/>
                  </a:lnTo>
                  <a:lnTo>
                    <a:pt x="44" y="162"/>
                  </a:lnTo>
                  <a:lnTo>
                    <a:pt x="44" y="160"/>
                  </a:lnTo>
                  <a:lnTo>
                    <a:pt x="44" y="162"/>
                  </a:lnTo>
                  <a:lnTo>
                    <a:pt x="44" y="160"/>
                  </a:lnTo>
                  <a:lnTo>
                    <a:pt x="42" y="160"/>
                  </a:lnTo>
                  <a:lnTo>
                    <a:pt x="44" y="160"/>
                  </a:lnTo>
                  <a:lnTo>
                    <a:pt x="42" y="160"/>
                  </a:lnTo>
                  <a:lnTo>
                    <a:pt x="42" y="158"/>
                  </a:lnTo>
                  <a:lnTo>
                    <a:pt x="41" y="158"/>
                  </a:lnTo>
                  <a:lnTo>
                    <a:pt x="41" y="156"/>
                  </a:lnTo>
                  <a:lnTo>
                    <a:pt x="39" y="156"/>
                  </a:lnTo>
                  <a:lnTo>
                    <a:pt x="37" y="156"/>
                  </a:lnTo>
                  <a:lnTo>
                    <a:pt x="37" y="154"/>
                  </a:lnTo>
                  <a:lnTo>
                    <a:pt x="37" y="152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39" y="152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7" y="152"/>
                  </a:lnTo>
                  <a:lnTo>
                    <a:pt x="37" y="150"/>
                  </a:lnTo>
                  <a:lnTo>
                    <a:pt x="39" y="150"/>
                  </a:lnTo>
                  <a:lnTo>
                    <a:pt x="39" y="152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39" y="150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39" y="148"/>
                  </a:lnTo>
                  <a:lnTo>
                    <a:pt x="41" y="148"/>
                  </a:lnTo>
                  <a:lnTo>
                    <a:pt x="41" y="146"/>
                  </a:lnTo>
                  <a:lnTo>
                    <a:pt x="41" y="144"/>
                  </a:lnTo>
                  <a:lnTo>
                    <a:pt x="42" y="144"/>
                  </a:lnTo>
                  <a:lnTo>
                    <a:pt x="44" y="144"/>
                  </a:lnTo>
                  <a:lnTo>
                    <a:pt x="42" y="144"/>
                  </a:lnTo>
                  <a:lnTo>
                    <a:pt x="42" y="142"/>
                  </a:lnTo>
                  <a:lnTo>
                    <a:pt x="41" y="144"/>
                  </a:lnTo>
                  <a:lnTo>
                    <a:pt x="39" y="144"/>
                  </a:lnTo>
                  <a:lnTo>
                    <a:pt x="41" y="144"/>
                  </a:lnTo>
                  <a:lnTo>
                    <a:pt x="39" y="144"/>
                  </a:lnTo>
                  <a:lnTo>
                    <a:pt x="39" y="146"/>
                  </a:lnTo>
                  <a:lnTo>
                    <a:pt x="37" y="146"/>
                  </a:lnTo>
                  <a:lnTo>
                    <a:pt x="37" y="144"/>
                  </a:lnTo>
                  <a:lnTo>
                    <a:pt x="35" y="144"/>
                  </a:lnTo>
                  <a:lnTo>
                    <a:pt x="37" y="144"/>
                  </a:lnTo>
                  <a:lnTo>
                    <a:pt x="35" y="144"/>
                  </a:lnTo>
                  <a:lnTo>
                    <a:pt x="35" y="142"/>
                  </a:lnTo>
                  <a:lnTo>
                    <a:pt x="33" y="142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3" y="141"/>
                  </a:lnTo>
                  <a:lnTo>
                    <a:pt x="31" y="141"/>
                  </a:lnTo>
                  <a:lnTo>
                    <a:pt x="31" y="139"/>
                  </a:lnTo>
                  <a:lnTo>
                    <a:pt x="33" y="139"/>
                  </a:lnTo>
                  <a:lnTo>
                    <a:pt x="33" y="137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5" y="133"/>
                  </a:lnTo>
                  <a:lnTo>
                    <a:pt x="37" y="133"/>
                  </a:lnTo>
                  <a:lnTo>
                    <a:pt x="37" y="131"/>
                  </a:lnTo>
                  <a:lnTo>
                    <a:pt x="37" y="133"/>
                  </a:lnTo>
                  <a:lnTo>
                    <a:pt x="35" y="133"/>
                  </a:lnTo>
                  <a:lnTo>
                    <a:pt x="35" y="131"/>
                  </a:lnTo>
                  <a:lnTo>
                    <a:pt x="37" y="131"/>
                  </a:lnTo>
                  <a:lnTo>
                    <a:pt x="35" y="131"/>
                  </a:lnTo>
                  <a:lnTo>
                    <a:pt x="35" y="133"/>
                  </a:lnTo>
                  <a:lnTo>
                    <a:pt x="35" y="131"/>
                  </a:lnTo>
                  <a:lnTo>
                    <a:pt x="35" y="133"/>
                  </a:lnTo>
                  <a:lnTo>
                    <a:pt x="33" y="133"/>
                  </a:lnTo>
                  <a:lnTo>
                    <a:pt x="33" y="135"/>
                  </a:lnTo>
                  <a:lnTo>
                    <a:pt x="31" y="135"/>
                  </a:lnTo>
                  <a:lnTo>
                    <a:pt x="33" y="135"/>
                  </a:lnTo>
                  <a:lnTo>
                    <a:pt x="33" y="133"/>
                  </a:lnTo>
                  <a:lnTo>
                    <a:pt x="35" y="131"/>
                  </a:lnTo>
                  <a:lnTo>
                    <a:pt x="33" y="131"/>
                  </a:lnTo>
                  <a:lnTo>
                    <a:pt x="33" y="133"/>
                  </a:lnTo>
                  <a:lnTo>
                    <a:pt x="31" y="133"/>
                  </a:lnTo>
                  <a:lnTo>
                    <a:pt x="33" y="133"/>
                  </a:lnTo>
                  <a:lnTo>
                    <a:pt x="33" y="131"/>
                  </a:lnTo>
                  <a:lnTo>
                    <a:pt x="35" y="131"/>
                  </a:lnTo>
                  <a:lnTo>
                    <a:pt x="35" y="129"/>
                  </a:lnTo>
                  <a:lnTo>
                    <a:pt x="37" y="129"/>
                  </a:lnTo>
                  <a:lnTo>
                    <a:pt x="37" y="127"/>
                  </a:lnTo>
                  <a:lnTo>
                    <a:pt x="39" y="127"/>
                  </a:lnTo>
                  <a:lnTo>
                    <a:pt x="37" y="127"/>
                  </a:lnTo>
                  <a:lnTo>
                    <a:pt x="37" y="129"/>
                  </a:lnTo>
                  <a:lnTo>
                    <a:pt x="35" y="129"/>
                  </a:lnTo>
                  <a:lnTo>
                    <a:pt x="33" y="129"/>
                  </a:lnTo>
                  <a:lnTo>
                    <a:pt x="33" y="131"/>
                  </a:lnTo>
                  <a:lnTo>
                    <a:pt x="31" y="131"/>
                  </a:lnTo>
                  <a:lnTo>
                    <a:pt x="31" y="133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9" y="133"/>
                  </a:lnTo>
                  <a:lnTo>
                    <a:pt x="29" y="131"/>
                  </a:lnTo>
                  <a:lnTo>
                    <a:pt x="29" y="133"/>
                  </a:lnTo>
                  <a:lnTo>
                    <a:pt x="27" y="133"/>
                  </a:lnTo>
                  <a:lnTo>
                    <a:pt x="25" y="133"/>
                  </a:lnTo>
                  <a:lnTo>
                    <a:pt x="23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1" y="133"/>
                  </a:lnTo>
                  <a:lnTo>
                    <a:pt x="19" y="133"/>
                  </a:lnTo>
                  <a:lnTo>
                    <a:pt x="19" y="135"/>
                  </a:lnTo>
                  <a:lnTo>
                    <a:pt x="18" y="135"/>
                  </a:lnTo>
                  <a:lnTo>
                    <a:pt x="18" y="133"/>
                  </a:lnTo>
                  <a:lnTo>
                    <a:pt x="19" y="133"/>
                  </a:lnTo>
                  <a:lnTo>
                    <a:pt x="21" y="133"/>
                  </a:lnTo>
                  <a:lnTo>
                    <a:pt x="21" y="131"/>
                  </a:lnTo>
                  <a:lnTo>
                    <a:pt x="23" y="129"/>
                  </a:lnTo>
                  <a:lnTo>
                    <a:pt x="21" y="129"/>
                  </a:lnTo>
                  <a:lnTo>
                    <a:pt x="21" y="131"/>
                  </a:lnTo>
                  <a:lnTo>
                    <a:pt x="19" y="133"/>
                  </a:lnTo>
                  <a:lnTo>
                    <a:pt x="18" y="133"/>
                  </a:lnTo>
                  <a:lnTo>
                    <a:pt x="19" y="133"/>
                  </a:lnTo>
                  <a:lnTo>
                    <a:pt x="18" y="133"/>
                  </a:lnTo>
                  <a:lnTo>
                    <a:pt x="18" y="131"/>
                  </a:lnTo>
                  <a:lnTo>
                    <a:pt x="19" y="131"/>
                  </a:lnTo>
                  <a:lnTo>
                    <a:pt x="18" y="131"/>
                  </a:lnTo>
                  <a:lnTo>
                    <a:pt x="18" y="129"/>
                  </a:lnTo>
                  <a:lnTo>
                    <a:pt x="19" y="129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19" y="127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19" y="125"/>
                  </a:lnTo>
                  <a:lnTo>
                    <a:pt x="21" y="125"/>
                  </a:lnTo>
                  <a:lnTo>
                    <a:pt x="21" y="123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1" y="121"/>
                  </a:lnTo>
                  <a:lnTo>
                    <a:pt x="23" y="121"/>
                  </a:lnTo>
                  <a:lnTo>
                    <a:pt x="23" y="119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3" y="118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5" y="118"/>
                  </a:lnTo>
                  <a:lnTo>
                    <a:pt x="25" y="116"/>
                  </a:lnTo>
                  <a:lnTo>
                    <a:pt x="27" y="116"/>
                  </a:lnTo>
                  <a:lnTo>
                    <a:pt x="25" y="116"/>
                  </a:lnTo>
                  <a:lnTo>
                    <a:pt x="25" y="114"/>
                  </a:lnTo>
                  <a:lnTo>
                    <a:pt x="25" y="112"/>
                  </a:lnTo>
                  <a:lnTo>
                    <a:pt x="25" y="110"/>
                  </a:lnTo>
                  <a:lnTo>
                    <a:pt x="25" y="108"/>
                  </a:lnTo>
                  <a:lnTo>
                    <a:pt x="27" y="108"/>
                  </a:lnTo>
                  <a:lnTo>
                    <a:pt x="25" y="108"/>
                  </a:lnTo>
                  <a:lnTo>
                    <a:pt x="27" y="108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10"/>
                  </a:lnTo>
                  <a:lnTo>
                    <a:pt x="27" y="108"/>
                  </a:lnTo>
                  <a:lnTo>
                    <a:pt x="29" y="108"/>
                  </a:lnTo>
                  <a:lnTo>
                    <a:pt x="27" y="108"/>
                  </a:lnTo>
                  <a:lnTo>
                    <a:pt x="27" y="106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5" y="104"/>
                  </a:lnTo>
                  <a:lnTo>
                    <a:pt x="25" y="102"/>
                  </a:lnTo>
                  <a:lnTo>
                    <a:pt x="25" y="100"/>
                  </a:lnTo>
                  <a:lnTo>
                    <a:pt x="25" y="98"/>
                  </a:lnTo>
                  <a:lnTo>
                    <a:pt x="25" y="100"/>
                  </a:lnTo>
                  <a:lnTo>
                    <a:pt x="23" y="100"/>
                  </a:lnTo>
                  <a:lnTo>
                    <a:pt x="23" y="98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5" y="98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8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3" y="96"/>
                  </a:lnTo>
                  <a:lnTo>
                    <a:pt x="23" y="94"/>
                  </a:lnTo>
                  <a:lnTo>
                    <a:pt x="21" y="94"/>
                  </a:lnTo>
                  <a:lnTo>
                    <a:pt x="21" y="93"/>
                  </a:lnTo>
                  <a:lnTo>
                    <a:pt x="21" y="91"/>
                  </a:lnTo>
                  <a:lnTo>
                    <a:pt x="23" y="91"/>
                  </a:lnTo>
                  <a:lnTo>
                    <a:pt x="21" y="91"/>
                  </a:lnTo>
                  <a:lnTo>
                    <a:pt x="23" y="91"/>
                  </a:lnTo>
                  <a:lnTo>
                    <a:pt x="21" y="91"/>
                  </a:lnTo>
                  <a:lnTo>
                    <a:pt x="21" y="93"/>
                  </a:lnTo>
                  <a:lnTo>
                    <a:pt x="23" y="93"/>
                  </a:lnTo>
                  <a:lnTo>
                    <a:pt x="25" y="93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5" y="94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7" y="94"/>
                  </a:lnTo>
                  <a:lnTo>
                    <a:pt x="27" y="93"/>
                  </a:lnTo>
                  <a:lnTo>
                    <a:pt x="25" y="93"/>
                  </a:lnTo>
                  <a:lnTo>
                    <a:pt x="25" y="91"/>
                  </a:lnTo>
                  <a:lnTo>
                    <a:pt x="25" y="93"/>
                  </a:lnTo>
                  <a:lnTo>
                    <a:pt x="25" y="91"/>
                  </a:lnTo>
                  <a:lnTo>
                    <a:pt x="23" y="91"/>
                  </a:lnTo>
                  <a:lnTo>
                    <a:pt x="25" y="91"/>
                  </a:lnTo>
                  <a:lnTo>
                    <a:pt x="23" y="91"/>
                  </a:lnTo>
                  <a:lnTo>
                    <a:pt x="25" y="91"/>
                  </a:lnTo>
                  <a:lnTo>
                    <a:pt x="23" y="91"/>
                  </a:lnTo>
                  <a:lnTo>
                    <a:pt x="25" y="91"/>
                  </a:lnTo>
                  <a:lnTo>
                    <a:pt x="23" y="91"/>
                  </a:lnTo>
                  <a:lnTo>
                    <a:pt x="25" y="91"/>
                  </a:lnTo>
                  <a:lnTo>
                    <a:pt x="27" y="91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27" y="89"/>
                  </a:lnTo>
                  <a:lnTo>
                    <a:pt x="29" y="89"/>
                  </a:lnTo>
                  <a:lnTo>
                    <a:pt x="27" y="89"/>
                  </a:lnTo>
                  <a:lnTo>
                    <a:pt x="25" y="89"/>
                  </a:lnTo>
                  <a:lnTo>
                    <a:pt x="25" y="87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7" y="87"/>
                  </a:lnTo>
                  <a:lnTo>
                    <a:pt x="25" y="87"/>
                  </a:lnTo>
                  <a:lnTo>
                    <a:pt x="23" y="87"/>
                  </a:lnTo>
                  <a:lnTo>
                    <a:pt x="23" y="85"/>
                  </a:lnTo>
                  <a:lnTo>
                    <a:pt x="25" y="85"/>
                  </a:lnTo>
                  <a:lnTo>
                    <a:pt x="25" y="87"/>
                  </a:lnTo>
                  <a:lnTo>
                    <a:pt x="25" y="85"/>
                  </a:lnTo>
                  <a:lnTo>
                    <a:pt x="27" y="85"/>
                  </a:lnTo>
                  <a:lnTo>
                    <a:pt x="29" y="85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9" y="83"/>
                  </a:lnTo>
                  <a:lnTo>
                    <a:pt x="29" y="85"/>
                  </a:lnTo>
                  <a:lnTo>
                    <a:pt x="29" y="83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5" y="83"/>
                  </a:lnTo>
                  <a:lnTo>
                    <a:pt x="27" y="83"/>
                  </a:lnTo>
                  <a:lnTo>
                    <a:pt x="25" y="83"/>
                  </a:lnTo>
                  <a:lnTo>
                    <a:pt x="23" y="83"/>
                  </a:lnTo>
                  <a:lnTo>
                    <a:pt x="21" y="83"/>
                  </a:lnTo>
                  <a:lnTo>
                    <a:pt x="21" y="81"/>
                  </a:lnTo>
                  <a:lnTo>
                    <a:pt x="19" y="81"/>
                  </a:lnTo>
                  <a:lnTo>
                    <a:pt x="19" y="79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9" y="77"/>
                  </a:lnTo>
                  <a:lnTo>
                    <a:pt x="19" y="75"/>
                  </a:lnTo>
                  <a:lnTo>
                    <a:pt x="18" y="77"/>
                  </a:lnTo>
                  <a:lnTo>
                    <a:pt x="18" y="75"/>
                  </a:lnTo>
                  <a:lnTo>
                    <a:pt x="18" y="77"/>
                  </a:lnTo>
                  <a:lnTo>
                    <a:pt x="19" y="77"/>
                  </a:lnTo>
                  <a:lnTo>
                    <a:pt x="18" y="77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4" y="77"/>
                  </a:lnTo>
                  <a:lnTo>
                    <a:pt x="14" y="79"/>
                  </a:lnTo>
                  <a:lnTo>
                    <a:pt x="12" y="79"/>
                  </a:lnTo>
                  <a:lnTo>
                    <a:pt x="12" y="77"/>
                  </a:lnTo>
                  <a:lnTo>
                    <a:pt x="14" y="77"/>
                  </a:lnTo>
                  <a:lnTo>
                    <a:pt x="12" y="77"/>
                  </a:lnTo>
                  <a:lnTo>
                    <a:pt x="12" y="75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2" y="73"/>
                  </a:lnTo>
                  <a:lnTo>
                    <a:pt x="10" y="73"/>
                  </a:lnTo>
                  <a:lnTo>
                    <a:pt x="10" y="71"/>
                  </a:lnTo>
                  <a:lnTo>
                    <a:pt x="10" y="70"/>
                  </a:lnTo>
                  <a:lnTo>
                    <a:pt x="8" y="70"/>
                  </a:lnTo>
                  <a:lnTo>
                    <a:pt x="8" y="68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8" y="66"/>
                  </a:lnTo>
                  <a:lnTo>
                    <a:pt x="6" y="66"/>
                  </a:lnTo>
                  <a:lnTo>
                    <a:pt x="6" y="64"/>
                  </a:lnTo>
                  <a:lnTo>
                    <a:pt x="6" y="62"/>
                  </a:lnTo>
                  <a:lnTo>
                    <a:pt x="4" y="62"/>
                  </a:lnTo>
                  <a:lnTo>
                    <a:pt x="4" y="60"/>
                  </a:lnTo>
                  <a:lnTo>
                    <a:pt x="4" y="58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4" y="56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6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0"/>
                  </a:lnTo>
                  <a:lnTo>
                    <a:pt x="0" y="50"/>
                  </a:lnTo>
                  <a:lnTo>
                    <a:pt x="2" y="50"/>
                  </a:lnTo>
                  <a:lnTo>
                    <a:pt x="2" y="48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2" y="43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2" y="41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2" y="39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6" y="35"/>
                  </a:lnTo>
                  <a:lnTo>
                    <a:pt x="4" y="35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8" y="33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0" y="29"/>
                  </a:lnTo>
                  <a:lnTo>
                    <a:pt x="10" y="27"/>
                  </a:lnTo>
                  <a:lnTo>
                    <a:pt x="12" y="27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4" y="25"/>
                  </a:lnTo>
                  <a:lnTo>
                    <a:pt x="14" y="23"/>
                  </a:lnTo>
                  <a:lnTo>
                    <a:pt x="14" y="22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6" y="23"/>
                  </a:lnTo>
                  <a:lnTo>
                    <a:pt x="16" y="22"/>
                  </a:lnTo>
                  <a:lnTo>
                    <a:pt x="18" y="22"/>
                  </a:lnTo>
                  <a:lnTo>
                    <a:pt x="18" y="23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9" y="25"/>
                  </a:lnTo>
                  <a:lnTo>
                    <a:pt x="18" y="25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18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5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7" y="25"/>
                  </a:lnTo>
                  <a:lnTo>
                    <a:pt x="27" y="23"/>
                  </a:lnTo>
                  <a:lnTo>
                    <a:pt x="27" y="22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31" y="22"/>
                  </a:lnTo>
                  <a:lnTo>
                    <a:pt x="31" y="23"/>
                  </a:lnTo>
                  <a:lnTo>
                    <a:pt x="31" y="22"/>
                  </a:lnTo>
                  <a:lnTo>
                    <a:pt x="33" y="22"/>
                  </a:lnTo>
                  <a:lnTo>
                    <a:pt x="33" y="23"/>
                  </a:lnTo>
                  <a:lnTo>
                    <a:pt x="33" y="22"/>
                  </a:lnTo>
                  <a:lnTo>
                    <a:pt x="35" y="22"/>
                  </a:lnTo>
                  <a:lnTo>
                    <a:pt x="37" y="22"/>
                  </a:lnTo>
                  <a:lnTo>
                    <a:pt x="37" y="23"/>
                  </a:lnTo>
                  <a:lnTo>
                    <a:pt x="37" y="22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39" y="22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41" y="23"/>
                  </a:lnTo>
                  <a:lnTo>
                    <a:pt x="39" y="23"/>
                  </a:lnTo>
                  <a:lnTo>
                    <a:pt x="41" y="25"/>
                  </a:lnTo>
                  <a:lnTo>
                    <a:pt x="41" y="23"/>
                  </a:lnTo>
                  <a:lnTo>
                    <a:pt x="42" y="23"/>
                  </a:lnTo>
                  <a:lnTo>
                    <a:pt x="42" y="25"/>
                  </a:lnTo>
                  <a:lnTo>
                    <a:pt x="42" y="23"/>
                  </a:lnTo>
                  <a:lnTo>
                    <a:pt x="44" y="25"/>
                  </a:lnTo>
                  <a:lnTo>
                    <a:pt x="44" y="23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8" y="23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0" y="23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4" y="25"/>
                  </a:lnTo>
                  <a:lnTo>
                    <a:pt x="56" y="25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9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2" y="27"/>
                  </a:lnTo>
                  <a:lnTo>
                    <a:pt x="64" y="27"/>
                  </a:lnTo>
                  <a:lnTo>
                    <a:pt x="66" y="27"/>
                  </a:lnTo>
                  <a:lnTo>
                    <a:pt x="67" y="27"/>
                  </a:lnTo>
                  <a:lnTo>
                    <a:pt x="69" y="27"/>
                  </a:lnTo>
                  <a:lnTo>
                    <a:pt x="71" y="27"/>
                  </a:lnTo>
                  <a:lnTo>
                    <a:pt x="73" y="27"/>
                  </a:lnTo>
                  <a:lnTo>
                    <a:pt x="75" y="27"/>
                  </a:lnTo>
                  <a:lnTo>
                    <a:pt x="75" y="25"/>
                  </a:lnTo>
                  <a:lnTo>
                    <a:pt x="77" y="25"/>
                  </a:lnTo>
                  <a:lnTo>
                    <a:pt x="77" y="27"/>
                  </a:lnTo>
                  <a:lnTo>
                    <a:pt x="79" y="27"/>
                  </a:lnTo>
                  <a:lnTo>
                    <a:pt x="77" y="27"/>
                  </a:lnTo>
                  <a:lnTo>
                    <a:pt x="77" y="25"/>
                  </a:lnTo>
                  <a:lnTo>
                    <a:pt x="77" y="23"/>
                  </a:lnTo>
                  <a:lnTo>
                    <a:pt x="79" y="23"/>
                  </a:lnTo>
                  <a:lnTo>
                    <a:pt x="81" y="23"/>
                  </a:lnTo>
                  <a:lnTo>
                    <a:pt x="83" y="23"/>
                  </a:lnTo>
                  <a:lnTo>
                    <a:pt x="85" y="23"/>
                  </a:lnTo>
                  <a:lnTo>
                    <a:pt x="85" y="25"/>
                  </a:lnTo>
                  <a:lnTo>
                    <a:pt x="85" y="27"/>
                  </a:lnTo>
                  <a:lnTo>
                    <a:pt x="87" y="27"/>
                  </a:lnTo>
                  <a:lnTo>
                    <a:pt x="87" y="25"/>
                  </a:lnTo>
                  <a:lnTo>
                    <a:pt x="87" y="23"/>
                  </a:lnTo>
                  <a:lnTo>
                    <a:pt x="89" y="23"/>
                  </a:lnTo>
                  <a:lnTo>
                    <a:pt x="90" y="23"/>
                  </a:lnTo>
                  <a:lnTo>
                    <a:pt x="90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4" y="25"/>
                  </a:lnTo>
                  <a:lnTo>
                    <a:pt x="94" y="27"/>
                  </a:lnTo>
                  <a:lnTo>
                    <a:pt x="96" y="27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8" y="27"/>
                  </a:lnTo>
                  <a:lnTo>
                    <a:pt x="98" y="29"/>
                  </a:lnTo>
                  <a:lnTo>
                    <a:pt x="100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4" y="29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2" y="29"/>
                  </a:lnTo>
                  <a:lnTo>
                    <a:pt x="100" y="29"/>
                  </a:lnTo>
                  <a:lnTo>
                    <a:pt x="100" y="27"/>
                  </a:lnTo>
                  <a:lnTo>
                    <a:pt x="98" y="27"/>
                  </a:lnTo>
                  <a:lnTo>
                    <a:pt x="98" y="25"/>
                  </a:lnTo>
                  <a:lnTo>
                    <a:pt x="96" y="25"/>
                  </a:lnTo>
                  <a:lnTo>
                    <a:pt x="96" y="23"/>
                  </a:lnTo>
                  <a:lnTo>
                    <a:pt x="96" y="22"/>
                  </a:lnTo>
                  <a:lnTo>
                    <a:pt x="98" y="22"/>
                  </a:lnTo>
                  <a:lnTo>
                    <a:pt x="100" y="22"/>
                  </a:lnTo>
                  <a:lnTo>
                    <a:pt x="102" y="22"/>
                  </a:lnTo>
                  <a:lnTo>
                    <a:pt x="104" y="22"/>
                  </a:lnTo>
                  <a:lnTo>
                    <a:pt x="106" y="20"/>
                  </a:lnTo>
                  <a:lnTo>
                    <a:pt x="106" y="18"/>
                  </a:lnTo>
                  <a:lnTo>
                    <a:pt x="108" y="18"/>
                  </a:lnTo>
                  <a:lnTo>
                    <a:pt x="108" y="16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08" y="14"/>
                  </a:lnTo>
                  <a:lnTo>
                    <a:pt x="110" y="14"/>
                  </a:lnTo>
                  <a:lnTo>
                    <a:pt x="112" y="14"/>
                  </a:lnTo>
                  <a:lnTo>
                    <a:pt x="112" y="12"/>
                  </a:lnTo>
                  <a:lnTo>
                    <a:pt x="114" y="12"/>
                  </a:lnTo>
                  <a:lnTo>
                    <a:pt x="114" y="10"/>
                  </a:lnTo>
                  <a:lnTo>
                    <a:pt x="115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5" y="4"/>
                  </a:lnTo>
                  <a:lnTo>
                    <a:pt x="117" y="4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2"/>
                  </a:lnTo>
                  <a:lnTo>
                    <a:pt x="117" y="4"/>
                  </a:lnTo>
                  <a:lnTo>
                    <a:pt x="117" y="2"/>
                  </a:lnTo>
                  <a:lnTo>
                    <a:pt x="119" y="2"/>
                  </a:lnTo>
                  <a:lnTo>
                    <a:pt x="119" y="0"/>
                  </a:lnTo>
                  <a:lnTo>
                    <a:pt x="121" y="0"/>
                  </a:lnTo>
                  <a:lnTo>
                    <a:pt x="121" y="2"/>
                  </a:lnTo>
                  <a:lnTo>
                    <a:pt x="123" y="2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3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5" y="6"/>
                  </a:lnTo>
                  <a:lnTo>
                    <a:pt x="127" y="6"/>
                  </a:lnTo>
                  <a:lnTo>
                    <a:pt x="127" y="4"/>
                  </a:lnTo>
                  <a:lnTo>
                    <a:pt x="129" y="4"/>
                  </a:lnTo>
                  <a:lnTo>
                    <a:pt x="129" y="6"/>
                  </a:lnTo>
                  <a:lnTo>
                    <a:pt x="131" y="6"/>
                  </a:lnTo>
                  <a:lnTo>
                    <a:pt x="131" y="4"/>
                  </a:lnTo>
                  <a:lnTo>
                    <a:pt x="131" y="6"/>
                  </a:lnTo>
                  <a:lnTo>
                    <a:pt x="133" y="6"/>
                  </a:lnTo>
                  <a:lnTo>
                    <a:pt x="135" y="6"/>
                  </a:lnTo>
                  <a:lnTo>
                    <a:pt x="137" y="6"/>
                  </a:lnTo>
                  <a:lnTo>
                    <a:pt x="137" y="8"/>
                  </a:lnTo>
                  <a:lnTo>
                    <a:pt x="138" y="8"/>
                  </a:lnTo>
                  <a:lnTo>
                    <a:pt x="137" y="10"/>
                  </a:lnTo>
                  <a:lnTo>
                    <a:pt x="138" y="10"/>
                  </a:lnTo>
                  <a:lnTo>
                    <a:pt x="140" y="10"/>
                  </a:lnTo>
                  <a:lnTo>
                    <a:pt x="140" y="12"/>
                  </a:lnTo>
                  <a:lnTo>
                    <a:pt x="142" y="12"/>
                  </a:lnTo>
                  <a:lnTo>
                    <a:pt x="142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4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6" y="14"/>
                  </a:lnTo>
                  <a:lnTo>
                    <a:pt x="148" y="14"/>
                  </a:lnTo>
                  <a:lnTo>
                    <a:pt x="148" y="16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50" y="16"/>
                  </a:lnTo>
                  <a:lnTo>
                    <a:pt x="150" y="14"/>
                  </a:lnTo>
                  <a:lnTo>
                    <a:pt x="150" y="16"/>
                  </a:lnTo>
                  <a:lnTo>
                    <a:pt x="152" y="16"/>
                  </a:lnTo>
                  <a:lnTo>
                    <a:pt x="152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4" y="12"/>
                  </a:lnTo>
                  <a:lnTo>
                    <a:pt x="154" y="14"/>
                  </a:lnTo>
                  <a:lnTo>
                    <a:pt x="156" y="14"/>
                  </a:lnTo>
                  <a:lnTo>
                    <a:pt x="158" y="14"/>
                  </a:lnTo>
                  <a:lnTo>
                    <a:pt x="158" y="16"/>
                  </a:lnTo>
                  <a:lnTo>
                    <a:pt x="158" y="18"/>
                  </a:lnTo>
                  <a:lnTo>
                    <a:pt x="156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58" y="18"/>
                  </a:lnTo>
                  <a:lnTo>
                    <a:pt x="160" y="18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60" y="20"/>
                  </a:lnTo>
                  <a:lnTo>
                    <a:pt x="158" y="20"/>
                  </a:lnTo>
                  <a:lnTo>
                    <a:pt x="160" y="20"/>
                  </a:lnTo>
                  <a:lnTo>
                    <a:pt x="160" y="22"/>
                  </a:lnTo>
                  <a:lnTo>
                    <a:pt x="160" y="23"/>
                  </a:lnTo>
                  <a:lnTo>
                    <a:pt x="160" y="22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3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9" y="23"/>
                  </a:lnTo>
                  <a:lnTo>
                    <a:pt x="169" y="25"/>
                  </a:lnTo>
                  <a:lnTo>
                    <a:pt x="169" y="23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3" y="27"/>
                  </a:lnTo>
                  <a:lnTo>
                    <a:pt x="175" y="27"/>
                  </a:lnTo>
                  <a:lnTo>
                    <a:pt x="177" y="27"/>
                  </a:lnTo>
                  <a:lnTo>
                    <a:pt x="175" y="27"/>
                  </a:lnTo>
                  <a:lnTo>
                    <a:pt x="175" y="29"/>
                  </a:lnTo>
                  <a:lnTo>
                    <a:pt x="173" y="29"/>
                  </a:lnTo>
                  <a:lnTo>
                    <a:pt x="175" y="29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5" y="31"/>
                  </a:lnTo>
                  <a:lnTo>
                    <a:pt x="173" y="31"/>
                  </a:lnTo>
                  <a:lnTo>
                    <a:pt x="175" y="31"/>
                  </a:lnTo>
                  <a:lnTo>
                    <a:pt x="177" y="31"/>
                  </a:lnTo>
                  <a:lnTo>
                    <a:pt x="177" y="29"/>
                  </a:lnTo>
                  <a:lnTo>
                    <a:pt x="179" y="29"/>
                  </a:lnTo>
                  <a:lnTo>
                    <a:pt x="179" y="31"/>
                  </a:lnTo>
                  <a:lnTo>
                    <a:pt x="177" y="31"/>
                  </a:lnTo>
                  <a:lnTo>
                    <a:pt x="179" y="31"/>
                  </a:lnTo>
                  <a:lnTo>
                    <a:pt x="179" y="29"/>
                  </a:lnTo>
                  <a:lnTo>
                    <a:pt x="179" y="31"/>
                  </a:lnTo>
                  <a:lnTo>
                    <a:pt x="181" y="31"/>
                  </a:lnTo>
                  <a:lnTo>
                    <a:pt x="181" y="33"/>
                  </a:lnTo>
                  <a:lnTo>
                    <a:pt x="183" y="33"/>
                  </a:lnTo>
                  <a:lnTo>
                    <a:pt x="183" y="31"/>
                  </a:lnTo>
                  <a:lnTo>
                    <a:pt x="185" y="31"/>
                  </a:lnTo>
                  <a:lnTo>
                    <a:pt x="186" y="31"/>
                  </a:lnTo>
                  <a:lnTo>
                    <a:pt x="186" y="33"/>
                  </a:lnTo>
                  <a:lnTo>
                    <a:pt x="186" y="31"/>
                  </a:lnTo>
                  <a:lnTo>
                    <a:pt x="188" y="31"/>
                  </a:lnTo>
                  <a:lnTo>
                    <a:pt x="188" y="33"/>
                  </a:lnTo>
                  <a:lnTo>
                    <a:pt x="188" y="31"/>
                  </a:lnTo>
                  <a:lnTo>
                    <a:pt x="190" y="31"/>
                  </a:lnTo>
                  <a:lnTo>
                    <a:pt x="190" y="33"/>
                  </a:lnTo>
                  <a:lnTo>
                    <a:pt x="190" y="31"/>
                  </a:lnTo>
                  <a:lnTo>
                    <a:pt x="190" y="33"/>
                  </a:lnTo>
                  <a:lnTo>
                    <a:pt x="190" y="31"/>
                  </a:lnTo>
                  <a:lnTo>
                    <a:pt x="192" y="31"/>
                  </a:lnTo>
                  <a:lnTo>
                    <a:pt x="192" y="33"/>
                  </a:lnTo>
                  <a:lnTo>
                    <a:pt x="194" y="33"/>
                  </a:lnTo>
                  <a:lnTo>
                    <a:pt x="196" y="33"/>
                  </a:lnTo>
                  <a:lnTo>
                    <a:pt x="196" y="35"/>
                  </a:lnTo>
                  <a:lnTo>
                    <a:pt x="196" y="37"/>
                  </a:lnTo>
                  <a:lnTo>
                    <a:pt x="194" y="37"/>
                  </a:lnTo>
                  <a:lnTo>
                    <a:pt x="194" y="39"/>
                  </a:lnTo>
                  <a:lnTo>
                    <a:pt x="192" y="39"/>
                  </a:lnTo>
                  <a:lnTo>
                    <a:pt x="190" y="39"/>
                  </a:lnTo>
                  <a:lnTo>
                    <a:pt x="192" y="39"/>
                  </a:lnTo>
                  <a:lnTo>
                    <a:pt x="190" y="39"/>
                  </a:lnTo>
                  <a:lnTo>
                    <a:pt x="192" y="39"/>
                  </a:lnTo>
                  <a:lnTo>
                    <a:pt x="190" y="39"/>
                  </a:lnTo>
                  <a:lnTo>
                    <a:pt x="190" y="41"/>
                  </a:lnTo>
                  <a:lnTo>
                    <a:pt x="188" y="41"/>
                  </a:lnTo>
                  <a:lnTo>
                    <a:pt x="190" y="41"/>
                  </a:lnTo>
                  <a:lnTo>
                    <a:pt x="188" y="41"/>
                  </a:lnTo>
                  <a:lnTo>
                    <a:pt x="190" y="41"/>
                  </a:lnTo>
                  <a:lnTo>
                    <a:pt x="192" y="41"/>
                  </a:lnTo>
                  <a:lnTo>
                    <a:pt x="192" y="43"/>
                  </a:lnTo>
                  <a:lnTo>
                    <a:pt x="190" y="43"/>
                  </a:lnTo>
                  <a:lnTo>
                    <a:pt x="192" y="43"/>
                  </a:lnTo>
                  <a:lnTo>
                    <a:pt x="194" y="43"/>
                  </a:lnTo>
                  <a:lnTo>
                    <a:pt x="192" y="43"/>
                  </a:lnTo>
                  <a:lnTo>
                    <a:pt x="192" y="45"/>
                  </a:lnTo>
                  <a:lnTo>
                    <a:pt x="190" y="45"/>
                  </a:lnTo>
                  <a:lnTo>
                    <a:pt x="190" y="46"/>
                  </a:lnTo>
                  <a:lnTo>
                    <a:pt x="188" y="46"/>
                  </a:lnTo>
                  <a:lnTo>
                    <a:pt x="186" y="46"/>
                  </a:lnTo>
                  <a:lnTo>
                    <a:pt x="188" y="46"/>
                  </a:lnTo>
                  <a:lnTo>
                    <a:pt x="190" y="46"/>
                  </a:lnTo>
                  <a:lnTo>
                    <a:pt x="190" y="48"/>
                  </a:lnTo>
                  <a:lnTo>
                    <a:pt x="190" y="46"/>
                  </a:lnTo>
                  <a:lnTo>
                    <a:pt x="192" y="46"/>
                  </a:lnTo>
                  <a:lnTo>
                    <a:pt x="194" y="46"/>
                  </a:lnTo>
                  <a:lnTo>
                    <a:pt x="196" y="46"/>
                  </a:lnTo>
                  <a:lnTo>
                    <a:pt x="196" y="45"/>
                  </a:lnTo>
                  <a:lnTo>
                    <a:pt x="198" y="45"/>
                  </a:lnTo>
                  <a:lnTo>
                    <a:pt x="198" y="46"/>
                  </a:lnTo>
                  <a:lnTo>
                    <a:pt x="198" y="45"/>
                  </a:lnTo>
                  <a:lnTo>
                    <a:pt x="198" y="46"/>
                  </a:lnTo>
                  <a:lnTo>
                    <a:pt x="196" y="46"/>
                  </a:lnTo>
                  <a:lnTo>
                    <a:pt x="198" y="46"/>
                  </a:lnTo>
                  <a:lnTo>
                    <a:pt x="196" y="46"/>
                  </a:lnTo>
                  <a:lnTo>
                    <a:pt x="196" y="48"/>
                  </a:lnTo>
                  <a:lnTo>
                    <a:pt x="198" y="48"/>
                  </a:lnTo>
                  <a:lnTo>
                    <a:pt x="196" y="48"/>
                  </a:lnTo>
                  <a:lnTo>
                    <a:pt x="198" y="48"/>
                  </a:lnTo>
                  <a:lnTo>
                    <a:pt x="196" y="48"/>
                  </a:lnTo>
                  <a:lnTo>
                    <a:pt x="194" y="48"/>
                  </a:lnTo>
                  <a:lnTo>
                    <a:pt x="192" y="48"/>
                  </a:lnTo>
                  <a:lnTo>
                    <a:pt x="192" y="50"/>
                  </a:lnTo>
                  <a:lnTo>
                    <a:pt x="190" y="50"/>
                  </a:lnTo>
                  <a:lnTo>
                    <a:pt x="188" y="50"/>
                  </a:lnTo>
                  <a:lnTo>
                    <a:pt x="190" y="50"/>
                  </a:lnTo>
                  <a:lnTo>
                    <a:pt x="192" y="50"/>
                  </a:lnTo>
                  <a:lnTo>
                    <a:pt x="194" y="50"/>
                  </a:lnTo>
                  <a:lnTo>
                    <a:pt x="192" y="50"/>
                  </a:lnTo>
                  <a:lnTo>
                    <a:pt x="192" y="52"/>
                  </a:lnTo>
                  <a:lnTo>
                    <a:pt x="194" y="52"/>
                  </a:lnTo>
                  <a:lnTo>
                    <a:pt x="194" y="50"/>
                  </a:lnTo>
                  <a:lnTo>
                    <a:pt x="196" y="50"/>
                  </a:lnTo>
                  <a:lnTo>
                    <a:pt x="198" y="50"/>
                  </a:lnTo>
                  <a:lnTo>
                    <a:pt x="198" y="52"/>
                  </a:lnTo>
                  <a:lnTo>
                    <a:pt x="196" y="52"/>
                  </a:lnTo>
                  <a:lnTo>
                    <a:pt x="196" y="50"/>
                  </a:lnTo>
                  <a:lnTo>
                    <a:pt x="196" y="52"/>
                  </a:lnTo>
                  <a:lnTo>
                    <a:pt x="198" y="52"/>
                  </a:lnTo>
                  <a:lnTo>
                    <a:pt x="196" y="52"/>
                  </a:lnTo>
                  <a:lnTo>
                    <a:pt x="196" y="54"/>
                  </a:lnTo>
                  <a:lnTo>
                    <a:pt x="194" y="54"/>
                  </a:lnTo>
                  <a:lnTo>
                    <a:pt x="194" y="56"/>
                  </a:lnTo>
                  <a:lnTo>
                    <a:pt x="194" y="54"/>
                  </a:lnTo>
                  <a:lnTo>
                    <a:pt x="196" y="54"/>
                  </a:lnTo>
                  <a:lnTo>
                    <a:pt x="198" y="54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198" y="56"/>
                  </a:lnTo>
                  <a:lnTo>
                    <a:pt x="200" y="56"/>
                  </a:lnTo>
                  <a:lnTo>
                    <a:pt x="198" y="56"/>
                  </a:lnTo>
                  <a:lnTo>
                    <a:pt x="198" y="54"/>
                  </a:lnTo>
                  <a:lnTo>
                    <a:pt x="200" y="54"/>
                  </a:lnTo>
                  <a:lnTo>
                    <a:pt x="202" y="54"/>
                  </a:lnTo>
                  <a:lnTo>
                    <a:pt x="202" y="56"/>
                  </a:lnTo>
                  <a:lnTo>
                    <a:pt x="202" y="58"/>
                  </a:lnTo>
                  <a:lnTo>
                    <a:pt x="202" y="60"/>
                  </a:lnTo>
                  <a:lnTo>
                    <a:pt x="202" y="58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2" y="56"/>
                  </a:lnTo>
                  <a:lnTo>
                    <a:pt x="204" y="56"/>
                  </a:lnTo>
                  <a:lnTo>
                    <a:pt x="204" y="58"/>
                  </a:lnTo>
                  <a:lnTo>
                    <a:pt x="204" y="60"/>
                  </a:lnTo>
                  <a:lnTo>
                    <a:pt x="206" y="60"/>
                  </a:lnTo>
                  <a:lnTo>
                    <a:pt x="206" y="58"/>
                  </a:lnTo>
                  <a:lnTo>
                    <a:pt x="204" y="58"/>
                  </a:lnTo>
                  <a:lnTo>
                    <a:pt x="204" y="56"/>
                  </a:lnTo>
                  <a:lnTo>
                    <a:pt x="206" y="56"/>
                  </a:lnTo>
                  <a:lnTo>
                    <a:pt x="206" y="54"/>
                  </a:lnTo>
                  <a:lnTo>
                    <a:pt x="206" y="56"/>
                  </a:lnTo>
                  <a:lnTo>
                    <a:pt x="206" y="58"/>
                  </a:lnTo>
                  <a:lnTo>
                    <a:pt x="208" y="58"/>
                  </a:lnTo>
                  <a:lnTo>
                    <a:pt x="206" y="58"/>
                  </a:lnTo>
                  <a:lnTo>
                    <a:pt x="208" y="58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8" y="60"/>
                  </a:lnTo>
                  <a:lnTo>
                    <a:pt x="208" y="62"/>
                  </a:lnTo>
                  <a:lnTo>
                    <a:pt x="208" y="60"/>
                  </a:lnTo>
                  <a:lnTo>
                    <a:pt x="210" y="60"/>
                  </a:lnTo>
                  <a:lnTo>
                    <a:pt x="208" y="60"/>
                  </a:lnTo>
                  <a:lnTo>
                    <a:pt x="210" y="60"/>
                  </a:lnTo>
                  <a:lnTo>
                    <a:pt x="210" y="58"/>
                  </a:lnTo>
                  <a:lnTo>
                    <a:pt x="210" y="60"/>
                  </a:lnTo>
                  <a:lnTo>
                    <a:pt x="210" y="58"/>
                  </a:lnTo>
                  <a:lnTo>
                    <a:pt x="211" y="58"/>
                  </a:lnTo>
                  <a:lnTo>
                    <a:pt x="213" y="56"/>
                  </a:lnTo>
                  <a:lnTo>
                    <a:pt x="213" y="58"/>
                  </a:lnTo>
                  <a:lnTo>
                    <a:pt x="215" y="58"/>
                  </a:lnTo>
                  <a:lnTo>
                    <a:pt x="213" y="58"/>
                  </a:lnTo>
                  <a:lnTo>
                    <a:pt x="215" y="58"/>
                  </a:lnTo>
                  <a:lnTo>
                    <a:pt x="215" y="60"/>
                  </a:lnTo>
                  <a:lnTo>
                    <a:pt x="215" y="58"/>
                  </a:lnTo>
                  <a:lnTo>
                    <a:pt x="215" y="56"/>
                  </a:lnTo>
                  <a:lnTo>
                    <a:pt x="215" y="58"/>
                  </a:lnTo>
                  <a:lnTo>
                    <a:pt x="217" y="58"/>
                  </a:lnTo>
                  <a:lnTo>
                    <a:pt x="219" y="58"/>
                  </a:lnTo>
                  <a:lnTo>
                    <a:pt x="217" y="56"/>
                  </a:lnTo>
                  <a:lnTo>
                    <a:pt x="219" y="56"/>
                  </a:lnTo>
                  <a:lnTo>
                    <a:pt x="221" y="56"/>
                  </a:lnTo>
                  <a:lnTo>
                    <a:pt x="221" y="58"/>
                  </a:lnTo>
                  <a:lnTo>
                    <a:pt x="221" y="56"/>
                  </a:lnTo>
                  <a:lnTo>
                    <a:pt x="221" y="58"/>
                  </a:lnTo>
                  <a:lnTo>
                    <a:pt x="221" y="56"/>
                  </a:lnTo>
                  <a:lnTo>
                    <a:pt x="223" y="56"/>
                  </a:lnTo>
                  <a:lnTo>
                    <a:pt x="223" y="58"/>
                  </a:lnTo>
                  <a:lnTo>
                    <a:pt x="223" y="60"/>
                  </a:lnTo>
                  <a:lnTo>
                    <a:pt x="223" y="58"/>
                  </a:lnTo>
                  <a:lnTo>
                    <a:pt x="223" y="60"/>
                  </a:lnTo>
                  <a:lnTo>
                    <a:pt x="223" y="58"/>
                  </a:lnTo>
                  <a:lnTo>
                    <a:pt x="225" y="58"/>
                  </a:lnTo>
                  <a:lnTo>
                    <a:pt x="225" y="60"/>
                  </a:lnTo>
                  <a:lnTo>
                    <a:pt x="225" y="58"/>
                  </a:lnTo>
                  <a:lnTo>
                    <a:pt x="223" y="58"/>
                  </a:lnTo>
                  <a:lnTo>
                    <a:pt x="225" y="58"/>
                  </a:lnTo>
                  <a:lnTo>
                    <a:pt x="227" y="58"/>
                  </a:lnTo>
                  <a:lnTo>
                    <a:pt x="227" y="60"/>
                  </a:lnTo>
                  <a:lnTo>
                    <a:pt x="227" y="58"/>
                  </a:lnTo>
                  <a:lnTo>
                    <a:pt x="229" y="58"/>
                  </a:lnTo>
                  <a:lnTo>
                    <a:pt x="229" y="60"/>
                  </a:lnTo>
                  <a:lnTo>
                    <a:pt x="231" y="60"/>
                  </a:lnTo>
                  <a:lnTo>
                    <a:pt x="231" y="62"/>
                  </a:lnTo>
                  <a:lnTo>
                    <a:pt x="231" y="60"/>
                  </a:lnTo>
                  <a:lnTo>
                    <a:pt x="229" y="60"/>
                  </a:lnTo>
                  <a:lnTo>
                    <a:pt x="229" y="58"/>
                  </a:lnTo>
                  <a:lnTo>
                    <a:pt x="227" y="58"/>
                  </a:lnTo>
                  <a:lnTo>
                    <a:pt x="227" y="56"/>
                  </a:lnTo>
                  <a:lnTo>
                    <a:pt x="229" y="56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29" y="58"/>
                  </a:lnTo>
                  <a:lnTo>
                    <a:pt x="229" y="56"/>
                  </a:lnTo>
                  <a:lnTo>
                    <a:pt x="231" y="56"/>
                  </a:lnTo>
                  <a:lnTo>
                    <a:pt x="231" y="58"/>
                  </a:lnTo>
                  <a:lnTo>
                    <a:pt x="233" y="58"/>
                  </a:lnTo>
                  <a:lnTo>
                    <a:pt x="231" y="58"/>
                  </a:lnTo>
                  <a:lnTo>
                    <a:pt x="233" y="58"/>
                  </a:lnTo>
                  <a:lnTo>
                    <a:pt x="231" y="58"/>
                  </a:lnTo>
                  <a:lnTo>
                    <a:pt x="231" y="60"/>
                  </a:lnTo>
                  <a:lnTo>
                    <a:pt x="233" y="60"/>
                  </a:lnTo>
                  <a:lnTo>
                    <a:pt x="233" y="58"/>
                  </a:lnTo>
                  <a:lnTo>
                    <a:pt x="235" y="58"/>
                  </a:lnTo>
                  <a:lnTo>
                    <a:pt x="235" y="60"/>
                  </a:lnTo>
                  <a:lnTo>
                    <a:pt x="235" y="58"/>
                  </a:lnTo>
                  <a:lnTo>
                    <a:pt x="236" y="58"/>
                  </a:lnTo>
                  <a:lnTo>
                    <a:pt x="235" y="58"/>
                  </a:lnTo>
                  <a:lnTo>
                    <a:pt x="235" y="56"/>
                  </a:lnTo>
                  <a:lnTo>
                    <a:pt x="235" y="58"/>
                  </a:lnTo>
                  <a:lnTo>
                    <a:pt x="235" y="56"/>
                  </a:lnTo>
                  <a:lnTo>
                    <a:pt x="236" y="56"/>
                  </a:lnTo>
                  <a:lnTo>
                    <a:pt x="235" y="56"/>
                  </a:lnTo>
                  <a:lnTo>
                    <a:pt x="235" y="54"/>
                  </a:lnTo>
                  <a:lnTo>
                    <a:pt x="236" y="54"/>
                  </a:lnTo>
                  <a:lnTo>
                    <a:pt x="236" y="56"/>
                  </a:lnTo>
                  <a:lnTo>
                    <a:pt x="236" y="58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8"/>
                  </a:lnTo>
                  <a:lnTo>
                    <a:pt x="238" y="56"/>
                  </a:lnTo>
                  <a:lnTo>
                    <a:pt x="238" y="54"/>
                  </a:lnTo>
                  <a:lnTo>
                    <a:pt x="236" y="54"/>
                  </a:lnTo>
                  <a:lnTo>
                    <a:pt x="238" y="54"/>
                  </a:lnTo>
                  <a:lnTo>
                    <a:pt x="238" y="56"/>
                  </a:lnTo>
                  <a:lnTo>
                    <a:pt x="240" y="56"/>
                  </a:lnTo>
                  <a:lnTo>
                    <a:pt x="240" y="54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38" y="54"/>
                  </a:lnTo>
                  <a:lnTo>
                    <a:pt x="236" y="52"/>
                  </a:lnTo>
                  <a:lnTo>
                    <a:pt x="238" y="52"/>
                  </a:lnTo>
                  <a:lnTo>
                    <a:pt x="238" y="54"/>
                  </a:lnTo>
                  <a:lnTo>
                    <a:pt x="240" y="54"/>
                  </a:lnTo>
                  <a:lnTo>
                    <a:pt x="240" y="52"/>
                  </a:lnTo>
                  <a:lnTo>
                    <a:pt x="238" y="52"/>
                  </a:lnTo>
                  <a:lnTo>
                    <a:pt x="240" y="52"/>
                  </a:lnTo>
                  <a:lnTo>
                    <a:pt x="240" y="50"/>
                  </a:lnTo>
                  <a:lnTo>
                    <a:pt x="240" y="52"/>
                  </a:lnTo>
                  <a:lnTo>
                    <a:pt x="240" y="50"/>
                  </a:lnTo>
                  <a:lnTo>
                    <a:pt x="242" y="50"/>
                  </a:lnTo>
                  <a:lnTo>
                    <a:pt x="242" y="52"/>
                  </a:lnTo>
                  <a:lnTo>
                    <a:pt x="242" y="50"/>
                  </a:lnTo>
                  <a:lnTo>
                    <a:pt x="242" y="52"/>
                  </a:lnTo>
                  <a:lnTo>
                    <a:pt x="244" y="52"/>
                  </a:lnTo>
                  <a:lnTo>
                    <a:pt x="244" y="50"/>
                  </a:lnTo>
                  <a:lnTo>
                    <a:pt x="246" y="50"/>
                  </a:lnTo>
                  <a:lnTo>
                    <a:pt x="246" y="52"/>
                  </a:lnTo>
                  <a:lnTo>
                    <a:pt x="246" y="50"/>
                  </a:lnTo>
                  <a:lnTo>
                    <a:pt x="246" y="52"/>
                  </a:lnTo>
                  <a:lnTo>
                    <a:pt x="246" y="54"/>
                  </a:lnTo>
                  <a:lnTo>
                    <a:pt x="246" y="56"/>
                  </a:lnTo>
                  <a:lnTo>
                    <a:pt x="248" y="56"/>
                  </a:lnTo>
                  <a:lnTo>
                    <a:pt x="248" y="58"/>
                  </a:lnTo>
                  <a:lnTo>
                    <a:pt x="248" y="56"/>
                  </a:lnTo>
                  <a:lnTo>
                    <a:pt x="248" y="58"/>
                  </a:lnTo>
                  <a:lnTo>
                    <a:pt x="250" y="58"/>
                  </a:lnTo>
                  <a:lnTo>
                    <a:pt x="250" y="60"/>
                  </a:lnTo>
                  <a:lnTo>
                    <a:pt x="250" y="62"/>
                  </a:lnTo>
                  <a:lnTo>
                    <a:pt x="248" y="62"/>
                  </a:lnTo>
                  <a:lnTo>
                    <a:pt x="250" y="62"/>
                  </a:lnTo>
                  <a:lnTo>
                    <a:pt x="252" y="62"/>
                  </a:lnTo>
                  <a:lnTo>
                    <a:pt x="252" y="64"/>
                  </a:lnTo>
                  <a:lnTo>
                    <a:pt x="254" y="64"/>
                  </a:lnTo>
                  <a:lnTo>
                    <a:pt x="252" y="64"/>
                  </a:lnTo>
                  <a:lnTo>
                    <a:pt x="254" y="64"/>
                  </a:lnTo>
                  <a:lnTo>
                    <a:pt x="256" y="64"/>
                  </a:lnTo>
                  <a:lnTo>
                    <a:pt x="258" y="64"/>
                  </a:lnTo>
                  <a:lnTo>
                    <a:pt x="258" y="62"/>
                  </a:lnTo>
                  <a:lnTo>
                    <a:pt x="258" y="60"/>
                  </a:lnTo>
                  <a:lnTo>
                    <a:pt x="258" y="62"/>
                  </a:lnTo>
                  <a:lnTo>
                    <a:pt x="258" y="60"/>
                  </a:lnTo>
                  <a:lnTo>
                    <a:pt x="258" y="58"/>
                  </a:lnTo>
                  <a:lnTo>
                    <a:pt x="259" y="58"/>
                  </a:lnTo>
                  <a:lnTo>
                    <a:pt x="259" y="56"/>
                  </a:lnTo>
                  <a:lnTo>
                    <a:pt x="259" y="58"/>
                  </a:lnTo>
                  <a:lnTo>
                    <a:pt x="261" y="58"/>
                  </a:lnTo>
                  <a:lnTo>
                    <a:pt x="259" y="58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1" y="58"/>
                  </a:lnTo>
                  <a:lnTo>
                    <a:pt x="263" y="58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3" y="56"/>
                  </a:lnTo>
                  <a:lnTo>
                    <a:pt x="263" y="54"/>
                  </a:lnTo>
                  <a:lnTo>
                    <a:pt x="261" y="54"/>
                  </a:lnTo>
                  <a:lnTo>
                    <a:pt x="261" y="52"/>
                  </a:lnTo>
                  <a:lnTo>
                    <a:pt x="259" y="52"/>
                  </a:lnTo>
                  <a:lnTo>
                    <a:pt x="259" y="50"/>
                  </a:lnTo>
                  <a:lnTo>
                    <a:pt x="259" y="48"/>
                  </a:lnTo>
                  <a:lnTo>
                    <a:pt x="261" y="48"/>
                  </a:lnTo>
                  <a:lnTo>
                    <a:pt x="259" y="48"/>
                  </a:lnTo>
                  <a:lnTo>
                    <a:pt x="259" y="46"/>
                  </a:lnTo>
                  <a:lnTo>
                    <a:pt x="259" y="48"/>
                  </a:lnTo>
                  <a:lnTo>
                    <a:pt x="259" y="46"/>
                  </a:lnTo>
                  <a:lnTo>
                    <a:pt x="261" y="46"/>
                  </a:lnTo>
                  <a:lnTo>
                    <a:pt x="259" y="46"/>
                  </a:lnTo>
                  <a:lnTo>
                    <a:pt x="259" y="45"/>
                  </a:lnTo>
                  <a:lnTo>
                    <a:pt x="261" y="45"/>
                  </a:lnTo>
                  <a:lnTo>
                    <a:pt x="263" y="45"/>
                  </a:lnTo>
                  <a:lnTo>
                    <a:pt x="263" y="46"/>
                  </a:lnTo>
                  <a:lnTo>
                    <a:pt x="263" y="45"/>
                  </a:lnTo>
                  <a:lnTo>
                    <a:pt x="263" y="46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5" y="48"/>
                  </a:lnTo>
                  <a:lnTo>
                    <a:pt x="265" y="50"/>
                  </a:lnTo>
                  <a:lnTo>
                    <a:pt x="267" y="50"/>
                  </a:lnTo>
                  <a:lnTo>
                    <a:pt x="269" y="50"/>
                  </a:lnTo>
                  <a:lnTo>
                    <a:pt x="269" y="52"/>
                  </a:lnTo>
                  <a:lnTo>
                    <a:pt x="267" y="52"/>
                  </a:lnTo>
                  <a:lnTo>
                    <a:pt x="269" y="52"/>
                  </a:lnTo>
                  <a:lnTo>
                    <a:pt x="267" y="52"/>
                  </a:lnTo>
                  <a:lnTo>
                    <a:pt x="269" y="52"/>
                  </a:lnTo>
                  <a:lnTo>
                    <a:pt x="267" y="52"/>
                  </a:lnTo>
                  <a:lnTo>
                    <a:pt x="269" y="52"/>
                  </a:lnTo>
                  <a:lnTo>
                    <a:pt x="271" y="52"/>
                  </a:lnTo>
                  <a:lnTo>
                    <a:pt x="269" y="52"/>
                  </a:lnTo>
                  <a:lnTo>
                    <a:pt x="269" y="54"/>
                  </a:lnTo>
                  <a:lnTo>
                    <a:pt x="271" y="54"/>
                  </a:lnTo>
                  <a:lnTo>
                    <a:pt x="269" y="54"/>
                  </a:lnTo>
                  <a:lnTo>
                    <a:pt x="271" y="54"/>
                  </a:lnTo>
                  <a:lnTo>
                    <a:pt x="269" y="54"/>
                  </a:lnTo>
                  <a:lnTo>
                    <a:pt x="271" y="54"/>
                  </a:lnTo>
                  <a:lnTo>
                    <a:pt x="269" y="54"/>
                  </a:lnTo>
                  <a:lnTo>
                    <a:pt x="271" y="54"/>
                  </a:lnTo>
                  <a:lnTo>
                    <a:pt x="271" y="56"/>
                  </a:lnTo>
                  <a:lnTo>
                    <a:pt x="271" y="58"/>
                  </a:lnTo>
                  <a:lnTo>
                    <a:pt x="273" y="58"/>
                  </a:lnTo>
                  <a:lnTo>
                    <a:pt x="271" y="58"/>
                  </a:lnTo>
                  <a:lnTo>
                    <a:pt x="273" y="58"/>
                  </a:lnTo>
                  <a:lnTo>
                    <a:pt x="273" y="60"/>
                  </a:lnTo>
                  <a:lnTo>
                    <a:pt x="271" y="58"/>
                  </a:lnTo>
                  <a:lnTo>
                    <a:pt x="273" y="60"/>
                  </a:lnTo>
                  <a:lnTo>
                    <a:pt x="271" y="60"/>
                  </a:lnTo>
                  <a:lnTo>
                    <a:pt x="271" y="58"/>
                  </a:lnTo>
                  <a:lnTo>
                    <a:pt x="271" y="60"/>
                  </a:lnTo>
                  <a:lnTo>
                    <a:pt x="271" y="62"/>
                  </a:lnTo>
                  <a:lnTo>
                    <a:pt x="269" y="62"/>
                  </a:lnTo>
                  <a:lnTo>
                    <a:pt x="271" y="62"/>
                  </a:lnTo>
                  <a:lnTo>
                    <a:pt x="269" y="62"/>
                  </a:lnTo>
                  <a:lnTo>
                    <a:pt x="269" y="64"/>
                  </a:lnTo>
                  <a:lnTo>
                    <a:pt x="269" y="66"/>
                  </a:lnTo>
                  <a:lnTo>
                    <a:pt x="267" y="66"/>
                  </a:lnTo>
                  <a:lnTo>
                    <a:pt x="269" y="66"/>
                  </a:lnTo>
                  <a:lnTo>
                    <a:pt x="267" y="66"/>
                  </a:lnTo>
                  <a:lnTo>
                    <a:pt x="269" y="66"/>
                  </a:lnTo>
                  <a:lnTo>
                    <a:pt x="267" y="64"/>
                  </a:lnTo>
                  <a:lnTo>
                    <a:pt x="267" y="66"/>
                  </a:lnTo>
                  <a:lnTo>
                    <a:pt x="267" y="68"/>
                  </a:lnTo>
                  <a:lnTo>
                    <a:pt x="265" y="68"/>
                  </a:lnTo>
                  <a:lnTo>
                    <a:pt x="267" y="68"/>
                  </a:lnTo>
                  <a:lnTo>
                    <a:pt x="265" y="68"/>
                  </a:lnTo>
                  <a:lnTo>
                    <a:pt x="265" y="70"/>
                  </a:lnTo>
                  <a:lnTo>
                    <a:pt x="265" y="68"/>
                  </a:lnTo>
                  <a:lnTo>
                    <a:pt x="265" y="70"/>
                  </a:lnTo>
                  <a:lnTo>
                    <a:pt x="267" y="70"/>
                  </a:lnTo>
                  <a:lnTo>
                    <a:pt x="267" y="71"/>
                  </a:lnTo>
                  <a:lnTo>
                    <a:pt x="269" y="71"/>
                  </a:lnTo>
                  <a:lnTo>
                    <a:pt x="269" y="73"/>
                  </a:lnTo>
                  <a:lnTo>
                    <a:pt x="269" y="75"/>
                  </a:lnTo>
                  <a:lnTo>
                    <a:pt x="269" y="77"/>
                  </a:lnTo>
                  <a:lnTo>
                    <a:pt x="267" y="77"/>
                  </a:lnTo>
                  <a:lnTo>
                    <a:pt x="267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5" y="79"/>
                  </a:lnTo>
                  <a:lnTo>
                    <a:pt x="267" y="79"/>
                  </a:lnTo>
                  <a:lnTo>
                    <a:pt x="265" y="79"/>
                  </a:lnTo>
                  <a:lnTo>
                    <a:pt x="265" y="81"/>
                  </a:lnTo>
                  <a:lnTo>
                    <a:pt x="267" y="81"/>
                  </a:lnTo>
                  <a:lnTo>
                    <a:pt x="269" y="81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69" y="83"/>
                  </a:lnTo>
                  <a:lnTo>
                    <a:pt x="271" y="83"/>
                  </a:lnTo>
                  <a:lnTo>
                    <a:pt x="269" y="83"/>
                  </a:lnTo>
                  <a:lnTo>
                    <a:pt x="269" y="85"/>
                  </a:lnTo>
                  <a:lnTo>
                    <a:pt x="271" y="85"/>
                  </a:lnTo>
                  <a:lnTo>
                    <a:pt x="271" y="87"/>
                  </a:lnTo>
                  <a:lnTo>
                    <a:pt x="271" y="85"/>
                  </a:lnTo>
                  <a:lnTo>
                    <a:pt x="271" y="87"/>
                  </a:lnTo>
                  <a:lnTo>
                    <a:pt x="273" y="87"/>
                  </a:lnTo>
                  <a:lnTo>
                    <a:pt x="273" y="89"/>
                  </a:lnTo>
                  <a:lnTo>
                    <a:pt x="273" y="87"/>
                  </a:lnTo>
                  <a:lnTo>
                    <a:pt x="273" y="89"/>
                  </a:lnTo>
                  <a:lnTo>
                    <a:pt x="273" y="91"/>
                  </a:lnTo>
                  <a:lnTo>
                    <a:pt x="271" y="91"/>
                  </a:lnTo>
                  <a:lnTo>
                    <a:pt x="273" y="91"/>
                  </a:lnTo>
                  <a:lnTo>
                    <a:pt x="271" y="91"/>
                  </a:lnTo>
                  <a:lnTo>
                    <a:pt x="271" y="93"/>
                  </a:lnTo>
                  <a:lnTo>
                    <a:pt x="271" y="91"/>
                  </a:lnTo>
                  <a:lnTo>
                    <a:pt x="271" y="93"/>
                  </a:lnTo>
                  <a:lnTo>
                    <a:pt x="273" y="93"/>
                  </a:lnTo>
                  <a:lnTo>
                    <a:pt x="273" y="91"/>
                  </a:lnTo>
                  <a:lnTo>
                    <a:pt x="273" y="93"/>
                  </a:lnTo>
                  <a:lnTo>
                    <a:pt x="273" y="91"/>
                  </a:lnTo>
                  <a:lnTo>
                    <a:pt x="273" y="93"/>
                  </a:lnTo>
                  <a:lnTo>
                    <a:pt x="273" y="91"/>
                  </a:lnTo>
                  <a:lnTo>
                    <a:pt x="273" y="93"/>
                  </a:lnTo>
                  <a:lnTo>
                    <a:pt x="275" y="93"/>
                  </a:lnTo>
                  <a:lnTo>
                    <a:pt x="273" y="93"/>
                  </a:lnTo>
                  <a:lnTo>
                    <a:pt x="275" y="93"/>
                  </a:lnTo>
                  <a:lnTo>
                    <a:pt x="275" y="94"/>
                  </a:lnTo>
                  <a:lnTo>
                    <a:pt x="275" y="93"/>
                  </a:lnTo>
                  <a:lnTo>
                    <a:pt x="277" y="93"/>
                  </a:lnTo>
                  <a:lnTo>
                    <a:pt x="277" y="94"/>
                  </a:lnTo>
                  <a:lnTo>
                    <a:pt x="279" y="94"/>
                  </a:lnTo>
                  <a:lnTo>
                    <a:pt x="279" y="96"/>
                  </a:lnTo>
                  <a:lnTo>
                    <a:pt x="279" y="94"/>
                  </a:lnTo>
                  <a:lnTo>
                    <a:pt x="279" y="96"/>
                  </a:lnTo>
                  <a:lnTo>
                    <a:pt x="279" y="98"/>
                  </a:lnTo>
                  <a:lnTo>
                    <a:pt x="281" y="98"/>
                  </a:lnTo>
                  <a:lnTo>
                    <a:pt x="279" y="98"/>
                  </a:lnTo>
                  <a:lnTo>
                    <a:pt x="281" y="98"/>
                  </a:lnTo>
                  <a:lnTo>
                    <a:pt x="279" y="98"/>
                  </a:lnTo>
                  <a:lnTo>
                    <a:pt x="279" y="100"/>
                  </a:lnTo>
                  <a:lnTo>
                    <a:pt x="281" y="100"/>
                  </a:lnTo>
                  <a:lnTo>
                    <a:pt x="279" y="100"/>
                  </a:lnTo>
                  <a:lnTo>
                    <a:pt x="281" y="100"/>
                  </a:lnTo>
                  <a:lnTo>
                    <a:pt x="281" y="102"/>
                  </a:lnTo>
                  <a:lnTo>
                    <a:pt x="279" y="102"/>
                  </a:lnTo>
                  <a:lnTo>
                    <a:pt x="279" y="104"/>
                  </a:lnTo>
                  <a:lnTo>
                    <a:pt x="279" y="102"/>
                  </a:lnTo>
                  <a:lnTo>
                    <a:pt x="279" y="104"/>
                  </a:lnTo>
                  <a:lnTo>
                    <a:pt x="281" y="104"/>
                  </a:lnTo>
                  <a:lnTo>
                    <a:pt x="279" y="104"/>
                  </a:lnTo>
                  <a:lnTo>
                    <a:pt x="279" y="106"/>
                  </a:lnTo>
                  <a:lnTo>
                    <a:pt x="279" y="104"/>
                  </a:lnTo>
                  <a:lnTo>
                    <a:pt x="279" y="106"/>
                  </a:lnTo>
                  <a:lnTo>
                    <a:pt x="277" y="106"/>
                  </a:lnTo>
                  <a:lnTo>
                    <a:pt x="275" y="106"/>
                  </a:lnTo>
                  <a:lnTo>
                    <a:pt x="275" y="108"/>
                  </a:lnTo>
                  <a:lnTo>
                    <a:pt x="275" y="110"/>
                  </a:lnTo>
                  <a:lnTo>
                    <a:pt x="275" y="108"/>
                  </a:lnTo>
                  <a:lnTo>
                    <a:pt x="275" y="110"/>
                  </a:lnTo>
                  <a:lnTo>
                    <a:pt x="277" y="110"/>
                  </a:lnTo>
                  <a:lnTo>
                    <a:pt x="277" y="108"/>
                  </a:lnTo>
                  <a:lnTo>
                    <a:pt x="277" y="110"/>
                  </a:lnTo>
                  <a:lnTo>
                    <a:pt x="279" y="110"/>
                  </a:lnTo>
                  <a:lnTo>
                    <a:pt x="277" y="110"/>
                  </a:lnTo>
                  <a:lnTo>
                    <a:pt x="279" y="110"/>
                  </a:lnTo>
                  <a:lnTo>
                    <a:pt x="279" y="112"/>
                  </a:lnTo>
                  <a:lnTo>
                    <a:pt x="281" y="112"/>
                  </a:lnTo>
                  <a:lnTo>
                    <a:pt x="281" y="114"/>
                  </a:lnTo>
                  <a:lnTo>
                    <a:pt x="281" y="116"/>
                  </a:lnTo>
                  <a:lnTo>
                    <a:pt x="281" y="114"/>
                  </a:lnTo>
                  <a:lnTo>
                    <a:pt x="281" y="116"/>
                  </a:lnTo>
                  <a:lnTo>
                    <a:pt x="283" y="116"/>
                  </a:lnTo>
                  <a:lnTo>
                    <a:pt x="284" y="116"/>
                  </a:lnTo>
                  <a:lnTo>
                    <a:pt x="284" y="114"/>
                  </a:lnTo>
                  <a:lnTo>
                    <a:pt x="286" y="116"/>
                  </a:lnTo>
                  <a:lnTo>
                    <a:pt x="286" y="114"/>
                  </a:lnTo>
                  <a:lnTo>
                    <a:pt x="286" y="116"/>
                  </a:lnTo>
                  <a:lnTo>
                    <a:pt x="286" y="114"/>
                  </a:lnTo>
                  <a:lnTo>
                    <a:pt x="286" y="116"/>
                  </a:lnTo>
                  <a:lnTo>
                    <a:pt x="288" y="116"/>
                  </a:lnTo>
                  <a:lnTo>
                    <a:pt x="286" y="116"/>
                  </a:lnTo>
                  <a:lnTo>
                    <a:pt x="288" y="116"/>
                  </a:lnTo>
                  <a:lnTo>
                    <a:pt x="286" y="116"/>
                  </a:lnTo>
                  <a:lnTo>
                    <a:pt x="286" y="118"/>
                  </a:lnTo>
                  <a:lnTo>
                    <a:pt x="288" y="118"/>
                  </a:lnTo>
                  <a:lnTo>
                    <a:pt x="286" y="118"/>
                  </a:lnTo>
                  <a:lnTo>
                    <a:pt x="288" y="118"/>
                  </a:lnTo>
                  <a:lnTo>
                    <a:pt x="286" y="118"/>
                  </a:lnTo>
                  <a:lnTo>
                    <a:pt x="288" y="118"/>
                  </a:lnTo>
                  <a:lnTo>
                    <a:pt x="288" y="119"/>
                  </a:lnTo>
                  <a:lnTo>
                    <a:pt x="288" y="118"/>
                  </a:lnTo>
                  <a:lnTo>
                    <a:pt x="288" y="119"/>
                  </a:lnTo>
                  <a:lnTo>
                    <a:pt x="286" y="119"/>
                  </a:lnTo>
                  <a:lnTo>
                    <a:pt x="288" y="119"/>
                  </a:lnTo>
                  <a:lnTo>
                    <a:pt x="286" y="119"/>
                  </a:lnTo>
                  <a:lnTo>
                    <a:pt x="288" y="119"/>
                  </a:lnTo>
                  <a:lnTo>
                    <a:pt x="288" y="121"/>
                  </a:lnTo>
                  <a:lnTo>
                    <a:pt x="288" y="119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88" y="121"/>
                  </a:lnTo>
                  <a:lnTo>
                    <a:pt x="290" y="121"/>
                  </a:lnTo>
                  <a:lnTo>
                    <a:pt x="290" y="123"/>
                  </a:lnTo>
                  <a:lnTo>
                    <a:pt x="288" y="123"/>
                  </a:lnTo>
                  <a:lnTo>
                    <a:pt x="288" y="121"/>
                  </a:lnTo>
                  <a:lnTo>
                    <a:pt x="288" y="123"/>
                  </a:lnTo>
                  <a:lnTo>
                    <a:pt x="288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2" y="127"/>
                  </a:lnTo>
                  <a:lnTo>
                    <a:pt x="294" y="127"/>
                  </a:lnTo>
                  <a:lnTo>
                    <a:pt x="294" y="129"/>
                  </a:lnTo>
                  <a:lnTo>
                    <a:pt x="292" y="129"/>
                  </a:lnTo>
                  <a:lnTo>
                    <a:pt x="292" y="131"/>
                  </a:lnTo>
                  <a:lnTo>
                    <a:pt x="290" y="131"/>
                  </a:lnTo>
                  <a:lnTo>
                    <a:pt x="292" y="131"/>
                  </a:lnTo>
                  <a:lnTo>
                    <a:pt x="290" y="131"/>
                  </a:lnTo>
                  <a:lnTo>
                    <a:pt x="290" y="133"/>
                  </a:lnTo>
                  <a:lnTo>
                    <a:pt x="288" y="133"/>
                  </a:lnTo>
                  <a:lnTo>
                    <a:pt x="290" y="133"/>
                  </a:lnTo>
                  <a:lnTo>
                    <a:pt x="290" y="135"/>
                  </a:lnTo>
                  <a:lnTo>
                    <a:pt x="290" y="137"/>
                  </a:lnTo>
                  <a:lnTo>
                    <a:pt x="288" y="137"/>
                  </a:lnTo>
                  <a:lnTo>
                    <a:pt x="288" y="139"/>
                  </a:lnTo>
                  <a:lnTo>
                    <a:pt x="290" y="139"/>
                  </a:lnTo>
                  <a:lnTo>
                    <a:pt x="292" y="139"/>
                  </a:lnTo>
                  <a:lnTo>
                    <a:pt x="292" y="141"/>
                  </a:lnTo>
                  <a:lnTo>
                    <a:pt x="292" y="139"/>
                  </a:lnTo>
                  <a:lnTo>
                    <a:pt x="292" y="141"/>
                  </a:lnTo>
                  <a:lnTo>
                    <a:pt x="292" y="139"/>
                  </a:lnTo>
                  <a:lnTo>
                    <a:pt x="292" y="141"/>
                  </a:lnTo>
                  <a:lnTo>
                    <a:pt x="294" y="141"/>
                  </a:lnTo>
                  <a:lnTo>
                    <a:pt x="294" y="142"/>
                  </a:lnTo>
                  <a:lnTo>
                    <a:pt x="294" y="144"/>
                  </a:lnTo>
                  <a:lnTo>
                    <a:pt x="294" y="142"/>
                  </a:lnTo>
                  <a:lnTo>
                    <a:pt x="296" y="142"/>
                  </a:lnTo>
                  <a:lnTo>
                    <a:pt x="296" y="144"/>
                  </a:lnTo>
                  <a:lnTo>
                    <a:pt x="296" y="146"/>
                  </a:lnTo>
                  <a:lnTo>
                    <a:pt x="296" y="144"/>
                  </a:lnTo>
                  <a:lnTo>
                    <a:pt x="296" y="146"/>
                  </a:lnTo>
                  <a:lnTo>
                    <a:pt x="294" y="146"/>
                  </a:lnTo>
                  <a:lnTo>
                    <a:pt x="292" y="146"/>
                  </a:lnTo>
                  <a:lnTo>
                    <a:pt x="292" y="148"/>
                  </a:lnTo>
                  <a:lnTo>
                    <a:pt x="294" y="148"/>
                  </a:lnTo>
                  <a:lnTo>
                    <a:pt x="296" y="148"/>
                  </a:lnTo>
                  <a:lnTo>
                    <a:pt x="298" y="148"/>
                  </a:lnTo>
                  <a:lnTo>
                    <a:pt x="298" y="146"/>
                  </a:lnTo>
                  <a:lnTo>
                    <a:pt x="300" y="146"/>
                  </a:lnTo>
                  <a:lnTo>
                    <a:pt x="300" y="144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0" y="142"/>
                  </a:lnTo>
                  <a:lnTo>
                    <a:pt x="302" y="142"/>
                  </a:lnTo>
                  <a:lnTo>
                    <a:pt x="304" y="142"/>
                  </a:lnTo>
                  <a:lnTo>
                    <a:pt x="304" y="144"/>
                  </a:lnTo>
                  <a:lnTo>
                    <a:pt x="306" y="144"/>
                  </a:lnTo>
                  <a:lnTo>
                    <a:pt x="304" y="144"/>
                  </a:lnTo>
                  <a:lnTo>
                    <a:pt x="306" y="144"/>
                  </a:lnTo>
                  <a:lnTo>
                    <a:pt x="306" y="142"/>
                  </a:lnTo>
                  <a:lnTo>
                    <a:pt x="307" y="142"/>
                  </a:lnTo>
                  <a:lnTo>
                    <a:pt x="307" y="144"/>
                  </a:lnTo>
                  <a:lnTo>
                    <a:pt x="307" y="146"/>
                  </a:lnTo>
                  <a:lnTo>
                    <a:pt x="309" y="146"/>
                  </a:lnTo>
                  <a:lnTo>
                    <a:pt x="309" y="148"/>
                  </a:lnTo>
                  <a:lnTo>
                    <a:pt x="309" y="150"/>
                  </a:lnTo>
                  <a:lnTo>
                    <a:pt x="307" y="150"/>
                  </a:lnTo>
                  <a:lnTo>
                    <a:pt x="307" y="148"/>
                  </a:lnTo>
                  <a:lnTo>
                    <a:pt x="306" y="148"/>
                  </a:lnTo>
                  <a:lnTo>
                    <a:pt x="306" y="150"/>
                  </a:lnTo>
                  <a:lnTo>
                    <a:pt x="307" y="150"/>
                  </a:lnTo>
                  <a:lnTo>
                    <a:pt x="307" y="152"/>
                  </a:lnTo>
                  <a:lnTo>
                    <a:pt x="306" y="152"/>
                  </a:lnTo>
                  <a:lnTo>
                    <a:pt x="306" y="150"/>
                  </a:lnTo>
                  <a:lnTo>
                    <a:pt x="304" y="150"/>
                  </a:lnTo>
                  <a:lnTo>
                    <a:pt x="304" y="152"/>
                  </a:lnTo>
                  <a:lnTo>
                    <a:pt x="304" y="154"/>
                  </a:lnTo>
                  <a:lnTo>
                    <a:pt x="304" y="152"/>
                  </a:lnTo>
                  <a:lnTo>
                    <a:pt x="304" y="154"/>
                  </a:lnTo>
                  <a:lnTo>
                    <a:pt x="302" y="154"/>
                  </a:lnTo>
                  <a:lnTo>
                    <a:pt x="304" y="154"/>
                  </a:lnTo>
                  <a:lnTo>
                    <a:pt x="304" y="156"/>
                  </a:lnTo>
                  <a:lnTo>
                    <a:pt x="304" y="158"/>
                  </a:lnTo>
                  <a:lnTo>
                    <a:pt x="306" y="158"/>
                  </a:lnTo>
                  <a:lnTo>
                    <a:pt x="306" y="156"/>
                  </a:lnTo>
                  <a:lnTo>
                    <a:pt x="306" y="158"/>
                  </a:lnTo>
                  <a:lnTo>
                    <a:pt x="307" y="158"/>
                  </a:lnTo>
                  <a:lnTo>
                    <a:pt x="307" y="156"/>
                  </a:lnTo>
                  <a:lnTo>
                    <a:pt x="309" y="156"/>
                  </a:lnTo>
                  <a:lnTo>
                    <a:pt x="309" y="158"/>
                  </a:lnTo>
                  <a:lnTo>
                    <a:pt x="309" y="160"/>
                  </a:lnTo>
                  <a:lnTo>
                    <a:pt x="307" y="160"/>
                  </a:lnTo>
                  <a:lnTo>
                    <a:pt x="307" y="162"/>
                  </a:lnTo>
                  <a:lnTo>
                    <a:pt x="309" y="162"/>
                  </a:lnTo>
                  <a:lnTo>
                    <a:pt x="307" y="162"/>
                  </a:lnTo>
                  <a:lnTo>
                    <a:pt x="309" y="162"/>
                  </a:lnTo>
                  <a:lnTo>
                    <a:pt x="307" y="162"/>
                  </a:lnTo>
                  <a:lnTo>
                    <a:pt x="307" y="160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6" y="160"/>
                  </a:lnTo>
                  <a:lnTo>
                    <a:pt x="306" y="162"/>
                  </a:lnTo>
                  <a:lnTo>
                    <a:pt x="307" y="162"/>
                  </a:lnTo>
                  <a:lnTo>
                    <a:pt x="307" y="164"/>
                  </a:lnTo>
                  <a:lnTo>
                    <a:pt x="307" y="165"/>
                  </a:lnTo>
                  <a:lnTo>
                    <a:pt x="307" y="164"/>
                  </a:lnTo>
                  <a:lnTo>
                    <a:pt x="307" y="165"/>
                  </a:lnTo>
                  <a:lnTo>
                    <a:pt x="309" y="165"/>
                  </a:lnTo>
                  <a:lnTo>
                    <a:pt x="309" y="167"/>
                  </a:lnTo>
                  <a:lnTo>
                    <a:pt x="309" y="169"/>
                  </a:lnTo>
                  <a:lnTo>
                    <a:pt x="311" y="169"/>
                  </a:lnTo>
                  <a:lnTo>
                    <a:pt x="311" y="167"/>
                  </a:lnTo>
                  <a:lnTo>
                    <a:pt x="311" y="169"/>
                  </a:lnTo>
                  <a:lnTo>
                    <a:pt x="311" y="171"/>
                  </a:lnTo>
                  <a:lnTo>
                    <a:pt x="309" y="171"/>
                  </a:lnTo>
                  <a:lnTo>
                    <a:pt x="309" y="169"/>
                  </a:lnTo>
                  <a:lnTo>
                    <a:pt x="309" y="171"/>
                  </a:lnTo>
                  <a:lnTo>
                    <a:pt x="309" y="173"/>
                  </a:lnTo>
                  <a:lnTo>
                    <a:pt x="309" y="175"/>
                  </a:lnTo>
                  <a:lnTo>
                    <a:pt x="309" y="177"/>
                  </a:lnTo>
                  <a:lnTo>
                    <a:pt x="307" y="177"/>
                  </a:lnTo>
                  <a:lnTo>
                    <a:pt x="307" y="179"/>
                  </a:lnTo>
                  <a:lnTo>
                    <a:pt x="307" y="177"/>
                  </a:lnTo>
                  <a:lnTo>
                    <a:pt x="306" y="177"/>
                  </a:lnTo>
                  <a:lnTo>
                    <a:pt x="306" y="175"/>
                  </a:lnTo>
                  <a:lnTo>
                    <a:pt x="304" y="175"/>
                  </a:lnTo>
                  <a:lnTo>
                    <a:pt x="306" y="175"/>
                  </a:lnTo>
                  <a:lnTo>
                    <a:pt x="304" y="175"/>
                  </a:lnTo>
                  <a:lnTo>
                    <a:pt x="304" y="173"/>
                  </a:lnTo>
                  <a:lnTo>
                    <a:pt x="306" y="173"/>
                  </a:lnTo>
                  <a:lnTo>
                    <a:pt x="304" y="173"/>
                  </a:lnTo>
                  <a:lnTo>
                    <a:pt x="306" y="173"/>
                  </a:lnTo>
                  <a:lnTo>
                    <a:pt x="304" y="173"/>
                  </a:lnTo>
                  <a:lnTo>
                    <a:pt x="304" y="171"/>
                  </a:lnTo>
                  <a:lnTo>
                    <a:pt x="304" y="169"/>
                  </a:lnTo>
                  <a:lnTo>
                    <a:pt x="304" y="171"/>
                  </a:lnTo>
                  <a:lnTo>
                    <a:pt x="304" y="173"/>
                  </a:lnTo>
                  <a:lnTo>
                    <a:pt x="304" y="171"/>
                  </a:lnTo>
                  <a:lnTo>
                    <a:pt x="302" y="171"/>
                  </a:lnTo>
                  <a:lnTo>
                    <a:pt x="302" y="169"/>
                  </a:lnTo>
                  <a:lnTo>
                    <a:pt x="302" y="167"/>
                  </a:lnTo>
                  <a:lnTo>
                    <a:pt x="300" y="167"/>
                  </a:lnTo>
                  <a:lnTo>
                    <a:pt x="300" y="165"/>
                  </a:lnTo>
                  <a:lnTo>
                    <a:pt x="300" y="167"/>
                  </a:lnTo>
                  <a:lnTo>
                    <a:pt x="302" y="167"/>
                  </a:lnTo>
                  <a:lnTo>
                    <a:pt x="302" y="169"/>
                  </a:lnTo>
                  <a:lnTo>
                    <a:pt x="302" y="167"/>
                  </a:lnTo>
                  <a:lnTo>
                    <a:pt x="302" y="169"/>
                  </a:lnTo>
                  <a:lnTo>
                    <a:pt x="302" y="167"/>
                  </a:lnTo>
                  <a:lnTo>
                    <a:pt x="300" y="167"/>
                  </a:lnTo>
                  <a:lnTo>
                    <a:pt x="300" y="165"/>
                  </a:lnTo>
                  <a:lnTo>
                    <a:pt x="298" y="165"/>
                  </a:lnTo>
                  <a:lnTo>
                    <a:pt x="300" y="165"/>
                  </a:lnTo>
                  <a:lnTo>
                    <a:pt x="300" y="167"/>
                  </a:lnTo>
                  <a:lnTo>
                    <a:pt x="300" y="169"/>
                  </a:lnTo>
                  <a:lnTo>
                    <a:pt x="298" y="167"/>
                  </a:lnTo>
                  <a:lnTo>
                    <a:pt x="298" y="165"/>
                  </a:lnTo>
                  <a:lnTo>
                    <a:pt x="298" y="167"/>
                  </a:lnTo>
                  <a:lnTo>
                    <a:pt x="296" y="167"/>
                  </a:lnTo>
                  <a:lnTo>
                    <a:pt x="296" y="165"/>
                  </a:lnTo>
                  <a:lnTo>
                    <a:pt x="296" y="167"/>
                  </a:lnTo>
                  <a:lnTo>
                    <a:pt x="296" y="169"/>
                  </a:lnTo>
                  <a:lnTo>
                    <a:pt x="298" y="169"/>
                  </a:lnTo>
                  <a:lnTo>
                    <a:pt x="296" y="169"/>
                  </a:lnTo>
                  <a:lnTo>
                    <a:pt x="296" y="171"/>
                  </a:lnTo>
                  <a:lnTo>
                    <a:pt x="294" y="171"/>
                  </a:lnTo>
                  <a:lnTo>
                    <a:pt x="294" y="169"/>
                  </a:lnTo>
                  <a:lnTo>
                    <a:pt x="292" y="169"/>
                  </a:lnTo>
                  <a:lnTo>
                    <a:pt x="294" y="171"/>
                  </a:lnTo>
                  <a:lnTo>
                    <a:pt x="296" y="171"/>
                  </a:lnTo>
                  <a:lnTo>
                    <a:pt x="298" y="171"/>
                  </a:lnTo>
                  <a:lnTo>
                    <a:pt x="298" y="169"/>
                  </a:lnTo>
                  <a:lnTo>
                    <a:pt x="298" y="171"/>
                  </a:lnTo>
                  <a:lnTo>
                    <a:pt x="298" y="169"/>
                  </a:lnTo>
                  <a:lnTo>
                    <a:pt x="298" y="171"/>
                  </a:lnTo>
                  <a:lnTo>
                    <a:pt x="298" y="169"/>
                  </a:lnTo>
                  <a:lnTo>
                    <a:pt x="298" y="171"/>
                  </a:lnTo>
                  <a:lnTo>
                    <a:pt x="298" y="169"/>
                  </a:lnTo>
                  <a:lnTo>
                    <a:pt x="300" y="169"/>
                  </a:lnTo>
                  <a:lnTo>
                    <a:pt x="300" y="171"/>
                  </a:lnTo>
                  <a:lnTo>
                    <a:pt x="298" y="171"/>
                  </a:lnTo>
                  <a:lnTo>
                    <a:pt x="300" y="171"/>
                  </a:lnTo>
                  <a:lnTo>
                    <a:pt x="300" y="173"/>
                  </a:lnTo>
                  <a:lnTo>
                    <a:pt x="300" y="175"/>
                  </a:lnTo>
                  <a:lnTo>
                    <a:pt x="302" y="175"/>
                  </a:lnTo>
                  <a:lnTo>
                    <a:pt x="302" y="177"/>
                  </a:lnTo>
                  <a:lnTo>
                    <a:pt x="300" y="177"/>
                  </a:lnTo>
                  <a:lnTo>
                    <a:pt x="298" y="177"/>
                  </a:lnTo>
                  <a:lnTo>
                    <a:pt x="298" y="175"/>
                  </a:lnTo>
                  <a:lnTo>
                    <a:pt x="298" y="177"/>
                  </a:lnTo>
                  <a:lnTo>
                    <a:pt x="300" y="177"/>
                  </a:lnTo>
                  <a:lnTo>
                    <a:pt x="300" y="179"/>
                  </a:lnTo>
                  <a:lnTo>
                    <a:pt x="298" y="179"/>
                  </a:lnTo>
                  <a:lnTo>
                    <a:pt x="298" y="181"/>
                  </a:lnTo>
                  <a:lnTo>
                    <a:pt x="296" y="181"/>
                  </a:lnTo>
                  <a:lnTo>
                    <a:pt x="294" y="181"/>
                  </a:lnTo>
                  <a:lnTo>
                    <a:pt x="296" y="181"/>
                  </a:lnTo>
                  <a:lnTo>
                    <a:pt x="294" y="181"/>
                  </a:lnTo>
                  <a:lnTo>
                    <a:pt x="294" y="183"/>
                  </a:lnTo>
                  <a:lnTo>
                    <a:pt x="294" y="185"/>
                  </a:lnTo>
                  <a:lnTo>
                    <a:pt x="296" y="185"/>
                  </a:lnTo>
                  <a:lnTo>
                    <a:pt x="298" y="185"/>
                  </a:lnTo>
                  <a:lnTo>
                    <a:pt x="298" y="183"/>
                  </a:lnTo>
                  <a:lnTo>
                    <a:pt x="300" y="183"/>
                  </a:lnTo>
                  <a:lnTo>
                    <a:pt x="300" y="181"/>
                  </a:lnTo>
                  <a:lnTo>
                    <a:pt x="300" y="183"/>
                  </a:lnTo>
                  <a:lnTo>
                    <a:pt x="300" y="185"/>
                  </a:lnTo>
                  <a:lnTo>
                    <a:pt x="300" y="187"/>
                  </a:lnTo>
                  <a:lnTo>
                    <a:pt x="302" y="187"/>
                  </a:lnTo>
                  <a:lnTo>
                    <a:pt x="302" y="185"/>
                  </a:lnTo>
                  <a:lnTo>
                    <a:pt x="304" y="185"/>
                  </a:lnTo>
                  <a:lnTo>
                    <a:pt x="304" y="183"/>
                  </a:lnTo>
                  <a:lnTo>
                    <a:pt x="302" y="183"/>
                  </a:lnTo>
                  <a:lnTo>
                    <a:pt x="304" y="183"/>
                  </a:lnTo>
                  <a:lnTo>
                    <a:pt x="304" y="185"/>
                  </a:lnTo>
                  <a:lnTo>
                    <a:pt x="306" y="185"/>
                  </a:lnTo>
                  <a:lnTo>
                    <a:pt x="306" y="187"/>
                  </a:lnTo>
                  <a:lnTo>
                    <a:pt x="304" y="187"/>
                  </a:lnTo>
                  <a:lnTo>
                    <a:pt x="304" y="189"/>
                  </a:lnTo>
                  <a:lnTo>
                    <a:pt x="304" y="190"/>
                  </a:lnTo>
                  <a:lnTo>
                    <a:pt x="306" y="190"/>
                  </a:lnTo>
                  <a:lnTo>
                    <a:pt x="306" y="192"/>
                  </a:lnTo>
                  <a:lnTo>
                    <a:pt x="307" y="192"/>
                  </a:lnTo>
                  <a:lnTo>
                    <a:pt x="307" y="190"/>
                  </a:lnTo>
                  <a:lnTo>
                    <a:pt x="307" y="189"/>
                  </a:lnTo>
                  <a:lnTo>
                    <a:pt x="307" y="187"/>
                  </a:lnTo>
                  <a:lnTo>
                    <a:pt x="307" y="185"/>
                  </a:lnTo>
                  <a:lnTo>
                    <a:pt x="307" y="183"/>
                  </a:lnTo>
                  <a:lnTo>
                    <a:pt x="307" y="185"/>
                  </a:lnTo>
                  <a:lnTo>
                    <a:pt x="307" y="183"/>
                  </a:lnTo>
                  <a:lnTo>
                    <a:pt x="309" y="183"/>
                  </a:lnTo>
                  <a:lnTo>
                    <a:pt x="309" y="185"/>
                  </a:lnTo>
                  <a:lnTo>
                    <a:pt x="309" y="183"/>
                  </a:lnTo>
                  <a:lnTo>
                    <a:pt x="309" y="181"/>
                  </a:lnTo>
                  <a:lnTo>
                    <a:pt x="309" y="179"/>
                  </a:lnTo>
                  <a:lnTo>
                    <a:pt x="309" y="177"/>
                  </a:lnTo>
                  <a:lnTo>
                    <a:pt x="311" y="177"/>
                  </a:lnTo>
                  <a:lnTo>
                    <a:pt x="311" y="175"/>
                  </a:lnTo>
                  <a:lnTo>
                    <a:pt x="313" y="175"/>
                  </a:lnTo>
                  <a:lnTo>
                    <a:pt x="313" y="177"/>
                  </a:lnTo>
                  <a:lnTo>
                    <a:pt x="313" y="175"/>
                  </a:lnTo>
                  <a:lnTo>
                    <a:pt x="313" y="173"/>
                  </a:lnTo>
                  <a:lnTo>
                    <a:pt x="313" y="171"/>
                  </a:lnTo>
                  <a:lnTo>
                    <a:pt x="315" y="171"/>
                  </a:lnTo>
                  <a:lnTo>
                    <a:pt x="313" y="171"/>
                  </a:lnTo>
                  <a:lnTo>
                    <a:pt x="315" y="171"/>
                  </a:lnTo>
                  <a:lnTo>
                    <a:pt x="315" y="169"/>
                  </a:lnTo>
                  <a:lnTo>
                    <a:pt x="317" y="169"/>
                  </a:lnTo>
                  <a:lnTo>
                    <a:pt x="315" y="169"/>
                  </a:lnTo>
                  <a:lnTo>
                    <a:pt x="317" y="167"/>
                  </a:lnTo>
                  <a:lnTo>
                    <a:pt x="319" y="167"/>
                  </a:lnTo>
                  <a:lnTo>
                    <a:pt x="319" y="165"/>
                  </a:lnTo>
                  <a:lnTo>
                    <a:pt x="321" y="165"/>
                  </a:lnTo>
                  <a:lnTo>
                    <a:pt x="323" y="165"/>
                  </a:lnTo>
                  <a:lnTo>
                    <a:pt x="325" y="165"/>
                  </a:lnTo>
                  <a:lnTo>
                    <a:pt x="325" y="164"/>
                  </a:lnTo>
                  <a:lnTo>
                    <a:pt x="325" y="165"/>
                  </a:lnTo>
                  <a:lnTo>
                    <a:pt x="327" y="165"/>
                  </a:lnTo>
                  <a:lnTo>
                    <a:pt x="327" y="164"/>
                  </a:lnTo>
                  <a:lnTo>
                    <a:pt x="329" y="164"/>
                  </a:lnTo>
                  <a:lnTo>
                    <a:pt x="329" y="162"/>
                  </a:lnTo>
                  <a:lnTo>
                    <a:pt x="331" y="162"/>
                  </a:lnTo>
                  <a:lnTo>
                    <a:pt x="332" y="162"/>
                  </a:lnTo>
                  <a:lnTo>
                    <a:pt x="332" y="164"/>
                  </a:lnTo>
                  <a:lnTo>
                    <a:pt x="331" y="164"/>
                  </a:lnTo>
                  <a:lnTo>
                    <a:pt x="332" y="164"/>
                  </a:lnTo>
                  <a:lnTo>
                    <a:pt x="332" y="162"/>
                  </a:lnTo>
                  <a:lnTo>
                    <a:pt x="334" y="162"/>
                  </a:lnTo>
                  <a:lnTo>
                    <a:pt x="334" y="160"/>
                  </a:lnTo>
                  <a:lnTo>
                    <a:pt x="336" y="160"/>
                  </a:lnTo>
                  <a:lnTo>
                    <a:pt x="338" y="160"/>
                  </a:lnTo>
                  <a:lnTo>
                    <a:pt x="338" y="162"/>
                  </a:lnTo>
                  <a:lnTo>
                    <a:pt x="340" y="162"/>
                  </a:lnTo>
                  <a:lnTo>
                    <a:pt x="340" y="164"/>
                  </a:lnTo>
                  <a:lnTo>
                    <a:pt x="340" y="162"/>
                  </a:lnTo>
                  <a:lnTo>
                    <a:pt x="342" y="162"/>
                  </a:lnTo>
                  <a:lnTo>
                    <a:pt x="342" y="164"/>
                  </a:lnTo>
                  <a:lnTo>
                    <a:pt x="344" y="164"/>
                  </a:lnTo>
                  <a:lnTo>
                    <a:pt x="342" y="164"/>
                  </a:lnTo>
                  <a:lnTo>
                    <a:pt x="344" y="162"/>
                  </a:lnTo>
                  <a:lnTo>
                    <a:pt x="344" y="164"/>
                  </a:lnTo>
                  <a:lnTo>
                    <a:pt x="346" y="164"/>
                  </a:lnTo>
                  <a:lnTo>
                    <a:pt x="346" y="165"/>
                  </a:lnTo>
                  <a:lnTo>
                    <a:pt x="346" y="167"/>
                  </a:lnTo>
                  <a:lnTo>
                    <a:pt x="346" y="169"/>
                  </a:lnTo>
                  <a:lnTo>
                    <a:pt x="348" y="169"/>
                  </a:lnTo>
                  <a:lnTo>
                    <a:pt x="348" y="167"/>
                  </a:lnTo>
                  <a:lnTo>
                    <a:pt x="348" y="169"/>
                  </a:lnTo>
                  <a:lnTo>
                    <a:pt x="350" y="169"/>
                  </a:lnTo>
                  <a:lnTo>
                    <a:pt x="350" y="171"/>
                  </a:lnTo>
                  <a:lnTo>
                    <a:pt x="350" y="173"/>
                  </a:lnTo>
                  <a:lnTo>
                    <a:pt x="350" y="175"/>
                  </a:lnTo>
                  <a:lnTo>
                    <a:pt x="352" y="175"/>
                  </a:lnTo>
                  <a:lnTo>
                    <a:pt x="354" y="175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4" y="179"/>
                  </a:lnTo>
                  <a:lnTo>
                    <a:pt x="352" y="179"/>
                  </a:lnTo>
                  <a:lnTo>
                    <a:pt x="352" y="181"/>
                  </a:lnTo>
                  <a:lnTo>
                    <a:pt x="354" y="181"/>
                  </a:lnTo>
                  <a:lnTo>
                    <a:pt x="354" y="179"/>
                  </a:lnTo>
                  <a:lnTo>
                    <a:pt x="354" y="181"/>
                  </a:lnTo>
                  <a:lnTo>
                    <a:pt x="352" y="181"/>
                  </a:lnTo>
                  <a:lnTo>
                    <a:pt x="354" y="181"/>
                  </a:lnTo>
                  <a:lnTo>
                    <a:pt x="352" y="181"/>
                  </a:lnTo>
                  <a:lnTo>
                    <a:pt x="354" y="181"/>
                  </a:lnTo>
                  <a:lnTo>
                    <a:pt x="352" y="181"/>
                  </a:lnTo>
                  <a:lnTo>
                    <a:pt x="354" y="181"/>
                  </a:lnTo>
                  <a:lnTo>
                    <a:pt x="352" y="181"/>
                  </a:lnTo>
                  <a:lnTo>
                    <a:pt x="352" y="183"/>
                  </a:lnTo>
                  <a:lnTo>
                    <a:pt x="354" y="183"/>
                  </a:lnTo>
                  <a:lnTo>
                    <a:pt x="354" y="181"/>
                  </a:lnTo>
                  <a:lnTo>
                    <a:pt x="354" y="179"/>
                  </a:lnTo>
                  <a:lnTo>
                    <a:pt x="354" y="177"/>
                  </a:lnTo>
                  <a:lnTo>
                    <a:pt x="355" y="177"/>
                  </a:lnTo>
                  <a:lnTo>
                    <a:pt x="354" y="177"/>
                  </a:lnTo>
                  <a:lnTo>
                    <a:pt x="354" y="179"/>
                  </a:lnTo>
                  <a:lnTo>
                    <a:pt x="355" y="179"/>
                  </a:lnTo>
                  <a:lnTo>
                    <a:pt x="355" y="177"/>
                  </a:lnTo>
                  <a:lnTo>
                    <a:pt x="354" y="177"/>
                  </a:lnTo>
                  <a:lnTo>
                    <a:pt x="355" y="177"/>
                  </a:lnTo>
                  <a:lnTo>
                    <a:pt x="355" y="175"/>
                  </a:lnTo>
                  <a:lnTo>
                    <a:pt x="357" y="175"/>
                  </a:lnTo>
                  <a:lnTo>
                    <a:pt x="359" y="175"/>
                  </a:lnTo>
                  <a:lnTo>
                    <a:pt x="359" y="177"/>
                  </a:lnTo>
                  <a:lnTo>
                    <a:pt x="359" y="175"/>
                  </a:lnTo>
                  <a:lnTo>
                    <a:pt x="359" y="177"/>
                  </a:lnTo>
                  <a:lnTo>
                    <a:pt x="359" y="175"/>
                  </a:lnTo>
                  <a:lnTo>
                    <a:pt x="361" y="175"/>
                  </a:lnTo>
                  <a:lnTo>
                    <a:pt x="361" y="177"/>
                  </a:lnTo>
                  <a:lnTo>
                    <a:pt x="361" y="175"/>
                  </a:lnTo>
                  <a:lnTo>
                    <a:pt x="363" y="175"/>
                  </a:lnTo>
                  <a:lnTo>
                    <a:pt x="361" y="175"/>
                  </a:lnTo>
                  <a:lnTo>
                    <a:pt x="361" y="173"/>
                  </a:lnTo>
                  <a:lnTo>
                    <a:pt x="361" y="171"/>
                  </a:lnTo>
                  <a:lnTo>
                    <a:pt x="361" y="173"/>
                  </a:lnTo>
                  <a:lnTo>
                    <a:pt x="361" y="171"/>
                  </a:lnTo>
                  <a:lnTo>
                    <a:pt x="363" y="171"/>
                  </a:lnTo>
                  <a:lnTo>
                    <a:pt x="363" y="173"/>
                  </a:lnTo>
                  <a:lnTo>
                    <a:pt x="363" y="175"/>
                  </a:lnTo>
                  <a:lnTo>
                    <a:pt x="365" y="175"/>
                  </a:lnTo>
                  <a:lnTo>
                    <a:pt x="365" y="173"/>
                  </a:lnTo>
                  <a:lnTo>
                    <a:pt x="365" y="175"/>
                  </a:lnTo>
                  <a:lnTo>
                    <a:pt x="365" y="173"/>
                  </a:lnTo>
                  <a:lnTo>
                    <a:pt x="365" y="175"/>
                  </a:lnTo>
                  <a:lnTo>
                    <a:pt x="369" y="175"/>
                  </a:lnTo>
                  <a:lnTo>
                    <a:pt x="371" y="175"/>
                  </a:lnTo>
                  <a:lnTo>
                    <a:pt x="373" y="175"/>
                  </a:lnTo>
                  <a:lnTo>
                    <a:pt x="373" y="177"/>
                  </a:lnTo>
                  <a:lnTo>
                    <a:pt x="373" y="175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3" y="177"/>
                  </a:lnTo>
                  <a:lnTo>
                    <a:pt x="375" y="177"/>
                  </a:lnTo>
                  <a:lnTo>
                    <a:pt x="375" y="179"/>
                  </a:lnTo>
                  <a:lnTo>
                    <a:pt x="373" y="179"/>
                  </a:lnTo>
                  <a:lnTo>
                    <a:pt x="375" y="179"/>
                  </a:lnTo>
                  <a:lnTo>
                    <a:pt x="373" y="179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5" y="179"/>
                  </a:lnTo>
                  <a:lnTo>
                    <a:pt x="375" y="181"/>
                  </a:lnTo>
                  <a:lnTo>
                    <a:pt x="375" y="183"/>
                  </a:lnTo>
                  <a:lnTo>
                    <a:pt x="375" y="185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7" y="187"/>
                  </a:lnTo>
                  <a:lnTo>
                    <a:pt x="377" y="185"/>
                  </a:lnTo>
                  <a:lnTo>
                    <a:pt x="379" y="185"/>
                  </a:lnTo>
                  <a:lnTo>
                    <a:pt x="382" y="185"/>
                  </a:lnTo>
                  <a:lnTo>
                    <a:pt x="382" y="183"/>
                  </a:lnTo>
                  <a:lnTo>
                    <a:pt x="384" y="183"/>
                  </a:lnTo>
                  <a:lnTo>
                    <a:pt x="384" y="181"/>
                  </a:lnTo>
                  <a:lnTo>
                    <a:pt x="384" y="183"/>
                  </a:lnTo>
                  <a:lnTo>
                    <a:pt x="386" y="183"/>
                  </a:lnTo>
                  <a:lnTo>
                    <a:pt x="386" y="181"/>
                  </a:lnTo>
                  <a:lnTo>
                    <a:pt x="386" y="179"/>
                  </a:lnTo>
                  <a:lnTo>
                    <a:pt x="386" y="177"/>
                  </a:lnTo>
                  <a:lnTo>
                    <a:pt x="386" y="179"/>
                  </a:lnTo>
                  <a:lnTo>
                    <a:pt x="388" y="179"/>
                  </a:lnTo>
                  <a:lnTo>
                    <a:pt x="388" y="177"/>
                  </a:lnTo>
                  <a:lnTo>
                    <a:pt x="390" y="177"/>
                  </a:lnTo>
                  <a:lnTo>
                    <a:pt x="390" y="175"/>
                  </a:lnTo>
                  <a:lnTo>
                    <a:pt x="390" y="177"/>
                  </a:lnTo>
                  <a:lnTo>
                    <a:pt x="390" y="175"/>
                  </a:lnTo>
                  <a:lnTo>
                    <a:pt x="390" y="173"/>
                  </a:lnTo>
                  <a:lnTo>
                    <a:pt x="390" y="171"/>
                  </a:lnTo>
                  <a:lnTo>
                    <a:pt x="390" y="173"/>
                  </a:lnTo>
                  <a:lnTo>
                    <a:pt x="392" y="173"/>
                  </a:lnTo>
                  <a:lnTo>
                    <a:pt x="394" y="173"/>
                  </a:lnTo>
                  <a:lnTo>
                    <a:pt x="394" y="171"/>
                  </a:lnTo>
                  <a:lnTo>
                    <a:pt x="392" y="171"/>
                  </a:lnTo>
                  <a:lnTo>
                    <a:pt x="392" y="169"/>
                  </a:lnTo>
                  <a:lnTo>
                    <a:pt x="394" y="169"/>
                  </a:lnTo>
                  <a:lnTo>
                    <a:pt x="394" y="167"/>
                  </a:lnTo>
                  <a:lnTo>
                    <a:pt x="394" y="165"/>
                  </a:lnTo>
                  <a:lnTo>
                    <a:pt x="394" y="164"/>
                  </a:lnTo>
                  <a:lnTo>
                    <a:pt x="396" y="164"/>
                  </a:lnTo>
                  <a:lnTo>
                    <a:pt x="394" y="164"/>
                  </a:lnTo>
                  <a:lnTo>
                    <a:pt x="394" y="162"/>
                  </a:lnTo>
                  <a:lnTo>
                    <a:pt x="394" y="164"/>
                  </a:lnTo>
                  <a:lnTo>
                    <a:pt x="396" y="164"/>
                  </a:lnTo>
                  <a:lnTo>
                    <a:pt x="398" y="164"/>
                  </a:lnTo>
                  <a:lnTo>
                    <a:pt x="396" y="164"/>
                  </a:lnTo>
                  <a:lnTo>
                    <a:pt x="396" y="165"/>
                  </a:lnTo>
                  <a:lnTo>
                    <a:pt x="398" y="165"/>
                  </a:lnTo>
                  <a:lnTo>
                    <a:pt x="400" y="165"/>
                  </a:lnTo>
                  <a:lnTo>
                    <a:pt x="400" y="167"/>
                  </a:lnTo>
                  <a:lnTo>
                    <a:pt x="400" y="165"/>
                  </a:lnTo>
                  <a:lnTo>
                    <a:pt x="398" y="165"/>
                  </a:lnTo>
                  <a:lnTo>
                    <a:pt x="400" y="165"/>
                  </a:lnTo>
                  <a:lnTo>
                    <a:pt x="398" y="165"/>
                  </a:lnTo>
                  <a:lnTo>
                    <a:pt x="398" y="164"/>
                  </a:lnTo>
                  <a:lnTo>
                    <a:pt x="398" y="165"/>
                  </a:lnTo>
                  <a:lnTo>
                    <a:pt x="398" y="164"/>
                  </a:lnTo>
                  <a:lnTo>
                    <a:pt x="400" y="164"/>
                  </a:lnTo>
                  <a:lnTo>
                    <a:pt x="400" y="165"/>
                  </a:lnTo>
                  <a:lnTo>
                    <a:pt x="402" y="165"/>
                  </a:lnTo>
                  <a:lnTo>
                    <a:pt x="400" y="165"/>
                  </a:lnTo>
                  <a:lnTo>
                    <a:pt x="400" y="164"/>
                  </a:lnTo>
                  <a:lnTo>
                    <a:pt x="398" y="164"/>
                  </a:lnTo>
                  <a:lnTo>
                    <a:pt x="400" y="164"/>
                  </a:lnTo>
                  <a:lnTo>
                    <a:pt x="400" y="162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398" y="162"/>
                  </a:lnTo>
                  <a:lnTo>
                    <a:pt x="400" y="162"/>
                  </a:lnTo>
                  <a:lnTo>
                    <a:pt x="400" y="160"/>
                  </a:lnTo>
                  <a:lnTo>
                    <a:pt x="402" y="160"/>
                  </a:lnTo>
                  <a:lnTo>
                    <a:pt x="400" y="160"/>
                  </a:lnTo>
                  <a:lnTo>
                    <a:pt x="402" y="160"/>
                  </a:lnTo>
                  <a:lnTo>
                    <a:pt x="402" y="162"/>
                  </a:lnTo>
                  <a:lnTo>
                    <a:pt x="403" y="162"/>
                  </a:lnTo>
                  <a:lnTo>
                    <a:pt x="403" y="160"/>
                  </a:lnTo>
                  <a:lnTo>
                    <a:pt x="405" y="162"/>
                  </a:lnTo>
                  <a:lnTo>
                    <a:pt x="405" y="160"/>
                  </a:lnTo>
                  <a:lnTo>
                    <a:pt x="405" y="162"/>
                  </a:lnTo>
                  <a:lnTo>
                    <a:pt x="405" y="160"/>
                  </a:lnTo>
                  <a:lnTo>
                    <a:pt x="405" y="162"/>
                  </a:lnTo>
                  <a:lnTo>
                    <a:pt x="407" y="162"/>
                  </a:lnTo>
                  <a:lnTo>
                    <a:pt x="409" y="162"/>
                  </a:lnTo>
                  <a:lnTo>
                    <a:pt x="407" y="162"/>
                  </a:lnTo>
                  <a:lnTo>
                    <a:pt x="407" y="160"/>
                  </a:lnTo>
                  <a:lnTo>
                    <a:pt x="407" y="162"/>
                  </a:lnTo>
                  <a:lnTo>
                    <a:pt x="407" y="160"/>
                  </a:lnTo>
                  <a:lnTo>
                    <a:pt x="405" y="160"/>
                  </a:lnTo>
                  <a:lnTo>
                    <a:pt x="405" y="162"/>
                  </a:lnTo>
                  <a:lnTo>
                    <a:pt x="405" y="160"/>
                  </a:lnTo>
                  <a:lnTo>
                    <a:pt x="405" y="162"/>
                  </a:lnTo>
                  <a:lnTo>
                    <a:pt x="405" y="160"/>
                  </a:lnTo>
                  <a:lnTo>
                    <a:pt x="403" y="160"/>
                  </a:lnTo>
                  <a:lnTo>
                    <a:pt x="403" y="158"/>
                  </a:lnTo>
                  <a:lnTo>
                    <a:pt x="402" y="158"/>
                  </a:lnTo>
                  <a:lnTo>
                    <a:pt x="403" y="158"/>
                  </a:lnTo>
                  <a:lnTo>
                    <a:pt x="402" y="158"/>
                  </a:lnTo>
                  <a:lnTo>
                    <a:pt x="402" y="156"/>
                  </a:lnTo>
                  <a:lnTo>
                    <a:pt x="403" y="156"/>
                  </a:lnTo>
                  <a:lnTo>
                    <a:pt x="402" y="156"/>
                  </a:lnTo>
                  <a:lnTo>
                    <a:pt x="402" y="154"/>
                  </a:lnTo>
                  <a:lnTo>
                    <a:pt x="402" y="152"/>
                  </a:lnTo>
                  <a:lnTo>
                    <a:pt x="403" y="152"/>
                  </a:lnTo>
                  <a:lnTo>
                    <a:pt x="402" y="152"/>
                  </a:lnTo>
                  <a:lnTo>
                    <a:pt x="402" y="150"/>
                  </a:lnTo>
                  <a:lnTo>
                    <a:pt x="402" y="148"/>
                  </a:lnTo>
                  <a:lnTo>
                    <a:pt x="402" y="150"/>
                  </a:lnTo>
                  <a:lnTo>
                    <a:pt x="402" y="148"/>
                  </a:lnTo>
                  <a:lnTo>
                    <a:pt x="402" y="146"/>
                  </a:lnTo>
                  <a:lnTo>
                    <a:pt x="402" y="144"/>
                  </a:lnTo>
                  <a:lnTo>
                    <a:pt x="403" y="144"/>
                  </a:lnTo>
                  <a:lnTo>
                    <a:pt x="403" y="146"/>
                  </a:lnTo>
                  <a:lnTo>
                    <a:pt x="403" y="144"/>
                  </a:lnTo>
                  <a:lnTo>
                    <a:pt x="403" y="142"/>
                  </a:lnTo>
                  <a:lnTo>
                    <a:pt x="402" y="142"/>
                  </a:lnTo>
                  <a:lnTo>
                    <a:pt x="402" y="141"/>
                  </a:lnTo>
                  <a:lnTo>
                    <a:pt x="402" y="139"/>
                  </a:lnTo>
                  <a:lnTo>
                    <a:pt x="402" y="137"/>
                  </a:lnTo>
                  <a:lnTo>
                    <a:pt x="403" y="137"/>
                  </a:lnTo>
                  <a:lnTo>
                    <a:pt x="405" y="137"/>
                  </a:lnTo>
                  <a:lnTo>
                    <a:pt x="403" y="137"/>
                  </a:lnTo>
                  <a:lnTo>
                    <a:pt x="403" y="139"/>
                  </a:lnTo>
                  <a:lnTo>
                    <a:pt x="405" y="139"/>
                  </a:lnTo>
                  <a:lnTo>
                    <a:pt x="405" y="137"/>
                  </a:lnTo>
                  <a:lnTo>
                    <a:pt x="407" y="137"/>
                  </a:lnTo>
                  <a:lnTo>
                    <a:pt x="407" y="139"/>
                  </a:lnTo>
                  <a:lnTo>
                    <a:pt x="407" y="137"/>
                  </a:lnTo>
                  <a:lnTo>
                    <a:pt x="407" y="139"/>
                  </a:lnTo>
                  <a:lnTo>
                    <a:pt x="407" y="137"/>
                  </a:lnTo>
                  <a:lnTo>
                    <a:pt x="407" y="139"/>
                  </a:lnTo>
                  <a:lnTo>
                    <a:pt x="409" y="139"/>
                  </a:lnTo>
                  <a:lnTo>
                    <a:pt x="411" y="139"/>
                  </a:lnTo>
                  <a:lnTo>
                    <a:pt x="411" y="141"/>
                  </a:lnTo>
                  <a:lnTo>
                    <a:pt x="413" y="141"/>
                  </a:lnTo>
                  <a:lnTo>
                    <a:pt x="411" y="141"/>
                  </a:lnTo>
                  <a:lnTo>
                    <a:pt x="413" y="141"/>
                  </a:lnTo>
                  <a:lnTo>
                    <a:pt x="415" y="141"/>
                  </a:lnTo>
                  <a:lnTo>
                    <a:pt x="413" y="141"/>
                  </a:lnTo>
                  <a:lnTo>
                    <a:pt x="415" y="142"/>
                  </a:lnTo>
                  <a:lnTo>
                    <a:pt x="417" y="141"/>
                  </a:lnTo>
                  <a:lnTo>
                    <a:pt x="415" y="141"/>
                  </a:lnTo>
                  <a:lnTo>
                    <a:pt x="417" y="141"/>
                  </a:lnTo>
                  <a:lnTo>
                    <a:pt x="417" y="139"/>
                  </a:lnTo>
                  <a:lnTo>
                    <a:pt x="415" y="139"/>
                  </a:lnTo>
                  <a:lnTo>
                    <a:pt x="417" y="139"/>
                  </a:lnTo>
                  <a:lnTo>
                    <a:pt x="415" y="139"/>
                  </a:lnTo>
                  <a:lnTo>
                    <a:pt x="417" y="139"/>
                  </a:lnTo>
                  <a:lnTo>
                    <a:pt x="415" y="139"/>
                  </a:lnTo>
                  <a:lnTo>
                    <a:pt x="415" y="137"/>
                  </a:lnTo>
                  <a:lnTo>
                    <a:pt x="413" y="137"/>
                  </a:lnTo>
                  <a:lnTo>
                    <a:pt x="413" y="139"/>
                  </a:lnTo>
                  <a:lnTo>
                    <a:pt x="415" y="139"/>
                  </a:lnTo>
                  <a:lnTo>
                    <a:pt x="413" y="139"/>
                  </a:lnTo>
                  <a:lnTo>
                    <a:pt x="413" y="137"/>
                  </a:lnTo>
                  <a:lnTo>
                    <a:pt x="413" y="139"/>
                  </a:lnTo>
                  <a:lnTo>
                    <a:pt x="413" y="137"/>
                  </a:lnTo>
                  <a:lnTo>
                    <a:pt x="413" y="135"/>
                  </a:lnTo>
                  <a:lnTo>
                    <a:pt x="413" y="133"/>
                  </a:lnTo>
                  <a:lnTo>
                    <a:pt x="413" y="131"/>
                  </a:lnTo>
                  <a:lnTo>
                    <a:pt x="415" y="131"/>
                  </a:lnTo>
                  <a:lnTo>
                    <a:pt x="415" y="133"/>
                  </a:lnTo>
                  <a:lnTo>
                    <a:pt x="417" y="133"/>
                  </a:lnTo>
                  <a:lnTo>
                    <a:pt x="415" y="133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5" y="131"/>
                  </a:lnTo>
                  <a:lnTo>
                    <a:pt x="417" y="131"/>
                  </a:lnTo>
                  <a:lnTo>
                    <a:pt x="419" y="131"/>
                  </a:lnTo>
                  <a:lnTo>
                    <a:pt x="419" y="133"/>
                  </a:lnTo>
                  <a:lnTo>
                    <a:pt x="421" y="133"/>
                  </a:lnTo>
                  <a:lnTo>
                    <a:pt x="421" y="131"/>
                  </a:lnTo>
                  <a:lnTo>
                    <a:pt x="419" y="131"/>
                  </a:lnTo>
                  <a:lnTo>
                    <a:pt x="419" y="129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1" y="129"/>
                  </a:lnTo>
                  <a:lnTo>
                    <a:pt x="421" y="131"/>
                  </a:lnTo>
                  <a:lnTo>
                    <a:pt x="423" y="131"/>
                  </a:lnTo>
                  <a:lnTo>
                    <a:pt x="423" y="129"/>
                  </a:lnTo>
                  <a:lnTo>
                    <a:pt x="423" y="131"/>
                  </a:lnTo>
                  <a:lnTo>
                    <a:pt x="425" y="131"/>
                  </a:lnTo>
                  <a:lnTo>
                    <a:pt x="427" y="131"/>
                  </a:lnTo>
                  <a:lnTo>
                    <a:pt x="428" y="131"/>
                  </a:lnTo>
                  <a:lnTo>
                    <a:pt x="428" y="133"/>
                  </a:lnTo>
                  <a:lnTo>
                    <a:pt x="430" y="133"/>
                  </a:lnTo>
                  <a:lnTo>
                    <a:pt x="432" y="133"/>
                  </a:lnTo>
                  <a:lnTo>
                    <a:pt x="434" y="133"/>
                  </a:lnTo>
                  <a:lnTo>
                    <a:pt x="434" y="135"/>
                  </a:lnTo>
                  <a:lnTo>
                    <a:pt x="436" y="135"/>
                  </a:lnTo>
                  <a:lnTo>
                    <a:pt x="436" y="137"/>
                  </a:lnTo>
                  <a:lnTo>
                    <a:pt x="436" y="135"/>
                  </a:lnTo>
                  <a:lnTo>
                    <a:pt x="438" y="135"/>
                  </a:lnTo>
                  <a:lnTo>
                    <a:pt x="440" y="135"/>
                  </a:lnTo>
                  <a:lnTo>
                    <a:pt x="442" y="135"/>
                  </a:lnTo>
                  <a:lnTo>
                    <a:pt x="444" y="135"/>
                  </a:lnTo>
                  <a:lnTo>
                    <a:pt x="446" y="135"/>
                  </a:lnTo>
                  <a:lnTo>
                    <a:pt x="448" y="135"/>
                  </a:lnTo>
                  <a:lnTo>
                    <a:pt x="448" y="133"/>
                  </a:lnTo>
                  <a:lnTo>
                    <a:pt x="450" y="133"/>
                  </a:lnTo>
                  <a:lnTo>
                    <a:pt x="451" y="133"/>
                  </a:lnTo>
                  <a:lnTo>
                    <a:pt x="451" y="131"/>
                  </a:lnTo>
                  <a:lnTo>
                    <a:pt x="453" y="131"/>
                  </a:lnTo>
                  <a:lnTo>
                    <a:pt x="455" y="131"/>
                  </a:lnTo>
                  <a:lnTo>
                    <a:pt x="455" y="129"/>
                  </a:lnTo>
                  <a:lnTo>
                    <a:pt x="457" y="129"/>
                  </a:lnTo>
                  <a:lnTo>
                    <a:pt x="459" y="129"/>
                  </a:lnTo>
                  <a:lnTo>
                    <a:pt x="459" y="127"/>
                  </a:lnTo>
                  <a:lnTo>
                    <a:pt x="461" y="127"/>
                  </a:lnTo>
                  <a:lnTo>
                    <a:pt x="463" y="127"/>
                  </a:lnTo>
                  <a:lnTo>
                    <a:pt x="463" y="125"/>
                  </a:lnTo>
                  <a:lnTo>
                    <a:pt x="465" y="125"/>
                  </a:lnTo>
                  <a:lnTo>
                    <a:pt x="467" y="125"/>
                  </a:lnTo>
                  <a:lnTo>
                    <a:pt x="469" y="125"/>
                  </a:lnTo>
                  <a:lnTo>
                    <a:pt x="469" y="123"/>
                  </a:lnTo>
                  <a:lnTo>
                    <a:pt x="471" y="123"/>
                  </a:lnTo>
                  <a:lnTo>
                    <a:pt x="471" y="121"/>
                  </a:lnTo>
                  <a:lnTo>
                    <a:pt x="471" y="119"/>
                  </a:lnTo>
                  <a:lnTo>
                    <a:pt x="473" y="119"/>
                  </a:lnTo>
                  <a:lnTo>
                    <a:pt x="473" y="118"/>
                  </a:lnTo>
                  <a:lnTo>
                    <a:pt x="473" y="116"/>
                  </a:lnTo>
                  <a:lnTo>
                    <a:pt x="471" y="116"/>
                  </a:lnTo>
                  <a:lnTo>
                    <a:pt x="473" y="114"/>
                  </a:lnTo>
                  <a:lnTo>
                    <a:pt x="473" y="112"/>
                  </a:lnTo>
                  <a:lnTo>
                    <a:pt x="475" y="112"/>
                  </a:lnTo>
                  <a:lnTo>
                    <a:pt x="473" y="112"/>
                  </a:lnTo>
                  <a:lnTo>
                    <a:pt x="473" y="114"/>
                  </a:lnTo>
                  <a:lnTo>
                    <a:pt x="471" y="114"/>
                  </a:lnTo>
                  <a:lnTo>
                    <a:pt x="473" y="114"/>
                  </a:lnTo>
                  <a:lnTo>
                    <a:pt x="471" y="114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1" y="116"/>
                  </a:lnTo>
                  <a:lnTo>
                    <a:pt x="473" y="116"/>
                  </a:lnTo>
                  <a:lnTo>
                    <a:pt x="473" y="118"/>
                  </a:lnTo>
                  <a:lnTo>
                    <a:pt x="473" y="119"/>
                  </a:lnTo>
                  <a:lnTo>
                    <a:pt x="471" y="119"/>
                  </a:lnTo>
                  <a:lnTo>
                    <a:pt x="471" y="121"/>
                  </a:lnTo>
                  <a:lnTo>
                    <a:pt x="471" y="123"/>
                  </a:lnTo>
                  <a:lnTo>
                    <a:pt x="469" y="123"/>
                  </a:lnTo>
                  <a:lnTo>
                    <a:pt x="469" y="125"/>
                  </a:lnTo>
                  <a:lnTo>
                    <a:pt x="469" y="123"/>
                  </a:lnTo>
                  <a:lnTo>
                    <a:pt x="469" y="125"/>
                  </a:lnTo>
                  <a:lnTo>
                    <a:pt x="467" y="125"/>
                  </a:lnTo>
                  <a:lnTo>
                    <a:pt x="465" y="125"/>
                  </a:lnTo>
                  <a:lnTo>
                    <a:pt x="463" y="125"/>
                  </a:lnTo>
                  <a:lnTo>
                    <a:pt x="463" y="127"/>
                  </a:lnTo>
                  <a:lnTo>
                    <a:pt x="463" y="125"/>
                  </a:lnTo>
                  <a:lnTo>
                    <a:pt x="461" y="125"/>
                  </a:lnTo>
                  <a:lnTo>
                    <a:pt x="461" y="127"/>
                  </a:lnTo>
                  <a:lnTo>
                    <a:pt x="459" y="127"/>
                  </a:lnTo>
                  <a:lnTo>
                    <a:pt x="459" y="129"/>
                  </a:lnTo>
                  <a:lnTo>
                    <a:pt x="457" y="129"/>
                  </a:lnTo>
                  <a:lnTo>
                    <a:pt x="455" y="129"/>
                  </a:lnTo>
                  <a:lnTo>
                    <a:pt x="455" y="131"/>
                  </a:lnTo>
                  <a:lnTo>
                    <a:pt x="455" y="129"/>
                  </a:lnTo>
                  <a:lnTo>
                    <a:pt x="455" y="131"/>
                  </a:lnTo>
                  <a:lnTo>
                    <a:pt x="453" y="131"/>
                  </a:lnTo>
                  <a:lnTo>
                    <a:pt x="451" y="131"/>
                  </a:lnTo>
                  <a:lnTo>
                    <a:pt x="451" y="133"/>
                  </a:lnTo>
                  <a:lnTo>
                    <a:pt x="450" y="133"/>
                  </a:lnTo>
                  <a:lnTo>
                    <a:pt x="448" y="133"/>
                  </a:lnTo>
                  <a:lnTo>
                    <a:pt x="448" y="135"/>
                  </a:lnTo>
                  <a:lnTo>
                    <a:pt x="446" y="135"/>
                  </a:lnTo>
                  <a:lnTo>
                    <a:pt x="444" y="135"/>
                  </a:lnTo>
                  <a:lnTo>
                    <a:pt x="444" y="133"/>
                  </a:lnTo>
                  <a:lnTo>
                    <a:pt x="444" y="135"/>
                  </a:lnTo>
                  <a:lnTo>
                    <a:pt x="442" y="135"/>
                  </a:lnTo>
                  <a:lnTo>
                    <a:pt x="440" y="135"/>
                  </a:lnTo>
                  <a:lnTo>
                    <a:pt x="438" y="135"/>
                  </a:lnTo>
                  <a:lnTo>
                    <a:pt x="436" y="135"/>
                  </a:lnTo>
                  <a:lnTo>
                    <a:pt x="434" y="135"/>
                  </a:lnTo>
                  <a:lnTo>
                    <a:pt x="434" y="133"/>
                  </a:lnTo>
                  <a:lnTo>
                    <a:pt x="432" y="133"/>
                  </a:lnTo>
                  <a:lnTo>
                    <a:pt x="430" y="133"/>
                  </a:lnTo>
                  <a:lnTo>
                    <a:pt x="428" y="133"/>
                  </a:lnTo>
                  <a:lnTo>
                    <a:pt x="428" y="131"/>
                  </a:lnTo>
                  <a:lnTo>
                    <a:pt x="427" y="131"/>
                  </a:lnTo>
                  <a:lnTo>
                    <a:pt x="427" y="129"/>
                  </a:lnTo>
                  <a:lnTo>
                    <a:pt x="427" y="131"/>
                  </a:lnTo>
                  <a:lnTo>
                    <a:pt x="425" y="131"/>
                  </a:lnTo>
                  <a:lnTo>
                    <a:pt x="425" y="129"/>
                  </a:lnTo>
                  <a:lnTo>
                    <a:pt x="423" y="129"/>
                  </a:lnTo>
                  <a:lnTo>
                    <a:pt x="423" y="131"/>
                  </a:lnTo>
                  <a:lnTo>
                    <a:pt x="423" y="129"/>
                  </a:lnTo>
                  <a:lnTo>
                    <a:pt x="421" y="129"/>
                  </a:lnTo>
                  <a:lnTo>
                    <a:pt x="419" y="129"/>
                  </a:lnTo>
                  <a:lnTo>
                    <a:pt x="421" y="129"/>
                  </a:lnTo>
                  <a:lnTo>
                    <a:pt x="421" y="127"/>
                  </a:lnTo>
                  <a:lnTo>
                    <a:pt x="419" y="127"/>
                  </a:lnTo>
                  <a:lnTo>
                    <a:pt x="419" y="129"/>
                  </a:lnTo>
                  <a:lnTo>
                    <a:pt x="417" y="129"/>
                  </a:lnTo>
                  <a:lnTo>
                    <a:pt x="415" y="129"/>
                  </a:lnTo>
                  <a:lnTo>
                    <a:pt x="413" y="129"/>
                  </a:lnTo>
                  <a:lnTo>
                    <a:pt x="413" y="127"/>
                  </a:lnTo>
                  <a:lnTo>
                    <a:pt x="415" y="127"/>
                  </a:lnTo>
                  <a:lnTo>
                    <a:pt x="415" y="125"/>
                  </a:lnTo>
                  <a:lnTo>
                    <a:pt x="415" y="123"/>
                  </a:lnTo>
                  <a:lnTo>
                    <a:pt x="417" y="123"/>
                  </a:lnTo>
                  <a:lnTo>
                    <a:pt x="415" y="123"/>
                  </a:lnTo>
                  <a:lnTo>
                    <a:pt x="415" y="121"/>
                  </a:lnTo>
                  <a:lnTo>
                    <a:pt x="417" y="121"/>
                  </a:lnTo>
                  <a:lnTo>
                    <a:pt x="419" y="121"/>
                  </a:lnTo>
                  <a:lnTo>
                    <a:pt x="421" y="121"/>
                  </a:lnTo>
                  <a:lnTo>
                    <a:pt x="421" y="123"/>
                  </a:lnTo>
                  <a:lnTo>
                    <a:pt x="421" y="121"/>
                  </a:lnTo>
                  <a:lnTo>
                    <a:pt x="421" y="119"/>
                  </a:lnTo>
                  <a:lnTo>
                    <a:pt x="421" y="121"/>
                  </a:lnTo>
                  <a:lnTo>
                    <a:pt x="421" y="119"/>
                  </a:lnTo>
                  <a:lnTo>
                    <a:pt x="419" y="119"/>
                  </a:lnTo>
                  <a:lnTo>
                    <a:pt x="419" y="121"/>
                  </a:lnTo>
                  <a:lnTo>
                    <a:pt x="417" y="121"/>
                  </a:lnTo>
                  <a:lnTo>
                    <a:pt x="417" y="119"/>
                  </a:lnTo>
                  <a:lnTo>
                    <a:pt x="417" y="118"/>
                  </a:lnTo>
                  <a:lnTo>
                    <a:pt x="419" y="118"/>
                  </a:lnTo>
                  <a:lnTo>
                    <a:pt x="417" y="118"/>
                  </a:lnTo>
                  <a:lnTo>
                    <a:pt x="415" y="118"/>
                  </a:lnTo>
                  <a:lnTo>
                    <a:pt x="417" y="118"/>
                  </a:lnTo>
                  <a:lnTo>
                    <a:pt x="419" y="118"/>
                  </a:lnTo>
                  <a:lnTo>
                    <a:pt x="419" y="116"/>
                  </a:lnTo>
                  <a:lnTo>
                    <a:pt x="417" y="116"/>
                  </a:lnTo>
                  <a:lnTo>
                    <a:pt x="419" y="116"/>
                  </a:lnTo>
                  <a:lnTo>
                    <a:pt x="421" y="116"/>
                  </a:lnTo>
                  <a:lnTo>
                    <a:pt x="421" y="114"/>
                  </a:lnTo>
                  <a:lnTo>
                    <a:pt x="419" y="114"/>
                  </a:lnTo>
                  <a:lnTo>
                    <a:pt x="417" y="114"/>
                  </a:lnTo>
                  <a:lnTo>
                    <a:pt x="417" y="112"/>
                  </a:lnTo>
                  <a:lnTo>
                    <a:pt x="415" y="112"/>
                  </a:lnTo>
                  <a:lnTo>
                    <a:pt x="415" y="110"/>
                  </a:lnTo>
                  <a:lnTo>
                    <a:pt x="413" y="110"/>
                  </a:lnTo>
                  <a:lnTo>
                    <a:pt x="415" y="110"/>
                  </a:lnTo>
                  <a:lnTo>
                    <a:pt x="413" y="110"/>
                  </a:lnTo>
                  <a:lnTo>
                    <a:pt x="413" y="108"/>
                  </a:lnTo>
                  <a:lnTo>
                    <a:pt x="415" y="108"/>
                  </a:lnTo>
                  <a:lnTo>
                    <a:pt x="413" y="108"/>
                  </a:lnTo>
                  <a:lnTo>
                    <a:pt x="415" y="108"/>
                  </a:lnTo>
                  <a:lnTo>
                    <a:pt x="415" y="106"/>
                  </a:lnTo>
                  <a:lnTo>
                    <a:pt x="415" y="108"/>
                  </a:lnTo>
                  <a:lnTo>
                    <a:pt x="413" y="108"/>
                  </a:lnTo>
                  <a:lnTo>
                    <a:pt x="413" y="106"/>
                  </a:lnTo>
                  <a:lnTo>
                    <a:pt x="413" y="108"/>
                  </a:lnTo>
                  <a:lnTo>
                    <a:pt x="413" y="106"/>
                  </a:lnTo>
                  <a:lnTo>
                    <a:pt x="411" y="106"/>
                  </a:lnTo>
                  <a:lnTo>
                    <a:pt x="411" y="108"/>
                  </a:lnTo>
                  <a:lnTo>
                    <a:pt x="411" y="106"/>
                  </a:lnTo>
                  <a:lnTo>
                    <a:pt x="413" y="106"/>
                  </a:lnTo>
                  <a:lnTo>
                    <a:pt x="411" y="106"/>
                  </a:lnTo>
                  <a:lnTo>
                    <a:pt x="411" y="104"/>
                  </a:lnTo>
                  <a:lnTo>
                    <a:pt x="411" y="106"/>
                  </a:lnTo>
                  <a:lnTo>
                    <a:pt x="411" y="104"/>
                  </a:lnTo>
                  <a:lnTo>
                    <a:pt x="413" y="104"/>
                  </a:lnTo>
                  <a:lnTo>
                    <a:pt x="411" y="104"/>
                  </a:lnTo>
                  <a:lnTo>
                    <a:pt x="413" y="104"/>
                  </a:lnTo>
                  <a:lnTo>
                    <a:pt x="415" y="104"/>
                  </a:lnTo>
                  <a:lnTo>
                    <a:pt x="415" y="106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9" y="108"/>
                  </a:lnTo>
                  <a:lnTo>
                    <a:pt x="419" y="110"/>
                  </a:lnTo>
                  <a:lnTo>
                    <a:pt x="419" y="108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7" y="108"/>
                  </a:lnTo>
                  <a:lnTo>
                    <a:pt x="417" y="106"/>
                  </a:lnTo>
                  <a:lnTo>
                    <a:pt x="417" y="104"/>
                  </a:lnTo>
                  <a:lnTo>
                    <a:pt x="415" y="104"/>
                  </a:lnTo>
                  <a:lnTo>
                    <a:pt x="417" y="104"/>
                  </a:lnTo>
                  <a:lnTo>
                    <a:pt x="417" y="106"/>
                  </a:lnTo>
                  <a:lnTo>
                    <a:pt x="419" y="106"/>
                  </a:lnTo>
                  <a:lnTo>
                    <a:pt x="419" y="108"/>
                  </a:lnTo>
                  <a:lnTo>
                    <a:pt x="421" y="108"/>
                  </a:lnTo>
                  <a:lnTo>
                    <a:pt x="421" y="110"/>
                  </a:lnTo>
                  <a:lnTo>
                    <a:pt x="421" y="108"/>
                  </a:lnTo>
                  <a:lnTo>
                    <a:pt x="423" y="108"/>
                  </a:lnTo>
                  <a:lnTo>
                    <a:pt x="421" y="108"/>
                  </a:lnTo>
                  <a:lnTo>
                    <a:pt x="421" y="106"/>
                  </a:lnTo>
                  <a:lnTo>
                    <a:pt x="419" y="106"/>
                  </a:lnTo>
                  <a:lnTo>
                    <a:pt x="419" y="104"/>
                  </a:lnTo>
                  <a:lnTo>
                    <a:pt x="417" y="104"/>
                  </a:lnTo>
                  <a:lnTo>
                    <a:pt x="417" y="102"/>
                  </a:lnTo>
                  <a:lnTo>
                    <a:pt x="419" y="102"/>
                  </a:lnTo>
                  <a:lnTo>
                    <a:pt x="417" y="102"/>
                  </a:lnTo>
                  <a:lnTo>
                    <a:pt x="419" y="102"/>
                  </a:lnTo>
                  <a:lnTo>
                    <a:pt x="417" y="102"/>
                  </a:lnTo>
                  <a:lnTo>
                    <a:pt x="417" y="100"/>
                  </a:lnTo>
                  <a:lnTo>
                    <a:pt x="415" y="100"/>
                  </a:lnTo>
                  <a:lnTo>
                    <a:pt x="415" y="98"/>
                  </a:lnTo>
                  <a:lnTo>
                    <a:pt x="415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7" y="96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21" y="98"/>
                  </a:lnTo>
                  <a:lnTo>
                    <a:pt x="421" y="100"/>
                  </a:lnTo>
                  <a:lnTo>
                    <a:pt x="423" y="100"/>
                  </a:lnTo>
                  <a:lnTo>
                    <a:pt x="425" y="100"/>
                  </a:lnTo>
                  <a:lnTo>
                    <a:pt x="423" y="100"/>
                  </a:lnTo>
                  <a:lnTo>
                    <a:pt x="423" y="98"/>
                  </a:lnTo>
                  <a:lnTo>
                    <a:pt x="425" y="98"/>
                  </a:lnTo>
                  <a:lnTo>
                    <a:pt x="423" y="98"/>
                  </a:lnTo>
                  <a:lnTo>
                    <a:pt x="421" y="98"/>
                  </a:lnTo>
                  <a:lnTo>
                    <a:pt x="419" y="96"/>
                  </a:lnTo>
                  <a:lnTo>
                    <a:pt x="417" y="96"/>
                  </a:lnTo>
                  <a:lnTo>
                    <a:pt x="417" y="94"/>
                  </a:lnTo>
                  <a:lnTo>
                    <a:pt x="419" y="94"/>
                  </a:lnTo>
                  <a:lnTo>
                    <a:pt x="417" y="94"/>
                  </a:lnTo>
                  <a:lnTo>
                    <a:pt x="417" y="93"/>
                  </a:lnTo>
                  <a:lnTo>
                    <a:pt x="419" y="93"/>
                  </a:lnTo>
                  <a:lnTo>
                    <a:pt x="421" y="93"/>
                  </a:lnTo>
                  <a:lnTo>
                    <a:pt x="419" y="93"/>
                  </a:lnTo>
                  <a:lnTo>
                    <a:pt x="417" y="93"/>
                  </a:lnTo>
                  <a:lnTo>
                    <a:pt x="415" y="93"/>
                  </a:lnTo>
                  <a:lnTo>
                    <a:pt x="413" y="93"/>
                  </a:lnTo>
                  <a:lnTo>
                    <a:pt x="415" y="93"/>
                  </a:lnTo>
                  <a:lnTo>
                    <a:pt x="413" y="93"/>
                  </a:lnTo>
                  <a:lnTo>
                    <a:pt x="415" y="93"/>
                  </a:lnTo>
                  <a:lnTo>
                    <a:pt x="413" y="93"/>
                  </a:lnTo>
                  <a:lnTo>
                    <a:pt x="415" y="93"/>
                  </a:lnTo>
                  <a:lnTo>
                    <a:pt x="415" y="91"/>
                  </a:lnTo>
                  <a:lnTo>
                    <a:pt x="413" y="91"/>
                  </a:lnTo>
                  <a:lnTo>
                    <a:pt x="415" y="91"/>
                  </a:lnTo>
                  <a:lnTo>
                    <a:pt x="413" y="91"/>
                  </a:lnTo>
                  <a:lnTo>
                    <a:pt x="413" y="89"/>
                  </a:lnTo>
                  <a:lnTo>
                    <a:pt x="415" y="89"/>
                  </a:lnTo>
                  <a:lnTo>
                    <a:pt x="413" y="89"/>
                  </a:lnTo>
                  <a:lnTo>
                    <a:pt x="413" y="91"/>
                  </a:lnTo>
                  <a:lnTo>
                    <a:pt x="415" y="91"/>
                  </a:lnTo>
                  <a:lnTo>
                    <a:pt x="415" y="89"/>
                  </a:lnTo>
                  <a:lnTo>
                    <a:pt x="415" y="91"/>
                  </a:lnTo>
                  <a:lnTo>
                    <a:pt x="415" y="89"/>
                  </a:lnTo>
                  <a:lnTo>
                    <a:pt x="415" y="91"/>
                  </a:lnTo>
                  <a:lnTo>
                    <a:pt x="417" y="91"/>
                  </a:lnTo>
                  <a:lnTo>
                    <a:pt x="417" y="89"/>
                  </a:lnTo>
                  <a:lnTo>
                    <a:pt x="417" y="91"/>
                  </a:lnTo>
                  <a:lnTo>
                    <a:pt x="417" y="89"/>
                  </a:lnTo>
                  <a:lnTo>
                    <a:pt x="415" y="89"/>
                  </a:lnTo>
                  <a:lnTo>
                    <a:pt x="417" y="89"/>
                  </a:lnTo>
                  <a:lnTo>
                    <a:pt x="415" y="89"/>
                  </a:lnTo>
                  <a:lnTo>
                    <a:pt x="415" y="87"/>
                  </a:lnTo>
                  <a:lnTo>
                    <a:pt x="413" y="87"/>
                  </a:lnTo>
                  <a:lnTo>
                    <a:pt x="413" y="85"/>
                  </a:lnTo>
                  <a:lnTo>
                    <a:pt x="413" y="83"/>
                  </a:lnTo>
                  <a:lnTo>
                    <a:pt x="411" y="83"/>
                  </a:lnTo>
                  <a:lnTo>
                    <a:pt x="413" y="83"/>
                  </a:lnTo>
                  <a:lnTo>
                    <a:pt x="411" y="83"/>
                  </a:lnTo>
                  <a:lnTo>
                    <a:pt x="411" y="81"/>
                  </a:lnTo>
                  <a:lnTo>
                    <a:pt x="409" y="81"/>
                  </a:lnTo>
                  <a:lnTo>
                    <a:pt x="409" y="79"/>
                  </a:lnTo>
                  <a:lnTo>
                    <a:pt x="407" y="79"/>
                  </a:lnTo>
                  <a:lnTo>
                    <a:pt x="409" y="79"/>
                  </a:lnTo>
                  <a:lnTo>
                    <a:pt x="409" y="81"/>
                  </a:lnTo>
                  <a:lnTo>
                    <a:pt x="411" y="81"/>
                  </a:lnTo>
                  <a:lnTo>
                    <a:pt x="411" y="79"/>
                  </a:lnTo>
                  <a:lnTo>
                    <a:pt x="409" y="79"/>
                  </a:lnTo>
                  <a:lnTo>
                    <a:pt x="411" y="79"/>
                  </a:lnTo>
                  <a:lnTo>
                    <a:pt x="409" y="79"/>
                  </a:lnTo>
                  <a:lnTo>
                    <a:pt x="407" y="79"/>
                  </a:lnTo>
                  <a:lnTo>
                    <a:pt x="409" y="79"/>
                  </a:lnTo>
                  <a:lnTo>
                    <a:pt x="407" y="79"/>
                  </a:lnTo>
                  <a:lnTo>
                    <a:pt x="407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5" y="77"/>
                  </a:lnTo>
                  <a:lnTo>
                    <a:pt x="407" y="77"/>
                  </a:lnTo>
                  <a:lnTo>
                    <a:pt x="405" y="77"/>
                  </a:lnTo>
                  <a:lnTo>
                    <a:pt x="405" y="75"/>
                  </a:lnTo>
                  <a:lnTo>
                    <a:pt x="405" y="73"/>
                  </a:lnTo>
                  <a:lnTo>
                    <a:pt x="405" y="75"/>
                  </a:lnTo>
                  <a:lnTo>
                    <a:pt x="407" y="75"/>
                  </a:lnTo>
                  <a:lnTo>
                    <a:pt x="407" y="73"/>
                  </a:lnTo>
                  <a:lnTo>
                    <a:pt x="405" y="73"/>
                  </a:lnTo>
                  <a:lnTo>
                    <a:pt x="407" y="73"/>
                  </a:lnTo>
                  <a:lnTo>
                    <a:pt x="405" y="73"/>
                  </a:lnTo>
                  <a:lnTo>
                    <a:pt x="405" y="71"/>
                  </a:lnTo>
                  <a:lnTo>
                    <a:pt x="405" y="73"/>
                  </a:lnTo>
                  <a:lnTo>
                    <a:pt x="405" y="71"/>
                  </a:lnTo>
                  <a:lnTo>
                    <a:pt x="407" y="71"/>
                  </a:lnTo>
                  <a:lnTo>
                    <a:pt x="407" y="70"/>
                  </a:lnTo>
                  <a:lnTo>
                    <a:pt x="407" y="71"/>
                  </a:lnTo>
                  <a:lnTo>
                    <a:pt x="407" y="70"/>
                  </a:lnTo>
                  <a:lnTo>
                    <a:pt x="407" y="71"/>
                  </a:lnTo>
                  <a:lnTo>
                    <a:pt x="409" y="71"/>
                  </a:lnTo>
                  <a:lnTo>
                    <a:pt x="407" y="70"/>
                  </a:lnTo>
                  <a:lnTo>
                    <a:pt x="409" y="70"/>
                  </a:lnTo>
                  <a:lnTo>
                    <a:pt x="407" y="70"/>
                  </a:lnTo>
                  <a:lnTo>
                    <a:pt x="409" y="70"/>
                  </a:lnTo>
                  <a:lnTo>
                    <a:pt x="409" y="68"/>
                  </a:lnTo>
                  <a:lnTo>
                    <a:pt x="409" y="70"/>
                  </a:lnTo>
                  <a:lnTo>
                    <a:pt x="407" y="68"/>
                  </a:lnTo>
                  <a:lnTo>
                    <a:pt x="409" y="68"/>
                  </a:lnTo>
                  <a:lnTo>
                    <a:pt x="409" y="70"/>
                  </a:lnTo>
                  <a:lnTo>
                    <a:pt x="409" y="68"/>
                  </a:lnTo>
                  <a:lnTo>
                    <a:pt x="407" y="68"/>
                  </a:lnTo>
                  <a:lnTo>
                    <a:pt x="409" y="68"/>
                  </a:lnTo>
                  <a:lnTo>
                    <a:pt x="407" y="68"/>
                  </a:lnTo>
                  <a:lnTo>
                    <a:pt x="407" y="66"/>
                  </a:lnTo>
                  <a:lnTo>
                    <a:pt x="409" y="66"/>
                  </a:lnTo>
                  <a:lnTo>
                    <a:pt x="409" y="68"/>
                  </a:lnTo>
                  <a:lnTo>
                    <a:pt x="411" y="68"/>
                  </a:lnTo>
                  <a:lnTo>
                    <a:pt x="411" y="66"/>
                  </a:lnTo>
                  <a:lnTo>
                    <a:pt x="409" y="66"/>
                  </a:lnTo>
                  <a:lnTo>
                    <a:pt x="409" y="64"/>
                  </a:lnTo>
                  <a:lnTo>
                    <a:pt x="409" y="66"/>
                  </a:lnTo>
                  <a:lnTo>
                    <a:pt x="409" y="64"/>
                  </a:lnTo>
                  <a:lnTo>
                    <a:pt x="409" y="66"/>
                  </a:lnTo>
                  <a:lnTo>
                    <a:pt x="409" y="64"/>
                  </a:lnTo>
                  <a:lnTo>
                    <a:pt x="411" y="64"/>
                  </a:lnTo>
                  <a:lnTo>
                    <a:pt x="411" y="66"/>
                  </a:lnTo>
                  <a:lnTo>
                    <a:pt x="411" y="64"/>
                  </a:lnTo>
                  <a:lnTo>
                    <a:pt x="413" y="64"/>
                  </a:lnTo>
                  <a:lnTo>
                    <a:pt x="415" y="64"/>
                  </a:lnTo>
                  <a:lnTo>
                    <a:pt x="413" y="64"/>
                  </a:lnTo>
                  <a:lnTo>
                    <a:pt x="413" y="62"/>
                  </a:lnTo>
                  <a:lnTo>
                    <a:pt x="413" y="64"/>
                  </a:lnTo>
                  <a:lnTo>
                    <a:pt x="413" y="62"/>
                  </a:lnTo>
                  <a:lnTo>
                    <a:pt x="411" y="62"/>
                  </a:lnTo>
                  <a:lnTo>
                    <a:pt x="413" y="62"/>
                  </a:lnTo>
                  <a:lnTo>
                    <a:pt x="411" y="62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09" y="62"/>
                  </a:lnTo>
                  <a:lnTo>
                    <a:pt x="411" y="62"/>
                  </a:lnTo>
                  <a:lnTo>
                    <a:pt x="411" y="60"/>
                  </a:lnTo>
                  <a:lnTo>
                    <a:pt x="413" y="60"/>
                  </a:lnTo>
                  <a:lnTo>
                    <a:pt x="413" y="62"/>
                  </a:lnTo>
                  <a:lnTo>
                    <a:pt x="413" y="60"/>
                  </a:lnTo>
                  <a:lnTo>
                    <a:pt x="411" y="60"/>
                  </a:lnTo>
                  <a:lnTo>
                    <a:pt x="411" y="58"/>
                  </a:lnTo>
                  <a:lnTo>
                    <a:pt x="413" y="58"/>
                  </a:lnTo>
                  <a:lnTo>
                    <a:pt x="413" y="60"/>
                  </a:lnTo>
                  <a:lnTo>
                    <a:pt x="415" y="60"/>
                  </a:lnTo>
                  <a:lnTo>
                    <a:pt x="417" y="60"/>
                  </a:lnTo>
                  <a:lnTo>
                    <a:pt x="415" y="60"/>
                  </a:lnTo>
                  <a:lnTo>
                    <a:pt x="415" y="58"/>
                  </a:lnTo>
                  <a:lnTo>
                    <a:pt x="413" y="58"/>
                  </a:lnTo>
                  <a:lnTo>
                    <a:pt x="411" y="58"/>
                  </a:lnTo>
                  <a:lnTo>
                    <a:pt x="411" y="56"/>
                  </a:lnTo>
                  <a:lnTo>
                    <a:pt x="413" y="56"/>
                  </a:lnTo>
                  <a:lnTo>
                    <a:pt x="413" y="58"/>
                  </a:lnTo>
                  <a:lnTo>
                    <a:pt x="413" y="56"/>
                  </a:lnTo>
                  <a:lnTo>
                    <a:pt x="411" y="56"/>
                  </a:lnTo>
                  <a:lnTo>
                    <a:pt x="413" y="56"/>
                  </a:lnTo>
                  <a:lnTo>
                    <a:pt x="411" y="56"/>
                  </a:lnTo>
                  <a:lnTo>
                    <a:pt x="409" y="56"/>
                  </a:lnTo>
                  <a:lnTo>
                    <a:pt x="411" y="56"/>
                  </a:lnTo>
                  <a:lnTo>
                    <a:pt x="409" y="56"/>
                  </a:lnTo>
                  <a:lnTo>
                    <a:pt x="409" y="54"/>
                  </a:lnTo>
                  <a:lnTo>
                    <a:pt x="409" y="56"/>
                  </a:lnTo>
                  <a:lnTo>
                    <a:pt x="411" y="56"/>
                  </a:lnTo>
                  <a:lnTo>
                    <a:pt x="411" y="54"/>
                  </a:lnTo>
                  <a:lnTo>
                    <a:pt x="411" y="56"/>
                  </a:lnTo>
                  <a:lnTo>
                    <a:pt x="411" y="54"/>
                  </a:lnTo>
                  <a:lnTo>
                    <a:pt x="409" y="54"/>
                  </a:lnTo>
                  <a:lnTo>
                    <a:pt x="409" y="52"/>
                  </a:lnTo>
                  <a:lnTo>
                    <a:pt x="409" y="54"/>
                  </a:lnTo>
                  <a:lnTo>
                    <a:pt x="409" y="52"/>
                  </a:lnTo>
                  <a:lnTo>
                    <a:pt x="409" y="54"/>
                  </a:lnTo>
                  <a:lnTo>
                    <a:pt x="409" y="52"/>
                  </a:lnTo>
                  <a:lnTo>
                    <a:pt x="411" y="52"/>
                  </a:lnTo>
                  <a:lnTo>
                    <a:pt x="411" y="54"/>
                  </a:lnTo>
                  <a:lnTo>
                    <a:pt x="411" y="52"/>
                  </a:lnTo>
                  <a:lnTo>
                    <a:pt x="411" y="54"/>
                  </a:lnTo>
                  <a:lnTo>
                    <a:pt x="411" y="52"/>
                  </a:lnTo>
                  <a:lnTo>
                    <a:pt x="409" y="52"/>
                  </a:lnTo>
                  <a:lnTo>
                    <a:pt x="411" y="52"/>
                  </a:lnTo>
                  <a:lnTo>
                    <a:pt x="413" y="52"/>
                  </a:lnTo>
                  <a:lnTo>
                    <a:pt x="411" y="52"/>
                  </a:lnTo>
                  <a:lnTo>
                    <a:pt x="411" y="50"/>
                  </a:lnTo>
                  <a:lnTo>
                    <a:pt x="409" y="50"/>
                  </a:lnTo>
                  <a:lnTo>
                    <a:pt x="409" y="48"/>
                  </a:lnTo>
                  <a:lnTo>
                    <a:pt x="409" y="50"/>
                  </a:lnTo>
                  <a:lnTo>
                    <a:pt x="411" y="50"/>
                  </a:lnTo>
                  <a:lnTo>
                    <a:pt x="409" y="50"/>
                  </a:lnTo>
                  <a:lnTo>
                    <a:pt x="411" y="50"/>
                  </a:lnTo>
                  <a:lnTo>
                    <a:pt x="409" y="50"/>
                  </a:lnTo>
                  <a:lnTo>
                    <a:pt x="409" y="48"/>
                  </a:lnTo>
                  <a:lnTo>
                    <a:pt x="411" y="48"/>
                  </a:lnTo>
                  <a:lnTo>
                    <a:pt x="413" y="48"/>
                  </a:lnTo>
                  <a:lnTo>
                    <a:pt x="413" y="50"/>
                  </a:lnTo>
                  <a:lnTo>
                    <a:pt x="413" y="48"/>
                  </a:lnTo>
                  <a:lnTo>
                    <a:pt x="411" y="48"/>
                  </a:lnTo>
                  <a:lnTo>
                    <a:pt x="411" y="46"/>
                  </a:lnTo>
                  <a:lnTo>
                    <a:pt x="409" y="46"/>
                  </a:lnTo>
                  <a:lnTo>
                    <a:pt x="409" y="45"/>
                  </a:lnTo>
                  <a:lnTo>
                    <a:pt x="411" y="45"/>
                  </a:lnTo>
                  <a:lnTo>
                    <a:pt x="411" y="46"/>
                  </a:lnTo>
                  <a:lnTo>
                    <a:pt x="411" y="45"/>
                  </a:lnTo>
                  <a:lnTo>
                    <a:pt x="411" y="46"/>
                  </a:lnTo>
                  <a:lnTo>
                    <a:pt x="413" y="46"/>
                  </a:lnTo>
                  <a:lnTo>
                    <a:pt x="413" y="48"/>
                  </a:lnTo>
                  <a:lnTo>
                    <a:pt x="413" y="46"/>
                  </a:lnTo>
                  <a:lnTo>
                    <a:pt x="411" y="46"/>
                  </a:lnTo>
                  <a:lnTo>
                    <a:pt x="411" y="45"/>
                  </a:lnTo>
                  <a:lnTo>
                    <a:pt x="411" y="46"/>
                  </a:lnTo>
                  <a:lnTo>
                    <a:pt x="411" y="45"/>
                  </a:lnTo>
                  <a:lnTo>
                    <a:pt x="411" y="43"/>
                  </a:lnTo>
                  <a:lnTo>
                    <a:pt x="413" y="43"/>
                  </a:lnTo>
                  <a:lnTo>
                    <a:pt x="413" y="41"/>
                  </a:lnTo>
                  <a:lnTo>
                    <a:pt x="413" y="43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1" y="41"/>
                  </a:lnTo>
                  <a:lnTo>
                    <a:pt x="409" y="41"/>
                  </a:lnTo>
                  <a:lnTo>
                    <a:pt x="411" y="41"/>
                  </a:lnTo>
                  <a:lnTo>
                    <a:pt x="409" y="41"/>
                  </a:lnTo>
                  <a:lnTo>
                    <a:pt x="409" y="39"/>
                  </a:lnTo>
                  <a:lnTo>
                    <a:pt x="409" y="41"/>
                  </a:lnTo>
                  <a:lnTo>
                    <a:pt x="409" y="39"/>
                  </a:lnTo>
                  <a:lnTo>
                    <a:pt x="409" y="41"/>
                  </a:lnTo>
                  <a:lnTo>
                    <a:pt x="409" y="39"/>
                  </a:lnTo>
                  <a:lnTo>
                    <a:pt x="409" y="37"/>
                  </a:lnTo>
                  <a:lnTo>
                    <a:pt x="409" y="39"/>
                  </a:lnTo>
                  <a:lnTo>
                    <a:pt x="411" y="39"/>
                  </a:lnTo>
                  <a:lnTo>
                    <a:pt x="409" y="39"/>
                  </a:lnTo>
                  <a:lnTo>
                    <a:pt x="409" y="37"/>
                  </a:lnTo>
                  <a:lnTo>
                    <a:pt x="411" y="37"/>
                  </a:lnTo>
                  <a:lnTo>
                    <a:pt x="411" y="35"/>
                  </a:lnTo>
                  <a:lnTo>
                    <a:pt x="411" y="37"/>
                  </a:lnTo>
                  <a:lnTo>
                    <a:pt x="411" y="35"/>
                  </a:lnTo>
                  <a:lnTo>
                    <a:pt x="413" y="35"/>
                  </a:lnTo>
                  <a:lnTo>
                    <a:pt x="413" y="37"/>
                  </a:lnTo>
                  <a:lnTo>
                    <a:pt x="413" y="35"/>
                  </a:lnTo>
                  <a:lnTo>
                    <a:pt x="411" y="35"/>
                  </a:lnTo>
                  <a:lnTo>
                    <a:pt x="411" y="33"/>
                  </a:lnTo>
                  <a:lnTo>
                    <a:pt x="411" y="35"/>
                  </a:lnTo>
                  <a:lnTo>
                    <a:pt x="411" y="33"/>
                  </a:lnTo>
                  <a:lnTo>
                    <a:pt x="411" y="35"/>
                  </a:lnTo>
                  <a:lnTo>
                    <a:pt x="409" y="35"/>
                  </a:lnTo>
                  <a:lnTo>
                    <a:pt x="409" y="33"/>
                  </a:lnTo>
                  <a:lnTo>
                    <a:pt x="411" y="33"/>
                  </a:lnTo>
                  <a:lnTo>
                    <a:pt x="409" y="33"/>
                  </a:lnTo>
                  <a:lnTo>
                    <a:pt x="409" y="31"/>
                  </a:lnTo>
                  <a:lnTo>
                    <a:pt x="409" y="33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09" y="31"/>
                  </a:lnTo>
                  <a:lnTo>
                    <a:pt x="411" y="31"/>
                  </a:lnTo>
                  <a:lnTo>
                    <a:pt x="411" y="33"/>
                  </a:lnTo>
                  <a:lnTo>
                    <a:pt x="413" y="33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1" y="33"/>
                  </a:lnTo>
                  <a:lnTo>
                    <a:pt x="411" y="31"/>
                  </a:lnTo>
                  <a:lnTo>
                    <a:pt x="413" y="31"/>
                  </a:lnTo>
                  <a:lnTo>
                    <a:pt x="413" y="33"/>
                  </a:lnTo>
                  <a:lnTo>
                    <a:pt x="413" y="31"/>
                  </a:lnTo>
                  <a:lnTo>
                    <a:pt x="413" y="33"/>
                  </a:lnTo>
                  <a:lnTo>
                    <a:pt x="415" y="33"/>
                  </a:lnTo>
                  <a:lnTo>
                    <a:pt x="415" y="31"/>
                  </a:lnTo>
                  <a:lnTo>
                    <a:pt x="415" y="33"/>
                  </a:lnTo>
                  <a:lnTo>
                    <a:pt x="417" y="33"/>
                  </a:lnTo>
                  <a:lnTo>
                    <a:pt x="417" y="31"/>
                  </a:lnTo>
                  <a:lnTo>
                    <a:pt x="415" y="31"/>
                  </a:lnTo>
                  <a:lnTo>
                    <a:pt x="413" y="31"/>
                  </a:lnTo>
                  <a:lnTo>
                    <a:pt x="415" y="31"/>
                  </a:lnTo>
                  <a:lnTo>
                    <a:pt x="417" y="31"/>
                  </a:lnTo>
                  <a:lnTo>
                    <a:pt x="419" y="31"/>
                  </a:lnTo>
                  <a:lnTo>
                    <a:pt x="417" y="31"/>
                  </a:lnTo>
                  <a:lnTo>
                    <a:pt x="417" y="33"/>
                  </a:lnTo>
                  <a:lnTo>
                    <a:pt x="415" y="33"/>
                  </a:lnTo>
                  <a:lnTo>
                    <a:pt x="415" y="35"/>
                  </a:lnTo>
                  <a:lnTo>
                    <a:pt x="413" y="35"/>
                  </a:lnTo>
                  <a:lnTo>
                    <a:pt x="413" y="37"/>
                  </a:lnTo>
                  <a:lnTo>
                    <a:pt x="411" y="37"/>
                  </a:lnTo>
                  <a:lnTo>
                    <a:pt x="411" y="39"/>
                  </a:lnTo>
                  <a:lnTo>
                    <a:pt x="411" y="41"/>
                  </a:lnTo>
                  <a:lnTo>
                    <a:pt x="413" y="41"/>
                  </a:lnTo>
                  <a:lnTo>
                    <a:pt x="415" y="41"/>
                  </a:lnTo>
                  <a:lnTo>
                    <a:pt x="417" y="41"/>
                  </a:lnTo>
                  <a:lnTo>
                    <a:pt x="417" y="43"/>
                  </a:lnTo>
                  <a:lnTo>
                    <a:pt x="419" y="41"/>
                  </a:lnTo>
                  <a:lnTo>
                    <a:pt x="421" y="41"/>
                  </a:lnTo>
                  <a:lnTo>
                    <a:pt x="423" y="43"/>
                  </a:lnTo>
                  <a:lnTo>
                    <a:pt x="421" y="45"/>
                  </a:lnTo>
                  <a:lnTo>
                    <a:pt x="419" y="45"/>
                  </a:lnTo>
                  <a:lnTo>
                    <a:pt x="417" y="45"/>
                  </a:lnTo>
                  <a:lnTo>
                    <a:pt x="417" y="46"/>
                  </a:lnTo>
                  <a:lnTo>
                    <a:pt x="419" y="46"/>
                  </a:lnTo>
                  <a:lnTo>
                    <a:pt x="421" y="46"/>
                  </a:lnTo>
                  <a:lnTo>
                    <a:pt x="419" y="48"/>
                  </a:lnTo>
                  <a:lnTo>
                    <a:pt x="417" y="48"/>
                  </a:lnTo>
                  <a:lnTo>
                    <a:pt x="417" y="50"/>
                  </a:lnTo>
                  <a:lnTo>
                    <a:pt x="415" y="50"/>
                  </a:lnTo>
                  <a:lnTo>
                    <a:pt x="417" y="50"/>
                  </a:lnTo>
                  <a:lnTo>
                    <a:pt x="417" y="52"/>
                  </a:lnTo>
                  <a:lnTo>
                    <a:pt x="419" y="52"/>
                  </a:lnTo>
                  <a:lnTo>
                    <a:pt x="419" y="54"/>
                  </a:lnTo>
                  <a:lnTo>
                    <a:pt x="421" y="54"/>
                  </a:lnTo>
                  <a:lnTo>
                    <a:pt x="421" y="52"/>
                  </a:lnTo>
                  <a:lnTo>
                    <a:pt x="423" y="52"/>
                  </a:lnTo>
                  <a:lnTo>
                    <a:pt x="423" y="54"/>
                  </a:lnTo>
                  <a:lnTo>
                    <a:pt x="425" y="52"/>
                  </a:lnTo>
                  <a:lnTo>
                    <a:pt x="425" y="54"/>
                  </a:lnTo>
                  <a:lnTo>
                    <a:pt x="427" y="54"/>
                  </a:lnTo>
                  <a:lnTo>
                    <a:pt x="427" y="56"/>
                  </a:lnTo>
                  <a:lnTo>
                    <a:pt x="427" y="58"/>
                  </a:lnTo>
                  <a:lnTo>
                    <a:pt x="425" y="58"/>
                  </a:lnTo>
                  <a:lnTo>
                    <a:pt x="425" y="60"/>
                  </a:lnTo>
                  <a:lnTo>
                    <a:pt x="425" y="62"/>
                  </a:lnTo>
                  <a:lnTo>
                    <a:pt x="423" y="62"/>
                  </a:lnTo>
                  <a:lnTo>
                    <a:pt x="425" y="62"/>
                  </a:lnTo>
                  <a:lnTo>
                    <a:pt x="425" y="64"/>
                  </a:lnTo>
                  <a:lnTo>
                    <a:pt x="427" y="66"/>
                  </a:lnTo>
                  <a:lnTo>
                    <a:pt x="427" y="68"/>
                  </a:lnTo>
                  <a:lnTo>
                    <a:pt x="428" y="68"/>
                  </a:lnTo>
                  <a:lnTo>
                    <a:pt x="428" y="70"/>
                  </a:lnTo>
                  <a:lnTo>
                    <a:pt x="427" y="70"/>
                  </a:lnTo>
                  <a:lnTo>
                    <a:pt x="427" y="71"/>
                  </a:lnTo>
                  <a:lnTo>
                    <a:pt x="427" y="73"/>
                  </a:lnTo>
                  <a:lnTo>
                    <a:pt x="427" y="75"/>
                  </a:lnTo>
                  <a:lnTo>
                    <a:pt x="428" y="75"/>
                  </a:lnTo>
                  <a:lnTo>
                    <a:pt x="427" y="77"/>
                  </a:lnTo>
                  <a:lnTo>
                    <a:pt x="428" y="77"/>
                  </a:lnTo>
                  <a:lnTo>
                    <a:pt x="428" y="79"/>
                  </a:lnTo>
                  <a:lnTo>
                    <a:pt x="430" y="77"/>
                  </a:lnTo>
                  <a:lnTo>
                    <a:pt x="432" y="77"/>
                  </a:lnTo>
                  <a:lnTo>
                    <a:pt x="432" y="79"/>
                  </a:lnTo>
                  <a:lnTo>
                    <a:pt x="434" y="79"/>
                  </a:lnTo>
                  <a:lnTo>
                    <a:pt x="434" y="81"/>
                  </a:lnTo>
                  <a:lnTo>
                    <a:pt x="436" y="81"/>
                  </a:lnTo>
                  <a:lnTo>
                    <a:pt x="438" y="81"/>
                  </a:lnTo>
                  <a:lnTo>
                    <a:pt x="438" y="79"/>
                  </a:lnTo>
                  <a:lnTo>
                    <a:pt x="440" y="79"/>
                  </a:lnTo>
                  <a:lnTo>
                    <a:pt x="440" y="77"/>
                  </a:lnTo>
                  <a:lnTo>
                    <a:pt x="440" y="75"/>
                  </a:lnTo>
                  <a:lnTo>
                    <a:pt x="442" y="73"/>
                  </a:lnTo>
                  <a:lnTo>
                    <a:pt x="444" y="73"/>
                  </a:lnTo>
                  <a:lnTo>
                    <a:pt x="446" y="73"/>
                  </a:lnTo>
                  <a:lnTo>
                    <a:pt x="446" y="75"/>
                  </a:lnTo>
                  <a:lnTo>
                    <a:pt x="444" y="75"/>
                  </a:lnTo>
                  <a:lnTo>
                    <a:pt x="444" y="77"/>
                  </a:lnTo>
                  <a:lnTo>
                    <a:pt x="444" y="79"/>
                  </a:lnTo>
                  <a:lnTo>
                    <a:pt x="442" y="79"/>
                  </a:lnTo>
                  <a:lnTo>
                    <a:pt x="442" y="81"/>
                  </a:lnTo>
                  <a:lnTo>
                    <a:pt x="444" y="81"/>
                  </a:lnTo>
                  <a:lnTo>
                    <a:pt x="442" y="81"/>
                  </a:lnTo>
                  <a:lnTo>
                    <a:pt x="442" y="83"/>
                  </a:lnTo>
                  <a:lnTo>
                    <a:pt x="444" y="83"/>
                  </a:lnTo>
                  <a:lnTo>
                    <a:pt x="444" y="85"/>
                  </a:lnTo>
                  <a:lnTo>
                    <a:pt x="446" y="85"/>
                  </a:lnTo>
                  <a:lnTo>
                    <a:pt x="444" y="85"/>
                  </a:lnTo>
                  <a:lnTo>
                    <a:pt x="444" y="87"/>
                  </a:lnTo>
                  <a:lnTo>
                    <a:pt x="446" y="89"/>
                  </a:lnTo>
                  <a:lnTo>
                    <a:pt x="448" y="89"/>
                  </a:lnTo>
                  <a:lnTo>
                    <a:pt x="448" y="91"/>
                  </a:lnTo>
                  <a:lnTo>
                    <a:pt x="448" y="93"/>
                  </a:lnTo>
                  <a:lnTo>
                    <a:pt x="450" y="93"/>
                  </a:lnTo>
                  <a:lnTo>
                    <a:pt x="450" y="94"/>
                  </a:lnTo>
                  <a:lnTo>
                    <a:pt x="450" y="96"/>
                  </a:lnTo>
                  <a:lnTo>
                    <a:pt x="451" y="96"/>
                  </a:lnTo>
                  <a:lnTo>
                    <a:pt x="451" y="98"/>
                  </a:lnTo>
                  <a:lnTo>
                    <a:pt x="453" y="98"/>
                  </a:lnTo>
                  <a:lnTo>
                    <a:pt x="455" y="96"/>
                  </a:lnTo>
                  <a:lnTo>
                    <a:pt x="455" y="98"/>
                  </a:lnTo>
                  <a:lnTo>
                    <a:pt x="457" y="98"/>
                  </a:lnTo>
                  <a:lnTo>
                    <a:pt x="459" y="98"/>
                  </a:lnTo>
                  <a:lnTo>
                    <a:pt x="459" y="100"/>
                  </a:lnTo>
                  <a:lnTo>
                    <a:pt x="461" y="100"/>
                  </a:lnTo>
                  <a:lnTo>
                    <a:pt x="459" y="100"/>
                  </a:lnTo>
                  <a:lnTo>
                    <a:pt x="457" y="102"/>
                  </a:lnTo>
                  <a:lnTo>
                    <a:pt x="455" y="104"/>
                  </a:lnTo>
                  <a:lnTo>
                    <a:pt x="453" y="102"/>
                  </a:lnTo>
                  <a:lnTo>
                    <a:pt x="453" y="104"/>
                  </a:lnTo>
                  <a:lnTo>
                    <a:pt x="451" y="104"/>
                  </a:lnTo>
                  <a:lnTo>
                    <a:pt x="450" y="104"/>
                  </a:lnTo>
                  <a:lnTo>
                    <a:pt x="448" y="104"/>
                  </a:lnTo>
                  <a:lnTo>
                    <a:pt x="446" y="102"/>
                  </a:lnTo>
                  <a:lnTo>
                    <a:pt x="444" y="104"/>
                  </a:lnTo>
                  <a:lnTo>
                    <a:pt x="444" y="106"/>
                  </a:lnTo>
                  <a:lnTo>
                    <a:pt x="444" y="108"/>
                  </a:lnTo>
                  <a:lnTo>
                    <a:pt x="442" y="108"/>
                  </a:lnTo>
                  <a:lnTo>
                    <a:pt x="444" y="108"/>
                  </a:lnTo>
                  <a:lnTo>
                    <a:pt x="444" y="110"/>
                  </a:lnTo>
                  <a:lnTo>
                    <a:pt x="446" y="110"/>
                  </a:lnTo>
                  <a:lnTo>
                    <a:pt x="444" y="112"/>
                  </a:lnTo>
                  <a:lnTo>
                    <a:pt x="446" y="112"/>
                  </a:lnTo>
                  <a:lnTo>
                    <a:pt x="446" y="114"/>
                  </a:lnTo>
                  <a:lnTo>
                    <a:pt x="448" y="112"/>
                  </a:lnTo>
                  <a:lnTo>
                    <a:pt x="448" y="110"/>
                  </a:lnTo>
                  <a:lnTo>
                    <a:pt x="450" y="110"/>
                  </a:lnTo>
                  <a:lnTo>
                    <a:pt x="451" y="110"/>
                  </a:lnTo>
                  <a:lnTo>
                    <a:pt x="453" y="110"/>
                  </a:lnTo>
                  <a:lnTo>
                    <a:pt x="455" y="110"/>
                  </a:lnTo>
                  <a:lnTo>
                    <a:pt x="455" y="112"/>
                  </a:lnTo>
                  <a:lnTo>
                    <a:pt x="455" y="110"/>
                  </a:lnTo>
                  <a:lnTo>
                    <a:pt x="457" y="110"/>
                  </a:lnTo>
                  <a:lnTo>
                    <a:pt x="457" y="108"/>
                  </a:lnTo>
                  <a:lnTo>
                    <a:pt x="459" y="110"/>
                  </a:lnTo>
                  <a:lnTo>
                    <a:pt x="459" y="108"/>
                  </a:lnTo>
                  <a:lnTo>
                    <a:pt x="461" y="108"/>
                  </a:lnTo>
                  <a:lnTo>
                    <a:pt x="463" y="106"/>
                  </a:lnTo>
                  <a:lnTo>
                    <a:pt x="463" y="108"/>
                  </a:lnTo>
                  <a:lnTo>
                    <a:pt x="465" y="108"/>
                  </a:lnTo>
                  <a:lnTo>
                    <a:pt x="465" y="110"/>
                  </a:lnTo>
                  <a:lnTo>
                    <a:pt x="467" y="112"/>
                  </a:lnTo>
                  <a:lnTo>
                    <a:pt x="469" y="112"/>
                  </a:lnTo>
                  <a:lnTo>
                    <a:pt x="471" y="114"/>
                  </a:lnTo>
                  <a:lnTo>
                    <a:pt x="471" y="112"/>
                  </a:lnTo>
                  <a:lnTo>
                    <a:pt x="473" y="112"/>
                  </a:lnTo>
                  <a:lnTo>
                    <a:pt x="471" y="110"/>
                  </a:lnTo>
                  <a:lnTo>
                    <a:pt x="473" y="110"/>
                  </a:lnTo>
                  <a:lnTo>
                    <a:pt x="473" y="108"/>
                  </a:lnTo>
                  <a:lnTo>
                    <a:pt x="473" y="106"/>
                  </a:lnTo>
                  <a:lnTo>
                    <a:pt x="475" y="106"/>
                  </a:lnTo>
                  <a:lnTo>
                    <a:pt x="475" y="104"/>
                  </a:lnTo>
                  <a:lnTo>
                    <a:pt x="476" y="104"/>
                  </a:lnTo>
                  <a:lnTo>
                    <a:pt x="478" y="104"/>
                  </a:lnTo>
                  <a:lnTo>
                    <a:pt x="478" y="102"/>
                  </a:lnTo>
                  <a:lnTo>
                    <a:pt x="478" y="100"/>
                  </a:lnTo>
                  <a:lnTo>
                    <a:pt x="480" y="100"/>
                  </a:lnTo>
                  <a:lnTo>
                    <a:pt x="482" y="100"/>
                  </a:lnTo>
                  <a:lnTo>
                    <a:pt x="484" y="100"/>
                  </a:lnTo>
                  <a:lnTo>
                    <a:pt x="486" y="100"/>
                  </a:lnTo>
                  <a:lnTo>
                    <a:pt x="488" y="102"/>
                  </a:lnTo>
                  <a:lnTo>
                    <a:pt x="488" y="104"/>
                  </a:lnTo>
                  <a:lnTo>
                    <a:pt x="490" y="104"/>
                  </a:lnTo>
                  <a:lnTo>
                    <a:pt x="488" y="106"/>
                  </a:lnTo>
                  <a:lnTo>
                    <a:pt x="486" y="108"/>
                  </a:lnTo>
                  <a:lnTo>
                    <a:pt x="484" y="108"/>
                  </a:lnTo>
                  <a:lnTo>
                    <a:pt x="484" y="110"/>
                  </a:lnTo>
                  <a:lnTo>
                    <a:pt x="482" y="110"/>
                  </a:lnTo>
                  <a:lnTo>
                    <a:pt x="482" y="112"/>
                  </a:lnTo>
                  <a:lnTo>
                    <a:pt x="480" y="110"/>
                  </a:lnTo>
                  <a:lnTo>
                    <a:pt x="480" y="112"/>
                  </a:lnTo>
                  <a:lnTo>
                    <a:pt x="478" y="112"/>
                  </a:lnTo>
                  <a:lnTo>
                    <a:pt x="478" y="114"/>
                  </a:lnTo>
                  <a:lnTo>
                    <a:pt x="476" y="114"/>
                  </a:lnTo>
                  <a:lnTo>
                    <a:pt x="475" y="114"/>
                  </a:lnTo>
                  <a:lnTo>
                    <a:pt x="475" y="116"/>
                  </a:lnTo>
                  <a:lnTo>
                    <a:pt x="475" y="118"/>
                  </a:lnTo>
                  <a:lnTo>
                    <a:pt x="475" y="119"/>
                  </a:lnTo>
                  <a:lnTo>
                    <a:pt x="475" y="121"/>
                  </a:lnTo>
                  <a:lnTo>
                    <a:pt x="476" y="121"/>
                  </a:lnTo>
                  <a:lnTo>
                    <a:pt x="476" y="123"/>
                  </a:lnTo>
                  <a:lnTo>
                    <a:pt x="478" y="123"/>
                  </a:lnTo>
                  <a:lnTo>
                    <a:pt x="480" y="125"/>
                  </a:lnTo>
                  <a:lnTo>
                    <a:pt x="480" y="123"/>
                  </a:lnTo>
                  <a:lnTo>
                    <a:pt x="482" y="121"/>
                  </a:lnTo>
                  <a:lnTo>
                    <a:pt x="480" y="121"/>
                  </a:lnTo>
                  <a:lnTo>
                    <a:pt x="482" y="119"/>
                  </a:lnTo>
                  <a:lnTo>
                    <a:pt x="484" y="119"/>
                  </a:lnTo>
                  <a:lnTo>
                    <a:pt x="484" y="121"/>
                  </a:lnTo>
                  <a:lnTo>
                    <a:pt x="484" y="123"/>
                  </a:lnTo>
                  <a:lnTo>
                    <a:pt x="486" y="123"/>
                  </a:lnTo>
                  <a:lnTo>
                    <a:pt x="486" y="125"/>
                  </a:lnTo>
                  <a:lnTo>
                    <a:pt x="486" y="127"/>
                  </a:lnTo>
                  <a:lnTo>
                    <a:pt x="484" y="127"/>
                  </a:lnTo>
                  <a:lnTo>
                    <a:pt x="482" y="127"/>
                  </a:lnTo>
                  <a:lnTo>
                    <a:pt x="482" y="129"/>
                  </a:lnTo>
                  <a:lnTo>
                    <a:pt x="482" y="131"/>
                  </a:lnTo>
                  <a:lnTo>
                    <a:pt x="484" y="133"/>
                  </a:lnTo>
                  <a:lnTo>
                    <a:pt x="482" y="133"/>
                  </a:lnTo>
                  <a:lnTo>
                    <a:pt x="480" y="135"/>
                  </a:lnTo>
                  <a:lnTo>
                    <a:pt x="480" y="137"/>
                  </a:lnTo>
                  <a:lnTo>
                    <a:pt x="480" y="139"/>
                  </a:lnTo>
                  <a:lnTo>
                    <a:pt x="480" y="141"/>
                  </a:lnTo>
                  <a:lnTo>
                    <a:pt x="480" y="142"/>
                  </a:lnTo>
                  <a:lnTo>
                    <a:pt x="480" y="144"/>
                  </a:lnTo>
                  <a:lnTo>
                    <a:pt x="478" y="144"/>
                  </a:lnTo>
                  <a:lnTo>
                    <a:pt x="478" y="146"/>
                  </a:lnTo>
                  <a:lnTo>
                    <a:pt x="478" y="148"/>
                  </a:lnTo>
                  <a:lnTo>
                    <a:pt x="476" y="148"/>
                  </a:lnTo>
                  <a:lnTo>
                    <a:pt x="476" y="150"/>
                  </a:lnTo>
                  <a:lnTo>
                    <a:pt x="478" y="152"/>
                  </a:lnTo>
                  <a:lnTo>
                    <a:pt x="478" y="154"/>
                  </a:lnTo>
                  <a:lnTo>
                    <a:pt x="480" y="156"/>
                  </a:lnTo>
                  <a:lnTo>
                    <a:pt x="480" y="154"/>
                  </a:lnTo>
                  <a:lnTo>
                    <a:pt x="482" y="154"/>
                  </a:lnTo>
                  <a:lnTo>
                    <a:pt x="484" y="154"/>
                  </a:lnTo>
                  <a:lnTo>
                    <a:pt x="486" y="154"/>
                  </a:lnTo>
                  <a:lnTo>
                    <a:pt x="486" y="156"/>
                  </a:lnTo>
                  <a:lnTo>
                    <a:pt x="488" y="156"/>
                  </a:lnTo>
                  <a:lnTo>
                    <a:pt x="488" y="158"/>
                  </a:lnTo>
                  <a:lnTo>
                    <a:pt x="490" y="160"/>
                  </a:lnTo>
                  <a:lnTo>
                    <a:pt x="492" y="160"/>
                  </a:lnTo>
                  <a:lnTo>
                    <a:pt x="492" y="162"/>
                  </a:lnTo>
                  <a:lnTo>
                    <a:pt x="494" y="164"/>
                  </a:lnTo>
                  <a:lnTo>
                    <a:pt x="496" y="164"/>
                  </a:lnTo>
                  <a:lnTo>
                    <a:pt x="496" y="165"/>
                  </a:lnTo>
                  <a:lnTo>
                    <a:pt x="498" y="165"/>
                  </a:lnTo>
                  <a:lnTo>
                    <a:pt x="498" y="167"/>
                  </a:lnTo>
                  <a:lnTo>
                    <a:pt x="500" y="165"/>
                  </a:lnTo>
                  <a:lnTo>
                    <a:pt x="498" y="164"/>
                  </a:lnTo>
                  <a:lnTo>
                    <a:pt x="500" y="164"/>
                  </a:lnTo>
                  <a:lnTo>
                    <a:pt x="501" y="164"/>
                  </a:lnTo>
                  <a:lnTo>
                    <a:pt x="503" y="164"/>
                  </a:lnTo>
                  <a:lnTo>
                    <a:pt x="503" y="165"/>
                  </a:lnTo>
                  <a:lnTo>
                    <a:pt x="505" y="167"/>
                  </a:lnTo>
                  <a:lnTo>
                    <a:pt x="507" y="167"/>
                  </a:lnTo>
                  <a:lnTo>
                    <a:pt x="509" y="167"/>
                  </a:lnTo>
                  <a:lnTo>
                    <a:pt x="509" y="165"/>
                  </a:lnTo>
                  <a:lnTo>
                    <a:pt x="509" y="167"/>
                  </a:lnTo>
                  <a:lnTo>
                    <a:pt x="511" y="167"/>
                  </a:lnTo>
                  <a:lnTo>
                    <a:pt x="513" y="167"/>
                  </a:lnTo>
                  <a:lnTo>
                    <a:pt x="511" y="165"/>
                  </a:lnTo>
                  <a:lnTo>
                    <a:pt x="513" y="165"/>
                  </a:lnTo>
                  <a:lnTo>
                    <a:pt x="511" y="164"/>
                  </a:lnTo>
                  <a:lnTo>
                    <a:pt x="513" y="164"/>
                  </a:lnTo>
                  <a:lnTo>
                    <a:pt x="513" y="162"/>
                  </a:lnTo>
                  <a:lnTo>
                    <a:pt x="513" y="164"/>
                  </a:lnTo>
                  <a:lnTo>
                    <a:pt x="513" y="165"/>
                  </a:lnTo>
                  <a:lnTo>
                    <a:pt x="515" y="165"/>
                  </a:lnTo>
                  <a:lnTo>
                    <a:pt x="515" y="167"/>
                  </a:lnTo>
                  <a:lnTo>
                    <a:pt x="515" y="169"/>
                  </a:lnTo>
                  <a:lnTo>
                    <a:pt x="513" y="169"/>
                  </a:lnTo>
                  <a:lnTo>
                    <a:pt x="515" y="171"/>
                  </a:lnTo>
                  <a:lnTo>
                    <a:pt x="513" y="169"/>
                  </a:lnTo>
                  <a:lnTo>
                    <a:pt x="513" y="171"/>
                  </a:lnTo>
                  <a:lnTo>
                    <a:pt x="513" y="173"/>
                  </a:lnTo>
                  <a:lnTo>
                    <a:pt x="511" y="173"/>
                  </a:lnTo>
                  <a:lnTo>
                    <a:pt x="513" y="175"/>
                  </a:lnTo>
                  <a:lnTo>
                    <a:pt x="515" y="177"/>
                  </a:lnTo>
                  <a:lnTo>
                    <a:pt x="513" y="177"/>
                  </a:lnTo>
                  <a:lnTo>
                    <a:pt x="515" y="177"/>
                  </a:lnTo>
                  <a:lnTo>
                    <a:pt x="515" y="179"/>
                  </a:lnTo>
                  <a:lnTo>
                    <a:pt x="515" y="181"/>
                  </a:lnTo>
                  <a:lnTo>
                    <a:pt x="517" y="181"/>
                  </a:lnTo>
                  <a:lnTo>
                    <a:pt x="519" y="181"/>
                  </a:lnTo>
                  <a:lnTo>
                    <a:pt x="519" y="183"/>
                  </a:lnTo>
                  <a:lnTo>
                    <a:pt x="519" y="185"/>
                  </a:lnTo>
                  <a:lnTo>
                    <a:pt x="517" y="187"/>
                  </a:lnTo>
                  <a:lnTo>
                    <a:pt x="517" y="189"/>
                  </a:lnTo>
                  <a:lnTo>
                    <a:pt x="517" y="190"/>
                  </a:lnTo>
                  <a:lnTo>
                    <a:pt x="517" y="192"/>
                  </a:lnTo>
                  <a:lnTo>
                    <a:pt x="519" y="194"/>
                  </a:lnTo>
                  <a:lnTo>
                    <a:pt x="519" y="196"/>
                  </a:lnTo>
                  <a:lnTo>
                    <a:pt x="519" y="194"/>
                  </a:lnTo>
                  <a:lnTo>
                    <a:pt x="519" y="192"/>
                  </a:lnTo>
                  <a:lnTo>
                    <a:pt x="519" y="190"/>
                  </a:lnTo>
                  <a:lnTo>
                    <a:pt x="521" y="190"/>
                  </a:lnTo>
                  <a:lnTo>
                    <a:pt x="523" y="192"/>
                  </a:lnTo>
                  <a:lnTo>
                    <a:pt x="523" y="194"/>
                  </a:lnTo>
                  <a:lnTo>
                    <a:pt x="523" y="196"/>
                  </a:lnTo>
                  <a:lnTo>
                    <a:pt x="524" y="198"/>
                  </a:lnTo>
                  <a:lnTo>
                    <a:pt x="524" y="200"/>
                  </a:lnTo>
                  <a:lnTo>
                    <a:pt x="524" y="202"/>
                  </a:lnTo>
                  <a:lnTo>
                    <a:pt x="523" y="202"/>
                  </a:lnTo>
                  <a:lnTo>
                    <a:pt x="521" y="202"/>
                  </a:lnTo>
                  <a:lnTo>
                    <a:pt x="523" y="204"/>
                  </a:lnTo>
                  <a:lnTo>
                    <a:pt x="523" y="206"/>
                  </a:lnTo>
                  <a:lnTo>
                    <a:pt x="524" y="206"/>
                  </a:lnTo>
                  <a:lnTo>
                    <a:pt x="524" y="208"/>
                  </a:lnTo>
                  <a:lnTo>
                    <a:pt x="523" y="208"/>
                  </a:lnTo>
                  <a:lnTo>
                    <a:pt x="523" y="210"/>
                  </a:lnTo>
                  <a:lnTo>
                    <a:pt x="524" y="210"/>
                  </a:lnTo>
                  <a:lnTo>
                    <a:pt x="524" y="212"/>
                  </a:lnTo>
                  <a:lnTo>
                    <a:pt x="524" y="213"/>
                  </a:lnTo>
                  <a:lnTo>
                    <a:pt x="526" y="213"/>
                  </a:lnTo>
                  <a:lnTo>
                    <a:pt x="526" y="212"/>
                  </a:lnTo>
                  <a:lnTo>
                    <a:pt x="526" y="213"/>
                  </a:lnTo>
                  <a:lnTo>
                    <a:pt x="528" y="213"/>
                  </a:lnTo>
                  <a:lnTo>
                    <a:pt x="526" y="213"/>
                  </a:lnTo>
                  <a:lnTo>
                    <a:pt x="526" y="215"/>
                  </a:lnTo>
                  <a:lnTo>
                    <a:pt x="524" y="215"/>
                  </a:lnTo>
                  <a:lnTo>
                    <a:pt x="524" y="217"/>
                  </a:lnTo>
                  <a:lnTo>
                    <a:pt x="524" y="219"/>
                  </a:lnTo>
                  <a:lnTo>
                    <a:pt x="526" y="219"/>
                  </a:lnTo>
                  <a:lnTo>
                    <a:pt x="526" y="221"/>
                  </a:lnTo>
                  <a:lnTo>
                    <a:pt x="524" y="223"/>
                  </a:lnTo>
                  <a:lnTo>
                    <a:pt x="524" y="225"/>
                  </a:lnTo>
                  <a:lnTo>
                    <a:pt x="524" y="227"/>
                  </a:lnTo>
                  <a:lnTo>
                    <a:pt x="524" y="229"/>
                  </a:lnTo>
                  <a:lnTo>
                    <a:pt x="526" y="229"/>
                  </a:lnTo>
                  <a:lnTo>
                    <a:pt x="528" y="229"/>
                  </a:lnTo>
                  <a:lnTo>
                    <a:pt x="528" y="231"/>
                  </a:lnTo>
                  <a:lnTo>
                    <a:pt x="530" y="231"/>
                  </a:lnTo>
                  <a:lnTo>
                    <a:pt x="532" y="233"/>
                  </a:lnTo>
                  <a:lnTo>
                    <a:pt x="534" y="233"/>
                  </a:lnTo>
                  <a:lnTo>
                    <a:pt x="534" y="235"/>
                  </a:lnTo>
                  <a:lnTo>
                    <a:pt x="536" y="237"/>
                  </a:lnTo>
                  <a:lnTo>
                    <a:pt x="536" y="238"/>
                  </a:lnTo>
                  <a:lnTo>
                    <a:pt x="538" y="237"/>
                  </a:lnTo>
                  <a:lnTo>
                    <a:pt x="538" y="238"/>
                  </a:lnTo>
                  <a:lnTo>
                    <a:pt x="536" y="240"/>
                  </a:lnTo>
                  <a:lnTo>
                    <a:pt x="536" y="242"/>
                  </a:lnTo>
                  <a:lnTo>
                    <a:pt x="534" y="242"/>
                  </a:lnTo>
                  <a:lnTo>
                    <a:pt x="532" y="242"/>
                  </a:lnTo>
                  <a:lnTo>
                    <a:pt x="530" y="242"/>
                  </a:lnTo>
                  <a:lnTo>
                    <a:pt x="530" y="244"/>
                  </a:lnTo>
                  <a:lnTo>
                    <a:pt x="532" y="244"/>
                  </a:lnTo>
                  <a:lnTo>
                    <a:pt x="532" y="246"/>
                  </a:lnTo>
                  <a:lnTo>
                    <a:pt x="534" y="246"/>
                  </a:lnTo>
                  <a:lnTo>
                    <a:pt x="534" y="248"/>
                  </a:lnTo>
                  <a:lnTo>
                    <a:pt x="534" y="250"/>
                  </a:lnTo>
                  <a:lnTo>
                    <a:pt x="536" y="250"/>
                  </a:lnTo>
                  <a:lnTo>
                    <a:pt x="538" y="252"/>
                  </a:lnTo>
                  <a:lnTo>
                    <a:pt x="538" y="250"/>
                  </a:lnTo>
                  <a:lnTo>
                    <a:pt x="540" y="250"/>
                  </a:lnTo>
                  <a:lnTo>
                    <a:pt x="542" y="250"/>
                  </a:lnTo>
                  <a:lnTo>
                    <a:pt x="542" y="248"/>
                  </a:lnTo>
                  <a:lnTo>
                    <a:pt x="542" y="250"/>
                  </a:lnTo>
                  <a:lnTo>
                    <a:pt x="544" y="250"/>
                  </a:lnTo>
                  <a:lnTo>
                    <a:pt x="546" y="250"/>
                  </a:lnTo>
                  <a:lnTo>
                    <a:pt x="544" y="252"/>
                  </a:lnTo>
                  <a:lnTo>
                    <a:pt x="544" y="254"/>
                  </a:lnTo>
                  <a:lnTo>
                    <a:pt x="542" y="254"/>
                  </a:lnTo>
                  <a:lnTo>
                    <a:pt x="542" y="256"/>
                  </a:lnTo>
                  <a:lnTo>
                    <a:pt x="542" y="258"/>
                  </a:lnTo>
                  <a:lnTo>
                    <a:pt x="544" y="258"/>
                  </a:lnTo>
                  <a:lnTo>
                    <a:pt x="544" y="260"/>
                  </a:lnTo>
                  <a:lnTo>
                    <a:pt x="544" y="261"/>
                  </a:lnTo>
                  <a:lnTo>
                    <a:pt x="544" y="260"/>
                  </a:lnTo>
                  <a:lnTo>
                    <a:pt x="546" y="260"/>
                  </a:lnTo>
                  <a:lnTo>
                    <a:pt x="546" y="258"/>
                  </a:lnTo>
                  <a:lnTo>
                    <a:pt x="546" y="256"/>
                  </a:lnTo>
                  <a:lnTo>
                    <a:pt x="548" y="256"/>
                  </a:lnTo>
                  <a:lnTo>
                    <a:pt x="548" y="258"/>
                  </a:lnTo>
                  <a:lnTo>
                    <a:pt x="549" y="256"/>
                  </a:lnTo>
                  <a:lnTo>
                    <a:pt x="549" y="258"/>
                  </a:lnTo>
                  <a:lnTo>
                    <a:pt x="549" y="260"/>
                  </a:lnTo>
                  <a:lnTo>
                    <a:pt x="551" y="260"/>
                  </a:lnTo>
                  <a:lnTo>
                    <a:pt x="551" y="258"/>
                  </a:lnTo>
                  <a:lnTo>
                    <a:pt x="553" y="258"/>
                  </a:lnTo>
                  <a:lnTo>
                    <a:pt x="553" y="256"/>
                  </a:lnTo>
                  <a:lnTo>
                    <a:pt x="553" y="258"/>
                  </a:lnTo>
                  <a:lnTo>
                    <a:pt x="555" y="256"/>
                  </a:lnTo>
                  <a:lnTo>
                    <a:pt x="555" y="258"/>
                  </a:lnTo>
                  <a:lnTo>
                    <a:pt x="557" y="258"/>
                  </a:lnTo>
                  <a:lnTo>
                    <a:pt x="559" y="258"/>
                  </a:lnTo>
                  <a:lnTo>
                    <a:pt x="559" y="256"/>
                  </a:lnTo>
                  <a:lnTo>
                    <a:pt x="561" y="256"/>
                  </a:lnTo>
                  <a:lnTo>
                    <a:pt x="563" y="254"/>
                  </a:lnTo>
                  <a:lnTo>
                    <a:pt x="563" y="256"/>
                  </a:lnTo>
                  <a:lnTo>
                    <a:pt x="563" y="258"/>
                  </a:lnTo>
                  <a:lnTo>
                    <a:pt x="561" y="258"/>
                  </a:lnTo>
                  <a:lnTo>
                    <a:pt x="559" y="258"/>
                  </a:lnTo>
                  <a:lnTo>
                    <a:pt x="559" y="260"/>
                  </a:lnTo>
                  <a:lnTo>
                    <a:pt x="559" y="261"/>
                  </a:lnTo>
                  <a:lnTo>
                    <a:pt x="557" y="261"/>
                  </a:lnTo>
                  <a:lnTo>
                    <a:pt x="557" y="263"/>
                  </a:lnTo>
                  <a:lnTo>
                    <a:pt x="557" y="265"/>
                  </a:lnTo>
                  <a:lnTo>
                    <a:pt x="555" y="265"/>
                  </a:lnTo>
                  <a:lnTo>
                    <a:pt x="553" y="267"/>
                  </a:lnTo>
                  <a:lnTo>
                    <a:pt x="555" y="267"/>
                  </a:lnTo>
                  <a:lnTo>
                    <a:pt x="555" y="269"/>
                  </a:lnTo>
                  <a:lnTo>
                    <a:pt x="557" y="269"/>
                  </a:lnTo>
                  <a:lnTo>
                    <a:pt x="559" y="269"/>
                  </a:lnTo>
                  <a:lnTo>
                    <a:pt x="557" y="271"/>
                  </a:lnTo>
                  <a:lnTo>
                    <a:pt x="559" y="271"/>
                  </a:lnTo>
                  <a:lnTo>
                    <a:pt x="559" y="273"/>
                  </a:lnTo>
                  <a:lnTo>
                    <a:pt x="561" y="273"/>
                  </a:lnTo>
                  <a:lnTo>
                    <a:pt x="563" y="271"/>
                  </a:lnTo>
                  <a:lnTo>
                    <a:pt x="563" y="273"/>
                  </a:lnTo>
                  <a:lnTo>
                    <a:pt x="563" y="275"/>
                  </a:lnTo>
                  <a:lnTo>
                    <a:pt x="563" y="277"/>
                  </a:lnTo>
                  <a:lnTo>
                    <a:pt x="565" y="279"/>
                  </a:lnTo>
                  <a:lnTo>
                    <a:pt x="563" y="279"/>
                  </a:lnTo>
                  <a:lnTo>
                    <a:pt x="563" y="281"/>
                  </a:lnTo>
                  <a:lnTo>
                    <a:pt x="565" y="281"/>
                  </a:lnTo>
                  <a:lnTo>
                    <a:pt x="565" y="279"/>
                  </a:lnTo>
                  <a:lnTo>
                    <a:pt x="567" y="279"/>
                  </a:lnTo>
                  <a:lnTo>
                    <a:pt x="567" y="281"/>
                  </a:lnTo>
                  <a:lnTo>
                    <a:pt x="567" y="283"/>
                  </a:lnTo>
                  <a:lnTo>
                    <a:pt x="569" y="285"/>
                  </a:lnTo>
                  <a:lnTo>
                    <a:pt x="569" y="286"/>
                  </a:lnTo>
                  <a:lnTo>
                    <a:pt x="569" y="288"/>
                  </a:lnTo>
                  <a:lnTo>
                    <a:pt x="569" y="290"/>
                  </a:lnTo>
                  <a:lnTo>
                    <a:pt x="567" y="290"/>
                  </a:lnTo>
                  <a:lnTo>
                    <a:pt x="567" y="292"/>
                  </a:lnTo>
                  <a:lnTo>
                    <a:pt x="569" y="292"/>
                  </a:lnTo>
                  <a:lnTo>
                    <a:pt x="571" y="292"/>
                  </a:lnTo>
                  <a:lnTo>
                    <a:pt x="572" y="292"/>
                  </a:lnTo>
                  <a:lnTo>
                    <a:pt x="572" y="290"/>
                  </a:lnTo>
                  <a:lnTo>
                    <a:pt x="574" y="290"/>
                  </a:lnTo>
                  <a:lnTo>
                    <a:pt x="576" y="290"/>
                  </a:lnTo>
                  <a:lnTo>
                    <a:pt x="578" y="290"/>
                  </a:lnTo>
                  <a:lnTo>
                    <a:pt x="578" y="288"/>
                  </a:lnTo>
                  <a:lnTo>
                    <a:pt x="580" y="288"/>
                  </a:lnTo>
                  <a:lnTo>
                    <a:pt x="580" y="290"/>
                  </a:lnTo>
                  <a:lnTo>
                    <a:pt x="580" y="288"/>
                  </a:lnTo>
                  <a:lnTo>
                    <a:pt x="582" y="288"/>
                  </a:lnTo>
                  <a:lnTo>
                    <a:pt x="584" y="286"/>
                  </a:lnTo>
                  <a:lnTo>
                    <a:pt x="584" y="288"/>
                  </a:lnTo>
                  <a:lnTo>
                    <a:pt x="584" y="290"/>
                  </a:lnTo>
                  <a:lnTo>
                    <a:pt x="582" y="292"/>
                  </a:lnTo>
                  <a:lnTo>
                    <a:pt x="580" y="294"/>
                  </a:lnTo>
                  <a:lnTo>
                    <a:pt x="578" y="294"/>
                  </a:lnTo>
                  <a:lnTo>
                    <a:pt x="578" y="296"/>
                  </a:lnTo>
                  <a:lnTo>
                    <a:pt x="576" y="296"/>
                  </a:lnTo>
                  <a:lnTo>
                    <a:pt x="578" y="296"/>
                  </a:lnTo>
                  <a:lnTo>
                    <a:pt x="580" y="296"/>
                  </a:lnTo>
                  <a:lnTo>
                    <a:pt x="578" y="296"/>
                  </a:lnTo>
                  <a:lnTo>
                    <a:pt x="578" y="298"/>
                  </a:lnTo>
                  <a:lnTo>
                    <a:pt x="576" y="298"/>
                  </a:lnTo>
                  <a:lnTo>
                    <a:pt x="576" y="300"/>
                  </a:lnTo>
                  <a:lnTo>
                    <a:pt x="576" y="302"/>
                  </a:lnTo>
                  <a:lnTo>
                    <a:pt x="578" y="302"/>
                  </a:lnTo>
                  <a:lnTo>
                    <a:pt x="578" y="300"/>
                  </a:lnTo>
                  <a:lnTo>
                    <a:pt x="578" y="302"/>
                  </a:lnTo>
                  <a:lnTo>
                    <a:pt x="580" y="302"/>
                  </a:lnTo>
                  <a:lnTo>
                    <a:pt x="580" y="300"/>
                  </a:lnTo>
                  <a:lnTo>
                    <a:pt x="582" y="302"/>
                  </a:lnTo>
                  <a:lnTo>
                    <a:pt x="582" y="300"/>
                  </a:lnTo>
                  <a:lnTo>
                    <a:pt x="584" y="300"/>
                  </a:lnTo>
                  <a:lnTo>
                    <a:pt x="584" y="298"/>
                  </a:lnTo>
                  <a:lnTo>
                    <a:pt x="586" y="298"/>
                  </a:lnTo>
                  <a:lnTo>
                    <a:pt x="584" y="298"/>
                  </a:lnTo>
                  <a:lnTo>
                    <a:pt x="586" y="298"/>
                  </a:lnTo>
                  <a:lnTo>
                    <a:pt x="586" y="300"/>
                  </a:lnTo>
                  <a:lnTo>
                    <a:pt x="584" y="300"/>
                  </a:lnTo>
                  <a:lnTo>
                    <a:pt x="584" y="302"/>
                  </a:lnTo>
                  <a:lnTo>
                    <a:pt x="582" y="304"/>
                  </a:lnTo>
                  <a:lnTo>
                    <a:pt x="584" y="304"/>
                  </a:lnTo>
                  <a:lnTo>
                    <a:pt x="584" y="306"/>
                  </a:lnTo>
                  <a:lnTo>
                    <a:pt x="582" y="306"/>
                  </a:lnTo>
                  <a:lnTo>
                    <a:pt x="582" y="308"/>
                  </a:lnTo>
                  <a:lnTo>
                    <a:pt x="584" y="309"/>
                  </a:lnTo>
                  <a:lnTo>
                    <a:pt x="582" y="309"/>
                  </a:lnTo>
                  <a:lnTo>
                    <a:pt x="584" y="309"/>
                  </a:lnTo>
                  <a:lnTo>
                    <a:pt x="584" y="311"/>
                  </a:lnTo>
                  <a:lnTo>
                    <a:pt x="586" y="311"/>
                  </a:lnTo>
                  <a:lnTo>
                    <a:pt x="586" y="313"/>
                  </a:lnTo>
                  <a:lnTo>
                    <a:pt x="588" y="313"/>
                  </a:lnTo>
                  <a:lnTo>
                    <a:pt x="588" y="315"/>
                  </a:lnTo>
                  <a:lnTo>
                    <a:pt x="586" y="315"/>
                  </a:lnTo>
                  <a:lnTo>
                    <a:pt x="588" y="315"/>
                  </a:lnTo>
                  <a:lnTo>
                    <a:pt x="586" y="315"/>
                  </a:lnTo>
                  <a:lnTo>
                    <a:pt x="586" y="317"/>
                  </a:lnTo>
                  <a:lnTo>
                    <a:pt x="588" y="317"/>
                  </a:lnTo>
                  <a:lnTo>
                    <a:pt x="586" y="317"/>
                  </a:lnTo>
                  <a:lnTo>
                    <a:pt x="588" y="317"/>
                  </a:lnTo>
                  <a:lnTo>
                    <a:pt x="588" y="319"/>
                  </a:lnTo>
                  <a:lnTo>
                    <a:pt x="588" y="321"/>
                  </a:lnTo>
                  <a:lnTo>
                    <a:pt x="586" y="321"/>
                  </a:lnTo>
                  <a:lnTo>
                    <a:pt x="584" y="321"/>
                  </a:lnTo>
                  <a:lnTo>
                    <a:pt x="582" y="321"/>
                  </a:lnTo>
                  <a:lnTo>
                    <a:pt x="580" y="321"/>
                  </a:lnTo>
                  <a:lnTo>
                    <a:pt x="580" y="319"/>
                  </a:lnTo>
                  <a:lnTo>
                    <a:pt x="580" y="321"/>
                  </a:lnTo>
                  <a:lnTo>
                    <a:pt x="582" y="321"/>
                  </a:lnTo>
                  <a:lnTo>
                    <a:pt x="580" y="323"/>
                  </a:lnTo>
                  <a:lnTo>
                    <a:pt x="580" y="325"/>
                  </a:lnTo>
                  <a:lnTo>
                    <a:pt x="582" y="325"/>
                  </a:lnTo>
                  <a:lnTo>
                    <a:pt x="582" y="327"/>
                  </a:lnTo>
                  <a:lnTo>
                    <a:pt x="584" y="327"/>
                  </a:lnTo>
                  <a:lnTo>
                    <a:pt x="584" y="329"/>
                  </a:lnTo>
                  <a:lnTo>
                    <a:pt x="582" y="329"/>
                  </a:lnTo>
                  <a:lnTo>
                    <a:pt x="582" y="331"/>
                  </a:lnTo>
                  <a:lnTo>
                    <a:pt x="580" y="331"/>
                  </a:lnTo>
                  <a:lnTo>
                    <a:pt x="582" y="331"/>
                  </a:lnTo>
                  <a:lnTo>
                    <a:pt x="580" y="333"/>
                  </a:lnTo>
                  <a:lnTo>
                    <a:pt x="582" y="333"/>
                  </a:lnTo>
                  <a:lnTo>
                    <a:pt x="584" y="333"/>
                  </a:lnTo>
                  <a:lnTo>
                    <a:pt x="586" y="333"/>
                  </a:lnTo>
                  <a:lnTo>
                    <a:pt x="586" y="334"/>
                  </a:lnTo>
                  <a:lnTo>
                    <a:pt x="588" y="334"/>
                  </a:lnTo>
                  <a:lnTo>
                    <a:pt x="590" y="334"/>
                  </a:lnTo>
                  <a:lnTo>
                    <a:pt x="590" y="336"/>
                  </a:lnTo>
                  <a:lnTo>
                    <a:pt x="592" y="336"/>
                  </a:lnTo>
                  <a:lnTo>
                    <a:pt x="592" y="338"/>
                  </a:lnTo>
                  <a:lnTo>
                    <a:pt x="590" y="338"/>
                  </a:lnTo>
                  <a:lnTo>
                    <a:pt x="588" y="336"/>
                  </a:lnTo>
                  <a:lnTo>
                    <a:pt x="588" y="338"/>
                  </a:lnTo>
                  <a:lnTo>
                    <a:pt x="588" y="340"/>
                  </a:lnTo>
                  <a:lnTo>
                    <a:pt x="586" y="340"/>
                  </a:lnTo>
                  <a:lnTo>
                    <a:pt x="588" y="340"/>
                  </a:lnTo>
                  <a:lnTo>
                    <a:pt x="586" y="340"/>
                  </a:lnTo>
                  <a:lnTo>
                    <a:pt x="588" y="340"/>
                  </a:lnTo>
                  <a:lnTo>
                    <a:pt x="586" y="340"/>
                  </a:lnTo>
                  <a:lnTo>
                    <a:pt x="586" y="342"/>
                  </a:lnTo>
                  <a:lnTo>
                    <a:pt x="584" y="342"/>
                  </a:lnTo>
                  <a:lnTo>
                    <a:pt x="582" y="344"/>
                  </a:lnTo>
                  <a:lnTo>
                    <a:pt x="580" y="344"/>
                  </a:lnTo>
                  <a:lnTo>
                    <a:pt x="578" y="344"/>
                  </a:lnTo>
                  <a:lnTo>
                    <a:pt x="578" y="342"/>
                  </a:lnTo>
                  <a:lnTo>
                    <a:pt x="576" y="342"/>
                  </a:lnTo>
                  <a:lnTo>
                    <a:pt x="576" y="340"/>
                  </a:lnTo>
                  <a:lnTo>
                    <a:pt x="574" y="340"/>
                  </a:lnTo>
                  <a:lnTo>
                    <a:pt x="574" y="338"/>
                  </a:lnTo>
                  <a:lnTo>
                    <a:pt x="572" y="338"/>
                  </a:lnTo>
                  <a:lnTo>
                    <a:pt x="572" y="340"/>
                  </a:lnTo>
                  <a:lnTo>
                    <a:pt x="571" y="340"/>
                  </a:lnTo>
                  <a:lnTo>
                    <a:pt x="571" y="338"/>
                  </a:lnTo>
                  <a:lnTo>
                    <a:pt x="569" y="338"/>
                  </a:lnTo>
                  <a:lnTo>
                    <a:pt x="567" y="338"/>
                  </a:lnTo>
                  <a:lnTo>
                    <a:pt x="565" y="338"/>
                  </a:lnTo>
                  <a:lnTo>
                    <a:pt x="563" y="338"/>
                  </a:lnTo>
                  <a:lnTo>
                    <a:pt x="563" y="340"/>
                  </a:lnTo>
                  <a:lnTo>
                    <a:pt x="563" y="342"/>
                  </a:lnTo>
                  <a:lnTo>
                    <a:pt x="561" y="342"/>
                  </a:lnTo>
                  <a:lnTo>
                    <a:pt x="561" y="344"/>
                  </a:lnTo>
                  <a:lnTo>
                    <a:pt x="563" y="344"/>
                  </a:lnTo>
                  <a:lnTo>
                    <a:pt x="563" y="346"/>
                  </a:lnTo>
                  <a:lnTo>
                    <a:pt x="561" y="346"/>
                  </a:lnTo>
                  <a:lnTo>
                    <a:pt x="561" y="344"/>
                  </a:lnTo>
                  <a:lnTo>
                    <a:pt x="561" y="346"/>
                  </a:lnTo>
                  <a:lnTo>
                    <a:pt x="559" y="346"/>
                  </a:lnTo>
                  <a:lnTo>
                    <a:pt x="557" y="346"/>
                  </a:lnTo>
                  <a:lnTo>
                    <a:pt x="557" y="348"/>
                  </a:lnTo>
                  <a:lnTo>
                    <a:pt x="555" y="348"/>
                  </a:lnTo>
                  <a:lnTo>
                    <a:pt x="555" y="346"/>
                  </a:lnTo>
                  <a:lnTo>
                    <a:pt x="555" y="348"/>
                  </a:lnTo>
                  <a:lnTo>
                    <a:pt x="553" y="348"/>
                  </a:lnTo>
                  <a:lnTo>
                    <a:pt x="553" y="346"/>
                  </a:lnTo>
                  <a:lnTo>
                    <a:pt x="555" y="344"/>
                  </a:lnTo>
                  <a:lnTo>
                    <a:pt x="553" y="344"/>
                  </a:lnTo>
                  <a:lnTo>
                    <a:pt x="553" y="342"/>
                  </a:lnTo>
                  <a:lnTo>
                    <a:pt x="551" y="342"/>
                  </a:lnTo>
                  <a:lnTo>
                    <a:pt x="549" y="342"/>
                  </a:lnTo>
                  <a:lnTo>
                    <a:pt x="549" y="340"/>
                  </a:lnTo>
                  <a:lnTo>
                    <a:pt x="548" y="340"/>
                  </a:lnTo>
                  <a:lnTo>
                    <a:pt x="546" y="340"/>
                  </a:lnTo>
                  <a:lnTo>
                    <a:pt x="546" y="338"/>
                  </a:lnTo>
                  <a:lnTo>
                    <a:pt x="544" y="338"/>
                  </a:lnTo>
                  <a:lnTo>
                    <a:pt x="542" y="338"/>
                  </a:lnTo>
                  <a:lnTo>
                    <a:pt x="542" y="340"/>
                  </a:lnTo>
                  <a:lnTo>
                    <a:pt x="540" y="340"/>
                  </a:lnTo>
                  <a:lnTo>
                    <a:pt x="540" y="338"/>
                  </a:lnTo>
                  <a:lnTo>
                    <a:pt x="538" y="338"/>
                  </a:lnTo>
                  <a:lnTo>
                    <a:pt x="538" y="340"/>
                  </a:lnTo>
                  <a:lnTo>
                    <a:pt x="538" y="342"/>
                  </a:lnTo>
                  <a:lnTo>
                    <a:pt x="536" y="342"/>
                  </a:lnTo>
                  <a:lnTo>
                    <a:pt x="536" y="344"/>
                  </a:lnTo>
                  <a:lnTo>
                    <a:pt x="536" y="346"/>
                  </a:lnTo>
                  <a:lnTo>
                    <a:pt x="538" y="346"/>
                  </a:lnTo>
                  <a:lnTo>
                    <a:pt x="538" y="348"/>
                  </a:lnTo>
                  <a:lnTo>
                    <a:pt x="536" y="348"/>
                  </a:lnTo>
                  <a:lnTo>
                    <a:pt x="534" y="348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4" y="348"/>
                  </a:lnTo>
                  <a:lnTo>
                    <a:pt x="532" y="350"/>
                  </a:lnTo>
                  <a:lnTo>
                    <a:pt x="534" y="350"/>
                  </a:lnTo>
                  <a:lnTo>
                    <a:pt x="534" y="352"/>
                  </a:lnTo>
                  <a:lnTo>
                    <a:pt x="532" y="352"/>
                  </a:lnTo>
                  <a:lnTo>
                    <a:pt x="532" y="350"/>
                  </a:lnTo>
                  <a:lnTo>
                    <a:pt x="532" y="352"/>
                  </a:lnTo>
                  <a:lnTo>
                    <a:pt x="530" y="352"/>
                  </a:lnTo>
                  <a:lnTo>
                    <a:pt x="530" y="350"/>
                  </a:lnTo>
                  <a:lnTo>
                    <a:pt x="528" y="352"/>
                  </a:lnTo>
                  <a:lnTo>
                    <a:pt x="528" y="354"/>
                  </a:lnTo>
                  <a:lnTo>
                    <a:pt x="530" y="354"/>
                  </a:lnTo>
                  <a:lnTo>
                    <a:pt x="532" y="354"/>
                  </a:lnTo>
                  <a:lnTo>
                    <a:pt x="532" y="356"/>
                  </a:lnTo>
                  <a:lnTo>
                    <a:pt x="532" y="357"/>
                  </a:lnTo>
                  <a:lnTo>
                    <a:pt x="530" y="357"/>
                  </a:lnTo>
                  <a:lnTo>
                    <a:pt x="530" y="359"/>
                  </a:lnTo>
                  <a:lnTo>
                    <a:pt x="528" y="359"/>
                  </a:lnTo>
                  <a:lnTo>
                    <a:pt x="528" y="357"/>
                  </a:lnTo>
                  <a:lnTo>
                    <a:pt x="528" y="359"/>
                  </a:lnTo>
                  <a:lnTo>
                    <a:pt x="526" y="359"/>
                  </a:lnTo>
                  <a:lnTo>
                    <a:pt x="524" y="359"/>
                  </a:lnTo>
                  <a:lnTo>
                    <a:pt x="526" y="359"/>
                  </a:lnTo>
                  <a:lnTo>
                    <a:pt x="526" y="361"/>
                  </a:lnTo>
                  <a:lnTo>
                    <a:pt x="524" y="361"/>
                  </a:lnTo>
                  <a:lnTo>
                    <a:pt x="523" y="359"/>
                  </a:lnTo>
                  <a:lnTo>
                    <a:pt x="521" y="359"/>
                  </a:lnTo>
                  <a:lnTo>
                    <a:pt x="521" y="357"/>
                  </a:lnTo>
                  <a:lnTo>
                    <a:pt x="519" y="357"/>
                  </a:lnTo>
                  <a:lnTo>
                    <a:pt x="517" y="357"/>
                  </a:lnTo>
                  <a:lnTo>
                    <a:pt x="517" y="356"/>
                  </a:lnTo>
                  <a:lnTo>
                    <a:pt x="517" y="354"/>
                  </a:lnTo>
                  <a:lnTo>
                    <a:pt x="515" y="354"/>
                  </a:lnTo>
                  <a:lnTo>
                    <a:pt x="515" y="352"/>
                  </a:lnTo>
                  <a:lnTo>
                    <a:pt x="513" y="352"/>
                  </a:lnTo>
                  <a:lnTo>
                    <a:pt x="511" y="352"/>
                  </a:lnTo>
                  <a:lnTo>
                    <a:pt x="511" y="354"/>
                  </a:lnTo>
                  <a:lnTo>
                    <a:pt x="509" y="354"/>
                  </a:lnTo>
                  <a:lnTo>
                    <a:pt x="507" y="354"/>
                  </a:lnTo>
                  <a:lnTo>
                    <a:pt x="509" y="354"/>
                  </a:lnTo>
                  <a:lnTo>
                    <a:pt x="509" y="356"/>
                  </a:lnTo>
                  <a:lnTo>
                    <a:pt x="507" y="356"/>
                  </a:lnTo>
                  <a:lnTo>
                    <a:pt x="507" y="354"/>
                  </a:lnTo>
                  <a:lnTo>
                    <a:pt x="505" y="354"/>
                  </a:lnTo>
                  <a:lnTo>
                    <a:pt x="503" y="354"/>
                  </a:lnTo>
                  <a:lnTo>
                    <a:pt x="501" y="354"/>
                  </a:lnTo>
                  <a:lnTo>
                    <a:pt x="500" y="354"/>
                  </a:lnTo>
                  <a:lnTo>
                    <a:pt x="500" y="356"/>
                  </a:lnTo>
                  <a:lnTo>
                    <a:pt x="500" y="354"/>
                  </a:lnTo>
                  <a:lnTo>
                    <a:pt x="498" y="352"/>
                  </a:lnTo>
                  <a:lnTo>
                    <a:pt x="496" y="352"/>
                  </a:lnTo>
                  <a:lnTo>
                    <a:pt x="496" y="350"/>
                  </a:lnTo>
                  <a:lnTo>
                    <a:pt x="494" y="350"/>
                  </a:lnTo>
                  <a:lnTo>
                    <a:pt x="492" y="350"/>
                  </a:lnTo>
                  <a:lnTo>
                    <a:pt x="492" y="348"/>
                  </a:lnTo>
                  <a:lnTo>
                    <a:pt x="490" y="348"/>
                  </a:lnTo>
                  <a:lnTo>
                    <a:pt x="488" y="348"/>
                  </a:lnTo>
                  <a:lnTo>
                    <a:pt x="488" y="346"/>
                  </a:lnTo>
                  <a:lnTo>
                    <a:pt x="486" y="346"/>
                  </a:lnTo>
                  <a:lnTo>
                    <a:pt x="486" y="344"/>
                  </a:lnTo>
                  <a:lnTo>
                    <a:pt x="484" y="344"/>
                  </a:lnTo>
                  <a:lnTo>
                    <a:pt x="482" y="344"/>
                  </a:lnTo>
                  <a:lnTo>
                    <a:pt x="482" y="342"/>
                  </a:lnTo>
                  <a:lnTo>
                    <a:pt x="480" y="342"/>
                  </a:lnTo>
                  <a:lnTo>
                    <a:pt x="480" y="344"/>
                  </a:lnTo>
                  <a:lnTo>
                    <a:pt x="478" y="344"/>
                  </a:lnTo>
                  <a:lnTo>
                    <a:pt x="478" y="342"/>
                  </a:lnTo>
                  <a:lnTo>
                    <a:pt x="476" y="342"/>
                  </a:lnTo>
                  <a:lnTo>
                    <a:pt x="475" y="340"/>
                  </a:lnTo>
                  <a:lnTo>
                    <a:pt x="473" y="340"/>
                  </a:lnTo>
                  <a:lnTo>
                    <a:pt x="473" y="342"/>
                  </a:lnTo>
                  <a:lnTo>
                    <a:pt x="475" y="342"/>
                  </a:lnTo>
                  <a:lnTo>
                    <a:pt x="473" y="342"/>
                  </a:lnTo>
                  <a:lnTo>
                    <a:pt x="473" y="344"/>
                  </a:lnTo>
                  <a:lnTo>
                    <a:pt x="475" y="344"/>
                  </a:lnTo>
                  <a:lnTo>
                    <a:pt x="475" y="346"/>
                  </a:lnTo>
                  <a:lnTo>
                    <a:pt x="476" y="346"/>
                  </a:lnTo>
                  <a:lnTo>
                    <a:pt x="478" y="346"/>
                  </a:lnTo>
                  <a:lnTo>
                    <a:pt x="480" y="348"/>
                  </a:lnTo>
                  <a:lnTo>
                    <a:pt x="482" y="348"/>
                  </a:lnTo>
                  <a:lnTo>
                    <a:pt x="482" y="350"/>
                  </a:lnTo>
                  <a:lnTo>
                    <a:pt x="480" y="348"/>
                  </a:lnTo>
                  <a:lnTo>
                    <a:pt x="478" y="348"/>
                  </a:lnTo>
                  <a:lnTo>
                    <a:pt x="478" y="350"/>
                  </a:lnTo>
                  <a:lnTo>
                    <a:pt x="480" y="352"/>
                  </a:lnTo>
                  <a:lnTo>
                    <a:pt x="478" y="352"/>
                  </a:lnTo>
                  <a:lnTo>
                    <a:pt x="478" y="354"/>
                  </a:lnTo>
                  <a:lnTo>
                    <a:pt x="480" y="354"/>
                  </a:lnTo>
                  <a:lnTo>
                    <a:pt x="478" y="354"/>
                  </a:lnTo>
                  <a:lnTo>
                    <a:pt x="480" y="354"/>
                  </a:lnTo>
                  <a:lnTo>
                    <a:pt x="482" y="354"/>
                  </a:lnTo>
                  <a:lnTo>
                    <a:pt x="482" y="356"/>
                  </a:lnTo>
                  <a:lnTo>
                    <a:pt x="484" y="356"/>
                  </a:lnTo>
                  <a:lnTo>
                    <a:pt x="482" y="356"/>
                  </a:lnTo>
                  <a:lnTo>
                    <a:pt x="480" y="356"/>
                  </a:lnTo>
                  <a:lnTo>
                    <a:pt x="482" y="356"/>
                  </a:lnTo>
                  <a:lnTo>
                    <a:pt x="482" y="357"/>
                  </a:lnTo>
                  <a:lnTo>
                    <a:pt x="484" y="357"/>
                  </a:lnTo>
                  <a:lnTo>
                    <a:pt x="486" y="357"/>
                  </a:lnTo>
                  <a:lnTo>
                    <a:pt x="486" y="359"/>
                  </a:lnTo>
                  <a:lnTo>
                    <a:pt x="488" y="359"/>
                  </a:lnTo>
                  <a:lnTo>
                    <a:pt x="486" y="359"/>
                  </a:lnTo>
                  <a:lnTo>
                    <a:pt x="484" y="359"/>
                  </a:lnTo>
                  <a:lnTo>
                    <a:pt x="482" y="359"/>
                  </a:lnTo>
                  <a:lnTo>
                    <a:pt x="484" y="359"/>
                  </a:lnTo>
                  <a:lnTo>
                    <a:pt x="482" y="359"/>
                  </a:lnTo>
                  <a:lnTo>
                    <a:pt x="482" y="361"/>
                  </a:lnTo>
                  <a:lnTo>
                    <a:pt x="484" y="361"/>
                  </a:lnTo>
                  <a:lnTo>
                    <a:pt x="486" y="361"/>
                  </a:lnTo>
                  <a:lnTo>
                    <a:pt x="486" y="363"/>
                  </a:lnTo>
                  <a:lnTo>
                    <a:pt x="488" y="363"/>
                  </a:lnTo>
                  <a:lnTo>
                    <a:pt x="488" y="365"/>
                  </a:lnTo>
                  <a:lnTo>
                    <a:pt x="490" y="365"/>
                  </a:lnTo>
                  <a:lnTo>
                    <a:pt x="490" y="367"/>
                  </a:lnTo>
                  <a:lnTo>
                    <a:pt x="492" y="367"/>
                  </a:lnTo>
                  <a:lnTo>
                    <a:pt x="492" y="369"/>
                  </a:lnTo>
                  <a:lnTo>
                    <a:pt x="492" y="371"/>
                  </a:lnTo>
                  <a:lnTo>
                    <a:pt x="492" y="373"/>
                  </a:lnTo>
                  <a:lnTo>
                    <a:pt x="490" y="371"/>
                  </a:lnTo>
                  <a:lnTo>
                    <a:pt x="488" y="371"/>
                  </a:lnTo>
                  <a:lnTo>
                    <a:pt x="490" y="373"/>
                  </a:lnTo>
                  <a:lnTo>
                    <a:pt x="492" y="373"/>
                  </a:lnTo>
                  <a:lnTo>
                    <a:pt x="492" y="375"/>
                  </a:lnTo>
                  <a:lnTo>
                    <a:pt x="494" y="375"/>
                  </a:lnTo>
                  <a:lnTo>
                    <a:pt x="492" y="375"/>
                  </a:lnTo>
                  <a:lnTo>
                    <a:pt x="492" y="377"/>
                  </a:lnTo>
                  <a:lnTo>
                    <a:pt x="492" y="375"/>
                  </a:lnTo>
                  <a:lnTo>
                    <a:pt x="490" y="375"/>
                  </a:lnTo>
                  <a:lnTo>
                    <a:pt x="488" y="375"/>
                  </a:lnTo>
                  <a:lnTo>
                    <a:pt x="488" y="373"/>
                  </a:lnTo>
                  <a:lnTo>
                    <a:pt x="486" y="373"/>
                  </a:lnTo>
                  <a:lnTo>
                    <a:pt x="484" y="373"/>
                  </a:lnTo>
                  <a:lnTo>
                    <a:pt x="482" y="373"/>
                  </a:lnTo>
                  <a:lnTo>
                    <a:pt x="482" y="375"/>
                  </a:lnTo>
                  <a:lnTo>
                    <a:pt x="482" y="373"/>
                  </a:lnTo>
                  <a:lnTo>
                    <a:pt x="480" y="373"/>
                  </a:lnTo>
                  <a:lnTo>
                    <a:pt x="478" y="373"/>
                  </a:lnTo>
                  <a:lnTo>
                    <a:pt x="476" y="373"/>
                  </a:lnTo>
                  <a:lnTo>
                    <a:pt x="476" y="371"/>
                  </a:lnTo>
                  <a:lnTo>
                    <a:pt x="475" y="371"/>
                  </a:lnTo>
                  <a:lnTo>
                    <a:pt x="475" y="369"/>
                  </a:lnTo>
                  <a:lnTo>
                    <a:pt x="473" y="369"/>
                  </a:lnTo>
                  <a:lnTo>
                    <a:pt x="471" y="369"/>
                  </a:lnTo>
                  <a:lnTo>
                    <a:pt x="471" y="367"/>
                  </a:lnTo>
                  <a:lnTo>
                    <a:pt x="469" y="367"/>
                  </a:lnTo>
                  <a:lnTo>
                    <a:pt x="467" y="367"/>
                  </a:lnTo>
                  <a:lnTo>
                    <a:pt x="467" y="365"/>
                  </a:lnTo>
                  <a:lnTo>
                    <a:pt x="465" y="365"/>
                  </a:lnTo>
                  <a:lnTo>
                    <a:pt x="467" y="365"/>
                  </a:lnTo>
                  <a:lnTo>
                    <a:pt x="467" y="363"/>
                  </a:lnTo>
                  <a:lnTo>
                    <a:pt x="465" y="363"/>
                  </a:lnTo>
                  <a:lnTo>
                    <a:pt x="463" y="363"/>
                  </a:lnTo>
                  <a:lnTo>
                    <a:pt x="461" y="363"/>
                  </a:lnTo>
                  <a:lnTo>
                    <a:pt x="459" y="363"/>
                  </a:lnTo>
                  <a:lnTo>
                    <a:pt x="459" y="365"/>
                  </a:lnTo>
                  <a:lnTo>
                    <a:pt x="457" y="367"/>
                  </a:lnTo>
                  <a:lnTo>
                    <a:pt x="459" y="367"/>
                  </a:lnTo>
                  <a:lnTo>
                    <a:pt x="459" y="369"/>
                  </a:lnTo>
                  <a:lnTo>
                    <a:pt x="461" y="369"/>
                  </a:lnTo>
                  <a:lnTo>
                    <a:pt x="461" y="371"/>
                  </a:lnTo>
                  <a:lnTo>
                    <a:pt x="463" y="371"/>
                  </a:lnTo>
                  <a:lnTo>
                    <a:pt x="465" y="373"/>
                  </a:lnTo>
                  <a:lnTo>
                    <a:pt x="467" y="373"/>
                  </a:lnTo>
                  <a:lnTo>
                    <a:pt x="467" y="375"/>
                  </a:lnTo>
                  <a:lnTo>
                    <a:pt x="469" y="375"/>
                  </a:lnTo>
                  <a:lnTo>
                    <a:pt x="469" y="377"/>
                  </a:lnTo>
                  <a:lnTo>
                    <a:pt x="471" y="377"/>
                  </a:lnTo>
                  <a:lnTo>
                    <a:pt x="473" y="377"/>
                  </a:lnTo>
                  <a:lnTo>
                    <a:pt x="473" y="379"/>
                  </a:lnTo>
                  <a:lnTo>
                    <a:pt x="475" y="379"/>
                  </a:lnTo>
                  <a:lnTo>
                    <a:pt x="475" y="381"/>
                  </a:lnTo>
                  <a:lnTo>
                    <a:pt x="475" y="379"/>
                  </a:lnTo>
                  <a:lnTo>
                    <a:pt x="475" y="381"/>
                  </a:lnTo>
                  <a:lnTo>
                    <a:pt x="476" y="381"/>
                  </a:lnTo>
                  <a:lnTo>
                    <a:pt x="478" y="381"/>
                  </a:lnTo>
                  <a:lnTo>
                    <a:pt x="480" y="382"/>
                  </a:lnTo>
                  <a:lnTo>
                    <a:pt x="480" y="384"/>
                  </a:lnTo>
                  <a:lnTo>
                    <a:pt x="478" y="384"/>
                  </a:lnTo>
                  <a:lnTo>
                    <a:pt x="478" y="386"/>
                  </a:lnTo>
                  <a:lnTo>
                    <a:pt x="478" y="388"/>
                  </a:lnTo>
                  <a:lnTo>
                    <a:pt x="476" y="388"/>
                  </a:lnTo>
                  <a:lnTo>
                    <a:pt x="476" y="390"/>
                  </a:lnTo>
                  <a:lnTo>
                    <a:pt x="475" y="390"/>
                  </a:lnTo>
                  <a:lnTo>
                    <a:pt x="475" y="392"/>
                  </a:lnTo>
                  <a:lnTo>
                    <a:pt x="476" y="392"/>
                  </a:lnTo>
                  <a:lnTo>
                    <a:pt x="475" y="394"/>
                  </a:lnTo>
                  <a:lnTo>
                    <a:pt x="476" y="394"/>
                  </a:lnTo>
                  <a:lnTo>
                    <a:pt x="476" y="392"/>
                  </a:lnTo>
                  <a:lnTo>
                    <a:pt x="476" y="394"/>
                  </a:lnTo>
                  <a:lnTo>
                    <a:pt x="478" y="394"/>
                  </a:lnTo>
                  <a:lnTo>
                    <a:pt x="478" y="396"/>
                  </a:lnTo>
                  <a:lnTo>
                    <a:pt x="478" y="398"/>
                  </a:lnTo>
                  <a:lnTo>
                    <a:pt x="478" y="396"/>
                  </a:lnTo>
                  <a:lnTo>
                    <a:pt x="476" y="396"/>
                  </a:lnTo>
                  <a:lnTo>
                    <a:pt x="475" y="396"/>
                  </a:lnTo>
                  <a:lnTo>
                    <a:pt x="473" y="396"/>
                  </a:lnTo>
                  <a:lnTo>
                    <a:pt x="473" y="394"/>
                  </a:lnTo>
                  <a:lnTo>
                    <a:pt x="471" y="394"/>
                  </a:lnTo>
                  <a:lnTo>
                    <a:pt x="469" y="394"/>
                  </a:lnTo>
                  <a:lnTo>
                    <a:pt x="467" y="396"/>
                  </a:lnTo>
                  <a:lnTo>
                    <a:pt x="469" y="396"/>
                  </a:lnTo>
                  <a:lnTo>
                    <a:pt x="471" y="398"/>
                  </a:lnTo>
                  <a:lnTo>
                    <a:pt x="471" y="400"/>
                  </a:lnTo>
                  <a:lnTo>
                    <a:pt x="469" y="400"/>
                  </a:lnTo>
                  <a:lnTo>
                    <a:pt x="467" y="400"/>
                  </a:lnTo>
                  <a:lnTo>
                    <a:pt x="467" y="402"/>
                  </a:lnTo>
                  <a:lnTo>
                    <a:pt x="465" y="402"/>
                  </a:lnTo>
                  <a:lnTo>
                    <a:pt x="465" y="400"/>
                  </a:lnTo>
                  <a:lnTo>
                    <a:pt x="465" y="402"/>
                  </a:lnTo>
                  <a:lnTo>
                    <a:pt x="465" y="404"/>
                  </a:lnTo>
                  <a:lnTo>
                    <a:pt x="465" y="405"/>
                  </a:lnTo>
                  <a:lnTo>
                    <a:pt x="465" y="404"/>
                  </a:lnTo>
                  <a:lnTo>
                    <a:pt x="463" y="405"/>
                  </a:lnTo>
                  <a:lnTo>
                    <a:pt x="463" y="407"/>
                  </a:lnTo>
                  <a:lnTo>
                    <a:pt x="465" y="407"/>
                  </a:lnTo>
                  <a:lnTo>
                    <a:pt x="465" y="409"/>
                  </a:lnTo>
                  <a:lnTo>
                    <a:pt x="465" y="411"/>
                  </a:lnTo>
                  <a:lnTo>
                    <a:pt x="467" y="411"/>
                  </a:lnTo>
                  <a:lnTo>
                    <a:pt x="469" y="411"/>
                  </a:lnTo>
                  <a:lnTo>
                    <a:pt x="469" y="413"/>
                  </a:lnTo>
                  <a:lnTo>
                    <a:pt x="469" y="415"/>
                  </a:lnTo>
                  <a:lnTo>
                    <a:pt x="471" y="415"/>
                  </a:lnTo>
                  <a:lnTo>
                    <a:pt x="471" y="417"/>
                  </a:lnTo>
                  <a:lnTo>
                    <a:pt x="473" y="417"/>
                  </a:lnTo>
                  <a:lnTo>
                    <a:pt x="473" y="419"/>
                  </a:lnTo>
                  <a:lnTo>
                    <a:pt x="473" y="421"/>
                  </a:lnTo>
                  <a:lnTo>
                    <a:pt x="471" y="421"/>
                  </a:lnTo>
                  <a:lnTo>
                    <a:pt x="471" y="423"/>
                  </a:lnTo>
                  <a:lnTo>
                    <a:pt x="469" y="423"/>
                  </a:lnTo>
                  <a:lnTo>
                    <a:pt x="469" y="425"/>
                  </a:lnTo>
                  <a:lnTo>
                    <a:pt x="469" y="427"/>
                  </a:lnTo>
                  <a:lnTo>
                    <a:pt x="471" y="427"/>
                  </a:lnTo>
                  <a:lnTo>
                    <a:pt x="471" y="429"/>
                  </a:lnTo>
                  <a:lnTo>
                    <a:pt x="471" y="430"/>
                  </a:lnTo>
                  <a:lnTo>
                    <a:pt x="473" y="430"/>
                  </a:lnTo>
                  <a:lnTo>
                    <a:pt x="473" y="432"/>
                  </a:lnTo>
                  <a:lnTo>
                    <a:pt x="473" y="430"/>
                  </a:lnTo>
                  <a:lnTo>
                    <a:pt x="473" y="432"/>
                  </a:lnTo>
                  <a:lnTo>
                    <a:pt x="475" y="432"/>
                  </a:lnTo>
                  <a:lnTo>
                    <a:pt x="476" y="432"/>
                  </a:lnTo>
                  <a:lnTo>
                    <a:pt x="476" y="434"/>
                  </a:lnTo>
                  <a:lnTo>
                    <a:pt x="478" y="434"/>
                  </a:lnTo>
                  <a:lnTo>
                    <a:pt x="480" y="434"/>
                  </a:lnTo>
                  <a:lnTo>
                    <a:pt x="480" y="436"/>
                  </a:lnTo>
                  <a:lnTo>
                    <a:pt x="482" y="436"/>
                  </a:lnTo>
                  <a:lnTo>
                    <a:pt x="482" y="438"/>
                  </a:lnTo>
                  <a:lnTo>
                    <a:pt x="484" y="438"/>
                  </a:lnTo>
                  <a:lnTo>
                    <a:pt x="486" y="438"/>
                  </a:lnTo>
                  <a:lnTo>
                    <a:pt x="484" y="440"/>
                  </a:lnTo>
                  <a:lnTo>
                    <a:pt x="482" y="442"/>
                  </a:lnTo>
                  <a:lnTo>
                    <a:pt x="484" y="442"/>
                  </a:lnTo>
                  <a:lnTo>
                    <a:pt x="484" y="444"/>
                  </a:lnTo>
                  <a:lnTo>
                    <a:pt x="484" y="442"/>
                  </a:lnTo>
                  <a:lnTo>
                    <a:pt x="486" y="442"/>
                  </a:lnTo>
                  <a:lnTo>
                    <a:pt x="488" y="442"/>
                  </a:lnTo>
                  <a:lnTo>
                    <a:pt x="488" y="444"/>
                  </a:lnTo>
                  <a:lnTo>
                    <a:pt x="490" y="444"/>
                  </a:lnTo>
                  <a:lnTo>
                    <a:pt x="490" y="442"/>
                  </a:lnTo>
                  <a:lnTo>
                    <a:pt x="492" y="444"/>
                  </a:lnTo>
                  <a:lnTo>
                    <a:pt x="490" y="444"/>
                  </a:lnTo>
                  <a:lnTo>
                    <a:pt x="492" y="444"/>
                  </a:lnTo>
                  <a:lnTo>
                    <a:pt x="492" y="446"/>
                  </a:lnTo>
                  <a:lnTo>
                    <a:pt x="494" y="446"/>
                  </a:lnTo>
                  <a:lnTo>
                    <a:pt x="494" y="448"/>
                  </a:lnTo>
                  <a:lnTo>
                    <a:pt x="496" y="448"/>
                  </a:lnTo>
                  <a:lnTo>
                    <a:pt x="496" y="450"/>
                  </a:lnTo>
                  <a:lnTo>
                    <a:pt x="498" y="450"/>
                  </a:lnTo>
                  <a:lnTo>
                    <a:pt x="498" y="452"/>
                  </a:lnTo>
                  <a:lnTo>
                    <a:pt x="500" y="452"/>
                  </a:lnTo>
                  <a:lnTo>
                    <a:pt x="500" y="450"/>
                  </a:lnTo>
                  <a:lnTo>
                    <a:pt x="501" y="450"/>
                  </a:lnTo>
                  <a:lnTo>
                    <a:pt x="501" y="452"/>
                  </a:lnTo>
                  <a:lnTo>
                    <a:pt x="503" y="452"/>
                  </a:lnTo>
                  <a:lnTo>
                    <a:pt x="503" y="450"/>
                  </a:lnTo>
                  <a:lnTo>
                    <a:pt x="505" y="450"/>
                  </a:lnTo>
                  <a:lnTo>
                    <a:pt x="507" y="450"/>
                  </a:lnTo>
                  <a:lnTo>
                    <a:pt x="507" y="448"/>
                  </a:lnTo>
                  <a:lnTo>
                    <a:pt x="507" y="450"/>
                  </a:lnTo>
                  <a:lnTo>
                    <a:pt x="509" y="450"/>
                  </a:lnTo>
                  <a:lnTo>
                    <a:pt x="509" y="448"/>
                  </a:lnTo>
                  <a:lnTo>
                    <a:pt x="509" y="450"/>
                  </a:lnTo>
                  <a:lnTo>
                    <a:pt x="511" y="450"/>
                  </a:lnTo>
                  <a:lnTo>
                    <a:pt x="511" y="452"/>
                  </a:lnTo>
                  <a:lnTo>
                    <a:pt x="513" y="452"/>
                  </a:lnTo>
                  <a:lnTo>
                    <a:pt x="513" y="450"/>
                  </a:lnTo>
                  <a:lnTo>
                    <a:pt x="513" y="452"/>
                  </a:lnTo>
                  <a:lnTo>
                    <a:pt x="515" y="452"/>
                  </a:lnTo>
                  <a:lnTo>
                    <a:pt x="515" y="453"/>
                  </a:lnTo>
                  <a:lnTo>
                    <a:pt x="517" y="453"/>
                  </a:lnTo>
                  <a:lnTo>
                    <a:pt x="517" y="455"/>
                  </a:lnTo>
                  <a:lnTo>
                    <a:pt x="515" y="453"/>
                  </a:lnTo>
                  <a:lnTo>
                    <a:pt x="515" y="455"/>
                  </a:lnTo>
                  <a:lnTo>
                    <a:pt x="515" y="457"/>
                  </a:lnTo>
                  <a:lnTo>
                    <a:pt x="513" y="457"/>
                  </a:lnTo>
                  <a:lnTo>
                    <a:pt x="515" y="457"/>
                  </a:lnTo>
                  <a:lnTo>
                    <a:pt x="513" y="459"/>
                  </a:lnTo>
                  <a:lnTo>
                    <a:pt x="515" y="461"/>
                  </a:lnTo>
                  <a:lnTo>
                    <a:pt x="515" y="459"/>
                  </a:lnTo>
                  <a:lnTo>
                    <a:pt x="517" y="459"/>
                  </a:lnTo>
                  <a:lnTo>
                    <a:pt x="517" y="461"/>
                  </a:lnTo>
                  <a:lnTo>
                    <a:pt x="517" y="463"/>
                  </a:lnTo>
                  <a:lnTo>
                    <a:pt x="517" y="465"/>
                  </a:lnTo>
                  <a:lnTo>
                    <a:pt x="519" y="465"/>
                  </a:lnTo>
                  <a:lnTo>
                    <a:pt x="519" y="467"/>
                  </a:lnTo>
                  <a:lnTo>
                    <a:pt x="519" y="469"/>
                  </a:lnTo>
                  <a:lnTo>
                    <a:pt x="519" y="471"/>
                  </a:lnTo>
                  <a:lnTo>
                    <a:pt x="521" y="471"/>
                  </a:lnTo>
                  <a:lnTo>
                    <a:pt x="521" y="473"/>
                  </a:lnTo>
                  <a:lnTo>
                    <a:pt x="521" y="475"/>
                  </a:lnTo>
                  <a:lnTo>
                    <a:pt x="519" y="475"/>
                  </a:lnTo>
                  <a:lnTo>
                    <a:pt x="517" y="475"/>
                  </a:lnTo>
                  <a:lnTo>
                    <a:pt x="517" y="473"/>
                  </a:lnTo>
                  <a:lnTo>
                    <a:pt x="519" y="473"/>
                  </a:lnTo>
                  <a:lnTo>
                    <a:pt x="517" y="473"/>
                  </a:lnTo>
                  <a:lnTo>
                    <a:pt x="517" y="471"/>
                  </a:lnTo>
                  <a:lnTo>
                    <a:pt x="517" y="473"/>
                  </a:lnTo>
                  <a:lnTo>
                    <a:pt x="515" y="473"/>
                  </a:lnTo>
                  <a:lnTo>
                    <a:pt x="515" y="475"/>
                  </a:lnTo>
                  <a:lnTo>
                    <a:pt x="515" y="473"/>
                  </a:lnTo>
                  <a:lnTo>
                    <a:pt x="513" y="473"/>
                  </a:lnTo>
                  <a:lnTo>
                    <a:pt x="511" y="473"/>
                  </a:lnTo>
                  <a:lnTo>
                    <a:pt x="509" y="473"/>
                  </a:lnTo>
                  <a:lnTo>
                    <a:pt x="507" y="473"/>
                  </a:lnTo>
                  <a:lnTo>
                    <a:pt x="509" y="475"/>
                  </a:lnTo>
                  <a:lnTo>
                    <a:pt x="507" y="477"/>
                  </a:lnTo>
                  <a:lnTo>
                    <a:pt x="505" y="477"/>
                  </a:lnTo>
                  <a:lnTo>
                    <a:pt x="507" y="478"/>
                  </a:lnTo>
                  <a:lnTo>
                    <a:pt x="507" y="480"/>
                  </a:lnTo>
                  <a:lnTo>
                    <a:pt x="509" y="482"/>
                  </a:lnTo>
                  <a:lnTo>
                    <a:pt x="509" y="484"/>
                  </a:lnTo>
                  <a:lnTo>
                    <a:pt x="511" y="484"/>
                  </a:lnTo>
                  <a:lnTo>
                    <a:pt x="513" y="484"/>
                  </a:lnTo>
                  <a:lnTo>
                    <a:pt x="515" y="482"/>
                  </a:lnTo>
                  <a:lnTo>
                    <a:pt x="515" y="484"/>
                  </a:lnTo>
                  <a:lnTo>
                    <a:pt x="513" y="484"/>
                  </a:lnTo>
                  <a:lnTo>
                    <a:pt x="511" y="484"/>
                  </a:lnTo>
                  <a:lnTo>
                    <a:pt x="511" y="486"/>
                  </a:lnTo>
                  <a:lnTo>
                    <a:pt x="511" y="488"/>
                  </a:lnTo>
                  <a:lnTo>
                    <a:pt x="513" y="488"/>
                  </a:lnTo>
                  <a:lnTo>
                    <a:pt x="513" y="490"/>
                  </a:lnTo>
                  <a:lnTo>
                    <a:pt x="515" y="490"/>
                  </a:lnTo>
                  <a:lnTo>
                    <a:pt x="517" y="490"/>
                  </a:lnTo>
                  <a:lnTo>
                    <a:pt x="519" y="490"/>
                  </a:lnTo>
                  <a:lnTo>
                    <a:pt x="521" y="490"/>
                  </a:lnTo>
                  <a:lnTo>
                    <a:pt x="521" y="492"/>
                  </a:lnTo>
                  <a:lnTo>
                    <a:pt x="521" y="490"/>
                  </a:lnTo>
                  <a:lnTo>
                    <a:pt x="521" y="488"/>
                  </a:lnTo>
                  <a:lnTo>
                    <a:pt x="523" y="488"/>
                  </a:lnTo>
                  <a:lnTo>
                    <a:pt x="523" y="486"/>
                  </a:lnTo>
                  <a:lnTo>
                    <a:pt x="524" y="486"/>
                  </a:lnTo>
                  <a:lnTo>
                    <a:pt x="524" y="488"/>
                  </a:lnTo>
                  <a:lnTo>
                    <a:pt x="524" y="490"/>
                  </a:lnTo>
                  <a:lnTo>
                    <a:pt x="524" y="492"/>
                  </a:lnTo>
                  <a:lnTo>
                    <a:pt x="526" y="492"/>
                  </a:lnTo>
                  <a:lnTo>
                    <a:pt x="526" y="494"/>
                  </a:lnTo>
                  <a:lnTo>
                    <a:pt x="528" y="492"/>
                  </a:lnTo>
                  <a:lnTo>
                    <a:pt x="528" y="494"/>
                  </a:lnTo>
                  <a:lnTo>
                    <a:pt x="528" y="492"/>
                  </a:lnTo>
                  <a:lnTo>
                    <a:pt x="530" y="492"/>
                  </a:lnTo>
                  <a:lnTo>
                    <a:pt x="530" y="494"/>
                  </a:lnTo>
                  <a:lnTo>
                    <a:pt x="532" y="494"/>
                  </a:lnTo>
                  <a:lnTo>
                    <a:pt x="534" y="496"/>
                  </a:lnTo>
                  <a:lnTo>
                    <a:pt x="536" y="496"/>
                  </a:lnTo>
                  <a:lnTo>
                    <a:pt x="534" y="494"/>
                  </a:lnTo>
                  <a:lnTo>
                    <a:pt x="532" y="492"/>
                  </a:lnTo>
                  <a:lnTo>
                    <a:pt x="534" y="492"/>
                  </a:lnTo>
                  <a:lnTo>
                    <a:pt x="534" y="490"/>
                  </a:lnTo>
                  <a:lnTo>
                    <a:pt x="532" y="490"/>
                  </a:lnTo>
                  <a:lnTo>
                    <a:pt x="534" y="490"/>
                  </a:lnTo>
                  <a:lnTo>
                    <a:pt x="534" y="492"/>
                  </a:lnTo>
                  <a:lnTo>
                    <a:pt x="536" y="492"/>
                  </a:lnTo>
                  <a:lnTo>
                    <a:pt x="538" y="494"/>
                  </a:lnTo>
                  <a:lnTo>
                    <a:pt x="538" y="492"/>
                  </a:lnTo>
                  <a:lnTo>
                    <a:pt x="538" y="490"/>
                  </a:lnTo>
                  <a:lnTo>
                    <a:pt x="536" y="490"/>
                  </a:lnTo>
                  <a:lnTo>
                    <a:pt x="536" y="488"/>
                  </a:lnTo>
                  <a:lnTo>
                    <a:pt x="534" y="488"/>
                  </a:lnTo>
                  <a:lnTo>
                    <a:pt x="534" y="486"/>
                  </a:lnTo>
                  <a:lnTo>
                    <a:pt x="536" y="486"/>
                  </a:lnTo>
                  <a:lnTo>
                    <a:pt x="536" y="488"/>
                  </a:lnTo>
                  <a:lnTo>
                    <a:pt x="538" y="488"/>
                  </a:lnTo>
                  <a:lnTo>
                    <a:pt x="538" y="486"/>
                  </a:lnTo>
                  <a:lnTo>
                    <a:pt x="540" y="486"/>
                  </a:lnTo>
                  <a:lnTo>
                    <a:pt x="540" y="484"/>
                  </a:lnTo>
                  <a:lnTo>
                    <a:pt x="538" y="484"/>
                  </a:lnTo>
                  <a:lnTo>
                    <a:pt x="538" y="482"/>
                  </a:lnTo>
                  <a:lnTo>
                    <a:pt x="538" y="480"/>
                  </a:lnTo>
                  <a:lnTo>
                    <a:pt x="536" y="480"/>
                  </a:lnTo>
                  <a:lnTo>
                    <a:pt x="536" y="478"/>
                  </a:lnTo>
                  <a:lnTo>
                    <a:pt x="538" y="478"/>
                  </a:lnTo>
                  <a:lnTo>
                    <a:pt x="536" y="478"/>
                  </a:lnTo>
                  <a:lnTo>
                    <a:pt x="536" y="477"/>
                  </a:lnTo>
                  <a:lnTo>
                    <a:pt x="538" y="477"/>
                  </a:lnTo>
                  <a:lnTo>
                    <a:pt x="538" y="475"/>
                  </a:lnTo>
                  <a:lnTo>
                    <a:pt x="540" y="475"/>
                  </a:lnTo>
                  <a:lnTo>
                    <a:pt x="540" y="473"/>
                  </a:lnTo>
                  <a:lnTo>
                    <a:pt x="540" y="475"/>
                  </a:lnTo>
                  <a:lnTo>
                    <a:pt x="542" y="475"/>
                  </a:lnTo>
                  <a:lnTo>
                    <a:pt x="542" y="473"/>
                  </a:lnTo>
                  <a:lnTo>
                    <a:pt x="540" y="473"/>
                  </a:lnTo>
                  <a:lnTo>
                    <a:pt x="540" y="471"/>
                  </a:lnTo>
                  <a:lnTo>
                    <a:pt x="542" y="471"/>
                  </a:lnTo>
                  <a:lnTo>
                    <a:pt x="540" y="471"/>
                  </a:lnTo>
                  <a:lnTo>
                    <a:pt x="540" y="469"/>
                  </a:lnTo>
                  <a:lnTo>
                    <a:pt x="540" y="467"/>
                  </a:lnTo>
                  <a:lnTo>
                    <a:pt x="542" y="467"/>
                  </a:lnTo>
                  <a:lnTo>
                    <a:pt x="542" y="469"/>
                  </a:lnTo>
                  <a:lnTo>
                    <a:pt x="544" y="469"/>
                  </a:lnTo>
                  <a:lnTo>
                    <a:pt x="546" y="469"/>
                  </a:lnTo>
                  <a:lnTo>
                    <a:pt x="546" y="471"/>
                  </a:lnTo>
                  <a:lnTo>
                    <a:pt x="548" y="471"/>
                  </a:lnTo>
                  <a:lnTo>
                    <a:pt x="548" y="473"/>
                  </a:lnTo>
                  <a:lnTo>
                    <a:pt x="549" y="473"/>
                  </a:lnTo>
                  <a:lnTo>
                    <a:pt x="549" y="475"/>
                  </a:lnTo>
                  <a:lnTo>
                    <a:pt x="551" y="475"/>
                  </a:lnTo>
                  <a:lnTo>
                    <a:pt x="551" y="477"/>
                  </a:lnTo>
                  <a:lnTo>
                    <a:pt x="549" y="477"/>
                  </a:lnTo>
                  <a:lnTo>
                    <a:pt x="551" y="477"/>
                  </a:lnTo>
                  <a:lnTo>
                    <a:pt x="551" y="478"/>
                  </a:lnTo>
                  <a:lnTo>
                    <a:pt x="549" y="477"/>
                  </a:lnTo>
                  <a:lnTo>
                    <a:pt x="548" y="477"/>
                  </a:lnTo>
                  <a:lnTo>
                    <a:pt x="546" y="477"/>
                  </a:lnTo>
                  <a:lnTo>
                    <a:pt x="546" y="478"/>
                  </a:lnTo>
                  <a:lnTo>
                    <a:pt x="548" y="478"/>
                  </a:lnTo>
                  <a:lnTo>
                    <a:pt x="548" y="480"/>
                  </a:lnTo>
                  <a:lnTo>
                    <a:pt x="549" y="480"/>
                  </a:lnTo>
                  <a:lnTo>
                    <a:pt x="549" y="482"/>
                  </a:lnTo>
                  <a:lnTo>
                    <a:pt x="551" y="482"/>
                  </a:lnTo>
                  <a:lnTo>
                    <a:pt x="551" y="484"/>
                  </a:lnTo>
                  <a:lnTo>
                    <a:pt x="553" y="484"/>
                  </a:lnTo>
                  <a:lnTo>
                    <a:pt x="553" y="486"/>
                  </a:lnTo>
                  <a:lnTo>
                    <a:pt x="553" y="488"/>
                  </a:lnTo>
                  <a:lnTo>
                    <a:pt x="555" y="488"/>
                  </a:lnTo>
                  <a:lnTo>
                    <a:pt x="555" y="490"/>
                  </a:lnTo>
                  <a:lnTo>
                    <a:pt x="557" y="488"/>
                  </a:lnTo>
                  <a:lnTo>
                    <a:pt x="557" y="490"/>
                  </a:lnTo>
                  <a:lnTo>
                    <a:pt x="557" y="492"/>
                  </a:lnTo>
                  <a:lnTo>
                    <a:pt x="555" y="492"/>
                  </a:lnTo>
                  <a:lnTo>
                    <a:pt x="555" y="490"/>
                  </a:lnTo>
                  <a:lnTo>
                    <a:pt x="553" y="490"/>
                  </a:lnTo>
                  <a:lnTo>
                    <a:pt x="553" y="488"/>
                  </a:lnTo>
                  <a:lnTo>
                    <a:pt x="551" y="488"/>
                  </a:lnTo>
                  <a:lnTo>
                    <a:pt x="551" y="490"/>
                  </a:lnTo>
                  <a:lnTo>
                    <a:pt x="551" y="492"/>
                  </a:lnTo>
                  <a:lnTo>
                    <a:pt x="553" y="494"/>
                  </a:lnTo>
                  <a:lnTo>
                    <a:pt x="555" y="494"/>
                  </a:lnTo>
                  <a:lnTo>
                    <a:pt x="555" y="496"/>
                  </a:lnTo>
                  <a:lnTo>
                    <a:pt x="555" y="498"/>
                  </a:lnTo>
                  <a:lnTo>
                    <a:pt x="557" y="498"/>
                  </a:lnTo>
                  <a:lnTo>
                    <a:pt x="557" y="500"/>
                  </a:lnTo>
                  <a:lnTo>
                    <a:pt x="555" y="500"/>
                  </a:lnTo>
                  <a:lnTo>
                    <a:pt x="557" y="500"/>
                  </a:lnTo>
                  <a:lnTo>
                    <a:pt x="557" y="501"/>
                  </a:lnTo>
                  <a:lnTo>
                    <a:pt x="559" y="501"/>
                  </a:lnTo>
                  <a:lnTo>
                    <a:pt x="559" y="503"/>
                  </a:lnTo>
                  <a:lnTo>
                    <a:pt x="559" y="505"/>
                  </a:lnTo>
                  <a:lnTo>
                    <a:pt x="561" y="505"/>
                  </a:lnTo>
                  <a:lnTo>
                    <a:pt x="561" y="507"/>
                  </a:lnTo>
                  <a:lnTo>
                    <a:pt x="559" y="507"/>
                  </a:lnTo>
                  <a:lnTo>
                    <a:pt x="559" y="505"/>
                  </a:lnTo>
                  <a:lnTo>
                    <a:pt x="557" y="505"/>
                  </a:lnTo>
                  <a:lnTo>
                    <a:pt x="557" y="507"/>
                  </a:lnTo>
                  <a:lnTo>
                    <a:pt x="555" y="507"/>
                  </a:lnTo>
                  <a:lnTo>
                    <a:pt x="555" y="509"/>
                  </a:lnTo>
                  <a:lnTo>
                    <a:pt x="557" y="509"/>
                  </a:lnTo>
                  <a:lnTo>
                    <a:pt x="557" y="511"/>
                  </a:lnTo>
                  <a:lnTo>
                    <a:pt x="559" y="511"/>
                  </a:lnTo>
                  <a:lnTo>
                    <a:pt x="557" y="511"/>
                  </a:lnTo>
                  <a:lnTo>
                    <a:pt x="559" y="511"/>
                  </a:lnTo>
                  <a:lnTo>
                    <a:pt x="559" y="513"/>
                  </a:lnTo>
                  <a:lnTo>
                    <a:pt x="559" y="515"/>
                  </a:lnTo>
                  <a:lnTo>
                    <a:pt x="561" y="515"/>
                  </a:lnTo>
                  <a:lnTo>
                    <a:pt x="563" y="515"/>
                  </a:lnTo>
                  <a:lnTo>
                    <a:pt x="563" y="517"/>
                  </a:lnTo>
                  <a:lnTo>
                    <a:pt x="565" y="517"/>
                  </a:lnTo>
                  <a:lnTo>
                    <a:pt x="565" y="519"/>
                  </a:lnTo>
                  <a:lnTo>
                    <a:pt x="567" y="517"/>
                  </a:lnTo>
                  <a:lnTo>
                    <a:pt x="567" y="519"/>
                  </a:lnTo>
                  <a:lnTo>
                    <a:pt x="567" y="517"/>
                  </a:lnTo>
                  <a:lnTo>
                    <a:pt x="569" y="517"/>
                  </a:lnTo>
                  <a:lnTo>
                    <a:pt x="569" y="515"/>
                  </a:lnTo>
                  <a:lnTo>
                    <a:pt x="567" y="515"/>
                  </a:lnTo>
                  <a:lnTo>
                    <a:pt x="567" y="513"/>
                  </a:lnTo>
                  <a:lnTo>
                    <a:pt x="565" y="513"/>
                  </a:lnTo>
                  <a:lnTo>
                    <a:pt x="565" y="511"/>
                  </a:lnTo>
                  <a:lnTo>
                    <a:pt x="565" y="509"/>
                  </a:lnTo>
                  <a:lnTo>
                    <a:pt x="563" y="509"/>
                  </a:lnTo>
                  <a:lnTo>
                    <a:pt x="565" y="509"/>
                  </a:lnTo>
                  <a:lnTo>
                    <a:pt x="565" y="507"/>
                  </a:lnTo>
                  <a:lnTo>
                    <a:pt x="563" y="507"/>
                  </a:lnTo>
                  <a:lnTo>
                    <a:pt x="565" y="507"/>
                  </a:lnTo>
                  <a:lnTo>
                    <a:pt x="565" y="509"/>
                  </a:lnTo>
                  <a:lnTo>
                    <a:pt x="567" y="509"/>
                  </a:lnTo>
                  <a:lnTo>
                    <a:pt x="569" y="509"/>
                  </a:lnTo>
                  <a:lnTo>
                    <a:pt x="569" y="511"/>
                  </a:lnTo>
                  <a:lnTo>
                    <a:pt x="571" y="511"/>
                  </a:lnTo>
                  <a:lnTo>
                    <a:pt x="572" y="511"/>
                  </a:lnTo>
                  <a:lnTo>
                    <a:pt x="574" y="513"/>
                  </a:lnTo>
                  <a:lnTo>
                    <a:pt x="574" y="515"/>
                  </a:lnTo>
                  <a:lnTo>
                    <a:pt x="576" y="515"/>
                  </a:lnTo>
                  <a:lnTo>
                    <a:pt x="576" y="517"/>
                  </a:lnTo>
                  <a:lnTo>
                    <a:pt x="578" y="517"/>
                  </a:lnTo>
                  <a:lnTo>
                    <a:pt x="580" y="517"/>
                  </a:lnTo>
                  <a:lnTo>
                    <a:pt x="580" y="519"/>
                  </a:lnTo>
                  <a:lnTo>
                    <a:pt x="580" y="517"/>
                  </a:lnTo>
                  <a:lnTo>
                    <a:pt x="582" y="517"/>
                  </a:lnTo>
                  <a:lnTo>
                    <a:pt x="580" y="517"/>
                  </a:lnTo>
                  <a:lnTo>
                    <a:pt x="580" y="515"/>
                  </a:lnTo>
                  <a:lnTo>
                    <a:pt x="582" y="515"/>
                  </a:lnTo>
                  <a:lnTo>
                    <a:pt x="584" y="515"/>
                  </a:lnTo>
                  <a:lnTo>
                    <a:pt x="584" y="513"/>
                  </a:lnTo>
                  <a:lnTo>
                    <a:pt x="582" y="513"/>
                  </a:lnTo>
                  <a:lnTo>
                    <a:pt x="584" y="513"/>
                  </a:lnTo>
                  <a:lnTo>
                    <a:pt x="584" y="511"/>
                  </a:lnTo>
                  <a:lnTo>
                    <a:pt x="584" y="513"/>
                  </a:lnTo>
                  <a:lnTo>
                    <a:pt x="586" y="513"/>
                  </a:lnTo>
                  <a:lnTo>
                    <a:pt x="586" y="511"/>
                  </a:lnTo>
                  <a:lnTo>
                    <a:pt x="588" y="511"/>
                  </a:lnTo>
                  <a:lnTo>
                    <a:pt x="588" y="513"/>
                  </a:lnTo>
                  <a:lnTo>
                    <a:pt x="590" y="513"/>
                  </a:lnTo>
                  <a:lnTo>
                    <a:pt x="590" y="511"/>
                  </a:lnTo>
                  <a:lnTo>
                    <a:pt x="590" y="509"/>
                  </a:lnTo>
                  <a:lnTo>
                    <a:pt x="592" y="511"/>
                  </a:lnTo>
                  <a:lnTo>
                    <a:pt x="592" y="513"/>
                  </a:lnTo>
                  <a:lnTo>
                    <a:pt x="592" y="515"/>
                  </a:lnTo>
                  <a:lnTo>
                    <a:pt x="594" y="515"/>
                  </a:lnTo>
                  <a:lnTo>
                    <a:pt x="594" y="517"/>
                  </a:lnTo>
                  <a:lnTo>
                    <a:pt x="594" y="515"/>
                  </a:lnTo>
                  <a:lnTo>
                    <a:pt x="594" y="513"/>
                  </a:lnTo>
                  <a:lnTo>
                    <a:pt x="596" y="513"/>
                  </a:lnTo>
                  <a:lnTo>
                    <a:pt x="597" y="511"/>
                  </a:lnTo>
                  <a:lnTo>
                    <a:pt x="596" y="509"/>
                  </a:lnTo>
                  <a:lnTo>
                    <a:pt x="597" y="509"/>
                  </a:lnTo>
                  <a:lnTo>
                    <a:pt x="597" y="507"/>
                  </a:lnTo>
                  <a:lnTo>
                    <a:pt x="596" y="507"/>
                  </a:lnTo>
                  <a:lnTo>
                    <a:pt x="597" y="507"/>
                  </a:lnTo>
                  <a:lnTo>
                    <a:pt x="597" y="509"/>
                  </a:lnTo>
                  <a:lnTo>
                    <a:pt x="597" y="511"/>
                  </a:lnTo>
                  <a:lnTo>
                    <a:pt x="601" y="513"/>
                  </a:lnTo>
                  <a:lnTo>
                    <a:pt x="601" y="511"/>
                  </a:lnTo>
                  <a:lnTo>
                    <a:pt x="601" y="513"/>
                  </a:lnTo>
                  <a:lnTo>
                    <a:pt x="603" y="513"/>
                  </a:lnTo>
                  <a:lnTo>
                    <a:pt x="605" y="513"/>
                  </a:lnTo>
                  <a:lnTo>
                    <a:pt x="603" y="513"/>
                  </a:lnTo>
                  <a:lnTo>
                    <a:pt x="603" y="511"/>
                  </a:lnTo>
                  <a:lnTo>
                    <a:pt x="605" y="513"/>
                  </a:lnTo>
                  <a:lnTo>
                    <a:pt x="605" y="515"/>
                  </a:lnTo>
                  <a:lnTo>
                    <a:pt x="605" y="517"/>
                  </a:lnTo>
                  <a:lnTo>
                    <a:pt x="605" y="519"/>
                  </a:lnTo>
                  <a:lnTo>
                    <a:pt x="607" y="519"/>
                  </a:lnTo>
                  <a:lnTo>
                    <a:pt x="609" y="521"/>
                  </a:lnTo>
                  <a:lnTo>
                    <a:pt x="609" y="519"/>
                  </a:lnTo>
                  <a:lnTo>
                    <a:pt x="609" y="517"/>
                  </a:lnTo>
                  <a:lnTo>
                    <a:pt x="611" y="517"/>
                  </a:lnTo>
                  <a:lnTo>
                    <a:pt x="611" y="519"/>
                  </a:lnTo>
                  <a:lnTo>
                    <a:pt x="613" y="519"/>
                  </a:lnTo>
                  <a:lnTo>
                    <a:pt x="613" y="521"/>
                  </a:lnTo>
                  <a:lnTo>
                    <a:pt x="613" y="519"/>
                  </a:lnTo>
                  <a:lnTo>
                    <a:pt x="615" y="519"/>
                  </a:lnTo>
                  <a:lnTo>
                    <a:pt x="617" y="519"/>
                  </a:lnTo>
                  <a:lnTo>
                    <a:pt x="617" y="521"/>
                  </a:lnTo>
                  <a:lnTo>
                    <a:pt x="617" y="523"/>
                  </a:lnTo>
                  <a:lnTo>
                    <a:pt x="617" y="521"/>
                  </a:lnTo>
                  <a:lnTo>
                    <a:pt x="619" y="521"/>
                  </a:lnTo>
                  <a:lnTo>
                    <a:pt x="620" y="521"/>
                  </a:lnTo>
                  <a:lnTo>
                    <a:pt x="620" y="519"/>
                  </a:lnTo>
                  <a:lnTo>
                    <a:pt x="622" y="519"/>
                  </a:lnTo>
                  <a:lnTo>
                    <a:pt x="622" y="521"/>
                  </a:lnTo>
                  <a:lnTo>
                    <a:pt x="624" y="521"/>
                  </a:lnTo>
                  <a:lnTo>
                    <a:pt x="626" y="521"/>
                  </a:lnTo>
                  <a:lnTo>
                    <a:pt x="626" y="519"/>
                  </a:lnTo>
                  <a:lnTo>
                    <a:pt x="624" y="519"/>
                  </a:lnTo>
                  <a:lnTo>
                    <a:pt x="624" y="517"/>
                  </a:lnTo>
                  <a:lnTo>
                    <a:pt x="626" y="517"/>
                  </a:lnTo>
                  <a:lnTo>
                    <a:pt x="628" y="517"/>
                  </a:lnTo>
                  <a:lnTo>
                    <a:pt x="628" y="515"/>
                  </a:lnTo>
                  <a:lnTo>
                    <a:pt x="630" y="515"/>
                  </a:lnTo>
                  <a:lnTo>
                    <a:pt x="630" y="517"/>
                  </a:lnTo>
                  <a:lnTo>
                    <a:pt x="632" y="517"/>
                  </a:lnTo>
                  <a:lnTo>
                    <a:pt x="632" y="515"/>
                  </a:lnTo>
                  <a:lnTo>
                    <a:pt x="634" y="515"/>
                  </a:lnTo>
                  <a:lnTo>
                    <a:pt x="634" y="517"/>
                  </a:lnTo>
                  <a:lnTo>
                    <a:pt x="636" y="517"/>
                  </a:lnTo>
                  <a:lnTo>
                    <a:pt x="638" y="517"/>
                  </a:lnTo>
                  <a:lnTo>
                    <a:pt x="638" y="519"/>
                  </a:lnTo>
                  <a:lnTo>
                    <a:pt x="640" y="519"/>
                  </a:lnTo>
                  <a:lnTo>
                    <a:pt x="640" y="521"/>
                  </a:lnTo>
                  <a:lnTo>
                    <a:pt x="642" y="521"/>
                  </a:lnTo>
                  <a:lnTo>
                    <a:pt x="644" y="523"/>
                  </a:lnTo>
                  <a:lnTo>
                    <a:pt x="644" y="521"/>
                  </a:lnTo>
                  <a:lnTo>
                    <a:pt x="645" y="521"/>
                  </a:lnTo>
                  <a:lnTo>
                    <a:pt x="645" y="519"/>
                  </a:lnTo>
                  <a:lnTo>
                    <a:pt x="645" y="517"/>
                  </a:lnTo>
                  <a:lnTo>
                    <a:pt x="645" y="515"/>
                  </a:lnTo>
                  <a:lnTo>
                    <a:pt x="647" y="515"/>
                  </a:lnTo>
                  <a:lnTo>
                    <a:pt x="649" y="515"/>
                  </a:lnTo>
                  <a:lnTo>
                    <a:pt x="649" y="513"/>
                  </a:lnTo>
                  <a:lnTo>
                    <a:pt x="649" y="511"/>
                  </a:lnTo>
                  <a:lnTo>
                    <a:pt x="649" y="509"/>
                  </a:lnTo>
                  <a:lnTo>
                    <a:pt x="647" y="509"/>
                  </a:lnTo>
                  <a:lnTo>
                    <a:pt x="647" y="507"/>
                  </a:lnTo>
                  <a:lnTo>
                    <a:pt x="647" y="505"/>
                  </a:lnTo>
                  <a:lnTo>
                    <a:pt x="645" y="505"/>
                  </a:lnTo>
                  <a:lnTo>
                    <a:pt x="644" y="505"/>
                  </a:lnTo>
                  <a:lnTo>
                    <a:pt x="644" y="503"/>
                  </a:lnTo>
                  <a:lnTo>
                    <a:pt x="644" y="501"/>
                  </a:lnTo>
                  <a:lnTo>
                    <a:pt x="642" y="501"/>
                  </a:lnTo>
                  <a:lnTo>
                    <a:pt x="644" y="501"/>
                  </a:lnTo>
                  <a:lnTo>
                    <a:pt x="642" y="500"/>
                  </a:lnTo>
                  <a:lnTo>
                    <a:pt x="642" y="498"/>
                  </a:lnTo>
                  <a:lnTo>
                    <a:pt x="640" y="496"/>
                  </a:lnTo>
                  <a:lnTo>
                    <a:pt x="640" y="494"/>
                  </a:lnTo>
                  <a:lnTo>
                    <a:pt x="640" y="496"/>
                  </a:lnTo>
                  <a:lnTo>
                    <a:pt x="642" y="496"/>
                  </a:lnTo>
                  <a:lnTo>
                    <a:pt x="644" y="496"/>
                  </a:lnTo>
                  <a:lnTo>
                    <a:pt x="644" y="494"/>
                  </a:lnTo>
                  <a:lnTo>
                    <a:pt x="642" y="492"/>
                  </a:lnTo>
                  <a:lnTo>
                    <a:pt x="640" y="490"/>
                  </a:lnTo>
                  <a:lnTo>
                    <a:pt x="642" y="490"/>
                  </a:lnTo>
                  <a:lnTo>
                    <a:pt x="642" y="488"/>
                  </a:lnTo>
                  <a:lnTo>
                    <a:pt x="640" y="488"/>
                  </a:lnTo>
                  <a:lnTo>
                    <a:pt x="640" y="486"/>
                  </a:lnTo>
                  <a:lnTo>
                    <a:pt x="642" y="486"/>
                  </a:lnTo>
                  <a:lnTo>
                    <a:pt x="644" y="486"/>
                  </a:lnTo>
                  <a:lnTo>
                    <a:pt x="642" y="484"/>
                  </a:lnTo>
                  <a:lnTo>
                    <a:pt x="640" y="482"/>
                  </a:lnTo>
                  <a:lnTo>
                    <a:pt x="640" y="480"/>
                  </a:lnTo>
                  <a:lnTo>
                    <a:pt x="638" y="480"/>
                  </a:lnTo>
                  <a:lnTo>
                    <a:pt x="638" y="478"/>
                  </a:lnTo>
                  <a:lnTo>
                    <a:pt x="636" y="478"/>
                  </a:lnTo>
                  <a:lnTo>
                    <a:pt x="636" y="477"/>
                  </a:lnTo>
                  <a:lnTo>
                    <a:pt x="638" y="477"/>
                  </a:lnTo>
                  <a:lnTo>
                    <a:pt x="636" y="477"/>
                  </a:lnTo>
                  <a:lnTo>
                    <a:pt x="636" y="475"/>
                  </a:lnTo>
                  <a:lnTo>
                    <a:pt x="638" y="475"/>
                  </a:lnTo>
                  <a:lnTo>
                    <a:pt x="638" y="477"/>
                  </a:lnTo>
                  <a:lnTo>
                    <a:pt x="638" y="475"/>
                  </a:lnTo>
                  <a:lnTo>
                    <a:pt x="638" y="473"/>
                  </a:lnTo>
                  <a:lnTo>
                    <a:pt x="636" y="475"/>
                  </a:lnTo>
                  <a:lnTo>
                    <a:pt x="636" y="473"/>
                  </a:lnTo>
                  <a:lnTo>
                    <a:pt x="638" y="473"/>
                  </a:lnTo>
                  <a:lnTo>
                    <a:pt x="636" y="473"/>
                  </a:lnTo>
                  <a:lnTo>
                    <a:pt x="636" y="471"/>
                  </a:lnTo>
                  <a:lnTo>
                    <a:pt x="638" y="471"/>
                  </a:lnTo>
                  <a:lnTo>
                    <a:pt x="638" y="469"/>
                  </a:lnTo>
                  <a:lnTo>
                    <a:pt x="638" y="467"/>
                  </a:lnTo>
                  <a:lnTo>
                    <a:pt x="636" y="467"/>
                  </a:lnTo>
                  <a:lnTo>
                    <a:pt x="636" y="465"/>
                  </a:lnTo>
                  <a:lnTo>
                    <a:pt x="634" y="465"/>
                  </a:lnTo>
                  <a:lnTo>
                    <a:pt x="634" y="463"/>
                  </a:lnTo>
                  <a:lnTo>
                    <a:pt x="632" y="463"/>
                  </a:lnTo>
                  <a:lnTo>
                    <a:pt x="632" y="461"/>
                  </a:lnTo>
                  <a:lnTo>
                    <a:pt x="630" y="461"/>
                  </a:lnTo>
                  <a:lnTo>
                    <a:pt x="628" y="461"/>
                  </a:lnTo>
                  <a:lnTo>
                    <a:pt x="630" y="461"/>
                  </a:lnTo>
                  <a:lnTo>
                    <a:pt x="630" y="459"/>
                  </a:lnTo>
                  <a:lnTo>
                    <a:pt x="630" y="457"/>
                  </a:lnTo>
                  <a:lnTo>
                    <a:pt x="630" y="455"/>
                  </a:lnTo>
                  <a:lnTo>
                    <a:pt x="628" y="455"/>
                  </a:lnTo>
                  <a:lnTo>
                    <a:pt x="628" y="453"/>
                  </a:lnTo>
                  <a:lnTo>
                    <a:pt x="630" y="453"/>
                  </a:lnTo>
                  <a:lnTo>
                    <a:pt x="630" y="452"/>
                  </a:lnTo>
                  <a:lnTo>
                    <a:pt x="628" y="452"/>
                  </a:lnTo>
                  <a:lnTo>
                    <a:pt x="628" y="450"/>
                  </a:lnTo>
                  <a:lnTo>
                    <a:pt x="630" y="450"/>
                  </a:lnTo>
                  <a:lnTo>
                    <a:pt x="632" y="450"/>
                  </a:lnTo>
                  <a:lnTo>
                    <a:pt x="630" y="448"/>
                  </a:lnTo>
                  <a:lnTo>
                    <a:pt x="632" y="448"/>
                  </a:lnTo>
                  <a:lnTo>
                    <a:pt x="634" y="448"/>
                  </a:lnTo>
                  <a:lnTo>
                    <a:pt x="636" y="446"/>
                  </a:lnTo>
                  <a:lnTo>
                    <a:pt x="634" y="446"/>
                  </a:lnTo>
                  <a:lnTo>
                    <a:pt x="636" y="446"/>
                  </a:lnTo>
                  <a:lnTo>
                    <a:pt x="636" y="444"/>
                  </a:lnTo>
                  <a:lnTo>
                    <a:pt x="638" y="444"/>
                  </a:lnTo>
                  <a:lnTo>
                    <a:pt x="640" y="442"/>
                  </a:lnTo>
                  <a:lnTo>
                    <a:pt x="642" y="442"/>
                  </a:lnTo>
                  <a:lnTo>
                    <a:pt x="640" y="442"/>
                  </a:lnTo>
                  <a:lnTo>
                    <a:pt x="640" y="440"/>
                  </a:lnTo>
                  <a:lnTo>
                    <a:pt x="642" y="440"/>
                  </a:lnTo>
                  <a:lnTo>
                    <a:pt x="640" y="440"/>
                  </a:lnTo>
                  <a:lnTo>
                    <a:pt x="642" y="440"/>
                  </a:lnTo>
                  <a:lnTo>
                    <a:pt x="642" y="438"/>
                  </a:lnTo>
                  <a:lnTo>
                    <a:pt x="642" y="436"/>
                  </a:lnTo>
                  <a:lnTo>
                    <a:pt x="640" y="436"/>
                  </a:lnTo>
                  <a:lnTo>
                    <a:pt x="642" y="436"/>
                  </a:lnTo>
                  <a:lnTo>
                    <a:pt x="644" y="436"/>
                  </a:lnTo>
                  <a:lnTo>
                    <a:pt x="644" y="434"/>
                  </a:lnTo>
                  <a:lnTo>
                    <a:pt x="642" y="434"/>
                  </a:lnTo>
                  <a:lnTo>
                    <a:pt x="644" y="434"/>
                  </a:lnTo>
                  <a:lnTo>
                    <a:pt x="644" y="436"/>
                  </a:lnTo>
                  <a:lnTo>
                    <a:pt x="644" y="438"/>
                  </a:lnTo>
                  <a:lnTo>
                    <a:pt x="645" y="438"/>
                  </a:lnTo>
                  <a:lnTo>
                    <a:pt x="644" y="438"/>
                  </a:lnTo>
                  <a:lnTo>
                    <a:pt x="644" y="440"/>
                  </a:lnTo>
                  <a:lnTo>
                    <a:pt x="645" y="440"/>
                  </a:lnTo>
                  <a:lnTo>
                    <a:pt x="647" y="440"/>
                  </a:lnTo>
                  <a:lnTo>
                    <a:pt x="649" y="440"/>
                  </a:lnTo>
                  <a:lnTo>
                    <a:pt x="651" y="440"/>
                  </a:lnTo>
                  <a:lnTo>
                    <a:pt x="653" y="440"/>
                  </a:lnTo>
                  <a:lnTo>
                    <a:pt x="653" y="442"/>
                  </a:lnTo>
                  <a:lnTo>
                    <a:pt x="655" y="442"/>
                  </a:lnTo>
                  <a:lnTo>
                    <a:pt x="655" y="444"/>
                  </a:lnTo>
                  <a:lnTo>
                    <a:pt x="653" y="444"/>
                  </a:lnTo>
                  <a:lnTo>
                    <a:pt x="651" y="444"/>
                  </a:lnTo>
                  <a:lnTo>
                    <a:pt x="651" y="446"/>
                  </a:lnTo>
                  <a:lnTo>
                    <a:pt x="649" y="446"/>
                  </a:lnTo>
                  <a:lnTo>
                    <a:pt x="647" y="446"/>
                  </a:lnTo>
                  <a:lnTo>
                    <a:pt x="647" y="448"/>
                  </a:lnTo>
                  <a:lnTo>
                    <a:pt x="645" y="450"/>
                  </a:lnTo>
                  <a:lnTo>
                    <a:pt x="644" y="450"/>
                  </a:lnTo>
                  <a:lnTo>
                    <a:pt x="642" y="452"/>
                  </a:lnTo>
                  <a:lnTo>
                    <a:pt x="640" y="452"/>
                  </a:lnTo>
                  <a:lnTo>
                    <a:pt x="640" y="453"/>
                  </a:lnTo>
                  <a:lnTo>
                    <a:pt x="638" y="453"/>
                  </a:lnTo>
                  <a:lnTo>
                    <a:pt x="638" y="455"/>
                  </a:lnTo>
                  <a:lnTo>
                    <a:pt x="636" y="457"/>
                  </a:lnTo>
                  <a:lnTo>
                    <a:pt x="636" y="459"/>
                  </a:lnTo>
                  <a:lnTo>
                    <a:pt x="636" y="461"/>
                  </a:lnTo>
                  <a:lnTo>
                    <a:pt x="636" y="463"/>
                  </a:lnTo>
                  <a:lnTo>
                    <a:pt x="636" y="465"/>
                  </a:lnTo>
                  <a:lnTo>
                    <a:pt x="638" y="465"/>
                  </a:lnTo>
                  <a:lnTo>
                    <a:pt x="638" y="467"/>
                  </a:lnTo>
                  <a:lnTo>
                    <a:pt x="640" y="467"/>
                  </a:lnTo>
                  <a:lnTo>
                    <a:pt x="640" y="469"/>
                  </a:lnTo>
                  <a:lnTo>
                    <a:pt x="642" y="469"/>
                  </a:lnTo>
                  <a:lnTo>
                    <a:pt x="644" y="469"/>
                  </a:lnTo>
                  <a:lnTo>
                    <a:pt x="645" y="469"/>
                  </a:lnTo>
                  <a:lnTo>
                    <a:pt x="647" y="469"/>
                  </a:lnTo>
                  <a:lnTo>
                    <a:pt x="649" y="469"/>
                  </a:lnTo>
                  <a:lnTo>
                    <a:pt x="651" y="467"/>
                  </a:lnTo>
                  <a:lnTo>
                    <a:pt x="653" y="467"/>
                  </a:lnTo>
                  <a:lnTo>
                    <a:pt x="653" y="469"/>
                  </a:lnTo>
                  <a:lnTo>
                    <a:pt x="651" y="469"/>
                  </a:lnTo>
                  <a:lnTo>
                    <a:pt x="649" y="469"/>
                  </a:lnTo>
                  <a:lnTo>
                    <a:pt x="651" y="469"/>
                  </a:lnTo>
                  <a:lnTo>
                    <a:pt x="653" y="469"/>
                  </a:lnTo>
                  <a:lnTo>
                    <a:pt x="653" y="471"/>
                  </a:lnTo>
                  <a:lnTo>
                    <a:pt x="651" y="471"/>
                  </a:lnTo>
                  <a:lnTo>
                    <a:pt x="653" y="471"/>
                  </a:lnTo>
                  <a:lnTo>
                    <a:pt x="655" y="473"/>
                  </a:lnTo>
                  <a:lnTo>
                    <a:pt x="657" y="475"/>
                  </a:lnTo>
                  <a:lnTo>
                    <a:pt x="659" y="477"/>
                  </a:lnTo>
                  <a:lnTo>
                    <a:pt x="659" y="478"/>
                  </a:lnTo>
                  <a:lnTo>
                    <a:pt x="661" y="480"/>
                  </a:lnTo>
                  <a:lnTo>
                    <a:pt x="663" y="480"/>
                  </a:lnTo>
                  <a:lnTo>
                    <a:pt x="663" y="482"/>
                  </a:lnTo>
                  <a:lnTo>
                    <a:pt x="663" y="480"/>
                  </a:lnTo>
                  <a:lnTo>
                    <a:pt x="661" y="480"/>
                  </a:lnTo>
                  <a:lnTo>
                    <a:pt x="661" y="482"/>
                  </a:lnTo>
                  <a:lnTo>
                    <a:pt x="659" y="482"/>
                  </a:lnTo>
                  <a:lnTo>
                    <a:pt x="657" y="480"/>
                  </a:lnTo>
                  <a:lnTo>
                    <a:pt x="657" y="482"/>
                  </a:lnTo>
                  <a:lnTo>
                    <a:pt x="655" y="482"/>
                  </a:lnTo>
                  <a:lnTo>
                    <a:pt x="657" y="484"/>
                  </a:lnTo>
                  <a:lnTo>
                    <a:pt x="659" y="486"/>
                  </a:lnTo>
                  <a:lnTo>
                    <a:pt x="661" y="486"/>
                  </a:lnTo>
                  <a:lnTo>
                    <a:pt x="663" y="484"/>
                  </a:lnTo>
                  <a:lnTo>
                    <a:pt x="667" y="482"/>
                  </a:lnTo>
                  <a:lnTo>
                    <a:pt x="668" y="482"/>
                  </a:lnTo>
                  <a:lnTo>
                    <a:pt x="674" y="480"/>
                  </a:lnTo>
                  <a:lnTo>
                    <a:pt x="674" y="478"/>
                  </a:lnTo>
                  <a:lnTo>
                    <a:pt x="678" y="477"/>
                  </a:lnTo>
                  <a:lnTo>
                    <a:pt x="680" y="477"/>
                  </a:lnTo>
                  <a:lnTo>
                    <a:pt x="682" y="475"/>
                  </a:lnTo>
                  <a:lnTo>
                    <a:pt x="686" y="473"/>
                  </a:lnTo>
                  <a:lnTo>
                    <a:pt x="688" y="473"/>
                  </a:lnTo>
                  <a:lnTo>
                    <a:pt x="690" y="471"/>
                  </a:lnTo>
                  <a:lnTo>
                    <a:pt x="692" y="471"/>
                  </a:lnTo>
                  <a:lnTo>
                    <a:pt x="697" y="469"/>
                  </a:lnTo>
                  <a:lnTo>
                    <a:pt x="703" y="465"/>
                  </a:lnTo>
                  <a:lnTo>
                    <a:pt x="709" y="461"/>
                  </a:lnTo>
                  <a:lnTo>
                    <a:pt x="716" y="459"/>
                  </a:lnTo>
                  <a:lnTo>
                    <a:pt x="720" y="455"/>
                  </a:lnTo>
                  <a:lnTo>
                    <a:pt x="728" y="453"/>
                  </a:lnTo>
                  <a:lnTo>
                    <a:pt x="730" y="452"/>
                  </a:lnTo>
                  <a:lnTo>
                    <a:pt x="734" y="450"/>
                  </a:lnTo>
                  <a:lnTo>
                    <a:pt x="738" y="448"/>
                  </a:lnTo>
                  <a:lnTo>
                    <a:pt x="740" y="446"/>
                  </a:lnTo>
                  <a:lnTo>
                    <a:pt x="741" y="446"/>
                  </a:lnTo>
                  <a:lnTo>
                    <a:pt x="743" y="444"/>
                  </a:lnTo>
                  <a:lnTo>
                    <a:pt x="747" y="442"/>
                  </a:lnTo>
                  <a:lnTo>
                    <a:pt x="749" y="442"/>
                  </a:lnTo>
                  <a:lnTo>
                    <a:pt x="751" y="440"/>
                  </a:lnTo>
                  <a:lnTo>
                    <a:pt x="755" y="438"/>
                  </a:lnTo>
                  <a:lnTo>
                    <a:pt x="759" y="436"/>
                  </a:lnTo>
                  <a:lnTo>
                    <a:pt x="763" y="434"/>
                  </a:lnTo>
                  <a:lnTo>
                    <a:pt x="772" y="429"/>
                  </a:lnTo>
                  <a:lnTo>
                    <a:pt x="774" y="429"/>
                  </a:lnTo>
                  <a:lnTo>
                    <a:pt x="782" y="425"/>
                  </a:lnTo>
                  <a:lnTo>
                    <a:pt x="782" y="423"/>
                  </a:lnTo>
                  <a:lnTo>
                    <a:pt x="784" y="423"/>
                  </a:lnTo>
                  <a:lnTo>
                    <a:pt x="786" y="421"/>
                  </a:lnTo>
                  <a:lnTo>
                    <a:pt x="789" y="421"/>
                  </a:lnTo>
                  <a:lnTo>
                    <a:pt x="791" y="419"/>
                  </a:lnTo>
                  <a:lnTo>
                    <a:pt x="793" y="417"/>
                  </a:lnTo>
                  <a:lnTo>
                    <a:pt x="797" y="415"/>
                  </a:lnTo>
                  <a:lnTo>
                    <a:pt x="807" y="411"/>
                  </a:lnTo>
                  <a:lnTo>
                    <a:pt x="811" y="409"/>
                  </a:lnTo>
                  <a:lnTo>
                    <a:pt x="811" y="407"/>
                  </a:lnTo>
                  <a:lnTo>
                    <a:pt x="814" y="405"/>
                  </a:lnTo>
                  <a:lnTo>
                    <a:pt x="818" y="404"/>
                  </a:lnTo>
                  <a:lnTo>
                    <a:pt x="822" y="402"/>
                  </a:lnTo>
                  <a:lnTo>
                    <a:pt x="824" y="402"/>
                  </a:lnTo>
                  <a:lnTo>
                    <a:pt x="830" y="398"/>
                  </a:lnTo>
                  <a:lnTo>
                    <a:pt x="834" y="396"/>
                  </a:lnTo>
                  <a:lnTo>
                    <a:pt x="836" y="394"/>
                  </a:lnTo>
                  <a:lnTo>
                    <a:pt x="839" y="392"/>
                  </a:lnTo>
                  <a:lnTo>
                    <a:pt x="845" y="388"/>
                  </a:lnTo>
                  <a:lnTo>
                    <a:pt x="851" y="384"/>
                  </a:lnTo>
                  <a:lnTo>
                    <a:pt x="857" y="382"/>
                  </a:lnTo>
                  <a:lnTo>
                    <a:pt x="857" y="381"/>
                  </a:lnTo>
                  <a:lnTo>
                    <a:pt x="861" y="381"/>
                  </a:lnTo>
                  <a:lnTo>
                    <a:pt x="862" y="379"/>
                  </a:lnTo>
                  <a:lnTo>
                    <a:pt x="864" y="379"/>
                  </a:lnTo>
                  <a:lnTo>
                    <a:pt x="866" y="377"/>
                  </a:lnTo>
                  <a:lnTo>
                    <a:pt x="866" y="375"/>
                  </a:lnTo>
                  <a:lnTo>
                    <a:pt x="868" y="375"/>
                  </a:lnTo>
                  <a:lnTo>
                    <a:pt x="870" y="373"/>
                  </a:lnTo>
                  <a:lnTo>
                    <a:pt x="872" y="373"/>
                  </a:lnTo>
                  <a:lnTo>
                    <a:pt x="874" y="371"/>
                  </a:lnTo>
                  <a:lnTo>
                    <a:pt x="880" y="369"/>
                  </a:lnTo>
                  <a:lnTo>
                    <a:pt x="880" y="367"/>
                  </a:lnTo>
                  <a:lnTo>
                    <a:pt x="882" y="367"/>
                  </a:lnTo>
                  <a:lnTo>
                    <a:pt x="884" y="365"/>
                  </a:lnTo>
                  <a:lnTo>
                    <a:pt x="885" y="365"/>
                  </a:lnTo>
                  <a:lnTo>
                    <a:pt x="885" y="363"/>
                  </a:lnTo>
                  <a:lnTo>
                    <a:pt x="885" y="365"/>
                  </a:lnTo>
                  <a:lnTo>
                    <a:pt x="887" y="365"/>
                  </a:lnTo>
                  <a:lnTo>
                    <a:pt x="887" y="367"/>
                  </a:lnTo>
                  <a:lnTo>
                    <a:pt x="887" y="369"/>
                  </a:lnTo>
                  <a:lnTo>
                    <a:pt x="891" y="373"/>
                  </a:lnTo>
                  <a:lnTo>
                    <a:pt x="893" y="375"/>
                  </a:lnTo>
                  <a:lnTo>
                    <a:pt x="893" y="377"/>
                  </a:lnTo>
                  <a:lnTo>
                    <a:pt x="895" y="379"/>
                  </a:lnTo>
                  <a:lnTo>
                    <a:pt x="895" y="381"/>
                  </a:lnTo>
                  <a:lnTo>
                    <a:pt x="897" y="382"/>
                  </a:lnTo>
                  <a:lnTo>
                    <a:pt x="897" y="384"/>
                  </a:lnTo>
                  <a:lnTo>
                    <a:pt x="899" y="384"/>
                  </a:lnTo>
                  <a:lnTo>
                    <a:pt x="899" y="386"/>
                  </a:lnTo>
                  <a:lnTo>
                    <a:pt x="901" y="388"/>
                  </a:lnTo>
                  <a:lnTo>
                    <a:pt x="901" y="390"/>
                  </a:lnTo>
                  <a:lnTo>
                    <a:pt x="903" y="390"/>
                  </a:lnTo>
                  <a:lnTo>
                    <a:pt x="903" y="392"/>
                  </a:lnTo>
                  <a:lnTo>
                    <a:pt x="903" y="394"/>
                  </a:lnTo>
                  <a:lnTo>
                    <a:pt x="905" y="394"/>
                  </a:lnTo>
                  <a:lnTo>
                    <a:pt x="905" y="396"/>
                  </a:lnTo>
                  <a:lnTo>
                    <a:pt x="903" y="396"/>
                  </a:lnTo>
                  <a:lnTo>
                    <a:pt x="903" y="398"/>
                  </a:lnTo>
                  <a:lnTo>
                    <a:pt x="901" y="398"/>
                  </a:lnTo>
                  <a:lnTo>
                    <a:pt x="901" y="396"/>
                  </a:lnTo>
                  <a:lnTo>
                    <a:pt x="899" y="396"/>
                  </a:lnTo>
                  <a:lnTo>
                    <a:pt x="899" y="394"/>
                  </a:lnTo>
                  <a:lnTo>
                    <a:pt x="897" y="394"/>
                  </a:lnTo>
                  <a:lnTo>
                    <a:pt x="895" y="394"/>
                  </a:lnTo>
                  <a:lnTo>
                    <a:pt x="895" y="396"/>
                  </a:lnTo>
                  <a:lnTo>
                    <a:pt x="893" y="398"/>
                  </a:lnTo>
                  <a:lnTo>
                    <a:pt x="893" y="400"/>
                  </a:lnTo>
                  <a:lnTo>
                    <a:pt x="891" y="400"/>
                  </a:lnTo>
                  <a:lnTo>
                    <a:pt x="891" y="398"/>
                  </a:lnTo>
                  <a:lnTo>
                    <a:pt x="891" y="400"/>
                  </a:lnTo>
                  <a:lnTo>
                    <a:pt x="891" y="398"/>
                  </a:lnTo>
                  <a:lnTo>
                    <a:pt x="891" y="400"/>
                  </a:lnTo>
                  <a:lnTo>
                    <a:pt x="893" y="400"/>
                  </a:lnTo>
                  <a:lnTo>
                    <a:pt x="893" y="402"/>
                  </a:lnTo>
                  <a:lnTo>
                    <a:pt x="891" y="402"/>
                  </a:lnTo>
                  <a:lnTo>
                    <a:pt x="891" y="400"/>
                  </a:lnTo>
                  <a:lnTo>
                    <a:pt x="889" y="400"/>
                  </a:lnTo>
                  <a:lnTo>
                    <a:pt x="891" y="400"/>
                  </a:lnTo>
                  <a:lnTo>
                    <a:pt x="891" y="402"/>
                  </a:lnTo>
                  <a:lnTo>
                    <a:pt x="891" y="404"/>
                  </a:lnTo>
                  <a:lnTo>
                    <a:pt x="891" y="402"/>
                  </a:lnTo>
                  <a:lnTo>
                    <a:pt x="889" y="402"/>
                  </a:lnTo>
                  <a:lnTo>
                    <a:pt x="889" y="404"/>
                  </a:lnTo>
                  <a:lnTo>
                    <a:pt x="887" y="404"/>
                  </a:lnTo>
                  <a:lnTo>
                    <a:pt x="889" y="404"/>
                  </a:lnTo>
                  <a:lnTo>
                    <a:pt x="887" y="404"/>
                  </a:lnTo>
                  <a:lnTo>
                    <a:pt x="887" y="405"/>
                  </a:lnTo>
                  <a:lnTo>
                    <a:pt x="887" y="404"/>
                  </a:lnTo>
                  <a:lnTo>
                    <a:pt x="887" y="402"/>
                  </a:lnTo>
                  <a:lnTo>
                    <a:pt x="887" y="404"/>
                  </a:lnTo>
                  <a:lnTo>
                    <a:pt x="887" y="405"/>
                  </a:lnTo>
                  <a:lnTo>
                    <a:pt x="887" y="404"/>
                  </a:lnTo>
                  <a:lnTo>
                    <a:pt x="887" y="405"/>
                  </a:lnTo>
                  <a:lnTo>
                    <a:pt x="885" y="405"/>
                  </a:lnTo>
                  <a:lnTo>
                    <a:pt x="885" y="407"/>
                  </a:lnTo>
                  <a:lnTo>
                    <a:pt x="885" y="405"/>
                  </a:lnTo>
                  <a:lnTo>
                    <a:pt x="885" y="407"/>
                  </a:lnTo>
                  <a:lnTo>
                    <a:pt x="884" y="407"/>
                  </a:lnTo>
                  <a:lnTo>
                    <a:pt x="884" y="405"/>
                  </a:lnTo>
                  <a:lnTo>
                    <a:pt x="885" y="405"/>
                  </a:lnTo>
                  <a:lnTo>
                    <a:pt x="884" y="405"/>
                  </a:lnTo>
                  <a:lnTo>
                    <a:pt x="885" y="405"/>
                  </a:lnTo>
                  <a:lnTo>
                    <a:pt x="884" y="405"/>
                  </a:lnTo>
                  <a:lnTo>
                    <a:pt x="882" y="405"/>
                  </a:lnTo>
                  <a:lnTo>
                    <a:pt x="882" y="407"/>
                  </a:lnTo>
                  <a:lnTo>
                    <a:pt x="882" y="409"/>
                  </a:lnTo>
                  <a:lnTo>
                    <a:pt x="884" y="409"/>
                  </a:lnTo>
                  <a:lnTo>
                    <a:pt x="882" y="409"/>
                  </a:lnTo>
                  <a:lnTo>
                    <a:pt x="884" y="409"/>
                  </a:lnTo>
                  <a:lnTo>
                    <a:pt x="882" y="409"/>
                  </a:lnTo>
                  <a:lnTo>
                    <a:pt x="882" y="407"/>
                  </a:lnTo>
                  <a:lnTo>
                    <a:pt x="882" y="409"/>
                  </a:lnTo>
                  <a:lnTo>
                    <a:pt x="880" y="409"/>
                  </a:lnTo>
                  <a:lnTo>
                    <a:pt x="882" y="409"/>
                  </a:lnTo>
                  <a:lnTo>
                    <a:pt x="880" y="409"/>
                  </a:lnTo>
                  <a:lnTo>
                    <a:pt x="882" y="409"/>
                  </a:lnTo>
                  <a:lnTo>
                    <a:pt x="882" y="411"/>
                  </a:lnTo>
                  <a:lnTo>
                    <a:pt x="880" y="411"/>
                  </a:lnTo>
                  <a:lnTo>
                    <a:pt x="880" y="413"/>
                  </a:lnTo>
                  <a:lnTo>
                    <a:pt x="880" y="415"/>
                  </a:lnTo>
                  <a:lnTo>
                    <a:pt x="878" y="415"/>
                  </a:lnTo>
                  <a:lnTo>
                    <a:pt x="880" y="415"/>
                  </a:lnTo>
                  <a:lnTo>
                    <a:pt x="880" y="417"/>
                  </a:lnTo>
                  <a:lnTo>
                    <a:pt x="878" y="417"/>
                  </a:lnTo>
                  <a:lnTo>
                    <a:pt x="878" y="415"/>
                  </a:lnTo>
                  <a:lnTo>
                    <a:pt x="878" y="417"/>
                  </a:lnTo>
                  <a:lnTo>
                    <a:pt x="878" y="419"/>
                  </a:lnTo>
                  <a:lnTo>
                    <a:pt x="878" y="421"/>
                  </a:lnTo>
                  <a:lnTo>
                    <a:pt x="878" y="419"/>
                  </a:lnTo>
                  <a:lnTo>
                    <a:pt x="878" y="421"/>
                  </a:lnTo>
                  <a:lnTo>
                    <a:pt x="876" y="419"/>
                  </a:lnTo>
                  <a:lnTo>
                    <a:pt x="876" y="417"/>
                  </a:lnTo>
                  <a:lnTo>
                    <a:pt x="876" y="419"/>
                  </a:lnTo>
                  <a:lnTo>
                    <a:pt x="876" y="421"/>
                  </a:lnTo>
                  <a:lnTo>
                    <a:pt x="876" y="423"/>
                  </a:lnTo>
                  <a:lnTo>
                    <a:pt x="874" y="423"/>
                  </a:lnTo>
                  <a:lnTo>
                    <a:pt x="874" y="425"/>
                  </a:lnTo>
                  <a:lnTo>
                    <a:pt x="874" y="423"/>
                  </a:lnTo>
                  <a:lnTo>
                    <a:pt x="874" y="421"/>
                  </a:lnTo>
                  <a:lnTo>
                    <a:pt x="874" y="419"/>
                  </a:lnTo>
                  <a:lnTo>
                    <a:pt x="874" y="421"/>
                  </a:lnTo>
                  <a:lnTo>
                    <a:pt x="874" y="423"/>
                  </a:lnTo>
                  <a:lnTo>
                    <a:pt x="874" y="425"/>
                  </a:lnTo>
                  <a:lnTo>
                    <a:pt x="872" y="425"/>
                  </a:lnTo>
                  <a:lnTo>
                    <a:pt x="872" y="423"/>
                  </a:lnTo>
                  <a:lnTo>
                    <a:pt x="872" y="425"/>
                  </a:lnTo>
                  <a:lnTo>
                    <a:pt x="872" y="427"/>
                  </a:lnTo>
                  <a:lnTo>
                    <a:pt x="870" y="425"/>
                  </a:lnTo>
                  <a:lnTo>
                    <a:pt x="870" y="423"/>
                  </a:lnTo>
                  <a:lnTo>
                    <a:pt x="868" y="423"/>
                  </a:lnTo>
                  <a:lnTo>
                    <a:pt x="866" y="423"/>
                  </a:lnTo>
                  <a:lnTo>
                    <a:pt x="866" y="421"/>
                  </a:lnTo>
                  <a:lnTo>
                    <a:pt x="868" y="421"/>
                  </a:lnTo>
                  <a:lnTo>
                    <a:pt x="866" y="421"/>
                  </a:lnTo>
                  <a:lnTo>
                    <a:pt x="866" y="423"/>
                  </a:lnTo>
                  <a:lnTo>
                    <a:pt x="868" y="423"/>
                  </a:lnTo>
                  <a:lnTo>
                    <a:pt x="868" y="425"/>
                  </a:lnTo>
                  <a:lnTo>
                    <a:pt x="870" y="425"/>
                  </a:lnTo>
                  <a:lnTo>
                    <a:pt x="868" y="423"/>
                  </a:lnTo>
                  <a:lnTo>
                    <a:pt x="870" y="423"/>
                  </a:lnTo>
                  <a:lnTo>
                    <a:pt x="870" y="425"/>
                  </a:lnTo>
                  <a:lnTo>
                    <a:pt x="868" y="425"/>
                  </a:lnTo>
                  <a:lnTo>
                    <a:pt x="870" y="425"/>
                  </a:lnTo>
                  <a:lnTo>
                    <a:pt x="868" y="425"/>
                  </a:lnTo>
                  <a:lnTo>
                    <a:pt x="868" y="427"/>
                  </a:lnTo>
                  <a:lnTo>
                    <a:pt x="870" y="427"/>
                  </a:lnTo>
                  <a:lnTo>
                    <a:pt x="870" y="429"/>
                  </a:lnTo>
                  <a:lnTo>
                    <a:pt x="868" y="429"/>
                  </a:lnTo>
                  <a:lnTo>
                    <a:pt x="868" y="427"/>
                  </a:lnTo>
                  <a:lnTo>
                    <a:pt x="868" y="429"/>
                  </a:lnTo>
                  <a:lnTo>
                    <a:pt x="866" y="427"/>
                  </a:lnTo>
                  <a:lnTo>
                    <a:pt x="866" y="429"/>
                  </a:lnTo>
                  <a:lnTo>
                    <a:pt x="864" y="429"/>
                  </a:lnTo>
                  <a:lnTo>
                    <a:pt x="864" y="427"/>
                  </a:lnTo>
                  <a:lnTo>
                    <a:pt x="864" y="429"/>
                  </a:lnTo>
                  <a:lnTo>
                    <a:pt x="864" y="427"/>
                  </a:lnTo>
                  <a:lnTo>
                    <a:pt x="864" y="429"/>
                  </a:lnTo>
                  <a:lnTo>
                    <a:pt x="862" y="429"/>
                  </a:lnTo>
                  <a:lnTo>
                    <a:pt x="862" y="430"/>
                  </a:lnTo>
                  <a:lnTo>
                    <a:pt x="862" y="432"/>
                  </a:lnTo>
                  <a:lnTo>
                    <a:pt x="861" y="432"/>
                  </a:lnTo>
                  <a:lnTo>
                    <a:pt x="861" y="434"/>
                  </a:lnTo>
                  <a:lnTo>
                    <a:pt x="861" y="432"/>
                  </a:lnTo>
                  <a:lnTo>
                    <a:pt x="861" y="434"/>
                  </a:lnTo>
                  <a:lnTo>
                    <a:pt x="859" y="434"/>
                  </a:lnTo>
                  <a:lnTo>
                    <a:pt x="859" y="432"/>
                  </a:lnTo>
                  <a:lnTo>
                    <a:pt x="859" y="434"/>
                  </a:lnTo>
                  <a:lnTo>
                    <a:pt x="861" y="434"/>
                  </a:lnTo>
                  <a:lnTo>
                    <a:pt x="861" y="436"/>
                  </a:lnTo>
                  <a:lnTo>
                    <a:pt x="859" y="436"/>
                  </a:lnTo>
                  <a:lnTo>
                    <a:pt x="861" y="436"/>
                  </a:lnTo>
                  <a:lnTo>
                    <a:pt x="859" y="436"/>
                  </a:lnTo>
                  <a:close/>
                  <a:moveTo>
                    <a:pt x="37" y="265"/>
                  </a:moveTo>
                  <a:lnTo>
                    <a:pt x="35" y="265"/>
                  </a:lnTo>
                  <a:lnTo>
                    <a:pt x="37" y="265"/>
                  </a:lnTo>
                  <a:close/>
                  <a:moveTo>
                    <a:pt x="695" y="665"/>
                  </a:moveTo>
                  <a:lnTo>
                    <a:pt x="697" y="665"/>
                  </a:lnTo>
                  <a:lnTo>
                    <a:pt x="699" y="665"/>
                  </a:lnTo>
                  <a:lnTo>
                    <a:pt x="701" y="665"/>
                  </a:lnTo>
                  <a:lnTo>
                    <a:pt x="703" y="665"/>
                  </a:lnTo>
                  <a:lnTo>
                    <a:pt x="705" y="665"/>
                  </a:lnTo>
                  <a:lnTo>
                    <a:pt x="707" y="665"/>
                  </a:lnTo>
                  <a:lnTo>
                    <a:pt x="709" y="665"/>
                  </a:lnTo>
                  <a:lnTo>
                    <a:pt x="711" y="665"/>
                  </a:lnTo>
                  <a:lnTo>
                    <a:pt x="713" y="665"/>
                  </a:lnTo>
                  <a:lnTo>
                    <a:pt x="715" y="665"/>
                  </a:lnTo>
                  <a:lnTo>
                    <a:pt x="715" y="667"/>
                  </a:lnTo>
                  <a:lnTo>
                    <a:pt x="716" y="667"/>
                  </a:lnTo>
                  <a:lnTo>
                    <a:pt x="718" y="667"/>
                  </a:lnTo>
                  <a:lnTo>
                    <a:pt x="718" y="669"/>
                  </a:lnTo>
                  <a:lnTo>
                    <a:pt x="720" y="669"/>
                  </a:lnTo>
                  <a:lnTo>
                    <a:pt x="722" y="669"/>
                  </a:lnTo>
                  <a:lnTo>
                    <a:pt x="722" y="670"/>
                  </a:lnTo>
                  <a:lnTo>
                    <a:pt x="722" y="669"/>
                  </a:lnTo>
                  <a:lnTo>
                    <a:pt x="724" y="669"/>
                  </a:lnTo>
                  <a:lnTo>
                    <a:pt x="724" y="670"/>
                  </a:lnTo>
                  <a:lnTo>
                    <a:pt x="726" y="670"/>
                  </a:lnTo>
                  <a:lnTo>
                    <a:pt x="728" y="670"/>
                  </a:lnTo>
                  <a:lnTo>
                    <a:pt x="728" y="672"/>
                  </a:lnTo>
                  <a:lnTo>
                    <a:pt x="728" y="674"/>
                  </a:lnTo>
                  <a:lnTo>
                    <a:pt x="728" y="676"/>
                  </a:lnTo>
                  <a:lnTo>
                    <a:pt x="730" y="676"/>
                  </a:lnTo>
                  <a:lnTo>
                    <a:pt x="732" y="676"/>
                  </a:lnTo>
                  <a:lnTo>
                    <a:pt x="730" y="676"/>
                  </a:lnTo>
                  <a:lnTo>
                    <a:pt x="728" y="676"/>
                  </a:lnTo>
                  <a:lnTo>
                    <a:pt x="726" y="676"/>
                  </a:lnTo>
                  <a:lnTo>
                    <a:pt x="726" y="674"/>
                  </a:lnTo>
                  <a:lnTo>
                    <a:pt x="724" y="674"/>
                  </a:lnTo>
                  <a:lnTo>
                    <a:pt x="724" y="676"/>
                  </a:lnTo>
                  <a:lnTo>
                    <a:pt x="724" y="674"/>
                  </a:lnTo>
                  <a:lnTo>
                    <a:pt x="724" y="676"/>
                  </a:lnTo>
                  <a:lnTo>
                    <a:pt x="722" y="676"/>
                  </a:lnTo>
                  <a:lnTo>
                    <a:pt x="722" y="674"/>
                  </a:lnTo>
                  <a:lnTo>
                    <a:pt x="720" y="674"/>
                  </a:lnTo>
                  <a:lnTo>
                    <a:pt x="720" y="676"/>
                  </a:lnTo>
                  <a:lnTo>
                    <a:pt x="718" y="676"/>
                  </a:lnTo>
                  <a:lnTo>
                    <a:pt x="720" y="676"/>
                  </a:lnTo>
                  <a:lnTo>
                    <a:pt x="718" y="676"/>
                  </a:lnTo>
                  <a:lnTo>
                    <a:pt x="718" y="678"/>
                  </a:lnTo>
                  <a:lnTo>
                    <a:pt x="720" y="678"/>
                  </a:lnTo>
                  <a:lnTo>
                    <a:pt x="720" y="676"/>
                  </a:lnTo>
                  <a:lnTo>
                    <a:pt x="720" y="678"/>
                  </a:lnTo>
                  <a:lnTo>
                    <a:pt x="722" y="678"/>
                  </a:lnTo>
                  <a:lnTo>
                    <a:pt x="720" y="678"/>
                  </a:lnTo>
                  <a:lnTo>
                    <a:pt x="722" y="678"/>
                  </a:lnTo>
                  <a:lnTo>
                    <a:pt x="720" y="676"/>
                  </a:lnTo>
                  <a:lnTo>
                    <a:pt x="722" y="676"/>
                  </a:lnTo>
                  <a:lnTo>
                    <a:pt x="722" y="678"/>
                  </a:lnTo>
                  <a:lnTo>
                    <a:pt x="722" y="680"/>
                  </a:lnTo>
                  <a:lnTo>
                    <a:pt x="724" y="680"/>
                  </a:lnTo>
                  <a:lnTo>
                    <a:pt x="726" y="680"/>
                  </a:lnTo>
                  <a:lnTo>
                    <a:pt x="728" y="680"/>
                  </a:lnTo>
                  <a:lnTo>
                    <a:pt x="728" y="682"/>
                  </a:lnTo>
                  <a:lnTo>
                    <a:pt x="728" y="680"/>
                  </a:lnTo>
                  <a:lnTo>
                    <a:pt x="728" y="682"/>
                  </a:lnTo>
                  <a:lnTo>
                    <a:pt x="728" y="680"/>
                  </a:lnTo>
                  <a:lnTo>
                    <a:pt x="728" y="682"/>
                  </a:lnTo>
                  <a:lnTo>
                    <a:pt x="730" y="682"/>
                  </a:lnTo>
                  <a:lnTo>
                    <a:pt x="732" y="682"/>
                  </a:lnTo>
                  <a:lnTo>
                    <a:pt x="732" y="684"/>
                  </a:lnTo>
                  <a:lnTo>
                    <a:pt x="734" y="684"/>
                  </a:lnTo>
                  <a:lnTo>
                    <a:pt x="736" y="684"/>
                  </a:lnTo>
                  <a:lnTo>
                    <a:pt x="736" y="686"/>
                  </a:lnTo>
                  <a:lnTo>
                    <a:pt x="734" y="686"/>
                  </a:lnTo>
                  <a:lnTo>
                    <a:pt x="732" y="686"/>
                  </a:lnTo>
                  <a:lnTo>
                    <a:pt x="732" y="688"/>
                  </a:lnTo>
                  <a:lnTo>
                    <a:pt x="730" y="688"/>
                  </a:lnTo>
                  <a:lnTo>
                    <a:pt x="732" y="688"/>
                  </a:lnTo>
                  <a:lnTo>
                    <a:pt x="732" y="690"/>
                  </a:lnTo>
                  <a:lnTo>
                    <a:pt x="732" y="688"/>
                  </a:lnTo>
                  <a:lnTo>
                    <a:pt x="732" y="686"/>
                  </a:lnTo>
                  <a:lnTo>
                    <a:pt x="732" y="688"/>
                  </a:lnTo>
                  <a:lnTo>
                    <a:pt x="732" y="690"/>
                  </a:lnTo>
                  <a:lnTo>
                    <a:pt x="732" y="692"/>
                  </a:lnTo>
                  <a:lnTo>
                    <a:pt x="734" y="692"/>
                  </a:lnTo>
                  <a:lnTo>
                    <a:pt x="734" y="690"/>
                  </a:lnTo>
                  <a:lnTo>
                    <a:pt x="736" y="690"/>
                  </a:lnTo>
                  <a:lnTo>
                    <a:pt x="736" y="692"/>
                  </a:lnTo>
                  <a:lnTo>
                    <a:pt x="738" y="692"/>
                  </a:lnTo>
                  <a:lnTo>
                    <a:pt x="736" y="692"/>
                  </a:lnTo>
                  <a:lnTo>
                    <a:pt x="736" y="693"/>
                  </a:lnTo>
                  <a:lnTo>
                    <a:pt x="734" y="693"/>
                  </a:lnTo>
                  <a:lnTo>
                    <a:pt x="734" y="695"/>
                  </a:lnTo>
                  <a:lnTo>
                    <a:pt x="734" y="697"/>
                  </a:lnTo>
                  <a:lnTo>
                    <a:pt x="734" y="699"/>
                  </a:lnTo>
                  <a:lnTo>
                    <a:pt x="736" y="699"/>
                  </a:lnTo>
                  <a:lnTo>
                    <a:pt x="734" y="699"/>
                  </a:lnTo>
                  <a:lnTo>
                    <a:pt x="732" y="699"/>
                  </a:lnTo>
                  <a:lnTo>
                    <a:pt x="732" y="701"/>
                  </a:lnTo>
                  <a:lnTo>
                    <a:pt x="730" y="701"/>
                  </a:lnTo>
                  <a:lnTo>
                    <a:pt x="730" y="703"/>
                  </a:lnTo>
                  <a:lnTo>
                    <a:pt x="728" y="703"/>
                  </a:lnTo>
                  <a:lnTo>
                    <a:pt x="730" y="703"/>
                  </a:lnTo>
                  <a:lnTo>
                    <a:pt x="728" y="703"/>
                  </a:lnTo>
                  <a:lnTo>
                    <a:pt x="730" y="703"/>
                  </a:lnTo>
                  <a:lnTo>
                    <a:pt x="728" y="703"/>
                  </a:lnTo>
                  <a:lnTo>
                    <a:pt x="730" y="703"/>
                  </a:lnTo>
                  <a:lnTo>
                    <a:pt x="728" y="703"/>
                  </a:lnTo>
                  <a:lnTo>
                    <a:pt x="728" y="705"/>
                  </a:lnTo>
                  <a:lnTo>
                    <a:pt x="726" y="705"/>
                  </a:lnTo>
                  <a:lnTo>
                    <a:pt x="726" y="707"/>
                  </a:lnTo>
                  <a:lnTo>
                    <a:pt x="726" y="705"/>
                  </a:lnTo>
                  <a:lnTo>
                    <a:pt x="724" y="705"/>
                  </a:lnTo>
                  <a:lnTo>
                    <a:pt x="726" y="705"/>
                  </a:lnTo>
                  <a:lnTo>
                    <a:pt x="726" y="707"/>
                  </a:lnTo>
                  <a:lnTo>
                    <a:pt x="724" y="707"/>
                  </a:lnTo>
                  <a:lnTo>
                    <a:pt x="724" y="709"/>
                  </a:lnTo>
                  <a:lnTo>
                    <a:pt x="724" y="711"/>
                  </a:lnTo>
                  <a:lnTo>
                    <a:pt x="722" y="711"/>
                  </a:lnTo>
                  <a:lnTo>
                    <a:pt x="724" y="711"/>
                  </a:lnTo>
                  <a:lnTo>
                    <a:pt x="722" y="711"/>
                  </a:lnTo>
                  <a:lnTo>
                    <a:pt x="720" y="711"/>
                  </a:lnTo>
                  <a:lnTo>
                    <a:pt x="722" y="711"/>
                  </a:lnTo>
                  <a:lnTo>
                    <a:pt x="724" y="711"/>
                  </a:lnTo>
                  <a:lnTo>
                    <a:pt x="722" y="711"/>
                  </a:lnTo>
                  <a:lnTo>
                    <a:pt x="724" y="711"/>
                  </a:lnTo>
                  <a:lnTo>
                    <a:pt x="722" y="711"/>
                  </a:lnTo>
                  <a:lnTo>
                    <a:pt x="724" y="711"/>
                  </a:lnTo>
                  <a:lnTo>
                    <a:pt x="724" y="713"/>
                  </a:lnTo>
                  <a:lnTo>
                    <a:pt x="722" y="713"/>
                  </a:lnTo>
                  <a:lnTo>
                    <a:pt x="724" y="713"/>
                  </a:lnTo>
                  <a:lnTo>
                    <a:pt x="722" y="713"/>
                  </a:lnTo>
                  <a:lnTo>
                    <a:pt x="724" y="713"/>
                  </a:lnTo>
                  <a:lnTo>
                    <a:pt x="722" y="713"/>
                  </a:lnTo>
                  <a:lnTo>
                    <a:pt x="722" y="715"/>
                  </a:lnTo>
                  <a:lnTo>
                    <a:pt x="722" y="713"/>
                  </a:lnTo>
                  <a:lnTo>
                    <a:pt x="722" y="715"/>
                  </a:lnTo>
                  <a:lnTo>
                    <a:pt x="722" y="716"/>
                  </a:lnTo>
                  <a:lnTo>
                    <a:pt x="722" y="718"/>
                  </a:lnTo>
                  <a:lnTo>
                    <a:pt x="724" y="718"/>
                  </a:lnTo>
                  <a:lnTo>
                    <a:pt x="722" y="718"/>
                  </a:lnTo>
                  <a:lnTo>
                    <a:pt x="724" y="718"/>
                  </a:lnTo>
                  <a:lnTo>
                    <a:pt x="722" y="718"/>
                  </a:lnTo>
                  <a:lnTo>
                    <a:pt x="722" y="720"/>
                  </a:lnTo>
                  <a:lnTo>
                    <a:pt x="720" y="720"/>
                  </a:lnTo>
                  <a:lnTo>
                    <a:pt x="720" y="722"/>
                  </a:lnTo>
                  <a:lnTo>
                    <a:pt x="718" y="722"/>
                  </a:lnTo>
                  <a:lnTo>
                    <a:pt x="718" y="724"/>
                  </a:lnTo>
                  <a:lnTo>
                    <a:pt x="716" y="724"/>
                  </a:lnTo>
                  <a:lnTo>
                    <a:pt x="716" y="722"/>
                  </a:lnTo>
                  <a:lnTo>
                    <a:pt x="716" y="724"/>
                  </a:lnTo>
                  <a:lnTo>
                    <a:pt x="716" y="726"/>
                  </a:lnTo>
                  <a:lnTo>
                    <a:pt x="718" y="726"/>
                  </a:lnTo>
                  <a:lnTo>
                    <a:pt x="716" y="726"/>
                  </a:lnTo>
                  <a:lnTo>
                    <a:pt x="716" y="728"/>
                  </a:lnTo>
                  <a:lnTo>
                    <a:pt x="716" y="730"/>
                  </a:lnTo>
                  <a:lnTo>
                    <a:pt x="715" y="730"/>
                  </a:lnTo>
                  <a:lnTo>
                    <a:pt x="715" y="732"/>
                  </a:lnTo>
                  <a:lnTo>
                    <a:pt x="713" y="732"/>
                  </a:lnTo>
                  <a:lnTo>
                    <a:pt x="713" y="734"/>
                  </a:lnTo>
                  <a:lnTo>
                    <a:pt x="713" y="736"/>
                  </a:lnTo>
                  <a:lnTo>
                    <a:pt x="711" y="736"/>
                  </a:lnTo>
                  <a:lnTo>
                    <a:pt x="711" y="738"/>
                  </a:lnTo>
                  <a:lnTo>
                    <a:pt x="709" y="738"/>
                  </a:lnTo>
                  <a:lnTo>
                    <a:pt x="709" y="740"/>
                  </a:lnTo>
                  <a:lnTo>
                    <a:pt x="707" y="740"/>
                  </a:lnTo>
                  <a:lnTo>
                    <a:pt x="707" y="741"/>
                  </a:lnTo>
                  <a:lnTo>
                    <a:pt x="705" y="741"/>
                  </a:lnTo>
                  <a:lnTo>
                    <a:pt x="703" y="741"/>
                  </a:lnTo>
                  <a:lnTo>
                    <a:pt x="701" y="741"/>
                  </a:lnTo>
                  <a:lnTo>
                    <a:pt x="699" y="741"/>
                  </a:lnTo>
                  <a:lnTo>
                    <a:pt x="699" y="740"/>
                  </a:lnTo>
                  <a:lnTo>
                    <a:pt x="697" y="740"/>
                  </a:lnTo>
                  <a:lnTo>
                    <a:pt x="695" y="741"/>
                  </a:lnTo>
                  <a:lnTo>
                    <a:pt x="693" y="741"/>
                  </a:lnTo>
                  <a:lnTo>
                    <a:pt x="692" y="741"/>
                  </a:lnTo>
                  <a:lnTo>
                    <a:pt x="690" y="741"/>
                  </a:lnTo>
                  <a:lnTo>
                    <a:pt x="688" y="741"/>
                  </a:lnTo>
                  <a:lnTo>
                    <a:pt x="686" y="741"/>
                  </a:lnTo>
                  <a:lnTo>
                    <a:pt x="684" y="741"/>
                  </a:lnTo>
                  <a:lnTo>
                    <a:pt x="682" y="741"/>
                  </a:lnTo>
                  <a:lnTo>
                    <a:pt x="682" y="740"/>
                  </a:lnTo>
                  <a:lnTo>
                    <a:pt x="684" y="740"/>
                  </a:lnTo>
                  <a:lnTo>
                    <a:pt x="682" y="740"/>
                  </a:lnTo>
                  <a:lnTo>
                    <a:pt x="680" y="740"/>
                  </a:lnTo>
                  <a:lnTo>
                    <a:pt x="682" y="740"/>
                  </a:lnTo>
                  <a:lnTo>
                    <a:pt x="680" y="740"/>
                  </a:lnTo>
                  <a:lnTo>
                    <a:pt x="678" y="740"/>
                  </a:lnTo>
                  <a:lnTo>
                    <a:pt x="678" y="741"/>
                  </a:lnTo>
                  <a:lnTo>
                    <a:pt x="676" y="741"/>
                  </a:lnTo>
                  <a:lnTo>
                    <a:pt x="676" y="743"/>
                  </a:lnTo>
                  <a:lnTo>
                    <a:pt x="676" y="745"/>
                  </a:lnTo>
                  <a:lnTo>
                    <a:pt x="676" y="747"/>
                  </a:lnTo>
                  <a:lnTo>
                    <a:pt x="674" y="747"/>
                  </a:lnTo>
                  <a:lnTo>
                    <a:pt x="674" y="749"/>
                  </a:lnTo>
                  <a:lnTo>
                    <a:pt x="674" y="747"/>
                  </a:lnTo>
                  <a:lnTo>
                    <a:pt x="674" y="749"/>
                  </a:lnTo>
                  <a:lnTo>
                    <a:pt x="674" y="747"/>
                  </a:lnTo>
                  <a:lnTo>
                    <a:pt x="672" y="747"/>
                  </a:lnTo>
                  <a:lnTo>
                    <a:pt x="672" y="749"/>
                  </a:lnTo>
                  <a:lnTo>
                    <a:pt x="670" y="749"/>
                  </a:lnTo>
                  <a:lnTo>
                    <a:pt x="668" y="749"/>
                  </a:lnTo>
                  <a:lnTo>
                    <a:pt x="670" y="749"/>
                  </a:lnTo>
                  <a:lnTo>
                    <a:pt x="668" y="749"/>
                  </a:lnTo>
                  <a:lnTo>
                    <a:pt x="668" y="751"/>
                  </a:lnTo>
                  <a:lnTo>
                    <a:pt x="668" y="749"/>
                  </a:lnTo>
                  <a:lnTo>
                    <a:pt x="668" y="751"/>
                  </a:lnTo>
                  <a:lnTo>
                    <a:pt x="668" y="749"/>
                  </a:lnTo>
                  <a:lnTo>
                    <a:pt x="667" y="749"/>
                  </a:lnTo>
                  <a:lnTo>
                    <a:pt x="667" y="751"/>
                  </a:lnTo>
                  <a:lnTo>
                    <a:pt x="667" y="749"/>
                  </a:lnTo>
                  <a:lnTo>
                    <a:pt x="667" y="751"/>
                  </a:lnTo>
                  <a:lnTo>
                    <a:pt x="667" y="749"/>
                  </a:lnTo>
                  <a:lnTo>
                    <a:pt x="667" y="751"/>
                  </a:lnTo>
                  <a:lnTo>
                    <a:pt x="668" y="751"/>
                  </a:lnTo>
                  <a:lnTo>
                    <a:pt x="668" y="753"/>
                  </a:lnTo>
                  <a:lnTo>
                    <a:pt x="667" y="753"/>
                  </a:lnTo>
                  <a:lnTo>
                    <a:pt x="665" y="753"/>
                  </a:lnTo>
                  <a:lnTo>
                    <a:pt x="663" y="753"/>
                  </a:lnTo>
                  <a:lnTo>
                    <a:pt x="663" y="755"/>
                  </a:lnTo>
                  <a:lnTo>
                    <a:pt x="661" y="755"/>
                  </a:lnTo>
                  <a:lnTo>
                    <a:pt x="659" y="755"/>
                  </a:lnTo>
                  <a:lnTo>
                    <a:pt x="659" y="757"/>
                  </a:lnTo>
                  <a:lnTo>
                    <a:pt x="659" y="759"/>
                  </a:lnTo>
                  <a:lnTo>
                    <a:pt x="657" y="759"/>
                  </a:lnTo>
                  <a:lnTo>
                    <a:pt x="657" y="761"/>
                  </a:lnTo>
                  <a:lnTo>
                    <a:pt x="655" y="761"/>
                  </a:lnTo>
                  <a:lnTo>
                    <a:pt x="655" y="763"/>
                  </a:lnTo>
                  <a:lnTo>
                    <a:pt x="653" y="763"/>
                  </a:lnTo>
                  <a:lnTo>
                    <a:pt x="653" y="764"/>
                  </a:lnTo>
                  <a:lnTo>
                    <a:pt x="651" y="764"/>
                  </a:lnTo>
                  <a:lnTo>
                    <a:pt x="649" y="766"/>
                  </a:lnTo>
                  <a:lnTo>
                    <a:pt x="647" y="766"/>
                  </a:lnTo>
                  <a:lnTo>
                    <a:pt x="645" y="766"/>
                  </a:lnTo>
                  <a:lnTo>
                    <a:pt x="645" y="768"/>
                  </a:lnTo>
                  <a:lnTo>
                    <a:pt x="645" y="770"/>
                  </a:lnTo>
                  <a:lnTo>
                    <a:pt x="645" y="772"/>
                  </a:lnTo>
                  <a:lnTo>
                    <a:pt x="647" y="774"/>
                  </a:lnTo>
                  <a:lnTo>
                    <a:pt x="645" y="774"/>
                  </a:lnTo>
                  <a:lnTo>
                    <a:pt x="644" y="774"/>
                  </a:lnTo>
                  <a:lnTo>
                    <a:pt x="642" y="774"/>
                  </a:lnTo>
                  <a:lnTo>
                    <a:pt x="642" y="772"/>
                  </a:lnTo>
                  <a:lnTo>
                    <a:pt x="642" y="774"/>
                  </a:lnTo>
                  <a:lnTo>
                    <a:pt x="640" y="774"/>
                  </a:lnTo>
                  <a:lnTo>
                    <a:pt x="640" y="776"/>
                  </a:lnTo>
                  <a:lnTo>
                    <a:pt x="638" y="776"/>
                  </a:lnTo>
                  <a:lnTo>
                    <a:pt x="640" y="776"/>
                  </a:lnTo>
                  <a:lnTo>
                    <a:pt x="640" y="778"/>
                  </a:lnTo>
                  <a:lnTo>
                    <a:pt x="638" y="778"/>
                  </a:lnTo>
                  <a:lnTo>
                    <a:pt x="636" y="780"/>
                  </a:lnTo>
                  <a:lnTo>
                    <a:pt x="636" y="778"/>
                  </a:lnTo>
                  <a:lnTo>
                    <a:pt x="636" y="780"/>
                  </a:lnTo>
                  <a:lnTo>
                    <a:pt x="634" y="780"/>
                  </a:lnTo>
                  <a:lnTo>
                    <a:pt x="632" y="780"/>
                  </a:lnTo>
                  <a:lnTo>
                    <a:pt x="630" y="780"/>
                  </a:lnTo>
                  <a:lnTo>
                    <a:pt x="632" y="780"/>
                  </a:lnTo>
                  <a:lnTo>
                    <a:pt x="632" y="782"/>
                  </a:lnTo>
                  <a:lnTo>
                    <a:pt x="630" y="782"/>
                  </a:lnTo>
                  <a:lnTo>
                    <a:pt x="632" y="782"/>
                  </a:lnTo>
                  <a:lnTo>
                    <a:pt x="630" y="782"/>
                  </a:lnTo>
                  <a:lnTo>
                    <a:pt x="630" y="784"/>
                  </a:lnTo>
                  <a:lnTo>
                    <a:pt x="632" y="784"/>
                  </a:lnTo>
                  <a:lnTo>
                    <a:pt x="630" y="784"/>
                  </a:lnTo>
                  <a:lnTo>
                    <a:pt x="630" y="782"/>
                  </a:lnTo>
                  <a:lnTo>
                    <a:pt x="628" y="782"/>
                  </a:lnTo>
                  <a:lnTo>
                    <a:pt x="626" y="782"/>
                  </a:lnTo>
                  <a:lnTo>
                    <a:pt x="624" y="782"/>
                  </a:lnTo>
                  <a:lnTo>
                    <a:pt x="622" y="782"/>
                  </a:lnTo>
                  <a:lnTo>
                    <a:pt x="620" y="782"/>
                  </a:lnTo>
                  <a:lnTo>
                    <a:pt x="619" y="782"/>
                  </a:lnTo>
                  <a:lnTo>
                    <a:pt x="619" y="780"/>
                  </a:lnTo>
                  <a:lnTo>
                    <a:pt x="619" y="778"/>
                  </a:lnTo>
                  <a:lnTo>
                    <a:pt x="617" y="778"/>
                  </a:lnTo>
                  <a:lnTo>
                    <a:pt x="615" y="780"/>
                  </a:lnTo>
                  <a:lnTo>
                    <a:pt x="613" y="780"/>
                  </a:lnTo>
                  <a:lnTo>
                    <a:pt x="611" y="782"/>
                  </a:lnTo>
                  <a:lnTo>
                    <a:pt x="609" y="782"/>
                  </a:lnTo>
                  <a:lnTo>
                    <a:pt x="607" y="782"/>
                  </a:lnTo>
                  <a:lnTo>
                    <a:pt x="605" y="784"/>
                  </a:lnTo>
                  <a:lnTo>
                    <a:pt x="603" y="784"/>
                  </a:lnTo>
                  <a:lnTo>
                    <a:pt x="601" y="786"/>
                  </a:lnTo>
                  <a:lnTo>
                    <a:pt x="597" y="786"/>
                  </a:lnTo>
                  <a:lnTo>
                    <a:pt x="599" y="791"/>
                  </a:lnTo>
                  <a:lnTo>
                    <a:pt x="596" y="793"/>
                  </a:lnTo>
                  <a:lnTo>
                    <a:pt x="594" y="793"/>
                  </a:lnTo>
                  <a:lnTo>
                    <a:pt x="592" y="795"/>
                  </a:lnTo>
                  <a:lnTo>
                    <a:pt x="590" y="795"/>
                  </a:lnTo>
                  <a:lnTo>
                    <a:pt x="590" y="797"/>
                  </a:lnTo>
                  <a:lnTo>
                    <a:pt x="590" y="799"/>
                  </a:lnTo>
                  <a:lnTo>
                    <a:pt x="592" y="801"/>
                  </a:lnTo>
                  <a:lnTo>
                    <a:pt x="592" y="803"/>
                  </a:lnTo>
                  <a:lnTo>
                    <a:pt x="594" y="805"/>
                  </a:lnTo>
                  <a:lnTo>
                    <a:pt x="594" y="807"/>
                  </a:lnTo>
                  <a:lnTo>
                    <a:pt x="594" y="809"/>
                  </a:lnTo>
                  <a:lnTo>
                    <a:pt x="596" y="811"/>
                  </a:lnTo>
                  <a:lnTo>
                    <a:pt x="596" y="812"/>
                  </a:lnTo>
                  <a:lnTo>
                    <a:pt x="596" y="814"/>
                  </a:lnTo>
                  <a:lnTo>
                    <a:pt x="597" y="814"/>
                  </a:lnTo>
                  <a:lnTo>
                    <a:pt x="597" y="816"/>
                  </a:lnTo>
                  <a:lnTo>
                    <a:pt x="597" y="818"/>
                  </a:lnTo>
                  <a:lnTo>
                    <a:pt x="596" y="818"/>
                  </a:lnTo>
                  <a:lnTo>
                    <a:pt x="596" y="820"/>
                  </a:lnTo>
                  <a:lnTo>
                    <a:pt x="596" y="822"/>
                  </a:lnTo>
                  <a:lnTo>
                    <a:pt x="596" y="824"/>
                  </a:lnTo>
                  <a:lnTo>
                    <a:pt x="594" y="824"/>
                  </a:lnTo>
                  <a:lnTo>
                    <a:pt x="594" y="826"/>
                  </a:lnTo>
                  <a:lnTo>
                    <a:pt x="594" y="828"/>
                  </a:lnTo>
                  <a:lnTo>
                    <a:pt x="592" y="828"/>
                  </a:lnTo>
                  <a:lnTo>
                    <a:pt x="592" y="830"/>
                  </a:lnTo>
                  <a:lnTo>
                    <a:pt x="590" y="830"/>
                  </a:lnTo>
                  <a:lnTo>
                    <a:pt x="590" y="832"/>
                  </a:lnTo>
                  <a:lnTo>
                    <a:pt x="588" y="832"/>
                  </a:lnTo>
                  <a:lnTo>
                    <a:pt x="588" y="834"/>
                  </a:lnTo>
                  <a:lnTo>
                    <a:pt x="586" y="834"/>
                  </a:lnTo>
                  <a:lnTo>
                    <a:pt x="586" y="836"/>
                  </a:lnTo>
                  <a:lnTo>
                    <a:pt x="584" y="836"/>
                  </a:lnTo>
                  <a:lnTo>
                    <a:pt x="584" y="837"/>
                  </a:lnTo>
                  <a:lnTo>
                    <a:pt x="582" y="837"/>
                  </a:lnTo>
                  <a:lnTo>
                    <a:pt x="580" y="839"/>
                  </a:lnTo>
                  <a:lnTo>
                    <a:pt x="578" y="841"/>
                  </a:lnTo>
                  <a:lnTo>
                    <a:pt x="576" y="841"/>
                  </a:lnTo>
                  <a:lnTo>
                    <a:pt x="576" y="839"/>
                  </a:lnTo>
                  <a:lnTo>
                    <a:pt x="574" y="839"/>
                  </a:lnTo>
                  <a:lnTo>
                    <a:pt x="574" y="837"/>
                  </a:lnTo>
                  <a:lnTo>
                    <a:pt x="574" y="836"/>
                  </a:lnTo>
                  <a:lnTo>
                    <a:pt x="574" y="834"/>
                  </a:lnTo>
                  <a:lnTo>
                    <a:pt x="574" y="836"/>
                  </a:lnTo>
                  <a:lnTo>
                    <a:pt x="574" y="834"/>
                  </a:lnTo>
                  <a:lnTo>
                    <a:pt x="572" y="834"/>
                  </a:lnTo>
                  <a:lnTo>
                    <a:pt x="572" y="836"/>
                  </a:lnTo>
                  <a:lnTo>
                    <a:pt x="571" y="836"/>
                  </a:lnTo>
                  <a:lnTo>
                    <a:pt x="571" y="834"/>
                  </a:lnTo>
                  <a:lnTo>
                    <a:pt x="569" y="834"/>
                  </a:lnTo>
                  <a:lnTo>
                    <a:pt x="569" y="836"/>
                  </a:lnTo>
                  <a:lnTo>
                    <a:pt x="569" y="834"/>
                  </a:lnTo>
                  <a:lnTo>
                    <a:pt x="569" y="836"/>
                  </a:lnTo>
                  <a:lnTo>
                    <a:pt x="569" y="834"/>
                  </a:lnTo>
                  <a:lnTo>
                    <a:pt x="567" y="834"/>
                  </a:lnTo>
                  <a:lnTo>
                    <a:pt x="567" y="836"/>
                  </a:lnTo>
                  <a:lnTo>
                    <a:pt x="565" y="836"/>
                  </a:lnTo>
                  <a:lnTo>
                    <a:pt x="565" y="839"/>
                  </a:lnTo>
                  <a:lnTo>
                    <a:pt x="563" y="845"/>
                  </a:lnTo>
                  <a:lnTo>
                    <a:pt x="563" y="847"/>
                  </a:lnTo>
                  <a:lnTo>
                    <a:pt x="563" y="849"/>
                  </a:lnTo>
                  <a:lnTo>
                    <a:pt x="561" y="851"/>
                  </a:lnTo>
                  <a:lnTo>
                    <a:pt x="561" y="853"/>
                  </a:lnTo>
                  <a:lnTo>
                    <a:pt x="561" y="855"/>
                  </a:lnTo>
                  <a:lnTo>
                    <a:pt x="561" y="857"/>
                  </a:lnTo>
                  <a:lnTo>
                    <a:pt x="559" y="857"/>
                  </a:lnTo>
                  <a:lnTo>
                    <a:pt x="559" y="859"/>
                  </a:lnTo>
                  <a:lnTo>
                    <a:pt x="559" y="860"/>
                  </a:lnTo>
                  <a:lnTo>
                    <a:pt x="559" y="862"/>
                  </a:lnTo>
                  <a:lnTo>
                    <a:pt x="559" y="864"/>
                  </a:lnTo>
                  <a:lnTo>
                    <a:pt x="557" y="866"/>
                  </a:lnTo>
                  <a:lnTo>
                    <a:pt x="557" y="868"/>
                  </a:lnTo>
                  <a:lnTo>
                    <a:pt x="557" y="870"/>
                  </a:lnTo>
                  <a:lnTo>
                    <a:pt x="557" y="872"/>
                  </a:lnTo>
                  <a:lnTo>
                    <a:pt x="555" y="872"/>
                  </a:lnTo>
                  <a:lnTo>
                    <a:pt x="555" y="874"/>
                  </a:lnTo>
                  <a:lnTo>
                    <a:pt x="555" y="876"/>
                  </a:lnTo>
                  <a:lnTo>
                    <a:pt x="555" y="878"/>
                  </a:lnTo>
                  <a:lnTo>
                    <a:pt x="555" y="880"/>
                  </a:lnTo>
                  <a:lnTo>
                    <a:pt x="553" y="880"/>
                  </a:lnTo>
                  <a:lnTo>
                    <a:pt x="553" y="882"/>
                  </a:lnTo>
                  <a:lnTo>
                    <a:pt x="553" y="884"/>
                  </a:lnTo>
                  <a:lnTo>
                    <a:pt x="553" y="885"/>
                  </a:lnTo>
                  <a:lnTo>
                    <a:pt x="553" y="887"/>
                  </a:lnTo>
                  <a:lnTo>
                    <a:pt x="551" y="887"/>
                  </a:lnTo>
                  <a:lnTo>
                    <a:pt x="551" y="889"/>
                  </a:lnTo>
                  <a:lnTo>
                    <a:pt x="551" y="891"/>
                  </a:lnTo>
                  <a:lnTo>
                    <a:pt x="551" y="893"/>
                  </a:lnTo>
                  <a:lnTo>
                    <a:pt x="551" y="895"/>
                  </a:lnTo>
                  <a:lnTo>
                    <a:pt x="551" y="897"/>
                  </a:lnTo>
                  <a:lnTo>
                    <a:pt x="551" y="899"/>
                  </a:lnTo>
                  <a:lnTo>
                    <a:pt x="553" y="899"/>
                  </a:lnTo>
                  <a:lnTo>
                    <a:pt x="553" y="901"/>
                  </a:lnTo>
                  <a:lnTo>
                    <a:pt x="553" y="903"/>
                  </a:lnTo>
                  <a:lnTo>
                    <a:pt x="553" y="905"/>
                  </a:lnTo>
                  <a:lnTo>
                    <a:pt x="553" y="907"/>
                  </a:lnTo>
                  <a:lnTo>
                    <a:pt x="555" y="908"/>
                  </a:lnTo>
                  <a:lnTo>
                    <a:pt x="555" y="910"/>
                  </a:lnTo>
                  <a:lnTo>
                    <a:pt x="553" y="910"/>
                  </a:lnTo>
                  <a:lnTo>
                    <a:pt x="553" y="912"/>
                  </a:lnTo>
                  <a:lnTo>
                    <a:pt x="551" y="912"/>
                  </a:lnTo>
                  <a:lnTo>
                    <a:pt x="553" y="912"/>
                  </a:lnTo>
                  <a:lnTo>
                    <a:pt x="553" y="914"/>
                  </a:lnTo>
                  <a:lnTo>
                    <a:pt x="551" y="914"/>
                  </a:lnTo>
                  <a:lnTo>
                    <a:pt x="551" y="916"/>
                  </a:lnTo>
                  <a:lnTo>
                    <a:pt x="549" y="916"/>
                  </a:lnTo>
                  <a:lnTo>
                    <a:pt x="549" y="918"/>
                  </a:lnTo>
                  <a:lnTo>
                    <a:pt x="551" y="918"/>
                  </a:lnTo>
                  <a:lnTo>
                    <a:pt x="551" y="920"/>
                  </a:lnTo>
                  <a:lnTo>
                    <a:pt x="549" y="920"/>
                  </a:lnTo>
                  <a:lnTo>
                    <a:pt x="549" y="922"/>
                  </a:lnTo>
                  <a:lnTo>
                    <a:pt x="549" y="924"/>
                  </a:lnTo>
                  <a:lnTo>
                    <a:pt x="549" y="926"/>
                  </a:lnTo>
                  <a:lnTo>
                    <a:pt x="549" y="928"/>
                  </a:lnTo>
                  <a:lnTo>
                    <a:pt x="551" y="928"/>
                  </a:lnTo>
                  <a:lnTo>
                    <a:pt x="553" y="928"/>
                  </a:lnTo>
                  <a:lnTo>
                    <a:pt x="553" y="930"/>
                  </a:lnTo>
                  <a:lnTo>
                    <a:pt x="553" y="932"/>
                  </a:lnTo>
                  <a:lnTo>
                    <a:pt x="551" y="932"/>
                  </a:lnTo>
                  <a:lnTo>
                    <a:pt x="551" y="933"/>
                  </a:lnTo>
                  <a:lnTo>
                    <a:pt x="551" y="935"/>
                  </a:lnTo>
                  <a:lnTo>
                    <a:pt x="553" y="933"/>
                  </a:lnTo>
                  <a:lnTo>
                    <a:pt x="553" y="935"/>
                  </a:lnTo>
                  <a:lnTo>
                    <a:pt x="553" y="937"/>
                  </a:lnTo>
                  <a:lnTo>
                    <a:pt x="551" y="937"/>
                  </a:lnTo>
                  <a:lnTo>
                    <a:pt x="553" y="937"/>
                  </a:lnTo>
                  <a:lnTo>
                    <a:pt x="553" y="939"/>
                  </a:lnTo>
                  <a:lnTo>
                    <a:pt x="553" y="941"/>
                  </a:lnTo>
                  <a:lnTo>
                    <a:pt x="555" y="941"/>
                  </a:lnTo>
                  <a:lnTo>
                    <a:pt x="555" y="939"/>
                  </a:lnTo>
                  <a:lnTo>
                    <a:pt x="555" y="941"/>
                  </a:lnTo>
                  <a:lnTo>
                    <a:pt x="555" y="939"/>
                  </a:lnTo>
                  <a:lnTo>
                    <a:pt x="555" y="941"/>
                  </a:lnTo>
                  <a:lnTo>
                    <a:pt x="557" y="941"/>
                  </a:lnTo>
                  <a:lnTo>
                    <a:pt x="557" y="943"/>
                  </a:lnTo>
                  <a:lnTo>
                    <a:pt x="557" y="945"/>
                  </a:lnTo>
                  <a:lnTo>
                    <a:pt x="557" y="947"/>
                  </a:lnTo>
                  <a:lnTo>
                    <a:pt x="555" y="947"/>
                  </a:lnTo>
                  <a:lnTo>
                    <a:pt x="555" y="949"/>
                  </a:lnTo>
                  <a:lnTo>
                    <a:pt x="553" y="949"/>
                  </a:lnTo>
                  <a:lnTo>
                    <a:pt x="555" y="949"/>
                  </a:lnTo>
                  <a:lnTo>
                    <a:pt x="553" y="949"/>
                  </a:lnTo>
                  <a:lnTo>
                    <a:pt x="553" y="951"/>
                  </a:lnTo>
                  <a:lnTo>
                    <a:pt x="553" y="953"/>
                  </a:lnTo>
                  <a:lnTo>
                    <a:pt x="553" y="955"/>
                  </a:lnTo>
                  <a:lnTo>
                    <a:pt x="555" y="955"/>
                  </a:lnTo>
                  <a:lnTo>
                    <a:pt x="555" y="956"/>
                  </a:lnTo>
                  <a:lnTo>
                    <a:pt x="555" y="955"/>
                  </a:lnTo>
                  <a:lnTo>
                    <a:pt x="555" y="956"/>
                  </a:lnTo>
                  <a:lnTo>
                    <a:pt x="553" y="956"/>
                  </a:lnTo>
                  <a:lnTo>
                    <a:pt x="553" y="958"/>
                  </a:lnTo>
                  <a:lnTo>
                    <a:pt x="551" y="958"/>
                  </a:lnTo>
                  <a:lnTo>
                    <a:pt x="553" y="958"/>
                  </a:lnTo>
                  <a:lnTo>
                    <a:pt x="551" y="958"/>
                  </a:lnTo>
                  <a:lnTo>
                    <a:pt x="551" y="960"/>
                  </a:lnTo>
                  <a:lnTo>
                    <a:pt x="551" y="962"/>
                  </a:lnTo>
                  <a:lnTo>
                    <a:pt x="549" y="962"/>
                  </a:lnTo>
                  <a:lnTo>
                    <a:pt x="549" y="964"/>
                  </a:lnTo>
                  <a:lnTo>
                    <a:pt x="548" y="964"/>
                  </a:lnTo>
                  <a:lnTo>
                    <a:pt x="548" y="966"/>
                  </a:lnTo>
                  <a:lnTo>
                    <a:pt x="548" y="968"/>
                  </a:lnTo>
                  <a:lnTo>
                    <a:pt x="546" y="968"/>
                  </a:lnTo>
                  <a:lnTo>
                    <a:pt x="546" y="970"/>
                  </a:lnTo>
                  <a:lnTo>
                    <a:pt x="548" y="970"/>
                  </a:lnTo>
                  <a:lnTo>
                    <a:pt x="548" y="972"/>
                  </a:lnTo>
                  <a:lnTo>
                    <a:pt x="546" y="972"/>
                  </a:lnTo>
                  <a:lnTo>
                    <a:pt x="546" y="974"/>
                  </a:lnTo>
                  <a:lnTo>
                    <a:pt x="546" y="976"/>
                  </a:lnTo>
                  <a:lnTo>
                    <a:pt x="548" y="976"/>
                  </a:lnTo>
                  <a:lnTo>
                    <a:pt x="549" y="978"/>
                  </a:lnTo>
                  <a:lnTo>
                    <a:pt x="551" y="978"/>
                  </a:lnTo>
                  <a:lnTo>
                    <a:pt x="551" y="980"/>
                  </a:lnTo>
                  <a:lnTo>
                    <a:pt x="551" y="981"/>
                  </a:lnTo>
                  <a:lnTo>
                    <a:pt x="549" y="980"/>
                  </a:lnTo>
                  <a:lnTo>
                    <a:pt x="549" y="981"/>
                  </a:lnTo>
                  <a:lnTo>
                    <a:pt x="548" y="981"/>
                  </a:lnTo>
                  <a:lnTo>
                    <a:pt x="548" y="980"/>
                  </a:lnTo>
                  <a:lnTo>
                    <a:pt x="546" y="980"/>
                  </a:lnTo>
                  <a:lnTo>
                    <a:pt x="544" y="980"/>
                  </a:lnTo>
                  <a:lnTo>
                    <a:pt x="544" y="981"/>
                  </a:lnTo>
                  <a:lnTo>
                    <a:pt x="544" y="983"/>
                  </a:lnTo>
                  <a:lnTo>
                    <a:pt x="546" y="983"/>
                  </a:lnTo>
                  <a:lnTo>
                    <a:pt x="546" y="985"/>
                  </a:lnTo>
                  <a:lnTo>
                    <a:pt x="546" y="987"/>
                  </a:lnTo>
                  <a:lnTo>
                    <a:pt x="546" y="989"/>
                  </a:lnTo>
                  <a:lnTo>
                    <a:pt x="546" y="991"/>
                  </a:lnTo>
                  <a:lnTo>
                    <a:pt x="546" y="993"/>
                  </a:lnTo>
                  <a:lnTo>
                    <a:pt x="544" y="993"/>
                  </a:lnTo>
                  <a:lnTo>
                    <a:pt x="544" y="991"/>
                  </a:lnTo>
                  <a:lnTo>
                    <a:pt x="542" y="991"/>
                  </a:lnTo>
                  <a:lnTo>
                    <a:pt x="542" y="989"/>
                  </a:lnTo>
                  <a:lnTo>
                    <a:pt x="540" y="989"/>
                  </a:lnTo>
                  <a:lnTo>
                    <a:pt x="540" y="987"/>
                  </a:lnTo>
                  <a:lnTo>
                    <a:pt x="540" y="989"/>
                  </a:lnTo>
                  <a:lnTo>
                    <a:pt x="538" y="989"/>
                  </a:lnTo>
                  <a:lnTo>
                    <a:pt x="536" y="987"/>
                  </a:lnTo>
                  <a:lnTo>
                    <a:pt x="536" y="989"/>
                  </a:lnTo>
                  <a:lnTo>
                    <a:pt x="538" y="989"/>
                  </a:lnTo>
                  <a:lnTo>
                    <a:pt x="538" y="991"/>
                  </a:lnTo>
                  <a:lnTo>
                    <a:pt x="536" y="991"/>
                  </a:lnTo>
                  <a:lnTo>
                    <a:pt x="534" y="991"/>
                  </a:lnTo>
                  <a:lnTo>
                    <a:pt x="534" y="993"/>
                  </a:lnTo>
                  <a:lnTo>
                    <a:pt x="534" y="995"/>
                  </a:lnTo>
                  <a:lnTo>
                    <a:pt x="534" y="997"/>
                  </a:lnTo>
                  <a:lnTo>
                    <a:pt x="532" y="997"/>
                  </a:lnTo>
                  <a:lnTo>
                    <a:pt x="530" y="997"/>
                  </a:lnTo>
                  <a:lnTo>
                    <a:pt x="528" y="997"/>
                  </a:lnTo>
                  <a:lnTo>
                    <a:pt x="526" y="995"/>
                  </a:lnTo>
                  <a:lnTo>
                    <a:pt x="524" y="995"/>
                  </a:lnTo>
                  <a:lnTo>
                    <a:pt x="524" y="997"/>
                  </a:lnTo>
                  <a:lnTo>
                    <a:pt x="524" y="999"/>
                  </a:lnTo>
                  <a:lnTo>
                    <a:pt x="523" y="999"/>
                  </a:lnTo>
                  <a:lnTo>
                    <a:pt x="524" y="999"/>
                  </a:lnTo>
                  <a:lnTo>
                    <a:pt x="523" y="999"/>
                  </a:lnTo>
                  <a:lnTo>
                    <a:pt x="523" y="1001"/>
                  </a:lnTo>
                  <a:lnTo>
                    <a:pt x="521" y="1001"/>
                  </a:lnTo>
                  <a:lnTo>
                    <a:pt x="523" y="1001"/>
                  </a:lnTo>
                  <a:lnTo>
                    <a:pt x="523" y="1003"/>
                  </a:lnTo>
                  <a:lnTo>
                    <a:pt x="523" y="1004"/>
                  </a:lnTo>
                  <a:lnTo>
                    <a:pt x="523" y="1006"/>
                  </a:lnTo>
                  <a:lnTo>
                    <a:pt x="523" y="1008"/>
                  </a:lnTo>
                  <a:lnTo>
                    <a:pt x="523" y="1010"/>
                  </a:lnTo>
                  <a:lnTo>
                    <a:pt x="523" y="1012"/>
                  </a:lnTo>
                  <a:lnTo>
                    <a:pt x="521" y="1012"/>
                  </a:lnTo>
                  <a:lnTo>
                    <a:pt x="523" y="1012"/>
                  </a:lnTo>
                  <a:lnTo>
                    <a:pt x="521" y="1012"/>
                  </a:lnTo>
                  <a:lnTo>
                    <a:pt x="523" y="1012"/>
                  </a:lnTo>
                  <a:lnTo>
                    <a:pt x="521" y="1012"/>
                  </a:lnTo>
                  <a:lnTo>
                    <a:pt x="523" y="1012"/>
                  </a:lnTo>
                  <a:lnTo>
                    <a:pt x="523" y="1014"/>
                  </a:lnTo>
                  <a:lnTo>
                    <a:pt x="521" y="1014"/>
                  </a:lnTo>
                  <a:lnTo>
                    <a:pt x="523" y="1014"/>
                  </a:lnTo>
                  <a:lnTo>
                    <a:pt x="523" y="1016"/>
                  </a:lnTo>
                  <a:lnTo>
                    <a:pt x="521" y="1016"/>
                  </a:lnTo>
                  <a:lnTo>
                    <a:pt x="519" y="1016"/>
                  </a:lnTo>
                  <a:lnTo>
                    <a:pt x="519" y="1018"/>
                  </a:lnTo>
                  <a:lnTo>
                    <a:pt x="517" y="1018"/>
                  </a:lnTo>
                  <a:lnTo>
                    <a:pt x="515" y="1018"/>
                  </a:lnTo>
                  <a:lnTo>
                    <a:pt x="513" y="1018"/>
                  </a:lnTo>
                  <a:lnTo>
                    <a:pt x="513" y="1020"/>
                  </a:lnTo>
                  <a:lnTo>
                    <a:pt x="511" y="1020"/>
                  </a:lnTo>
                  <a:lnTo>
                    <a:pt x="509" y="1020"/>
                  </a:lnTo>
                  <a:lnTo>
                    <a:pt x="507" y="1020"/>
                  </a:lnTo>
                  <a:lnTo>
                    <a:pt x="507" y="1022"/>
                  </a:lnTo>
                  <a:lnTo>
                    <a:pt x="505" y="1022"/>
                  </a:lnTo>
                  <a:lnTo>
                    <a:pt x="503" y="1022"/>
                  </a:lnTo>
                  <a:lnTo>
                    <a:pt x="501" y="1022"/>
                  </a:lnTo>
                  <a:lnTo>
                    <a:pt x="501" y="1024"/>
                  </a:lnTo>
                  <a:lnTo>
                    <a:pt x="500" y="1024"/>
                  </a:lnTo>
                  <a:lnTo>
                    <a:pt x="498" y="1024"/>
                  </a:lnTo>
                  <a:lnTo>
                    <a:pt x="496" y="1024"/>
                  </a:lnTo>
                  <a:lnTo>
                    <a:pt x="496" y="1026"/>
                  </a:lnTo>
                  <a:lnTo>
                    <a:pt x="494" y="1026"/>
                  </a:lnTo>
                  <a:lnTo>
                    <a:pt x="492" y="1026"/>
                  </a:lnTo>
                  <a:lnTo>
                    <a:pt x="490" y="1026"/>
                  </a:lnTo>
                  <a:lnTo>
                    <a:pt x="490" y="1024"/>
                  </a:lnTo>
                  <a:lnTo>
                    <a:pt x="492" y="1024"/>
                  </a:lnTo>
                  <a:lnTo>
                    <a:pt x="490" y="1024"/>
                  </a:lnTo>
                  <a:lnTo>
                    <a:pt x="490" y="1022"/>
                  </a:lnTo>
                  <a:lnTo>
                    <a:pt x="490" y="1020"/>
                  </a:lnTo>
                  <a:lnTo>
                    <a:pt x="492" y="1020"/>
                  </a:lnTo>
                  <a:lnTo>
                    <a:pt x="492" y="1018"/>
                  </a:lnTo>
                  <a:lnTo>
                    <a:pt x="492" y="1020"/>
                  </a:lnTo>
                  <a:lnTo>
                    <a:pt x="490" y="1020"/>
                  </a:lnTo>
                  <a:lnTo>
                    <a:pt x="490" y="1022"/>
                  </a:lnTo>
                  <a:lnTo>
                    <a:pt x="490" y="1024"/>
                  </a:lnTo>
                  <a:lnTo>
                    <a:pt x="488" y="1024"/>
                  </a:lnTo>
                  <a:lnTo>
                    <a:pt x="488" y="1022"/>
                  </a:lnTo>
                  <a:lnTo>
                    <a:pt x="488" y="1020"/>
                  </a:lnTo>
                  <a:lnTo>
                    <a:pt x="488" y="1022"/>
                  </a:lnTo>
                  <a:lnTo>
                    <a:pt x="488" y="1020"/>
                  </a:lnTo>
                  <a:lnTo>
                    <a:pt x="488" y="1018"/>
                  </a:lnTo>
                  <a:lnTo>
                    <a:pt x="488" y="1016"/>
                  </a:lnTo>
                  <a:lnTo>
                    <a:pt x="488" y="1014"/>
                  </a:lnTo>
                  <a:lnTo>
                    <a:pt x="488" y="1012"/>
                  </a:lnTo>
                  <a:lnTo>
                    <a:pt x="490" y="1012"/>
                  </a:lnTo>
                  <a:lnTo>
                    <a:pt x="490" y="1010"/>
                  </a:lnTo>
                  <a:lnTo>
                    <a:pt x="490" y="1008"/>
                  </a:lnTo>
                  <a:lnTo>
                    <a:pt x="490" y="1010"/>
                  </a:lnTo>
                  <a:lnTo>
                    <a:pt x="488" y="1010"/>
                  </a:lnTo>
                  <a:lnTo>
                    <a:pt x="490" y="1008"/>
                  </a:lnTo>
                  <a:lnTo>
                    <a:pt x="488" y="1008"/>
                  </a:lnTo>
                  <a:lnTo>
                    <a:pt x="488" y="1010"/>
                  </a:lnTo>
                  <a:lnTo>
                    <a:pt x="488" y="1008"/>
                  </a:lnTo>
                  <a:lnTo>
                    <a:pt x="488" y="1010"/>
                  </a:lnTo>
                  <a:lnTo>
                    <a:pt x="488" y="1012"/>
                  </a:lnTo>
                  <a:lnTo>
                    <a:pt x="488" y="1014"/>
                  </a:lnTo>
                  <a:lnTo>
                    <a:pt x="488" y="1016"/>
                  </a:lnTo>
                  <a:lnTo>
                    <a:pt x="486" y="1016"/>
                  </a:lnTo>
                  <a:lnTo>
                    <a:pt x="488" y="1016"/>
                  </a:lnTo>
                  <a:lnTo>
                    <a:pt x="486" y="1016"/>
                  </a:lnTo>
                  <a:lnTo>
                    <a:pt x="486" y="1018"/>
                  </a:lnTo>
                  <a:lnTo>
                    <a:pt x="486" y="1020"/>
                  </a:lnTo>
                  <a:lnTo>
                    <a:pt x="486" y="1022"/>
                  </a:lnTo>
                  <a:lnTo>
                    <a:pt x="488" y="1022"/>
                  </a:lnTo>
                  <a:lnTo>
                    <a:pt x="488" y="1024"/>
                  </a:lnTo>
                  <a:lnTo>
                    <a:pt x="488" y="1026"/>
                  </a:lnTo>
                  <a:lnTo>
                    <a:pt x="490" y="1026"/>
                  </a:lnTo>
                  <a:lnTo>
                    <a:pt x="490" y="1028"/>
                  </a:lnTo>
                  <a:lnTo>
                    <a:pt x="488" y="1028"/>
                  </a:lnTo>
                  <a:lnTo>
                    <a:pt x="486" y="1028"/>
                  </a:lnTo>
                  <a:lnTo>
                    <a:pt x="484" y="1028"/>
                  </a:lnTo>
                  <a:lnTo>
                    <a:pt x="484" y="1029"/>
                  </a:lnTo>
                  <a:lnTo>
                    <a:pt x="482" y="1029"/>
                  </a:lnTo>
                  <a:lnTo>
                    <a:pt x="480" y="1029"/>
                  </a:lnTo>
                  <a:lnTo>
                    <a:pt x="478" y="1029"/>
                  </a:lnTo>
                  <a:lnTo>
                    <a:pt x="476" y="1031"/>
                  </a:lnTo>
                  <a:lnTo>
                    <a:pt x="475" y="1031"/>
                  </a:lnTo>
                  <a:lnTo>
                    <a:pt x="473" y="1031"/>
                  </a:lnTo>
                  <a:lnTo>
                    <a:pt x="471" y="1031"/>
                  </a:lnTo>
                  <a:lnTo>
                    <a:pt x="469" y="1033"/>
                  </a:lnTo>
                  <a:lnTo>
                    <a:pt x="467" y="1033"/>
                  </a:lnTo>
                  <a:lnTo>
                    <a:pt x="465" y="1033"/>
                  </a:lnTo>
                  <a:lnTo>
                    <a:pt x="463" y="1033"/>
                  </a:lnTo>
                  <a:lnTo>
                    <a:pt x="463" y="1035"/>
                  </a:lnTo>
                  <a:lnTo>
                    <a:pt x="461" y="1035"/>
                  </a:lnTo>
                  <a:lnTo>
                    <a:pt x="459" y="1035"/>
                  </a:lnTo>
                  <a:lnTo>
                    <a:pt x="457" y="1035"/>
                  </a:lnTo>
                  <a:lnTo>
                    <a:pt x="457" y="1037"/>
                  </a:lnTo>
                  <a:lnTo>
                    <a:pt x="455" y="1037"/>
                  </a:lnTo>
                  <a:lnTo>
                    <a:pt x="453" y="1037"/>
                  </a:lnTo>
                  <a:lnTo>
                    <a:pt x="453" y="1035"/>
                  </a:lnTo>
                  <a:lnTo>
                    <a:pt x="453" y="1033"/>
                  </a:lnTo>
                  <a:lnTo>
                    <a:pt x="451" y="1033"/>
                  </a:lnTo>
                  <a:lnTo>
                    <a:pt x="451" y="1035"/>
                  </a:lnTo>
                  <a:lnTo>
                    <a:pt x="450" y="1035"/>
                  </a:lnTo>
                  <a:lnTo>
                    <a:pt x="450" y="1037"/>
                  </a:lnTo>
                  <a:lnTo>
                    <a:pt x="450" y="1039"/>
                  </a:lnTo>
                  <a:lnTo>
                    <a:pt x="448" y="1039"/>
                  </a:lnTo>
                  <a:lnTo>
                    <a:pt x="446" y="1039"/>
                  </a:lnTo>
                  <a:lnTo>
                    <a:pt x="446" y="1041"/>
                  </a:lnTo>
                  <a:lnTo>
                    <a:pt x="444" y="1041"/>
                  </a:lnTo>
                  <a:lnTo>
                    <a:pt x="442" y="1041"/>
                  </a:lnTo>
                  <a:lnTo>
                    <a:pt x="442" y="1039"/>
                  </a:lnTo>
                  <a:lnTo>
                    <a:pt x="444" y="1039"/>
                  </a:lnTo>
                  <a:lnTo>
                    <a:pt x="442" y="1039"/>
                  </a:lnTo>
                  <a:lnTo>
                    <a:pt x="444" y="1039"/>
                  </a:lnTo>
                  <a:lnTo>
                    <a:pt x="442" y="1039"/>
                  </a:lnTo>
                  <a:lnTo>
                    <a:pt x="442" y="1037"/>
                  </a:lnTo>
                  <a:lnTo>
                    <a:pt x="442" y="1035"/>
                  </a:lnTo>
                  <a:lnTo>
                    <a:pt x="444" y="1035"/>
                  </a:lnTo>
                  <a:lnTo>
                    <a:pt x="444" y="1033"/>
                  </a:lnTo>
                  <a:lnTo>
                    <a:pt x="444" y="1031"/>
                  </a:lnTo>
                  <a:lnTo>
                    <a:pt x="444" y="1029"/>
                  </a:lnTo>
                  <a:lnTo>
                    <a:pt x="444" y="1028"/>
                  </a:lnTo>
                  <a:lnTo>
                    <a:pt x="444" y="1026"/>
                  </a:lnTo>
                  <a:lnTo>
                    <a:pt x="442" y="1026"/>
                  </a:lnTo>
                  <a:lnTo>
                    <a:pt x="444" y="1026"/>
                  </a:lnTo>
                  <a:lnTo>
                    <a:pt x="442" y="1026"/>
                  </a:lnTo>
                  <a:lnTo>
                    <a:pt x="442" y="1024"/>
                  </a:lnTo>
                  <a:lnTo>
                    <a:pt x="442" y="1022"/>
                  </a:lnTo>
                  <a:lnTo>
                    <a:pt x="442" y="1020"/>
                  </a:lnTo>
                  <a:lnTo>
                    <a:pt x="440" y="1020"/>
                  </a:lnTo>
                  <a:lnTo>
                    <a:pt x="440" y="1018"/>
                  </a:lnTo>
                  <a:lnTo>
                    <a:pt x="440" y="1016"/>
                  </a:lnTo>
                  <a:lnTo>
                    <a:pt x="440" y="1014"/>
                  </a:lnTo>
                  <a:lnTo>
                    <a:pt x="438" y="1014"/>
                  </a:lnTo>
                  <a:lnTo>
                    <a:pt x="438" y="1012"/>
                  </a:lnTo>
                  <a:lnTo>
                    <a:pt x="438" y="1014"/>
                  </a:lnTo>
                  <a:lnTo>
                    <a:pt x="440" y="1014"/>
                  </a:lnTo>
                  <a:lnTo>
                    <a:pt x="440" y="1016"/>
                  </a:lnTo>
                  <a:lnTo>
                    <a:pt x="440" y="1018"/>
                  </a:lnTo>
                  <a:lnTo>
                    <a:pt x="440" y="1016"/>
                  </a:lnTo>
                  <a:lnTo>
                    <a:pt x="440" y="1018"/>
                  </a:lnTo>
                  <a:lnTo>
                    <a:pt x="440" y="1020"/>
                  </a:lnTo>
                  <a:lnTo>
                    <a:pt x="440" y="1022"/>
                  </a:lnTo>
                  <a:lnTo>
                    <a:pt x="440" y="1020"/>
                  </a:lnTo>
                  <a:lnTo>
                    <a:pt x="440" y="1022"/>
                  </a:lnTo>
                  <a:lnTo>
                    <a:pt x="442" y="1022"/>
                  </a:lnTo>
                  <a:lnTo>
                    <a:pt x="442" y="1024"/>
                  </a:lnTo>
                  <a:lnTo>
                    <a:pt x="442" y="1026"/>
                  </a:lnTo>
                  <a:lnTo>
                    <a:pt x="442" y="1028"/>
                  </a:lnTo>
                  <a:lnTo>
                    <a:pt x="442" y="1029"/>
                  </a:lnTo>
                  <a:lnTo>
                    <a:pt x="444" y="1029"/>
                  </a:lnTo>
                  <a:lnTo>
                    <a:pt x="442" y="1029"/>
                  </a:lnTo>
                  <a:lnTo>
                    <a:pt x="444" y="1029"/>
                  </a:lnTo>
                  <a:lnTo>
                    <a:pt x="442" y="1029"/>
                  </a:lnTo>
                  <a:lnTo>
                    <a:pt x="444" y="1029"/>
                  </a:lnTo>
                  <a:lnTo>
                    <a:pt x="444" y="1031"/>
                  </a:lnTo>
                  <a:lnTo>
                    <a:pt x="444" y="1033"/>
                  </a:lnTo>
                  <a:lnTo>
                    <a:pt x="444" y="1035"/>
                  </a:lnTo>
                  <a:lnTo>
                    <a:pt x="444" y="1033"/>
                  </a:lnTo>
                  <a:lnTo>
                    <a:pt x="444" y="1035"/>
                  </a:lnTo>
                  <a:lnTo>
                    <a:pt x="442" y="1035"/>
                  </a:lnTo>
                  <a:lnTo>
                    <a:pt x="444" y="1035"/>
                  </a:lnTo>
                  <a:lnTo>
                    <a:pt x="442" y="1035"/>
                  </a:lnTo>
                  <a:lnTo>
                    <a:pt x="444" y="1035"/>
                  </a:lnTo>
                  <a:lnTo>
                    <a:pt x="442" y="1035"/>
                  </a:lnTo>
                  <a:lnTo>
                    <a:pt x="444" y="1035"/>
                  </a:lnTo>
                  <a:lnTo>
                    <a:pt x="442" y="1035"/>
                  </a:lnTo>
                  <a:lnTo>
                    <a:pt x="442" y="1037"/>
                  </a:lnTo>
                  <a:lnTo>
                    <a:pt x="442" y="1039"/>
                  </a:lnTo>
                  <a:lnTo>
                    <a:pt x="442" y="1041"/>
                  </a:lnTo>
                  <a:lnTo>
                    <a:pt x="440" y="1041"/>
                  </a:lnTo>
                  <a:lnTo>
                    <a:pt x="438" y="1043"/>
                  </a:lnTo>
                  <a:lnTo>
                    <a:pt x="434" y="1043"/>
                  </a:lnTo>
                  <a:lnTo>
                    <a:pt x="432" y="1045"/>
                  </a:lnTo>
                  <a:lnTo>
                    <a:pt x="430" y="1045"/>
                  </a:lnTo>
                  <a:lnTo>
                    <a:pt x="428" y="1045"/>
                  </a:lnTo>
                  <a:lnTo>
                    <a:pt x="427" y="1047"/>
                  </a:lnTo>
                  <a:lnTo>
                    <a:pt x="425" y="1047"/>
                  </a:lnTo>
                  <a:lnTo>
                    <a:pt x="423" y="1047"/>
                  </a:lnTo>
                  <a:lnTo>
                    <a:pt x="421" y="1049"/>
                  </a:lnTo>
                  <a:lnTo>
                    <a:pt x="419" y="1049"/>
                  </a:lnTo>
                  <a:lnTo>
                    <a:pt x="417" y="1049"/>
                  </a:lnTo>
                  <a:lnTo>
                    <a:pt x="415" y="1051"/>
                  </a:lnTo>
                  <a:lnTo>
                    <a:pt x="413" y="1051"/>
                  </a:lnTo>
                  <a:lnTo>
                    <a:pt x="411" y="1051"/>
                  </a:lnTo>
                  <a:lnTo>
                    <a:pt x="409" y="1052"/>
                  </a:lnTo>
                  <a:lnTo>
                    <a:pt x="407" y="1052"/>
                  </a:lnTo>
                  <a:lnTo>
                    <a:pt x="405" y="1052"/>
                  </a:lnTo>
                  <a:lnTo>
                    <a:pt x="403" y="1052"/>
                  </a:lnTo>
                  <a:lnTo>
                    <a:pt x="403" y="1054"/>
                  </a:lnTo>
                  <a:lnTo>
                    <a:pt x="402" y="1054"/>
                  </a:lnTo>
                  <a:lnTo>
                    <a:pt x="400" y="1054"/>
                  </a:lnTo>
                  <a:lnTo>
                    <a:pt x="398" y="1054"/>
                  </a:lnTo>
                  <a:lnTo>
                    <a:pt x="396" y="1054"/>
                  </a:lnTo>
                  <a:lnTo>
                    <a:pt x="396" y="1056"/>
                  </a:lnTo>
                  <a:lnTo>
                    <a:pt x="394" y="1056"/>
                  </a:lnTo>
                  <a:lnTo>
                    <a:pt x="392" y="1056"/>
                  </a:lnTo>
                  <a:lnTo>
                    <a:pt x="390" y="1056"/>
                  </a:lnTo>
                  <a:lnTo>
                    <a:pt x="388" y="1058"/>
                  </a:lnTo>
                  <a:lnTo>
                    <a:pt x="386" y="1058"/>
                  </a:lnTo>
                  <a:lnTo>
                    <a:pt x="386" y="1056"/>
                  </a:lnTo>
                  <a:lnTo>
                    <a:pt x="388" y="1056"/>
                  </a:lnTo>
                  <a:lnTo>
                    <a:pt x="390" y="1056"/>
                  </a:lnTo>
                  <a:lnTo>
                    <a:pt x="390" y="1054"/>
                  </a:lnTo>
                  <a:lnTo>
                    <a:pt x="392" y="1054"/>
                  </a:lnTo>
                  <a:lnTo>
                    <a:pt x="392" y="1052"/>
                  </a:lnTo>
                  <a:lnTo>
                    <a:pt x="394" y="1052"/>
                  </a:lnTo>
                  <a:lnTo>
                    <a:pt x="394" y="1051"/>
                  </a:lnTo>
                  <a:lnTo>
                    <a:pt x="394" y="1049"/>
                  </a:lnTo>
                  <a:lnTo>
                    <a:pt x="394" y="1051"/>
                  </a:lnTo>
                  <a:lnTo>
                    <a:pt x="394" y="1049"/>
                  </a:lnTo>
                  <a:lnTo>
                    <a:pt x="396" y="1049"/>
                  </a:lnTo>
                  <a:lnTo>
                    <a:pt x="394" y="1049"/>
                  </a:lnTo>
                  <a:lnTo>
                    <a:pt x="394" y="1047"/>
                  </a:lnTo>
                  <a:lnTo>
                    <a:pt x="396" y="1047"/>
                  </a:lnTo>
                  <a:lnTo>
                    <a:pt x="396" y="1045"/>
                  </a:lnTo>
                  <a:lnTo>
                    <a:pt x="396" y="1047"/>
                  </a:lnTo>
                  <a:lnTo>
                    <a:pt x="396" y="1045"/>
                  </a:lnTo>
                  <a:lnTo>
                    <a:pt x="396" y="1047"/>
                  </a:lnTo>
                  <a:lnTo>
                    <a:pt x="396" y="1045"/>
                  </a:lnTo>
                  <a:lnTo>
                    <a:pt x="398" y="1045"/>
                  </a:lnTo>
                  <a:lnTo>
                    <a:pt x="398" y="1047"/>
                  </a:lnTo>
                  <a:lnTo>
                    <a:pt x="400" y="1047"/>
                  </a:lnTo>
                  <a:lnTo>
                    <a:pt x="402" y="1047"/>
                  </a:lnTo>
                  <a:lnTo>
                    <a:pt x="400" y="1047"/>
                  </a:lnTo>
                  <a:lnTo>
                    <a:pt x="398" y="1047"/>
                  </a:lnTo>
                  <a:lnTo>
                    <a:pt x="398" y="1045"/>
                  </a:lnTo>
                  <a:lnTo>
                    <a:pt x="396" y="1045"/>
                  </a:lnTo>
                  <a:lnTo>
                    <a:pt x="398" y="1045"/>
                  </a:lnTo>
                  <a:lnTo>
                    <a:pt x="396" y="1045"/>
                  </a:lnTo>
                  <a:lnTo>
                    <a:pt x="398" y="1045"/>
                  </a:lnTo>
                  <a:lnTo>
                    <a:pt x="398" y="1043"/>
                  </a:lnTo>
                  <a:lnTo>
                    <a:pt x="400" y="1043"/>
                  </a:lnTo>
                  <a:lnTo>
                    <a:pt x="398" y="1043"/>
                  </a:lnTo>
                  <a:lnTo>
                    <a:pt x="400" y="1043"/>
                  </a:lnTo>
                  <a:lnTo>
                    <a:pt x="402" y="1043"/>
                  </a:lnTo>
                  <a:lnTo>
                    <a:pt x="402" y="1041"/>
                  </a:lnTo>
                  <a:lnTo>
                    <a:pt x="403" y="1041"/>
                  </a:lnTo>
                  <a:lnTo>
                    <a:pt x="403" y="1039"/>
                  </a:lnTo>
                  <a:lnTo>
                    <a:pt x="403" y="1037"/>
                  </a:lnTo>
                  <a:lnTo>
                    <a:pt x="405" y="1037"/>
                  </a:lnTo>
                  <a:lnTo>
                    <a:pt x="407" y="1037"/>
                  </a:lnTo>
                  <a:lnTo>
                    <a:pt x="409" y="1037"/>
                  </a:lnTo>
                  <a:lnTo>
                    <a:pt x="409" y="1035"/>
                  </a:lnTo>
                  <a:lnTo>
                    <a:pt x="411" y="1035"/>
                  </a:lnTo>
                  <a:lnTo>
                    <a:pt x="411" y="1033"/>
                  </a:lnTo>
                  <a:lnTo>
                    <a:pt x="413" y="1031"/>
                  </a:lnTo>
                  <a:lnTo>
                    <a:pt x="413" y="1029"/>
                  </a:lnTo>
                  <a:lnTo>
                    <a:pt x="415" y="1029"/>
                  </a:lnTo>
                  <a:lnTo>
                    <a:pt x="415" y="1028"/>
                  </a:lnTo>
                  <a:lnTo>
                    <a:pt x="417" y="1028"/>
                  </a:lnTo>
                  <a:lnTo>
                    <a:pt x="417" y="1026"/>
                  </a:lnTo>
                  <a:lnTo>
                    <a:pt x="417" y="1024"/>
                  </a:lnTo>
                  <a:lnTo>
                    <a:pt x="419" y="1024"/>
                  </a:lnTo>
                  <a:lnTo>
                    <a:pt x="417" y="1024"/>
                  </a:lnTo>
                  <a:lnTo>
                    <a:pt x="417" y="1022"/>
                  </a:lnTo>
                  <a:lnTo>
                    <a:pt x="419" y="1022"/>
                  </a:lnTo>
                  <a:lnTo>
                    <a:pt x="421" y="1022"/>
                  </a:lnTo>
                  <a:lnTo>
                    <a:pt x="421" y="1020"/>
                  </a:lnTo>
                  <a:lnTo>
                    <a:pt x="423" y="1020"/>
                  </a:lnTo>
                  <a:lnTo>
                    <a:pt x="425" y="1020"/>
                  </a:lnTo>
                  <a:lnTo>
                    <a:pt x="427" y="1020"/>
                  </a:lnTo>
                  <a:lnTo>
                    <a:pt x="428" y="1020"/>
                  </a:lnTo>
                  <a:lnTo>
                    <a:pt x="428" y="1018"/>
                  </a:lnTo>
                  <a:lnTo>
                    <a:pt x="428" y="1016"/>
                  </a:lnTo>
                  <a:lnTo>
                    <a:pt x="428" y="1014"/>
                  </a:lnTo>
                  <a:lnTo>
                    <a:pt x="427" y="1014"/>
                  </a:lnTo>
                  <a:lnTo>
                    <a:pt x="427" y="1012"/>
                  </a:lnTo>
                  <a:lnTo>
                    <a:pt x="425" y="1012"/>
                  </a:lnTo>
                  <a:lnTo>
                    <a:pt x="425" y="1010"/>
                  </a:lnTo>
                  <a:lnTo>
                    <a:pt x="427" y="1010"/>
                  </a:lnTo>
                  <a:lnTo>
                    <a:pt x="425" y="1010"/>
                  </a:lnTo>
                  <a:lnTo>
                    <a:pt x="427" y="1010"/>
                  </a:lnTo>
                  <a:lnTo>
                    <a:pt x="427" y="1008"/>
                  </a:lnTo>
                  <a:lnTo>
                    <a:pt x="427" y="1006"/>
                  </a:lnTo>
                  <a:lnTo>
                    <a:pt x="427" y="1004"/>
                  </a:lnTo>
                  <a:lnTo>
                    <a:pt x="427" y="1003"/>
                  </a:lnTo>
                  <a:lnTo>
                    <a:pt x="427" y="1001"/>
                  </a:lnTo>
                  <a:lnTo>
                    <a:pt x="427" y="1003"/>
                  </a:lnTo>
                  <a:lnTo>
                    <a:pt x="427" y="1001"/>
                  </a:lnTo>
                  <a:lnTo>
                    <a:pt x="427" y="1003"/>
                  </a:lnTo>
                  <a:lnTo>
                    <a:pt x="427" y="1001"/>
                  </a:lnTo>
                  <a:lnTo>
                    <a:pt x="427" y="999"/>
                  </a:lnTo>
                  <a:lnTo>
                    <a:pt x="427" y="997"/>
                  </a:lnTo>
                  <a:lnTo>
                    <a:pt x="427" y="995"/>
                  </a:lnTo>
                  <a:lnTo>
                    <a:pt x="428" y="995"/>
                  </a:lnTo>
                  <a:lnTo>
                    <a:pt x="428" y="993"/>
                  </a:lnTo>
                  <a:lnTo>
                    <a:pt x="428" y="995"/>
                  </a:lnTo>
                  <a:lnTo>
                    <a:pt x="428" y="993"/>
                  </a:lnTo>
                  <a:lnTo>
                    <a:pt x="428" y="991"/>
                  </a:lnTo>
                  <a:lnTo>
                    <a:pt x="430" y="991"/>
                  </a:lnTo>
                  <a:lnTo>
                    <a:pt x="430" y="989"/>
                  </a:lnTo>
                  <a:lnTo>
                    <a:pt x="430" y="987"/>
                  </a:lnTo>
                  <a:lnTo>
                    <a:pt x="432" y="987"/>
                  </a:lnTo>
                  <a:lnTo>
                    <a:pt x="432" y="985"/>
                  </a:lnTo>
                  <a:lnTo>
                    <a:pt x="432" y="983"/>
                  </a:lnTo>
                  <a:lnTo>
                    <a:pt x="432" y="981"/>
                  </a:lnTo>
                  <a:lnTo>
                    <a:pt x="432" y="980"/>
                  </a:lnTo>
                  <a:lnTo>
                    <a:pt x="432" y="978"/>
                  </a:lnTo>
                  <a:lnTo>
                    <a:pt x="432" y="976"/>
                  </a:lnTo>
                  <a:lnTo>
                    <a:pt x="432" y="974"/>
                  </a:lnTo>
                  <a:lnTo>
                    <a:pt x="434" y="974"/>
                  </a:lnTo>
                  <a:lnTo>
                    <a:pt x="432" y="974"/>
                  </a:lnTo>
                  <a:lnTo>
                    <a:pt x="434" y="974"/>
                  </a:lnTo>
                  <a:lnTo>
                    <a:pt x="436" y="974"/>
                  </a:lnTo>
                  <a:lnTo>
                    <a:pt x="436" y="972"/>
                  </a:lnTo>
                  <a:lnTo>
                    <a:pt x="438" y="972"/>
                  </a:lnTo>
                  <a:lnTo>
                    <a:pt x="438" y="970"/>
                  </a:lnTo>
                  <a:lnTo>
                    <a:pt x="440" y="970"/>
                  </a:lnTo>
                  <a:lnTo>
                    <a:pt x="440" y="972"/>
                  </a:lnTo>
                  <a:lnTo>
                    <a:pt x="440" y="970"/>
                  </a:lnTo>
                  <a:lnTo>
                    <a:pt x="442" y="970"/>
                  </a:lnTo>
                  <a:lnTo>
                    <a:pt x="440" y="970"/>
                  </a:lnTo>
                  <a:lnTo>
                    <a:pt x="440" y="968"/>
                  </a:lnTo>
                  <a:lnTo>
                    <a:pt x="442" y="968"/>
                  </a:lnTo>
                  <a:lnTo>
                    <a:pt x="442" y="966"/>
                  </a:lnTo>
                  <a:lnTo>
                    <a:pt x="444" y="966"/>
                  </a:lnTo>
                  <a:lnTo>
                    <a:pt x="444" y="964"/>
                  </a:lnTo>
                  <a:lnTo>
                    <a:pt x="446" y="964"/>
                  </a:lnTo>
                  <a:lnTo>
                    <a:pt x="444" y="964"/>
                  </a:lnTo>
                  <a:lnTo>
                    <a:pt x="446" y="964"/>
                  </a:lnTo>
                  <a:lnTo>
                    <a:pt x="446" y="962"/>
                  </a:lnTo>
                  <a:lnTo>
                    <a:pt x="448" y="962"/>
                  </a:lnTo>
                  <a:lnTo>
                    <a:pt x="448" y="960"/>
                  </a:lnTo>
                  <a:lnTo>
                    <a:pt x="450" y="960"/>
                  </a:lnTo>
                  <a:lnTo>
                    <a:pt x="450" y="958"/>
                  </a:lnTo>
                  <a:lnTo>
                    <a:pt x="450" y="956"/>
                  </a:lnTo>
                  <a:lnTo>
                    <a:pt x="450" y="955"/>
                  </a:lnTo>
                  <a:lnTo>
                    <a:pt x="450" y="956"/>
                  </a:lnTo>
                  <a:lnTo>
                    <a:pt x="450" y="955"/>
                  </a:lnTo>
                  <a:lnTo>
                    <a:pt x="451" y="955"/>
                  </a:lnTo>
                  <a:lnTo>
                    <a:pt x="451" y="953"/>
                  </a:lnTo>
                  <a:lnTo>
                    <a:pt x="451" y="951"/>
                  </a:lnTo>
                  <a:lnTo>
                    <a:pt x="453" y="951"/>
                  </a:lnTo>
                  <a:lnTo>
                    <a:pt x="453" y="949"/>
                  </a:lnTo>
                  <a:lnTo>
                    <a:pt x="453" y="947"/>
                  </a:lnTo>
                  <a:lnTo>
                    <a:pt x="455" y="947"/>
                  </a:lnTo>
                  <a:lnTo>
                    <a:pt x="455" y="945"/>
                  </a:lnTo>
                  <a:lnTo>
                    <a:pt x="457" y="945"/>
                  </a:lnTo>
                  <a:lnTo>
                    <a:pt x="455" y="945"/>
                  </a:lnTo>
                  <a:lnTo>
                    <a:pt x="457" y="945"/>
                  </a:lnTo>
                  <a:lnTo>
                    <a:pt x="457" y="943"/>
                  </a:lnTo>
                  <a:lnTo>
                    <a:pt x="459" y="943"/>
                  </a:lnTo>
                  <a:lnTo>
                    <a:pt x="461" y="943"/>
                  </a:lnTo>
                  <a:lnTo>
                    <a:pt x="461" y="941"/>
                  </a:lnTo>
                  <a:lnTo>
                    <a:pt x="461" y="943"/>
                  </a:lnTo>
                  <a:lnTo>
                    <a:pt x="461" y="941"/>
                  </a:lnTo>
                  <a:lnTo>
                    <a:pt x="463" y="941"/>
                  </a:lnTo>
                  <a:lnTo>
                    <a:pt x="463" y="939"/>
                  </a:lnTo>
                  <a:lnTo>
                    <a:pt x="463" y="937"/>
                  </a:lnTo>
                  <a:lnTo>
                    <a:pt x="463" y="935"/>
                  </a:lnTo>
                  <a:lnTo>
                    <a:pt x="463" y="933"/>
                  </a:lnTo>
                  <a:lnTo>
                    <a:pt x="463" y="932"/>
                  </a:lnTo>
                  <a:lnTo>
                    <a:pt x="465" y="932"/>
                  </a:lnTo>
                  <a:lnTo>
                    <a:pt x="465" y="930"/>
                  </a:lnTo>
                  <a:lnTo>
                    <a:pt x="467" y="930"/>
                  </a:lnTo>
                  <a:lnTo>
                    <a:pt x="469" y="930"/>
                  </a:lnTo>
                  <a:lnTo>
                    <a:pt x="471" y="930"/>
                  </a:lnTo>
                  <a:lnTo>
                    <a:pt x="471" y="928"/>
                  </a:lnTo>
                  <a:lnTo>
                    <a:pt x="471" y="926"/>
                  </a:lnTo>
                  <a:lnTo>
                    <a:pt x="471" y="924"/>
                  </a:lnTo>
                  <a:lnTo>
                    <a:pt x="473" y="924"/>
                  </a:lnTo>
                  <a:lnTo>
                    <a:pt x="473" y="922"/>
                  </a:lnTo>
                  <a:lnTo>
                    <a:pt x="475" y="922"/>
                  </a:lnTo>
                  <a:lnTo>
                    <a:pt x="475" y="920"/>
                  </a:lnTo>
                  <a:lnTo>
                    <a:pt x="476" y="920"/>
                  </a:lnTo>
                  <a:lnTo>
                    <a:pt x="476" y="922"/>
                  </a:lnTo>
                  <a:lnTo>
                    <a:pt x="478" y="922"/>
                  </a:lnTo>
                  <a:lnTo>
                    <a:pt x="480" y="922"/>
                  </a:lnTo>
                  <a:lnTo>
                    <a:pt x="480" y="920"/>
                  </a:lnTo>
                  <a:lnTo>
                    <a:pt x="480" y="922"/>
                  </a:lnTo>
                  <a:lnTo>
                    <a:pt x="480" y="920"/>
                  </a:lnTo>
                  <a:lnTo>
                    <a:pt x="482" y="920"/>
                  </a:lnTo>
                  <a:lnTo>
                    <a:pt x="484" y="920"/>
                  </a:lnTo>
                  <a:lnTo>
                    <a:pt x="484" y="918"/>
                  </a:lnTo>
                  <a:lnTo>
                    <a:pt x="486" y="918"/>
                  </a:lnTo>
                  <a:lnTo>
                    <a:pt x="486" y="916"/>
                  </a:lnTo>
                  <a:lnTo>
                    <a:pt x="488" y="916"/>
                  </a:lnTo>
                  <a:lnTo>
                    <a:pt x="488" y="914"/>
                  </a:lnTo>
                  <a:lnTo>
                    <a:pt x="490" y="914"/>
                  </a:lnTo>
                  <a:lnTo>
                    <a:pt x="490" y="912"/>
                  </a:lnTo>
                  <a:lnTo>
                    <a:pt x="492" y="912"/>
                  </a:lnTo>
                  <a:lnTo>
                    <a:pt x="494" y="912"/>
                  </a:lnTo>
                  <a:lnTo>
                    <a:pt x="494" y="910"/>
                  </a:lnTo>
                  <a:lnTo>
                    <a:pt x="496" y="910"/>
                  </a:lnTo>
                  <a:lnTo>
                    <a:pt x="496" y="908"/>
                  </a:lnTo>
                  <a:lnTo>
                    <a:pt x="498" y="908"/>
                  </a:lnTo>
                  <a:lnTo>
                    <a:pt x="498" y="907"/>
                  </a:lnTo>
                  <a:lnTo>
                    <a:pt x="500" y="907"/>
                  </a:lnTo>
                  <a:lnTo>
                    <a:pt x="500" y="905"/>
                  </a:lnTo>
                  <a:lnTo>
                    <a:pt x="500" y="903"/>
                  </a:lnTo>
                  <a:lnTo>
                    <a:pt x="500" y="905"/>
                  </a:lnTo>
                  <a:lnTo>
                    <a:pt x="500" y="903"/>
                  </a:lnTo>
                  <a:lnTo>
                    <a:pt x="500" y="905"/>
                  </a:lnTo>
                  <a:lnTo>
                    <a:pt x="500" y="903"/>
                  </a:lnTo>
                  <a:lnTo>
                    <a:pt x="500" y="901"/>
                  </a:lnTo>
                  <a:lnTo>
                    <a:pt x="501" y="901"/>
                  </a:lnTo>
                  <a:lnTo>
                    <a:pt x="503" y="901"/>
                  </a:lnTo>
                  <a:lnTo>
                    <a:pt x="503" y="899"/>
                  </a:lnTo>
                  <a:lnTo>
                    <a:pt x="505" y="899"/>
                  </a:lnTo>
                  <a:lnTo>
                    <a:pt x="503" y="899"/>
                  </a:lnTo>
                  <a:lnTo>
                    <a:pt x="505" y="899"/>
                  </a:lnTo>
                  <a:lnTo>
                    <a:pt x="507" y="899"/>
                  </a:lnTo>
                  <a:lnTo>
                    <a:pt x="507" y="897"/>
                  </a:lnTo>
                  <a:lnTo>
                    <a:pt x="509" y="897"/>
                  </a:lnTo>
                  <a:lnTo>
                    <a:pt x="509" y="895"/>
                  </a:lnTo>
                  <a:lnTo>
                    <a:pt x="509" y="893"/>
                  </a:lnTo>
                  <a:lnTo>
                    <a:pt x="511" y="893"/>
                  </a:lnTo>
                  <a:lnTo>
                    <a:pt x="513" y="893"/>
                  </a:lnTo>
                  <a:lnTo>
                    <a:pt x="513" y="891"/>
                  </a:lnTo>
                  <a:lnTo>
                    <a:pt x="515" y="891"/>
                  </a:lnTo>
                  <a:lnTo>
                    <a:pt x="513" y="891"/>
                  </a:lnTo>
                  <a:lnTo>
                    <a:pt x="515" y="891"/>
                  </a:lnTo>
                  <a:lnTo>
                    <a:pt x="513" y="891"/>
                  </a:lnTo>
                  <a:lnTo>
                    <a:pt x="515" y="891"/>
                  </a:lnTo>
                  <a:lnTo>
                    <a:pt x="515" y="889"/>
                  </a:lnTo>
                  <a:lnTo>
                    <a:pt x="515" y="887"/>
                  </a:lnTo>
                  <a:lnTo>
                    <a:pt x="517" y="887"/>
                  </a:lnTo>
                  <a:lnTo>
                    <a:pt x="517" y="885"/>
                  </a:lnTo>
                  <a:lnTo>
                    <a:pt x="519" y="885"/>
                  </a:lnTo>
                  <a:lnTo>
                    <a:pt x="519" y="884"/>
                  </a:lnTo>
                  <a:lnTo>
                    <a:pt x="521" y="884"/>
                  </a:lnTo>
                  <a:lnTo>
                    <a:pt x="523" y="884"/>
                  </a:lnTo>
                  <a:lnTo>
                    <a:pt x="523" y="882"/>
                  </a:lnTo>
                  <a:lnTo>
                    <a:pt x="523" y="884"/>
                  </a:lnTo>
                  <a:lnTo>
                    <a:pt x="523" y="882"/>
                  </a:lnTo>
                  <a:lnTo>
                    <a:pt x="523" y="880"/>
                  </a:lnTo>
                  <a:lnTo>
                    <a:pt x="524" y="880"/>
                  </a:lnTo>
                  <a:lnTo>
                    <a:pt x="524" y="878"/>
                  </a:lnTo>
                  <a:lnTo>
                    <a:pt x="524" y="876"/>
                  </a:lnTo>
                  <a:lnTo>
                    <a:pt x="524" y="874"/>
                  </a:lnTo>
                  <a:lnTo>
                    <a:pt x="526" y="874"/>
                  </a:lnTo>
                  <a:lnTo>
                    <a:pt x="526" y="872"/>
                  </a:lnTo>
                  <a:lnTo>
                    <a:pt x="526" y="870"/>
                  </a:lnTo>
                  <a:lnTo>
                    <a:pt x="528" y="870"/>
                  </a:lnTo>
                  <a:lnTo>
                    <a:pt x="528" y="868"/>
                  </a:lnTo>
                  <a:lnTo>
                    <a:pt x="528" y="866"/>
                  </a:lnTo>
                  <a:lnTo>
                    <a:pt x="528" y="864"/>
                  </a:lnTo>
                  <a:lnTo>
                    <a:pt x="528" y="862"/>
                  </a:lnTo>
                  <a:lnTo>
                    <a:pt x="530" y="862"/>
                  </a:lnTo>
                  <a:lnTo>
                    <a:pt x="528" y="862"/>
                  </a:lnTo>
                  <a:lnTo>
                    <a:pt x="530" y="862"/>
                  </a:lnTo>
                  <a:lnTo>
                    <a:pt x="528" y="862"/>
                  </a:lnTo>
                  <a:lnTo>
                    <a:pt x="530" y="862"/>
                  </a:lnTo>
                  <a:lnTo>
                    <a:pt x="530" y="860"/>
                  </a:lnTo>
                  <a:lnTo>
                    <a:pt x="528" y="860"/>
                  </a:lnTo>
                  <a:lnTo>
                    <a:pt x="530" y="860"/>
                  </a:lnTo>
                  <a:lnTo>
                    <a:pt x="530" y="859"/>
                  </a:lnTo>
                  <a:lnTo>
                    <a:pt x="530" y="857"/>
                  </a:lnTo>
                  <a:lnTo>
                    <a:pt x="532" y="857"/>
                  </a:lnTo>
                  <a:lnTo>
                    <a:pt x="532" y="855"/>
                  </a:lnTo>
                  <a:lnTo>
                    <a:pt x="534" y="855"/>
                  </a:lnTo>
                  <a:lnTo>
                    <a:pt x="534" y="853"/>
                  </a:lnTo>
                  <a:lnTo>
                    <a:pt x="534" y="851"/>
                  </a:lnTo>
                  <a:lnTo>
                    <a:pt x="534" y="849"/>
                  </a:lnTo>
                  <a:lnTo>
                    <a:pt x="532" y="849"/>
                  </a:lnTo>
                  <a:lnTo>
                    <a:pt x="534" y="849"/>
                  </a:lnTo>
                  <a:lnTo>
                    <a:pt x="534" y="847"/>
                  </a:lnTo>
                  <a:lnTo>
                    <a:pt x="532" y="847"/>
                  </a:lnTo>
                  <a:lnTo>
                    <a:pt x="532" y="845"/>
                  </a:lnTo>
                  <a:lnTo>
                    <a:pt x="534" y="845"/>
                  </a:lnTo>
                  <a:lnTo>
                    <a:pt x="532" y="845"/>
                  </a:lnTo>
                  <a:lnTo>
                    <a:pt x="534" y="845"/>
                  </a:lnTo>
                  <a:lnTo>
                    <a:pt x="532" y="845"/>
                  </a:lnTo>
                  <a:lnTo>
                    <a:pt x="534" y="845"/>
                  </a:lnTo>
                  <a:lnTo>
                    <a:pt x="534" y="843"/>
                  </a:lnTo>
                  <a:lnTo>
                    <a:pt x="536" y="843"/>
                  </a:lnTo>
                  <a:lnTo>
                    <a:pt x="536" y="841"/>
                  </a:lnTo>
                  <a:lnTo>
                    <a:pt x="536" y="843"/>
                  </a:lnTo>
                  <a:lnTo>
                    <a:pt x="536" y="841"/>
                  </a:lnTo>
                  <a:lnTo>
                    <a:pt x="538" y="841"/>
                  </a:lnTo>
                  <a:lnTo>
                    <a:pt x="538" y="839"/>
                  </a:lnTo>
                  <a:lnTo>
                    <a:pt x="538" y="837"/>
                  </a:lnTo>
                  <a:lnTo>
                    <a:pt x="538" y="839"/>
                  </a:lnTo>
                  <a:lnTo>
                    <a:pt x="538" y="837"/>
                  </a:lnTo>
                  <a:lnTo>
                    <a:pt x="538" y="839"/>
                  </a:lnTo>
                  <a:lnTo>
                    <a:pt x="540" y="839"/>
                  </a:lnTo>
                  <a:lnTo>
                    <a:pt x="538" y="839"/>
                  </a:lnTo>
                  <a:lnTo>
                    <a:pt x="540" y="839"/>
                  </a:lnTo>
                  <a:lnTo>
                    <a:pt x="538" y="839"/>
                  </a:lnTo>
                  <a:lnTo>
                    <a:pt x="540" y="839"/>
                  </a:lnTo>
                  <a:lnTo>
                    <a:pt x="538" y="839"/>
                  </a:lnTo>
                  <a:lnTo>
                    <a:pt x="540" y="839"/>
                  </a:lnTo>
                  <a:lnTo>
                    <a:pt x="538" y="839"/>
                  </a:lnTo>
                  <a:lnTo>
                    <a:pt x="538" y="837"/>
                  </a:lnTo>
                  <a:lnTo>
                    <a:pt x="538" y="836"/>
                  </a:lnTo>
                  <a:lnTo>
                    <a:pt x="540" y="836"/>
                  </a:lnTo>
                  <a:lnTo>
                    <a:pt x="540" y="834"/>
                  </a:lnTo>
                  <a:lnTo>
                    <a:pt x="540" y="832"/>
                  </a:lnTo>
                  <a:lnTo>
                    <a:pt x="540" y="830"/>
                  </a:lnTo>
                  <a:lnTo>
                    <a:pt x="542" y="830"/>
                  </a:lnTo>
                  <a:lnTo>
                    <a:pt x="540" y="830"/>
                  </a:lnTo>
                  <a:lnTo>
                    <a:pt x="542" y="830"/>
                  </a:lnTo>
                  <a:lnTo>
                    <a:pt x="540" y="830"/>
                  </a:lnTo>
                  <a:lnTo>
                    <a:pt x="542" y="830"/>
                  </a:lnTo>
                  <a:lnTo>
                    <a:pt x="540" y="830"/>
                  </a:lnTo>
                  <a:lnTo>
                    <a:pt x="542" y="830"/>
                  </a:lnTo>
                  <a:lnTo>
                    <a:pt x="542" y="828"/>
                  </a:lnTo>
                  <a:lnTo>
                    <a:pt x="542" y="826"/>
                  </a:lnTo>
                  <a:lnTo>
                    <a:pt x="544" y="826"/>
                  </a:lnTo>
                  <a:lnTo>
                    <a:pt x="544" y="824"/>
                  </a:lnTo>
                  <a:lnTo>
                    <a:pt x="544" y="822"/>
                  </a:lnTo>
                  <a:lnTo>
                    <a:pt x="544" y="820"/>
                  </a:lnTo>
                  <a:lnTo>
                    <a:pt x="544" y="818"/>
                  </a:lnTo>
                  <a:lnTo>
                    <a:pt x="544" y="816"/>
                  </a:lnTo>
                  <a:lnTo>
                    <a:pt x="544" y="814"/>
                  </a:lnTo>
                  <a:lnTo>
                    <a:pt x="544" y="812"/>
                  </a:lnTo>
                  <a:lnTo>
                    <a:pt x="544" y="811"/>
                  </a:lnTo>
                  <a:lnTo>
                    <a:pt x="544" y="812"/>
                  </a:lnTo>
                  <a:lnTo>
                    <a:pt x="544" y="811"/>
                  </a:lnTo>
                  <a:lnTo>
                    <a:pt x="544" y="812"/>
                  </a:lnTo>
                  <a:lnTo>
                    <a:pt x="544" y="811"/>
                  </a:lnTo>
                  <a:lnTo>
                    <a:pt x="546" y="811"/>
                  </a:lnTo>
                  <a:lnTo>
                    <a:pt x="546" y="809"/>
                  </a:lnTo>
                  <a:lnTo>
                    <a:pt x="546" y="807"/>
                  </a:lnTo>
                  <a:lnTo>
                    <a:pt x="546" y="805"/>
                  </a:lnTo>
                  <a:lnTo>
                    <a:pt x="548" y="805"/>
                  </a:lnTo>
                  <a:lnTo>
                    <a:pt x="548" y="803"/>
                  </a:lnTo>
                  <a:lnTo>
                    <a:pt x="548" y="805"/>
                  </a:lnTo>
                  <a:lnTo>
                    <a:pt x="549" y="805"/>
                  </a:lnTo>
                  <a:lnTo>
                    <a:pt x="549" y="803"/>
                  </a:lnTo>
                  <a:lnTo>
                    <a:pt x="548" y="803"/>
                  </a:lnTo>
                  <a:lnTo>
                    <a:pt x="549" y="803"/>
                  </a:lnTo>
                  <a:lnTo>
                    <a:pt x="549" y="801"/>
                  </a:lnTo>
                  <a:lnTo>
                    <a:pt x="549" y="799"/>
                  </a:lnTo>
                  <a:lnTo>
                    <a:pt x="551" y="799"/>
                  </a:lnTo>
                  <a:lnTo>
                    <a:pt x="549" y="799"/>
                  </a:lnTo>
                  <a:lnTo>
                    <a:pt x="549" y="797"/>
                  </a:lnTo>
                  <a:lnTo>
                    <a:pt x="551" y="797"/>
                  </a:lnTo>
                  <a:lnTo>
                    <a:pt x="551" y="795"/>
                  </a:lnTo>
                  <a:lnTo>
                    <a:pt x="553" y="795"/>
                  </a:lnTo>
                  <a:lnTo>
                    <a:pt x="553" y="793"/>
                  </a:lnTo>
                  <a:lnTo>
                    <a:pt x="553" y="791"/>
                  </a:lnTo>
                  <a:lnTo>
                    <a:pt x="555" y="791"/>
                  </a:lnTo>
                  <a:lnTo>
                    <a:pt x="555" y="789"/>
                  </a:lnTo>
                  <a:lnTo>
                    <a:pt x="555" y="788"/>
                  </a:lnTo>
                  <a:lnTo>
                    <a:pt x="555" y="786"/>
                  </a:lnTo>
                  <a:lnTo>
                    <a:pt x="557" y="786"/>
                  </a:lnTo>
                  <a:lnTo>
                    <a:pt x="557" y="784"/>
                  </a:lnTo>
                  <a:lnTo>
                    <a:pt x="557" y="782"/>
                  </a:lnTo>
                  <a:lnTo>
                    <a:pt x="559" y="782"/>
                  </a:lnTo>
                  <a:lnTo>
                    <a:pt x="559" y="780"/>
                  </a:lnTo>
                  <a:lnTo>
                    <a:pt x="561" y="780"/>
                  </a:lnTo>
                  <a:lnTo>
                    <a:pt x="561" y="778"/>
                  </a:lnTo>
                  <a:lnTo>
                    <a:pt x="561" y="776"/>
                  </a:lnTo>
                  <a:lnTo>
                    <a:pt x="563" y="776"/>
                  </a:lnTo>
                  <a:lnTo>
                    <a:pt x="561" y="776"/>
                  </a:lnTo>
                  <a:lnTo>
                    <a:pt x="563" y="776"/>
                  </a:lnTo>
                  <a:lnTo>
                    <a:pt x="561" y="776"/>
                  </a:lnTo>
                  <a:lnTo>
                    <a:pt x="561" y="774"/>
                  </a:lnTo>
                  <a:lnTo>
                    <a:pt x="563" y="774"/>
                  </a:lnTo>
                  <a:lnTo>
                    <a:pt x="563" y="776"/>
                  </a:lnTo>
                  <a:lnTo>
                    <a:pt x="563" y="774"/>
                  </a:lnTo>
                  <a:lnTo>
                    <a:pt x="565" y="774"/>
                  </a:lnTo>
                  <a:lnTo>
                    <a:pt x="567" y="774"/>
                  </a:lnTo>
                  <a:lnTo>
                    <a:pt x="567" y="772"/>
                  </a:lnTo>
                  <a:lnTo>
                    <a:pt x="565" y="772"/>
                  </a:lnTo>
                  <a:lnTo>
                    <a:pt x="565" y="774"/>
                  </a:lnTo>
                  <a:lnTo>
                    <a:pt x="565" y="772"/>
                  </a:lnTo>
                  <a:lnTo>
                    <a:pt x="567" y="772"/>
                  </a:lnTo>
                  <a:lnTo>
                    <a:pt x="567" y="770"/>
                  </a:lnTo>
                  <a:lnTo>
                    <a:pt x="567" y="772"/>
                  </a:lnTo>
                  <a:lnTo>
                    <a:pt x="567" y="770"/>
                  </a:lnTo>
                  <a:lnTo>
                    <a:pt x="569" y="770"/>
                  </a:lnTo>
                  <a:lnTo>
                    <a:pt x="569" y="768"/>
                  </a:lnTo>
                  <a:lnTo>
                    <a:pt x="569" y="766"/>
                  </a:lnTo>
                  <a:lnTo>
                    <a:pt x="571" y="766"/>
                  </a:lnTo>
                  <a:lnTo>
                    <a:pt x="571" y="764"/>
                  </a:lnTo>
                  <a:lnTo>
                    <a:pt x="572" y="764"/>
                  </a:lnTo>
                  <a:lnTo>
                    <a:pt x="572" y="763"/>
                  </a:lnTo>
                  <a:lnTo>
                    <a:pt x="572" y="761"/>
                  </a:lnTo>
                  <a:lnTo>
                    <a:pt x="574" y="761"/>
                  </a:lnTo>
                  <a:lnTo>
                    <a:pt x="574" y="759"/>
                  </a:lnTo>
                  <a:lnTo>
                    <a:pt x="574" y="757"/>
                  </a:lnTo>
                  <a:lnTo>
                    <a:pt x="574" y="759"/>
                  </a:lnTo>
                  <a:lnTo>
                    <a:pt x="576" y="757"/>
                  </a:lnTo>
                  <a:lnTo>
                    <a:pt x="576" y="755"/>
                  </a:lnTo>
                  <a:lnTo>
                    <a:pt x="578" y="755"/>
                  </a:lnTo>
                  <a:lnTo>
                    <a:pt x="578" y="753"/>
                  </a:lnTo>
                  <a:lnTo>
                    <a:pt x="578" y="751"/>
                  </a:lnTo>
                  <a:lnTo>
                    <a:pt x="578" y="753"/>
                  </a:lnTo>
                  <a:lnTo>
                    <a:pt x="578" y="751"/>
                  </a:lnTo>
                  <a:lnTo>
                    <a:pt x="580" y="751"/>
                  </a:lnTo>
                  <a:lnTo>
                    <a:pt x="580" y="749"/>
                  </a:lnTo>
                  <a:lnTo>
                    <a:pt x="582" y="749"/>
                  </a:lnTo>
                  <a:lnTo>
                    <a:pt x="584" y="749"/>
                  </a:lnTo>
                  <a:lnTo>
                    <a:pt x="584" y="747"/>
                  </a:lnTo>
                  <a:lnTo>
                    <a:pt x="584" y="745"/>
                  </a:lnTo>
                  <a:lnTo>
                    <a:pt x="586" y="745"/>
                  </a:lnTo>
                  <a:lnTo>
                    <a:pt x="588" y="745"/>
                  </a:lnTo>
                  <a:lnTo>
                    <a:pt x="588" y="743"/>
                  </a:lnTo>
                  <a:lnTo>
                    <a:pt x="588" y="741"/>
                  </a:lnTo>
                  <a:lnTo>
                    <a:pt x="590" y="741"/>
                  </a:lnTo>
                  <a:lnTo>
                    <a:pt x="590" y="740"/>
                  </a:lnTo>
                  <a:lnTo>
                    <a:pt x="592" y="740"/>
                  </a:lnTo>
                  <a:lnTo>
                    <a:pt x="592" y="738"/>
                  </a:lnTo>
                  <a:lnTo>
                    <a:pt x="594" y="738"/>
                  </a:lnTo>
                  <a:lnTo>
                    <a:pt x="594" y="736"/>
                  </a:lnTo>
                  <a:lnTo>
                    <a:pt x="594" y="734"/>
                  </a:lnTo>
                  <a:lnTo>
                    <a:pt x="596" y="734"/>
                  </a:lnTo>
                  <a:lnTo>
                    <a:pt x="596" y="732"/>
                  </a:lnTo>
                  <a:lnTo>
                    <a:pt x="597" y="732"/>
                  </a:lnTo>
                  <a:lnTo>
                    <a:pt x="597" y="730"/>
                  </a:lnTo>
                  <a:lnTo>
                    <a:pt x="599" y="730"/>
                  </a:lnTo>
                  <a:lnTo>
                    <a:pt x="599" y="728"/>
                  </a:lnTo>
                  <a:lnTo>
                    <a:pt x="601" y="728"/>
                  </a:lnTo>
                  <a:lnTo>
                    <a:pt x="601" y="726"/>
                  </a:lnTo>
                  <a:lnTo>
                    <a:pt x="603" y="726"/>
                  </a:lnTo>
                  <a:lnTo>
                    <a:pt x="603" y="724"/>
                  </a:lnTo>
                  <a:lnTo>
                    <a:pt x="605" y="724"/>
                  </a:lnTo>
                  <a:lnTo>
                    <a:pt x="605" y="722"/>
                  </a:lnTo>
                  <a:lnTo>
                    <a:pt x="607" y="722"/>
                  </a:lnTo>
                  <a:lnTo>
                    <a:pt x="607" y="720"/>
                  </a:lnTo>
                  <a:lnTo>
                    <a:pt x="609" y="720"/>
                  </a:lnTo>
                  <a:lnTo>
                    <a:pt x="609" y="718"/>
                  </a:lnTo>
                  <a:lnTo>
                    <a:pt x="611" y="718"/>
                  </a:lnTo>
                  <a:lnTo>
                    <a:pt x="611" y="716"/>
                  </a:lnTo>
                  <a:lnTo>
                    <a:pt x="613" y="716"/>
                  </a:lnTo>
                  <a:lnTo>
                    <a:pt x="613" y="715"/>
                  </a:lnTo>
                  <a:lnTo>
                    <a:pt x="615" y="715"/>
                  </a:lnTo>
                  <a:lnTo>
                    <a:pt x="615" y="713"/>
                  </a:lnTo>
                  <a:lnTo>
                    <a:pt x="617" y="713"/>
                  </a:lnTo>
                  <a:lnTo>
                    <a:pt x="617" y="711"/>
                  </a:lnTo>
                  <a:lnTo>
                    <a:pt x="619" y="711"/>
                  </a:lnTo>
                  <a:lnTo>
                    <a:pt x="619" y="709"/>
                  </a:lnTo>
                  <a:lnTo>
                    <a:pt x="619" y="707"/>
                  </a:lnTo>
                  <a:lnTo>
                    <a:pt x="619" y="709"/>
                  </a:lnTo>
                  <a:lnTo>
                    <a:pt x="620" y="709"/>
                  </a:lnTo>
                  <a:lnTo>
                    <a:pt x="620" y="707"/>
                  </a:lnTo>
                  <a:lnTo>
                    <a:pt x="620" y="705"/>
                  </a:lnTo>
                  <a:lnTo>
                    <a:pt x="622" y="705"/>
                  </a:lnTo>
                  <a:lnTo>
                    <a:pt x="624" y="705"/>
                  </a:lnTo>
                  <a:lnTo>
                    <a:pt x="624" y="703"/>
                  </a:lnTo>
                  <a:lnTo>
                    <a:pt x="624" y="701"/>
                  </a:lnTo>
                  <a:lnTo>
                    <a:pt x="626" y="701"/>
                  </a:lnTo>
                  <a:lnTo>
                    <a:pt x="626" y="699"/>
                  </a:lnTo>
                  <a:lnTo>
                    <a:pt x="628" y="699"/>
                  </a:lnTo>
                  <a:lnTo>
                    <a:pt x="626" y="699"/>
                  </a:lnTo>
                  <a:lnTo>
                    <a:pt x="628" y="699"/>
                  </a:lnTo>
                  <a:lnTo>
                    <a:pt x="628" y="697"/>
                  </a:lnTo>
                  <a:lnTo>
                    <a:pt x="630" y="697"/>
                  </a:lnTo>
                  <a:lnTo>
                    <a:pt x="630" y="695"/>
                  </a:lnTo>
                  <a:lnTo>
                    <a:pt x="632" y="695"/>
                  </a:lnTo>
                  <a:lnTo>
                    <a:pt x="634" y="695"/>
                  </a:lnTo>
                  <a:lnTo>
                    <a:pt x="634" y="693"/>
                  </a:lnTo>
                  <a:lnTo>
                    <a:pt x="636" y="693"/>
                  </a:lnTo>
                  <a:lnTo>
                    <a:pt x="636" y="692"/>
                  </a:lnTo>
                  <a:lnTo>
                    <a:pt x="638" y="692"/>
                  </a:lnTo>
                  <a:lnTo>
                    <a:pt x="638" y="690"/>
                  </a:lnTo>
                  <a:lnTo>
                    <a:pt x="640" y="690"/>
                  </a:lnTo>
                  <a:lnTo>
                    <a:pt x="640" y="688"/>
                  </a:lnTo>
                  <a:lnTo>
                    <a:pt x="642" y="688"/>
                  </a:lnTo>
                  <a:lnTo>
                    <a:pt x="642" y="686"/>
                  </a:lnTo>
                  <a:lnTo>
                    <a:pt x="644" y="686"/>
                  </a:lnTo>
                  <a:lnTo>
                    <a:pt x="644" y="684"/>
                  </a:lnTo>
                  <a:lnTo>
                    <a:pt x="645" y="684"/>
                  </a:lnTo>
                  <a:lnTo>
                    <a:pt x="647" y="684"/>
                  </a:lnTo>
                  <a:lnTo>
                    <a:pt x="647" y="682"/>
                  </a:lnTo>
                  <a:lnTo>
                    <a:pt x="649" y="682"/>
                  </a:lnTo>
                  <a:lnTo>
                    <a:pt x="649" y="680"/>
                  </a:lnTo>
                  <a:lnTo>
                    <a:pt x="651" y="680"/>
                  </a:lnTo>
                  <a:lnTo>
                    <a:pt x="653" y="680"/>
                  </a:lnTo>
                  <a:lnTo>
                    <a:pt x="655" y="680"/>
                  </a:lnTo>
                  <a:lnTo>
                    <a:pt x="655" y="678"/>
                  </a:lnTo>
                  <a:lnTo>
                    <a:pt x="657" y="678"/>
                  </a:lnTo>
                  <a:lnTo>
                    <a:pt x="659" y="678"/>
                  </a:lnTo>
                  <a:lnTo>
                    <a:pt x="659" y="676"/>
                  </a:lnTo>
                  <a:lnTo>
                    <a:pt x="661" y="676"/>
                  </a:lnTo>
                  <a:lnTo>
                    <a:pt x="661" y="674"/>
                  </a:lnTo>
                  <a:lnTo>
                    <a:pt x="663" y="674"/>
                  </a:lnTo>
                  <a:lnTo>
                    <a:pt x="665" y="674"/>
                  </a:lnTo>
                  <a:lnTo>
                    <a:pt x="665" y="672"/>
                  </a:lnTo>
                  <a:lnTo>
                    <a:pt x="667" y="672"/>
                  </a:lnTo>
                  <a:lnTo>
                    <a:pt x="668" y="670"/>
                  </a:lnTo>
                  <a:lnTo>
                    <a:pt x="670" y="670"/>
                  </a:lnTo>
                  <a:lnTo>
                    <a:pt x="672" y="670"/>
                  </a:lnTo>
                  <a:lnTo>
                    <a:pt x="672" y="669"/>
                  </a:lnTo>
                  <a:lnTo>
                    <a:pt x="674" y="669"/>
                  </a:lnTo>
                  <a:lnTo>
                    <a:pt x="676" y="669"/>
                  </a:lnTo>
                  <a:lnTo>
                    <a:pt x="676" y="670"/>
                  </a:lnTo>
                  <a:lnTo>
                    <a:pt x="678" y="670"/>
                  </a:lnTo>
                  <a:lnTo>
                    <a:pt x="676" y="670"/>
                  </a:lnTo>
                  <a:lnTo>
                    <a:pt x="678" y="670"/>
                  </a:lnTo>
                  <a:lnTo>
                    <a:pt x="676" y="670"/>
                  </a:lnTo>
                  <a:lnTo>
                    <a:pt x="676" y="669"/>
                  </a:lnTo>
                  <a:lnTo>
                    <a:pt x="678" y="669"/>
                  </a:lnTo>
                  <a:lnTo>
                    <a:pt x="680" y="669"/>
                  </a:lnTo>
                  <a:lnTo>
                    <a:pt x="680" y="667"/>
                  </a:lnTo>
                  <a:lnTo>
                    <a:pt x="682" y="667"/>
                  </a:lnTo>
                  <a:lnTo>
                    <a:pt x="684" y="667"/>
                  </a:lnTo>
                  <a:lnTo>
                    <a:pt x="686" y="665"/>
                  </a:lnTo>
                  <a:lnTo>
                    <a:pt x="688" y="665"/>
                  </a:lnTo>
                  <a:lnTo>
                    <a:pt x="690" y="665"/>
                  </a:lnTo>
                  <a:lnTo>
                    <a:pt x="692" y="665"/>
                  </a:lnTo>
                  <a:lnTo>
                    <a:pt x="693" y="665"/>
                  </a:lnTo>
                  <a:lnTo>
                    <a:pt x="695" y="665"/>
                  </a:lnTo>
                  <a:close/>
                  <a:moveTo>
                    <a:pt x="763" y="599"/>
                  </a:moveTo>
                  <a:lnTo>
                    <a:pt x="765" y="599"/>
                  </a:lnTo>
                  <a:lnTo>
                    <a:pt x="765" y="601"/>
                  </a:lnTo>
                  <a:lnTo>
                    <a:pt x="766" y="599"/>
                  </a:lnTo>
                  <a:lnTo>
                    <a:pt x="768" y="599"/>
                  </a:lnTo>
                  <a:lnTo>
                    <a:pt x="770" y="599"/>
                  </a:lnTo>
                  <a:lnTo>
                    <a:pt x="772" y="601"/>
                  </a:lnTo>
                  <a:lnTo>
                    <a:pt x="772" y="599"/>
                  </a:lnTo>
                  <a:lnTo>
                    <a:pt x="772" y="601"/>
                  </a:lnTo>
                  <a:lnTo>
                    <a:pt x="774" y="601"/>
                  </a:lnTo>
                  <a:lnTo>
                    <a:pt x="774" y="603"/>
                  </a:lnTo>
                  <a:lnTo>
                    <a:pt x="776" y="603"/>
                  </a:lnTo>
                  <a:lnTo>
                    <a:pt x="778" y="603"/>
                  </a:lnTo>
                  <a:lnTo>
                    <a:pt x="780" y="603"/>
                  </a:lnTo>
                  <a:lnTo>
                    <a:pt x="782" y="603"/>
                  </a:lnTo>
                  <a:lnTo>
                    <a:pt x="784" y="603"/>
                  </a:lnTo>
                  <a:lnTo>
                    <a:pt x="786" y="603"/>
                  </a:lnTo>
                  <a:lnTo>
                    <a:pt x="786" y="605"/>
                  </a:lnTo>
                  <a:lnTo>
                    <a:pt x="786" y="603"/>
                  </a:lnTo>
                  <a:lnTo>
                    <a:pt x="786" y="605"/>
                  </a:lnTo>
                  <a:lnTo>
                    <a:pt x="788" y="605"/>
                  </a:lnTo>
                  <a:lnTo>
                    <a:pt x="789" y="605"/>
                  </a:lnTo>
                  <a:lnTo>
                    <a:pt x="789" y="603"/>
                  </a:lnTo>
                  <a:lnTo>
                    <a:pt x="791" y="603"/>
                  </a:lnTo>
                  <a:lnTo>
                    <a:pt x="791" y="605"/>
                  </a:lnTo>
                  <a:lnTo>
                    <a:pt x="793" y="605"/>
                  </a:lnTo>
                  <a:lnTo>
                    <a:pt x="793" y="603"/>
                  </a:lnTo>
                  <a:lnTo>
                    <a:pt x="795" y="603"/>
                  </a:lnTo>
                  <a:lnTo>
                    <a:pt x="797" y="603"/>
                  </a:lnTo>
                  <a:lnTo>
                    <a:pt x="799" y="603"/>
                  </a:lnTo>
                  <a:lnTo>
                    <a:pt x="799" y="601"/>
                  </a:lnTo>
                  <a:lnTo>
                    <a:pt x="801" y="601"/>
                  </a:lnTo>
                  <a:lnTo>
                    <a:pt x="801" y="603"/>
                  </a:lnTo>
                  <a:lnTo>
                    <a:pt x="803" y="603"/>
                  </a:lnTo>
                  <a:lnTo>
                    <a:pt x="805" y="603"/>
                  </a:lnTo>
                  <a:lnTo>
                    <a:pt x="805" y="605"/>
                  </a:lnTo>
                  <a:lnTo>
                    <a:pt x="807" y="605"/>
                  </a:lnTo>
                  <a:lnTo>
                    <a:pt x="809" y="605"/>
                  </a:lnTo>
                  <a:lnTo>
                    <a:pt x="809" y="607"/>
                  </a:lnTo>
                  <a:lnTo>
                    <a:pt x="811" y="607"/>
                  </a:lnTo>
                  <a:lnTo>
                    <a:pt x="813" y="607"/>
                  </a:lnTo>
                  <a:lnTo>
                    <a:pt x="813" y="609"/>
                  </a:lnTo>
                  <a:lnTo>
                    <a:pt x="814" y="609"/>
                  </a:lnTo>
                  <a:lnTo>
                    <a:pt x="814" y="611"/>
                  </a:lnTo>
                  <a:lnTo>
                    <a:pt x="814" y="613"/>
                  </a:lnTo>
                  <a:lnTo>
                    <a:pt x="813" y="615"/>
                  </a:lnTo>
                  <a:lnTo>
                    <a:pt x="811" y="617"/>
                  </a:lnTo>
                  <a:lnTo>
                    <a:pt x="809" y="617"/>
                  </a:lnTo>
                  <a:lnTo>
                    <a:pt x="809" y="619"/>
                  </a:lnTo>
                  <a:lnTo>
                    <a:pt x="807" y="619"/>
                  </a:lnTo>
                  <a:lnTo>
                    <a:pt x="805" y="619"/>
                  </a:lnTo>
                  <a:lnTo>
                    <a:pt x="805" y="621"/>
                  </a:lnTo>
                  <a:lnTo>
                    <a:pt x="803" y="621"/>
                  </a:lnTo>
                  <a:lnTo>
                    <a:pt x="801" y="621"/>
                  </a:lnTo>
                  <a:lnTo>
                    <a:pt x="801" y="622"/>
                  </a:lnTo>
                  <a:lnTo>
                    <a:pt x="799" y="622"/>
                  </a:lnTo>
                  <a:lnTo>
                    <a:pt x="797" y="624"/>
                  </a:lnTo>
                  <a:lnTo>
                    <a:pt x="795" y="624"/>
                  </a:lnTo>
                  <a:lnTo>
                    <a:pt x="793" y="624"/>
                  </a:lnTo>
                  <a:lnTo>
                    <a:pt x="791" y="624"/>
                  </a:lnTo>
                  <a:lnTo>
                    <a:pt x="789" y="626"/>
                  </a:lnTo>
                  <a:lnTo>
                    <a:pt x="788" y="626"/>
                  </a:lnTo>
                  <a:lnTo>
                    <a:pt x="786" y="626"/>
                  </a:lnTo>
                  <a:lnTo>
                    <a:pt x="784" y="626"/>
                  </a:lnTo>
                  <a:lnTo>
                    <a:pt x="782" y="626"/>
                  </a:lnTo>
                  <a:lnTo>
                    <a:pt x="780" y="626"/>
                  </a:lnTo>
                  <a:lnTo>
                    <a:pt x="778" y="628"/>
                  </a:lnTo>
                  <a:lnTo>
                    <a:pt x="776" y="628"/>
                  </a:lnTo>
                  <a:lnTo>
                    <a:pt x="774" y="628"/>
                  </a:lnTo>
                  <a:lnTo>
                    <a:pt x="772" y="628"/>
                  </a:lnTo>
                  <a:lnTo>
                    <a:pt x="770" y="628"/>
                  </a:lnTo>
                  <a:lnTo>
                    <a:pt x="770" y="630"/>
                  </a:lnTo>
                  <a:lnTo>
                    <a:pt x="768" y="630"/>
                  </a:lnTo>
                  <a:lnTo>
                    <a:pt x="766" y="630"/>
                  </a:lnTo>
                  <a:lnTo>
                    <a:pt x="765" y="630"/>
                  </a:lnTo>
                  <a:lnTo>
                    <a:pt x="763" y="630"/>
                  </a:lnTo>
                  <a:lnTo>
                    <a:pt x="761" y="630"/>
                  </a:lnTo>
                  <a:lnTo>
                    <a:pt x="759" y="630"/>
                  </a:lnTo>
                  <a:lnTo>
                    <a:pt x="757" y="630"/>
                  </a:lnTo>
                  <a:lnTo>
                    <a:pt x="755" y="630"/>
                  </a:lnTo>
                  <a:lnTo>
                    <a:pt x="753" y="630"/>
                  </a:lnTo>
                  <a:lnTo>
                    <a:pt x="751" y="630"/>
                  </a:lnTo>
                  <a:lnTo>
                    <a:pt x="749" y="630"/>
                  </a:lnTo>
                  <a:lnTo>
                    <a:pt x="749" y="628"/>
                  </a:lnTo>
                  <a:lnTo>
                    <a:pt x="747" y="630"/>
                  </a:lnTo>
                  <a:lnTo>
                    <a:pt x="749" y="630"/>
                  </a:lnTo>
                  <a:lnTo>
                    <a:pt x="747" y="630"/>
                  </a:lnTo>
                  <a:lnTo>
                    <a:pt x="745" y="630"/>
                  </a:lnTo>
                  <a:lnTo>
                    <a:pt x="743" y="630"/>
                  </a:lnTo>
                  <a:lnTo>
                    <a:pt x="741" y="630"/>
                  </a:lnTo>
                  <a:lnTo>
                    <a:pt x="740" y="630"/>
                  </a:lnTo>
                  <a:lnTo>
                    <a:pt x="738" y="630"/>
                  </a:lnTo>
                  <a:lnTo>
                    <a:pt x="736" y="630"/>
                  </a:lnTo>
                  <a:lnTo>
                    <a:pt x="738" y="630"/>
                  </a:lnTo>
                  <a:lnTo>
                    <a:pt x="736" y="630"/>
                  </a:lnTo>
                  <a:lnTo>
                    <a:pt x="736" y="628"/>
                  </a:lnTo>
                  <a:lnTo>
                    <a:pt x="734" y="628"/>
                  </a:lnTo>
                  <a:lnTo>
                    <a:pt x="734" y="626"/>
                  </a:lnTo>
                  <a:lnTo>
                    <a:pt x="732" y="626"/>
                  </a:lnTo>
                  <a:lnTo>
                    <a:pt x="732" y="624"/>
                  </a:lnTo>
                  <a:lnTo>
                    <a:pt x="730" y="624"/>
                  </a:lnTo>
                  <a:lnTo>
                    <a:pt x="728" y="624"/>
                  </a:lnTo>
                  <a:lnTo>
                    <a:pt x="728" y="622"/>
                  </a:lnTo>
                  <a:lnTo>
                    <a:pt x="726" y="622"/>
                  </a:lnTo>
                  <a:lnTo>
                    <a:pt x="724" y="622"/>
                  </a:lnTo>
                  <a:lnTo>
                    <a:pt x="722" y="622"/>
                  </a:lnTo>
                  <a:lnTo>
                    <a:pt x="722" y="621"/>
                  </a:lnTo>
                  <a:lnTo>
                    <a:pt x="720" y="621"/>
                  </a:lnTo>
                  <a:lnTo>
                    <a:pt x="718" y="621"/>
                  </a:lnTo>
                  <a:lnTo>
                    <a:pt x="716" y="621"/>
                  </a:lnTo>
                  <a:lnTo>
                    <a:pt x="715" y="621"/>
                  </a:lnTo>
                  <a:lnTo>
                    <a:pt x="713" y="621"/>
                  </a:lnTo>
                  <a:lnTo>
                    <a:pt x="711" y="621"/>
                  </a:lnTo>
                  <a:lnTo>
                    <a:pt x="709" y="621"/>
                  </a:lnTo>
                  <a:lnTo>
                    <a:pt x="707" y="621"/>
                  </a:lnTo>
                  <a:lnTo>
                    <a:pt x="705" y="621"/>
                  </a:lnTo>
                  <a:lnTo>
                    <a:pt x="703" y="621"/>
                  </a:lnTo>
                  <a:lnTo>
                    <a:pt x="701" y="621"/>
                  </a:lnTo>
                  <a:lnTo>
                    <a:pt x="699" y="621"/>
                  </a:lnTo>
                  <a:lnTo>
                    <a:pt x="697" y="621"/>
                  </a:lnTo>
                  <a:lnTo>
                    <a:pt x="697" y="619"/>
                  </a:lnTo>
                  <a:lnTo>
                    <a:pt x="697" y="621"/>
                  </a:lnTo>
                  <a:lnTo>
                    <a:pt x="697" y="619"/>
                  </a:lnTo>
                  <a:lnTo>
                    <a:pt x="695" y="619"/>
                  </a:lnTo>
                  <a:lnTo>
                    <a:pt x="695" y="621"/>
                  </a:lnTo>
                  <a:lnTo>
                    <a:pt x="697" y="621"/>
                  </a:lnTo>
                  <a:lnTo>
                    <a:pt x="695" y="621"/>
                  </a:lnTo>
                  <a:lnTo>
                    <a:pt x="695" y="622"/>
                  </a:lnTo>
                  <a:lnTo>
                    <a:pt x="695" y="621"/>
                  </a:lnTo>
                  <a:lnTo>
                    <a:pt x="693" y="621"/>
                  </a:lnTo>
                  <a:lnTo>
                    <a:pt x="692" y="621"/>
                  </a:lnTo>
                  <a:lnTo>
                    <a:pt x="690" y="621"/>
                  </a:lnTo>
                  <a:lnTo>
                    <a:pt x="690" y="619"/>
                  </a:lnTo>
                  <a:lnTo>
                    <a:pt x="690" y="617"/>
                  </a:lnTo>
                  <a:lnTo>
                    <a:pt x="690" y="615"/>
                  </a:lnTo>
                  <a:lnTo>
                    <a:pt x="692" y="615"/>
                  </a:lnTo>
                  <a:lnTo>
                    <a:pt x="693" y="615"/>
                  </a:lnTo>
                  <a:lnTo>
                    <a:pt x="693" y="613"/>
                  </a:lnTo>
                  <a:lnTo>
                    <a:pt x="695" y="613"/>
                  </a:lnTo>
                  <a:lnTo>
                    <a:pt x="695" y="611"/>
                  </a:lnTo>
                  <a:lnTo>
                    <a:pt x="697" y="611"/>
                  </a:lnTo>
                  <a:lnTo>
                    <a:pt x="697" y="609"/>
                  </a:lnTo>
                  <a:lnTo>
                    <a:pt x="699" y="609"/>
                  </a:lnTo>
                  <a:lnTo>
                    <a:pt x="701" y="609"/>
                  </a:lnTo>
                  <a:lnTo>
                    <a:pt x="703" y="609"/>
                  </a:lnTo>
                  <a:lnTo>
                    <a:pt x="705" y="609"/>
                  </a:lnTo>
                  <a:lnTo>
                    <a:pt x="705" y="607"/>
                  </a:lnTo>
                  <a:lnTo>
                    <a:pt x="707" y="607"/>
                  </a:lnTo>
                  <a:lnTo>
                    <a:pt x="709" y="607"/>
                  </a:lnTo>
                  <a:lnTo>
                    <a:pt x="711" y="609"/>
                  </a:lnTo>
                  <a:lnTo>
                    <a:pt x="713" y="607"/>
                  </a:lnTo>
                  <a:lnTo>
                    <a:pt x="713" y="609"/>
                  </a:lnTo>
                  <a:lnTo>
                    <a:pt x="713" y="607"/>
                  </a:lnTo>
                  <a:lnTo>
                    <a:pt x="715" y="607"/>
                  </a:lnTo>
                  <a:lnTo>
                    <a:pt x="716" y="607"/>
                  </a:lnTo>
                  <a:lnTo>
                    <a:pt x="716" y="605"/>
                  </a:lnTo>
                  <a:lnTo>
                    <a:pt x="718" y="605"/>
                  </a:lnTo>
                  <a:lnTo>
                    <a:pt x="720" y="605"/>
                  </a:lnTo>
                  <a:lnTo>
                    <a:pt x="722" y="605"/>
                  </a:lnTo>
                  <a:lnTo>
                    <a:pt x="724" y="605"/>
                  </a:lnTo>
                  <a:lnTo>
                    <a:pt x="726" y="603"/>
                  </a:lnTo>
                  <a:lnTo>
                    <a:pt x="728" y="603"/>
                  </a:lnTo>
                  <a:lnTo>
                    <a:pt x="730" y="603"/>
                  </a:lnTo>
                  <a:lnTo>
                    <a:pt x="732" y="603"/>
                  </a:lnTo>
                  <a:lnTo>
                    <a:pt x="732" y="601"/>
                  </a:lnTo>
                  <a:lnTo>
                    <a:pt x="734" y="601"/>
                  </a:lnTo>
                  <a:lnTo>
                    <a:pt x="736" y="601"/>
                  </a:lnTo>
                  <a:lnTo>
                    <a:pt x="738" y="601"/>
                  </a:lnTo>
                  <a:lnTo>
                    <a:pt x="740" y="601"/>
                  </a:lnTo>
                  <a:lnTo>
                    <a:pt x="741" y="601"/>
                  </a:lnTo>
                  <a:lnTo>
                    <a:pt x="743" y="601"/>
                  </a:lnTo>
                  <a:lnTo>
                    <a:pt x="745" y="599"/>
                  </a:lnTo>
                  <a:lnTo>
                    <a:pt x="747" y="599"/>
                  </a:lnTo>
                  <a:lnTo>
                    <a:pt x="749" y="599"/>
                  </a:lnTo>
                  <a:lnTo>
                    <a:pt x="749" y="601"/>
                  </a:lnTo>
                  <a:lnTo>
                    <a:pt x="749" y="599"/>
                  </a:lnTo>
                  <a:lnTo>
                    <a:pt x="751" y="599"/>
                  </a:lnTo>
                  <a:lnTo>
                    <a:pt x="751" y="601"/>
                  </a:lnTo>
                  <a:lnTo>
                    <a:pt x="753" y="601"/>
                  </a:lnTo>
                  <a:lnTo>
                    <a:pt x="753" y="599"/>
                  </a:lnTo>
                  <a:lnTo>
                    <a:pt x="755" y="599"/>
                  </a:lnTo>
                  <a:lnTo>
                    <a:pt x="757" y="599"/>
                  </a:lnTo>
                  <a:lnTo>
                    <a:pt x="759" y="599"/>
                  </a:lnTo>
                  <a:lnTo>
                    <a:pt x="759" y="601"/>
                  </a:lnTo>
                  <a:lnTo>
                    <a:pt x="761" y="601"/>
                  </a:lnTo>
                  <a:lnTo>
                    <a:pt x="761" y="599"/>
                  </a:lnTo>
                  <a:lnTo>
                    <a:pt x="763" y="599"/>
                  </a:lnTo>
                  <a:close/>
                  <a:moveTo>
                    <a:pt x="425" y="1001"/>
                  </a:moveTo>
                  <a:lnTo>
                    <a:pt x="425" y="1003"/>
                  </a:lnTo>
                  <a:lnTo>
                    <a:pt x="425" y="1004"/>
                  </a:lnTo>
                  <a:lnTo>
                    <a:pt x="425" y="1006"/>
                  </a:lnTo>
                  <a:lnTo>
                    <a:pt x="425" y="1008"/>
                  </a:lnTo>
                  <a:lnTo>
                    <a:pt x="425" y="1010"/>
                  </a:lnTo>
                  <a:lnTo>
                    <a:pt x="425" y="1012"/>
                  </a:lnTo>
                  <a:lnTo>
                    <a:pt x="425" y="1014"/>
                  </a:lnTo>
                  <a:lnTo>
                    <a:pt x="425" y="1012"/>
                  </a:lnTo>
                  <a:lnTo>
                    <a:pt x="425" y="1014"/>
                  </a:lnTo>
                  <a:lnTo>
                    <a:pt x="425" y="1016"/>
                  </a:lnTo>
                  <a:lnTo>
                    <a:pt x="425" y="1018"/>
                  </a:lnTo>
                  <a:lnTo>
                    <a:pt x="425" y="1020"/>
                  </a:lnTo>
                  <a:lnTo>
                    <a:pt x="423" y="1020"/>
                  </a:lnTo>
                  <a:lnTo>
                    <a:pt x="423" y="1018"/>
                  </a:lnTo>
                  <a:lnTo>
                    <a:pt x="425" y="1018"/>
                  </a:lnTo>
                  <a:lnTo>
                    <a:pt x="425" y="1016"/>
                  </a:lnTo>
                  <a:lnTo>
                    <a:pt x="425" y="1018"/>
                  </a:lnTo>
                  <a:lnTo>
                    <a:pt x="423" y="1018"/>
                  </a:lnTo>
                  <a:lnTo>
                    <a:pt x="423" y="1020"/>
                  </a:lnTo>
                  <a:lnTo>
                    <a:pt x="421" y="1020"/>
                  </a:lnTo>
                  <a:lnTo>
                    <a:pt x="421" y="1018"/>
                  </a:lnTo>
                  <a:lnTo>
                    <a:pt x="423" y="1018"/>
                  </a:lnTo>
                  <a:lnTo>
                    <a:pt x="423" y="1016"/>
                  </a:lnTo>
                  <a:lnTo>
                    <a:pt x="425" y="1016"/>
                  </a:lnTo>
                  <a:lnTo>
                    <a:pt x="425" y="1014"/>
                  </a:lnTo>
                  <a:lnTo>
                    <a:pt x="425" y="1016"/>
                  </a:lnTo>
                  <a:lnTo>
                    <a:pt x="423" y="1016"/>
                  </a:lnTo>
                  <a:lnTo>
                    <a:pt x="423" y="1018"/>
                  </a:lnTo>
                  <a:lnTo>
                    <a:pt x="421" y="1018"/>
                  </a:lnTo>
                  <a:lnTo>
                    <a:pt x="421" y="1020"/>
                  </a:lnTo>
                  <a:lnTo>
                    <a:pt x="419" y="1020"/>
                  </a:lnTo>
                  <a:lnTo>
                    <a:pt x="417" y="1020"/>
                  </a:lnTo>
                  <a:lnTo>
                    <a:pt x="415" y="1020"/>
                  </a:lnTo>
                  <a:lnTo>
                    <a:pt x="415" y="1022"/>
                  </a:lnTo>
                  <a:lnTo>
                    <a:pt x="415" y="1020"/>
                  </a:lnTo>
                  <a:lnTo>
                    <a:pt x="415" y="1022"/>
                  </a:lnTo>
                  <a:lnTo>
                    <a:pt x="413" y="1022"/>
                  </a:lnTo>
                  <a:lnTo>
                    <a:pt x="411" y="1022"/>
                  </a:lnTo>
                  <a:lnTo>
                    <a:pt x="411" y="1024"/>
                  </a:lnTo>
                  <a:lnTo>
                    <a:pt x="409" y="1024"/>
                  </a:lnTo>
                  <a:lnTo>
                    <a:pt x="407" y="1024"/>
                  </a:lnTo>
                  <a:lnTo>
                    <a:pt x="409" y="1024"/>
                  </a:lnTo>
                  <a:lnTo>
                    <a:pt x="407" y="1024"/>
                  </a:lnTo>
                  <a:lnTo>
                    <a:pt x="407" y="1022"/>
                  </a:lnTo>
                  <a:lnTo>
                    <a:pt x="407" y="1024"/>
                  </a:lnTo>
                  <a:lnTo>
                    <a:pt x="407" y="1022"/>
                  </a:lnTo>
                  <a:lnTo>
                    <a:pt x="409" y="1022"/>
                  </a:lnTo>
                  <a:lnTo>
                    <a:pt x="407" y="1022"/>
                  </a:lnTo>
                  <a:lnTo>
                    <a:pt x="409" y="1022"/>
                  </a:lnTo>
                  <a:lnTo>
                    <a:pt x="407" y="1022"/>
                  </a:lnTo>
                  <a:lnTo>
                    <a:pt x="409" y="1022"/>
                  </a:lnTo>
                  <a:lnTo>
                    <a:pt x="407" y="1022"/>
                  </a:lnTo>
                  <a:lnTo>
                    <a:pt x="409" y="1022"/>
                  </a:lnTo>
                  <a:lnTo>
                    <a:pt x="409" y="1020"/>
                  </a:lnTo>
                  <a:lnTo>
                    <a:pt x="409" y="1022"/>
                  </a:lnTo>
                  <a:lnTo>
                    <a:pt x="407" y="1022"/>
                  </a:lnTo>
                  <a:lnTo>
                    <a:pt x="407" y="1020"/>
                  </a:lnTo>
                  <a:lnTo>
                    <a:pt x="409" y="1020"/>
                  </a:lnTo>
                  <a:lnTo>
                    <a:pt x="407" y="1020"/>
                  </a:lnTo>
                  <a:lnTo>
                    <a:pt x="409" y="1020"/>
                  </a:lnTo>
                  <a:lnTo>
                    <a:pt x="411" y="1020"/>
                  </a:lnTo>
                  <a:lnTo>
                    <a:pt x="411" y="1018"/>
                  </a:lnTo>
                  <a:lnTo>
                    <a:pt x="411" y="1016"/>
                  </a:lnTo>
                  <a:lnTo>
                    <a:pt x="413" y="1016"/>
                  </a:lnTo>
                  <a:lnTo>
                    <a:pt x="415" y="1016"/>
                  </a:lnTo>
                  <a:lnTo>
                    <a:pt x="415" y="1014"/>
                  </a:lnTo>
                  <a:lnTo>
                    <a:pt x="417" y="1014"/>
                  </a:lnTo>
                  <a:lnTo>
                    <a:pt x="417" y="1012"/>
                  </a:lnTo>
                  <a:lnTo>
                    <a:pt x="419" y="1012"/>
                  </a:lnTo>
                  <a:lnTo>
                    <a:pt x="419" y="1010"/>
                  </a:lnTo>
                  <a:lnTo>
                    <a:pt x="419" y="1008"/>
                  </a:lnTo>
                  <a:lnTo>
                    <a:pt x="419" y="1006"/>
                  </a:lnTo>
                  <a:lnTo>
                    <a:pt x="421" y="1006"/>
                  </a:lnTo>
                  <a:lnTo>
                    <a:pt x="421" y="1004"/>
                  </a:lnTo>
                  <a:lnTo>
                    <a:pt x="421" y="1003"/>
                  </a:lnTo>
                  <a:lnTo>
                    <a:pt x="423" y="1003"/>
                  </a:lnTo>
                  <a:lnTo>
                    <a:pt x="423" y="1001"/>
                  </a:lnTo>
                  <a:lnTo>
                    <a:pt x="425" y="1001"/>
                  </a:lnTo>
                  <a:close/>
                  <a:moveTo>
                    <a:pt x="423" y="1001"/>
                  </a:moveTo>
                  <a:lnTo>
                    <a:pt x="423" y="1003"/>
                  </a:lnTo>
                  <a:lnTo>
                    <a:pt x="421" y="1003"/>
                  </a:lnTo>
                  <a:lnTo>
                    <a:pt x="421" y="1004"/>
                  </a:lnTo>
                  <a:lnTo>
                    <a:pt x="419" y="1004"/>
                  </a:lnTo>
                  <a:lnTo>
                    <a:pt x="419" y="1006"/>
                  </a:lnTo>
                  <a:lnTo>
                    <a:pt x="419" y="1008"/>
                  </a:lnTo>
                  <a:lnTo>
                    <a:pt x="419" y="1010"/>
                  </a:lnTo>
                  <a:lnTo>
                    <a:pt x="419" y="1012"/>
                  </a:lnTo>
                  <a:lnTo>
                    <a:pt x="419" y="1010"/>
                  </a:lnTo>
                  <a:lnTo>
                    <a:pt x="419" y="1012"/>
                  </a:lnTo>
                  <a:lnTo>
                    <a:pt x="417" y="1012"/>
                  </a:lnTo>
                  <a:lnTo>
                    <a:pt x="417" y="1014"/>
                  </a:lnTo>
                  <a:lnTo>
                    <a:pt x="415" y="1014"/>
                  </a:lnTo>
                  <a:lnTo>
                    <a:pt x="415" y="1016"/>
                  </a:lnTo>
                  <a:lnTo>
                    <a:pt x="413" y="1016"/>
                  </a:lnTo>
                  <a:lnTo>
                    <a:pt x="411" y="1016"/>
                  </a:lnTo>
                  <a:lnTo>
                    <a:pt x="409" y="1016"/>
                  </a:lnTo>
                  <a:lnTo>
                    <a:pt x="409" y="1014"/>
                  </a:lnTo>
                  <a:lnTo>
                    <a:pt x="411" y="1014"/>
                  </a:lnTo>
                  <a:lnTo>
                    <a:pt x="411" y="1012"/>
                  </a:lnTo>
                  <a:lnTo>
                    <a:pt x="411" y="1010"/>
                  </a:lnTo>
                  <a:lnTo>
                    <a:pt x="413" y="1010"/>
                  </a:lnTo>
                  <a:lnTo>
                    <a:pt x="413" y="1008"/>
                  </a:lnTo>
                  <a:lnTo>
                    <a:pt x="413" y="1006"/>
                  </a:lnTo>
                  <a:lnTo>
                    <a:pt x="413" y="1008"/>
                  </a:lnTo>
                  <a:lnTo>
                    <a:pt x="413" y="1006"/>
                  </a:lnTo>
                  <a:lnTo>
                    <a:pt x="413" y="1004"/>
                  </a:lnTo>
                  <a:lnTo>
                    <a:pt x="415" y="1004"/>
                  </a:lnTo>
                  <a:lnTo>
                    <a:pt x="417" y="1004"/>
                  </a:lnTo>
                  <a:lnTo>
                    <a:pt x="417" y="1003"/>
                  </a:lnTo>
                  <a:lnTo>
                    <a:pt x="417" y="1004"/>
                  </a:lnTo>
                  <a:lnTo>
                    <a:pt x="417" y="1003"/>
                  </a:lnTo>
                  <a:lnTo>
                    <a:pt x="419" y="1003"/>
                  </a:lnTo>
                  <a:lnTo>
                    <a:pt x="421" y="1003"/>
                  </a:lnTo>
                  <a:lnTo>
                    <a:pt x="421" y="1001"/>
                  </a:lnTo>
                  <a:lnTo>
                    <a:pt x="423" y="1001"/>
                  </a:lnTo>
                  <a:close/>
                  <a:moveTo>
                    <a:pt x="870" y="690"/>
                  </a:moveTo>
                  <a:lnTo>
                    <a:pt x="868" y="690"/>
                  </a:lnTo>
                  <a:lnTo>
                    <a:pt x="868" y="692"/>
                  </a:lnTo>
                  <a:lnTo>
                    <a:pt x="866" y="692"/>
                  </a:lnTo>
                  <a:lnTo>
                    <a:pt x="866" y="693"/>
                  </a:lnTo>
                  <a:lnTo>
                    <a:pt x="868" y="693"/>
                  </a:lnTo>
                  <a:lnTo>
                    <a:pt x="866" y="693"/>
                  </a:lnTo>
                  <a:lnTo>
                    <a:pt x="866" y="695"/>
                  </a:lnTo>
                  <a:lnTo>
                    <a:pt x="866" y="697"/>
                  </a:lnTo>
                  <a:lnTo>
                    <a:pt x="866" y="695"/>
                  </a:lnTo>
                  <a:lnTo>
                    <a:pt x="866" y="697"/>
                  </a:lnTo>
                  <a:lnTo>
                    <a:pt x="864" y="697"/>
                  </a:lnTo>
                  <a:lnTo>
                    <a:pt x="864" y="695"/>
                  </a:lnTo>
                  <a:lnTo>
                    <a:pt x="864" y="697"/>
                  </a:lnTo>
                  <a:lnTo>
                    <a:pt x="864" y="695"/>
                  </a:lnTo>
                  <a:lnTo>
                    <a:pt x="866" y="695"/>
                  </a:lnTo>
                  <a:lnTo>
                    <a:pt x="866" y="693"/>
                  </a:lnTo>
                  <a:lnTo>
                    <a:pt x="866" y="692"/>
                  </a:lnTo>
                  <a:lnTo>
                    <a:pt x="866" y="690"/>
                  </a:lnTo>
                  <a:lnTo>
                    <a:pt x="866" y="692"/>
                  </a:lnTo>
                  <a:lnTo>
                    <a:pt x="864" y="692"/>
                  </a:lnTo>
                  <a:lnTo>
                    <a:pt x="864" y="693"/>
                  </a:lnTo>
                  <a:lnTo>
                    <a:pt x="862" y="693"/>
                  </a:lnTo>
                  <a:lnTo>
                    <a:pt x="862" y="692"/>
                  </a:lnTo>
                  <a:lnTo>
                    <a:pt x="864" y="692"/>
                  </a:lnTo>
                  <a:lnTo>
                    <a:pt x="862" y="692"/>
                  </a:lnTo>
                  <a:lnTo>
                    <a:pt x="862" y="693"/>
                  </a:lnTo>
                  <a:lnTo>
                    <a:pt x="862" y="695"/>
                  </a:lnTo>
                  <a:lnTo>
                    <a:pt x="862" y="697"/>
                  </a:lnTo>
                  <a:lnTo>
                    <a:pt x="861" y="697"/>
                  </a:lnTo>
                  <a:lnTo>
                    <a:pt x="861" y="699"/>
                  </a:lnTo>
                  <a:lnTo>
                    <a:pt x="861" y="701"/>
                  </a:lnTo>
                  <a:lnTo>
                    <a:pt x="861" y="703"/>
                  </a:lnTo>
                  <a:lnTo>
                    <a:pt x="859" y="703"/>
                  </a:lnTo>
                  <a:lnTo>
                    <a:pt x="859" y="705"/>
                  </a:lnTo>
                  <a:lnTo>
                    <a:pt x="859" y="707"/>
                  </a:lnTo>
                  <a:lnTo>
                    <a:pt x="857" y="707"/>
                  </a:lnTo>
                  <a:lnTo>
                    <a:pt x="857" y="709"/>
                  </a:lnTo>
                  <a:lnTo>
                    <a:pt x="857" y="711"/>
                  </a:lnTo>
                  <a:lnTo>
                    <a:pt x="859" y="711"/>
                  </a:lnTo>
                  <a:lnTo>
                    <a:pt x="857" y="711"/>
                  </a:lnTo>
                  <a:lnTo>
                    <a:pt x="859" y="711"/>
                  </a:lnTo>
                  <a:lnTo>
                    <a:pt x="859" y="713"/>
                  </a:lnTo>
                  <a:lnTo>
                    <a:pt x="859" y="715"/>
                  </a:lnTo>
                  <a:lnTo>
                    <a:pt x="857" y="715"/>
                  </a:lnTo>
                  <a:lnTo>
                    <a:pt x="857" y="716"/>
                  </a:lnTo>
                  <a:lnTo>
                    <a:pt x="857" y="718"/>
                  </a:lnTo>
                  <a:lnTo>
                    <a:pt x="859" y="718"/>
                  </a:lnTo>
                  <a:lnTo>
                    <a:pt x="859" y="720"/>
                  </a:lnTo>
                  <a:lnTo>
                    <a:pt x="861" y="720"/>
                  </a:lnTo>
                  <a:lnTo>
                    <a:pt x="862" y="720"/>
                  </a:lnTo>
                  <a:lnTo>
                    <a:pt x="864" y="720"/>
                  </a:lnTo>
                  <a:lnTo>
                    <a:pt x="862" y="720"/>
                  </a:lnTo>
                  <a:lnTo>
                    <a:pt x="864" y="720"/>
                  </a:lnTo>
                  <a:lnTo>
                    <a:pt x="862" y="720"/>
                  </a:lnTo>
                  <a:lnTo>
                    <a:pt x="864" y="720"/>
                  </a:lnTo>
                  <a:lnTo>
                    <a:pt x="864" y="718"/>
                  </a:lnTo>
                  <a:lnTo>
                    <a:pt x="864" y="716"/>
                  </a:lnTo>
                  <a:lnTo>
                    <a:pt x="864" y="718"/>
                  </a:lnTo>
                  <a:lnTo>
                    <a:pt x="864" y="720"/>
                  </a:lnTo>
                  <a:lnTo>
                    <a:pt x="862" y="720"/>
                  </a:lnTo>
                  <a:lnTo>
                    <a:pt x="862" y="722"/>
                  </a:lnTo>
                  <a:lnTo>
                    <a:pt x="862" y="720"/>
                  </a:lnTo>
                  <a:lnTo>
                    <a:pt x="861" y="720"/>
                  </a:lnTo>
                  <a:lnTo>
                    <a:pt x="861" y="722"/>
                  </a:lnTo>
                  <a:lnTo>
                    <a:pt x="862" y="722"/>
                  </a:lnTo>
                  <a:lnTo>
                    <a:pt x="861" y="722"/>
                  </a:lnTo>
                  <a:lnTo>
                    <a:pt x="859" y="722"/>
                  </a:lnTo>
                  <a:lnTo>
                    <a:pt x="859" y="724"/>
                  </a:lnTo>
                  <a:lnTo>
                    <a:pt x="857" y="724"/>
                  </a:lnTo>
                  <a:lnTo>
                    <a:pt x="857" y="722"/>
                  </a:lnTo>
                  <a:lnTo>
                    <a:pt x="855" y="722"/>
                  </a:lnTo>
                  <a:lnTo>
                    <a:pt x="857" y="722"/>
                  </a:lnTo>
                  <a:lnTo>
                    <a:pt x="857" y="720"/>
                  </a:lnTo>
                  <a:lnTo>
                    <a:pt x="857" y="718"/>
                  </a:lnTo>
                  <a:lnTo>
                    <a:pt x="857" y="716"/>
                  </a:lnTo>
                  <a:lnTo>
                    <a:pt x="855" y="716"/>
                  </a:lnTo>
                  <a:lnTo>
                    <a:pt x="855" y="715"/>
                  </a:lnTo>
                  <a:lnTo>
                    <a:pt x="855" y="713"/>
                  </a:lnTo>
                  <a:lnTo>
                    <a:pt x="855" y="711"/>
                  </a:lnTo>
                  <a:lnTo>
                    <a:pt x="857" y="711"/>
                  </a:lnTo>
                  <a:lnTo>
                    <a:pt x="857" y="709"/>
                  </a:lnTo>
                  <a:lnTo>
                    <a:pt x="857" y="707"/>
                  </a:lnTo>
                  <a:lnTo>
                    <a:pt x="859" y="707"/>
                  </a:lnTo>
                  <a:lnTo>
                    <a:pt x="859" y="705"/>
                  </a:lnTo>
                  <a:lnTo>
                    <a:pt x="859" y="703"/>
                  </a:lnTo>
                  <a:lnTo>
                    <a:pt x="859" y="701"/>
                  </a:lnTo>
                  <a:lnTo>
                    <a:pt x="861" y="699"/>
                  </a:lnTo>
                  <a:lnTo>
                    <a:pt x="861" y="697"/>
                  </a:lnTo>
                  <a:lnTo>
                    <a:pt x="861" y="695"/>
                  </a:lnTo>
                  <a:lnTo>
                    <a:pt x="862" y="695"/>
                  </a:lnTo>
                  <a:lnTo>
                    <a:pt x="862" y="693"/>
                  </a:lnTo>
                  <a:lnTo>
                    <a:pt x="862" y="692"/>
                  </a:lnTo>
                  <a:lnTo>
                    <a:pt x="864" y="692"/>
                  </a:lnTo>
                  <a:lnTo>
                    <a:pt x="866" y="692"/>
                  </a:lnTo>
                  <a:lnTo>
                    <a:pt x="866" y="690"/>
                  </a:lnTo>
                  <a:lnTo>
                    <a:pt x="868" y="690"/>
                  </a:lnTo>
                  <a:lnTo>
                    <a:pt x="870" y="690"/>
                  </a:lnTo>
                  <a:close/>
                  <a:moveTo>
                    <a:pt x="511" y="884"/>
                  </a:moveTo>
                  <a:lnTo>
                    <a:pt x="511" y="885"/>
                  </a:lnTo>
                  <a:lnTo>
                    <a:pt x="511" y="887"/>
                  </a:lnTo>
                  <a:lnTo>
                    <a:pt x="511" y="889"/>
                  </a:lnTo>
                  <a:lnTo>
                    <a:pt x="509" y="889"/>
                  </a:lnTo>
                  <a:lnTo>
                    <a:pt x="509" y="891"/>
                  </a:lnTo>
                  <a:lnTo>
                    <a:pt x="509" y="893"/>
                  </a:lnTo>
                  <a:lnTo>
                    <a:pt x="507" y="893"/>
                  </a:lnTo>
                  <a:lnTo>
                    <a:pt x="507" y="895"/>
                  </a:lnTo>
                  <a:lnTo>
                    <a:pt x="507" y="897"/>
                  </a:lnTo>
                  <a:lnTo>
                    <a:pt x="505" y="897"/>
                  </a:lnTo>
                  <a:lnTo>
                    <a:pt x="503" y="897"/>
                  </a:lnTo>
                  <a:lnTo>
                    <a:pt x="503" y="899"/>
                  </a:lnTo>
                  <a:lnTo>
                    <a:pt x="501" y="899"/>
                  </a:lnTo>
                  <a:lnTo>
                    <a:pt x="500" y="899"/>
                  </a:lnTo>
                  <a:lnTo>
                    <a:pt x="501" y="899"/>
                  </a:lnTo>
                  <a:lnTo>
                    <a:pt x="501" y="897"/>
                  </a:lnTo>
                  <a:lnTo>
                    <a:pt x="501" y="895"/>
                  </a:lnTo>
                  <a:lnTo>
                    <a:pt x="501" y="897"/>
                  </a:lnTo>
                  <a:lnTo>
                    <a:pt x="501" y="895"/>
                  </a:lnTo>
                  <a:lnTo>
                    <a:pt x="503" y="895"/>
                  </a:lnTo>
                  <a:lnTo>
                    <a:pt x="503" y="893"/>
                  </a:lnTo>
                  <a:lnTo>
                    <a:pt x="503" y="891"/>
                  </a:lnTo>
                  <a:lnTo>
                    <a:pt x="505" y="891"/>
                  </a:lnTo>
                  <a:lnTo>
                    <a:pt x="505" y="889"/>
                  </a:lnTo>
                  <a:lnTo>
                    <a:pt x="505" y="887"/>
                  </a:lnTo>
                  <a:lnTo>
                    <a:pt x="507" y="887"/>
                  </a:lnTo>
                  <a:lnTo>
                    <a:pt x="507" y="885"/>
                  </a:lnTo>
                  <a:lnTo>
                    <a:pt x="509" y="885"/>
                  </a:lnTo>
                  <a:lnTo>
                    <a:pt x="509" y="884"/>
                  </a:lnTo>
                  <a:lnTo>
                    <a:pt x="509" y="885"/>
                  </a:lnTo>
                  <a:lnTo>
                    <a:pt x="511" y="885"/>
                  </a:lnTo>
                  <a:lnTo>
                    <a:pt x="511" y="884"/>
                  </a:lnTo>
                  <a:close/>
                  <a:moveTo>
                    <a:pt x="311" y="152"/>
                  </a:moveTo>
                  <a:lnTo>
                    <a:pt x="313" y="152"/>
                  </a:lnTo>
                  <a:lnTo>
                    <a:pt x="313" y="154"/>
                  </a:lnTo>
                  <a:lnTo>
                    <a:pt x="313" y="152"/>
                  </a:lnTo>
                  <a:lnTo>
                    <a:pt x="313" y="154"/>
                  </a:lnTo>
                  <a:lnTo>
                    <a:pt x="315" y="154"/>
                  </a:lnTo>
                  <a:lnTo>
                    <a:pt x="315" y="156"/>
                  </a:lnTo>
                  <a:lnTo>
                    <a:pt x="317" y="156"/>
                  </a:lnTo>
                  <a:lnTo>
                    <a:pt x="317" y="158"/>
                  </a:lnTo>
                  <a:lnTo>
                    <a:pt x="317" y="160"/>
                  </a:lnTo>
                  <a:lnTo>
                    <a:pt x="315" y="160"/>
                  </a:lnTo>
                  <a:lnTo>
                    <a:pt x="315" y="162"/>
                  </a:lnTo>
                  <a:lnTo>
                    <a:pt x="317" y="162"/>
                  </a:lnTo>
                  <a:lnTo>
                    <a:pt x="315" y="162"/>
                  </a:lnTo>
                  <a:lnTo>
                    <a:pt x="317" y="162"/>
                  </a:lnTo>
                  <a:lnTo>
                    <a:pt x="317" y="164"/>
                  </a:lnTo>
                  <a:lnTo>
                    <a:pt x="315" y="164"/>
                  </a:lnTo>
                  <a:lnTo>
                    <a:pt x="317" y="164"/>
                  </a:lnTo>
                  <a:lnTo>
                    <a:pt x="315" y="164"/>
                  </a:lnTo>
                  <a:lnTo>
                    <a:pt x="313" y="164"/>
                  </a:lnTo>
                  <a:lnTo>
                    <a:pt x="313" y="165"/>
                  </a:lnTo>
                  <a:lnTo>
                    <a:pt x="313" y="164"/>
                  </a:lnTo>
                  <a:lnTo>
                    <a:pt x="311" y="164"/>
                  </a:lnTo>
                  <a:lnTo>
                    <a:pt x="313" y="164"/>
                  </a:lnTo>
                  <a:lnTo>
                    <a:pt x="313" y="162"/>
                  </a:lnTo>
                  <a:lnTo>
                    <a:pt x="313" y="160"/>
                  </a:lnTo>
                  <a:lnTo>
                    <a:pt x="313" y="158"/>
                  </a:lnTo>
                  <a:lnTo>
                    <a:pt x="311" y="158"/>
                  </a:lnTo>
                  <a:lnTo>
                    <a:pt x="313" y="158"/>
                  </a:lnTo>
                  <a:lnTo>
                    <a:pt x="311" y="158"/>
                  </a:lnTo>
                  <a:lnTo>
                    <a:pt x="311" y="156"/>
                  </a:lnTo>
                  <a:lnTo>
                    <a:pt x="309" y="156"/>
                  </a:lnTo>
                  <a:lnTo>
                    <a:pt x="309" y="154"/>
                  </a:lnTo>
                  <a:lnTo>
                    <a:pt x="311" y="154"/>
                  </a:lnTo>
                  <a:lnTo>
                    <a:pt x="309" y="154"/>
                  </a:lnTo>
                  <a:lnTo>
                    <a:pt x="311" y="154"/>
                  </a:lnTo>
                  <a:lnTo>
                    <a:pt x="311" y="152"/>
                  </a:lnTo>
                  <a:close/>
                  <a:moveTo>
                    <a:pt x="411" y="1029"/>
                  </a:moveTo>
                  <a:lnTo>
                    <a:pt x="411" y="1031"/>
                  </a:lnTo>
                  <a:lnTo>
                    <a:pt x="411" y="1033"/>
                  </a:lnTo>
                  <a:lnTo>
                    <a:pt x="411" y="1035"/>
                  </a:lnTo>
                  <a:lnTo>
                    <a:pt x="409" y="1035"/>
                  </a:lnTo>
                  <a:lnTo>
                    <a:pt x="409" y="1037"/>
                  </a:lnTo>
                  <a:lnTo>
                    <a:pt x="407" y="1037"/>
                  </a:lnTo>
                  <a:lnTo>
                    <a:pt x="405" y="1037"/>
                  </a:lnTo>
                  <a:lnTo>
                    <a:pt x="403" y="1037"/>
                  </a:lnTo>
                  <a:lnTo>
                    <a:pt x="403" y="1035"/>
                  </a:lnTo>
                  <a:lnTo>
                    <a:pt x="403" y="1037"/>
                  </a:lnTo>
                  <a:lnTo>
                    <a:pt x="403" y="1035"/>
                  </a:lnTo>
                  <a:lnTo>
                    <a:pt x="402" y="1035"/>
                  </a:lnTo>
                  <a:lnTo>
                    <a:pt x="402" y="1033"/>
                  </a:lnTo>
                  <a:lnTo>
                    <a:pt x="403" y="1033"/>
                  </a:lnTo>
                  <a:lnTo>
                    <a:pt x="405" y="1033"/>
                  </a:lnTo>
                  <a:lnTo>
                    <a:pt x="407" y="1033"/>
                  </a:lnTo>
                  <a:lnTo>
                    <a:pt x="405" y="1033"/>
                  </a:lnTo>
                  <a:lnTo>
                    <a:pt x="405" y="1035"/>
                  </a:lnTo>
                  <a:lnTo>
                    <a:pt x="403" y="1035"/>
                  </a:lnTo>
                  <a:lnTo>
                    <a:pt x="405" y="1035"/>
                  </a:lnTo>
                  <a:lnTo>
                    <a:pt x="405" y="1033"/>
                  </a:lnTo>
                  <a:lnTo>
                    <a:pt x="407" y="1033"/>
                  </a:lnTo>
                  <a:lnTo>
                    <a:pt x="407" y="1031"/>
                  </a:lnTo>
                  <a:lnTo>
                    <a:pt x="409" y="1031"/>
                  </a:lnTo>
                  <a:lnTo>
                    <a:pt x="409" y="1029"/>
                  </a:lnTo>
                  <a:lnTo>
                    <a:pt x="411" y="1029"/>
                  </a:lnTo>
                  <a:close/>
                  <a:moveTo>
                    <a:pt x="379" y="177"/>
                  </a:moveTo>
                  <a:lnTo>
                    <a:pt x="379" y="179"/>
                  </a:lnTo>
                  <a:lnTo>
                    <a:pt x="380" y="179"/>
                  </a:lnTo>
                  <a:lnTo>
                    <a:pt x="380" y="181"/>
                  </a:lnTo>
                  <a:lnTo>
                    <a:pt x="380" y="183"/>
                  </a:lnTo>
                  <a:lnTo>
                    <a:pt x="379" y="183"/>
                  </a:lnTo>
                  <a:lnTo>
                    <a:pt x="379" y="185"/>
                  </a:lnTo>
                  <a:lnTo>
                    <a:pt x="379" y="183"/>
                  </a:lnTo>
                  <a:lnTo>
                    <a:pt x="379" y="185"/>
                  </a:lnTo>
                  <a:lnTo>
                    <a:pt x="379" y="183"/>
                  </a:lnTo>
                  <a:lnTo>
                    <a:pt x="377" y="183"/>
                  </a:lnTo>
                  <a:lnTo>
                    <a:pt x="377" y="181"/>
                  </a:lnTo>
                  <a:lnTo>
                    <a:pt x="379" y="181"/>
                  </a:lnTo>
                  <a:lnTo>
                    <a:pt x="379" y="179"/>
                  </a:lnTo>
                  <a:lnTo>
                    <a:pt x="377" y="179"/>
                  </a:lnTo>
                  <a:lnTo>
                    <a:pt x="379" y="179"/>
                  </a:lnTo>
                  <a:lnTo>
                    <a:pt x="377" y="179"/>
                  </a:lnTo>
                  <a:lnTo>
                    <a:pt x="377" y="177"/>
                  </a:lnTo>
                  <a:lnTo>
                    <a:pt x="379" y="177"/>
                  </a:lnTo>
                  <a:close/>
                  <a:moveTo>
                    <a:pt x="866" y="430"/>
                  </a:moveTo>
                  <a:lnTo>
                    <a:pt x="868" y="430"/>
                  </a:lnTo>
                  <a:lnTo>
                    <a:pt x="866" y="432"/>
                  </a:lnTo>
                  <a:lnTo>
                    <a:pt x="866" y="430"/>
                  </a:lnTo>
                  <a:lnTo>
                    <a:pt x="866" y="432"/>
                  </a:lnTo>
                  <a:lnTo>
                    <a:pt x="864" y="434"/>
                  </a:lnTo>
                  <a:lnTo>
                    <a:pt x="862" y="434"/>
                  </a:lnTo>
                  <a:lnTo>
                    <a:pt x="862" y="436"/>
                  </a:lnTo>
                  <a:lnTo>
                    <a:pt x="861" y="434"/>
                  </a:lnTo>
                  <a:lnTo>
                    <a:pt x="862" y="434"/>
                  </a:lnTo>
                  <a:lnTo>
                    <a:pt x="862" y="432"/>
                  </a:lnTo>
                  <a:lnTo>
                    <a:pt x="862" y="430"/>
                  </a:lnTo>
                  <a:lnTo>
                    <a:pt x="864" y="430"/>
                  </a:lnTo>
                  <a:lnTo>
                    <a:pt x="866" y="429"/>
                  </a:lnTo>
                  <a:lnTo>
                    <a:pt x="866" y="430"/>
                  </a:lnTo>
                  <a:close/>
                  <a:moveTo>
                    <a:pt x="855" y="482"/>
                  </a:moveTo>
                  <a:lnTo>
                    <a:pt x="857" y="484"/>
                  </a:lnTo>
                  <a:lnTo>
                    <a:pt x="857" y="486"/>
                  </a:lnTo>
                  <a:lnTo>
                    <a:pt x="859" y="486"/>
                  </a:lnTo>
                  <a:lnTo>
                    <a:pt x="859" y="484"/>
                  </a:lnTo>
                  <a:lnTo>
                    <a:pt x="859" y="486"/>
                  </a:lnTo>
                  <a:lnTo>
                    <a:pt x="857" y="486"/>
                  </a:lnTo>
                  <a:lnTo>
                    <a:pt x="857" y="488"/>
                  </a:lnTo>
                  <a:lnTo>
                    <a:pt x="855" y="486"/>
                  </a:lnTo>
                  <a:lnTo>
                    <a:pt x="855" y="484"/>
                  </a:lnTo>
                  <a:lnTo>
                    <a:pt x="855" y="482"/>
                  </a:lnTo>
                  <a:lnTo>
                    <a:pt x="855" y="484"/>
                  </a:lnTo>
                  <a:lnTo>
                    <a:pt x="855" y="486"/>
                  </a:lnTo>
                  <a:lnTo>
                    <a:pt x="855" y="484"/>
                  </a:lnTo>
                  <a:lnTo>
                    <a:pt x="853" y="484"/>
                  </a:lnTo>
                  <a:lnTo>
                    <a:pt x="853" y="482"/>
                  </a:lnTo>
                  <a:lnTo>
                    <a:pt x="855" y="482"/>
                  </a:lnTo>
                  <a:close/>
                  <a:moveTo>
                    <a:pt x="411" y="1024"/>
                  </a:moveTo>
                  <a:lnTo>
                    <a:pt x="411" y="1026"/>
                  </a:lnTo>
                  <a:lnTo>
                    <a:pt x="413" y="1026"/>
                  </a:lnTo>
                  <a:lnTo>
                    <a:pt x="415" y="1026"/>
                  </a:lnTo>
                  <a:lnTo>
                    <a:pt x="413" y="1026"/>
                  </a:lnTo>
                  <a:lnTo>
                    <a:pt x="413" y="1028"/>
                  </a:lnTo>
                  <a:lnTo>
                    <a:pt x="411" y="1028"/>
                  </a:lnTo>
                  <a:lnTo>
                    <a:pt x="409" y="1028"/>
                  </a:lnTo>
                  <a:lnTo>
                    <a:pt x="407" y="1028"/>
                  </a:lnTo>
                  <a:lnTo>
                    <a:pt x="407" y="1026"/>
                  </a:lnTo>
                  <a:lnTo>
                    <a:pt x="407" y="1028"/>
                  </a:lnTo>
                  <a:lnTo>
                    <a:pt x="407" y="1026"/>
                  </a:lnTo>
                  <a:lnTo>
                    <a:pt x="409" y="1026"/>
                  </a:lnTo>
                  <a:lnTo>
                    <a:pt x="411" y="1026"/>
                  </a:lnTo>
                  <a:lnTo>
                    <a:pt x="409" y="1026"/>
                  </a:lnTo>
                  <a:lnTo>
                    <a:pt x="411" y="1026"/>
                  </a:lnTo>
                  <a:lnTo>
                    <a:pt x="411" y="1024"/>
                  </a:lnTo>
                  <a:close/>
                  <a:moveTo>
                    <a:pt x="862" y="697"/>
                  </a:moveTo>
                  <a:lnTo>
                    <a:pt x="862" y="699"/>
                  </a:lnTo>
                  <a:lnTo>
                    <a:pt x="861" y="699"/>
                  </a:lnTo>
                  <a:lnTo>
                    <a:pt x="861" y="701"/>
                  </a:lnTo>
                  <a:lnTo>
                    <a:pt x="861" y="703"/>
                  </a:lnTo>
                  <a:lnTo>
                    <a:pt x="861" y="705"/>
                  </a:lnTo>
                  <a:lnTo>
                    <a:pt x="861" y="707"/>
                  </a:lnTo>
                  <a:lnTo>
                    <a:pt x="861" y="709"/>
                  </a:lnTo>
                  <a:lnTo>
                    <a:pt x="861" y="711"/>
                  </a:lnTo>
                  <a:lnTo>
                    <a:pt x="859" y="711"/>
                  </a:lnTo>
                  <a:lnTo>
                    <a:pt x="859" y="709"/>
                  </a:lnTo>
                  <a:lnTo>
                    <a:pt x="861" y="709"/>
                  </a:lnTo>
                  <a:lnTo>
                    <a:pt x="859" y="709"/>
                  </a:lnTo>
                  <a:lnTo>
                    <a:pt x="861" y="709"/>
                  </a:lnTo>
                  <a:lnTo>
                    <a:pt x="859" y="709"/>
                  </a:lnTo>
                  <a:lnTo>
                    <a:pt x="861" y="707"/>
                  </a:lnTo>
                  <a:lnTo>
                    <a:pt x="859" y="707"/>
                  </a:lnTo>
                  <a:lnTo>
                    <a:pt x="859" y="705"/>
                  </a:lnTo>
                  <a:lnTo>
                    <a:pt x="861" y="705"/>
                  </a:lnTo>
                  <a:lnTo>
                    <a:pt x="861" y="703"/>
                  </a:lnTo>
                  <a:lnTo>
                    <a:pt x="861" y="701"/>
                  </a:lnTo>
                  <a:lnTo>
                    <a:pt x="861" y="699"/>
                  </a:lnTo>
                  <a:lnTo>
                    <a:pt x="862" y="699"/>
                  </a:lnTo>
                  <a:lnTo>
                    <a:pt x="862" y="697"/>
                  </a:lnTo>
                  <a:close/>
                  <a:moveTo>
                    <a:pt x="523" y="853"/>
                  </a:moveTo>
                  <a:lnTo>
                    <a:pt x="523" y="855"/>
                  </a:lnTo>
                  <a:lnTo>
                    <a:pt x="521" y="855"/>
                  </a:lnTo>
                  <a:lnTo>
                    <a:pt x="521" y="857"/>
                  </a:lnTo>
                  <a:lnTo>
                    <a:pt x="521" y="859"/>
                  </a:lnTo>
                  <a:lnTo>
                    <a:pt x="521" y="857"/>
                  </a:lnTo>
                  <a:lnTo>
                    <a:pt x="521" y="859"/>
                  </a:lnTo>
                  <a:lnTo>
                    <a:pt x="519" y="859"/>
                  </a:lnTo>
                  <a:lnTo>
                    <a:pt x="519" y="857"/>
                  </a:lnTo>
                  <a:lnTo>
                    <a:pt x="519" y="859"/>
                  </a:lnTo>
                  <a:lnTo>
                    <a:pt x="519" y="857"/>
                  </a:lnTo>
                  <a:lnTo>
                    <a:pt x="519" y="855"/>
                  </a:lnTo>
                  <a:lnTo>
                    <a:pt x="521" y="855"/>
                  </a:lnTo>
                  <a:lnTo>
                    <a:pt x="521" y="853"/>
                  </a:lnTo>
                  <a:lnTo>
                    <a:pt x="523" y="853"/>
                  </a:lnTo>
                  <a:close/>
                  <a:moveTo>
                    <a:pt x="862" y="446"/>
                  </a:moveTo>
                  <a:lnTo>
                    <a:pt x="861" y="446"/>
                  </a:lnTo>
                  <a:lnTo>
                    <a:pt x="862" y="446"/>
                  </a:lnTo>
                  <a:lnTo>
                    <a:pt x="861" y="446"/>
                  </a:lnTo>
                  <a:lnTo>
                    <a:pt x="862" y="446"/>
                  </a:lnTo>
                  <a:lnTo>
                    <a:pt x="861" y="446"/>
                  </a:lnTo>
                  <a:lnTo>
                    <a:pt x="861" y="448"/>
                  </a:lnTo>
                  <a:lnTo>
                    <a:pt x="861" y="450"/>
                  </a:lnTo>
                  <a:lnTo>
                    <a:pt x="862" y="450"/>
                  </a:lnTo>
                  <a:lnTo>
                    <a:pt x="861" y="452"/>
                  </a:lnTo>
                  <a:lnTo>
                    <a:pt x="861" y="450"/>
                  </a:lnTo>
                  <a:lnTo>
                    <a:pt x="859" y="450"/>
                  </a:lnTo>
                  <a:lnTo>
                    <a:pt x="859" y="448"/>
                  </a:lnTo>
                  <a:lnTo>
                    <a:pt x="861" y="448"/>
                  </a:lnTo>
                  <a:lnTo>
                    <a:pt x="859" y="448"/>
                  </a:lnTo>
                  <a:lnTo>
                    <a:pt x="861" y="448"/>
                  </a:lnTo>
                  <a:lnTo>
                    <a:pt x="861" y="446"/>
                  </a:lnTo>
                  <a:lnTo>
                    <a:pt x="861" y="444"/>
                  </a:lnTo>
                  <a:lnTo>
                    <a:pt x="862" y="444"/>
                  </a:lnTo>
                  <a:lnTo>
                    <a:pt x="862" y="446"/>
                  </a:lnTo>
                  <a:close/>
                  <a:moveTo>
                    <a:pt x="411" y="1016"/>
                  </a:moveTo>
                  <a:lnTo>
                    <a:pt x="411" y="1018"/>
                  </a:lnTo>
                  <a:lnTo>
                    <a:pt x="411" y="1020"/>
                  </a:lnTo>
                  <a:lnTo>
                    <a:pt x="409" y="1020"/>
                  </a:lnTo>
                  <a:lnTo>
                    <a:pt x="407" y="1020"/>
                  </a:lnTo>
                  <a:lnTo>
                    <a:pt x="409" y="1020"/>
                  </a:lnTo>
                  <a:lnTo>
                    <a:pt x="407" y="1020"/>
                  </a:lnTo>
                  <a:lnTo>
                    <a:pt x="407" y="1018"/>
                  </a:lnTo>
                  <a:lnTo>
                    <a:pt x="409" y="1018"/>
                  </a:lnTo>
                  <a:lnTo>
                    <a:pt x="409" y="1016"/>
                  </a:lnTo>
                  <a:lnTo>
                    <a:pt x="411" y="1016"/>
                  </a:lnTo>
                  <a:close/>
                  <a:moveTo>
                    <a:pt x="701" y="588"/>
                  </a:moveTo>
                  <a:lnTo>
                    <a:pt x="703" y="588"/>
                  </a:lnTo>
                  <a:lnTo>
                    <a:pt x="705" y="588"/>
                  </a:lnTo>
                  <a:lnTo>
                    <a:pt x="705" y="590"/>
                  </a:lnTo>
                  <a:lnTo>
                    <a:pt x="703" y="590"/>
                  </a:lnTo>
                  <a:lnTo>
                    <a:pt x="703" y="592"/>
                  </a:lnTo>
                  <a:lnTo>
                    <a:pt x="703" y="590"/>
                  </a:lnTo>
                  <a:lnTo>
                    <a:pt x="701" y="590"/>
                  </a:lnTo>
                  <a:lnTo>
                    <a:pt x="701" y="588"/>
                  </a:lnTo>
                  <a:close/>
                  <a:moveTo>
                    <a:pt x="321" y="158"/>
                  </a:moveTo>
                  <a:lnTo>
                    <a:pt x="323" y="158"/>
                  </a:lnTo>
                  <a:lnTo>
                    <a:pt x="323" y="160"/>
                  </a:lnTo>
                  <a:lnTo>
                    <a:pt x="323" y="158"/>
                  </a:lnTo>
                  <a:lnTo>
                    <a:pt x="323" y="160"/>
                  </a:lnTo>
                  <a:lnTo>
                    <a:pt x="323" y="162"/>
                  </a:lnTo>
                  <a:lnTo>
                    <a:pt x="321" y="162"/>
                  </a:lnTo>
                  <a:lnTo>
                    <a:pt x="321" y="160"/>
                  </a:lnTo>
                  <a:lnTo>
                    <a:pt x="321" y="162"/>
                  </a:lnTo>
                  <a:lnTo>
                    <a:pt x="319" y="162"/>
                  </a:lnTo>
                  <a:lnTo>
                    <a:pt x="321" y="162"/>
                  </a:lnTo>
                  <a:lnTo>
                    <a:pt x="319" y="162"/>
                  </a:lnTo>
                  <a:lnTo>
                    <a:pt x="321" y="162"/>
                  </a:lnTo>
                  <a:lnTo>
                    <a:pt x="319" y="162"/>
                  </a:lnTo>
                  <a:lnTo>
                    <a:pt x="319" y="160"/>
                  </a:lnTo>
                  <a:lnTo>
                    <a:pt x="321" y="160"/>
                  </a:lnTo>
                  <a:lnTo>
                    <a:pt x="319" y="160"/>
                  </a:lnTo>
                  <a:lnTo>
                    <a:pt x="321" y="160"/>
                  </a:lnTo>
                  <a:lnTo>
                    <a:pt x="321" y="158"/>
                  </a:lnTo>
                  <a:lnTo>
                    <a:pt x="321" y="160"/>
                  </a:lnTo>
                  <a:lnTo>
                    <a:pt x="321" y="158"/>
                  </a:lnTo>
                  <a:close/>
                  <a:moveTo>
                    <a:pt x="523" y="870"/>
                  </a:moveTo>
                  <a:lnTo>
                    <a:pt x="523" y="872"/>
                  </a:lnTo>
                  <a:lnTo>
                    <a:pt x="523" y="874"/>
                  </a:lnTo>
                  <a:lnTo>
                    <a:pt x="521" y="874"/>
                  </a:lnTo>
                  <a:lnTo>
                    <a:pt x="521" y="876"/>
                  </a:lnTo>
                  <a:lnTo>
                    <a:pt x="521" y="878"/>
                  </a:lnTo>
                  <a:lnTo>
                    <a:pt x="521" y="880"/>
                  </a:lnTo>
                  <a:lnTo>
                    <a:pt x="521" y="878"/>
                  </a:lnTo>
                  <a:lnTo>
                    <a:pt x="521" y="876"/>
                  </a:lnTo>
                  <a:lnTo>
                    <a:pt x="521" y="874"/>
                  </a:lnTo>
                  <a:lnTo>
                    <a:pt x="521" y="872"/>
                  </a:lnTo>
                  <a:lnTo>
                    <a:pt x="523" y="872"/>
                  </a:lnTo>
                  <a:lnTo>
                    <a:pt x="523" y="870"/>
                  </a:lnTo>
                  <a:close/>
                  <a:moveTo>
                    <a:pt x="868" y="438"/>
                  </a:moveTo>
                  <a:lnTo>
                    <a:pt x="866" y="438"/>
                  </a:lnTo>
                  <a:lnTo>
                    <a:pt x="866" y="440"/>
                  </a:lnTo>
                  <a:lnTo>
                    <a:pt x="864" y="440"/>
                  </a:lnTo>
                  <a:lnTo>
                    <a:pt x="864" y="438"/>
                  </a:lnTo>
                  <a:lnTo>
                    <a:pt x="866" y="438"/>
                  </a:lnTo>
                  <a:lnTo>
                    <a:pt x="866" y="436"/>
                  </a:lnTo>
                  <a:lnTo>
                    <a:pt x="868" y="436"/>
                  </a:lnTo>
                  <a:lnTo>
                    <a:pt x="868" y="438"/>
                  </a:lnTo>
                  <a:close/>
                  <a:moveTo>
                    <a:pt x="868" y="430"/>
                  </a:moveTo>
                  <a:lnTo>
                    <a:pt x="868" y="429"/>
                  </a:lnTo>
                  <a:lnTo>
                    <a:pt x="868" y="430"/>
                  </a:lnTo>
                  <a:lnTo>
                    <a:pt x="868" y="429"/>
                  </a:lnTo>
                  <a:lnTo>
                    <a:pt x="868" y="430"/>
                  </a:lnTo>
                  <a:lnTo>
                    <a:pt x="870" y="430"/>
                  </a:lnTo>
                  <a:lnTo>
                    <a:pt x="868" y="430"/>
                  </a:lnTo>
                  <a:lnTo>
                    <a:pt x="870" y="430"/>
                  </a:lnTo>
                  <a:lnTo>
                    <a:pt x="870" y="432"/>
                  </a:lnTo>
                  <a:lnTo>
                    <a:pt x="868" y="432"/>
                  </a:lnTo>
                  <a:lnTo>
                    <a:pt x="866" y="432"/>
                  </a:lnTo>
                  <a:lnTo>
                    <a:pt x="868" y="432"/>
                  </a:lnTo>
                  <a:lnTo>
                    <a:pt x="868" y="430"/>
                  </a:lnTo>
                  <a:close/>
                  <a:moveTo>
                    <a:pt x="434" y="968"/>
                  </a:moveTo>
                  <a:lnTo>
                    <a:pt x="434" y="970"/>
                  </a:lnTo>
                  <a:lnTo>
                    <a:pt x="432" y="970"/>
                  </a:lnTo>
                  <a:lnTo>
                    <a:pt x="432" y="972"/>
                  </a:lnTo>
                  <a:lnTo>
                    <a:pt x="432" y="974"/>
                  </a:lnTo>
                  <a:lnTo>
                    <a:pt x="430" y="974"/>
                  </a:lnTo>
                  <a:lnTo>
                    <a:pt x="430" y="972"/>
                  </a:lnTo>
                  <a:lnTo>
                    <a:pt x="432" y="972"/>
                  </a:lnTo>
                  <a:lnTo>
                    <a:pt x="432" y="970"/>
                  </a:lnTo>
                  <a:lnTo>
                    <a:pt x="432" y="968"/>
                  </a:lnTo>
                  <a:lnTo>
                    <a:pt x="434" y="968"/>
                  </a:lnTo>
                  <a:close/>
                  <a:moveTo>
                    <a:pt x="37" y="265"/>
                  </a:moveTo>
                  <a:lnTo>
                    <a:pt x="37" y="267"/>
                  </a:lnTo>
                  <a:lnTo>
                    <a:pt x="39" y="267"/>
                  </a:lnTo>
                  <a:lnTo>
                    <a:pt x="39" y="265"/>
                  </a:lnTo>
                  <a:lnTo>
                    <a:pt x="39" y="267"/>
                  </a:lnTo>
                  <a:lnTo>
                    <a:pt x="37" y="267"/>
                  </a:lnTo>
                  <a:lnTo>
                    <a:pt x="35" y="267"/>
                  </a:lnTo>
                  <a:lnTo>
                    <a:pt x="35" y="265"/>
                  </a:lnTo>
                  <a:lnTo>
                    <a:pt x="37" y="265"/>
                  </a:lnTo>
                  <a:close/>
                  <a:moveTo>
                    <a:pt x="434" y="972"/>
                  </a:moveTo>
                  <a:lnTo>
                    <a:pt x="434" y="970"/>
                  </a:lnTo>
                  <a:lnTo>
                    <a:pt x="434" y="972"/>
                  </a:lnTo>
                  <a:lnTo>
                    <a:pt x="434" y="974"/>
                  </a:lnTo>
                  <a:lnTo>
                    <a:pt x="432" y="974"/>
                  </a:lnTo>
                  <a:lnTo>
                    <a:pt x="432" y="972"/>
                  </a:lnTo>
                  <a:lnTo>
                    <a:pt x="432" y="970"/>
                  </a:lnTo>
                  <a:lnTo>
                    <a:pt x="434" y="970"/>
                  </a:lnTo>
                  <a:lnTo>
                    <a:pt x="434" y="972"/>
                  </a:lnTo>
                  <a:close/>
                  <a:moveTo>
                    <a:pt x="730" y="574"/>
                  </a:moveTo>
                  <a:lnTo>
                    <a:pt x="732" y="574"/>
                  </a:lnTo>
                  <a:lnTo>
                    <a:pt x="732" y="576"/>
                  </a:lnTo>
                  <a:lnTo>
                    <a:pt x="730" y="576"/>
                  </a:lnTo>
                  <a:lnTo>
                    <a:pt x="730" y="578"/>
                  </a:lnTo>
                  <a:lnTo>
                    <a:pt x="728" y="578"/>
                  </a:lnTo>
                  <a:lnTo>
                    <a:pt x="728" y="576"/>
                  </a:lnTo>
                  <a:lnTo>
                    <a:pt x="730" y="576"/>
                  </a:lnTo>
                  <a:lnTo>
                    <a:pt x="730" y="574"/>
                  </a:lnTo>
                  <a:close/>
                  <a:moveTo>
                    <a:pt x="864" y="438"/>
                  </a:moveTo>
                  <a:lnTo>
                    <a:pt x="864" y="440"/>
                  </a:lnTo>
                  <a:lnTo>
                    <a:pt x="864" y="438"/>
                  </a:lnTo>
                  <a:lnTo>
                    <a:pt x="864" y="440"/>
                  </a:lnTo>
                  <a:lnTo>
                    <a:pt x="862" y="440"/>
                  </a:lnTo>
                  <a:lnTo>
                    <a:pt x="864" y="442"/>
                  </a:lnTo>
                  <a:lnTo>
                    <a:pt x="862" y="442"/>
                  </a:lnTo>
                  <a:lnTo>
                    <a:pt x="862" y="440"/>
                  </a:lnTo>
                  <a:lnTo>
                    <a:pt x="862" y="438"/>
                  </a:lnTo>
                  <a:lnTo>
                    <a:pt x="864" y="438"/>
                  </a:lnTo>
                  <a:close/>
                  <a:moveTo>
                    <a:pt x="37" y="246"/>
                  </a:moveTo>
                  <a:lnTo>
                    <a:pt x="37" y="248"/>
                  </a:lnTo>
                  <a:lnTo>
                    <a:pt x="35" y="248"/>
                  </a:lnTo>
                  <a:lnTo>
                    <a:pt x="35" y="246"/>
                  </a:lnTo>
                  <a:lnTo>
                    <a:pt x="37" y="246"/>
                  </a:lnTo>
                  <a:close/>
                  <a:moveTo>
                    <a:pt x="52" y="277"/>
                  </a:moveTo>
                  <a:lnTo>
                    <a:pt x="54" y="277"/>
                  </a:lnTo>
                  <a:lnTo>
                    <a:pt x="54" y="279"/>
                  </a:lnTo>
                  <a:lnTo>
                    <a:pt x="52" y="279"/>
                  </a:lnTo>
                  <a:lnTo>
                    <a:pt x="52" y="277"/>
                  </a:lnTo>
                  <a:lnTo>
                    <a:pt x="50" y="277"/>
                  </a:lnTo>
                  <a:lnTo>
                    <a:pt x="52" y="277"/>
                  </a:lnTo>
                  <a:close/>
                  <a:moveTo>
                    <a:pt x="315" y="152"/>
                  </a:moveTo>
                  <a:lnTo>
                    <a:pt x="317" y="152"/>
                  </a:lnTo>
                  <a:lnTo>
                    <a:pt x="317" y="154"/>
                  </a:lnTo>
                  <a:lnTo>
                    <a:pt x="317" y="152"/>
                  </a:lnTo>
                  <a:lnTo>
                    <a:pt x="317" y="154"/>
                  </a:lnTo>
                  <a:lnTo>
                    <a:pt x="317" y="156"/>
                  </a:lnTo>
                  <a:lnTo>
                    <a:pt x="317" y="154"/>
                  </a:lnTo>
                  <a:lnTo>
                    <a:pt x="317" y="156"/>
                  </a:lnTo>
                  <a:lnTo>
                    <a:pt x="315" y="156"/>
                  </a:lnTo>
                  <a:lnTo>
                    <a:pt x="315" y="154"/>
                  </a:lnTo>
                  <a:lnTo>
                    <a:pt x="315" y="152"/>
                  </a:lnTo>
                  <a:close/>
                  <a:moveTo>
                    <a:pt x="546" y="801"/>
                  </a:moveTo>
                  <a:lnTo>
                    <a:pt x="546" y="803"/>
                  </a:lnTo>
                  <a:lnTo>
                    <a:pt x="546" y="805"/>
                  </a:lnTo>
                  <a:lnTo>
                    <a:pt x="544" y="807"/>
                  </a:lnTo>
                  <a:lnTo>
                    <a:pt x="544" y="809"/>
                  </a:lnTo>
                  <a:lnTo>
                    <a:pt x="544" y="807"/>
                  </a:lnTo>
                  <a:lnTo>
                    <a:pt x="544" y="805"/>
                  </a:lnTo>
                  <a:lnTo>
                    <a:pt x="544" y="803"/>
                  </a:lnTo>
                  <a:lnTo>
                    <a:pt x="546" y="803"/>
                  </a:lnTo>
                  <a:lnTo>
                    <a:pt x="546" y="801"/>
                  </a:lnTo>
                  <a:close/>
                  <a:moveTo>
                    <a:pt x="18" y="79"/>
                  </a:moveTo>
                  <a:lnTo>
                    <a:pt x="19" y="79"/>
                  </a:lnTo>
                  <a:lnTo>
                    <a:pt x="19" y="81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8" y="79"/>
                  </a:lnTo>
                  <a:lnTo>
                    <a:pt x="16" y="79"/>
                  </a:lnTo>
                  <a:lnTo>
                    <a:pt x="18" y="79"/>
                  </a:lnTo>
                  <a:close/>
                  <a:moveTo>
                    <a:pt x="853" y="488"/>
                  </a:moveTo>
                  <a:lnTo>
                    <a:pt x="853" y="490"/>
                  </a:lnTo>
                  <a:lnTo>
                    <a:pt x="851" y="490"/>
                  </a:lnTo>
                  <a:lnTo>
                    <a:pt x="853" y="488"/>
                  </a:lnTo>
                  <a:close/>
                  <a:moveTo>
                    <a:pt x="436" y="970"/>
                  </a:moveTo>
                  <a:lnTo>
                    <a:pt x="438" y="970"/>
                  </a:lnTo>
                  <a:lnTo>
                    <a:pt x="436" y="970"/>
                  </a:lnTo>
                  <a:lnTo>
                    <a:pt x="436" y="972"/>
                  </a:lnTo>
                  <a:lnTo>
                    <a:pt x="434" y="972"/>
                  </a:lnTo>
                  <a:lnTo>
                    <a:pt x="434" y="970"/>
                  </a:lnTo>
                  <a:lnTo>
                    <a:pt x="436" y="970"/>
                  </a:lnTo>
                  <a:close/>
                  <a:moveTo>
                    <a:pt x="864" y="429"/>
                  </a:moveTo>
                  <a:lnTo>
                    <a:pt x="864" y="430"/>
                  </a:lnTo>
                  <a:lnTo>
                    <a:pt x="862" y="430"/>
                  </a:lnTo>
                  <a:lnTo>
                    <a:pt x="862" y="429"/>
                  </a:lnTo>
                  <a:lnTo>
                    <a:pt x="864" y="429"/>
                  </a:lnTo>
                  <a:close/>
                  <a:moveTo>
                    <a:pt x="430" y="974"/>
                  </a:moveTo>
                  <a:lnTo>
                    <a:pt x="430" y="972"/>
                  </a:lnTo>
                  <a:lnTo>
                    <a:pt x="430" y="974"/>
                  </a:lnTo>
                  <a:lnTo>
                    <a:pt x="430" y="976"/>
                  </a:lnTo>
                  <a:lnTo>
                    <a:pt x="430" y="974"/>
                  </a:lnTo>
                  <a:lnTo>
                    <a:pt x="430" y="972"/>
                  </a:lnTo>
                  <a:lnTo>
                    <a:pt x="430" y="970"/>
                  </a:lnTo>
                  <a:lnTo>
                    <a:pt x="432" y="970"/>
                  </a:lnTo>
                  <a:lnTo>
                    <a:pt x="432" y="972"/>
                  </a:lnTo>
                  <a:lnTo>
                    <a:pt x="430" y="972"/>
                  </a:lnTo>
                  <a:lnTo>
                    <a:pt x="430" y="974"/>
                  </a:lnTo>
                  <a:close/>
                  <a:moveTo>
                    <a:pt x="884" y="407"/>
                  </a:moveTo>
                  <a:lnTo>
                    <a:pt x="885" y="407"/>
                  </a:lnTo>
                  <a:lnTo>
                    <a:pt x="884" y="407"/>
                  </a:lnTo>
                  <a:lnTo>
                    <a:pt x="884" y="409"/>
                  </a:lnTo>
                  <a:lnTo>
                    <a:pt x="884" y="407"/>
                  </a:lnTo>
                  <a:lnTo>
                    <a:pt x="884" y="405"/>
                  </a:lnTo>
                  <a:lnTo>
                    <a:pt x="884" y="407"/>
                  </a:lnTo>
                  <a:lnTo>
                    <a:pt x="884" y="405"/>
                  </a:lnTo>
                  <a:lnTo>
                    <a:pt x="884" y="407"/>
                  </a:lnTo>
                  <a:close/>
                  <a:moveTo>
                    <a:pt x="870" y="429"/>
                  </a:moveTo>
                  <a:lnTo>
                    <a:pt x="872" y="429"/>
                  </a:lnTo>
                  <a:lnTo>
                    <a:pt x="872" y="430"/>
                  </a:lnTo>
                  <a:lnTo>
                    <a:pt x="870" y="430"/>
                  </a:lnTo>
                  <a:lnTo>
                    <a:pt x="870" y="429"/>
                  </a:lnTo>
                  <a:lnTo>
                    <a:pt x="870" y="430"/>
                  </a:lnTo>
                  <a:lnTo>
                    <a:pt x="870" y="429"/>
                  </a:lnTo>
                  <a:lnTo>
                    <a:pt x="868" y="429"/>
                  </a:lnTo>
                  <a:lnTo>
                    <a:pt x="870" y="429"/>
                  </a:lnTo>
                  <a:lnTo>
                    <a:pt x="868" y="429"/>
                  </a:lnTo>
                  <a:lnTo>
                    <a:pt x="870" y="429"/>
                  </a:lnTo>
                  <a:close/>
                  <a:moveTo>
                    <a:pt x="283" y="110"/>
                  </a:moveTo>
                  <a:lnTo>
                    <a:pt x="283" y="112"/>
                  </a:lnTo>
                  <a:lnTo>
                    <a:pt x="284" y="112"/>
                  </a:lnTo>
                  <a:lnTo>
                    <a:pt x="284" y="114"/>
                  </a:lnTo>
                  <a:lnTo>
                    <a:pt x="283" y="114"/>
                  </a:lnTo>
                  <a:lnTo>
                    <a:pt x="283" y="112"/>
                  </a:lnTo>
                  <a:lnTo>
                    <a:pt x="283" y="110"/>
                  </a:lnTo>
                  <a:close/>
                  <a:moveTo>
                    <a:pt x="436" y="966"/>
                  </a:moveTo>
                  <a:lnTo>
                    <a:pt x="436" y="968"/>
                  </a:lnTo>
                  <a:lnTo>
                    <a:pt x="436" y="970"/>
                  </a:lnTo>
                  <a:lnTo>
                    <a:pt x="434" y="970"/>
                  </a:lnTo>
                  <a:lnTo>
                    <a:pt x="434" y="968"/>
                  </a:lnTo>
                  <a:lnTo>
                    <a:pt x="436" y="968"/>
                  </a:lnTo>
                  <a:lnTo>
                    <a:pt x="434" y="968"/>
                  </a:lnTo>
                  <a:lnTo>
                    <a:pt x="436" y="968"/>
                  </a:lnTo>
                  <a:lnTo>
                    <a:pt x="436" y="966"/>
                  </a:lnTo>
                  <a:close/>
                  <a:moveTo>
                    <a:pt x="864" y="463"/>
                  </a:moveTo>
                  <a:lnTo>
                    <a:pt x="866" y="463"/>
                  </a:lnTo>
                  <a:lnTo>
                    <a:pt x="866" y="465"/>
                  </a:lnTo>
                  <a:lnTo>
                    <a:pt x="864" y="465"/>
                  </a:lnTo>
                  <a:lnTo>
                    <a:pt x="864" y="463"/>
                  </a:lnTo>
                  <a:lnTo>
                    <a:pt x="864" y="461"/>
                  </a:lnTo>
                  <a:lnTo>
                    <a:pt x="864" y="463"/>
                  </a:lnTo>
                  <a:close/>
                  <a:moveTo>
                    <a:pt x="538" y="816"/>
                  </a:moveTo>
                  <a:lnTo>
                    <a:pt x="538" y="818"/>
                  </a:lnTo>
                  <a:lnTo>
                    <a:pt x="538" y="820"/>
                  </a:lnTo>
                  <a:lnTo>
                    <a:pt x="536" y="820"/>
                  </a:lnTo>
                  <a:lnTo>
                    <a:pt x="536" y="822"/>
                  </a:lnTo>
                  <a:lnTo>
                    <a:pt x="536" y="820"/>
                  </a:lnTo>
                  <a:lnTo>
                    <a:pt x="536" y="818"/>
                  </a:lnTo>
                  <a:lnTo>
                    <a:pt x="538" y="818"/>
                  </a:lnTo>
                  <a:lnTo>
                    <a:pt x="538" y="816"/>
                  </a:lnTo>
                  <a:close/>
                  <a:moveTo>
                    <a:pt x="413" y="110"/>
                  </a:moveTo>
                  <a:lnTo>
                    <a:pt x="413" y="112"/>
                  </a:lnTo>
                  <a:lnTo>
                    <a:pt x="411" y="112"/>
                  </a:lnTo>
                  <a:lnTo>
                    <a:pt x="411" y="110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13" y="110"/>
                  </a:lnTo>
                  <a:lnTo>
                    <a:pt x="411" y="110"/>
                  </a:lnTo>
                  <a:lnTo>
                    <a:pt x="413" y="110"/>
                  </a:lnTo>
                  <a:close/>
                  <a:moveTo>
                    <a:pt x="715" y="584"/>
                  </a:moveTo>
                  <a:lnTo>
                    <a:pt x="713" y="584"/>
                  </a:lnTo>
                  <a:lnTo>
                    <a:pt x="713" y="586"/>
                  </a:lnTo>
                  <a:lnTo>
                    <a:pt x="713" y="584"/>
                  </a:lnTo>
                  <a:lnTo>
                    <a:pt x="715" y="584"/>
                  </a:lnTo>
                  <a:close/>
                  <a:moveTo>
                    <a:pt x="430" y="989"/>
                  </a:moveTo>
                  <a:lnTo>
                    <a:pt x="428" y="989"/>
                  </a:lnTo>
                  <a:lnTo>
                    <a:pt x="430" y="989"/>
                  </a:lnTo>
                  <a:lnTo>
                    <a:pt x="428" y="989"/>
                  </a:lnTo>
                  <a:lnTo>
                    <a:pt x="428" y="991"/>
                  </a:lnTo>
                  <a:lnTo>
                    <a:pt x="428" y="993"/>
                  </a:lnTo>
                  <a:lnTo>
                    <a:pt x="427" y="993"/>
                  </a:lnTo>
                  <a:lnTo>
                    <a:pt x="428" y="993"/>
                  </a:lnTo>
                  <a:lnTo>
                    <a:pt x="428" y="991"/>
                  </a:lnTo>
                  <a:lnTo>
                    <a:pt x="428" y="989"/>
                  </a:lnTo>
                  <a:lnTo>
                    <a:pt x="430" y="989"/>
                  </a:lnTo>
                  <a:close/>
                  <a:moveTo>
                    <a:pt x="79" y="567"/>
                  </a:moveTo>
                  <a:lnTo>
                    <a:pt x="81" y="567"/>
                  </a:lnTo>
                  <a:lnTo>
                    <a:pt x="81" y="569"/>
                  </a:lnTo>
                  <a:lnTo>
                    <a:pt x="79" y="569"/>
                  </a:lnTo>
                  <a:lnTo>
                    <a:pt x="77" y="569"/>
                  </a:lnTo>
                  <a:lnTo>
                    <a:pt x="79" y="569"/>
                  </a:lnTo>
                  <a:lnTo>
                    <a:pt x="77" y="569"/>
                  </a:lnTo>
                  <a:lnTo>
                    <a:pt x="79" y="569"/>
                  </a:lnTo>
                  <a:lnTo>
                    <a:pt x="79" y="567"/>
                  </a:lnTo>
                  <a:lnTo>
                    <a:pt x="79" y="569"/>
                  </a:lnTo>
                  <a:lnTo>
                    <a:pt x="79" y="567"/>
                  </a:lnTo>
                  <a:close/>
                  <a:moveTo>
                    <a:pt x="845" y="503"/>
                  </a:moveTo>
                  <a:lnTo>
                    <a:pt x="845" y="505"/>
                  </a:lnTo>
                  <a:lnTo>
                    <a:pt x="843" y="505"/>
                  </a:lnTo>
                  <a:lnTo>
                    <a:pt x="845" y="505"/>
                  </a:lnTo>
                  <a:lnTo>
                    <a:pt x="843" y="505"/>
                  </a:lnTo>
                  <a:lnTo>
                    <a:pt x="845" y="503"/>
                  </a:lnTo>
                  <a:lnTo>
                    <a:pt x="845" y="505"/>
                  </a:lnTo>
                  <a:lnTo>
                    <a:pt x="845" y="503"/>
                  </a:lnTo>
                  <a:close/>
                  <a:moveTo>
                    <a:pt x="862" y="680"/>
                  </a:moveTo>
                  <a:lnTo>
                    <a:pt x="861" y="682"/>
                  </a:lnTo>
                  <a:lnTo>
                    <a:pt x="861" y="680"/>
                  </a:lnTo>
                  <a:lnTo>
                    <a:pt x="862" y="680"/>
                  </a:lnTo>
                  <a:close/>
                  <a:moveTo>
                    <a:pt x="707" y="588"/>
                  </a:moveTo>
                  <a:lnTo>
                    <a:pt x="707" y="586"/>
                  </a:lnTo>
                  <a:lnTo>
                    <a:pt x="707" y="588"/>
                  </a:lnTo>
                  <a:lnTo>
                    <a:pt x="707" y="590"/>
                  </a:lnTo>
                  <a:lnTo>
                    <a:pt x="705" y="588"/>
                  </a:lnTo>
                  <a:lnTo>
                    <a:pt x="707" y="588"/>
                  </a:lnTo>
                  <a:close/>
                  <a:moveTo>
                    <a:pt x="309" y="164"/>
                  </a:moveTo>
                  <a:lnTo>
                    <a:pt x="309" y="165"/>
                  </a:lnTo>
                  <a:lnTo>
                    <a:pt x="309" y="164"/>
                  </a:lnTo>
                  <a:lnTo>
                    <a:pt x="309" y="165"/>
                  </a:lnTo>
                  <a:lnTo>
                    <a:pt x="311" y="165"/>
                  </a:lnTo>
                  <a:lnTo>
                    <a:pt x="311" y="164"/>
                  </a:lnTo>
                  <a:lnTo>
                    <a:pt x="311" y="165"/>
                  </a:lnTo>
                  <a:lnTo>
                    <a:pt x="311" y="167"/>
                  </a:lnTo>
                  <a:lnTo>
                    <a:pt x="311" y="165"/>
                  </a:lnTo>
                  <a:lnTo>
                    <a:pt x="311" y="167"/>
                  </a:lnTo>
                  <a:lnTo>
                    <a:pt x="309" y="165"/>
                  </a:lnTo>
                  <a:lnTo>
                    <a:pt x="309" y="164"/>
                  </a:lnTo>
                  <a:close/>
                  <a:moveTo>
                    <a:pt x="434" y="968"/>
                  </a:moveTo>
                  <a:lnTo>
                    <a:pt x="434" y="970"/>
                  </a:lnTo>
                  <a:lnTo>
                    <a:pt x="434" y="972"/>
                  </a:lnTo>
                  <a:lnTo>
                    <a:pt x="434" y="970"/>
                  </a:lnTo>
                  <a:lnTo>
                    <a:pt x="434" y="968"/>
                  </a:lnTo>
                  <a:close/>
                  <a:moveTo>
                    <a:pt x="33" y="254"/>
                  </a:moveTo>
                  <a:lnTo>
                    <a:pt x="33" y="256"/>
                  </a:lnTo>
                  <a:lnTo>
                    <a:pt x="33" y="254"/>
                  </a:lnTo>
                  <a:lnTo>
                    <a:pt x="33" y="256"/>
                  </a:lnTo>
                  <a:lnTo>
                    <a:pt x="31" y="256"/>
                  </a:lnTo>
                  <a:lnTo>
                    <a:pt x="33" y="256"/>
                  </a:lnTo>
                  <a:lnTo>
                    <a:pt x="31" y="256"/>
                  </a:lnTo>
                  <a:lnTo>
                    <a:pt x="33" y="256"/>
                  </a:lnTo>
                  <a:lnTo>
                    <a:pt x="33" y="254"/>
                  </a:lnTo>
                  <a:close/>
                  <a:moveTo>
                    <a:pt x="409" y="66"/>
                  </a:moveTo>
                  <a:lnTo>
                    <a:pt x="411" y="66"/>
                  </a:lnTo>
                  <a:lnTo>
                    <a:pt x="411" y="68"/>
                  </a:lnTo>
                  <a:lnTo>
                    <a:pt x="409" y="68"/>
                  </a:lnTo>
                  <a:lnTo>
                    <a:pt x="409" y="66"/>
                  </a:lnTo>
                  <a:close/>
                  <a:moveTo>
                    <a:pt x="413" y="121"/>
                  </a:moveTo>
                  <a:lnTo>
                    <a:pt x="413" y="123"/>
                  </a:lnTo>
                  <a:lnTo>
                    <a:pt x="415" y="123"/>
                  </a:lnTo>
                  <a:lnTo>
                    <a:pt x="413" y="123"/>
                  </a:lnTo>
                  <a:lnTo>
                    <a:pt x="413" y="121"/>
                  </a:lnTo>
                  <a:close/>
                  <a:moveTo>
                    <a:pt x="724" y="580"/>
                  </a:moveTo>
                  <a:lnTo>
                    <a:pt x="726" y="580"/>
                  </a:lnTo>
                  <a:lnTo>
                    <a:pt x="724" y="580"/>
                  </a:lnTo>
                  <a:lnTo>
                    <a:pt x="722" y="580"/>
                  </a:lnTo>
                  <a:lnTo>
                    <a:pt x="724" y="580"/>
                  </a:lnTo>
                  <a:lnTo>
                    <a:pt x="724" y="578"/>
                  </a:lnTo>
                  <a:lnTo>
                    <a:pt x="724" y="580"/>
                  </a:lnTo>
                  <a:close/>
                  <a:moveTo>
                    <a:pt x="841" y="521"/>
                  </a:moveTo>
                  <a:lnTo>
                    <a:pt x="841" y="523"/>
                  </a:lnTo>
                  <a:lnTo>
                    <a:pt x="839" y="523"/>
                  </a:lnTo>
                  <a:lnTo>
                    <a:pt x="841" y="521"/>
                  </a:lnTo>
                  <a:close/>
                  <a:moveTo>
                    <a:pt x="39" y="240"/>
                  </a:moveTo>
                  <a:lnTo>
                    <a:pt x="39" y="242"/>
                  </a:lnTo>
                  <a:lnTo>
                    <a:pt x="39" y="244"/>
                  </a:lnTo>
                  <a:lnTo>
                    <a:pt x="39" y="242"/>
                  </a:lnTo>
                  <a:lnTo>
                    <a:pt x="39" y="244"/>
                  </a:lnTo>
                  <a:lnTo>
                    <a:pt x="39" y="242"/>
                  </a:lnTo>
                  <a:lnTo>
                    <a:pt x="39" y="240"/>
                  </a:lnTo>
                  <a:close/>
                  <a:moveTo>
                    <a:pt x="417" y="116"/>
                  </a:moveTo>
                  <a:lnTo>
                    <a:pt x="415" y="118"/>
                  </a:lnTo>
                  <a:lnTo>
                    <a:pt x="415" y="116"/>
                  </a:lnTo>
                  <a:lnTo>
                    <a:pt x="417" y="116"/>
                  </a:lnTo>
                  <a:close/>
                  <a:moveTo>
                    <a:pt x="425" y="1001"/>
                  </a:moveTo>
                  <a:lnTo>
                    <a:pt x="425" y="1003"/>
                  </a:lnTo>
                  <a:lnTo>
                    <a:pt x="425" y="1001"/>
                  </a:lnTo>
                  <a:close/>
                  <a:moveTo>
                    <a:pt x="859" y="455"/>
                  </a:moveTo>
                  <a:lnTo>
                    <a:pt x="859" y="457"/>
                  </a:lnTo>
                  <a:lnTo>
                    <a:pt x="859" y="455"/>
                  </a:lnTo>
                  <a:lnTo>
                    <a:pt x="859" y="457"/>
                  </a:lnTo>
                  <a:lnTo>
                    <a:pt x="859" y="455"/>
                  </a:lnTo>
                  <a:lnTo>
                    <a:pt x="859" y="453"/>
                  </a:lnTo>
                  <a:lnTo>
                    <a:pt x="859" y="455"/>
                  </a:lnTo>
                  <a:close/>
                  <a:moveTo>
                    <a:pt x="258" y="62"/>
                  </a:moveTo>
                  <a:lnTo>
                    <a:pt x="258" y="64"/>
                  </a:lnTo>
                  <a:lnTo>
                    <a:pt x="256" y="64"/>
                  </a:lnTo>
                  <a:lnTo>
                    <a:pt x="256" y="62"/>
                  </a:lnTo>
                  <a:lnTo>
                    <a:pt x="258" y="62"/>
                  </a:lnTo>
                  <a:close/>
                  <a:moveTo>
                    <a:pt x="559" y="772"/>
                  </a:moveTo>
                  <a:lnTo>
                    <a:pt x="559" y="774"/>
                  </a:lnTo>
                  <a:lnTo>
                    <a:pt x="561" y="774"/>
                  </a:lnTo>
                  <a:lnTo>
                    <a:pt x="559" y="774"/>
                  </a:lnTo>
                  <a:lnTo>
                    <a:pt x="559" y="772"/>
                  </a:lnTo>
                  <a:close/>
                  <a:moveTo>
                    <a:pt x="311" y="162"/>
                  </a:moveTo>
                  <a:lnTo>
                    <a:pt x="311" y="164"/>
                  </a:lnTo>
                  <a:lnTo>
                    <a:pt x="311" y="162"/>
                  </a:lnTo>
                  <a:lnTo>
                    <a:pt x="311" y="164"/>
                  </a:lnTo>
                  <a:lnTo>
                    <a:pt x="311" y="162"/>
                  </a:lnTo>
                  <a:lnTo>
                    <a:pt x="309" y="162"/>
                  </a:lnTo>
                  <a:lnTo>
                    <a:pt x="311" y="162"/>
                  </a:lnTo>
                  <a:close/>
                  <a:moveTo>
                    <a:pt x="194" y="41"/>
                  </a:moveTo>
                  <a:lnTo>
                    <a:pt x="192" y="41"/>
                  </a:lnTo>
                  <a:lnTo>
                    <a:pt x="194" y="41"/>
                  </a:lnTo>
                  <a:lnTo>
                    <a:pt x="192" y="41"/>
                  </a:lnTo>
                  <a:lnTo>
                    <a:pt x="194" y="41"/>
                  </a:lnTo>
                  <a:close/>
                  <a:moveTo>
                    <a:pt x="862" y="444"/>
                  </a:moveTo>
                  <a:lnTo>
                    <a:pt x="862" y="442"/>
                  </a:lnTo>
                  <a:lnTo>
                    <a:pt x="864" y="442"/>
                  </a:lnTo>
                  <a:lnTo>
                    <a:pt x="864" y="444"/>
                  </a:lnTo>
                  <a:lnTo>
                    <a:pt x="862" y="444"/>
                  </a:lnTo>
                  <a:lnTo>
                    <a:pt x="864" y="444"/>
                  </a:lnTo>
                  <a:lnTo>
                    <a:pt x="862" y="444"/>
                  </a:lnTo>
                  <a:close/>
                  <a:moveTo>
                    <a:pt x="62" y="542"/>
                  </a:moveTo>
                  <a:lnTo>
                    <a:pt x="60" y="542"/>
                  </a:lnTo>
                  <a:lnTo>
                    <a:pt x="62" y="542"/>
                  </a:lnTo>
                  <a:lnTo>
                    <a:pt x="60" y="542"/>
                  </a:lnTo>
                  <a:lnTo>
                    <a:pt x="60" y="544"/>
                  </a:lnTo>
                  <a:lnTo>
                    <a:pt x="60" y="542"/>
                  </a:lnTo>
                  <a:lnTo>
                    <a:pt x="62" y="542"/>
                  </a:lnTo>
                  <a:close/>
                  <a:moveTo>
                    <a:pt x="71" y="546"/>
                  </a:moveTo>
                  <a:lnTo>
                    <a:pt x="73" y="546"/>
                  </a:lnTo>
                  <a:lnTo>
                    <a:pt x="71" y="546"/>
                  </a:lnTo>
                  <a:lnTo>
                    <a:pt x="69" y="546"/>
                  </a:lnTo>
                  <a:lnTo>
                    <a:pt x="67" y="546"/>
                  </a:lnTo>
                  <a:lnTo>
                    <a:pt x="69" y="546"/>
                  </a:lnTo>
                  <a:lnTo>
                    <a:pt x="71" y="546"/>
                  </a:lnTo>
                  <a:lnTo>
                    <a:pt x="69" y="546"/>
                  </a:lnTo>
                  <a:lnTo>
                    <a:pt x="71" y="546"/>
                  </a:lnTo>
                  <a:close/>
                  <a:moveTo>
                    <a:pt x="411" y="93"/>
                  </a:moveTo>
                  <a:lnTo>
                    <a:pt x="413" y="94"/>
                  </a:lnTo>
                  <a:lnTo>
                    <a:pt x="413" y="93"/>
                  </a:lnTo>
                  <a:lnTo>
                    <a:pt x="413" y="94"/>
                  </a:lnTo>
                  <a:lnTo>
                    <a:pt x="415" y="94"/>
                  </a:lnTo>
                  <a:lnTo>
                    <a:pt x="413" y="94"/>
                  </a:lnTo>
                  <a:lnTo>
                    <a:pt x="415" y="94"/>
                  </a:lnTo>
                  <a:lnTo>
                    <a:pt x="413" y="94"/>
                  </a:lnTo>
                  <a:lnTo>
                    <a:pt x="415" y="94"/>
                  </a:lnTo>
                  <a:lnTo>
                    <a:pt x="413" y="94"/>
                  </a:lnTo>
                  <a:lnTo>
                    <a:pt x="411" y="94"/>
                  </a:lnTo>
                  <a:lnTo>
                    <a:pt x="411" y="93"/>
                  </a:lnTo>
                  <a:close/>
                  <a:moveTo>
                    <a:pt x="870" y="432"/>
                  </a:moveTo>
                  <a:lnTo>
                    <a:pt x="870" y="430"/>
                  </a:lnTo>
                  <a:lnTo>
                    <a:pt x="872" y="430"/>
                  </a:lnTo>
                  <a:lnTo>
                    <a:pt x="870" y="430"/>
                  </a:lnTo>
                  <a:lnTo>
                    <a:pt x="870" y="432"/>
                  </a:lnTo>
                  <a:close/>
                  <a:moveTo>
                    <a:pt x="52" y="517"/>
                  </a:moveTo>
                  <a:lnTo>
                    <a:pt x="52" y="519"/>
                  </a:lnTo>
                  <a:lnTo>
                    <a:pt x="50" y="519"/>
                  </a:lnTo>
                  <a:lnTo>
                    <a:pt x="52" y="519"/>
                  </a:lnTo>
                  <a:lnTo>
                    <a:pt x="52" y="517"/>
                  </a:lnTo>
                  <a:lnTo>
                    <a:pt x="52" y="519"/>
                  </a:lnTo>
                  <a:lnTo>
                    <a:pt x="52" y="517"/>
                  </a:lnTo>
                  <a:lnTo>
                    <a:pt x="52" y="519"/>
                  </a:lnTo>
                  <a:lnTo>
                    <a:pt x="50" y="519"/>
                  </a:lnTo>
                  <a:lnTo>
                    <a:pt x="50" y="517"/>
                  </a:lnTo>
                  <a:lnTo>
                    <a:pt x="52" y="517"/>
                  </a:lnTo>
                  <a:close/>
                  <a:moveTo>
                    <a:pt x="617" y="632"/>
                  </a:moveTo>
                  <a:lnTo>
                    <a:pt x="617" y="634"/>
                  </a:lnTo>
                  <a:lnTo>
                    <a:pt x="617" y="632"/>
                  </a:lnTo>
                  <a:close/>
                  <a:moveTo>
                    <a:pt x="734" y="574"/>
                  </a:moveTo>
                  <a:lnTo>
                    <a:pt x="732" y="574"/>
                  </a:lnTo>
                  <a:lnTo>
                    <a:pt x="732" y="573"/>
                  </a:lnTo>
                  <a:lnTo>
                    <a:pt x="734" y="573"/>
                  </a:lnTo>
                  <a:lnTo>
                    <a:pt x="734" y="574"/>
                  </a:lnTo>
                  <a:close/>
                  <a:moveTo>
                    <a:pt x="425" y="1012"/>
                  </a:moveTo>
                  <a:lnTo>
                    <a:pt x="427" y="1012"/>
                  </a:lnTo>
                  <a:lnTo>
                    <a:pt x="427" y="1014"/>
                  </a:lnTo>
                  <a:lnTo>
                    <a:pt x="427" y="1016"/>
                  </a:lnTo>
                  <a:lnTo>
                    <a:pt x="428" y="1016"/>
                  </a:lnTo>
                  <a:lnTo>
                    <a:pt x="428" y="1018"/>
                  </a:lnTo>
                  <a:lnTo>
                    <a:pt x="427" y="1018"/>
                  </a:lnTo>
                  <a:lnTo>
                    <a:pt x="427" y="1020"/>
                  </a:lnTo>
                  <a:lnTo>
                    <a:pt x="425" y="1020"/>
                  </a:lnTo>
                  <a:lnTo>
                    <a:pt x="423" y="1020"/>
                  </a:lnTo>
                  <a:lnTo>
                    <a:pt x="421" y="1020"/>
                  </a:lnTo>
                  <a:lnTo>
                    <a:pt x="419" y="1020"/>
                  </a:lnTo>
                  <a:lnTo>
                    <a:pt x="419" y="1022"/>
                  </a:lnTo>
                  <a:lnTo>
                    <a:pt x="419" y="1020"/>
                  </a:lnTo>
                  <a:lnTo>
                    <a:pt x="421" y="1020"/>
                  </a:lnTo>
                  <a:lnTo>
                    <a:pt x="423" y="1020"/>
                  </a:lnTo>
                  <a:lnTo>
                    <a:pt x="421" y="1020"/>
                  </a:lnTo>
                  <a:lnTo>
                    <a:pt x="423" y="1020"/>
                  </a:lnTo>
                  <a:lnTo>
                    <a:pt x="425" y="1020"/>
                  </a:lnTo>
                  <a:lnTo>
                    <a:pt x="427" y="1020"/>
                  </a:lnTo>
                  <a:lnTo>
                    <a:pt x="427" y="1018"/>
                  </a:lnTo>
                  <a:lnTo>
                    <a:pt x="428" y="1018"/>
                  </a:lnTo>
                  <a:lnTo>
                    <a:pt x="428" y="1016"/>
                  </a:lnTo>
                  <a:lnTo>
                    <a:pt x="427" y="1016"/>
                  </a:lnTo>
                  <a:lnTo>
                    <a:pt x="427" y="1014"/>
                  </a:lnTo>
                  <a:lnTo>
                    <a:pt x="425" y="1014"/>
                  </a:lnTo>
                  <a:lnTo>
                    <a:pt x="425" y="1012"/>
                  </a:lnTo>
                  <a:close/>
                  <a:moveTo>
                    <a:pt x="427" y="1012"/>
                  </a:moveTo>
                  <a:lnTo>
                    <a:pt x="427" y="1014"/>
                  </a:lnTo>
                  <a:lnTo>
                    <a:pt x="427" y="1012"/>
                  </a:lnTo>
                  <a:close/>
                  <a:moveTo>
                    <a:pt x="425" y="1012"/>
                  </a:moveTo>
                  <a:lnTo>
                    <a:pt x="427" y="1014"/>
                  </a:lnTo>
                  <a:lnTo>
                    <a:pt x="425" y="1012"/>
                  </a:lnTo>
                  <a:close/>
                  <a:moveTo>
                    <a:pt x="427" y="1012"/>
                  </a:moveTo>
                  <a:lnTo>
                    <a:pt x="425" y="1012"/>
                  </a:lnTo>
                  <a:lnTo>
                    <a:pt x="427" y="1012"/>
                  </a:lnTo>
                  <a:lnTo>
                    <a:pt x="427" y="1014"/>
                  </a:lnTo>
                  <a:lnTo>
                    <a:pt x="427" y="1012"/>
                  </a:lnTo>
                  <a:lnTo>
                    <a:pt x="427" y="1014"/>
                  </a:lnTo>
                  <a:lnTo>
                    <a:pt x="427" y="1012"/>
                  </a:lnTo>
                  <a:close/>
                  <a:moveTo>
                    <a:pt x="740" y="692"/>
                  </a:moveTo>
                  <a:lnTo>
                    <a:pt x="738" y="692"/>
                  </a:lnTo>
                  <a:lnTo>
                    <a:pt x="740" y="692"/>
                  </a:lnTo>
                  <a:close/>
                  <a:moveTo>
                    <a:pt x="415" y="112"/>
                  </a:moveTo>
                  <a:lnTo>
                    <a:pt x="417" y="112"/>
                  </a:lnTo>
                  <a:lnTo>
                    <a:pt x="417" y="114"/>
                  </a:lnTo>
                  <a:lnTo>
                    <a:pt x="417" y="112"/>
                  </a:lnTo>
                  <a:lnTo>
                    <a:pt x="415" y="112"/>
                  </a:lnTo>
                  <a:close/>
                  <a:moveTo>
                    <a:pt x="843" y="519"/>
                  </a:moveTo>
                  <a:lnTo>
                    <a:pt x="843" y="521"/>
                  </a:lnTo>
                  <a:lnTo>
                    <a:pt x="841" y="521"/>
                  </a:lnTo>
                  <a:lnTo>
                    <a:pt x="841" y="519"/>
                  </a:lnTo>
                  <a:lnTo>
                    <a:pt x="843" y="519"/>
                  </a:lnTo>
                  <a:close/>
                  <a:moveTo>
                    <a:pt x="73" y="285"/>
                  </a:moveTo>
                  <a:lnTo>
                    <a:pt x="75" y="285"/>
                  </a:lnTo>
                  <a:lnTo>
                    <a:pt x="73" y="285"/>
                  </a:lnTo>
                  <a:lnTo>
                    <a:pt x="71" y="285"/>
                  </a:lnTo>
                  <a:lnTo>
                    <a:pt x="73" y="285"/>
                  </a:lnTo>
                  <a:close/>
                  <a:moveTo>
                    <a:pt x="709" y="586"/>
                  </a:moveTo>
                  <a:lnTo>
                    <a:pt x="709" y="588"/>
                  </a:lnTo>
                  <a:lnTo>
                    <a:pt x="709" y="586"/>
                  </a:lnTo>
                  <a:close/>
                  <a:moveTo>
                    <a:pt x="866" y="440"/>
                  </a:moveTo>
                  <a:lnTo>
                    <a:pt x="866" y="442"/>
                  </a:lnTo>
                  <a:lnTo>
                    <a:pt x="864" y="442"/>
                  </a:lnTo>
                  <a:lnTo>
                    <a:pt x="864" y="440"/>
                  </a:lnTo>
                  <a:lnTo>
                    <a:pt x="866" y="440"/>
                  </a:lnTo>
                  <a:close/>
                  <a:moveTo>
                    <a:pt x="438" y="970"/>
                  </a:moveTo>
                  <a:lnTo>
                    <a:pt x="440" y="970"/>
                  </a:lnTo>
                  <a:lnTo>
                    <a:pt x="438" y="970"/>
                  </a:lnTo>
                  <a:lnTo>
                    <a:pt x="440" y="970"/>
                  </a:lnTo>
                  <a:lnTo>
                    <a:pt x="438" y="970"/>
                  </a:lnTo>
                  <a:lnTo>
                    <a:pt x="438" y="972"/>
                  </a:lnTo>
                  <a:lnTo>
                    <a:pt x="436" y="972"/>
                  </a:lnTo>
                  <a:lnTo>
                    <a:pt x="438" y="972"/>
                  </a:lnTo>
                  <a:lnTo>
                    <a:pt x="438" y="970"/>
                  </a:lnTo>
                  <a:close/>
                  <a:moveTo>
                    <a:pt x="857" y="469"/>
                  </a:moveTo>
                  <a:lnTo>
                    <a:pt x="859" y="469"/>
                  </a:lnTo>
                  <a:lnTo>
                    <a:pt x="859" y="471"/>
                  </a:lnTo>
                  <a:lnTo>
                    <a:pt x="857" y="471"/>
                  </a:lnTo>
                  <a:lnTo>
                    <a:pt x="857" y="469"/>
                  </a:lnTo>
                  <a:close/>
                  <a:moveTo>
                    <a:pt x="868" y="715"/>
                  </a:moveTo>
                  <a:lnTo>
                    <a:pt x="866" y="715"/>
                  </a:lnTo>
                  <a:lnTo>
                    <a:pt x="866" y="716"/>
                  </a:lnTo>
                  <a:lnTo>
                    <a:pt x="866" y="715"/>
                  </a:lnTo>
                  <a:lnTo>
                    <a:pt x="868" y="715"/>
                  </a:lnTo>
                  <a:close/>
                  <a:moveTo>
                    <a:pt x="851" y="488"/>
                  </a:moveTo>
                  <a:lnTo>
                    <a:pt x="851" y="486"/>
                  </a:lnTo>
                  <a:lnTo>
                    <a:pt x="853" y="486"/>
                  </a:lnTo>
                  <a:lnTo>
                    <a:pt x="853" y="488"/>
                  </a:lnTo>
                  <a:lnTo>
                    <a:pt x="853" y="486"/>
                  </a:lnTo>
                  <a:lnTo>
                    <a:pt x="851" y="488"/>
                  </a:lnTo>
                  <a:close/>
                  <a:moveTo>
                    <a:pt x="413" y="96"/>
                  </a:moveTo>
                  <a:lnTo>
                    <a:pt x="413" y="98"/>
                  </a:lnTo>
                  <a:lnTo>
                    <a:pt x="415" y="98"/>
                  </a:lnTo>
                  <a:lnTo>
                    <a:pt x="413" y="98"/>
                  </a:lnTo>
                  <a:lnTo>
                    <a:pt x="415" y="98"/>
                  </a:lnTo>
                  <a:lnTo>
                    <a:pt x="413" y="98"/>
                  </a:lnTo>
                  <a:lnTo>
                    <a:pt x="413" y="96"/>
                  </a:lnTo>
                  <a:lnTo>
                    <a:pt x="411" y="96"/>
                  </a:lnTo>
                  <a:lnTo>
                    <a:pt x="413" y="96"/>
                  </a:lnTo>
                  <a:close/>
                  <a:moveTo>
                    <a:pt x="613" y="632"/>
                  </a:moveTo>
                  <a:lnTo>
                    <a:pt x="615" y="632"/>
                  </a:lnTo>
                  <a:lnTo>
                    <a:pt x="615" y="634"/>
                  </a:lnTo>
                  <a:lnTo>
                    <a:pt x="613" y="634"/>
                  </a:lnTo>
                  <a:lnTo>
                    <a:pt x="613" y="632"/>
                  </a:lnTo>
                  <a:close/>
                  <a:moveTo>
                    <a:pt x="427" y="1014"/>
                  </a:moveTo>
                  <a:lnTo>
                    <a:pt x="427" y="1016"/>
                  </a:lnTo>
                  <a:lnTo>
                    <a:pt x="425" y="1016"/>
                  </a:lnTo>
                  <a:lnTo>
                    <a:pt x="425" y="1018"/>
                  </a:lnTo>
                  <a:lnTo>
                    <a:pt x="425" y="1016"/>
                  </a:lnTo>
                  <a:lnTo>
                    <a:pt x="425" y="1018"/>
                  </a:lnTo>
                  <a:lnTo>
                    <a:pt x="425" y="1016"/>
                  </a:lnTo>
                  <a:lnTo>
                    <a:pt x="425" y="1014"/>
                  </a:lnTo>
                  <a:lnTo>
                    <a:pt x="427" y="1014"/>
                  </a:lnTo>
                  <a:close/>
                  <a:moveTo>
                    <a:pt x="411" y="133"/>
                  </a:moveTo>
                  <a:lnTo>
                    <a:pt x="413" y="133"/>
                  </a:lnTo>
                  <a:lnTo>
                    <a:pt x="411" y="133"/>
                  </a:lnTo>
                  <a:close/>
                  <a:moveTo>
                    <a:pt x="413" y="96"/>
                  </a:moveTo>
                  <a:lnTo>
                    <a:pt x="411" y="96"/>
                  </a:lnTo>
                  <a:lnTo>
                    <a:pt x="413" y="96"/>
                  </a:lnTo>
                  <a:close/>
                  <a:moveTo>
                    <a:pt x="884" y="411"/>
                  </a:moveTo>
                  <a:lnTo>
                    <a:pt x="884" y="413"/>
                  </a:lnTo>
                  <a:lnTo>
                    <a:pt x="884" y="411"/>
                  </a:lnTo>
                  <a:close/>
                  <a:moveTo>
                    <a:pt x="436" y="966"/>
                  </a:moveTo>
                  <a:lnTo>
                    <a:pt x="436" y="968"/>
                  </a:lnTo>
                  <a:lnTo>
                    <a:pt x="434" y="968"/>
                  </a:lnTo>
                  <a:lnTo>
                    <a:pt x="434" y="966"/>
                  </a:lnTo>
                  <a:lnTo>
                    <a:pt x="436" y="966"/>
                  </a:lnTo>
                  <a:close/>
                  <a:moveTo>
                    <a:pt x="413" y="121"/>
                  </a:moveTo>
                  <a:lnTo>
                    <a:pt x="415" y="121"/>
                  </a:lnTo>
                  <a:lnTo>
                    <a:pt x="413" y="121"/>
                  </a:lnTo>
                  <a:lnTo>
                    <a:pt x="415" y="121"/>
                  </a:lnTo>
                  <a:lnTo>
                    <a:pt x="413" y="121"/>
                  </a:lnTo>
                  <a:lnTo>
                    <a:pt x="415" y="121"/>
                  </a:lnTo>
                  <a:lnTo>
                    <a:pt x="413" y="121"/>
                  </a:lnTo>
                  <a:close/>
                  <a:moveTo>
                    <a:pt x="386" y="1056"/>
                  </a:moveTo>
                  <a:lnTo>
                    <a:pt x="386" y="1058"/>
                  </a:lnTo>
                  <a:lnTo>
                    <a:pt x="384" y="1058"/>
                  </a:lnTo>
                  <a:lnTo>
                    <a:pt x="384" y="1056"/>
                  </a:lnTo>
                  <a:lnTo>
                    <a:pt x="386" y="1056"/>
                  </a:lnTo>
                  <a:close/>
                  <a:moveTo>
                    <a:pt x="394" y="1022"/>
                  </a:moveTo>
                  <a:lnTo>
                    <a:pt x="392" y="1022"/>
                  </a:lnTo>
                  <a:lnTo>
                    <a:pt x="394" y="1022"/>
                  </a:lnTo>
                  <a:close/>
                  <a:moveTo>
                    <a:pt x="48" y="275"/>
                  </a:moveTo>
                  <a:lnTo>
                    <a:pt x="50" y="275"/>
                  </a:lnTo>
                  <a:lnTo>
                    <a:pt x="48" y="275"/>
                  </a:lnTo>
                  <a:close/>
                  <a:moveTo>
                    <a:pt x="411" y="119"/>
                  </a:moveTo>
                  <a:lnTo>
                    <a:pt x="413" y="119"/>
                  </a:lnTo>
                  <a:lnTo>
                    <a:pt x="411" y="119"/>
                  </a:lnTo>
                  <a:lnTo>
                    <a:pt x="413" y="119"/>
                  </a:lnTo>
                  <a:lnTo>
                    <a:pt x="413" y="121"/>
                  </a:lnTo>
                  <a:lnTo>
                    <a:pt x="411" y="121"/>
                  </a:lnTo>
                  <a:lnTo>
                    <a:pt x="413" y="121"/>
                  </a:lnTo>
                  <a:lnTo>
                    <a:pt x="411" y="121"/>
                  </a:lnTo>
                  <a:lnTo>
                    <a:pt x="413" y="121"/>
                  </a:lnTo>
                  <a:lnTo>
                    <a:pt x="411" y="121"/>
                  </a:lnTo>
                  <a:lnTo>
                    <a:pt x="411" y="119"/>
                  </a:lnTo>
                  <a:close/>
                  <a:moveTo>
                    <a:pt x="905" y="398"/>
                  </a:moveTo>
                  <a:lnTo>
                    <a:pt x="903" y="398"/>
                  </a:lnTo>
                  <a:lnTo>
                    <a:pt x="905" y="398"/>
                  </a:lnTo>
                  <a:close/>
                  <a:moveTo>
                    <a:pt x="379" y="177"/>
                  </a:moveTo>
                  <a:lnTo>
                    <a:pt x="380" y="179"/>
                  </a:lnTo>
                  <a:lnTo>
                    <a:pt x="379" y="177"/>
                  </a:lnTo>
                  <a:close/>
                  <a:moveTo>
                    <a:pt x="73" y="27"/>
                  </a:moveTo>
                  <a:lnTo>
                    <a:pt x="71" y="27"/>
                  </a:lnTo>
                  <a:lnTo>
                    <a:pt x="73" y="27"/>
                  </a:lnTo>
                  <a:lnTo>
                    <a:pt x="73" y="25"/>
                  </a:lnTo>
                  <a:lnTo>
                    <a:pt x="73" y="27"/>
                  </a:lnTo>
                  <a:close/>
                  <a:moveTo>
                    <a:pt x="413" y="100"/>
                  </a:moveTo>
                  <a:lnTo>
                    <a:pt x="415" y="100"/>
                  </a:lnTo>
                  <a:lnTo>
                    <a:pt x="415" y="102"/>
                  </a:lnTo>
                  <a:lnTo>
                    <a:pt x="413" y="102"/>
                  </a:lnTo>
                  <a:lnTo>
                    <a:pt x="415" y="102"/>
                  </a:lnTo>
                  <a:lnTo>
                    <a:pt x="413" y="102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3" y="100"/>
                  </a:lnTo>
                  <a:lnTo>
                    <a:pt x="413" y="102"/>
                  </a:lnTo>
                  <a:lnTo>
                    <a:pt x="413" y="100"/>
                  </a:lnTo>
                  <a:close/>
                  <a:moveTo>
                    <a:pt x="62" y="536"/>
                  </a:moveTo>
                  <a:lnTo>
                    <a:pt x="62" y="538"/>
                  </a:lnTo>
                  <a:lnTo>
                    <a:pt x="60" y="538"/>
                  </a:lnTo>
                  <a:lnTo>
                    <a:pt x="62" y="538"/>
                  </a:lnTo>
                  <a:lnTo>
                    <a:pt x="60" y="538"/>
                  </a:lnTo>
                  <a:lnTo>
                    <a:pt x="62" y="538"/>
                  </a:lnTo>
                  <a:lnTo>
                    <a:pt x="62" y="536"/>
                  </a:lnTo>
                  <a:close/>
                  <a:moveTo>
                    <a:pt x="427" y="1004"/>
                  </a:moveTo>
                  <a:lnTo>
                    <a:pt x="427" y="1006"/>
                  </a:lnTo>
                  <a:lnTo>
                    <a:pt x="427" y="1004"/>
                  </a:lnTo>
                  <a:lnTo>
                    <a:pt x="427" y="1006"/>
                  </a:lnTo>
                  <a:lnTo>
                    <a:pt x="427" y="1004"/>
                  </a:lnTo>
                  <a:close/>
                  <a:moveTo>
                    <a:pt x="697" y="590"/>
                  </a:moveTo>
                  <a:lnTo>
                    <a:pt x="699" y="588"/>
                  </a:lnTo>
                  <a:lnTo>
                    <a:pt x="699" y="590"/>
                  </a:lnTo>
                  <a:lnTo>
                    <a:pt x="697" y="590"/>
                  </a:lnTo>
                  <a:close/>
                  <a:moveTo>
                    <a:pt x="42" y="162"/>
                  </a:moveTo>
                  <a:lnTo>
                    <a:pt x="44" y="162"/>
                  </a:lnTo>
                  <a:lnTo>
                    <a:pt x="42" y="162"/>
                  </a:lnTo>
                  <a:lnTo>
                    <a:pt x="44" y="162"/>
                  </a:lnTo>
                  <a:lnTo>
                    <a:pt x="42" y="162"/>
                  </a:lnTo>
                  <a:close/>
                  <a:moveTo>
                    <a:pt x="252" y="58"/>
                  </a:moveTo>
                  <a:lnTo>
                    <a:pt x="252" y="56"/>
                  </a:lnTo>
                  <a:lnTo>
                    <a:pt x="254" y="56"/>
                  </a:lnTo>
                  <a:lnTo>
                    <a:pt x="252" y="56"/>
                  </a:lnTo>
                  <a:lnTo>
                    <a:pt x="254" y="58"/>
                  </a:lnTo>
                  <a:lnTo>
                    <a:pt x="252" y="58"/>
                  </a:lnTo>
                  <a:close/>
                  <a:moveTo>
                    <a:pt x="50" y="213"/>
                  </a:moveTo>
                  <a:lnTo>
                    <a:pt x="50" y="215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3"/>
                  </a:lnTo>
                  <a:lnTo>
                    <a:pt x="50" y="215"/>
                  </a:lnTo>
                  <a:lnTo>
                    <a:pt x="50" y="213"/>
                  </a:lnTo>
                  <a:close/>
                  <a:moveTo>
                    <a:pt x="302" y="181"/>
                  </a:moveTo>
                  <a:lnTo>
                    <a:pt x="304" y="181"/>
                  </a:lnTo>
                  <a:lnTo>
                    <a:pt x="302" y="181"/>
                  </a:lnTo>
                  <a:lnTo>
                    <a:pt x="302" y="183"/>
                  </a:lnTo>
                  <a:lnTo>
                    <a:pt x="302" y="181"/>
                  </a:lnTo>
                  <a:close/>
                  <a:moveTo>
                    <a:pt x="411" y="119"/>
                  </a:moveTo>
                  <a:lnTo>
                    <a:pt x="413" y="119"/>
                  </a:lnTo>
                  <a:lnTo>
                    <a:pt x="411" y="119"/>
                  </a:lnTo>
                  <a:close/>
                  <a:moveTo>
                    <a:pt x="87" y="584"/>
                  </a:moveTo>
                  <a:lnTo>
                    <a:pt x="87" y="586"/>
                  </a:lnTo>
                  <a:lnTo>
                    <a:pt x="85" y="586"/>
                  </a:lnTo>
                  <a:lnTo>
                    <a:pt x="87" y="586"/>
                  </a:lnTo>
                  <a:lnTo>
                    <a:pt x="87" y="584"/>
                  </a:lnTo>
                  <a:close/>
                  <a:moveTo>
                    <a:pt x="864" y="438"/>
                  </a:moveTo>
                  <a:lnTo>
                    <a:pt x="864" y="436"/>
                  </a:lnTo>
                  <a:lnTo>
                    <a:pt x="864" y="438"/>
                  </a:lnTo>
                  <a:close/>
                  <a:moveTo>
                    <a:pt x="615" y="636"/>
                  </a:moveTo>
                  <a:lnTo>
                    <a:pt x="615" y="638"/>
                  </a:lnTo>
                  <a:lnTo>
                    <a:pt x="615" y="636"/>
                  </a:lnTo>
                  <a:lnTo>
                    <a:pt x="613" y="636"/>
                  </a:lnTo>
                  <a:lnTo>
                    <a:pt x="615" y="636"/>
                  </a:lnTo>
                  <a:close/>
                  <a:moveTo>
                    <a:pt x="21" y="83"/>
                  </a:moveTo>
                  <a:lnTo>
                    <a:pt x="21" y="85"/>
                  </a:lnTo>
                  <a:lnTo>
                    <a:pt x="19" y="83"/>
                  </a:lnTo>
                  <a:lnTo>
                    <a:pt x="21" y="83"/>
                  </a:lnTo>
                  <a:close/>
                  <a:moveTo>
                    <a:pt x="427" y="1006"/>
                  </a:moveTo>
                  <a:lnTo>
                    <a:pt x="427" y="1008"/>
                  </a:lnTo>
                  <a:lnTo>
                    <a:pt x="425" y="1008"/>
                  </a:lnTo>
                  <a:lnTo>
                    <a:pt x="427" y="1008"/>
                  </a:lnTo>
                  <a:lnTo>
                    <a:pt x="425" y="1008"/>
                  </a:lnTo>
                  <a:lnTo>
                    <a:pt x="427" y="1008"/>
                  </a:lnTo>
                  <a:lnTo>
                    <a:pt x="427" y="1006"/>
                  </a:lnTo>
                  <a:close/>
                  <a:moveTo>
                    <a:pt x="695" y="594"/>
                  </a:moveTo>
                  <a:lnTo>
                    <a:pt x="693" y="594"/>
                  </a:lnTo>
                  <a:lnTo>
                    <a:pt x="693" y="592"/>
                  </a:lnTo>
                  <a:lnTo>
                    <a:pt x="695" y="592"/>
                  </a:lnTo>
                  <a:lnTo>
                    <a:pt x="695" y="594"/>
                  </a:lnTo>
                  <a:close/>
                  <a:moveTo>
                    <a:pt x="864" y="434"/>
                  </a:moveTo>
                  <a:lnTo>
                    <a:pt x="862" y="436"/>
                  </a:lnTo>
                  <a:lnTo>
                    <a:pt x="862" y="434"/>
                  </a:lnTo>
                  <a:lnTo>
                    <a:pt x="864" y="434"/>
                  </a:lnTo>
                  <a:close/>
                  <a:moveTo>
                    <a:pt x="196" y="39"/>
                  </a:moveTo>
                  <a:lnTo>
                    <a:pt x="194" y="39"/>
                  </a:lnTo>
                  <a:lnTo>
                    <a:pt x="194" y="37"/>
                  </a:lnTo>
                  <a:lnTo>
                    <a:pt x="196" y="37"/>
                  </a:lnTo>
                  <a:lnTo>
                    <a:pt x="194" y="37"/>
                  </a:lnTo>
                  <a:lnTo>
                    <a:pt x="196" y="37"/>
                  </a:lnTo>
                  <a:lnTo>
                    <a:pt x="196" y="39"/>
                  </a:lnTo>
                  <a:lnTo>
                    <a:pt x="196" y="37"/>
                  </a:lnTo>
                  <a:lnTo>
                    <a:pt x="196" y="39"/>
                  </a:lnTo>
                  <a:close/>
                  <a:moveTo>
                    <a:pt x="428" y="993"/>
                  </a:moveTo>
                  <a:lnTo>
                    <a:pt x="427" y="993"/>
                  </a:lnTo>
                  <a:lnTo>
                    <a:pt x="427" y="995"/>
                  </a:lnTo>
                  <a:lnTo>
                    <a:pt x="427" y="993"/>
                  </a:lnTo>
                  <a:lnTo>
                    <a:pt x="428" y="993"/>
                  </a:lnTo>
                  <a:close/>
                  <a:moveTo>
                    <a:pt x="855" y="477"/>
                  </a:moveTo>
                  <a:lnTo>
                    <a:pt x="857" y="477"/>
                  </a:lnTo>
                  <a:lnTo>
                    <a:pt x="855" y="477"/>
                  </a:lnTo>
                  <a:lnTo>
                    <a:pt x="855" y="475"/>
                  </a:lnTo>
                  <a:lnTo>
                    <a:pt x="855" y="477"/>
                  </a:lnTo>
                  <a:close/>
                  <a:moveTo>
                    <a:pt x="48" y="194"/>
                  </a:moveTo>
                  <a:lnTo>
                    <a:pt x="50" y="194"/>
                  </a:lnTo>
                  <a:lnTo>
                    <a:pt x="48" y="194"/>
                  </a:lnTo>
                  <a:lnTo>
                    <a:pt x="48" y="196"/>
                  </a:lnTo>
                  <a:lnTo>
                    <a:pt x="48" y="194"/>
                  </a:lnTo>
                  <a:close/>
                  <a:moveTo>
                    <a:pt x="252" y="62"/>
                  </a:moveTo>
                  <a:lnTo>
                    <a:pt x="252" y="60"/>
                  </a:lnTo>
                  <a:lnTo>
                    <a:pt x="252" y="62"/>
                  </a:lnTo>
                  <a:close/>
                  <a:moveTo>
                    <a:pt x="94" y="23"/>
                  </a:moveTo>
                  <a:lnTo>
                    <a:pt x="94" y="25"/>
                  </a:lnTo>
                  <a:lnTo>
                    <a:pt x="92" y="25"/>
                  </a:lnTo>
                  <a:lnTo>
                    <a:pt x="94" y="25"/>
                  </a:lnTo>
                  <a:lnTo>
                    <a:pt x="92" y="25"/>
                  </a:lnTo>
                  <a:lnTo>
                    <a:pt x="92" y="23"/>
                  </a:lnTo>
                  <a:lnTo>
                    <a:pt x="94" y="23"/>
                  </a:lnTo>
                  <a:close/>
                  <a:moveTo>
                    <a:pt x="866" y="429"/>
                  </a:moveTo>
                  <a:lnTo>
                    <a:pt x="868" y="429"/>
                  </a:lnTo>
                  <a:lnTo>
                    <a:pt x="866" y="429"/>
                  </a:lnTo>
                  <a:close/>
                  <a:moveTo>
                    <a:pt x="861" y="438"/>
                  </a:moveTo>
                  <a:lnTo>
                    <a:pt x="859" y="436"/>
                  </a:lnTo>
                  <a:lnTo>
                    <a:pt x="861" y="436"/>
                  </a:lnTo>
                  <a:lnTo>
                    <a:pt x="861" y="438"/>
                  </a:lnTo>
                  <a:close/>
                  <a:moveTo>
                    <a:pt x="29" y="133"/>
                  </a:moveTo>
                  <a:lnTo>
                    <a:pt x="29" y="135"/>
                  </a:lnTo>
                  <a:lnTo>
                    <a:pt x="27" y="135"/>
                  </a:lnTo>
                  <a:lnTo>
                    <a:pt x="27" y="133"/>
                  </a:lnTo>
                  <a:lnTo>
                    <a:pt x="29" y="133"/>
                  </a:lnTo>
                  <a:close/>
                  <a:moveTo>
                    <a:pt x="866" y="436"/>
                  </a:moveTo>
                  <a:lnTo>
                    <a:pt x="866" y="434"/>
                  </a:lnTo>
                  <a:lnTo>
                    <a:pt x="868" y="434"/>
                  </a:lnTo>
                  <a:lnTo>
                    <a:pt x="866" y="434"/>
                  </a:lnTo>
                  <a:lnTo>
                    <a:pt x="866" y="436"/>
                  </a:lnTo>
                  <a:close/>
                  <a:moveTo>
                    <a:pt x="411" y="89"/>
                  </a:moveTo>
                  <a:lnTo>
                    <a:pt x="411" y="91"/>
                  </a:lnTo>
                  <a:lnTo>
                    <a:pt x="411" y="89"/>
                  </a:lnTo>
                  <a:lnTo>
                    <a:pt x="411" y="91"/>
                  </a:lnTo>
                  <a:lnTo>
                    <a:pt x="411" y="89"/>
                  </a:lnTo>
                  <a:lnTo>
                    <a:pt x="411" y="91"/>
                  </a:lnTo>
                  <a:lnTo>
                    <a:pt x="413" y="91"/>
                  </a:lnTo>
                  <a:lnTo>
                    <a:pt x="411" y="91"/>
                  </a:lnTo>
                  <a:lnTo>
                    <a:pt x="413" y="91"/>
                  </a:lnTo>
                  <a:lnTo>
                    <a:pt x="411" y="91"/>
                  </a:lnTo>
                  <a:lnTo>
                    <a:pt x="411" y="89"/>
                  </a:lnTo>
                  <a:close/>
                  <a:moveTo>
                    <a:pt x="33" y="258"/>
                  </a:moveTo>
                  <a:lnTo>
                    <a:pt x="33" y="260"/>
                  </a:lnTo>
                  <a:lnTo>
                    <a:pt x="33" y="258"/>
                  </a:lnTo>
                  <a:close/>
                  <a:moveTo>
                    <a:pt x="882" y="413"/>
                  </a:moveTo>
                  <a:lnTo>
                    <a:pt x="880" y="413"/>
                  </a:lnTo>
                  <a:lnTo>
                    <a:pt x="882" y="413"/>
                  </a:lnTo>
                  <a:lnTo>
                    <a:pt x="882" y="411"/>
                  </a:lnTo>
                  <a:lnTo>
                    <a:pt x="882" y="413"/>
                  </a:lnTo>
                  <a:close/>
                  <a:moveTo>
                    <a:pt x="110" y="636"/>
                  </a:moveTo>
                  <a:lnTo>
                    <a:pt x="108" y="638"/>
                  </a:lnTo>
                  <a:lnTo>
                    <a:pt x="108" y="636"/>
                  </a:lnTo>
                  <a:lnTo>
                    <a:pt x="110" y="636"/>
                  </a:lnTo>
                  <a:lnTo>
                    <a:pt x="108" y="636"/>
                  </a:lnTo>
                  <a:lnTo>
                    <a:pt x="110" y="636"/>
                  </a:lnTo>
                  <a:close/>
                  <a:moveTo>
                    <a:pt x="62" y="536"/>
                  </a:moveTo>
                  <a:lnTo>
                    <a:pt x="64" y="536"/>
                  </a:lnTo>
                  <a:lnTo>
                    <a:pt x="62" y="536"/>
                  </a:lnTo>
                  <a:lnTo>
                    <a:pt x="64" y="536"/>
                  </a:lnTo>
                  <a:lnTo>
                    <a:pt x="62" y="536"/>
                  </a:lnTo>
                  <a:close/>
                  <a:moveTo>
                    <a:pt x="897" y="396"/>
                  </a:moveTo>
                  <a:lnTo>
                    <a:pt x="899" y="396"/>
                  </a:lnTo>
                  <a:lnTo>
                    <a:pt x="897" y="396"/>
                  </a:lnTo>
                  <a:lnTo>
                    <a:pt x="899" y="396"/>
                  </a:lnTo>
                  <a:lnTo>
                    <a:pt x="897" y="396"/>
                  </a:lnTo>
                  <a:lnTo>
                    <a:pt x="897" y="398"/>
                  </a:lnTo>
                  <a:lnTo>
                    <a:pt x="897" y="396"/>
                  </a:lnTo>
                  <a:close/>
                  <a:moveTo>
                    <a:pt x="304" y="173"/>
                  </a:moveTo>
                  <a:lnTo>
                    <a:pt x="304" y="175"/>
                  </a:lnTo>
                  <a:lnTo>
                    <a:pt x="304" y="173"/>
                  </a:lnTo>
                  <a:close/>
                  <a:moveTo>
                    <a:pt x="705" y="586"/>
                  </a:moveTo>
                  <a:lnTo>
                    <a:pt x="703" y="586"/>
                  </a:lnTo>
                  <a:lnTo>
                    <a:pt x="703" y="584"/>
                  </a:lnTo>
                  <a:lnTo>
                    <a:pt x="705" y="584"/>
                  </a:lnTo>
                  <a:lnTo>
                    <a:pt x="705" y="586"/>
                  </a:lnTo>
                  <a:close/>
                  <a:moveTo>
                    <a:pt x="861" y="457"/>
                  </a:moveTo>
                  <a:lnTo>
                    <a:pt x="859" y="457"/>
                  </a:lnTo>
                  <a:lnTo>
                    <a:pt x="861" y="457"/>
                  </a:lnTo>
                  <a:close/>
                  <a:moveTo>
                    <a:pt x="517" y="882"/>
                  </a:moveTo>
                  <a:lnTo>
                    <a:pt x="517" y="884"/>
                  </a:lnTo>
                  <a:lnTo>
                    <a:pt x="517" y="882"/>
                  </a:lnTo>
                  <a:lnTo>
                    <a:pt x="515" y="882"/>
                  </a:lnTo>
                  <a:lnTo>
                    <a:pt x="517" y="882"/>
                  </a:lnTo>
                  <a:lnTo>
                    <a:pt x="515" y="882"/>
                  </a:lnTo>
                  <a:lnTo>
                    <a:pt x="517" y="882"/>
                  </a:lnTo>
                  <a:close/>
                  <a:moveTo>
                    <a:pt x="23" y="91"/>
                  </a:moveTo>
                  <a:lnTo>
                    <a:pt x="21" y="91"/>
                  </a:lnTo>
                  <a:lnTo>
                    <a:pt x="23" y="91"/>
                  </a:lnTo>
                  <a:close/>
                  <a:moveTo>
                    <a:pt x="853" y="505"/>
                  </a:moveTo>
                  <a:lnTo>
                    <a:pt x="853" y="507"/>
                  </a:lnTo>
                  <a:lnTo>
                    <a:pt x="853" y="505"/>
                  </a:lnTo>
                  <a:close/>
                  <a:moveTo>
                    <a:pt x="515" y="884"/>
                  </a:moveTo>
                  <a:lnTo>
                    <a:pt x="513" y="884"/>
                  </a:lnTo>
                  <a:lnTo>
                    <a:pt x="513" y="885"/>
                  </a:lnTo>
                  <a:lnTo>
                    <a:pt x="513" y="884"/>
                  </a:lnTo>
                  <a:lnTo>
                    <a:pt x="515" y="884"/>
                  </a:lnTo>
                  <a:close/>
                  <a:moveTo>
                    <a:pt x="849" y="509"/>
                  </a:moveTo>
                  <a:lnTo>
                    <a:pt x="849" y="511"/>
                  </a:lnTo>
                  <a:lnTo>
                    <a:pt x="849" y="509"/>
                  </a:lnTo>
                  <a:close/>
                  <a:moveTo>
                    <a:pt x="826" y="526"/>
                  </a:moveTo>
                  <a:lnTo>
                    <a:pt x="826" y="528"/>
                  </a:lnTo>
                  <a:lnTo>
                    <a:pt x="824" y="526"/>
                  </a:lnTo>
                  <a:lnTo>
                    <a:pt x="826" y="526"/>
                  </a:lnTo>
                  <a:close/>
                  <a:moveTo>
                    <a:pt x="711" y="586"/>
                  </a:moveTo>
                  <a:lnTo>
                    <a:pt x="711" y="584"/>
                  </a:lnTo>
                  <a:lnTo>
                    <a:pt x="711" y="586"/>
                  </a:lnTo>
                  <a:close/>
                  <a:moveTo>
                    <a:pt x="415" y="119"/>
                  </a:moveTo>
                  <a:lnTo>
                    <a:pt x="415" y="121"/>
                  </a:lnTo>
                  <a:lnTo>
                    <a:pt x="415" y="119"/>
                  </a:lnTo>
                  <a:close/>
                  <a:moveTo>
                    <a:pt x="438" y="970"/>
                  </a:moveTo>
                  <a:lnTo>
                    <a:pt x="438" y="972"/>
                  </a:lnTo>
                  <a:lnTo>
                    <a:pt x="438" y="970"/>
                  </a:lnTo>
                  <a:close/>
                  <a:moveTo>
                    <a:pt x="102" y="622"/>
                  </a:moveTo>
                  <a:lnTo>
                    <a:pt x="104" y="622"/>
                  </a:lnTo>
                  <a:lnTo>
                    <a:pt x="102" y="622"/>
                  </a:lnTo>
                  <a:lnTo>
                    <a:pt x="104" y="622"/>
                  </a:lnTo>
                  <a:lnTo>
                    <a:pt x="102" y="622"/>
                  </a:lnTo>
                  <a:close/>
                  <a:moveTo>
                    <a:pt x="388" y="1054"/>
                  </a:moveTo>
                  <a:lnTo>
                    <a:pt x="390" y="1054"/>
                  </a:lnTo>
                  <a:lnTo>
                    <a:pt x="388" y="1054"/>
                  </a:lnTo>
                  <a:lnTo>
                    <a:pt x="388" y="1056"/>
                  </a:lnTo>
                  <a:lnTo>
                    <a:pt x="388" y="1054"/>
                  </a:lnTo>
                  <a:close/>
                  <a:moveTo>
                    <a:pt x="377" y="181"/>
                  </a:moveTo>
                  <a:lnTo>
                    <a:pt x="379" y="181"/>
                  </a:lnTo>
                  <a:lnTo>
                    <a:pt x="377" y="181"/>
                  </a:lnTo>
                  <a:lnTo>
                    <a:pt x="379" y="181"/>
                  </a:lnTo>
                  <a:lnTo>
                    <a:pt x="377" y="181"/>
                  </a:lnTo>
                  <a:close/>
                  <a:moveTo>
                    <a:pt x="617" y="630"/>
                  </a:moveTo>
                  <a:lnTo>
                    <a:pt x="617" y="632"/>
                  </a:lnTo>
                  <a:lnTo>
                    <a:pt x="615" y="632"/>
                  </a:lnTo>
                  <a:lnTo>
                    <a:pt x="615" y="630"/>
                  </a:lnTo>
                  <a:lnTo>
                    <a:pt x="617" y="630"/>
                  </a:lnTo>
                  <a:close/>
                  <a:moveTo>
                    <a:pt x="192" y="41"/>
                  </a:moveTo>
                  <a:lnTo>
                    <a:pt x="190" y="41"/>
                  </a:lnTo>
                  <a:lnTo>
                    <a:pt x="190" y="39"/>
                  </a:lnTo>
                  <a:lnTo>
                    <a:pt x="192" y="39"/>
                  </a:lnTo>
                  <a:lnTo>
                    <a:pt x="192" y="41"/>
                  </a:lnTo>
                  <a:close/>
                  <a:moveTo>
                    <a:pt x="859" y="478"/>
                  </a:moveTo>
                  <a:lnTo>
                    <a:pt x="859" y="480"/>
                  </a:lnTo>
                  <a:lnTo>
                    <a:pt x="859" y="478"/>
                  </a:lnTo>
                  <a:close/>
                  <a:moveTo>
                    <a:pt x="853" y="478"/>
                  </a:moveTo>
                  <a:lnTo>
                    <a:pt x="855" y="478"/>
                  </a:lnTo>
                  <a:lnTo>
                    <a:pt x="855" y="480"/>
                  </a:lnTo>
                  <a:lnTo>
                    <a:pt x="853" y="478"/>
                  </a:lnTo>
                  <a:close/>
                  <a:moveTo>
                    <a:pt x="54" y="183"/>
                  </a:moveTo>
                  <a:lnTo>
                    <a:pt x="52" y="183"/>
                  </a:lnTo>
                  <a:lnTo>
                    <a:pt x="54" y="183"/>
                  </a:lnTo>
                  <a:close/>
                  <a:moveTo>
                    <a:pt x="39" y="267"/>
                  </a:moveTo>
                  <a:lnTo>
                    <a:pt x="37" y="267"/>
                  </a:lnTo>
                  <a:lnTo>
                    <a:pt x="39" y="267"/>
                  </a:lnTo>
                  <a:close/>
                  <a:moveTo>
                    <a:pt x="571" y="764"/>
                  </a:moveTo>
                  <a:lnTo>
                    <a:pt x="569" y="764"/>
                  </a:lnTo>
                  <a:lnTo>
                    <a:pt x="569" y="766"/>
                  </a:lnTo>
                  <a:lnTo>
                    <a:pt x="569" y="764"/>
                  </a:lnTo>
                  <a:lnTo>
                    <a:pt x="571" y="764"/>
                  </a:lnTo>
                  <a:close/>
                  <a:moveTo>
                    <a:pt x="35" y="260"/>
                  </a:moveTo>
                  <a:lnTo>
                    <a:pt x="37" y="260"/>
                  </a:lnTo>
                  <a:lnTo>
                    <a:pt x="35" y="260"/>
                  </a:lnTo>
                  <a:lnTo>
                    <a:pt x="35" y="261"/>
                  </a:lnTo>
                  <a:lnTo>
                    <a:pt x="35" y="260"/>
                  </a:lnTo>
                  <a:close/>
                  <a:moveTo>
                    <a:pt x="348" y="167"/>
                  </a:moveTo>
                  <a:lnTo>
                    <a:pt x="350" y="167"/>
                  </a:lnTo>
                  <a:lnTo>
                    <a:pt x="350" y="169"/>
                  </a:lnTo>
                  <a:lnTo>
                    <a:pt x="348" y="169"/>
                  </a:lnTo>
                  <a:lnTo>
                    <a:pt x="350" y="169"/>
                  </a:lnTo>
                  <a:lnTo>
                    <a:pt x="348" y="169"/>
                  </a:lnTo>
                  <a:lnTo>
                    <a:pt x="348" y="167"/>
                  </a:lnTo>
                  <a:close/>
                  <a:moveTo>
                    <a:pt x="54" y="183"/>
                  </a:moveTo>
                  <a:lnTo>
                    <a:pt x="54" y="185"/>
                  </a:lnTo>
                  <a:lnTo>
                    <a:pt x="56" y="185"/>
                  </a:lnTo>
                  <a:lnTo>
                    <a:pt x="54" y="185"/>
                  </a:lnTo>
                  <a:lnTo>
                    <a:pt x="54" y="183"/>
                  </a:lnTo>
                  <a:close/>
                  <a:moveTo>
                    <a:pt x="27" y="135"/>
                  </a:moveTo>
                  <a:lnTo>
                    <a:pt x="25" y="135"/>
                  </a:lnTo>
                  <a:lnTo>
                    <a:pt x="25" y="133"/>
                  </a:lnTo>
                  <a:lnTo>
                    <a:pt x="27" y="133"/>
                  </a:lnTo>
                  <a:lnTo>
                    <a:pt x="27" y="135"/>
                  </a:lnTo>
                  <a:close/>
                  <a:moveTo>
                    <a:pt x="885" y="407"/>
                  </a:moveTo>
                  <a:lnTo>
                    <a:pt x="887" y="407"/>
                  </a:lnTo>
                  <a:lnTo>
                    <a:pt x="885" y="407"/>
                  </a:lnTo>
                  <a:close/>
                  <a:moveTo>
                    <a:pt x="417" y="1003"/>
                  </a:moveTo>
                  <a:lnTo>
                    <a:pt x="417" y="1004"/>
                  </a:lnTo>
                  <a:lnTo>
                    <a:pt x="415" y="1004"/>
                  </a:lnTo>
                  <a:lnTo>
                    <a:pt x="415" y="1003"/>
                  </a:lnTo>
                  <a:lnTo>
                    <a:pt x="417" y="1003"/>
                  </a:lnTo>
                  <a:close/>
                  <a:moveTo>
                    <a:pt x="56" y="185"/>
                  </a:moveTo>
                  <a:lnTo>
                    <a:pt x="54" y="185"/>
                  </a:lnTo>
                  <a:lnTo>
                    <a:pt x="56" y="185"/>
                  </a:lnTo>
                  <a:close/>
                  <a:moveTo>
                    <a:pt x="33" y="258"/>
                  </a:moveTo>
                  <a:lnTo>
                    <a:pt x="31" y="258"/>
                  </a:lnTo>
                  <a:lnTo>
                    <a:pt x="33" y="258"/>
                  </a:lnTo>
                  <a:close/>
                  <a:moveTo>
                    <a:pt x="388" y="1056"/>
                  </a:moveTo>
                  <a:lnTo>
                    <a:pt x="386" y="1056"/>
                  </a:lnTo>
                  <a:lnTo>
                    <a:pt x="386" y="1058"/>
                  </a:lnTo>
                  <a:lnTo>
                    <a:pt x="386" y="1056"/>
                  </a:lnTo>
                  <a:lnTo>
                    <a:pt x="388" y="1056"/>
                  </a:lnTo>
                  <a:close/>
                  <a:moveTo>
                    <a:pt x="861" y="452"/>
                  </a:moveTo>
                  <a:lnTo>
                    <a:pt x="861" y="453"/>
                  </a:lnTo>
                  <a:lnTo>
                    <a:pt x="861" y="452"/>
                  </a:lnTo>
                  <a:close/>
                  <a:moveTo>
                    <a:pt x="859" y="471"/>
                  </a:moveTo>
                  <a:lnTo>
                    <a:pt x="859" y="473"/>
                  </a:lnTo>
                  <a:lnTo>
                    <a:pt x="859" y="471"/>
                  </a:lnTo>
                  <a:close/>
                  <a:moveTo>
                    <a:pt x="35" y="244"/>
                  </a:moveTo>
                  <a:lnTo>
                    <a:pt x="37" y="244"/>
                  </a:lnTo>
                  <a:lnTo>
                    <a:pt x="37" y="246"/>
                  </a:lnTo>
                  <a:lnTo>
                    <a:pt x="35" y="246"/>
                  </a:lnTo>
                  <a:lnTo>
                    <a:pt x="37" y="246"/>
                  </a:lnTo>
                  <a:lnTo>
                    <a:pt x="35" y="246"/>
                  </a:lnTo>
                  <a:lnTo>
                    <a:pt x="35" y="244"/>
                  </a:lnTo>
                  <a:lnTo>
                    <a:pt x="37" y="244"/>
                  </a:lnTo>
                  <a:lnTo>
                    <a:pt x="35" y="244"/>
                  </a:lnTo>
                  <a:close/>
                  <a:moveTo>
                    <a:pt x="411" y="60"/>
                  </a:moveTo>
                  <a:lnTo>
                    <a:pt x="409" y="60"/>
                  </a:lnTo>
                  <a:lnTo>
                    <a:pt x="411" y="60"/>
                  </a:lnTo>
                  <a:lnTo>
                    <a:pt x="409" y="60"/>
                  </a:lnTo>
                  <a:lnTo>
                    <a:pt x="411" y="60"/>
                  </a:lnTo>
                  <a:lnTo>
                    <a:pt x="409" y="58"/>
                  </a:lnTo>
                  <a:lnTo>
                    <a:pt x="411" y="58"/>
                  </a:lnTo>
                  <a:lnTo>
                    <a:pt x="411" y="60"/>
                  </a:lnTo>
                  <a:close/>
                  <a:moveTo>
                    <a:pt x="697" y="586"/>
                  </a:moveTo>
                  <a:lnTo>
                    <a:pt x="697" y="588"/>
                  </a:lnTo>
                  <a:lnTo>
                    <a:pt x="695" y="588"/>
                  </a:lnTo>
                  <a:lnTo>
                    <a:pt x="697" y="588"/>
                  </a:lnTo>
                  <a:lnTo>
                    <a:pt x="697" y="586"/>
                  </a:lnTo>
                  <a:close/>
                  <a:moveTo>
                    <a:pt x="390" y="1022"/>
                  </a:moveTo>
                  <a:lnTo>
                    <a:pt x="392" y="1022"/>
                  </a:lnTo>
                  <a:lnTo>
                    <a:pt x="390" y="1022"/>
                  </a:lnTo>
                  <a:close/>
                  <a:moveTo>
                    <a:pt x="67" y="540"/>
                  </a:moveTo>
                  <a:lnTo>
                    <a:pt x="69" y="540"/>
                  </a:lnTo>
                  <a:lnTo>
                    <a:pt x="67" y="540"/>
                  </a:lnTo>
                  <a:close/>
                  <a:moveTo>
                    <a:pt x="438" y="970"/>
                  </a:moveTo>
                  <a:lnTo>
                    <a:pt x="436" y="970"/>
                  </a:lnTo>
                  <a:lnTo>
                    <a:pt x="436" y="972"/>
                  </a:lnTo>
                  <a:lnTo>
                    <a:pt x="436" y="970"/>
                  </a:lnTo>
                  <a:lnTo>
                    <a:pt x="438" y="970"/>
                  </a:lnTo>
                  <a:close/>
                  <a:moveTo>
                    <a:pt x="861" y="478"/>
                  </a:moveTo>
                  <a:lnTo>
                    <a:pt x="859" y="478"/>
                  </a:lnTo>
                  <a:lnTo>
                    <a:pt x="861" y="478"/>
                  </a:lnTo>
                  <a:close/>
                  <a:moveTo>
                    <a:pt x="33" y="256"/>
                  </a:moveTo>
                  <a:lnTo>
                    <a:pt x="33" y="258"/>
                  </a:lnTo>
                  <a:lnTo>
                    <a:pt x="33" y="256"/>
                  </a:lnTo>
                  <a:lnTo>
                    <a:pt x="33" y="258"/>
                  </a:lnTo>
                  <a:lnTo>
                    <a:pt x="33" y="256"/>
                  </a:lnTo>
                  <a:close/>
                  <a:moveTo>
                    <a:pt x="861" y="478"/>
                  </a:moveTo>
                  <a:lnTo>
                    <a:pt x="861" y="480"/>
                  </a:lnTo>
                  <a:lnTo>
                    <a:pt x="861" y="478"/>
                  </a:lnTo>
                  <a:lnTo>
                    <a:pt x="861" y="480"/>
                  </a:lnTo>
                  <a:lnTo>
                    <a:pt x="861" y="478"/>
                  </a:lnTo>
                  <a:close/>
                  <a:moveTo>
                    <a:pt x="18" y="81"/>
                  </a:moveTo>
                  <a:lnTo>
                    <a:pt x="19" y="81"/>
                  </a:lnTo>
                  <a:lnTo>
                    <a:pt x="19" y="83"/>
                  </a:lnTo>
                  <a:lnTo>
                    <a:pt x="18" y="83"/>
                  </a:lnTo>
                  <a:lnTo>
                    <a:pt x="19" y="83"/>
                  </a:lnTo>
                  <a:lnTo>
                    <a:pt x="18" y="83"/>
                  </a:lnTo>
                  <a:lnTo>
                    <a:pt x="18" y="81"/>
                  </a:lnTo>
                  <a:close/>
                  <a:moveTo>
                    <a:pt x="866" y="444"/>
                  </a:moveTo>
                  <a:lnTo>
                    <a:pt x="864" y="444"/>
                  </a:lnTo>
                  <a:lnTo>
                    <a:pt x="864" y="442"/>
                  </a:lnTo>
                  <a:lnTo>
                    <a:pt x="866" y="442"/>
                  </a:lnTo>
                  <a:lnTo>
                    <a:pt x="866" y="444"/>
                  </a:lnTo>
                  <a:close/>
                  <a:moveTo>
                    <a:pt x="319" y="154"/>
                  </a:moveTo>
                  <a:lnTo>
                    <a:pt x="319" y="156"/>
                  </a:lnTo>
                  <a:lnTo>
                    <a:pt x="317" y="154"/>
                  </a:lnTo>
                  <a:lnTo>
                    <a:pt x="319" y="154"/>
                  </a:lnTo>
                  <a:close/>
                  <a:moveTo>
                    <a:pt x="411" y="116"/>
                  </a:moveTo>
                  <a:lnTo>
                    <a:pt x="413" y="116"/>
                  </a:lnTo>
                  <a:lnTo>
                    <a:pt x="413" y="118"/>
                  </a:lnTo>
                  <a:lnTo>
                    <a:pt x="411" y="118"/>
                  </a:lnTo>
                  <a:lnTo>
                    <a:pt x="411" y="116"/>
                  </a:lnTo>
                  <a:close/>
                  <a:moveTo>
                    <a:pt x="415" y="93"/>
                  </a:moveTo>
                  <a:lnTo>
                    <a:pt x="417" y="93"/>
                  </a:lnTo>
                  <a:lnTo>
                    <a:pt x="417" y="94"/>
                  </a:lnTo>
                  <a:lnTo>
                    <a:pt x="417" y="93"/>
                  </a:lnTo>
                  <a:lnTo>
                    <a:pt x="415" y="93"/>
                  </a:lnTo>
                  <a:lnTo>
                    <a:pt x="417" y="93"/>
                  </a:lnTo>
                  <a:lnTo>
                    <a:pt x="415" y="93"/>
                  </a:lnTo>
                  <a:close/>
                  <a:moveTo>
                    <a:pt x="513" y="887"/>
                  </a:moveTo>
                  <a:lnTo>
                    <a:pt x="513" y="885"/>
                  </a:lnTo>
                  <a:lnTo>
                    <a:pt x="513" y="887"/>
                  </a:lnTo>
                  <a:close/>
                  <a:moveTo>
                    <a:pt x="392" y="167"/>
                  </a:moveTo>
                  <a:lnTo>
                    <a:pt x="394" y="167"/>
                  </a:lnTo>
                  <a:lnTo>
                    <a:pt x="394" y="169"/>
                  </a:lnTo>
                  <a:lnTo>
                    <a:pt x="392" y="169"/>
                  </a:lnTo>
                  <a:lnTo>
                    <a:pt x="394" y="169"/>
                  </a:lnTo>
                  <a:lnTo>
                    <a:pt x="392" y="169"/>
                  </a:lnTo>
                  <a:lnTo>
                    <a:pt x="392" y="167"/>
                  </a:lnTo>
                  <a:close/>
                  <a:moveTo>
                    <a:pt x="48" y="515"/>
                  </a:moveTo>
                  <a:lnTo>
                    <a:pt x="48" y="517"/>
                  </a:lnTo>
                  <a:lnTo>
                    <a:pt x="48" y="515"/>
                  </a:lnTo>
                  <a:lnTo>
                    <a:pt x="48" y="517"/>
                  </a:lnTo>
                  <a:lnTo>
                    <a:pt x="48" y="515"/>
                  </a:lnTo>
                  <a:close/>
                  <a:moveTo>
                    <a:pt x="41" y="267"/>
                  </a:moveTo>
                  <a:lnTo>
                    <a:pt x="41" y="265"/>
                  </a:lnTo>
                  <a:lnTo>
                    <a:pt x="42" y="265"/>
                  </a:lnTo>
                  <a:lnTo>
                    <a:pt x="42" y="267"/>
                  </a:lnTo>
                  <a:lnTo>
                    <a:pt x="41" y="267"/>
                  </a:lnTo>
                  <a:lnTo>
                    <a:pt x="42" y="267"/>
                  </a:lnTo>
                  <a:lnTo>
                    <a:pt x="41" y="267"/>
                  </a:lnTo>
                  <a:close/>
                  <a:moveTo>
                    <a:pt x="73" y="544"/>
                  </a:moveTo>
                  <a:lnTo>
                    <a:pt x="75" y="544"/>
                  </a:lnTo>
                  <a:lnTo>
                    <a:pt x="73" y="544"/>
                  </a:lnTo>
                  <a:lnTo>
                    <a:pt x="73" y="542"/>
                  </a:lnTo>
                  <a:lnTo>
                    <a:pt x="73" y="544"/>
                  </a:lnTo>
                  <a:close/>
                  <a:moveTo>
                    <a:pt x="307" y="162"/>
                  </a:moveTo>
                  <a:lnTo>
                    <a:pt x="307" y="164"/>
                  </a:lnTo>
                  <a:lnTo>
                    <a:pt x="307" y="162"/>
                  </a:lnTo>
                  <a:close/>
                  <a:moveTo>
                    <a:pt x="440" y="970"/>
                  </a:moveTo>
                  <a:lnTo>
                    <a:pt x="438" y="970"/>
                  </a:lnTo>
                  <a:lnTo>
                    <a:pt x="438" y="968"/>
                  </a:lnTo>
                  <a:lnTo>
                    <a:pt x="438" y="970"/>
                  </a:lnTo>
                  <a:lnTo>
                    <a:pt x="438" y="968"/>
                  </a:lnTo>
                  <a:lnTo>
                    <a:pt x="440" y="968"/>
                  </a:lnTo>
                  <a:lnTo>
                    <a:pt x="438" y="968"/>
                  </a:lnTo>
                  <a:lnTo>
                    <a:pt x="438" y="970"/>
                  </a:lnTo>
                  <a:lnTo>
                    <a:pt x="440" y="970"/>
                  </a:lnTo>
                  <a:lnTo>
                    <a:pt x="440" y="968"/>
                  </a:lnTo>
                  <a:lnTo>
                    <a:pt x="440" y="970"/>
                  </a:lnTo>
                  <a:close/>
                  <a:moveTo>
                    <a:pt x="302" y="173"/>
                  </a:moveTo>
                  <a:lnTo>
                    <a:pt x="302" y="175"/>
                  </a:lnTo>
                  <a:lnTo>
                    <a:pt x="302" y="173"/>
                  </a:lnTo>
                  <a:close/>
                  <a:moveTo>
                    <a:pt x="411" y="110"/>
                  </a:moveTo>
                  <a:lnTo>
                    <a:pt x="411" y="108"/>
                  </a:lnTo>
                  <a:lnTo>
                    <a:pt x="411" y="110"/>
                  </a:lnTo>
                  <a:close/>
                  <a:moveTo>
                    <a:pt x="862" y="448"/>
                  </a:moveTo>
                  <a:lnTo>
                    <a:pt x="862" y="450"/>
                  </a:lnTo>
                  <a:lnTo>
                    <a:pt x="862" y="448"/>
                  </a:lnTo>
                  <a:close/>
                  <a:moveTo>
                    <a:pt x="826" y="528"/>
                  </a:moveTo>
                  <a:lnTo>
                    <a:pt x="824" y="528"/>
                  </a:lnTo>
                  <a:lnTo>
                    <a:pt x="826" y="528"/>
                  </a:lnTo>
                  <a:close/>
                  <a:moveTo>
                    <a:pt x="48" y="194"/>
                  </a:moveTo>
                  <a:lnTo>
                    <a:pt x="46" y="194"/>
                  </a:lnTo>
                  <a:lnTo>
                    <a:pt x="48" y="194"/>
                  </a:lnTo>
                  <a:lnTo>
                    <a:pt x="46" y="194"/>
                  </a:lnTo>
                  <a:lnTo>
                    <a:pt x="48" y="194"/>
                  </a:lnTo>
                  <a:close/>
                  <a:moveTo>
                    <a:pt x="853" y="503"/>
                  </a:moveTo>
                  <a:lnTo>
                    <a:pt x="853" y="505"/>
                  </a:lnTo>
                  <a:lnTo>
                    <a:pt x="853" y="503"/>
                  </a:lnTo>
                  <a:close/>
                  <a:moveTo>
                    <a:pt x="62" y="544"/>
                  </a:moveTo>
                  <a:lnTo>
                    <a:pt x="60" y="544"/>
                  </a:lnTo>
                  <a:lnTo>
                    <a:pt x="62" y="544"/>
                  </a:lnTo>
                  <a:lnTo>
                    <a:pt x="60" y="544"/>
                  </a:lnTo>
                  <a:lnTo>
                    <a:pt x="62" y="544"/>
                  </a:lnTo>
                  <a:close/>
                  <a:moveTo>
                    <a:pt x="409" y="60"/>
                  </a:moveTo>
                  <a:lnTo>
                    <a:pt x="411" y="60"/>
                  </a:lnTo>
                  <a:lnTo>
                    <a:pt x="409" y="60"/>
                  </a:lnTo>
                  <a:lnTo>
                    <a:pt x="411" y="60"/>
                  </a:lnTo>
                  <a:lnTo>
                    <a:pt x="409" y="60"/>
                  </a:lnTo>
                  <a:close/>
                  <a:moveTo>
                    <a:pt x="836" y="519"/>
                  </a:moveTo>
                  <a:lnTo>
                    <a:pt x="836" y="521"/>
                  </a:lnTo>
                  <a:lnTo>
                    <a:pt x="834" y="521"/>
                  </a:lnTo>
                  <a:lnTo>
                    <a:pt x="834" y="519"/>
                  </a:lnTo>
                  <a:lnTo>
                    <a:pt x="836" y="519"/>
                  </a:lnTo>
                  <a:close/>
                  <a:moveTo>
                    <a:pt x="365" y="175"/>
                  </a:moveTo>
                  <a:lnTo>
                    <a:pt x="365" y="173"/>
                  </a:lnTo>
                  <a:lnTo>
                    <a:pt x="365" y="175"/>
                  </a:lnTo>
                  <a:close/>
                  <a:moveTo>
                    <a:pt x="874" y="427"/>
                  </a:moveTo>
                  <a:lnTo>
                    <a:pt x="872" y="427"/>
                  </a:lnTo>
                  <a:lnTo>
                    <a:pt x="874" y="427"/>
                  </a:lnTo>
                  <a:close/>
                  <a:moveTo>
                    <a:pt x="69" y="546"/>
                  </a:moveTo>
                  <a:lnTo>
                    <a:pt x="67" y="546"/>
                  </a:lnTo>
                  <a:lnTo>
                    <a:pt x="69" y="546"/>
                  </a:lnTo>
                  <a:close/>
                  <a:moveTo>
                    <a:pt x="857" y="453"/>
                  </a:moveTo>
                  <a:lnTo>
                    <a:pt x="857" y="452"/>
                  </a:lnTo>
                  <a:lnTo>
                    <a:pt x="857" y="453"/>
                  </a:lnTo>
                  <a:close/>
                  <a:moveTo>
                    <a:pt x="519" y="880"/>
                  </a:moveTo>
                  <a:lnTo>
                    <a:pt x="519" y="882"/>
                  </a:lnTo>
                  <a:lnTo>
                    <a:pt x="517" y="882"/>
                  </a:lnTo>
                  <a:lnTo>
                    <a:pt x="519" y="882"/>
                  </a:lnTo>
                  <a:lnTo>
                    <a:pt x="519" y="880"/>
                  </a:lnTo>
                  <a:close/>
                  <a:moveTo>
                    <a:pt x="866" y="434"/>
                  </a:moveTo>
                  <a:lnTo>
                    <a:pt x="866" y="432"/>
                  </a:lnTo>
                  <a:lnTo>
                    <a:pt x="866" y="434"/>
                  </a:lnTo>
                  <a:close/>
                  <a:moveTo>
                    <a:pt x="427" y="1003"/>
                  </a:moveTo>
                  <a:lnTo>
                    <a:pt x="425" y="1003"/>
                  </a:lnTo>
                  <a:lnTo>
                    <a:pt x="427" y="1003"/>
                  </a:lnTo>
                  <a:lnTo>
                    <a:pt x="425" y="1003"/>
                  </a:lnTo>
                  <a:lnTo>
                    <a:pt x="427" y="1003"/>
                  </a:lnTo>
                  <a:close/>
                  <a:moveTo>
                    <a:pt x="857" y="453"/>
                  </a:moveTo>
                  <a:lnTo>
                    <a:pt x="857" y="455"/>
                  </a:lnTo>
                  <a:lnTo>
                    <a:pt x="857" y="453"/>
                  </a:lnTo>
                  <a:close/>
                  <a:moveTo>
                    <a:pt x="855" y="480"/>
                  </a:moveTo>
                  <a:lnTo>
                    <a:pt x="857" y="480"/>
                  </a:lnTo>
                  <a:lnTo>
                    <a:pt x="855" y="480"/>
                  </a:lnTo>
                  <a:close/>
                  <a:moveTo>
                    <a:pt x="425" y="1006"/>
                  </a:moveTo>
                  <a:lnTo>
                    <a:pt x="425" y="1004"/>
                  </a:lnTo>
                  <a:lnTo>
                    <a:pt x="425" y="1006"/>
                  </a:lnTo>
                  <a:close/>
                  <a:moveTo>
                    <a:pt x="75" y="546"/>
                  </a:moveTo>
                  <a:lnTo>
                    <a:pt x="73" y="546"/>
                  </a:lnTo>
                  <a:lnTo>
                    <a:pt x="75" y="546"/>
                  </a:lnTo>
                  <a:close/>
                  <a:moveTo>
                    <a:pt x="857" y="480"/>
                  </a:moveTo>
                  <a:lnTo>
                    <a:pt x="857" y="478"/>
                  </a:lnTo>
                  <a:lnTo>
                    <a:pt x="857" y="480"/>
                  </a:lnTo>
                  <a:close/>
                  <a:moveTo>
                    <a:pt x="615" y="636"/>
                  </a:moveTo>
                  <a:lnTo>
                    <a:pt x="615" y="638"/>
                  </a:lnTo>
                  <a:lnTo>
                    <a:pt x="615" y="636"/>
                  </a:lnTo>
                  <a:close/>
                  <a:moveTo>
                    <a:pt x="87" y="292"/>
                  </a:moveTo>
                  <a:lnTo>
                    <a:pt x="87" y="294"/>
                  </a:lnTo>
                  <a:lnTo>
                    <a:pt x="87" y="292"/>
                  </a:lnTo>
                  <a:close/>
                  <a:moveTo>
                    <a:pt x="73" y="548"/>
                  </a:moveTo>
                  <a:lnTo>
                    <a:pt x="75" y="548"/>
                  </a:lnTo>
                  <a:lnTo>
                    <a:pt x="73" y="548"/>
                  </a:lnTo>
                  <a:close/>
                  <a:moveTo>
                    <a:pt x="380" y="179"/>
                  </a:moveTo>
                  <a:lnTo>
                    <a:pt x="382" y="179"/>
                  </a:lnTo>
                  <a:lnTo>
                    <a:pt x="380" y="179"/>
                  </a:lnTo>
                  <a:close/>
                  <a:moveTo>
                    <a:pt x="857" y="478"/>
                  </a:moveTo>
                  <a:lnTo>
                    <a:pt x="859" y="480"/>
                  </a:lnTo>
                  <a:lnTo>
                    <a:pt x="857" y="478"/>
                  </a:lnTo>
                  <a:close/>
                  <a:moveTo>
                    <a:pt x="394" y="164"/>
                  </a:moveTo>
                  <a:lnTo>
                    <a:pt x="394" y="165"/>
                  </a:lnTo>
                  <a:lnTo>
                    <a:pt x="392" y="165"/>
                  </a:lnTo>
                  <a:lnTo>
                    <a:pt x="392" y="164"/>
                  </a:lnTo>
                  <a:lnTo>
                    <a:pt x="394" y="164"/>
                  </a:lnTo>
                  <a:lnTo>
                    <a:pt x="392" y="164"/>
                  </a:lnTo>
                  <a:lnTo>
                    <a:pt x="394" y="164"/>
                  </a:lnTo>
                  <a:close/>
                  <a:moveTo>
                    <a:pt x="851" y="484"/>
                  </a:moveTo>
                  <a:lnTo>
                    <a:pt x="851" y="482"/>
                  </a:lnTo>
                  <a:lnTo>
                    <a:pt x="853" y="484"/>
                  </a:lnTo>
                  <a:lnTo>
                    <a:pt x="851" y="484"/>
                  </a:lnTo>
                  <a:close/>
                  <a:moveTo>
                    <a:pt x="816" y="532"/>
                  </a:moveTo>
                  <a:lnTo>
                    <a:pt x="816" y="534"/>
                  </a:lnTo>
                  <a:lnTo>
                    <a:pt x="816" y="532"/>
                  </a:lnTo>
                  <a:close/>
                  <a:moveTo>
                    <a:pt x="112" y="636"/>
                  </a:moveTo>
                  <a:lnTo>
                    <a:pt x="112" y="638"/>
                  </a:lnTo>
                  <a:lnTo>
                    <a:pt x="110" y="638"/>
                  </a:lnTo>
                  <a:lnTo>
                    <a:pt x="112" y="636"/>
                  </a:lnTo>
                  <a:lnTo>
                    <a:pt x="110" y="636"/>
                  </a:lnTo>
                  <a:lnTo>
                    <a:pt x="112" y="636"/>
                  </a:lnTo>
                  <a:close/>
                  <a:moveTo>
                    <a:pt x="71" y="542"/>
                  </a:moveTo>
                  <a:lnTo>
                    <a:pt x="71" y="544"/>
                  </a:lnTo>
                  <a:lnTo>
                    <a:pt x="71" y="542"/>
                  </a:lnTo>
                  <a:close/>
                  <a:moveTo>
                    <a:pt x="853" y="490"/>
                  </a:moveTo>
                  <a:lnTo>
                    <a:pt x="853" y="492"/>
                  </a:lnTo>
                  <a:lnTo>
                    <a:pt x="851" y="490"/>
                  </a:lnTo>
                  <a:lnTo>
                    <a:pt x="853" y="490"/>
                  </a:lnTo>
                  <a:close/>
                  <a:moveTo>
                    <a:pt x="813" y="536"/>
                  </a:moveTo>
                  <a:lnTo>
                    <a:pt x="813" y="534"/>
                  </a:lnTo>
                  <a:lnTo>
                    <a:pt x="814" y="534"/>
                  </a:lnTo>
                  <a:lnTo>
                    <a:pt x="814" y="536"/>
                  </a:lnTo>
                  <a:lnTo>
                    <a:pt x="813" y="536"/>
                  </a:lnTo>
                  <a:close/>
                  <a:moveTo>
                    <a:pt x="432" y="970"/>
                  </a:moveTo>
                  <a:lnTo>
                    <a:pt x="434" y="970"/>
                  </a:lnTo>
                  <a:lnTo>
                    <a:pt x="432" y="970"/>
                  </a:lnTo>
                  <a:close/>
                  <a:moveTo>
                    <a:pt x="196" y="35"/>
                  </a:moveTo>
                  <a:lnTo>
                    <a:pt x="196" y="33"/>
                  </a:lnTo>
                  <a:lnTo>
                    <a:pt x="196" y="35"/>
                  </a:lnTo>
                  <a:close/>
                  <a:moveTo>
                    <a:pt x="415" y="1028"/>
                  </a:moveTo>
                  <a:lnTo>
                    <a:pt x="415" y="1026"/>
                  </a:lnTo>
                  <a:lnTo>
                    <a:pt x="415" y="1028"/>
                  </a:lnTo>
                  <a:close/>
                  <a:moveTo>
                    <a:pt x="845" y="503"/>
                  </a:moveTo>
                  <a:lnTo>
                    <a:pt x="843" y="503"/>
                  </a:lnTo>
                  <a:lnTo>
                    <a:pt x="845" y="503"/>
                  </a:lnTo>
                  <a:close/>
                  <a:moveTo>
                    <a:pt x="402" y="142"/>
                  </a:moveTo>
                  <a:lnTo>
                    <a:pt x="403" y="142"/>
                  </a:lnTo>
                  <a:lnTo>
                    <a:pt x="402" y="142"/>
                  </a:lnTo>
                  <a:lnTo>
                    <a:pt x="403" y="142"/>
                  </a:lnTo>
                  <a:lnTo>
                    <a:pt x="403" y="144"/>
                  </a:lnTo>
                  <a:lnTo>
                    <a:pt x="402" y="144"/>
                  </a:lnTo>
                  <a:lnTo>
                    <a:pt x="402" y="142"/>
                  </a:lnTo>
                  <a:close/>
                  <a:moveTo>
                    <a:pt x="903" y="398"/>
                  </a:moveTo>
                  <a:lnTo>
                    <a:pt x="903" y="400"/>
                  </a:lnTo>
                  <a:lnTo>
                    <a:pt x="903" y="398"/>
                  </a:lnTo>
                  <a:close/>
                  <a:moveTo>
                    <a:pt x="849" y="507"/>
                  </a:moveTo>
                  <a:lnTo>
                    <a:pt x="849" y="509"/>
                  </a:lnTo>
                  <a:lnTo>
                    <a:pt x="849" y="507"/>
                  </a:lnTo>
                  <a:close/>
                  <a:moveTo>
                    <a:pt x="392" y="1052"/>
                  </a:moveTo>
                  <a:lnTo>
                    <a:pt x="392" y="1054"/>
                  </a:lnTo>
                  <a:lnTo>
                    <a:pt x="392" y="1052"/>
                  </a:lnTo>
                  <a:close/>
                  <a:moveTo>
                    <a:pt x="41" y="235"/>
                  </a:moveTo>
                  <a:lnTo>
                    <a:pt x="42" y="235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1" y="235"/>
                  </a:lnTo>
                  <a:lnTo>
                    <a:pt x="41" y="237"/>
                  </a:lnTo>
                  <a:lnTo>
                    <a:pt x="41" y="235"/>
                  </a:lnTo>
                  <a:lnTo>
                    <a:pt x="42" y="235"/>
                  </a:lnTo>
                  <a:lnTo>
                    <a:pt x="41" y="235"/>
                  </a:lnTo>
                  <a:close/>
                  <a:moveTo>
                    <a:pt x="430" y="983"/>
                  </a:moveTo>
                  <a:lnTo>
                    <a:pt x="432" y="983"/>
                  </a:lnTo>
                  <a:lnTo>
                    <a:pt x="430" y="983"/>
                  </a:lnTo>
                  <a:lnTo>
                    <a:pt x="430" y="985"/>
                  </a:lnTo>
                  <a:lnTo>
                    <a:pt x="432" y="985"/>
                  </a:lnTo>
                  <a:lnTo>
                    <a:pt x="430" y="985"/>
                  </a:lnTo>
                  <a:lnTo>
                    <a:pt x="430" y="983"/>
                  </a:lnTo>
                  <a:close/>
                  <a:moveTo>
                    <a:pt x="204" y="56"/>
                  </a:moveTo>
                  <a:lnTo>
                    <a:pt x="202" y="56"/>
                  </a:lnTo>
                  <a:lnTo>
                    <a:pt x="204" y="56"/>
                  </a:lnTo>
                  <a:close/>
                  <a:moveTo>
                    <a:pt x="716" y="584"/>
                  </a:moveTo>
                  <a:lnTo>
                    <a:pt x="715" y="582"/>
                  </a:lnTo>
                  <a:lnTo>
                    <a:pt x="716" y="582"/>
                  </a:lnTo>
                  <a:lnTo>
                    <a:pt x="716" y="584"/>
                  </a:lnTo>
                  <a:close/>
                  <a:moveTo>
                    <a:pt x="60" y="540"/>
                  </a:moveTo>
                  <a:lnTo>
                    <a:pt x="60" y="542"/>
                  </a:lnTo>
                  <a:lnTo>
                    <a:pt x="60" y="540"/>
                  </a:lnTo>
                  <a:lnTo>
                    <a:pt x="60" y="542"/>
                  </a:lnTo>
                  <a:lnTo>
                    <a:pt x="60" y="540"/>
                  </a:lnTo>
                  <a:close/>
                  <a:moveTo>
                    <a:pt x="866" y="442"/>
                  </a:moveTo>
                  <a:lnTo>
                    <a:pt x="866" y="444"/>
                  </a:lnTo>
                  <a:lnTo>
                    <a:pt x="866" y="442"/>
                  </a:lnTo>
                  <a:close/>
                  <a:moveTo>
                    <a:pt x="868" y="438"/>
                  </a:moveTo>
                  <a:lnTo>
                    <a:pt x="868" y="436"/>
                  </a:lnTo>
                  <a:lnTo>
                    <a:pt x="868" y="438"/>
                  </a:lnTo>
                  <a:close/>
                  <a:moveTo>
                    <a:pt x="27" y="135"/>
                  </a:moveTo>
                  <a:lnTo>
                    <a:pt x="27" y="137"/>
                  </a:lnTo>
                  <a:lnTo>
                    <a:pt x="27" y="135"/>
                  </a:lnTo>
                  <a:lnTo>
                    <a:pt x="27" y="137"/>
                  </a:lnTo>
                  <a:lnTo>
                    <a:pt x="27" y="135"/>
                  </a:lnTo>
                  <a:lnTo>
                    <a:pt x="29" y="135"/>
                  </a:lnTo>
                  <a:lnTo>
                    <a:pt x="27" y="135"/>
                  </a:lnTo>
                  <a:close/>
                  <a:moveTo>
                    <a:pt x="887" y="407"/>
                  </a:moveTo>
                  <a:lnTo>
                    <a:pt x="885" y="407"/>
                  </a:lnTo>
                  <a:lnTo>
                    <a:pt x="887" y="407"/>
                  </a:lnTo>
                  <a:close/>
                  <a:moveTo>
                    <a:pt x="271" y="62"/>
                  </a:moveTo>
                  <a:lnTo>
                    <a:pt x="273" y="62"/>
                  </a:lnTo>
                  <a:lnTo>
                    <a:pt x="271" y="62"/>
                  </a:lnTo>
                  <a:close/>
                  <a:moveTo>
                    <a:pt x="306" y="142"/>
                  </a:moveTo>
                  <a:lnTo>
                    <a:pt x="304" y="142"/>
                  </a:lnTo>
                  <a:lnTo>
                    <a:pt x="306" y="142"/>
                  </a:lnTo>
                  <a:close/>
                  <a:moveTo>
                    <a:pt x="41" y="229"/>
                  </a:moveTo>
                  <a:lnTo>
                    <a:pt x="41" y="231"/>
                  </a:lnTo>
                  <a:lnTo>
                    <a:pt x="41" y="229"/>
                  </a:lnTo>
                  <a:lnTo>
                    <a:pt x="42" y="229"/>
                  </a:lnTo>
                  <a:lnTo>
                    <a:pt x="42" y="231"/>
                  </a:lnTo>
                  <a:lnTo>
                    <a:pt x="41" y="231"/>
                  </a:lnTo>
                  <a:lnTo>
                    <a:pt x="41" y="229"/>
                  </a:lnTo>
                  <a:lnTo>
                    <a:pt x="41" y="231"/>
                  </a:lnTo>
                  <a:lnTo>
                    <a:pt x="41" y="229"/>
                  </a:lnTo>
                  <a:lnTo>
                    <a:pt x="41" y="231"/>
                  </a:lnTo>
                  <a:lnTo>
                    <a:pt x="41" y="229"/>
                  </a:lnTo>
                  <a:close/>
                  <a:moveTo>
                    <a:pt x="400" y="158"/>
                  </a:moveTo>
                  <a:lnTo>
                    <a:pt x="402" y="158"/>
                  </a:lnTo>
                  <a:lnTo>
                    <a:pt x="400" y="158"/>
                  </a:lnTo>
                  <a:close/>
                  <a:moveTo>
                    <a:pt x="388" y="1054"/>
                  </a:moveTo>
                  <a:lnTo>
                    <a:pt x="388" y="1056"/>
                  </a:lnTo>
                  <a:lnTo>
                    <a:pt x="388" y="1054"/>
                  </a:lnTo>
                  <a:close/>
                  <a:moveTo>
                    <a:pt x="859" y="471"/>
                  </a:moveTo>
                  <a:lnTo>
                    <a:pt x="861" y="471"/>
                  </a:lnTo>
                  <a:lnTo>
                    <a:pt x="861" y="473"/>
                  </a:lnTo>
                  <a:lnTo>
                    <a:pt x="859" y="473"/>
                  </a:lnTo>
                  <a:lnTo>
                    <a:pt x="859" y="471"/>
                  </a:lnTo>
                  <a:close/>
                  <a:moveTo>
                    <a:pt x="861" y="452"/>
                  </a:moveTo>
                  <a:lnTo>
                    <a:pt x="861" y="450"/>
                  </a:lnTo>
                  <a:lnTo>
                    <a:pt x="861" y="452"/>
                  </a:lnTo>
                  <a:close/>
                  <a:moveTo>
                    <a:pt x="440" y="972"/>
                  </a:moveTo>
                  <a:lnTo>
                    <a:pt x="440" y="970"/>
                  </a:lnTo>
                  <a:lnTo>
                    <a:pt x="440" y="972"/>
                  </a:lnTo>
                  <a:close/>
                  <a:moveTo>
                    <a:pt x="27" y="133"/>
                  </a:moveTo>
                  <a:lnTo>
                    <a:pt x="25" y="133"/>
                  </a:lnTo>
                  <a:lnTo>
                    <a:pt x="27" y="133"/>
                  </a:lnTo>
                  <a:close/>
                  <a:moveTo>
                    <a:pt x="192" y="43"/>
                  </a:moveTo>
                  <a:lnTo>
                    <a:pt x="190" y="43"/>
                  </a:lnTo>
                  <a:lnTo>
                    <a:pt x="192" y="43"/>
                  </a:lnTo>
                  <a:close/>
                  <a:moveTo>
                    <a:pt x="853" y="478"/>
                  </a:moveTo>
                  <a:lnTo>
                    <a:pt x="855" y="477"/>
                  </a:lnTo>
                  <a:lnTo>
                    <a:pt x="855" y="478"/>
                  </a:lnTo>
                  <a:lnTo>
                    <a:pt x="853" y="478"/>
                  </a:lnTo>
                  <a:close/>
                  <a:moveTo>
                    <a:pt x="52" y="521"/>
                  </a:moveTo>
                  <a:lnTo>
                    <a:pt x="54" y="521"/>
                  </a:lnTo>
                  <a:lnTo>
                    <a:pt x="52" y="521"/>
                  </a:lnTo>
                  <a:close/>
                  <a:moveTo>
                    <a:pt x="880" y="417"/>
                  </a:moveTo>
                  <a:lnTo>
                    <a:pt x="880" y="415"/>
                  </a:lnTo>
                  <a:lnTo>
                    <a:pt x="880" y="417"/>
                  </a:lnTo>
                  <a:close/>
                  <a:moveTo>
                    <a:pt x="198" y="54"/>
                  </a:moveTo>
                  <a:lnTo>
                    <a:pt x="200" y="54"/>
                  </a:lnTo>
                  <a:lnTo>
                    <a:pt x="198" y="54"/>
                  </a:lnTo>
                  <a:close/>
                  <a:moveTo>
                    <a:pt x="67" y="540"/>
                  </a:moveTo>
                  <a:lnTo>
                    <a:pt x="67" y="542"/>
                  </a:lnTo>
                  <a:lnTo>
                    <a:pt x="67" y="540"/>
                  </a:lnTo>
                  <a:lnTo>
                    <a:pt x="67" y="542"/>
                  </a:lnTo>
                  <a:lnTo>
                    <a:pt x="67" y="540"/>
                  </a:lnTo>
                  <a:lnTo>
                    <a:pt x="67" y="542"/>
                  </a:lnTo>
                  <a:lnTo>
                    <a:pt x="67" y="540"/>
                  </a:lnTo>
                  <a:close/>
                  <a:moveTo>
                    <a:pt x="394" y="165"/>
                  </a:moveTo>
                  <a:lnTo>
                    <a:pt x="394" y="167"/>
                  </a:lnTo>
                  <a:lnTo>
                    <a:pt x="392" y="167"/>
                  </a:lnTo>
                  <a:lnTo>
                    <a:pt x="394" y="167"/>
                  </a:lnTo>
                  <a:lnTo>
                    <a:pt x="392" y="167"/>
                  </a:lnTo>
                  <a:lnTo>
                    <a:pt x="394" y="167"/>
                  </a:lnTo>
                  <a:lnTo>
                    <a:pt x="394" y="165"/>
                  </a:lnTo>
                  <a:close/>
                  <a:moveTo>
                    <a:pt x="428" y="991"/>
                  </a:moveTo>
                  <a:lnTo>
                    <a:pt x="428" y="993"/>
                  </a:lnTo>
                  <a:lnTo>
                    <a:pt x="427" y="993"/>
                  </a:lnTo>
                  <a:lnTo>
                    <a:pt x="427" y="991"/>
                  </a:lnTo>
                  <a:lnTo>
                    <a:pt x="428" y="991"/>
                  </a:lnTo>
                  <a:close/>
                  <a:moveTo>
                    <a:pt x="73" y="548"/>
                  </a:moveTo>
                  <a:lnTo>
                    <a:pt x="71" y="548"/>
                  </a:lnTo>
                  <a:lnTo>
                    <a:pt x="73" y="548"/>
                  </a:lnTo>
                  <a:close/>
                  <a:moveTo>
                    <a:pt x="279" y="106"/>
                  </a:moveTo>
                  <a:lnTo>
                    <a:pt x="279" y="108"/>
                  </a:lnTo>
                  <a:lnTo>
                    <a:pt x="277" y="108"/>
                  </a:lnTo>
                  <a:lnTo>
                    <a:pt x="279" y="108"/>
                  </a:lnTo>
                  <a:lnTo>
                    <a:pt x="277" y="108"/>
                  </a:lnTo>
                  <a:lnTo>
                    <a:pt x="279" y="108"/>
                  </a:lnTo>
                  <a:lnTo>
                    <a:pt x="279" y="106"/>
                  </a:lnTo>
                  <a:close/>
                  <a:moveTo>
                    <a:pt x="413" y="1029"/>
                  </a:moveTo>
                  <a:lnTo>
                    <a:pt x="411" y="1029"/>
                  </a:lnTo>
                  <a:lnTo>
                    <a:pt x="411" y="1031"/>
                  </a:lnTo>
                  <a:lnTo>
                    <a:pt x="411" y="1029"/>
                  </a:lnTo>
                  <a:lnTo>
                    <a:pt x="413" y="1029"/>
                  </a:lnTo>
                  <a:close/>
                  <a:moveTo>
                    <a:pt x="56" y="523"/>
                  </a:moveTo>
                  <a:lnTo>
                    <a:pt x="54" y="523"/>
                  </a:lnTo>
                  <a:lnTo>
                    <a:pt x="56" y="523"/>
                  </a:lnTo>
                  <a:close/>
                  <a:moveTo>
                    <a:pt x="597" y="661"/>
                  </a:moveTo>
                  <a:lnTo>
                    <a:pt x="597" y="663"/>
                  </a:lnTo>
                  <a:lnTo>
                    <a:pt x="597" y="661"/>
                  </a:lnTo>
                  <a:lnTo>
                    <a:pt x="597" y="663"/>
                  </a:lnTo>
                  <a:lnTo>
                    <a:pt x="597" y="661"/>
                  </a:lnTo>
                  <a:close/>
                  <a:moveTo>
                    <a:pt x="283" y="102"/>
                  </a:moveTo>
                  <a:lnTo>
                    <a:pt x="283" y="104"/>
                  </a:lnTo>
                  <a:lnTo>
                    <a:pt x="283" y="102"/>
                  </a:lnTo>
                  <a:lnTo>
                    <a:pt x="283" y="104"/>
                  </a:lnTo>
                  <a:lnTo>
                    <a:pt x="283" y="102"/>
                  </a:lnTo>
                  <a:lnTo>
                    <a:pt x="281" y="102"/>
                  </a:lnTo>
                  <a:lnTo>
                    <a:pt x="283" y="102"/>
                  </a:lnTo>
                  <a:close/>
                  <a:moveTo>
                    <a:pt x="436" y="968"/>
                  </a:moveTo>
                  <a:lnTo>
                    <a:pt x="436" y="970"/>
                  </a:lnTo>
                  <a:lnTo>
                    <a:pt x="436" y="968"/>
                  </a:lnTo>
                  <a:close/>
                  <a:moveTo>
                    <a:pt x="864" y="436"/>
                  </a:moveTo>
                  <a:lnTo>
                    <a:pt x="864" y="434"/>
                  </a:lnTo>
                  <a:lnTo>
                    <a:pt x="864" y="436"/>
                  </a:lnTo>
                  <a:close/>
                  <a:moveTo>
                    <a:pt x="307" y="181"/>
                  </a:moveTo>
                  <a:lnTo>
                    <a:pt x="307" y="183"/>
                  </a:lnTo>
                  <a:lnTo>
                    <a:pt x="307" y="181"/>
                  </a:lnTo>
                  <a:close/>
                  <a:moveTo>
                    <a:pt x="250" y="58"/>
                  </a:moveTo>
                  <a:lnTo>
                    <a:pt x="250" y="56"/>
                  </a:lnTo>
                  <a:lnTo>
                    <a:pt x="250" y="58"/>
                  </a:lnTo>
                  <a:close/>
                  <a:moveTo>
                    <a:pt x="62" y="536"/>
                  </a:moveTo>
                  <a:lnTo>
                    <a:pt x="64" y="536"/>
                  </a:lnTo>
                  <a:lnTo>
                    <a:pt x="62" y="536"/>
                  </a:lnTo>
                  <a:close/>
                  <a:moveTo>
                    <a:pt x="41" y="267"/>
                  </a:moveTo>
                  <a:lnTo>
                    <a:pt x="41" y="269"/>
                  </a:lnTo>
                  <a:lnTo>
                    <a:pt x="41" y="267"/>
                  </a:lnTo>
                  <a:close/>
                  <a:moveTo>
                    <a:pt x="35" y="144"/>
                  </a:moveTo>
                  <a:lnTo>
                    <a:pt x="35" y="146"/>
                  </a:lnTo>
                  <a:lnTo>
                    <a:pt x="35" y="144"/>
                  </a:lnTo>
                  <a:close/>
                  <a:moveTo>
                    <a:pt x="75" y="540"/>
                  </a:moveTo>
                  <a:lnTo>
                    <a:pt x="73" y="540"/>
                  </a:lnTo>
                  <a:lnTo>
                    <a:pt x="73" y="542"/>
                  </a:lnTo>
                  <a:lnTo>
                    <a:pt x="73" y="540"/>
                  </a:lnTo>
                  <a:lnTo>
                    <a:pt x="75" y="540"/>
                  </a:lnTo>
                  <a:close/>
                  <a:moveTo>
                    <a:pt x="861" y="450"/>
                  </a:moveTo>
                  <a:lnTo>
                    <a:pt x="861" y="452"/>
                  </a:lnTo>
                  <a:lnTo>
                    <a:pt x="861" y="450"/>
                  </a:lnTo>
                  <a:close/>
                  <a:moveTo>
                    <a:pt x="42" y="231"/>
                  </a:moveTo>
                  <a:lnTo>
                    <a:pt x="42" y="233"/>
                  </a:lnTo>
                  <a:lnTo>
                    <a:pt x="41" y="233"/>
                  </a:lnTo>
                  <a:lnTo>
                    <a:pt x="41" y="231"/>
                  </a:lnTo>
                  <a:lnTo>
                    <a:pt x="42" y="231"/>
                  </a:lnTo>
                  <a:close/>
                  <a:moveTo>
                    <a:pt x="807" y="540"/>
                  </a:moveTo>
                  <a:lnTo>
                    <a:pt x="807" y="542"/>
                  </a:lnTo>
                  <a:lnTo>
                    <a:pt x="805" y="540"/>
                  </a:lnTo>
                  <a:lnTo>
                    <a:pt x="807" y="540"/>
                  </a:lnTo>
                  <a:close/>
                  <a:moveTo>
                    <a:pt x="884" y="409"/>
                  </a:moveTo>
                  <a:lnTo>
                    <a:pt x="884" y="411"/>
                  </a:lnTo>
                  <a:lnTo>
                    <a:pt x="884" y="409"/>
                  </a:lnTo>
                  <a:lnTo>
                    <a:pt x="884" y="411"/>
                  </a:lnTo>
                  <a:lnTo>
                    <a:pt x="884" y="409"/>
                  </a:lnTo>
                  <a:close/>
                  <a:moveTo>
                    <a:pt x="836" y="523"/>
                  </a:moveTo>
                  <a:lnTo>
                    <a:pt x="836" y="521"/>
                  </a:lnTo>
                  <a:lnTo>
                    <a:pt x="836" y="523"/>
                  </a:lnTo>
                  <a:close/>
                  <a:moveTo>
                    <a:pt x="19" y="81"/>
                  </a:moveTo>
                  <a:lnTo>
                    <a:pt x="19" y="83"/>
                  </a:lnTo>
                  <a:lnTo>
                    <a:pt x="19" y="81"/>
                  </a:lnTo>
                  <a:close/>
                  <a:moveTo>
                    <a:pt x="419" y="96"/>
                  </a:moveTo>
                  <a:lnTo>
                    <a:pt x="419" y="98"/>
                  </a:lnTo>
                  <a:lnTo>
                    <a:pt x="419" y="96"/>
                  </a:lnTo>
                  <a:close/>
                  <a:moveTo>
                    <a:pt x="540" y="826"/>
                  </a:moveTo>
                  <a:lnTo>
                    <a:pt x="540" y="828"/>
                  </a:lnTo>
                  <a:lnTo>
                    <a:pt x="540" y="826"/>
                  </a:lnTo>
                  <a:close/>
                  <a:moveTo>
                    <a:pt x="419" y="108"/>
                  </a:moveTo>
                  <a:lnTo>
                    <a:pt x="419" y="110"/>
                  </a:lnTo>
                  <a:lnTo>
                    <a:pt x="419" y="108"/>
                  </a:lnTo>
                  <a:close/>
                  <a:moveTo>
                    <a:pt x="413" y="98"/>
                  </a:moveTo>
                  <a:lnTo>
                    <a:pt x="415" y="98"/>
                  </a:lnTo>
                  <a:lnTo>
                    <a:pt x="413" y="98"/>
                  </a:lnTo>
                  <a:close/>
                  <a:moveTo>
                    <a:pt x="35" y="144"/>
                  </a:moveTo>
                  <a:lnTo>
                    <a:pt x="33" y="144"/>
                  </a:lnTo>
                  <a:lnTo>
                    <a:pt x="35" y="144"/>
                  </a:lnTo>
                  <a:close/>
                  <a:moveTo>
                    <a:pt x="440" y="968"/>
                  </a:moveTo>
                  <a:lnTo>
                    <a:pt x="438" y="968"/>
                  </a:lnTo>
                  <a:lnTo>
                    <a:pt x="440" y="968"/>
                  </a:lnTo>
                  <a:lnTo>
                    <a:pt x="438" y="968"/>
                  </a:lnTo>
                  <a:lnTo>
                    <a:pt x="440" y="968"/>
                  </a:lnTo>
                  <a:close/>
                  <a:moveTo>
                    <a:pt x="409" y="108"/>
                  </a:moveTo>
                  <a:lnTo>
                    <a:pt x="411" y="108"/>
                  </a:lnTo>
                  <a:lnTo>
                    <a:pt x="409" y="108"/>
                  </a:lnTo>
                  <a:close/>
                  <a:moveTo>
                    <a:pt x="880" y="417"/>
                  </a:moveTo>
                  <a:lnTo>
                    <a:pt x="882" y="417"/>
                  </a:lnTo>
                  <a:lnTo>
                    <a:pt x="880" y="417"/>
                  </a:lnTo>
                  <a:lnTo>
                    <a:pt x="880" y="415"/>
                  </a:lnTo>
                  <a:lnTo>
                    <a:pt x="880" y="417"/>
                  </a:lnTo>
                  <a:lnTo>
                    <a:pt x="880" y="415"/>
                  </a:lnTo>
                  <a:lnTo>
                    <a:pt x="880" y="417"/>
                  </a:lnTo>
                  <a:close/>
                  <a:moveTo>
                    <a:pt x="868" y="436"/>
                  </a:moveTo>
                  <a:lnTo>
                    <a:pt x="868" y="434"/>
                  </a:lnTo>
                  <a:lnTo>
                    <a:pt x="870" y="434"/>
                  </a:lnTo>
                  <a:lnTo>
                    <a:pt x="868" y="436"/>
                  </a:lnTo>
                  <a:close/>
                  <a:moveTo>
                    <a:pt x="425" y="999"/>
                  </a:moveTo>
                  <a:lnTo>
                    <a:pt x="425" y="1001"/>
                  </a:lnTo>
                  <a:lnTo>
                    <a:pt x="423" y="1001"/>
                  </a:lnTo>
                  <a:lnTo>
                    <a:pt x="425" y="1001"/>
                  </a:lnTo>
                  <a:lnTo>
                    <a:pt x="425" y="999"/>
                  </a:lnTo>
                  <a:close/>
                  <a:moveTo>
                    <a:pt x="828" y="526"/>
                  </a:moveTo>
                  <a:lnTo>
                    <a:pt x="830" y="525"/>
                  </a:lnTo>
                  <a:lnTo>
                    <a:pt x="830" y="526"/>
                  </a:lnTo>
                  <a:lnTo>
                    <a:pt x="828" y="526"/>
                  </a:lnTo>
                  <a:close/>
                  <a:moveTo>
                    <a:pt x="319" y="156"/>
                  </a:moveTo>
                  <a:lnTo>
                    <a:pt x="319" y="154"/>
                  </a:lnTo>
                  <a:lnTo>
                    <a:pt x="317" y="154"/>
                  </a:lnTo>
                  <a:lnTo>
                    <a:pt x="319" y="154"/>
                  </a:lnTo>
                  <a:lnTo>
                    <a:pt x="319" y="156"/>
                  </a:lnTo>
                  <a:close/>
                  <a:moveTo>
                    <a:pt x="267" y="68"/>
                  </a:moveTo>
                  <a:lnTo>
                    <a:pt x="267" y="70"/>
                  </a:lnTo>
                  <a:lnTo>
                    <a:pt x="267" y="68"/>
                  </a:lnTo>
                  <a:close/>
                  <a:moveTo>
                    <a:pt x="866" y="430"/>
                  </a:moveTo>
                  <a:lnTo>
                    <a:pt x="868" y="430"/>
                  </a:lnTo>
                  <a:lnTo>
                    <a:pt x="866" y="430"/>
                  </a:lnTo>
                  <a:close/>
                  <a:moveTo>
                    <a:pt x="868" y="434"/>
                  </a:moveTo>
                  <a:lnTo>
                    <a:pt x="868" y="436"/>
                  </a:lnTo>
                  <a:lnTo>
                    <a:pt x="868" y="434"/>
                  </a:lnTo>
                  <a:close/>
                  <a:moveTo>
                    <a:pt x="265" y="46"/>
                  </a:moveTo>
                  <a:lnTo>
                    <a:pt x="265" y="48"/>
                  </a:lnTo>
                  <a:lnTo>
                    <a:pt x="265" y="46"/>
                  </a:lnTo>
                  <a:lnTo>
                    <a:pt x="265" y="48"/>
                  </a:lnTo>
                  <a:lnTo>
                    <a:pt x="265" y="46"/>
                  </a:lnTo>
                  <a:close/>
                  <a:moveTo>
                    <a:pt x="66" y="538"/>
                  </a:moveTo>
                  <a:lnTo>
                    <a:pt x="64" y="538"/>
                  </a:lnTo>
                  <a:lnTo>
                    <a:pt x="66" y="538"/>
                  </a:lnTo>
                  <a:close/>
                  <a:moveTo>
                    <a:pt x="434" y="970"/>
                  </a:moveTo>
                  <a:lnTo>
                    <a:pt x="434" y="968"/>
                  </a:lnTo>
                  <a:lnTo>
                    <a:pt x="434" y="970"/>
                  </a:lnTo>
                  <a:close/>
                  <a:moveTo>
                    <a:pt x="58" y="187"/>
                  </a:moveTo>
                  <a:lnTo>
                    <a:pt x="58" y="189"/>
                  </a:lnTo>
                  <a:lnTo>
                    <a:pt x="58" y="187"/>
                  </a:lnTo>
                  <a:close/>
                  <a:moveTo>
                    <a:pt x="386" y="1058"/>
                  </a:moveTo>
                  <a:lnTo>
                    <a:pt x="384" y="1058"/>
                  </a:lnTo>
                  <a:lnTo>
                    <a:pt x="386" y="1058"/>
                  </a:lnTo>
                  <a:close/>
                  <a:moveTo>
                    <a:pt x="115" y="638"/>
                  </a:moveTo>
                  <a:lnTo>
                    <a:pt x="114" y="638"/>
                  </a:lnTo>
                  <a:lnTo>
                    <a:pt x="115" y="638"/>
                  </a:lnTo>
                  <a:close/>
                  <a:moveTo>
                    <a:pt x="855" y="492"/>
                  </a:moveTo>
                  <a:lnTo>
                    <a:pt x="855" y="494"/>
                  </a:lnTo>
                  <a:lnTo>
                    <a:pt x="855" y="492"/>
                  </a:lnTo>
                  <a:close/>
                  <a:moveTo>
                    <a:pt x="0" y="41"/>
                  </a:moveTo>
                  <a:lnTo>
                    <a:pt x="0" y="39"/>
                  </a:lnTo>
                  <a:lnTo>
                    <a:pt x="2" y="39"/>
                  </a:lnTo>
                  <a:lnTo>
                    <a:pt x="0" y="41"/>
                  </a:lnTo>
                  <a:close/>
                  <a:moveTo>
                    <a:pt x="175" y="29"/>
                  </a:moveTo>
                  <a:lnTo>
                    <a:pt x="177" y="29"/>
                  </a:lnTo>
                  <a:lnTo>
                    <a:pt x="175" y="31"/>
                  </a:lnTo>
                  <a:lnTo>
                    <a:pt x="175" y="29"/>
                  </a:lnTo>
                  <a:close/>
                  <a:moveTo>
                    <a:pt x="313" y="164"/>
                  </a:moveTo>
                  <a:lnTo>
                    <a:pt x="311" y="164"/>
                  </a:lnTo>
                  <a:lnTo>
                    <a:pt x="313" y="164"/>
                  </a:lnTo>
                  <a:close/>
                  <a:moveTo>
                    <a:pt x="64" y="538"/>
                  </a:moveTo>
                  <a:lnTo>
                    <a:pt x="62" y="538"/>
                  </a:lnTo>
                  <a:lnTo>
                    <a:pt x="64" y="538"/>
                  </a:lnTo>
                  <a:close/>
                  <a:moveTo>
                    <a:pt x="302" y="171"/>
                  </a:moveTo>
                  <a:lnTo>
                    <a:pt x="302" y="169"/>
                  </a:lnTo>
                  <a:lnTo>
                    <a:pt x="302" y="171"/>
                  </a:lnTo>
                  <a:close/>
                  <a:moveTo>
                    <a:pt x="66" y="536"/>
                  </a:moveTo>
                  <a:lnTo>
                    <a:pt x="64" y="536"/>
                  </a:lnTo>
                  <a:lnTo>
                    <a:pt x="64" y="538"/>
                  </a:lnTo>
                  <a:lnTo>
                    <a:pt x="64" y="536"/>
                  </a:lnTo>
                  <a:lnTo>
                    <a:pt x="64" y="538"/>
                  </a:lnTo>
                  <a:lnTo>
                    <a:pt x="64" y="536"/>
                  </a:lnTo>
                  <a:lnTo>
                    <a:pt x="66" y="536"/>
                  </a:lnTo>
                  <a:close/>
                  <a:moveTo>
                    <a:pt x="859" y="478"/>
                  </a:moveTo>
                  <a:lnTo>
                    <a:pt x="859" y="480"/>
                  </a:lnTo>
                  <a:lnTo>
                    <a:pt x="859" y="478"/>
                  </a:lnTo>
                  <a:close/>
                  <a:moveTo>
                    <a:pt x="39" y="238"/>
                  </a:moveTo>
                  <a:lnTo>
                    <a:pt x="41" y="238"/>
                  </a:lnTo>
                  <a:lnTo>
                    <a:pt x="39" y="238"/>
                  </a:lnTo>
                  <a:lnTo>
                    <a:pt x="41" y="238"/>
                  </a:lnTo>
                  <a:lnTo>
                    <a:pt x="39" y="238"/>
                  </a:lnTo>
                  <a:close/>
                  <a:moveTo>
                    <a:pt x="519" y="876"/>
                  </a:moveTo>
                  <a:lnTo>
                    <a:pt x="519" y="878"/>
                  </a:lnTo>
                  <a:lnTo>
                    <a:pt x="519" y="876"/>
                  </a:lnTo>
                  <a:close/>
                  <a:moveTo>
                    <a:pt x="33" y="144"/>
                  </a:moveTo>
                  <a:lnTo>
                    <a:pt x="33" y="146"/>
                  </a:lnTo>
                  <a:lnTo>
                    <a:pt x="31" y="146"/>
                  </a:lnTo>
                  <a:lnTo>
                    <a:pt x="33" y="146"/>
                  </a:lnTo>
                  <a:lnTo>
                    <a:pt x="31" y="146"/>
                  </a:lnTo>
                  <a:lnTo>
                    <a:pt x="31" y="144"/>
                  </a:lnTo>
                  <a:lnTo>
                    <a:pt x="33" y="144"/>
                  </a:lnTo>
                  <a:close/>
                  <a:moveTo>
                    <a:pt x="283" y="110"/>
                  </a:moveTo>
                  <a:lnTo>
                    <a:pt x="283" y="112"/>
                  </a:lnTo>
                  <a:lnTo>
                    <a:pt x="283" y="110"/>
                  </a:lnTo>
                  <a:close/>
                  <a:moveTo>
                    <a:pt x="29" y="135"/>
                  </a:moveTo>
                  <a:lnTo>
                    <a:pt x="29" y="133"/>
                  </a:lnTo>
                  <a:lnTo>
                    <a:pt x="29" y="135"/>
                  </a:lnTo>
                  <a:close/>
                  <a:moveTo>
                    <a:pt x="421" y="1022"/>
                  </a:moveTo>
                  <a:lnTo>
                    <a:pt x="419" y="1022"/>
                  </a:lnTo>
                  <a:lnTo>
                    <a:pt x="421" y="1020"/>
                  </a:lnTo>
                  <a:lnTo>
                    <a:pt x="421" y="1022"/>
                  </a:lnTo>
                  <a:close/>
                  <a:moveTo>
                    <a:pt x="39" y="156"/>
                  </a:moveTo>
                  <a:lnTo>
                    <a:pt x="41" y="156"/>
                  </a:lnTo>
                  <a:lnTo>
                    <a:pt x="39" y="156"/>
                  </a:lnTo>
                  <a:lnTo>
                    <a:pt x="41" y="156"/>
                  </a:lnTo>
                  <a:lnTo>
                    <a:pt x="39" y="156"/>
                  </a:lnTo>
                  <a:close/>
                  <a:moveTo>
                    <a:pt x="67" y="542"/>
                  </a:moveTo>
                  <a:lnTo>
                    <a:pt x="66" y="542"/>
                  </a:lnTo>
                  <a:lnTo>
                    <a:pt x="67" y="542"/>
                  </a:lnTo>
                  <a:close/>
                  <a:moveTo>
                    <a:pt x="354" y="179"/>
                  </a:moveTo>
                  <a:lnTo>
                    <a:pt x="354" y="181"/>
                  </a:lnTo>
                  <a:lnTo>
                    <a:pt x="354" y="179"/>
                  </a:lnTo>
                  <a:close/>
                  <a:moveTo>
                    <a:pt x="73" y="540"/>
                  </a:moveTo>
                  <a:lnTo>
                    <a:pt x="73" y="542"/>
                  </a:lnTo>
                  <a:lnTo>
                    <a:pt x="73" y="540"/>
                  </a:lnTo>
                  <a:close/>
                  <a:moveTo>
                    <a:pt x="37" y="240"/>
                  </a:moveTo>
                  <a:lnTo>
                    <a:pt x="39" y="240"/>
                  </a:lnTo>
                  <a:lnTo>
                    <a:pt x="37" y="240"/>
                  </a:lnTo>
                  <a:close/>
                  <a:moveTo>
                    <a:pt x="417" y="94"/>
                  </a:moveTo>
                  <a:lnTo>
                    <a:pt x="417" y="96"/>
                  </a:lnTo>
                  <a:lnTo>
                    <a:pt x="417" y="94"/>
                  </a:ln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425" y="999"/>
                  </a:moveTo>
                  <a:lnTo>
                    <a:pt x="425" y="1001"/>
                  </a:lnTo>
                  <a:lnTo>
                    <a:pt x="425" y="999"/>
                  </a:lnTo>
                  <a:close/>
                  <a:moveTo>
                    <a:pt x="423" y="1003"/>
                  </a:moveTo>
                  <a:lnTo>
                    <a:pt x="421" y="1003"/>
                  </a:lnTo>
                  <a:lnTo>
                    <a:pt x="423" y="1003"/>
                  </a:lnTo>
                  <a:lnTo>
                    <a:pt x="423" y="1001"/>
                  </a:lnTo>
                  <a:lnTo>
                    <a:pt x="423" y="1003"/>
                  </a:lnTo>
                  <a:close/>
                  <a:moveTo>
                    <a:pt x="60" y="536"/>
                  </a:moveTo>
                  <a:lnTo>
                    <a:pt x="62" y="536"/>
                  </a:lnTo>
                  <a:lnTo>
                    <a:pt x="60" y="536"/>
                  </a:lnTo>
                  <a:close/>
                  <a:moveTo>
                    <a:pt x="39" y="242"/>
                  </a:moveTo>
                  <a:lnTo>
                    <a:pt x="39" y="244"/>
                  </a:lnTo>
                  <a:lnTo>
                    <a:pt x="39" y="242"/>
                  </a:lnTo>
                  <a:close/>
                  <a:moveTo>
                    <a:pt x="402" y="1035"/>
                  </a:moveTo>
                  <a:lnTo>
                    <a:pt x="403" y="1035"/>
                  </a:lnTo>
                  <a:lnTo>
                    <a:pt x="403" y="1037"/>
                  </a:lnTo>
                  <a:lnTo>
                    <a:pt x="402" y="1037"/>
                  </a:lnTo>
                  <a:lnTo>
                    <a:pt x="402" y="1035"/>
                  </a:lnTo>
                  <a:close/>
                  <a:moveTo>
                    <a:pt x="411" y="62"/>
                  </a:moveTo>
                  <a:lnTo>
                    <a:pt x="411" y="64"/>
                  </a:lnTo>
                  <a:lnTo>
                    <a:pt x="411" y="62"/>
                  </a:lnTo>
                  <a:close/>
                  <a:moveTo>
                    <a:pt x="48" y="194"/>
                  </a:moveTo>
                  <a:lnTo>
                    <a:pt x="50" y="194"/>
                  </a:lnTo>
                  <a:lnTo>
                    <a:pt x="48" y="194"/>
                  </a:lnTo>
                  <a:close/>
                  <a:moveTo>
                    <a:pt x="83" y="571"/>
                  </a:moveTo>
                  <a:lnTo>
                    <a:pt x="81" y="571"/>
                  </a:lnTo>
                  <a:lnTo>
                    <a:pt x="81" y="569"/>
                  </a:lnTo>
                  <a:lnTo>
                    <a:pt x="83" y="569"/>
                  </a:lnTo>
                  <a:lnTo>
                    <a:pt x="83" y="571"/>
                  </a:lnTo>
                  <a:close/>
                  <a:moveTo>
                    <a:pt x="313" y="160"/>
                  </a:moveTo>
                  <a:lnTo>
                    <a:pt x="311" y="160"/>
                  </a:lnTo>
                  <a:lnTo>
                    <a:pt x="313" y="160"/>
                  </a:lnTo>
                  <a:close/>
                  <a:moveTo>
                    <a:pt x="828" y="526"/>
                  </a:moveTo>
                  <a:lnTo>
                    <a:pt x="830" y="526"/>
                  </a:lnTo>
                  <a:lnTo>
                    <a:pt x="828" y="526"/>
                  </a:lnTo>
                  <a:close/>
                  <a:moveTo>
                    <a:pt x="271" y="54"/>
                  </a:moveTo>
                  <a:lnTo>
                    <a:pt x="271" y="56"/>
                  </a:lnTo>
                  <a:lnTo>
                    <a:pt x="271" y="54"/>
                  </a:lnTo>
                  <a:lnTo>
                    <a:pt x="271" y="56"/>
                  </a:lnTo>
                  <a:lnTo>
                    <a:pt x="271" y="54"/>
                  </a:lnTo>
                  <a:close/>
                  <a:moveTo>
                    <a:pt x="411" y="135"/>
                  </a:moveTo>
                  <a:lnTo>
                    <a:pt x="409" y="135"/>
                  </a:lnTo>
                  <a:lnTo>
                    <a:pt x="411" y="135"/>
                  </a:lnTo>
                  <a:close/>
                  <a:moveTo>
                    <a:pt x="413" y="93"/>
                  </a:moveTo>
                  <a:lnTo>
                    <a:pt x="415" y="93"/>
                  </a:lnTo>
                  <a:lnTo>
                    <a:pt x="413" y="93"/>
                  </a:lnTo>
                  <a:close/>
                  <a:moveTo>
                    <a:pt x="882" y="413"/>
                  </a:moveTo>
                  <a:lnTo>
                    <a:pt x="882" y="411"/>
                  </a:lnTo>
                  <a:lnTo>
                    <a:pt x="882" y="413"/>
                  </a:lnTo>
                  <a:close/>
                  <a:moveTo>
                    <a:pt x="62" y="538"/>
                  </a:moveTo>
                  <a:lnTo>
                    <a:pt x="62" y="540"/>
                  </a:lnTo>
                  <a:lnTo>
                    <a:pt x="62" y="538"/>
                  </a:lnTo>
                  <a:close/>
                  <a:moveTo>
                    <a:pt x="29" y="135"/>
                  </a:moveTo>
                  <a:lnTo>
                    <a:pt x="31" y="135"/>
                  </a:lnTo>
                  <a:lnTo>
                    <a:pt x="29" y="135"/>
                  </a:lnTo>
                  <a:close/>
                  <a:moveTo>
                    <a:pt x="25" y="85"/>
                  </a:moveTo>
                  <a:lnTo>
                    <a:pt x="23" y="85"/>
                  </a:lnTo>
                  <a:lnTo>
                    <a:pt x="25" y="85"/>
                  </a:lnTo>
                  <a:close/>
                  <a:moveTo>
                    <a:pt x="411" y="1029"/>
                  </a:moveTo>
                  <a:lnTo>
                    <a:pt x="409" y="1029"/>
                  </a:lnTo>
                  <a:lnTo>
                    <a:pt x="411" y="1029"/>
                  </a:lnTo>
                  <a:close/>
                  <a:moveTo>
                    <a:pt x="73" y="544"/>
                  </a:moveTo>
                  <a:lnTo>
                    <a:pt x="71" y="544"/>
                  </a:lnTo>
                  <a:lnTo>
                    <a:pt x="73" y="544"/>
                  </a:lnTo>
                  <a:close/>
                  <a:moveTo>
                    <a:pt x="200" y="52"/>
                  </a:moveTo>
                  <a:lnTo>
                    <a:pt x="198" y="52"/>
                  </a:lnTo>
                  <a:lnTo>
                    <a:pt x="200" y="52"/>
                  </a:lnTo>
                  <a:close/>
                  <a:moveTo>
                    <a:pt x="33" y="133"/>
                  </a:moveTo>
                  <a:lnTo>
                    <a:pt x="33" y="135"/>
                  </a:lnTo>
                  <a:lnTo>
                    <a:pt x="33" y="133"/>
                  </a:lnTo>
                  <a:close/>
                  <a:moveTo>
                    <a:pt x="444" y="135"/>
                  </a:moveTo>
                  <a:lnTo>
                    <a:pt x="446" y="135"/>
                  </a:lnTo>
                  <a:lnTo>
                    <a:pt x="444" y="135"/>
                  </a:lnTo>
                  <a:close/>
                  <a:moveTo>
                    <a:pt x="887" y="409"/>
                  </a:moveTo>
                  <a:lnTo>
                    <a:pt x="887" y="407"/>
                  </a:lnTo>
                  <a:lnTo>
                    <a:pt x="887" y="409"/>
                  </a:lnTo>
                  <a:close/>
                  <a:moveTo>
                    <a:pt x="75" y="548"/>
                  </a:moveTo>
                  <a:lnTo>
                    <a:pt x="73" y="548"/>
                  </a:lnTo>
                  <a:lnTo>
                    <a:pt x="75" y="548"/>
                  </a:lnTo>
                  <a:close/>
                  <a:moveTo>
                    <a:pt x="430" y="133"/>
                  </a:moveTo>
                  <a:lnTo>
                    <a:pt x="428" y="133"/>
                  </a:lnTo>
                  <a:lnTo>
                    <a:pt x="430" y="133"/>
                  </a:lnTo>
                  <a:close/>
                  <a:moveTo>
                    <a:pt x="300" y="183"/>
                  </a:moveTo>
                  <a:lnTo>
                    <a:pt x="302" y="183"/>
                  </a:lnTo>
                  <a:lnTo>
                    <a:pt x="300" y="183"/>
                  </a:lnTo>
                  <a:close/>
                  <a:moveTo>
                    <a:pt x="52" y="183"/>
                  </a:moveTo>
                  <a:lnTo>
                    <a:pt x="54" y="183"/>
                  </a:lnTo>
                  <a:lnTo>
                    <a:pt x="52" y="183"/>
                  </a:lnTo>
                  <a:close/>
                  <a:moveTo>
                    <a:pt x="73" y="542"/>
                  </a:moveTo>
                  <a:lnTo>
                    <a:pt x="71" y="542"/>
                  </a:lnTo>
                  <a:lnTo>
                    <a:pt x="73" y="542"/>
                  </a:lnTo>
                  <a:lnTo>
                    <a:pt x="71" y="542"/>
                  </a:lnTo>
                  <a:lnTo>
                    <a:pt x="73" y="542"/>
                  </a:lnTo>
                  <a:close/>
                  <a:moveTo>
                    <a:pt x="188" y="46"/>
                  </a:moveTo>
                  <a:lnTo>
                    <a:pt x="190" y="46"/>
                  </a:lnTo>
                  <a:lnTo>
                    <a:pt x="188" y="46"/>
                  </a:lnTo>
                  <a:close/>
                  <a:moveTo>
                    <a:pt x="425" y="1004"/>
                  </a:moveTo>
                  <a:lnTo>
                    <a:pt x="427" y="1004"/>
                  </a:lnTo>
                  <a:lnTo>
                    <a:pt x="425" y="1004"/>
                  </a:lnTo>
                  <a:close/>
                  <a:moveTo>
                    <a:pt x="273" y="54"/>
                  </a:moveTo>
                  <a:lnTo>
                    <a:pt x="271" y="54"/>
                  </a:lnTo>
                  <a:lnTo>
                    <a:pt x="273" y="54"/>
                  </a:lnTo>
                  <a:close/>
                  <a:moveTo>
                    <a:pt x="256" y="62"/>
                  </a:moveTo>
                  <a:lnTo>
                    <a:pt x="254" y="62"/>
                  </a:lnTo>
                  <a:lnTo>
                    <a:pt x="256" y="62"/>
                  </a:lnTo>
                  <a:close/>
                  <a:moveTo>
                    <a:pt x="35" y="144"/>
                  </a:moveTo>
                  <a:lnTo>
                    <a:pt x="35" y="146"/>
                  </a:lnTo>
                  <a:lnTo>
                    <a:pt x="35" y="144"/>
                  </a:lnTo>
                  <a:lnTo>
                    <a:pt x="35" y="146"/>
                  </a:lnTo>
                  <a:lnTo>
                    <a:pt x="35" y="144"/>
                  </a:lnTo>
                  <a:close/>
                  <a:moveTo>
                    <a:pt x="71" y="540"/>
                  </a:moveTo>
                  <a:lnTo>
                    <a:pt x="71" y="542"/>
                  </a:lnTo>
                  <a:lnTo>
                    <a:pt x="71" y="540"/>
                  </a:lnTo>
                  <a:close/>
                  <a:moveTo>
                    <a:pt x="438" y="968"/>
                  </a:moveTo>
                  <a:lnTo>
                    <a:pt x="436" y="968"/>
                  </a:lnTo>
                  <a:lnTo>
                    <a:pt x="438" y="968"/>
                  </a:lnTo>
                  <a:close/>
                  <a:moveTo>
                    <a:pt x="54" y="519"/>
                  </a:moveTo>
                  <a:lnTo>
                    <a:pt x="52" y="519"/>
                  </a:lnTo>
                  <a:lnTo>
                    <a:pt x="54" y="519"/>
                  </a:lnTo>
                  <a:close/>
                  <a:moveTo>
                    <a:pt x="35" y="261"/>
                  </a:moveTo>
                  <a:lnTo>
                    <a:pt x="37" y="261"/>
                  </a:lnTo>
                  <a:lnTo>
                    <a:pt x="35" y="261"/>
                  </a:lnTo>
                  <a:close/>
                  <a:moveTo>
                    <a:pt x="355" y="175"/>
                  </a:moveTo>
                  <a:lnTo>
                    <a:pt x="355" y="177"/>
                  </a:lnTo>
                  <a:lnTo>
                    <a:pt x="354" y="177"/>
                  </a:lnTo>
                  <a:lnTo>
                    <a:pt x="355" y="177"/>
                  </a:lnTo>
                  <a:lnTo>
                    <a:pt x="354" y="177"/>
                  </a:lnTo>
                  <a:lnTo>
                    <a:pt x="354" y="175"/>
                  </a:lnTo>
                  <a:lnTo>
                    <a:pt x="355" y="175"/>
                  </a:lnTo>
                  <a:lnTo>
                    <a:pt x="354" y="175"/>
                  </a:lnTo>
                  <a:lnTo>
                    <a:pt x="355" y="175"/>
                  </a:lnTo>
                  <a:close/>
                  <a:moveTo>
                    <a:pt x="89" y="296"/>
                  </a:moveTo>
                  <a:lnTo>
                    <a:pt x="90" y="296"/>
                  </a:lnTo>
                  <a:lnTo>
                    <a:pt x="89" y="296"/>
                  </a:lnTo>
                  <a:close/>
                  <a:moveTo>
                    <a:pt x="411" y="139"/>
                  </a:moveTo>
                  <a:lnTo>
                    <a:pt x="411" y="141"/>
                  </a:lnTo>
                  <a:lnTo>
                    <a:pt x="411" y="139"/>
                  </a:lnTo>
                  <a:close/>
                  <a:moveTo>
                    <a:pt x="432" y="987"/>
                  </a:moveTo>
                  <a:lnTo>
                    <a:pt x="430" y="987"/>
                  </a:lnTo>
                  <a:lnTo>
                    <a:pt x="432" y="987"/>
                  </a:lnTo>
                  <a:close/>
                  <a:moveTo>
                    <a:pt x="546" y="764"/>
                  </a:moveTo>
                  <a:lnTo>
                    <a:pt x="546" y="763"/>
                  </a:lnTo>
                  <a:lnTo>
                    <a:pt x="546" y="764"/>
                  </a:lnTo>
                  <a:close/>
                  <a:moveTo>
                    <a:pt x="271" y="56"/>
                  </a:moveTo>
                  <a:lnTo>
                    <a:pt x="273" y="56"/>
                  </a:lnTo>
                  <a:lnTo>
                    <a:pt x="271" y="56"/>
                  </a:lnTo>
                  <a:close/>
                  <a:moveTo>
                    <a:pt x="52" y="275"/>
                  </a:moveTo>
                  <a:lnTo>
                    <a:pt x="50" y="275"/>
                  </a:lnTo>
                  <a:lnTo>
                    <a:pt x="52" y="275"/>
                  </a:lnTo>
                  <a:close/>
                  <a:moveTo>
                    <a:pt x="546" y="755"/>
                  </a:moveTo>
                  <a:lnTo>
                    <a:pt x="544" y="755"/>
                  </a:lnTo>
                  <a:lnTo>
                    <a:pt x="546" y="755"/>
                  </a:lnTo>
                  <a:close/>
                  <a:moveTo>
                    <a:pt x="46" y="271"/>
                  </a:moveTo>
                  <a:lnTo>
                    <a:pt x="46" y="273"/>
                  </a:lnTo>
                  <a:lnTo>
                    <a:pt x="46" y="271"/>
                  </a:lnTo>
                  <a:close/>
                  <a:moveTo>
                    <a:pt x="114" y="672"/>
                  </a:moveTo>
                  <a:lnTo>
                    <a:pt x="114" y="670"/>
                  </a:lnTo>
                  <a:lnTo>
                    <a:pt x="114" y="672"/>
                  </a:lnTo>
                  <a:close/>
                  <a:moveTo>
                    <a:pt x="56" y="189"/>
                  </a:moveTo>
                  <a:lnTo>
                    <a:pt x="58" y="189"/>
                  </a:lnTo>
                  <a:lnTo>
                    <a:pt x="56" y="189"/>
                  </a:lnTo>
                  <a:close/>
                  <a:moveTo>
                    <a:pt x="311" y="160"/>
                  </a:moveTo>
                  <a:lnTo>
                    <a:pt x="311" y="162"/>
                  </a:lnTo>
                  <a:lnTo>
                    <a:pt x="309" y="162"/>
                  </a:lnTo>
                  <a:lnTo>
                    <a:pt x="309" y="160"/>
                  </a:lnTo>
                  <a:lnTo>
                    <a:pt x="311" y="160"/>
                  </a:lnTo>
                  <a:close/>
                  <a:moveTo>
                    <a:pt x="69" y="548"/>
                  </a:moveTo>
                  <a:lnTo>
                    <a:pt x="69" y="546"/>
                  </a:lnTo>
                  <a:lnTo>
                    <a:pt x="69" y="548"/>
                  </a:lnTo>
                  <a:close/>
                  <a:moveTo>
                    <a:pt x="862" y="697"/>
                  </a:moveTo>
                  <a:lnTo>
                    <a:pt x="864" y="697"/>
                  </a:lnTo>
                  <a:lnTo>
                    <a:pt x="864" y="695"/>
                  </a:lnTo>
                  <a:lnTo>
                    <a:pt x="864" y="697"/>
                  </a:lnTo>
                  <a:lnTo>
                    <a:pt x="862" y="697"/>
                  </a:lnTo>
                  <a:close/>
                  <a:moveTo>
                    <a:pt x="405" y="135"/>
                  </a:moveTo>
                  <a:lnTo>
                    <a:pt x="405" y="137"/>
                  </a:lnTo>
                  <a:lnTo>
                    <a:pt x="405" y="135"/>
                  </a:lnTo>
                  <a:close/>
                  <a:moveTo>
                    <a:pt x="388" y="1056"/>
                  </a:moveTo>
                  <a:lnTo>
                    <a:pt x="386" y="1056"/>
                  </a:lnTo>
                  <a:lnTo>
                    <a:pt x="388" y="1056"/>
                  </a:lnTo>
                  <a:close/>
                  <a:moveTo>
                    <a:pt x="411" y="48"/>
                  </a:moveTo>
                  <a:lnTo>
                    <a:pt x="413" y="48"/>
                  </a:lnTo>
                  <a:lnTo>
                    <a:pt x="411" y="48"/>
                  </a:lnTo>
                  <a:close/>
                  <a:moveTo>
                    <a:pt x="400" y="141"/>
                  </a:moveTo>
                  <a:lnTo>
                    <a:pt x="402" y="141"/>
                  </a:lnTo>
                  <a:lnTo>
                    <a:pt x="400" y="141"/>
                  </a:lnTo>
                  <a:close/>
                  <a:moveTo>
                    <a:pt x="411" y="108"/>
                  </a:moveTo>
                  <a:lnTo>
                    <a:pt x="413" y="108"/>
                  </a:lnTo>
                  <a:lnTo>
                    <a:pt x="411" y="108"/>
                  </a:lnTo>
                  <a:lnTo>
                    <a:pt x="413" y="108"/>
                  </a:lnTo>
                  <a:lnTo>
                    <a:pt x="411" y="108"/>
                  </a:lnTo>
                  <a:close/>
                  <a:moveTo>
                    <a:pt x="450" y="953"/>
                  </a:moveTo>
                  <a:lnTo>
                    <a:pt x="450" y="955"/>
                  </a:lnTo>
                  <a:lnTo>
                    <a:pt x="450" y="953"/>
                  </a:lnTo>
                  <a:close/>
                  <a:moveTo>
                    <a:pt x="50" y="519"/>
                  </a:moveTo>
                  <a:lnTo>
                    <a:pt x="50" y="521"/>
                  </a:lnTo>
                  <a:lnTo>
                    <a:pt x="50" y="519"/>
                  </a:lnTo>
                  <a:close/>
                  <a:moveTo>
                    <a:pt x="67" y="542"/>
                  </a:moveTo>
                  <a:lnTo>
                    <a:pt x="69" y="542"/>
                  </a:lnTo>
                  <a:lnTo>
                    <a:pt x="67" y="542"/>
                  </a:lnTo>
                  <a:close/>
                  <a:moveTo>
                    <a:pt x="540" y="824"/>
                  </a:moveTo>
                  <a:lnTo>
                    <a:pt x="540" y="826"/>
                  </a:lnTo>
                  <a:lnTo>
                    <a:pt x="540" y="824"/>
                  </a:lnTo>
                  <a:close/>
                  <a:moveTo>
                    <a:pt x="44" y="223"/>
                  </a:moveTo>
                  <a:lnTo>
                    <a:pt x="46" y="223"/>
                  </a:lnTo>
                  <a:lnTo>
                    <a:pt x="46" y="225"/>
                  </a:lnTo>
                  <a:lnTo>
                    <a:pt x="44" y="225"/>
                  </a:lnTo>
                  <a:lnTo>
                    <a:pt x="44" y="223"/>
                  </a:lnTo>
                  <a:lnTo>
                    <a:pt x="44" y="225"/>
                  </a:lnTo>
                  <a:lnTo>
                    <a:pt x="44" y="223"/>
                  </a:lnTo>
                  <a:close/>
                  <a:moveTo>
                    <a:pt x="54" y="521"/>
                  </a:moveTo>
                  <a:lnTo>
                    <a:pt x="54" y="523"/>
                  </a:lnTo>
                  <a:lnTo>
                    <a:pt x="54" y="521"/>
                  </a:lnTo>
                  <a:close/>
                  <a:moveTo>
                    <a:pt x="115" y="695"/>
                  </a:moveTo>
                  <a:lnTo>
                    <a:pt x="115" y="693"/>
                  </a:lnTo>
                  <a:lnTo>
                    <a:pt x="115" y="695"/>
                  </a:lnTo>
                  <a:close/>
                  <a:moveTo>
                    <a:pt x="269" y="66"/>
                  </a:moveTo>
                  <a:lnTo>
                    <a:pt x="267" y="66"/>
                  </a:lnTo>
                  <a:lnTo>
                    <a:pt x="269" y="66"/>
                  </a:lnTo>
                  <a:close/>
                  <a:moveTo>
                    <a:pt x="887" y="409"/>
                  </a:moveTo>
                  <a:lnTo>
                    <a:pt x="887" y="411"/>
                  </a:lnTo>
                  <a:lnTo>
                    <a:pt x="887" y="409"/>
                  </a:lnTo>
                  <a:close/>
                  <a:moveTo>
                    <a:pt x="382" y="181"/>
                  </a:moveTo>
                  <a:lnTo>
                    <a:pt x="382" y="179"/>
                  </a:lnTo>
                  <a:lnTo>
                    <a:pt x="382" y="181"/>
                  </a:lnTo>
                  <a:close/>
                  <a:moveTo>
                    <a:pt x="100" y="622"/>
                  </a:moveTo>
                  <a:lnTo>
                    <a:pt x="102" y="622"/>
                  </a:lnTo>
                  <a:lnTo>
                    <a:pt x="100" y="622"/>
                  </a:lnTo>
                  <a:close/>
                  <a:moveTo>
                    <a:pt x="48" y="213"/>
                  </a:moveTo>
                  <a:lnTo>
                    <a:pt x="50" y="213"/>
                  </a:lnTo>
                  <a:lnTo>
                    <a:pt x="48" y="213"/>
                  </a:lnTo>
                  <a:close/>
                  <a:moveTo>
                    <a:pt x="398" y="164"/>
                  </a:moveTo>
                  <a:lnTo>
                    <a:pt x="398" y="165"/>
                  </a:lnTo>
                  <a:lnTo>
                    <a:pt x="398" y="164"/>
                  </a:lnTo>
                  <a:close/>
                  <a:moveTo>
                    <a:pt x="192" y="45"/>
                  </a:moveTo>
                  <a:lnTo>
                    <a:pt x="194" y="45"/>
                  </a:lnTo>
                  <a:lnTo>
                    <a:pt x="192" y="45"/>
                  </a:lnTo>
                  <a:close/>
                  <a:moveTo>
                    <a:pt x="279" y="104"/>
                  </a:moveTo>
                  <a:lnTo>
                    <a:pt x="279" y="106"/>
                  </a:lnTo>
                  <a:lnTo>
                    <a:pt x="279" y="104"/>
                  </a:lnTo>
                  <a:close/>
                  <a:moveTo>
                    <a:pt x="67" y="548"/>
                  </a:moveTo>
                  <a:lnTo>
                    <a:pt x="69" y="548"/>
                  </a:lnTo>
                  <a:lnTo>
                    <a:pt x="67" y="548"/>
                  </a:lnTo>
                  <a:lnTo>
                    <a:pt x="69" y="548"/>
                  </a:lnTo>
                  <a:lnTo>
                    <a:pt x="67" y="548"/>
                  </a:lnTo>
                  <a:close/>
                  <a:moveTo>
                    <a:pt x="56" y="525"/>
                  </a:moveTo>
                  <a:lnTo>
                    <a:pt x="56" y="526"/>
                  </a:lnTo>
                  <a:lnTo>
                    <a:pt x="56" y="525"/>
                  </a:lnTo>
                  <a:close/>
                  <a:moveTo>
                    <a:pt x="413" y="93"/>
                  </a:moveTo>
                  <a:lnTo>
                    <a:pt x="413" y="94"/>
                  </a:lnTo>
                  <a:lnTo>
                    <a:pt x="413" y="93"/>
                  </a:lnTo>
                  <a:close/>
                  <a:moveTo>
                    <a:pt x="313" y="167"/>
                  </a:moveTo>
                  <a:lnTo>
                    <a:pt x="311" y="167"/>
                  </a:lnTo>
                  <a:lnTo>
                    <a:pt x="313" y="167"/>
                  </a:lnTo>
                  <a:close/>
                  <a:moveTo>
                    <a:pt x="41" y="231"/>
                  </a:moveTo>
                  <a:lnTo>
                    <a:pt x="42" y="231"/>
                  </a:lnTo>
                  <a:lnTo>
                    <a:pt x="41" y="231"/>
                  </a:lnTo>
                  <a:close/>
                  <a:moveTo>
                    <a:pt x="409" y="60"/>
                  </a:moveTo>
                  <a:lnTo>
                    <a:pt x="409" y="62"/>
                  </a:lnTo>
                  <a:lnTo>
                    <a:pt x="409" y="60"/>
                  </a:lnTo>
                  <a:close/>
                  <a:moveTo>
                    <a:pt x="60" y="536"/>
                  </a:moveTo>
                  <a:lnTo>
                    <a:pt x="60" y="534"/>
                  </a:lnTo>
                  <a:lnTo>
                    <a:pt x="60" y="536"/>
                  </a:lnTo>
                  <a:close/>
                  <a:moveTo>
                    <a:pt x="409" y="108"/>
                  </a:moveTo>
                  <a:lnTo>
                    <a:pt x="411" y="108"/>
                  </a:lnTo>
                  <a:lnTo>
                    <a:pt x="409" y="108"/>
                  </a:lnTo>
                  <a:close/>
                  <a:moveTo>
                    <a:pt x="321" y="156"/>
                  </a:moveTo>
                  <a:lnTo>
                    <a:pt x="319" y="156"/>
                  </a:lnTo>
                  <a:lnTo>
                    <a:pt x="321" y="156"/>
                  </a:lnTo>
                  <a:close/>
                  <a:moveTo>
                    <a:pt x="25" y="83"/>
                  </a:moveTo>
                  <a:lnTo>
                    <a:pt x="25" y="85"/>
                  </a:lnTo>
                  <a:lnTo>
                    <a:pt x="25" y="83"/>
                  </a:lnTo>
                  <a:close/>
                  <a:moveTo>
                    <a:pt x="19" y="83"/>
                  </a:moveTo>
                  <a:lnTo>
                    <a:pt x="21" y="83"/>
                  </a:lnTo>
                  <a:lnTo>
                    <a:pt x="19" y="83"/>
                  </a:lnTo>
                  <a:close/>
                  <a:moveTo>
                    <a:pt x="52" y="181"/>
                  </a:moveTo>
                  <a:lnTo>
                    <a:pt x="52" y="183"/>
                  </a:lnTo>
                  <a:lnTo>
                    <a:pt x="52" y="181"/>
                  </a:lnTo>
                  <a:close/>
                  <a:moveTo>
                    <a:pt x="54" y="185"/>
                  </a:moveTo>
                  <a:lnTo>
                    <a:pt x="54" y="187"/>
                  </a:lnTo>
                  <a:lnTo>
                    <a:pt x="54" y="185"/>
                  </a:lnTo>
                  <a:close/>
                  <a:moveTo>
                    <a:pt x="309" y="165"/>
                  </a:moveTo>
                  <a:lnTo>
                    <a:pt x="309" y="167"/>
                  </a:lnTo>
                  <a:lnTo>
                    <a:pt x="309" y="165"/>
                  </a:lnTo>
                  <a:close/>
                  <a:moveTo>
                    <a:pt x="140" y="10"/>
                  </a:moveTo>
                  <a:lnTo>
                    <a:pt x="138" y="10"/>
                  </a:lnTo>
                  <a:lnTo>
                    <a:pt x="140" y="10"/>
                  </a:lnTo>
                  <a:close/>
                  <a:moveTo>
                    <a:pt x="409" y="106"/>
                  </a:moveTo>
                  <a:lnTo>
                    <a:pt x="409" y="108"/>
                  </a:lnTo>
                  <a:lnTo>
                    <a:pt x="409" y="106"/>
                  </a:lnTo>
                  <a:close/>
                  <a:moveTo>
                    <a:pt x="897" y="394"/>
                  </a:moveTo>
                  <a:lnTo>
                    <a:pt x="897" y="396"/>
                  </a:lnTo>
                  <a:lnTo>
                    <a:pt x="897" y="394"/>
                  </a:lnTo>
                  <a:close/>
                  <a:moveTo>
                    <a:pt x="492" y="1026"/>
                  </a:moveTo>
                  <a:lnTo>
                    <a:pt x="490" y="1026"/>
                  </a:lnTo>
                  <a:lnTo>
                    <a:pt x="492" y="1026"/>
                  </a:lnTo>
                  <a:close/>
                  <a:moveTo>
                    <a:pt x="50" y="217"/>
                  </a:moveTo>
                  <a:lnTo>
                    <a:pt x="50" y="219"/>
                  </a:lnTo>
                  <a:lnTo>
                    <a:pt x="50" y="217"/>
                  </a:lnTo>
                  <a:close/>
                  <a:moveTo>
                    <a:pt x="430" y="974"/>
                  </a:moveTo>
                  <a:lnTo>
                    <a:pt x="432" y="974"/>
                  </a:lnTo>
                  <a:lnTo>
                    <a:pt x="430" y="974"/>
                  </a:lnTo>
                  <a:lnTo>
                    <a:pt x="432" y="974"/>
                  </a:lnTo>
                  <a:lnTo>
                    <a:pt x="430" y="974"/>
                  </a:lnTo>
                  <a:close/>
                  <a:moveTo>
                    <a:pt x="384" y="181"/>
                  </a:moveTo>
                  <a:lnTo>
                    <a:pt x="386" y="181"/>
                  </a:lnTo>
                  <a:lnTo>
                    <a:pt x="384" y="181"/>
                  </a:lnTo>
                  <a:close/>
                  <a:moveTo>
                    <a:pt x="31" y="133"/>
                  </a:moveTo>
                  <a:lnTo>
                    <a:pt x="31" y="135"/>
                  </a:lnTo>
                  <a:lnTo>
                    <a:pt x="31" y="133"/>
                  </a:lnTo>
                  <a:lnTo>
                    <a:pt x="31" y="135"/>
                  </a:lnTo>
                  <a:lnTo>
                    <a:pt x="31" y="133"/>
                  </a:lnTo>
                  <a:close/>
                  <a:moveTo>
                    <a:pt x="35" y="256"/>
                  </a:moveTo>
                  <a:lnTo>
                    <a:pt x="33" y="256"/>
                  </a:lnTo>
                  <a:lnTo>
                    <a:pt x="35" y="256"/>
                  </a:lnTo>
                  <a:close/>
                  <a:moveTo>
                    <a:pt x="56" y="185"/>
                  </a:moveTo>
                  <a:lnTo>
                    <a:pt x="54" y="185"/>
                  </a:lnTo>
                  <a:lnTo>
                    <a:pt x="54" y="183"/>
                  </a:lnTo>
                  <a:lnTo>
                    <a:pt x="56" y="183"/>
                  </a:lnTo>
                  <a:lnTo>
                    <a:pt x="56" y="185"/>
                  </a:lnTo>
                  <a:close/>
                  <a:moveTo>
                    <a:pt x="52" y="194"/>
                  </a:moveTo>
                  <a:lnTo>
                    <a:pt x="50" y="194"/>
                  </a:lnTo>
                  <a:lnTo>
                    <a:pt x="52" y="194"/>
                  </a:lnTo>
                  <a:close/>
                  <a:moveTo>
                    <a:pt x="304" y="179"/>
                  </a:moveTo>
                  <a:lnTo>
                    <a:pt x="304" y="181"/>
                  </a:lnTo>
                  <a:lnTo>
                    <a:pt x="304" y="179"/>
                  </a:lnTo>
                  <a:close/>
                  <a:moveTo>
                    <a:pt x="419" y="98"/>
                  </a:moveTo>
                  <a:lnTo>
                    <a:pt x="419" y="96"/>
                  </a:lnTo>
                  <a:lnTo>
                    <a:pt x="419" y="98"/>
                  </a:lnTo>
                  <a:close/>
                  <a:moveTo>
                    <a:pt x="413" y="108"/>
                  </a:moveTo>
                  <a:lnTo>
                    <a:pt x="411" y="108"/>
                  </a:lnTo>
                  <a:lnTo>
                    <a:pt x="413" y="108"/>
                  </a:lnTo>
                  <a:close/>
                  <a:moveTo>
                    <a:pt x="319" y="158"/>
                  </a:moveTo>
                  <a:lnTo>
                    <a:pt x="321" y="158"/>
                  </a:lnTo>
                  <a:lnTo>
                    <a:pt x="319" y="158"/>
                  </a:lnTo>
                  <a:close/>
                  <a:moveTo>
                    <a:pt x="392" y="1052"/>
                  </a:moveTo>
                  <a:lnTo>
                    <a:pt x="392" y="1054"/>
                  </a:lnTo>
                  <a:lnTo>
                    <a:pt x="392" y="1052"/>
                  </a:lnTo>
                  <a:lnTo>
                    <a:pt x="392" y="1054"/>
                  </a:lnTo>
                  <a:lnTo>
                    <a:pt x="392" y="1052"/>
                  </a:lnTo>
                  <a:close/>
                  <a:moveTo>
                    <a:pt x="58" y="173"/>
                  </a:moveTo>
                  <a:lnTo>
                    <a:pt x="56" y="173"/>
                  </a:lnTo>
                  <a:lnTo>
                    <a:pt x="58" y="173"/>
                  </a:lnTo>
                  <a:close/>
                  <a:moveTo>
                    <a:pt x="69" y="540"/>
                  </a:moveTo>
                  <a:lnTo>
                    <a:pt x="67" y="540"/>
                  </a:lnTo>
                  <a:lnTo>
                    <a:pt x="69" y="540"/>
                  </a:lnTo>
                  <a:close/>
                  <a:moveTo>
                    <a:pt x="336" y="160"/>
                  </a:moveTo>
                  <a:lnTo>
                    <a:pt x="334" y="160"/>
                  </a:lnTo>
                  <a:lnTo>
                    <a:pt x="336" y="160"/>
                  </a:lnTo>
                  <a:close/>
                  <a:moveTo>
                    <a:pt x="77" y="567"/>
                  </a:moveTo>
                  <a:lnTo>
                    <a:pt x="79" y="567"/>
                  </a:lnTo>
                  <a:lnTo>
                    <a:pt x="77" y="567"/>
                  </a:lnTo>
                  <a:lnTo>
                    <a:pt x="77" y="569"/>
                  </a:lnTo>
                  <a:lnTo>
                    <a:pt x="77" y="567"/>
                  </a:lnTo>
                  <a:close/>
                  <a:moveTo>
                    <a:pt x="317" y="160"/>
                  </a:moveTo>
                  <a:lnTo>
                    <a:pt x="317" y="162"/>
                  </a:lnTo>
                  <a:lnTo>
                    <a:pt x="317" y="160"/>
                  </a:lnTo>
                  <a:close/>
                  <a:moveTo>
                    <a:pt x="463" y="930"/>
                  </a:moveTo>
                  <a:lnTo>
                    <a:pt x="463" y="932"/>
                  </a:lnTo>
                  <a:lnTo>
                    <a:pt x="463" y="930"/>
                  </a:lnTo>
                  <a:close/>
                  <a:moveTo>
                    <a:pt x="432" y="987"/>
                  </a:moveTo>
                  <a:lnTo>
                    <a:pt x="430" y="987"/>
                  </a:lnTo>
                  <a:lnTo>
                    <a:pt x="432" y="987"/>
                  </a:lnTo>
                  <a:close/>
                  <a:moveTo>
                    <a:pt x="48" y="223"/>
                  </a:moveTo>
                  <a:lnTo>
                    <a:pt x="48" y="221"/>
                  </a:lnTo>
                  <a:lnTo>
                    <a:pt x="48" y="223"/>
                  </a:lnTo>
                  <a:close/>
                  <a:moveTo>
                    <a:pt x="42" y="267"/>
                  </a:moveTo>
                  <a:lnTo>
                    <a:pt x="42" y="265"/>
                  </a:lnTo>
                  <a:lnTo>
                    <a:pt x="42" y="267"/>
                  </a:lnTo>
                  <a:close/>
                  <a:moveTo>
                    <a:pt x="340" y="162"/>
                  </a:moveTo>
                  <a:lnTo>
                    <a:pt x="340" y="160"/>
                  </a:lnTo>
                  <a:lnTo>
                    <a:pt x="340" y="162"/>
                  </a:lnTo>
                  <a:close/>
                  <a:moveTo>
                    <a:pt x="48" y="221"/>
                  </a:moveTo>
                  <a:lnTo>
                    <a:pt x="48" y="219"/>
                  </a:lnTo>
                  <a:lnTo>
                    <a:pt x="48" y="221"/>
                  </a:lnTo>
                  <a:lnTo>
                    <a:pt x="48" y="219"/>
                  </a:lnTo>
                  <a:lnTo>
                    <a:pt x="48" y="221"/>
                  </a:lnTo>
                  <a:close/>
                  <a:moveTo>
                    <a:pt x="732" y="688"/>
                  </a:moveTo>
                  <a:lnTo>
                    <a:pt x="730" y="688"/>
                  </a:lnTo>
                  <a:lnTo>
                    <a:pt x="732" y="688"/>
                  </a:lnTo>
                  <a:close/>
                  <a:moveTo>
                    <a:pt x="44" y="171"/>
                  </a:moveTo>
                  <a:lnTo>
                    <a:pt x="46" y="171"/>
                  </a:lnTo>
                  <a:lnTo>
                    <a:pt x="44" y="171"/>
                  </a:lnTo>
                  <a:close/>
                  <a:moveTo>
                    <a:pt x="407" y="1031"/>
                  </a:moveTo>
                  <a:lnTo>
                    <a:pt x="405" y="1031"/>
                  </a:lnTo>
                  <a:lnTo>
                    <a:pt x="407" y="1031"/>
                  </a:lnTo>
                  <a:close/>
                  <a:moveTo>
                    <a:pt x="546" y="753"/>
                  </a:moveTo>
                  <a:lnTo>
                    <a:pt x="546" y="755"/>
                  </a:lnTo>
                  <a:lnTo>
                    <a:pt x="546" y="753"/>
                  </a:lnTo>
                  <a:close/>
                  <a:moveTo>
                    <a:pt x="56" y="526"/>
                  </a:moveTo>
                  <a:lnTo>
                    <a:pt x="56" y="525"/>
                  </a:lnTo>
                  <a:lnTo>
                    <a:pt x="56" y="526"/>
                  </a:lnTo>
                  <a:lnTo>
                    <a:pt x="56" y="525"/>
                  </a:lnTo>
                  <a:lnTo>
                    <a:pt x="56" y="526"/>
                  </a:lnTo>
                  <a:close/>
                  <a:moveTo>
                    <a:pt x="413" y="110"/>
                  </a:moveTo>
                  <a:lnTo>
                    <a:pt x="411" y="110"/>
                  </a:lnTo>
                  <a:lnTo>
                    <a:pt x="413" y="110"/>
                  </a:lnTo>
                  <a:close/>
                  <a:moveTo>
                    <a:pt x="417" y="119"/>
                  </a:moveTo>
                  <a:lnTo>
                    <a:pt x="417" y="121"/>
                  </a:lnTo>
                  <a:lnTo>
                    <a:pt x="417" y="119"/>
                  </a:lnTo>
                  <a:close/>
                  <a:moveTo>
                    <a:pt x="46" y="192"/>
                  </a:moveTo>
                  <a:lnTo>
                    <a:pt x="46" y="194"/>
                  </a:lnTo>
                  <a:lnTo>
                    <a:pt x="46" y="192"/>
                  </a:lnTo>
                  <a:close/>
                  <a:moveTo>
                    <a:pt x="58" y="526"/>
                  </a:moveTo>
                  <a:lnTo>
                    <a:pt x="56" y="526"/>
                  </a:lnTo>
                  <a:lnTo>
                    <a:pt x="58" y="526"/>
                  </a:lnTo>
                  <a:close/>
                  <a:moveTo>
                    <a:pt x="67" y="546"/>
                  </a:moveTo>
                  <a:lnTo>
                    <a:pt x="66" y="546"/>
                  </a:lnTo>
                  <a:lnTo>
                    <a:pt x="67" y="546"/>
                  </a:lnTo>
                  <a:close/>
                  <a:moveTo>
                    <a:pt x="73" y="542"/>
                  </a:moveTo>
                  <a:lnTo>
                    <a:pt x="71" y="542"/>
                  </a:lnTo>
                  <a:lnTo>
                    <a:pt x="73" y="542"/>
                  </a:lnTo>
                  <a:close/>
                  <a:moveTo>
                    <a:pt x="23" y="133"/>
                  </a:moveTo>
                  <a:lnTo>
                    <a:pt x="23" y="135"/>
                  </a:lnTo>
                  <a:lnTo>
                    <a:pt x="23" y="133"/>
                  </a:lnTo>
                  <a:close/>
                  <a:moveTo>
                    <a:pt x="104" y="624"/>
                  </a:moveTo>
                  <a:lnTo>
                    <a:pt x="104" y="626"/>
                  </a:lnTo>
                  <a:lnTo>
                    <a:pt x="104" y="624"/>
                  </a:lnTo>
                  <a:close/>
                  <a:moveTo>
                    <a:pt x="33" y="256"/>
                  </a:moveTo>
                  <a:lnTo>
                    <a:pt x="33" y="258"/>
                  </a:lnTo>
                  <a:lnTo>
                    <a:pt x="33" y="256"/>
                  </a:lnTo>
                  <a:close/>
                  <a:moveTo>
                    <a:pt x="455" y="943"/>
                  </a:moveTo>
                  <a:lnTo>
                    <a:pt x="457" y="943"/>
                  </a:lnTo>
                  <a:lnTo>
                    <a:pt x="455" y="943"/>
                  </a:lnTo>
                  <a:close/>
                  <a:moveTo>
                    <a:pt x="42" y="227"/>
                  </a:moveTo>
                  <a:lnTo>
                    <a:pt x="44" y="227"/>
                  </a:lnTo>
                  <a:lnTo>
                    <a:pt x="42" y="227"/>
                  </a:lnTo>
                  <a:close/>
                  <a:moveTo>
                    <a:pt x="400" y="154"/>
                  </a:moveTo>
                  <a:lnTo>
                    <a:pt x="402" y="154"/>
                  </a:lnTo>
                  <a:lnTo>
                    <a:pt x="400" y="154"/>
                  </a:lnTo>
                  <a:close/>
                  <a:moveTo>
                    <a:pt x="597" y="647"/>
                  </a:moveTo>
                  <a:lnTo>
                    <a:pt x="597" y="649"/>
                  </a:lnTo>
                  <a:lnTo>
                    <a:pt x="597" y="647"/>
                  </a:lnTo>
                  <a:close/>
                  <a:moveTo>
                    <a:pt x="413" y="102"/>
                  </a:moveTo>
                  <a:lnTo>
                    <a:pt x="411" y="102"/>
                  </a:lnTo>
                  <a:lnTo>
                    <a:pt x="413" y="102"/>
                  </a:lnTo>
                  <a:close/>
                  <a:moveTo>
                    <a:pt x="21" y="81"/>
                  </a:moveTo>
                  <a:lnTo>
                    <a:pt x="19" y="81"/>
                  </a:lnTo>
                  <a:lnTo>
                    <a:pt x="21" y="81"/>
                  </a:lnTo>
                  <a:lnTo>
                    <a:pt x="19" y="81"/>
                  </a:lnTo>
                  <a:lnTo>
                    <a:pt x="21" y="81"/>
                  </a:lnTo>
                  <a:close/>
                  <a:moveTo>
                    <a:pt x="413" y="119"/>
                  </a:moveTo>
                  <a:lnTo>
                    <a:pt x="415" y="119"/>
                  </a:lnTo>
                  <a:lnTo>
                    <a:pt x="413" y="119"/>
                  </a:lnTo>
                  <a:close/>
                  <a:moveTo>
                    <a:pt x="48" y="217"/>
                  </a:moveTo>
                  <a:lnTo>
                    <a:pt x="50" y="217"/>
                  </a:lnTo>
                  <a:lnTo>
                    <a:pt x="48" y="217"/>
                  </a:lnTo>
                  <a:close/>
                  <a:moveTo>
                    <a:pt x="411" y="1010"/>
                  </a:moveTo>
                  <a:lnTo>
                    <a:pt x="411" y="1008"/>
                  </a:lnTo>
                  <a:lnTo>
                    <a:pt x="411" y="1010"/>
                  </a:lnTo>
                  <a:close/>
                  <a:moveTo>
                    <a:pt x="48" y="204"/>
                  </a:moveTo>
                  <a:lnTo>
                    <a:pt x="46" y="204"/>
                  </a:lnTo>
                  <a:lnTo>
                    <a:pt x="48" y="204"/>
                  </a:lnTo>
                  <a:close/>
                  <a:moveTo>
                    <a:pt x="60" y="536"/>
                  </a:moveTo>
                  <a:lnTo>
                    <a:pt x="60" y="538"/>
                  </a:lnTo>
                  <a:lnTo>
                    <a:pt x="60" y="536"/>
                  </a:lnTo>
                  <a:close/>
                  <a:moveTo>
                    <a:pt x="417" y="1003"/>
                  </a:moveTo>
                  <a:lnTo>
                    <a:pt x="417" y="1004"/>
                  </a:lnTo>
                  <a:lnTo>
                    <a:pt x="417" y="1003"/>
                  </a:lnTo>
                  <a:close/>
                  <a:moveTo>
                    <a:pt x="411" y="64"/>
                  </a:moveTo>
                  <a:lnTo>
                    <a:pt x="411" y="66"/>
                  </a:lnTo>
                  <a:lnTo>
                    <a:pt x="411" y="64"/>
                  </a:lnTo>
                  <a:close/>
                  <a:moveTo>
                    <a:pt x="392" y="1052"/>
                  </a:moveTo>
                  <a:lnTo>
                    <a:pt x="390" y="1052"/>
                  </a:lnTo>
                  <a:lnTo>
                    <a:pt x="392" y="1052"/>
                  </a:lnTo>
                  <a:lnTo>
                    <a:pt x="390" y="1052"/>
                  </a:lnTo>
                  <a:lnTo>
                    <a:pt x="390" y="1054"/>
                  </a:lnTo>
                  <a:lnTo>
                    <a:pt x="390" y="1052"/>
                  </a:lnTo>
                  <a:lnTo>
                    <a:pt x="392" y="1052"/>
                  </a:lnTo>
                  <a:close/>
                  <a:moveTo>
                    <a:pt x="117" y="695"/>
                  </a:moveTo>
                  <a:lnTo>
                    <a:pt x="115" y="695"/>
                  </a:lnTo>
                  <a:lnTo>
                    <a:pt x="115" y="693"/>
                  </a:lnTo>
                  <a:lnTo>
                    <a:pt x="117" y="693"/>
                  </a:lnTo>
                  <a:lnTo>
                    <a:pt x="117" y="695"/>
                  </a:lnTo>
                  <a:close/>
                  <a:moveTo>
                    <a:pt x="41" y="231"/>
                  </a:moveTo>
                  <a:lnTo>
                    <a:pt x="41" y="233"/>
                  </a:lnTo>
                  <a:lnTo>
                    <a:pt x="41" y="231"/>
                  </a:lnTo>
                  <a:close/>
                  <a:moveTo>
                    <a:pt x="455" y="131"/>
                  </a:moveTo>
                  <a:lnTo>
                    <a:pt x="453" y="131"/>
                  </a:lnTo>
                  <a:lnTo>
                    <a:pt x="455" y="131"/>
                  </a:lnTo>
                  <a:close/>
                  <a:moveTo>
                    <a:pt x="428" y="989"/>
                  </a:moveTo>
                  <a:lnTo>
                    <a:pt x="428" y="987"/>
                  </a:lnTo>
                  <a:lnTo>
                    <a:pt x="428" y="989"/>
                  </a:lnTo>
                  <a:close/>
                  <a:moveTo>
                    <a:pt x="44" y="212"/>
                  </a:moveTo>
                  <a:lnTo>
                    <a:pt x="44" y="210"/>
                  </a:lnTo>
                  <a:lnTo>
                    <a:pt x="44" y="212"/>
                  </a:lnTo>
                  <a:close/>
                  <a:moveTo>
                    <a:pt x="58" y="187"/>
                  </a:moveTo>
                  <a:lnTo>
                    <a:pt x="58" y="189"/>
                  </a:lnTo>
                  <a:lnTo>
                    <a:pt x="58" y="187"/>
                  </a:lnTo>
                  <a:close/>
                  <a:moveTo>
                    <a:pt x="71" y="544"/>
                  </a:moveTo>
                  <a:lnTo>
                    <a:pt x="71" y="546"/>
                  </a:lnTo>
                  <a:lnTo>
                    <a:pt x="71" y="544"/>
                  </a:lnTo>
                  <a:close/>
                  <a:moveTo>
                    <a:pt x="39" y="248"/>
                  </a:moveTo>
                  <a:lnTo>
                    <a:pt x="37" y="248"/>
                  </a:lnTo>
                  <a:lnTo>
                    <a:pt x="39" y="248"/>
                  </a:lnTo>
                  <a:close/>
                  <a:moveTo>
                    <a:pt x="54" y="525"/>
                  </a:moveTo>
                  <a:lnTo>
                    <a:pt x="56" y="525"/>
                  </a:lnTo>
                  <a:lnTo>
                    <a:pt x="54" y="525"/>
                  </a:lnTo>
                  <a:close/>
                  <a:moveTo>
                    <a:pt x="54" y="181"/>
                  </a:moveTo>
                  <a:lnTo>
                    <a:pt x="54" y="179"/>
                  </a:lnTo>
                  <a:lnTo>
                    <a:pt x="54" y="181"/>
                  </a:lnTo>
                  <a:close/>
                  <a:moveTo>
                    <a:pt x="413" y="118"/>
                  </a:moveTo>
                  <a:lnTo>
                    <a:pt x="411" y="118"/>
                  </a:lnTo>
                  <a:lnTo>
                    <a:pt x="413" y="118"/>
                  </a:lnTo>
                  <a:close/>
                  <a:moveTo>
                    <a:pt x="409" y="58"/>
                  </a:moveTo>
                  <a:lnTo>
                    <a:pt x="411" y="58"/>
                  </a:lnTo>
                  <a:lnTo>
                    <a:pt x="409" y="58"/>
                  </a:lnTo>
                  <a:close/>
                  <a:moveTo>
                    <a:pt x="44" y="223"/>
                  </a:moveTo>
                  <a:lnTo>
                    <a:pt x="46" y="223"/>
                  </a:lnTo>
                  <a:lnTo>
                    <a:pt x="44" y="223"/>
                  </a:lnTo>
                  <a:close/>
                  <a:moveTo>
                    <a:pt x="71" y="542"/>
                  </a:moveTo>
                  <a:lnTo>
                    <a:pt x="69" y="542"/>
                  </a:lnTo>
                  <a:lnTo>
                    <a:pt x="71" y="542"/>
                  </a:lnTo>
                  <a:close/>
                  <a:moveTo>
                    <a:pt x="48" y="219"/>
                  </a:moveTo>
                  <a:lnTo>
                    <a:pt x="48" y="221"/>
                  </a:lnTo>
                  <a:lnTo>
                    <a:pt x="48" y="219"/>
                  </a:lnTo>
                  <a:close/>
                  <a:moveTo>
                    <a:pt x="640" y="615"/>
                  </a:moveTo>
                  <a:lnTo>
                    <a:pt x="640" y="613"/>
                  </a:lnTo>
                  <a:lnTo>
                    <a:pt x="640" y="615"/>
                  </a:lnTo>
                  <a:close/>
                  <a:moveTo>
                    <a:pt x="42" y="158"/>
                  </a:moveTo>
                  <a:lnTo>
                    <a:pt x="42" y="160"/>
                  </a:lnTo>
                  <a:lnTo>
                    <a:pt x="42" y="158"/>
                  </a:lnTo>
                  <a:close/>
                  <a:moveTo>
                    <a:pt x="62" y="540"/>
                  </a:moveTo>
                  <a:lnTo>
                    <a:pt x="64" y="538"/>
                  </a:lnTo>
                  <a:lnTo>
                    <a:pt x="64" y="540"/>
                  </a:lnTo>
                  <a:lnTo>
                    <a:pt x="62" y="540"/>
                  </a:lnTo>
                  <a:close/>
                  <a:moveTo>
                    <a:pt x="538" y="816"/>
                  </a:moveTo>
                  <a:lnTo>
                    <a:pt x="538" y="818"/>
                  </a:lnTo>
                  <a:lnTo>
                    <a:pt x="538" y="816"/>
                  </a:lnTo>
                  <a:close/>
                  <a:moveTo>
                    <a:pt x="407" y="1031"/>
                  </a:moveTo>
                  <a:lnTo>
                    <a:pt x="407" y="1033"/>
                  </a:lnTo>
                  <a:lnTo>
                    <a:pt x="407" y="1031"/>
                  </a:lnTo>
                  <a:close/>
                  <a:moveTo>
                    <a:pt x="54" y="187"/>
                  </a:moveTo>
                  <a:lnTo>
                    <a:pt x="54" y="185"/>
                  </a:lnTo>
                  <a:lnTo>
                    <a:pt x="54" y="187"/>
                  </a:lnTo>
                  <a:close/>
                  <a:moveTo>
                    <a:pt x="96" y="23"/>
                  </a:moveTo>
                  <a:lnTo>
                    <a:pt x="94" y="23"/>
                  </a:lnTo>
                  <a:lnTo>
                    <a:pt x="96" y="23"/>
                  </a:lnTo>
                  <a:close/>
                  <a:moveTo>
                    <a:pt x="536" y="836"/>
                  </a:moveTo>
                  <a:lnTo>
                    <a:pt x="536" y="834"/>
                  </a:lnTo>
                  <a:lnTo>
                    <a:pt x="536" y="836"/>
                  </a:lnTo>
                  <a:close/>
                  <a:moveTo>
                    <a:pt x="50" y="190"/>
                  </a:moveTo>
                  <a:lnTo>
                    <a:pt x="52" y="190"/>
                  </a:lnTo>
                  <a:lnTo>
                    <a:pt x="50" y="190"/>
                  </a:lnTo>
                  <a:close/>
                  <a:moveTo>
                    <a:pt x="50" y="215"/>
                  </a:moveTo>
                  <a:lnTo>
                    <a:pt x="48" y="215"/>
                  </a:lnTo>
                  <a:lnTo>
                    <a:pt x="50" y="215"/>
                  </a:lnTo>
                  <a:close/>
                  <a:moveTo>
                    <a:pt x="273" y="87"/>
                  </a:moveTo>
                  <a:lnTo>
                    <a:pt x="271" y="87"/>
                  </a:lnTo>
                  <a:lnTo>
                    <a:pt x="273" y="87"/>
                  </a:lnTo>
                  <a:close/>
                  <a:moveTo>
                    <a:pt x="90" y="296"/>
                  </a:moveTo>
                  <a:lnTo>
                    <a:pt x="89" y="296"/>
                  </a:lnTo>
                  <a:lnTo>
                    <a:pt x="90" y="296"/>
                  </a:lnTo>
                  <a:close/>
                  <a:moveTo>
                    <a:pt x="62" y="538"/>
                  </a:moveTo>
                  <a:lnTo>
                    <a:pt x="60" y="538"/>
                  </a:lnTo>
                  <a:lnTo>
                    <a:pt x="62" y="538"/>
                  </a:lnTo>
                  <a:close/>
                  <a:moveTo>
                    <a:pt x="425" y="1004"/>
                  </a:moveTo>
                  <a:lnTo>
                    <a:pt x="427" y="1004"/>
                  </a:lnTo>
                  <a:lnTo>
                    <a:pt x="425" y="1004"/>
                  </a:lnTo>
                  <a:close/>
                  <a:moveTo>
                    <a:pt x="440" y="970"/>
                  </a:moveTo>
                  <a:lnTo>
                    <a:pt x="438" y="970"/>
                  </a:lnTo>
                  <a:lnTo>
                    <a:pt x="440" y="970"/>
                  </a:lnTo>
                  <a:close/>
                  <a:moveTo>
                    <a:pt x="37" y="156"/>
                  </a:moveTo>
                  <a:lnTo>
                    <a:pt x="39" y="156"/>
                  </a:lnTo>
                  <a:lnTo>
                    <a:pt x="37" y="156"/>
                  </a:lnTo>
                  <a:close/>
                  <a:moveTo>
                    <a:pt x="100" y="609"/>
                  </a:moveTo>
                  <a:lnTo>
                    <a:pt x="98" y="609"/>
                  </a:lnTo>
                  <a:lnTo>
                    <a:pt x="100" y="609"/>
                  </a:lnTo>
                  <a:close/>
                  <a:moveTo>
                    <a:pt x="62" y="540"/>
                  </a:moveTo>
                  <a:lnTo>
                    <a:pt x="64" y="540"/>
                  </a:lnTo>
                  <a:lnTo>
                    <a:pt x="62" y="540"/>
                  </a:lnTo>
                  <a:close/>
                  <a:moveTo>
                    <a:pt x="23" y="135"/>
                  </a:moveTo>
                  <a:lnTo>
                    <a:pt x="23" y="133"/>
                  </a:lnTo>
                  <a:lnTo>
                    <a:pt x="25" y="133"/>
                  </a:lnTo>
                  <a:lnTo>
                    <a:pt x="25" y="135"/>
                  </a:lnTo>
                  <a:lnTo>
                    <a:pt x="23" y="135"/>
                  </a:lnTo>
                  <a:close/>
                  <a:moveTo>
                    <a:pt x="540" y="828"/>
                  </a:moveTo>
                  <a:lnTo>
                    <a:pt x="538" y="828"/>
                  </a:lnTo>
                  <a:lnTo>
                    <a:pt x="540" y="828"/>
                  </a:lnTo>
                  <a:close/>
                  <a:moveTo>
                    <a:pt x="409" y="41"/>
                  </a:moveTo>
                  <a:lnTo>
                    <a:pt x="409" y="43"/>
                  </a:lnTo>
                  <a:lnTo>
                    <a:pt x="409" y="41"/>
                  </a:lnTo>
                  <a:lnTo>
                    <a:pt x="409" y="43"/>
                  </a:lnTo>
                  <a:lnTo>
                    <a:pt x="409" y="41"/>
                  </a:lnTo>
                  <a:close/>
                  <a:moveTo>
                    <a:pt x="79" y="548"/>
                  </a:moveTo>
                  <a:lnTo>
                    <a:pt x="79" y="546"/>
                  </a:lnTo>
                  <a:lnTo>
                    <a:pt x="79" y="548"/>
                  </a:lnTo>
                  <a:close/>
                  <a:moveTo>
                    <a:pt x="413" y="108"/>
                  </a:moveTo>
                  <a:lnTo>
                    <a:pt x="413" y="110"/>
                  </a:lnTo>
                  <a:lnTo>
                    <a:pt x="413" y="108"/>
                  </a:lnTo>
                  <a:close/>
                  <a:moveTo>
                    <a:pt x="885" y="409"/>
                  </a:moveTo>
                  <a:lnTo>
                    <a:pt x="884" y="409"/>
                  </a:lnTo>
                  <a:lnTo>
                    <a:pt x="885" y="409"/>
                  </a:lnTo>
                  <a:close/>
                  <a:moveTo>
                    <a:pt x="35" y="265"/>
                  </a:moveTo>
                  <a:lnTo>
                    <a:pt x="35" y="263"/>
                  </a:lnTo>
                  <a:lnTo>
                    <a:pt x="35" y="265"/>
                  </a:lnTo>
                  <a:close/>
                  <a:moveTo>
                    <a:pt x="54" y="187"/>
                  </a:moveTo>
                  <a:lnTo>
                    <a:pt x="56" y="187"/>
                  </a:lnTo>
                  <a:lnTo>
                    <a:pt x="54" y="187"/>
                  </a:lnTo>
                  <a:close/>
                  <a:moveTo>
                    <a:pt x="283" y="104"/>
                  </a:moveTo>
                  <a:lnTo>
                    <a:pt x="281" y="104"/>
                  </a:lnTo>
                  <a:lnTo>
                    <a:pt x="283" y="104"/>
                  </a:lnTo>
                  <a:close/>
                  <a:moveTo>
                    <a:pt x="83" y="571"/>
                  </a:moveTo>
                  <a:lnTo>
                    <a:pt x="81" y="571"/>
                  </a:lnTo>
                  <a:lnTo>
                    <a:pt x="83" y="571"/>
                  </a:lnTo>
                  <a:close/>
                  <a:moveTo>
                    <a:pt x="46" y="517"/>
                  </a:moveTo>
                  <a:lnTo>
                    <a:pt x="48" y="517"/>
                  </a:lnTo>
                  <a:lnTo>
                    <a:pt x="46" y="517"/>
                  </a:lnTo>
                  <a:close/>
                  <a:moveTo>
                    <a:pt x="87" y="584"/>
                  </a:moveTo>
                  <a:lnTo>
                    <a:pt x="87" y="582"/>
                  </a:lnTo>
                  <a:lnTo>
                    <a:pt x="87" y="584"/>
                  </a:lnTo>
                  <a:close/>
                  <a:moveTo>
                    <a:pt x="29" y="135"/>
                  </a:moveTo>
                  <a:lnTo>
                    <a:pt x="31" y="135"/>
                  </a:lnTo>
                  <a:lnTo>
                    <a:pt x="29" y="135"/>
                  </a:lnTo>
                  <a:close/>
                  <a:moveTo>
                    <a:pt x="430" y="987"/>
                  </a:moveTo>
                  <a:lnTo>
                    <a:pt x="430" y="985"/>
                  </a:lnTo>
                  <a:lnTo>
                    <a:pt x="430" y="987"/>
                  </a:lnTo>
                  <a:close/>
                  <a:moveTo>
                    <a:pt x="58" y="187"/>
                  </a:moveTo>
                  <a:lnTo>
                    <a:pt x="56" y="187"/>
                  </a:lnTo>
                  <a:lnTo>
                    <a:pt x="58" y="187"/>
                  </a:lnTo>
                  <a:close/>
                  <a:moveTo>
                    <a:pt x="273" y="54"/>
                  </a:moveTo>
                  <a:lnTo>
                    <a:pt x="273" y="56"/>
                  </a:lnTo>
                  <a:lnTo>
                    <a:pt x="273" y="54"/>
                  </a:lnTo>
                  <a:close/>
                  <a:moveTo>
                    <a:pt x="279" y="94"/>
                  </a:moveTo>
                  <a:lnTo>
                    <a:pt x="279" y="96"/>
                  </a:lnTo>
                  <a:lnTo>
                    <a:pt x="279" y="94"/>
                  </a:lnTo>
                  <a:close/>
                  <a:moveTo>
                    <a:pt x="48" y="175"/>
                  </a:moveTo>
                  <a:lnTo>
                    <a:pt x="50" y="175"/>
                  </a:lnTo>
                  <a:lnTo>
                    <a:pt x="48" y="175"/>
                  </a:lnTo>
                  <a:close/>
                  <a:moveTo>
                    <a:pt x="66" y="540"/>
                  </a:moveTo>
                  <a:lnTo>
                    <a:pt x="64" y="540"/>
                  </a:lnTo>
                  <a:lnTo>
                    <a:pt x="66" y="540"/>
                  </a:lnTo>
                  <a:close/>
                  <a:moveTo>
                    <a:pt x="73" y="546"/>
                  </a:moveTo>
                  <a:lnTo>
                    <a:pt x="71" y="546"/>
                  </a:lnTo>
                  <a:lnTo>
                    <a:pt x="73" y="546"/>
                  </a:lnTo>
                  <a:close/>
                  <a:moveTo>
                    <a:pt x="31" y="144"/>
                  </a:moveTo>
                  <a:lnTo>
                    <a:pt x="33" y="144"/>
                  </a:lnTo>
                  <a:lnTo>
                    <a:pt x="31" y="144"/>
                  </a:lnTo>
                  <a:close/>
                  <a:moveTo>
                    <a:pt x="411" y="64"/>
                  </a:moveTo>
                  <a:lnTo>
                    <a:pt x="409" y="64"/>
                  </a:lnTo>
                  <a:lnTo>
                    <a:pt x="411" y="64"/>
                  </a:lnTo>
                  <a:close/>
                  <a:moveTo>
                    <a:pt x="352" y="173"/>
                  </a:moveTo>
                  <a:lnTo>
                    <a:pt x="352" y="175"/>
                  </a:lnTo>
                  <a:lnTo>
                    <a:pt x="352" y="173"/>
                  </a:lnTo>
                  <a:close/>
                  <a:moveTo>
                    <a:pt x="44" y="173"/>
                  </a:moveTo>
                  <a:lnTo>
                    <a:pt x="46" y="173"/>
                  </a:lnTo>
                  <a:lnTo>
                    <a:pt x="44" y="173"/>
                  </a:lnTo>
                  <a:lnTo>
                    <a:pt x="46" y="173"/>
                  </a:lnTo>
                  <a:lnTo>
                    <a:pt x="44" y="173"/>
                  </a:lnTo>
                  <a:close/>
                  <a:moveTo>
                    <a:pt x="14" y="79"/>
                  </a:moveTo>
                  <a:lnTo>
                    <a:pt x="12" y="79"/>
                  </a:lnTo>
                  <a:lnTo>
                    <a:pt x="12" y="77"/>
                  </a:lnTo>
                  <a:lnTo>
                    <a:pt x="12" y="79"/>
                  </a:lnTo>
                  <a:lnTo>
                    <a:pt x="14" y="79"/>
                  </a:lnTo>
                  <a:close/>
                  <a:moveTo>
                    <a:pt x="60" y="532"/>
                  </a:moveTo>
                  <a:lnTo>
                    <a:pt x="58" y="532"/>
                  </a:lnTo>
                  <a:lnTo>
                    <a:pt x="60" y="532"/>
                  </a:lnTo>
                  <a:close/>
                  <a:moveTo>
                    <a:pt x="548" y="797"/>
                  </a:moveTo>
                  <a:lnTo>
                    <a:pt x="548" y="799"/>
                  </a:lnTo>
                  <a:lnTo>
                    <a:pt x="548" y="797"/>
                  </a:lnTo>
                  <a:close/>
                  <a:moveTo>
                    <a:pt x="866" y="693"/>
                  </a:moveTo>
                  <a:lnTo>
                    <a:pt x="866" y="692"/>
                  </a:lnTo>
                  <a:lnTo>
                    <a:pt x="866" y="693"/>
                  </a:lnTo>
                  <a:close/>
                  <a:moveTo>
                    <a:pt x="114" y="10"/>
                  </a:moveTo>
                  <a:lnTo>
                    <a:pt x="115" y="10"/>
                  </a:lnTo>
                  <a:lnTo>
                    <a:pt x="114" y="10"/>
                  </a:lnTo>
                  <a:close/>
                  <a:moveTo>
                    <a:pt x="438" y="968"/>
                  </a:moveTo>
                  <a:lnTo>
                    <a:pt x="436" y="968"/>
                  </a:lnTo>
                  <a:lnTo>
                    <a:pt x="438" y="968"/>
                  </a:lnTo>
                  <a:close/>
                  <a:moveTo>
                    <a:pt x="290" y="121"/>
                  </a:moveTo>
                  <a:lnTo>
                    <a:pt x="290" y="119"/>
                  </a:lnTo>
                  <a:lnTo>
                    <a:pt x="290" y="121"/>
                  </a:lnTo>
                  <a:close/>
                  <a:moveTo>
                    <a:pt x="194" y="41"/>
                  </a:moveTo>
                  <a:lnTo>
                    <a:pt x="192" y="41"/>
                  </a:lnTo>
                  <a:lnTo>
                    <a:pt x="192" y="39"/>
                  </a:lnTo>
                  <a:lnTo>
                    <a:pt x="194" y="39"/>
                  </a:lnTo>
                  <a:lnTo>
                    <a:pt x="194" y="41"/>
                  </a:lnTo>
                  <a:close/>
                  <a:moveTo>
                    <a:pt x="281" y="94"/>
                  </a:moveTo>
                  <a:lnTo>
                    <a:pt x="279" y="94"/>
                  </a:lnTo>
                  <a:lnTo>
                    <a:pt x="281" y="94"/>
                  </a:lnTo>
                  <a:close/>
                  <a:moveTo>
                    <a:pt x="317" y="156"/>
                  </a:moveTo>
                  <a:lnTo>
                    <a:pt x="319" y="156"/>
                  </a:lnTo>
                  <a:lnTo>
                    <a:pt x="317" y="156"/>
                  </a:lnTo>
                  <a:close/>
                  <a:moveTo>
                    <a:pt x="415" y="119"/>
                  </a:moveTo>
                  <a:lnTo>
                    <a:pt x="417" y="119"/>
                  </a:lnTo>
                  <a:lnTo>
                    <a:pt x="415" y="119"/>
                  </a:lnTo>
                  <a:lnTo>
                    <a:pt x="415" y="121"/>
                  </a:lnTo>
                  <a:lnTo>
                    <a:pt x="415" y="119"/>
                  </a:lnTo>
                  <a:close/>
                  <a:moveTo>
                    <a:pt x="41" y="265"/>
                  </a:moveTo>
                  <a:lnTo>
                    <a:pt x="41" y="267"/>
                  </a:lnTo>
                  <a:lnTo>
                    <a:pt x="41" y="265"/>
                  </a:lnTo>
                  <a:close/>
                  <a:moveTo>
                    <a:pt x="194" y="39"/>
                  </a:moveTo>
                  <a:lnTo>
                    <a:pt x="192" y="39"/>
                  </a:lnTo>
                  <a:lnTo>
                    <a:pt x="194" y="39"/>
                  </a:lnTo>
                  <a:close/>
                  <a:moveTo>
                    <a:pt x="71" y="544"/>
                  </a:moveTo>
                  <a:lnTo>
                    <a:pt x="69" y="546"/>
                  </a:lnTo>
                  <a:lnTo>
                    <a:pt x="69" y="544"/>
                  </a:lnTo>
                  <a:lnTo>
                    <a:pt x="71" y="544"/>
                  </a:lnTo>
                  <a:close/>
                  <a:moveTo>
                    <a:pt x="536" y="837"/>
                  </a:moveTo>
                  <a:lnTo>
                    <a:pt x="536" y="836"/>
                  </a:lnTo>
                  <a:lnTo>
                    <a:pt x="536" y="837"/>
                  </a:lnTo>
                  <a:close/>
                  <a:moveTo>
                    <a:pt x="54" y="523"/>
                  </a:moveTo>
                  <a:lnTo>
                    <a:pt x="54" y="525"/>
                  </a:lnTo>
                  <a:lnTo>
                    <a:pt x="54" y="523"/>
                  </a:lnTo>
                  <a:close/>
                  <a:moveTo>
                    <a:pt x="110" y="638"/>
                  </a:moveTo>
                  <a:lnTo>
                    <a:pt x="110" y="636"/>
                  </a:lnTo>
                  <a:lnTo>
                    <a:pt x="110" y="638"/>
                  </a:lnTo>
                  <a:close/>
                  <a:moveTo>
                    <a:pt x="413" y="118"/>
                  </a:moveTo>
                  <a:lnTo>
                    <a:pt x="415" y="118"/>
                  </a:lnTo>
                  <a:lnTo>
                    <a:pt x="413" y="118"/>
                  </a:lnTo>
                  <a:close/>
                  <a:moveTo>
                    <a:pt x="379" y="179"/>
                  </a:moveTo>
                  <a:lnTo>
                    <a:pt x="379" y="177"/>
                  </a:lnTo>
                  <a:lnTo>
                    <a:pt x="379" y="179"/>
                  </a:lnTo>
                  <a:close/>
                  <a:moveTo>
                    <a:pt x="48" y="167"/>
                  </a:moveTo>
                  <a:lnTo>
                    <a:pt x="48" y="169"/>
                  </a:lnTo>
                  <a:lnTo>
                    <a:pt x="48" y="167"/>
                  </a:lnTo>
                  <a:close/>
                  <a:moveTo>
                    <a:pt x="73" y="285"/>
                  </a:moveTo>
                  <a:lnTo>
                    <a:pt x="73" y="283"/>
                  </a:lnTo>
                  <a:lnTo>
                    <a:pt x="75" y="283"/>
                  </a:lnTo>
                  <a:lnTo>
                    <a:pt x="75" y="285"/>
                  </a:lnTo>
                  <a:lnTo>
                    <a:pt x="73" y="285"/>
                  </a:lnTo>
                  <a:close/>
                  <a:moveTo>
                    <a:pt x="302" y="169"/>
                  </a:moveTo>
                  <a:lnTo>
                    <a:pt x="300" y="169"/>
                  </a:lnTo>
                  <a:lnTo>
                    <a:pt x="302" y="169"/>
                  </a:lnTo>
                  <a:close/>
                  <a:moveTo>
                    <a:pt x="64" y="546"/>
                  </a:moveTo>
                  <a:lnTo>
                    <a:pt x="66" y="546"/>
                  </a:lnTo>
                  <a:lnTo>
                    <a:pt x="64" y="546"/>
                  </a:lnTo>
                  <a:close/>
                  <a:moveTo>
                    <a:pt x="67" y="546"/>
                  </a:moveTo>
                  <a:lnTo>
                    <a:pt x="67" y="548"/>
                  </a:lnTo>
                  <a:lnTo>
                    <a:pt x="67" y="546"/>
                  </a:lnTo>
                  <a:close/>
                  <a:moveTo>
                    <a:pt x="41" y="269"/>
                  </a:moveTo>
                  <a:lnTo>
                    <a:pt x="41" y="267"/>
                  </a:lnTo>
                  <a:lnTo>
                    <a:pt x="41" y="269"/>
                  </a:lnTo>
                  <a:close/>
                  <a:moveTo>
                    <a:pt x="419" y="1004"/>
                  </a:moveTo>
                  <a:lnTo>
                    <a:pt x="421" y="1004"/>
                  </a:lnTo>
                  <a:lnTo>
                    <a:pt x="421" y="1006"/>
                  </a:lnTo>
                  <a:lnTo>
                    <a:pt x="419" y="1006"/>
                  </a:lnTo>
                  <a:lnTo>
                    <a:pt x="419" y="1004"/>
                  </a:lnTo>
                  <a:lnTo>
                    <a:pt x="421" y="1004"/>
                  </a:lnTo>
                  <a:lnTo>
                    <a:pt x="419" y="1004"/>
                  </a:lnTo>
                  <a:close/>
                  <a:moveTo>
                    <a:pt x="52" y="213"/>
                  </a:moveTo>
                  <a:lnTo>
                    <a:pt x="52" y="215"/>
                  </a:lnTo>
                  <a:lnTo>
                    <a:pt x="52" y="213"/>
                  </a:lnTo>
                  <a:close/>
                  <a:moveTo>
                    <a:pt x="71" y="542"/>
                  </a:moveTo>
                  <a:lnTo>
                    <a:pt x="73" y="542"/>
                  </a:lnTo>
                  <a:lnTo>
                    <a:pt x="71" y="542"/>
                  </a:lnTo>
                  <a:close/>
                  <a:moveTo>
                    <a:pt x="4" y="39"/>
                  </a:moveTo>
                  <a:lnTo>
                    <a:pt x="2" y="39"/>
                  </a:lnTo>
                  <a:lnTo>
                    <a:pt x="4" y="39"/>
                  </a:lnTo>
                  <a:close/>
                  <a:moveTo>
                    <a:pt x="18" y="77"/>
                  </a:moveTo>
                  <a:lnTo>
                    <a:pt x="19" y="77"/>
                  </a:lnTo>
                  <a:lnTo>
                    <a:pt x="18" y="77"/>
                  </a:lnTo>
                  <a:close/>
                  <a:moveTo>
                    <a:pt x="62" y="536"/>
                  </a:moveTo>
                  <a:lnTo>
                    <a:pt x="62" y="538"/>
                  </a:lnTo>
                  <a:lnTo>
                    <a:pt x="60" y="538"/>
                  </a:lnTo>
                  <a:lnTo>
                    <a:pt x="62" y="536"/>
                  </a:lnTo>
                  <a:close/>
                  <a:moveTo>
                    <a:pt x="81" y="567"/>
                  </a:moveTo>
                  <a:lnTo>
                    <a:pt x="79" y="567"/>
                  </a:lnTo>
                  <a:lnTo>
                    <a:pt x="79" y="565"/>
                  </a:lnTo>
                  <a:lnTo>
                    <a:pt x="81" y="565"/>
                  </a:lnTo>
                  <a:lnTo>
                    <a:pt x="81" y="567"/>
                  </a:lnTo>
                  <a:close/>
                  <a:moveTo>
                    <a:pt x="60" y="542"/>
                  </a:moveTo>
                  <a:lnTo>
                    <a:pt x="60" y="544"/>
                  </a:lnTo>
                  <a:lnTo>
                    <a:pt x="60" y="542"/>
                  </a:lnTo>
                  <a:lnTo>
                    <a:pt x="60" y="544"/>
                  </a:lnTo>
                  <a:lnTo>
                    <a:pt x="60" y="542"/>
                  </a:lnTo>
                  <a:close/>
                  <a:moveTo>
                    <a:pt x="46" y="164"/>
                  </a:moveTo>
                  <a:lnTo>
                    <a:pt x="44" y="164"/>
                  </a:lnTo>
                  <a:lnTo>
                    <a:pt x="46" y="164"/>
                  </a:lnTo>
                  <a:close/>
                  <a:moveTo>
                    <a:pt x="386" y="181"/>
                  </a:moveTo>
                  <a:lnTo>
                    <a:pt x="384" y="181"/>
                  </a:lnTo>
                  <a:lnTo>
                    <a:pt x="386" y="181"/>
                  </a:lnTo>
                  <a:close/>
                  <a:moveTo>
                    <a:pt x="309" y="146"/>
                  </a:moveTo>
                  <a:lnTo>
                    <a:pt x="307" y="146"/>
                  </a:lnTo>
                  <a:lnTo>
                    <a:pt x="309" y="146"/>
                  </a:lnTo>
                  <a:close/>
                  <a:moveTo>
                    <a:pt x="19" y="81"/>
                  </a:moveTo>
                  <a:lnTo>
                    <a:pt x="18" y="81"/>
                  </a:lnTo>
                  <a:lnTo>
                    <a:pt x="19" y="81"/>
                  </a:lnTo>
                  <a:close/>
                  <a:moveTo>
                    <a:pt x="56" y="175"/>
                  </a:moveTo>
                  <a:lnTo>
                    <a:pt x="56" y="177"/>
                  </a:lnTo>
                  <a:lnTo>
                    <a:pt x="56" y="175"/>
                  </a:lnTo>
                  <a:close/>
                  <a:moveTo>
                    <a:pt x="517" y="882"/>
                  </a:moveTo>
                  <a:lnTo>
                    <a:pt x="515" y="882"/>
                  </a:lnTo>
                  <a:lnTo>
                    <a:pt x="517" y="882"/>
                  </a:lnTo>
                  <a:lnTo>
                    <a:pt x="517" y="880"/>
                  </a:lnTo>
                  <a:lnTo>
                    <a:pt x="517" y="882"/>
                  </a:lnTo>
                  <a:close/>
                  <a:moveTo>
                    <a:pt x="400" y="154"/>
                  </a:moveTo>
                  <a:lnTo>
                    <a:pt x="402" y="154"/>
                  </a:lnTo>
                  <a:lnTo>
                    <a:pt x="400" y="154"/>
                  </a:lnTo>
                  <a:close/>
                  <a:moveTo>
                    <a:pt x="411" y="58"/>
                  </a:moveTo>
                  <a:lnTo>
                    <a:pt x="411" y="60"/>
                  </a:lnTo>
                  <a:lnTo>
                    <a:pt x="411" y="58"/>
                  </a:lnTo>
                  <a:close/>
                  <a:moveTo>
                    <a:pt x="415" y="1016"/>
                  </a:moveTo>
                  <a:lnTo>
                    <a:pt x="415" y="1014"/>
                  </a:lnTo>
                  <a:lnTo>
                    <a:pt x="415" y="1016"/>
                  </a:lnTo>
                  <a:close/>
                  <a:moveTo>
                    <a:pt x="52" y="517"/>
                  </a:moveTo>
                  <a:lnTo>
                    <a:pt x="54" y="517"/>
                  </a:lnTo>
                  <a:lnTo>
                    <a:pt x="52" y="517"/>
                  </a:lnTo>
                  <a:close/>
                  <a:moveTo>
                    <a:pt x="81" y="571"/>
                  </a:moveTo>
                  <a:lnTo>
                    <a:pt x="83" y="571"/>
                  </a:lnTo>
                  <a:lnTo>
                    <a:pt x="81" y="571"/>
                  </a:lnTo>
                  <a:close/>
                  <a:moveTo>
                    <a:pt x="56" y="523"/>
                  </a:moveTo>
                  <a:lnTo>
                    <a:pt x="54" y="523"/>
                  </a:lnTo>
                  <a:lnTo>
                    <a:pt x="56" y="523"/>
                  </a:lnTo>
                  <a:close/>
                  <a:moveTo>
                    <a:pt x="50" y="517"/>
                  </a:moveTo>
                  <a:lnTo>
                    <a:pt x="50" y="519"/>
                  </a:lnTo>
                  <a:lnTo>
                    <a:pt x="50" y="517"/>
                  </a:lnTo>
                  <a:close/>
                  <a:moveTo>
                    <a:pt x="42" y="213"/>
                  </a:moveTo>
                  <a:lnTo>
                    <a:pt x="44" y="213"/>
                  </a:lnTo>
                  <a:lnTo>
                    <a:pt x="42" y="213"/>
                  </a:lnTo>
                  <a:close/>
                  <a:moveTo>
                    <a:pt x="48" y="223"/>
                  </a:moveTo>
                  <a:lnTo>
                    <a:pt x="46" y="223"/>
                  </a:lnTo>
                  <a:lnTo>
                    <a:pt x="48" y="223"/>
                  </a:lnTo>
                  <a:lnTo>
                    <a:pt x="46" y="223"/>
                  </a:lnTo>
                  <a:lnTo>
                    <a:pt x="48" y="223"/>
                  </a:lnTo>
                  <a:close/>
                  <a:moveTo>
                    <a:pt x="425" y="999"/>
                  </a:moveTo>
                  <a:lnTo>
                    <a:pt x="427" y="999"/>
                  </a:lnTo>
                  <a:lnTo>
                    <a:pt x="425" y="999"/>
                  </a:lnTo>
                  <a:close/>
                  <a:moveTo>
                    <a:pt x="269" y="64"/>
                  </a:moveTo>
                  <a:lnTo>
                    <a:pt x="269" y="66"/>
                  </a:lnTo>
                  <a:lnTo>
                    <a:pt x="269" y="64"/>
                  </a:lnTo>
                  <a:close/>
                  <a:moveTo>
                    <a:pt x="33" y="258"/>
                  </a:moveTo>
                  <a:lnTo>
                    <a:pt x="33" y="260"/>
                  </a:lnTo>
                  <a:lnTo>
                    <a:pt x="33" y="258"/>
                  </a:lnTo>
                  <a:lnTo>
                    <a:pt x="33" y="260"/>
                  </a:lnTo>
                  <a:lnTo>
                    <a:pt x="33" y="258"/>
                  </a:lnTo>
                  <a:close/>
                  <a:moveTo>
                    <a:pt x="66" y="546"/>
                  </a:moveTo>
                  <a:lnTo>
                    <a:pt x="64" y="546"/>
                  </a:lnTo>
                  <a:lnTo>
                    <a:pt x="66" y="546"/>
                  </a:lnTo>
                  <a:close/>
                  <a:moveTo>
                    <a:pt x="421" y="1003"/>
                  </a:moveTo>
                  <a:lnTo>
                    <a:pt x="423" y="1003"/>
                  </a:lnTo>
                  <a:lnTo>
                    <a:pt x="421" y="1003"/>
                  </a:lnTo>
                  <a:close/>
                  <a:moveTo>
                    <a:pt x="882" y="415"/>
                  </a:moveTo>
                  <a:lnTo>
                    <a:pt x="880" y="415"/>
                  </a:lnTo>
                  <a:lnTo>
                    <a:pt x="882" y="415"/>
                  </a:lnTo>
                  <a:close/>
                  <a:moveTo>
                    <a:pt x="81" y="567"/>
                  </a:moveTo>
                  <a:lnTo>
                    <a:pt x="81" y="565"/>
                  </a:lnTo>
                  <a:lnTo>
                    <a:pt x="81" y="567"/>
                  </a:lnTo>
                  <a:close/>
                  <a:moveTo>
                    <a:pt x="44" y="215"/>
                  </a:moveTo>
                  <a:lnTo>
                    <a:pt x="42" y="215"/>
                  </a:lnTo>
                  <a:lnTo>
                    <a:pt x="44" y="215"/>
                  </a:lnTo>
                  <a:close/>
                  <a:moveTo>
                    <a:pt x="425" y="1001"/>
                  </a:moveTo>
                  <a:lnTo>
                    <a:pt x="425" y="999"/>
                  </a:lnTo>
                  <a:lnTo>
                    <a:pt x="425" y="1001"/>
                  </a:lnTo>
                  <a:close/>
                  <a:moveTo>
                    <a:pt x="42" y="231"/>
                  </a:moveTo>
                  <a:lnTo>
                    <a:pt x="42" y="233"/>
                  </a:lnTo>
                  <a:lnTo>
                    <a:pt x="42" y="231"/>
                  </a:lnTo>
                  <a:close/>
                  <a:moveTo>
                    <a:pt x="64" y="542"/>
                  </a:moveTo>
                  <a:lnTo>
                    <a:pt x="62" y="542"/>
                  </a:lnTo>
                  <a:lnTo>
                    <a:pt x="64" y="542"/>
                  </a:lnTo>
                  <a:close/>
                  <a:moveTo>
                    <a:pt x="880" y="417"/>
                  </a:moveTo>
                  <a:lnTo>
                    <a:pt x="880" y="415"/>
                  </a:lnTo>
                  <a:lnTo>
                    <a:pt x="882" y="415"/>
                  </a:lnTo>
                  <a:lnTo>
                    <a:pt x="882" y="417"/>
                  </a:lnTo>
                  <a:lnTo>
                    <a:pt x="880" y="417"/>
                  </a:lnTo>
                  <a:close/>
                  <a:moveTo>
                    <a:pt x="41" y="229"/>
                  </a:moveTo>
                  <a:lnTo>
                    <a:pt x="42" y="229"/>
                  </a:lnTo>
                  <a:lnTo>
                    <a:pt x="41" y="229"/>
                  </a:lnTo>
                  <a:close/>
                  <a:moveTo>
                    <a:pt x="46" y="171"/>
                  </a:moveTo>
                  <a:lnTo>
                    <a:pt x="46" y="173"/>
                  </a:lnTo>
                  <a:lnTo>
                    <a:pt x="46" y="171"/>
                  </a:lnTo>
                  <a:close/>
                  <a:moveTo>
                    <a:pt x="48" y="206"/>
                  </a:moveTo>
                  <a:lnTo>
                    <a:pt x="46" y="206"/>
                  </a:lnTo>
                  <a:lnTo>
                    <a:pt x="48" y="206"/>
                  </a:lnTo>
                  <a:close/>
                  <a:moveTo>
                    <a:pt x="44" y="164"/>
                  </a:moveTo>
                  <a:lnTo>
                    <a:pt x="42" y="164"/>
                  </a:lnTo>
                  <a:lnTo>
                    <a:pt x="44" y="164"/>
                  </a:lnTo>
                  <a:close/>
                  <a:moveTo>
                    <a:pt x="427" y="1020"/>
                  </a:moveTo>
                  <a:lnTo>
                    <a:pt x="425" y="1020"/>
                  </a:lnTo>
                  <a:lnTo>
                    <a:pt x="427" y="1020"/>
                  </a:lnTo>
                  <a:lnTo>
                    <a:pt x="425" y="1020"/>
                  </a:lnTo>
                  <a:lnTo>
                    <a:pt x="427" y="1020"/>
                  </a:lnTo>
                  <a:close/>
                  <a:moveTo>
                    <a:pt x="427" y="993"/>
                  </a:moveTo>
                  <a:lnTo>
                    <a:pt x="427" y="995"/>
                  </a:lnTo>
                  <a:lnTo>
                    <a:pt x="427" y="993"/>
                  </a:lnTo>
                  <a:close/>
                  <a:moveTo>
                    <a:pt x="44" y="165"/>
                  </a:moveTo>
                  <a:lnTo>
                    <a:pt x="46" y="165"/>
                  </a:lnTo>
                  <a:lnTo>
                    <a:pt x="44" y="165"/>
                  </a:lnTo>
                  <a:close/>
                  <a:moveTo>
                    <a:pt x="192" y="43"/>
                  </a:moveTo>
                  <a:lnTo>
                    <a:pt x="192" y="41"/>
                  </a:lnTo>
                  <a:lnTo>
                    <a:pt x="192" y="43"/>
                  </a:lnTo>
                  <a:close/>
                  <a:moveTo>
                    <a:pt x="597" y="649"/>
                  </a:moveTo>
                  <a:lnTo>
                    <a:pt x="599" y="649"/>
                  </a:lnTo>
                  <a:lnTo>
                    <a:pt x="597" y="649"/>
                  </a:lnTo>
                  <a:close/>
                  <a:moveTo>
                    <a:pt x="549" y="749"/>
                  </a:moveTo>
                  <a:lnTo>
                    <a:pt x="549" y="747"/>
                  </a:lnTo>
                  <a:lnTo>
                    <a:pt x="549" y="749"/>
                  </a:lnTo>
                  <a:close/>
                  <a:moveTo>
                    <a:pt x="217" y="56"/>
                  </a:moveTo>
                  <a:lnTo>
                    <a:pt x="217" y="58"/>
                  </a:lnTo>
                  <a:lnTo>
                    <a:pt x="217" y="56"/>
                  </a:lnTo>
                  <a:close/>
                  <a:moveTo>
                    <a:pt x="323" y="165"/>
                  </a:moveTo>
                  <a:lnTo>
                    <a:pt x="321" y="165"/>
                  </a:lnTo>
                  <a:lnTo>
                    <a:pt x="323" y="165"/>
                  </a:lnTo>
                  <a:close/>
                  <a:moveTo>
                    <a:pt x="413" y="91"/>
                  </a:moveTo>
                  <a:lnTo>
                    <a:pt x="413" y="93"/>
                  </a:lnTo>
                  <a:lnTo>
                    <a:pt x="413" y="91"/>
                  </a:lnTo>
                  <a:lnTo>
                    <a:pt x="413" y="93"/>
                  </a:lnTo>
                  <a:lnTo>
                    <a:pt x="413" y="91"/>
                  </a:lnTo>
                  <a:close/>
                  <a:moveTo>
                    <a:pt x="546" y="755"/>
                  </a:moveTo>
                  <a:lnTo>
                    <a:pt x="546" y="753"/>
                  </a:lnTo>
                  <a:lnTo>
                    <a:pt x="546" y="755"/>
                  </a:lnTo>
                  <a:close/>
                  <a:moveTo>
                    <a:pt x="46" y="229"/>
                  </a:moveTo>
                  <a:lnTo>
                    <a:pt x="48" y="229"/>
                  </a:lnTo>
                  <a:lnTo>
                    <a:pt x="46" y="229"/>
                  </a:lnTo>
                  <a:close/>
                  <a:moveTo>
                    <a:pt x="417" y="102"/>
                  </a:moveTo>
                  <a:lnTo>
                    <a:pt x="417" y="100"/>
                  </a:lnTo>
                  <a:lnTo>
                    <a:pt x="417" y="102"/>
                  </a:lnTo>
                  <a:close/>
                  <a:moveTo>
                    <a:pt x="44" y="212"/>
                  </a:moveTo>
                  <a:lnTo>
                    <a:pt x="44" y="210"/>
                  </a:lnTo>
                  <a:lnTo>
                    <a:pt x="44" y="212"/>
                  </a:lnTo>
                  <a:close/>
                  <a:moveTo>
                    <a:pt x="62" y="542"/>
                  </a:moveTo>
                  <a:lnTo>
                    <a:pt x="62" y="540"/>
                  </a:lnTo>
                  <a:lnTo>
                    <a:pt x="62" y="542"/>
                  </a:lnTo>
                  <a:close/>
                  <a:moveTo>
                    <a:pt x="44" y="162"/>
                  </a:moveTo>
                  <a:lnTo>
                    <a:pt x="42" y="162"/>
                  </a:lnTo>
                  <a:lnTo>
                    <a:pt x="44" y="162"/>
                  </a:lnTo>
                  <a:close/>
                  <a:moveTo>
                    <a:pt x="402" y="1037"/>
                  </a:moveTo>
                  <a:lnTo>
                    <a:pt x="402" y="1035"/>
                  </a:lnTo>
                  <a:lnTo>
                    <a:pt x="402" y="1037"/>
                  </a:lnTo>
                  <a:close/>
                  <a:moveTo>
                    <a:pt x="46" y="221"/>
                  </a:moveTo>
                  <a:lnTo>
                    <a:pt x="48" y="221"/>
                  </a:lnTo>
                  <a:lnTo>
                    <a:pt x="46" y="221"/>
                  </a:lnTo>
                  <a:close/>
                  <a:moveTo>
                    <a:pt x="54" y="183"/>
                  </a:moveTo>
                  <a:lnTo>
                    <a:pt x="54" y="185"/>
                  </a:lnTo>
                  <a:lnTo>
                    <a:pt x="54" y="183"/>
                  </a:lnTo>
                  <a:close/>
                  <a:moveTo>
                    <a:pt x="411" y="89"/>
                  </a:moveTo>
                  <a:lnTo>
                    <a:pt x="413" y="89"/>
                  </a:lnTo>
                  <a:lnTo>
                    <a:pt x="411" y="89"/>
                  </a:lnTo>
                  <a:close/>
                  <a:moveTo>
                    <a:pt x="106" y="313"/>
                  </a:moveTo>
                  <a:lnTo>
                    <a:pt x="104" y="313"/>
                  </a:lnTo>
                  <a:lnTo>
                    <a:pt x="106" y="311"/>
                  </a:lnTo>
                  <a:lnTo>
                    <a:pt x="106" y="313"/>
                  </a:lnTo>
                  <a:close/>
                  <a:moveTo>
                    <a:pt x="386" y="181"/>
                  </a:moveTo>
                  <a:lnTo>
                    <a:pt x="384" y="181"/>
                  </a:lnTo>
                  <a:lnTo>
                    <a:pt x="386" y="181"/>
                  </a:lnTo>
                  <a:close/>
                  <a:moveTo>
                    <a:pt x="56" y="526"/>
                  </a:moveTo>
                  <a:lnTo>
                    <a:pt x="56" y="525"/>
                  </a:lnTo>
                  <a:lnTo>
                    <a:pt x="56" y="526"/>
                  </a:lnTo>
                  <a:close/>
                  <a:moveTo>
                    <a:pt x="115" y="665"/>
                  </a:moveTo>
                  <a:lnTo>
                    <a:pt x="114" y="665"/>
                  </a:lnTo>
                  <a:lnTo>
                    <a:pt x="114" y="667"/>
                  </a:lnTo>
                  <a:lnTo>
                    <a:pt x="114" y="665"/>
                  </a:lnTo>
                  <a:lnTo>
                    <a:pt x="115" y="665"/>
                  </a:lnTo>
                  <a:close/>
                  <a:moveTo>
                    <a:pt x="62" y="542"/>
                  </a:moveTo>
                  <a:lnTo>
                    <a:pt x="62" y="540"/>
                  </a:lnTo>
                  <a:lnTo>
                    <a:pt x="62" y="542"/>
                  </a:lnTo>
                  <a:close/>
                  <a:moveTo>
                    <a:pt x="64" y="544"/>
                  </a:moveTo>
                  <a:lnTo>
                    <a:pt x="66" y="544"/>
                  </a:lnTo>
                  <a:lnTo>
                    <a:pt x="64" y="544"/>
                  </a:lnTo>
                  <a:close/>
                  <a:moveTo>
                    <a:pt x="71" y="544"/>
                  </a:moveTo>
                  <a:lnTo>
                    <a:pt x="71" y="542"/>
                  </a:lnTo>
                  <a:lnTo>
                    <a:pt x="71" y="544"/>
                  </a:lnTo>
                  <a:close/>
                  <a:moveTo>
                    <a:pt x="50" y="521"/>
                  </a:moveTo>
                  <a:lnTo>
                    <a:pt x="52" y="521"/>
                  </a:lnTo>
                  <a:lnTo>
                    <a:pt x="50" y="521"/>
                  </a:lnTo>
                  <a:close/>
                  <a:moveTo>
                    <a:pt x="2" y="39"/>
                  </a:moveTo>
                  <a:lnTo>
                    <a:pt x="0" y="39"/>
                  </a:lnTo>
                  <a:lnTo>
                    <a:pt x="2" y="39"/>
                  </a:lnTo>
                  <a:close/>
                  <a:moveTo>
                    <a:pt x="25" y="83"/>
                  </a:moveTo>
                  <a:lnTo>
                    <a:pt x="25" y="85"/>
                  </a:lnTo>
                  <a:lnTo>
                    <a:pt x="25" y="83"/>
                  </a:lnTo>
                  <a:close/>
                  <a:moveTo>
                    <a:pt x="538" y="816"/>
                  </a:moveTo>
                  <a:lnTo>
                    <a:pt x="538" y="818"/>
                  </a:lnTo>
                  <a:lnTo>
                    <a:pt x="538" y="816"/>
                  </a:lnTo>
                  <a:close/>
                  <a:moveTo>
                    <a:pt x="411" y="108"/>
                  </a:moveTo>
                  <a:lnTo>
                    <a:pt x="411" y="110"/>
                  </a:lnTo>
                  <a:lnTo>
                    <a:pt x="411" y="108"/>
                  </a:lnTo>
                  <a:close/>
                  <a:moveTo>
                    <a:pt x="41" y="238"/>
                  </a:moveTo>
                  <a:lnTo>
                    <a:pt x="41" y="237"/>
                  </a:lnTo>
                  <a:lnTo>
                    <a:pt x="41" y="238"/>
                  </a:lnTo>
                  <a:close/>
                  <a:moveTo>
                    <a:pt x="44" y="173"/>
                  </a:moveTo>
                  <a:lnTo>
                    <a:pt x="46" y="173"/>
                  </a:lnTo>
                  <a:lnTo>
                    <a:pt x="44" y="173"/>
                  </a:lnTo>
                  <a:close/>
                  <a:moveTo>
                    <a:pt x="48" y="219"/>
                  </a:moveTo>
                  <a:lnTo>
                    <a:pt x="50" y="219"/>
                  </a:lnTo>
                  <a:lnTo>
                    <a:pt x="48" y="219"/>
                  </a:lnTo>
                  <a:close/>
                  <a:moveTo>
                    <a:pt x="52" y="215"/>
                  </a:moveTo>
                  <a:lnTo>
                    <a:pt x="54" y="215"/>
                  </a:lnTo>
                  <a:lnTo>
                    <a:pt x="52" y="215"/>
                  </a:lnTo>
                  <a:close/>
                  <a:moveTo>
                    <a:pt x="254" y="60"/>
                  </a:moveTo>
                  <a:lnTo>
                    <a:pt x="254" y="58"/>
                  </a:lnTo>
                  <a:lnTo>
                    <a:pt x="254" y="60"/>
                  </a:lnTo>
                  <a:close/>
                  <a:moveTo>
                    <a:pt x="62" y="540"/>
                  </a:moveTo>
                  <a:lnTo>
                    <a:pt x="62" y="538"/>
                  </a:lnTo>
                  <a:lnTo>
                    <a:pt x="62" y="540"/>
                  </a:lnTo>
                  <a:close/>
                  <a:moveTo>
                    <a:pt x="413" y="56"/>
                  </a:moveTo>
                  <a:lnTo>
                    <a:pt x="411" y="56"/>
                  </a:lnTo>
                  <a:lnTo>
                    <a:pt x="413" y="56"/>
                  </a:lnTo>
                  <a:close/>
                  <a:moveTo>
                    <a:pt x="48" y="206"/>
                  </a:moveTo>
                  <a:lnTo>
                    <a:pt x="46" y="206"/>
                  </a:lnTo>
                  <a:lnTo>
                    <a:pt x="46" y="204"/>
                  </a:lnTo>
                  <a:lnTo>
                    <a:pt x="46" y="206"/>
                  </a:lnTo>
                  <a:lnTo>
                    <a:pt x="48" y="206"/>
                  </a:lnTo>
                  <a:close/>
                  <a:moveTo>
                    <a:pt x="115" y="670"/>
                  </a:moveTo>
                  <a:lnTo>
                    <a:pt x="114" y="670"/>
                  </a:lnTo>
                  <a:lnTo>
                    <a:pt x="115" y="670"/>
                  </a:lnTo>
                  <a:close/>
                  <a:moveTo>
                    <a:pt x="66" y="283"/>
                  </a:moveTo>
                  <a:lnTo>
                    <a:pt x="66" y="281"/>
                  </a:lnTo>
                  <a:lnTo>
                    <a:pt x="66" y="283"/>
                  </a:lnTo>
                  <a:close/>
                  <a:moveTo>
                    <a:pt x="77" y="544"/>
                  </a:moveTo>
                  <a:lnTo>
                    <a:pt x="75" y="544"/>
                  </a:lnTo>
                  <a:lnTo>
                    <a:pt x="77" y="544"/>
                  </a:lnTo>
                  <a:close/>
                  <a:moveTo>
                    <a:pt x="41" y="235"/>
                  </a:moveTo>
                  <a:lnTo>
                    <a:pt x="39" y="235"/>
                  </a:lnTo>
                  <a:lnTo>
                    <a:pt x="41" y="235"/>
                  </a:lnTo>
                  <a:close/>
                  <a:moveTo>
                    <a:pt x="71" y="546"/>
                  </a:moveTo>
                  <a:lnTo>
                    <a:pt x="73" y="546"/>
                  </a:lnTo>
                  <a:lnTo>
                    <a:pt x="71" y="546"/>
                  </a:lnTo>
                  <a:close/>
                  <a:moveTo>
                    <a:pt x="403" y="137"/>
                  </a:moveTo>
                  <a:lnTo>
                    <a:pt x="405" y="137"/>
                  </a:lnTo>
                  <a:lnTo>
                    <a:pt x="403" y="137"/>
                  </a:lnTo>
                  <a:close/>
                  <a:moveTo>
                    <a:pt x="56" y="525"/>
                  </a:moveTo>
                  <a:lnTo>
                    <a:pt x="54" y="525"/>
                  </a:lnTo>
                  <a:lnTo>
                    <a:pt x="56" y="525"/>
                  </a:lnTo>
                  <a:close/>
                  <a:moveTo>
                    <a:pt x="50" y="194"/>
                  </a:moveTo>
                  <a:lnTo>
                    <a:pt x="50" y="196"/>
                  </a:lnTo>
                  <a:lnTo>
                    <a:pt x="50" y="194"/>
                  </a:lnTo>
                  <a:close/>
                  <a:moveTo>
                    <a:pt x="269" y="77"/>
                  </a:moveTo>
                  <a:lnTo>
                    <a:pt x="269" y="75"/>
                  </a:lnTo>
                  <a:lnTo>
                    <a:pt x="269" y="77"/>
                  </a:lnTo>
                  <a:close/>
                  <a:moveTo>
                    <a:pt x="71" y="548"/>
                  </a:moveTo>
                  <a:lnTo>
                    <a:pt x="73" y="548"/>
                  </a:lnTo>
                  <a:lnTo>
                    <a:pt x="71" y="548"/>
                  </a:lnTo>
                  <a:close/>
                  <a:moveTo>
                    <a:pt x="56" y="177"/>
                  </a:moveTo>
                  <a:lnTo>
                    <a:pt x="56" y="175"/>
                  </a:lnTo>
                  <a:lnTo>
                    <a:pt x="56" y="177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close/>
                  <a:moveTo>
                    <a:pt x="405" y="71"/>
                  </a:moveTo>
                  <a:lnTo>
                    <a:pt x="405" y="70"/>
                  </a:lnTo>
                  <a:lnTo>
                    <a:pt x="405" y="71"/>
                  </a:lnTo>
                  <a:close/>
                  <a:moveTo>
                    <a:pt x="377" y="185"/>
                  </a:moveTo>
                  <a:lnTo>
                    <a:pt x="377" y="183"/>
                  </a:lnTo>
                  <a:lnTo>
                    <a:pt x="377" y="185"/>
                  </a:lnTo>
                  <a:close/>
                  <a:moveTo>
                    <a:pt x="726" y="705"/>
                  </a:moveTo>
                  <a:lnTo>
                    <a:pt x="726" y="707"/>
                  </a:lnTo>
                  <a:lnTo>
                    <a:pt x="726" y="705"/>
                  </a:lnTo>
                  <a:close/>
                  <a:moveTo>
                    <a:pt x="417" y="104"/>
                  </a:moveTo>
                  <a:lnTo>
                    <a:pt x="415" y="104"/>
                  </a:lnTo>
                  <a:lnTo>
                    <a:pt x="417" y="104"/>
                  </a:lnTo>
                  <a:close/>
                  <a:moveTo>
                    <a:pt x="315" y="154"/>
                  </a:moveTo>
                  <a:lnTo>
                    <a:pt x="315" y="152"/>
                  </a:lnTo>
                  <a:lnTo>
                    <a:pt x="315" y="154"/>
                  </a:lnTo>
                  <a:close/>
                  <a:moveTo>
                    <a:pt x="54" y="192"/>
                  </a:moveTo>
                  <a:lnTo>
                    <a:pt x="54" y="190"/>
                  </a:lnTo>
                  <a:lnTo>
                    <a:pt x="54" y="192"/>
                  </a:lnTo>
                  <a:close/>
                  <a:moveTo>
                    <a:pt x="71" y="548"/>
                  </a:moveTo>
                  <a:lnTo>
                    <a:pt x="69" y="548"/>
                  </a:lnTo>
                  <a:lnTo>
                    <a:pt x="71" y="548"/>
                  </a:lnTo>
                  <a:close/>
                  <a:moveTo>
                    <a:pt x="594" y="667"/>
                  </a:moveTo>
                  <a:lnTo>
                    <a:pt x="594" y="665"/>
                  </a:lnTo>
                  <a:lnTo>
                    <a:pt x="594" y="667"/>
                  </a:lnTo>
                  <a:close/>
                  <a:moveTo>
                    <a:pt x="62" y="542"/>
                  </a:moveTo>
                  <a:lnTo>
                    <a:pt x="62" y="540"/>
                  </a:lnTo>
                  <a:lnTo>
                    <a:pt x="62" y="542"/>
                  </a:lnTo>
                  <a:close/>
                  <a:moveTo>
                    <a:pt x="427" y="997"/>
                  </a:moveTo>
                  <a:lnTo>
                    <a:pt x="427" y="995"/>
                  </a:lnTo>
                  <a:lnTo>
                    <a:pt x="427" y="997"/>
                  </a:lnTo>
                  <a:close/>
                  <a:moveTo>
                    <a:pt x="417" y="94"/>
                  </a:moveTo>
                  <a:lnTo>
                    <a:pt x="415" y="94"/>
                  </a:lnTo>
                  <a:lnTo>
                    <a:pt x="417" y="94"/>
                  </a:lnTo>
                  <a:close/>
                  <a:moveTo>
                    <a:pt x="31" y="135"/>
                  </a:moveTo>
                  <a:lnTo>
                    <a:pt x="31" y="133"/>
                  </a:lnTo>
                  <a:lnTo>
                    <a:pt x="31" y="135"/>
                  </a:lnTo>
                  <a:close/>
                  <a:moveTo>
                    <a:pt x="682" y="741"/>
                  </a:moveTo>
                  <a:lnTo>
                    <a:pt x="684" y="741"/>
                  </a:lnTo>
                  <a:lnTo>
                    <a:pt x="682" y="741"/>
                  </a:lnTo>
                  <a:close/>
                  <a:moveTo>
                    <a:pt x="75" y="542"/>
                  </a:moveTo>
                  <a:lnTo>
                    <a:pt x="73" y="542"/>
                  </a:lnTo>
                  <a:lnTo>
                    <a:pt x="75" y="542"/>
                  </a:lnTo>
                  <a:close/>
                  <a:moveTo>
                    <a:pt x="108" y="16"/>
                  </a:moveTo>
                  <a:lnTo>
                    <a:pt x="108" y="14"/>
                  </a:lnTo>
                  <a:lnTo>
                    <a:pt x="108" y="16"/>
                  </a:lnTo>
                  <a:close/>
                  <a:moveTo>
                    <a:pt x="58" y="189"/>
                  </a:moveTo>
                  <a:lnTo>
                    <a:pt x="58" y="187"/>
                  </a:lnTo>
                  <a:lnTo>
                    <a:pt x="58" y="189"/>
                  </a:lnTo>
                  <a:close/>
                  <a:moveTo>
                    <a:pt x="319" y="162"/>
                  </a:moveTo>
                  <a:lnTo>
                    <a:pt x="319" y="160"/>
                  </a:lnTo>
                  <a:lnTo>
                    <a:pt x="319" y="162"/>
                  </a:lnTo>
                  <a:close/>
                  <a:moveTo>
                    <a:pt x="58" y="536"/>
                  </a:moveTo>
                  <a:lnTo>
                    <a:pt x="60" y="536"/>
                  </a:lnTo>
                  <a:lnTo>
                    <a:pt x="58" y="536"/>
                  </a:lnTo>
                  <a:close/>
                  <a:moveTo>
                    <a:pt x="379" y="179"/>
                  </a:moveTo>
                  <a:lnTo>
                    <a:pt x="379" y="177"/>
                  </a:lnTo>
                  <a:lnTo>
                    <a:pt x="379" y="179"/>
                  </a:lnTo>
                  <a:close/>
                  <a:moveTo>
                    <a:pt x="50" y="215"/>
                  </a:moveTo>
                  <a:lnTo>
                    <a:pt x="50" y="213"/>
                  </a:lnTo>
                  <a:lnTo>
                    <a:pt x="50" y="215"/>
                  </a:lnTo>
                  <a:close/>
                  <a:moveTo>
                    <a:pt x="432" y="985"/>
                  </a:moveTo>
                  <a:lnTo>
                    <a:pt x="430" y="985"/>
                  </a:lnTo>
                  <a:lnTo>
                    <a:pt x="432" y="985"/>
                  </a:lnTo>
                  <a:lnTo>
                    <a:pt x="430" y="985"/>
                  </a:lnTo>
                  <a:lnTo>
                    <a:pt x="432" y="985"/>
                  </a:lnTo>
                  <a:close/>
                  <a:moveTo>
                    <a:pt x="66" y="542"/>
                  </a:moveTo>
                  <a:lnTo>
                    <a:pt x="64" y="542"/>
                  </a:lnTo>
                  <a:lnTo>
                    <a:pt x="64" y="540"/>
                  </a:lnTo>
                  <a:lnTo>
                    <a:pt x="66" y="540"/>
                  </a:lnTo>
                  <a:lnTo>
                    <a:pt x="66" y="542"/>
                  </a:lnTo>
                  <a:close/>
                  <a:moveTo>
                    <a:pt x="44" y="171"/>
                  </a:moveTo>
                  <a:lnTo>
                    <a:pt x="46" y="171"/>
                  </a:lnTo>
                  <a:lnTo>
                    <a:pt x="44" y="171"/>
                  </a:lnTo>
                  <a:close/>
                  <a:moveTo>
                    <a:pt x="46" y="208"/>
                  </a:moveTo>
                  <a:lnTo>
                    <a:pt x="46" y="206"/>
                  </a:lnTo>
                  <a:lnTo>
                    <a:pt x="46" y="208"/>
                  </a:lnTo>
                  <a:close/>
                  <a:moveTo>
                    <a:pt x="897" y="394"/>
                  </a:moveTo>
                  <a:lnTo>
                    <a:pt x="897" y="396"/>
                  </a:lnTo>
                  <a:lnTo>
                    <a:pt x="897" y="394"/>
                  </a:lnTo>
                  <a:close/>
                  <a:moveTo>
                    <a:pt x="56" y="185"/>
                  </a:moveTo>
                  <a:lnTo>
                    <a:pt x="56" y="187"/>
                  </a:lnTo>
                  <a:lnTo>
                    <a:pt x="56" y="185"/>
                  </a:lnTo>
                  <a:close/>
                  <a:moveTo>
                    <a:pt x="35" y="133"/>
                  </a:moveTo>
                  <a:lnTo>
                    <a:pt x="35" y="135"/>
                  </a:lnTo>
                  <a:lnTo>
                    <a:pt x="35" y="133"/>
                  </a:lnTo>
                  <a:lnTo>
                    <a:pt x="35" y="135"/>
                  </a:lnTo>
                  <a:lnTo>
                    <a:pt x="35" y="133"/>
                  </a:lnTo>
                  <a:close/>
                  <a:moveTo>
                    <a:pt x="427" y="1012"/>
                  </a:moveTo>
                  <a:lnTo>
                    <a:pt x="425" y="1012"/>
                  </a:lnTo>
                  <a:lnTo>
                    <a:pt x="427" y="1012"/>
                  </a:lnTo>
                  <a:close/>
                  <a:moveTo>
                    <a:pt x="67" y="540"/>
                  </a:moveTo>
                  <a:lnTo>
                    <a:pt x="67" y="542"/>
                  </a:lnTo>
                  <a:lnTo>
                    <a:pt x="67" y="540"/>
                  </a:lnTo>
                  <a:close/>
                  <a:moveTo>
                    <a:pt x="46" y="221"/>
                  </a:moveTo>
                  <a:lnTo>
                    <a:pt x="46" y="223"/>
                  </a:lnTo>
                  <a:lnTo>
                    <a:pt x="46" y="221"/>
                  </a:lnTo>
                  <a:close/>
                  <a:moveTo>
                    <a:pt x="50" y="521"/>
                  </a:moveTo>
                  <a:lnTo>
                    <a:pt x="48" y="521"/>
                  </a:lnTo>
                  <a:lnTo>
                    <a:pt x="50" y="521"/>
                  </a:lnTo>
                  <a:lnTo>
                    <a:pt x="48" y="521"/>
                  </a:lnTo>
                  <a:lnTo>
                    <a:pt x="50" y="521"/>
                  </a:lnTo>
                  <a:close/>
                  <a:moveTo>
                    <a:pt x="54" y="189"/>
                  </a:moveTo>
                  <a:lnTo>
                    <a:pt x="56" y="189"/>
                  </a:lnTo>
                  <a:lnTo>
                    <a:pt x="54" y="189"/>
                  </a:lnTo>
                  <a:close/>
                  <a:moveTo>
                    <a:pt x="421" y="1001"/>
                  </a:moveTo>
                  <a:lnTo>
                    <a:pt x="423" y="1001"/>
                  </a:lnTo>
                  <a:lnTo>
                    <a:pt x="421" y="1001"/>
                  </a:lnTo>
                  <a:close/>
                  <a:moveTo>
                    <a:pt x="46" y="164"/>
                  </a:moveTo>
                  <a:lnTo>
                    <a:pt x="46" y="165"/>
                  </a:lnTo>
                  <a:lnTo>
                    <a:pt x="46" y="164"/>
                  </a:lnTo>
                  <a:close/>
                  <a:moveTo>
                    <a:pt x="394" y="1052"/>
                  </a:moveTo>
                  <a:lnTo>
                    <a:pt x="392" y="1052"/>
                  </a:lnTo>
                  <a:lnTo>
                    <a:pt x="394" y="1052"/>
                  </a:lnTo>
                  <a:close/>
                  <a:moveTo>
                    <a:pt x="33" y="260"/>
                  </a:moveTo>
                  <a:lnTo>
                    <a:pt x="35" y="260"/>
                  </a:lnTo>
                  <a:lnTo>
                    <a:pt x="33" y="260"/>
                  </a:lnTo>
                  <a:close/>
                  <a:moveTo>
                    <a:pt x="42" y="158"/>
                  </a:moveTo>
                  <a:lnTo>
                    <a:pt x="41" y="158"/>
                  </a:lnTo>
                  <a:lnTo>
                    <a:pt x="42" y="158"/>
                  </a:lnTo>
                  <a:close/>
                  <a:moveTo>
                    <a:pt x="198" y="52"/>
                  </a:moveTo>
                  <a:lnTo>
                    <a:pt x="196" y="52"/>
                  </a:lnTo>
                  <a:lnTo>
                    <a:pt x="198" y="52"/>
                  </a:lnTo>
                  <a:close/>
                  <a:moveTo>
                    <a:pt x="417" y="102"/>
                  </a:moveTo>
                  <a:lnTo>
                    <a:pt x="417" y="104"/>
                  </a:lnTo>
                  <a:lnTo>
                    <a:pt x="417" y="102"/>
                  </a:lnTo>
                  <a:close/>
                  <a:moveTo>
                    <a:pt x="35" y="263"/>
                  </a:moveTo>
                  <a:lnTo>
                    <a:pt x="33" y="263"/>
                  </a:lnTo>
                  <a:lnTo>
                    <a:pt x="35" y="263"/>
                  </a:lnTo>
                  <a:close/>
                  <a:moveTo>
                    <a:pt x="35" y="256"/>
                  </a:moveTo>
                  <a:lnTo>
                    <a:pt x="33" y="256"/>
                  </a:lnTo>
                  <a:lnTo>
                    <a:pt x="35" y="256"/>
                  </a:lnTo>
                  <a:close/>
                  <a:moveTo>
                    <a:pt x="430" y="989"/>
                  </a:moveTo>
                  <a:lnTo>
                    <a:pt x="430" y="987"/>
                  </a:lnTo>
                  <a:lnTo>
                    <a:pt x="430" y="989"/>
                  </a:lnTo>
                  <a:close/>
                  <a:moveTo>
                    <a:pt x="409" y="37"/>
                  </a:moveTo>
                  <a:lnTo>
                    <a:pt x="411" y="37"/>
                  </a:lnTo>
                  <a:lnTo>
                    <a:pt x="409" y="37"/>
                  </a:lnTo>
                  <a:close/>
                  <a:moveTo>
                    <a:pt x="409" y="1012"/>
                  </a:moveTo>
                  <a:lnTo>
                    <a:pt x="411" y="1012"/>
                  </a:lnTo>
                  <a:lnTo>
                    <a:pt x="409" y="1012"/>
                  </a:lnTo>
                  <a:close/>
                  <a:moveTo>
                    <a:pt x="428" y="1016"/>
                  </a:moveTo>
                  <a:lnTo>
                    <a:pt x="428" y="1018"/>
                  </a:lnTo>
                  <a:lnTo>
                    <a:pt x="428" y="1016"/>
                  </a:lnTo>
                  <a:close/>
                  <a:moveTo>
                    <a:pt x="411" y="35"/>
                  </a:moveTo>
                  <a:lnTo>
                    <a:pt x="411" y="33"/>
                  </a:lnTo>
                  <a:lnTo>
                    <a:pt x="411" y="35"/>
                  </a:lnTo>
                  <a:close/>
                  <a:moveTo>
                    <a:pt x="50" y="177"/>
                  </a:moveTo>
                  <a:lnTo>
                    <a:pt x="50" y="175"/>
                  </a:lnTo>
                  <a:lnTo>
                    <a:pt x="50" y="177"/>
                  </a:lnTo>
                  <a:close/>
                  <a:moveTo>
                    <a:pt x="29" y="133"/>
                  </a:moveTo>
                  <a:lnTo>
                    <a:pt x="31" y="133"/>
                  </a:lnTo>
                  <a:lnTo>
                    <a:pt x="29" y="133"/>
                  </a:lnTo>
                  <a:close/>
                  <a:moveTo>
                    <a:pt x="311" y="167"/>
                  </a:moveTo>
                  <a:lnTo>
                    <a:pt x="309" y="167"/>
                  </a:lnTo>
                  <a:lnTo>
                    <a:pt x="311" y="167"/>
                  </a:lnTo>
                  <a:close/>
                  <a:moveTo>
                    <a:pt x="413" y="102"/>
                  </a:moveTo>
                  <a:lnTo>
                    <a:pt x="413" y="100"/>
                  </a:lnTo>
                  <a:lnTo>
                    <a:pt x="413" y="102"/>
                  </a:lnTo>
                  <a:close/>
                  <a:moveTo>
                    <a:pt x="419" y="121"/>
                  </a:moveTo>
                  <a:lnTo>
                    <a:pt x="421" y="121"/>
                  </a:lnTo>
                  <a:lnTo>
                    <a:pt x="419" y="121"/>
                  </a:lnTo>
                  <a:close/>
                  <a:moveTo>
                    <a:pt x="98" y="27"/>
                  </a:moveTo>
                  <a:lnTo>
                    <a:pt x="96" y="27"/>
                  </a:lnTo>
                  <a:lnTo>
                    <a:pt x="98" y="27"/>
                  </a:lnTo>
                  <a:close/>
                  <a:moveTo>
                    <a:pt x="411" y="98"/>
                  </a:moveTo>
                  <a:lnTo>
                    <a:pt x="413" y="98"/>
                  </a:lnTo>
                  <a:lnTo>
                    <a:pt x="411" y="98"/>
                  </a:lnTo>
                  <a:close/>
                  <a:moveTo>
                    <a:pt x="273" y="62"/>
                  </a:moveTo>
                  <a:lnTo>
                    <a:pt x="273" y="60"/>
                  </a:lnTo>
                  <a:lnTo>
                    <a:pt x="273" y="62"/>
                  </a:lnTo>
                  <a:close/>
                  <a:moveTo>
                    <a:pt x="19" y="83"/>
                  </a:moveTo>
                  <a:lnTo>
                    <a:pt x="18" y="83"/>
                  </a:lnTo>
                  <a:lnTo>
                    <a:pt x="19" y="83"/>
                  </a:lnTo>
                  <a:close/>
                  <a:moveTo>
                    <a:pt x="31" y="254"/>
                  </a:moveTo>
                  <a:lnTo>
                    <a:pt x="31" y="256"/>
                  </a:lnTo>
                  <a:lnTo>
                    <a:pt x="31" y="254"/>
                  </a:lnTo>
                  <a:close/>
                  <a:moveTo>
                    <a:pt x="41" y="267"/>
                  </a:moveTo>
                  <a:lnTo>
                    <a:pt x="41" y="265"/>
                  </a:lnTo>
                  <a:lnTo>
                    <a:pt x="41" y="267"/>
                  </a:lnTo>
                  <a:close/>
                  <a:moveTo>
                    <a:pt x="48" y="194"/>
                  </a:moveTo>
                  <a:lnTo>
                    <a:pt x="46" y="194"/>
                  </a:lnTo>
                  <a:lnTo>
                    <a:pt x="48" y="194"/>
                  </a:lnTo>
                  <a:close/>
                  <a:moveTo>
                    <a:pt x="409" y="68"/>
                  </a:moveTo>
                  <a:lnTo>
                    <a:pt x="407" y="68"/>
                  </a:lnTo>
                  <a:lnTo>
                    <a:pt x="409" y="68"/>
                  </a:lnTo>
                  <a:close/>
                  <a:moveTo>
                    <a:pt x="363" y="173"/>
                  </a:moveTo>
                  <a:lnTo>
                    <a:pt x="363" y="175"/>
                  </a:lnTo>
                  <a:lnTo>
                    <a:pt x="363" y="173"/>
                  </a:lnTo>
                  <a:close/>
                  <a:moveTo>
                    <a:pt x="115" y="669"/>
                  </a:moveTo>
                  <a:lnTo>
                    <a:pt x="114" y="669"/>
                  </a:lnTo>
                  <a:lnTo>
                    <a:pt x="115" y="669"/>
                  </a:lnTo>
                  <a:close/>
                  <a:moveTo>
                    <a:pt x="75" y="544"/>
                  </a:moveTo>
                  <a:lnTo>
                    <a:pt x="75" y="542"/>
                  </a:lnTo>
                  <a:lnTo>
                    <a:pt x="75" y="544"/>
                  </a:lnTo>
                  <a:close/>
                  <a:moveTo>
                    <a:pt x="67" y="540"/>
                  </a:moveTo>
                  <a:lnTo>
                    <a:pt x="69" y="540"/>
                  </a:lnTo>
                  <a:lnTo>
                    <a:pt x="67" y="540"/>
                  </a:lnTo>
                  <a:close/>
                  <a:moveTo>
                    <a:pt x="413" y="93"/>
                  </a:moveTo>
                  <a:lnTo>
                    <a:pt x="411" y="93"/>
                  </a:lnTo>
                  <a:lnTo>
                    <a:pt x="413" y="93"/>
                  </a:lnTo>
                  <a:close/>
                  <a:moveTo>
                    <a:pt x="377" y="179"/>
                  </a:moveTo>
                  <a:lnTo>
                    <a:pt x="379" y="179"/>
                  </a:lnTo>
                  <a:lnTo>
                    <a:pt x="377" y="179"/>
                  </a:lnTo>
                  <a:close/>
                  <a:moveTo>
                    <a:pt x="46" y="212"/>
                  </a:moveTo>
                  <a:lnTo>
                    <a:pt x="44" y="212"/>
                  </a:lnTo>
                  <a:lnTo>
                    <a:pt x="46" y="212"/>
                  </a:lnTo>
                  <a:close/>
                  <a:moveTo>
                    <a:pt x="46" y="164"/>
                  </a:moveTo>
                  <a:lnTo>
                    <a:pt x="46" y="165"/>
                  </a:lnTo>
                  <a:lnTo>
                    <a:pt x="46" y="164"/>
                  </a:lnTo>
                  <a:close/>
                  <a:moveTo>
                    <a:pt x="317" y="154"/>
                  </a:moveTo>
                  <a:lnTo>
                    <a:pt x="317" y="156"/>
                  </a:lnTo>
                  <a:lnTo>
                    <a:pt x="317" y="154"/>
                  </a:lnTo>
                  <a:close/>
                  <a:moveTo>
                    <a:pt x="50" y="192"/>
                  </a:moveTo>
                  <a:lnTo>
                    <a:pt x="52" y="192"/>
                  </a:lnTo>
                  <a:lnTo>
                    <a:pt x="50" y="192"/>
                  </a:lnTo>
                  <a:close/>
                  <a:moveTo>
                    <a:pt x="33" y="144"/>
                  </a:moveTo>
                  <a:lnTo>
                    <a:pt x="35" y="144"/>
                  </a:lnTo>
                  <a:lnTo>
                    <a:pt x="33" y="144"/>
                  </a:lnTo>
                  <a:close/>
                  <a:moveTo>
                    <a:pt x="35" y="263"/>
                  </a:moveTo>
                  <a:lnTo>
                    <a:pt x="35" y="261"/>
                  </a:lnTo>
                  <a:lnTo>
                    <a:pt x="35" y="263"/>
                  </a:lnTo>
                  <a:close/>
                  <a:moveTo>
                    <a:pt x="413" y="100"/>
                  </a:moveTo>
                  <a:lnTo>
                    <a:pt x="411" y="100"/>
                  </a:lnTo>
                  <a:lnTo>
                    <a:pt x="413" y="100"/>
                  </a:lnTo>
                  <a:close/>
                  <a:moveTo>
                    <a:pt x="392" y="173"/>
                  </a:moveTo>
                  <a:lnTo>
                    <a:pt x="392" y="171"/>
                  </a:lnTo>
                  <a:lnTo>
                    <a:pt x="392" y="173"/>
                  </a:lnTo>
                  <a:close/>
                  <a:moveTo>
                    <a:pt x="64" y="534"/>
                  </a:moveTo>
                  <a:lnTo>
                    <a:pt x="62" y="534"/>
                  </a:lnTo>
                  <a:lnTo>
                    <a:pt x="62" y="536"/>
                  </a:lnTo>
                  <a:lnTo>
                    <a:pt x="62" y="534"/>
                  </a:lnTo>
                  <a:lnTo>
                    <a:pt x="64" y="534"/>
                  </a:lnTo>
                  <a:close/>
                  <a:moveTo>
                    <a:pt x="54" y="175"/>
                  </a:moveTo>
                  <a:lnTo>
                    <a:pt x="52" y="175"/>
                  </a:lnTo>
                  <a:lnTo>
                    <a:pt x="54" y="175"/>
                  </a:lnTo>
                  <a:close/>
                  <a:moveTo>
                    <a:pt x="44" y="213"/>
                  </a:moveTo>
                  <a:lnTo>
                    <a:pt x="44" y="215"/>
                  </a:lnTo>
                  <a:lnTo>
                    <a:pt x="44" y="213"/>
                  </a:lnTo>
                  <a:close/>
                  <a:moveTo>
                    <a:pt x="304" y="183"/>
                  </a:moveTo>
                  <a:lnTo>
                    <a:pt x="304" y="185"/>
                  </a:lnTo>
                  <a:lnTo>
                    <a:pt x="304" y="183"/>
                  </a:lnTo>
                  <a:close/>
                  <a:moveTo>
                    <a:pt x="119" y="657"/>
                  </a:moveTo>
                  <a:lnTo>
                    <a:pt x="119" y="655"/>
                  </a:lnTo>
                  <a:lnTo>
                    <a:pt x="119" y="657"/>
                  </a:lnTo>
                  <a:close/>
                  <a:moveTo>
                    <a:pt x="461" y="127"/>
                  </a:moveTo>
                  <a:lnTo>
                    <a:pt x="459" y="127"/>
                  </a:lnTo>
                  <a:lnTo>
                    <a:pt x="461" y="127"/>
                  </a:lnTo>
                  <a:close/>
                  <a:moveTo>
                    <a:pt x="48" y="177"/>
                  </a:moveTo>
                  <a:lnTo>
                    <a:pt x="50" y="177"/>
                  </a:lnTo>
                  <a:lnTo>
                    <a:pt x="48" y="177"/>
                  </a:lnTo>
                  <a:close/>
                  <a:moveTo>
                    <a:pt x="273" y="62"/>
                  </a:moveTo>
                  <a:lnTo>
                    <a:pt x="273" y="60"/>
                  </a:lnTo>
                  <a:lnTo>
                    <a:pt x="273" y="62"/>
                  </a:lnTo>
                  <a:close/>
                  <a:moveTo>
                    <a:pt x="409" y="60"/>
                  </a:moveTo>
                  <a:lnTo>
                    <a:pt x="409" y="62"/>
                  </a:lnTo>
                  <a:lnTo>
                    <a:pt x="409" y="60"/>
                  </a:lnTo>
                  <a:lnTo>
                    <a:pt x="409" y="62"/>
                  </a:lnTo>
                  <a:lnTo>
                    <a:pt x="409" y="60"/>
                  </a:lnTo>
                  <a:close/>
                  <a:moveTo>
                    <a:pt x="50" y="517"/>
                  </a:moveTo>
                  <a:lnTo>
                    <a:pt x="48" y="517"/>
                  </a:lnTo>
                  <a:lnTo>
                    <a:pt x="50" y="517"/>
                  </a:lnTo>
                  <a:close/>
                  <a:moveTo>
                    <a:pt x="536" y="836"/>
                  </a:moveTo>
                  <a:lnTo>
                    <a:pt x="536" y="837"/>
                  </a:lnTo>
                  <a:lnTo>
                    <a:pt x="536" y="836"/>
                  </a:lnTo>
                  <a:close/>
                  <a:moveTo>
                    <a:pt x="411" y="108"/>
                  </a:moveTo>
                  <a:lnTo>
                    <a:pt x="413" y="108"/>
                  </a:lnTo>
                  <a:lnTo>
                    <a:pt x="411" y="108"/>
                  </a:lnTo>
                  <a:close/>
                  <a:moveTo>
                    <a:pt x="35" y="246"/>
                  </a:moveTo>
                  <a:lnTo>
                    <a:pt x="33" y="246"/>
                  </a:lnTo>
                  <a:lnTo>
                    <a:pt x="35" y="246"/>
                  </a:lnTo>
                  <a:close/>
                  <a:moveTo>
                    <a:pt x="307" y="181"/>
                  </a:moveTo>
                  <a:lnTo>
                    <a:pt x="307" y="183"/>
                  </a:lnTo>
                  <a:lnTo>
                    <a:pt x="307" y="181"/>
                  </a:lnTo>
                  <a:close/>
                  <a:moveTo>
                    <a:pt x="46" y="194"/>
                  </a:moveTo>
                  <a:lnTo>
                    <a:pt x="46" y="192"/>
                  </a:lnTo>
                  <a:lnTo>
                    <a:pt x="46" y="194"/>
                  </a:lnTo>
                  <a:close/>
                  <a:moveTo>
                    <a:pt x="64" y="540"/>
                  </a:moveTo>
                  <a:lnTo>
                    <a:pt x="62" y="540"/>
                  </a:lnTo>
                  <a:lnTo>
                    <a:pt x="64" y="540"/>
                  </a:lnTo>
                  <a:close/>
                  <a:moveTo>
                    <a:pt x="300" y="187"/>
                  </a:moveTo>
                  <a:lnTo>
                    <a:pt x="302" y="187"/>
                  </a:lnTo>
                  <a:lnTo>
                    <a:pt x="300" y="187"/>
                  </a:lnTo>
                  <a:close/>
                  <a:moveTo>
                    <a:pt x="309" y="164"/>
                  </a:moveTo>
                  <a:lnTo>
                    <a:pt x="307" y="164"/>
                  </a:lnTo>
                  <a:lnTo>
                    <a:pt x="309" y="164"/>
                  </a:lnTo>
                  <a:close/>
                  <a:moveTo>
                    <a:pt x="67" y="281"/>
                  </a:moveTo>
                  <a:lnTo>
                    <a:pt x="67" y="283"/>
                  </a:lnTo>
                  <a:lnTo>
                    <a:pt x="67" y="281"/>
                  </a:lnTo>
                  <a:close/>
                  <a:moveTo>
                    <a:pt x="311" y="169"/>
                  </a:moveTo>
                  <a:lnTo>
                    <a:pt x="311" y="167"/>
                  </a:lnTo>
                  <a:lnTo>
                    <a:pt x="311" y="169"/>
                  </a:lnTo>
                  <a:close/>
                  <a:moveTo>
                    <a:pt x="277" y="94"/>
                  </a:moveTo>
                  <a:lnTo>
                    <a:pt x="277" y="93"/>
                  </a:lnTo>
                  <a:lnTo>
                    <a:pt x="277" y="94"/>
                  </a:lnTo>
                  <a:close/>
                  <a:moveTo>
                    <a:pt x="361" y="177"/>
                  </a:moveTo>
                  <a:lnTo>
                    <a:pt x="361" y="175"/>
                  </a:lnTo>
                  <a:lnTo>
                    <a:pt x="361" y="177"/>
                  </a:lnTo>
                  <a:close/>
                  <a:moveTo>
                    <a:pt x="271" y="75"/>
                  </a:moveTo>
                  <a:lnTo>
                    <a:pt x="269" y="75"/>
                  </a:lnTo>
                  <a:lnTo>
                    <a:pt x="269" y="73"/>
                  </a:lnTo>
                  <a:lnTo>
                    <a:pt x="271" y="73"/>
                  </a:lnTo>
                  <a:lnTo>
                    <a:pt x="271" y="75"/>
                  </a:lnTo>
                  <a:close/>
                  <a:moveTo>
                    <a:pt x="48" y="206"/>
                  </a:moveTo>
                  <a:lnTo>
                    <a:pt x="46" y="206"/>
                  </a:lnTo>
                  <a:lnTo>
                    <a:pt x="48" y="206"/>
                  </a:lnTo>
                  <a:close/>
                  <a:moveTo>
                    <a:pt x="361" y="177"/>
                  </a:moveTo>
                  <a:lnTo>
                    <a:pt x="361" y="175"/>
                  </a:lnTo>
                  <a:lnTo>
                    <a:pt x="361" y="177"/>
                  </a:lnTo>
                  <a:close/>
                  <a:moveTo>
                    <a:pt x="407" y="66"/>
                  </a:moveTo>
                  <a:lnTo>
                    <a:pt x="409" y="66"/>
                  </a:lnTo>
                  <a:lnTo>
                    <a:pt x="407" y="66"/>
                  </a:lnTo>
                  <a:close/>
                  <a:moveTo>
                    <a:pt x="60" y="540"/>
                  </a:moveTo>
                  <a:lnTo>
                    <a:pt x="60" y="538"/>
                  </a:lnTo>
                  <a:lnTo>
                    <a:pt x="60" y="540"/>
                  </a:lnTo>
                  <a:close/>
                  <a:moveTo>
                    <a:pt x="409" y="66"/>
                  </a:moveTo>
                  <a:lnTo>
                    <a:pt x="409" y="64"/>
                  </a:lnTo>
                  <a:lnTo>
                    <a:pt x="409" y="66"/>
                  </a:lnTo>
                  <a:close/>
                  <a:moveTo>
                    <a:pt x="311" y="162"/>
                  </a:moveTo>
                  <a:lnTo>
                    <a:pt x="309" y="162"/>
                  </a:lnTo>
                  <a:lnTo>
                    <a:pt x="311" y="162"/>
                  </a:lnTo>
                  <a:close/>
                  <a:moveTo>
                    <a:pt x="290" y="125"/>
                  </a:moveTo>
                  <a:lnTo>
                    <a:pt x="290" y="123"/>
                  </a:lnTo>
                  <a:lnTo>
                    <a:pt x="290" y="125"/>
                  </a:lnTo>
                  <a:close/>
                  <a:moveTo>
                    <a:pt x="48" y="221"/>
                  </a:moveTo>
                  <a:lnTo>
                    <a:pt x="46" y="221"/>
                  </a:lnTo>
                  <a:lnTo>
                    <a:pt x="48" y="221"/>
                  </a:lnTo>
                  <a:close/>
                  <a:moveTo>
                    <a:pt x="411" y="106"/>
                  </a:moveTo>
                  <a:lnTo>
                    <a:pt x="411" y="108"/>
                  </a:lnTo>
                  <a:lnTo>
                    <a:pt x="411" y="106"/>
                  </a:lnTo>
                  <a:close/>
                  <a:moveTo>
                    <a:pt x="39" y="146"/>
                  </a:moveTo>
                  <a:lnTo>
                    <a:pt x="39" y="144"/>
                  </a:lnTo>
                  <a:lnTo>
                    <a:pt x="39" y="146"/>
                  </a:lnTo>
                  <a:close/>
                  <a:moveTo>
                    <a:pt x="69" y="544"/>
                  </a:moveTo>
                  <a:lnTo>
                    <a:pt x="71" y="544"/>
                  </a:lnTo>
                  <a:lnTo>
                    <a:pt x="69" y="544"/>
                  </a:lnTo>
                  <a:close/>
                  <a:moveTo>
                    <a:pt x="415" y="137"/>
                  </a:moveTo>
                  <a:lnTo>
                    <a:pt x="413" y="137"/>
                  </a:lnTo>
                  <a:lnTo>
                    <a:pt x="415" y="137"/>
                  </a:lnTo>
                  <a:close/>
                  <a:moveTo>
                    <a:pt x="407" y="160"/>
                  </a:moveTo>
                  <a:lnTo>
                    <a:pt x="405" y="160"/>
                  </a:lnTo>
                  <a:lnTo>
                    <a:pt x="407" y="160"/>
                  </a:lnTo>
                  <a:close/>
                  <a:moveTo>
                    <a:pt x="281" y="102"/>
                  </a:moveTo>
                  <a:lnTo>
                    <a:pt x="281" y="100"/>
                  </a:lnTo>
                  <a:lnTo>
                    <a:pt x="281" y="102"/>
                  </a:lnTo>
                  <a:close/>
                  <a:moveTo>
                    <a:pt x="409" y="58"/>
                  </a:moveTo>
                  <a:lnTo>
                    <a:pt x="409" y="60"/>
                  </a:lnTo>
                  <a:lnTo>
                    <a:pt x="409" y="58"/>
                  </a:lnTo>
                  <a:close/>
                  <a:moveTo>
                    <a:pt x="273" y="62"/>
                  </a:moveTo>
                  <a:lnTo>
                    <a:pt x="271" y="62"/>
                  </a:lnTo>
                  <a:lnTo>
                    <a:pt x="273" y="62"/>
                  </a:lnTo>
                  <a:close/>
                  <a:moveTo>
                    <a:pt x="405" y="79"/>
                  </a:moveTo>
                  <a:lnTo>
                    <a:pt x="407" y="79"/>
                  </a:lnTo>
                  <a:lnTo>
                    <a:pt x="405" y="79"/>
                  </a:lnTo>
                  <a:close/>
                  <a:moveTo>
                    <a:pt x="565" y="774"/>
                  </a:moveTo>
                  <a:lnTo>
                    <a:pt x="565" y="772"/>
                  </a:lnTo>
                  <a:lnTo>
                    <a:pt x="565" y="774"/>
                  </a:lnTo>
                  <a:close/>
                  <a:moveTo>
                    <a:pt x="304" y="185"/>
                  </a:moveTo>
                  <a:lnTo>
                    <a:pt x="304" y="183"/>
                  </a:lnTo>
                  <a:lnTo>
                    <a:pt x="304" y="185"/>
                  </a:lnTo>
                  <a:close/>
                  <a:moveTo>
                    <a:pt x="275" y="89"/>
                  </a:moveTo>
                  <a:lnTo>
                    <a:pt x="273" y="89"/>
                  </a:lnTo>
                  <a:lnTo>
                    <a:pt x="275" y="89"/>
                  </a:lnTo>
                  <a:close/>
                  <a:moveTo>
                    <a:pt x="58" y="534"/>
                  </a:moveTo>
                  <a:lnTo>
                    <a:pt x="60" y="532"/>
                  </a:lnTo>
                  <a:lnTo>
                    <a:pt x="60" y="534"/>
                  </a:lnTo>
                  <a:lnTo>
                    <a:pt x="58" y="534"/>
                  </a:lnTo>
                  <a:close/>
                  <a:moveTo>
                    <a:pt x="438" y="972"/>
                  </a:moveTo>
                  <a:lnTo>
                    <a:pt x="438" y="970"/>
                  </a:lnTo>
                  <a:lnTo>
                    <a:pt x="438" y="972"/>
                  </a:lnTo>
                  <a:close/>
                  <a:moveTo>
                    <a:pt x="392" y="171"/>
                  </a:moveTo>
                  <a:lnTo>
                    <a:pt x="392" y="169"/>
                  </a:lnTo>
                  <a:lnTo>
                    <a:pt x="392" y="171"/>
                  </a:lnTo>
                  <a:close/>
                  <a:moveTo>
                    <a:pt x="597" y="655"/>
                  </a:moveTo>
                  <a:lnTo>
                    <a:pt x="597" y="657"/>
                  </a:lnTo>
                  <a:lnTo>
                    <a:pt x="597" y="655"/>
                  </a:lnTo>
                  <a:close/>
                  <a:moveTo>
                    <a:pt x="50" y="217"/>
                  </a:moveTo>
                  <a:lnTo>
                    <a:pt x="50" y="215"/>
                  </a:lnTo>
                  <a:lnTo>
                    <a:pt x="50" y="217"/>
                  </a:lnTo>
                  <a:close/>
                  <a:moveTo>
                    <a:pt x="419" y="114"/>
                  </a:moveTo>
                  <a:lnTo>
                    <a:pt x="417" y="114"/>
                  </a:lnTo>
                  <a:lnTo>
                    <a:pt x="419" y="114"/>
                  </a:lnTo>
                  <a:close/>
                  <a:moveTo>
                    <a:pt x="597" y="649"/>
                  </a:moveTo>
                  <a:lnTo>
                    <a:pt x="599" y="649"/>
                  </a:lnTo>
                  <a:lnTo>
                    <a:pt x="597" y="649"/>
                  </a:lnTo>
                  <a:close/>
                  <a:moveTo>
                    <a:pt x="407" y="81"/>
                  </a:moveTo>
                  <a:lnTo>
                    <a:pt x="407" y="79"/>
                  </a:lnTo>
                  <a:lnTo>
                    <a:pt x="407" y="81"/>
                  </a:lnTo>
                  <a:close/>
                  <a:moveTo>
                    <a:pt x="402" y="144"/>
                  </a:moveTo>
                  <a:lnTo>
                    <a:pt x="402" y="146"/>
                  </a:lnTo>
                  <a:lnTo>
                    <a:pt x="402" y="144"/>
                  </a:lnTo>
                  <a:close/>
                  <a:moveTo>
                    <a:pt x="402" y="139"/>
                  </a:moveTo>
                  <a:lnTo>
                    <a:pt x="400" y="139"/>
                  </a:lnTo>
                  <a:lnTo>
                    <a:pt x="402" y="139"/>
                  </a:lnTo>
                  <a:close/>
                  <a:moveTo>
                    <a:pt x="44" y="164"/>
                  </a:moveTo>
                  <a:lnTo>
                    <a:pt x="44" y="162"/>
                  </a:lnTo>
                  <a:lnTo>
                    <a:pt x="44" y="164"/>
                  </a:lnTo>
                  <a:close/>
                  <a:moveTo>
                    <a:pt x="392" y="1054"/>
                  </a:moveTo>
                  <a:lnTo>
                    <a:pt x="392" y="1052"/>
                  </a:lnTo>
                  <a:lnTo>
                    <a:pt x="392" y="1054"/>
                  </a:lnTo>
                  <a:close/>
                  <a:moveTo>
                    <a:pt x="44" y="162"/>
                  </a:moveTo>
                  <a:lnTo>
                    <a:pt x="42" y="162"/>
                  </a:lnTo>
                  <a:lnTo>
                    <a:pt x="42" y="160"/>
                  </a:lnTo>
                  <a:lnTo>
                    <a:pt x="42" y="162"/>
                  </a:lnTo>
                  <a:lnTo>
                    <a:pt x="44" y="162"/>
                  </a:lnTo>
                  <a:close/>
                  <a:moveTo>
                    <a:pt x="42" y="235"/>
                  </a:moveTo>
                  <a:lnTo>
                    <a:pt x="41" y="235"/>
                  </a:lnTo>
                  <a:lnTo>
                    <a:pt x="42" y="235"/>
                  </a:lnTo>
                  <a:close/>
                  <a:moveTo>
                    <a:pt x="469" y="123"/>
                  </a:moveTo>
                  <a:lnTo>
                    <a:pt x="471" y="123"/>
                  </a:lnTo>
                  <a:lnTo>
                    <a:pt x="469" y="123"/>
                  </a:lnTo>
                  <a:close/>
                  <a:moveTo>
                    <a:pt x="409" y="1026"/>
                  </a:moveTo>
                  <a:lnTo>
                    <a:pt x="409" y="1024"/>
                  </a:lnTo>
                  <a:lnTo>
                    <a:pt x="409" y="1026"/>
                  </a:lnTo>
                  <a:close/>
                  <a:moveTo>
                    <a:pt x="19" y="81"/>
                  </a:moveTo>
                  <a:lnTo>
                    <a:pt x="18" y="81"/>
                  </a:lnTo>
                  <a:lnTo>
                    <a:pt x="19" y="81"/>
                  </a:lnTo>
                  <a:close/>
                  <a:moveTo>
                    <a:pt x="46" y="217"/>
                  </a:moveTo>
                  <a:lnTo>
                    <a:pt x="48" y="217"/>
                  </a:lnTo>
                  <a:lnTo>
                    <a:pt x="46" y="217"/>
                  </a:lnTo>
                  <a:close/>
                  <a:moveTo>
                    <a:pt x="39" y="269"/>
                  </a:moveTo>
                  <a:lnTo>
                    <a:pt x="37" y="269"/>
                  </a:lnTo>
                  <a:lnTo>
                    <a:pt x="39" y="269"/>
                  </a:lnTo>
                  <a:close/>
                  <a:moveTo>
                    <a:pt x="302" y="169"/>
                  </a:moveTo>
                  <a:lnTo>
                    <a:pt x="302" y="167"/>
                  </a:lnTo>
                  <a:lnTo>
                    <a:pt x="302" y="169"/>
                  </a:lnTo>
                  <a:close/>
                  <a:moveTo>
                    <a:pt x="417" y="108"/>
                  </a:moveTo>
                  <a:lnTo>
                    <a:pt x="419" y="108"/>
                  </a:lnTo>
                  <a:lnTo>
                    <a:pt x="417" y="108"/>
                  </a:lnTo>
                  <a:close/>
                  <a:moveTo>
                    <a:pt x="277" y="93"/>
                  </a:moveTo>
                  <a:lnTo>
                    <a:pt x="275" y="93"/>
                  </a:lnTo>
                  <a:lnTo>
                    <a:pt x="277" y="93"/>
                  </a:lnTo>
                  <a:close/>
                  <a:moveTo>
                    <a:pt x="271" y="87"/>
                  </a:moveTo>
                  <a:lnTo>
                    <a:pt x="273" y="87"/>
                  </a:lnTo>
                  <a:lnTo>
                    <a:pt x="271" y="87"/>
                  </a:lnTo>
                  <a:close/>
                  <a:moveTo>
                    <a:pt x="25" y="100"/>
                  </a:moveTo>
                  <a:lnTo>
                    <a:pt x="23" y="100"/>
                  </a:lnTo>
                  <a:lnTo>
                    <a:pt x="25" y="100"/>
                  </a:lnTo>
                  <a:close/>
                  <a:moveTo>
                    <a:pt x="413" y="1010"/>
                  </a:moveTo>
                  <a:lnTo>
                    <a:pt x="413" y="1008"/>
                  </a:lnTo>
                  <a:lnTo>
                    <a:pt x="413" y="1010"/>
                  </a:lnTo>
                  <a:close/>
                  <a:moveTo>
                    <a:pt x="271" y="56"/>
                  </a:moveTo>
                  <a:lnTo>
                    <a:pt x="271" y="58"/>
                  </a:lnTo>
                  <a:lnTo>
                    <a:pt x="271" y="56"/>
                  </a:lnTo>
                  <a:close/>
                  <a:moveTo>
                    <a:pt x="60" y="540"/>
                  </a:moveTo>
                  <a:lnTo>
                    <a:pt x="62" y="540"/>
                  </a:lnTo>
                  <a:lnTo>
                    <a:pt x="60" y="540"/>
                  </a:lnTo>
                  <a:close/>
                  <a:moveTo>
                    <a:pt x="294" y="141"/>
                  </a:moveTo>
                  <a:lnTo>
                    <a:pt x="294" y="139"/>
                  </a:lnTo>
                  <a:lnTo>
                    <a:pt x="294" y="141"/>
                  </a:lnTo>
                  <a:close/>
                  <a:moveTo>
                    <a:pt x="52" y="519"/>
                  </a:moveTo>
                  <a:lnTo>
                    <a:pt x="54" y="519"/>
                  </a:lnTo>
                  <a:lnTo>
                    <a:pt x="52" y="519"/>
                  </a:lnTo>
                  <a:close/>
                  <a:moveTo>
                    <a:pt x="35" y="144"/>
                  </a:moveTo>
                  <a:lnTo>
                    <a:pt x="33" y="144"/>
                  </a:lnTo>
                  <a:lnTo>
                    <a:pt x="35" y="144"/>
                  </a:lnTo>
                  <a:close/>
                  <a:moveTo>
                    <a:pt x="409" y="1026"/>
                  </a:moveTo>
                  <a:lnTo>
                    <a:pt x="409" y="1024"/>
                  </a:lnTo>
                  <a:lnTo>
                    <a:pt x="409" y="1026"/>
                  </a:lnTo>
                  <a:close/>
                  <a:moveTo>
                    <a:pt x="96" y="27"/>
                  </a:moveTo>
                  <a:lnTo>
                    <a:pt x="98" y="27"/>
                  </a:lnTo>
                  <a:lnTo>
                    <a:pt x="96" y="27"/>
                  </a:lnTo>
                  <a:close/>
                  <a:moveTo>
                    <a:pt x="427" y="1020"/>
                  </a:moveTo>
                  <a:lnTo>
                    <a:pt x="427" y="1018"/>
                  </a:lnTo>
                  <a:lnTo>
                    <a:pt x="427" y="1020"/>
                  </a:lnTo>
                  <a:close/>
                  <a:moveTo>
                    <a:pt x="25" y="93"/>
                  </a:moveTo>
                  <a:lnTo>
                    <a:pt x="23" y="93"/>
                  </a:lnTo>
                  <a:lnTo>
                    <a:pt x="25" y="93"/>
                  </a:lnTo>
                  <a:close/>
                  <a:moveTo>
                    <a:pt x="392" y="1052"/>
                  </a:moveTo>
                  <a:lnTo>
                    <a:pt x="392" y="1054"/>
                  </a:lnTo>
                  <a:lnTo>
                    <a:pt x="392" y="1052"/>
                  </a:lnTo>
                  <a:lnTo>
                    <a:pt x="392" y="1054"/>
                  </a:lnTo>
                  <a:lnTo>
                    <a:pt x="392" y="1052"/>
                  </a:lnTo>
                  <a:close/>
                  <a:moveTo>
                    <a:pt x="411" y="1018"/>
                  </a:moveTo>
                  <a:lnTo>
                    <a:pt x="411" y="1016"/>
                  </a:lnTo>
                  <a:lnTo>
                    <a:pt x="411" y="1018"/>
                  </a:lnTo>
                  <a:close/>
                  <a:moveTo>
                    <a:pt x="427" y="999"/>
                  </a:moveTo>
                  <a:lnTo>
                    <a:pt x="427" y="997"/>
                  </a:lnTo>
                  <a:lnTo>
                    <a:pt x="427" y="999"/>
                  </a:lnTo>
                  <a:close/>
                  <a:moveTo>
                    <a:pt x="597" y="649"/>
                  </a:moveTo>
                  <a:lnTo>
                    <a:pt x="597" y="647"/>
                  </a:lnTo>
                  <a:lnTo>
                    <a:pt x="597" y="649"/>
                  </a:lnTo>
                  <a:close/>
                  <a:moveTo>
                    <a:pt x="427" y="1016"/>
                  </a:moveTo>
                  <a:lnTo>
                    <a:pt x="427" y="1014"/>
                  </a:lnTo>
                  <a:lnTo>
                    <a:pt x="427" y="1016"/>
                  </a:lnTo>
                  <a:close/>
                  <a:moveTo>
                    <a:pt x="425" y="1012"/>
                  </a:moveTo>
                  <a:lnTo>
                    <a:pt x="427" y="1012"/>
                  </a:lnTo>
                  <a:lnTo>
                    <a:pt x="425" y="1012"/>
                  </a:lnTo>
                  <a:close/>
                  <a:moveTo>
                    <a:pt x="444" y="1031"/>
                  </a:moveTo>
                  <a:lnTo>
                    <a:pt x="444" y="1033"/>
                  </a:lnTo>
                  <a:lnTo>
                    <a:pt x="444" y="1031"/>
                  </a:lnTo>
                  <a:close/>
                  <a:moveTo>
                    <a:pt x="390" y="1054"/>
                  </a:moveTo>
                  <a:lnTo>
                    <a:pt x="392" y="1054"/>
                  </a:lnTo>
                  <a:lnTo>
                    <a:pt x="390" y="1054"/>
                  </a:lnTo>
                  <a:close/>
                  <a:moveTo>
                    <a:pt x="354" y="179"/>
                  </a:moveTo>
                  <a:lnTo>
                    <a:pt x="354" y="181"/>
                  </a:lnTo>
                  <a:lnTo>
                    <a:pt x="354" y="179"/>
                  </a:lnTo>
                  <a:close/>
                  <a:moveTo>
                    <a:pt x="442" y="1029"/>
                  </a:moveTo>
                  <a:lnTo>
                    <a:pt x="444" y="1029"/>
                  </a:lnTo>
                  <a:lnTo>
                    <a:pt x="442" y="1029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5" name="Freeform 2799">
              <a:extLst>
                <a:ext uri="{FF2B5EF4-FFF2-40B4-BE49-F238E27FC236}">
                  <a16:creationId xmlns:a16="http://schemas.microsoft.com/office/drawing/2014/main" id="{8C6D62C1-1782-D85E-77AB-9230DA32F155}"/>
                </a:ext>
              </a:extLst>
            </p:cNvPr>
            <p:cNvSpPr>
              <a:spLocks/>
            </p:cNvSpPr>
            <p:nvPr/>
          </p:nvSpPr>
          <p:spPr bwMode="auto">
            <a:xfrm rot="21201035">
              <a:off x="2958362" y="1321026"/>
              <a:ext cx="726680" cy="1150702"/>
            </a:xfrm>
            <a:custGeom>
              <a:avLst/>
              <a:gdLst>
                <a:gd name="T0" fmla="*/ 438 w 455"/>
                <a:gd name="T1" fmla="*/ 171 h 764"/>
                <a:gd name="T2" fmla="*/ 426 w 455"/>
                <a:gd name="T3" fmla="*/ 209 h 764"/>
                <a:gd name="T4" fmla="*/ 405 w 455"/>
                <a:gd name="T5" fmla="*/ 278 h 764"/>
                <a:gd name="T6" fmla="*/ 390 w 455"/>
                <a:gd name="T7" fmla="*/ 330 h 764"/>
                <a:gd name="T8" fmla="*/ 376 w 455"/>
                <a:gd name="T9" fmla="*/ 376 h 764"/>
                <a:gd name="T10" fmla="*/ 363 w 455"/>
                <a:gd name="T11" fmla="*/ 424 h 764"/>
                <a:gd name="T12" fmla="*/ 353 w 455"/>
                <a:gd name="T13" fmla="*/ 461 h 764"/>
                <a:gd name="T14" fmla="*/ 344 w 455"/>
                <a:gd name="T15" fmla="*/ 491 h 764"/>
                <a:gd name="T16" fmla="*/ 336 w 455"/>
                <a:gd name="T17" fmla="*/ 516 h 764"/>
                <a:gd name="T18" fmla="*/ 328 w 455"/>
                <a:gd name="T19" fmla="*/ 543 h 764"/>
                <a:gd name="T20" fmla="*/ 319 w 455"/>
                <a:gd name="T21" fmla="*/ 574 h 764"/>
                <a:gd name="T22" fmla="*/ 309 w 455"/>
                <a:gd name="T23" fmla="*/ 606 h 764"/>
                <a:gd name="T24" fmla="*/ 300 w 455"/>
                <a:gd name="T25" fmla="*/ 637 h 764"/>
                <a:gd name="T26" fmla="*/ 292 w 455"/>
                <a:gd name="T27" fmla="*/ 668 h 764"/>
                <a:gd name="T28" fmla="*/ 284 w 455"/>
                <a:gd name="T29" fmla="*/ 697 h 764"/>
                <a:gd name="T30" fmla="*/ 275 w 455"/>
                <a:gd name="T31" fmla="*/ 729 h 764"/>
                <a:gd name="T32" fmla="*/ 255 w 455"/>
                <a:gd name="T33" fmla="*/ 762 h 764"/>
                <a:gd name="T34" fmla="*/ 204 w 455"/>
                <a:gd name="T35" fmla="*/ 745 h 764"/>
                <a:gd name="T36" fmla="*/ 175 w 455"/>
                <a:gd name="T37" fmla="*/ 735 h 764"/>
                <a:gd name="T38" fmla="*/ 131 w 455"/>
                <a:gd name="T39" fmla="*/ 722 h 764"/>
                <a:gd name="T40" fmla="*/ 102 w 455"/>
                <a:gd name="T41" fmla="*/ 706 h 764"/>
                <a:gd name="T42" fmla="*/ 96 w 455"/>
                <a:gd name="T43" fmla="*/ 691 h 764"/>
                <a:gd name="T44" fmla="*/ 94 w 455"/>
                <a:gd name="T45" fmla="*/ 672 h 764"/>
                <a:gd name="T46" fmla="*/ 100 w 455"/>
                <a:gd name="T47" fmla="*/ 654 h 764"/>
                <a:gd name="T48" fmla="*/ 104 w 455"/>
                <a:gd name="T49" fmla="*/ 635 h 764"/>
                <a:gd name="T50" fmla="*/ 104 w 455"/>
                <a:gd name="T51" fmla="*/ 618 h 764"/>
                <a:gd name="T52" fmla="*/ 92 w 455"/>
                <a:gd name="T53" fmla="*/ 603 h 764"/>
                <a:gd name="T54" fmla="*/ 88 w 455"/>
                <a:gd name="T55" fmla="*/ 585 h 764"/>
                <a:gd name="T56" fmla="*/ 85 w 455"/>
                <a:gd name="T57" fmla="*/ 564 h 764"/>
                <a:gd name="T58" fmla="*/ 79 w 455"/>
                <a:gd name="T59" fmla="*/ 553 h 764"/>
                <a:gd name="T60" fmla="*/ 75 w 455"/>
                <a:gd name="T61" fmla="*/ 534 h 764"/>
                <a:gd name="T62" fmla="*/ 69 w 455"/>
                <a:gd name="T63" fmla="*/ 510 h 764"/>
                <a:gd name="T64" fmla="*/ 58 w 455"/>
                <a:gd name="T65" fmla="*/ 505 h 764"/>
                <a:gd name="T66" fmla="*/ 54 w 455"/>
                <a:gd name="T67" fmla="*/ 486 h 764"/>
                <a:gd name="T68" fmla="*/ 42 w 455"/>
                <a:gd name="T69" fmla="*/ 462 h 764"/>
                <a:gd name="T70" fmla="*/ 31 w 455"/>
                <a:gd name="T71" fmla="*/ 455 h 764"/>
                <a:gd name="T72" fmla="*/ 33 w 455"/>
                <a:gd name="T73" fmla="*/ 426 h 764"/>
                <a:gd name="T74" fmla="*/ 27 w 455"/>
                <a:gd name="T75" fmla="*/ 405 h 764"/>
                <a:gd name="T76" fmla="*/ 21 w 455"/>
                <a:gd name="T77" fmla="*/ 397 h 764"/>
                <a:gd name="T78" fmla="*/ 8 w 455"/>
                <a:gd name="T79" fmla="*/ 376 h 764"/>
                <a:gd name="T80" fmla="*/ 4 w 455"/>
                <a:gd name="T81" fmla="*/ 361 h 764"/>
                <a:gd name="T82" fmla="*/ 6 w 455"/>
                <a:gd name="T83" fmla="*/ 349 h 764"/>
                <a:gd name="T84" fmla="*/ 33 w 455"/>
                <a:gd name="T85" fmla="*/ 288 h 764"/>
                <a:gd name="T86" fmla="*/ 48 w 455"/>
                <a:gd name="T87" fmla="*/ 253 h 764"/>
                <a:gd name="T88" fmla="*/ 60 w 455"/>
                <a:gd name="T89" fmla="*/ 228 h 764"/>
                <a:gd name="T90" fmla="*/ 75 w 455"/>
                <a:gd name="T91" fmla="*/ 196 h 764"/>
                <a:gd name="T92" fmla="*/ 106 w 455"/>
                <a:gd name="T93" fmla="*/ 132 h 764"/>
                <a:gd name="T94" fmla="*/ 133 w 455"/>
                <a:gd name="T95" fmla="*/ 75 h 764"/>
                <a:gd name="T96" fmla="*/ 177 w 455"/>
                <a:gd name="T97" fmla="*/ 2 h 764"/>
                <a:gd name="T98" fmla="*/ 198 w 455"/>
                <a:gd name="T99" fmla="*/ 13 h 764"/>
                <a:gd name="T100" fmla="*/ 223 w 455"/>
                <a:gd name="T101" fmla="*/ 23 h 764"/>
                <a:gd name="T102" fmla="*/ 246 w 455"/>
                <a:gd name="T103" fmla="*/ 34 h 764"/>
                <a:gd name="T104" fmla="*/ 271 w 455"/>
                <a:gd name="T105" fmla="*/ 44 h 764"/>
                <a:gd name="T106" fmla="*/ 294 w 455"/>
                <a:gd name="T107" fmla="*/ 54 h 764"/>
                <a:gd name="T108" fmla="*/ 319 w 455"/>
                <a:gd name="T109" fmla="*/ 63 h 764"/>
                <a:gd name="T110" fmla="*/ 344 w 455"/>
                <a:gd name="T111" fmla="*/ 71 h 764"/>
                <a:gd name="T112" fmla="*/ 369 w 455"/>
                <a:gd name="T113" fmla="*/ 80 h 764"/>
                <a:gd name="T114" fmla="*/ 394 w 455"/>
                <a:gd name="T115" fmla="*/ 88 h 764"/>
                <a:gd name="T116" fmla="*/ 417 w 455"/>
                <a:gd name="T117" fmla="*/ 98 h 764"/>
                <a:gd name="T118" fmla="*/ 444 w 455"/>
                <a:gd name="T119" fmla="*/ 105 h 7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55" h="764">
                  <a:moveTo>
                    <a:pt x="455" y="111"/>
                  </a:moveTo>
                  <a:lnTo>
                    <a:pt x="453" y="115"/>
                  </a:lnTo>
                  <a:lnTo>
                    <a:pt x="453" y="119"/>
                  </a:lnTo>
                  <a:lnTo>
                    <a:pt x="451" y="123"/>
                  </a:lnTo>
                  <a:lnTo>
                    <a:pt x="451" y="125"/>
                  </a:lnTo>
                  <a:lnTo>
                    <a:pt x="451" y="126"/>
                  </a:lnTo>
                  <a:lnTo>
                    <a:pt x="449" y="132"/>
                  </a:lnTo>
                  <a:lnTo>
                    <a:pt x="448" y="136"/>
                  </a:lnTo>
                  <a:lnTo>
                    <a:pt x="448" y="138"/>
                  </a:lnTo>
                  <a:lnTo>
                    <a:pt x="448" y="140"/>
                  </a:lnTo>
                  <a:lnTo>
                    <a:pt x="446" y="144"/>
                  </a:lnTo>
                  <a:lnTo>
                    <a:pt x="446" y="146"/>
                  </a:lnTo>
                  <a:lnTo>
                    <a:pt x="444" y="150"/>
                  </a:lnTo>
                  <a:lnTo>
                    <a:pt x="444" y="153"/>
                  </a:lnTo>
                  <a:lnTo>
                    <a:pt x="438" y="167"/>
                  </a:lnTo>
                  <a:lnTo>
                    <a:pt x="438" y="169"/>
                  </a:lnTo>
                  <a:lnTo>
                    <a:pt x="438" y="171"/>
                  </a:lnTo>
                  <a:lnTo>
                    <a:pt x="438" y="173"/>
                  </a:lnTo>
                  <a:lnTo>
                    <a:pt x="436" y="173"/>
                  </a:lnTo>
                  <a:lnTo>
                    <a:pt x="436" y="174"/>
                  </a:lnTo>
                  <a:lnTo>
                    <a:pt x="436" y="176"/>
                  </a:lnTo>
                  <a:lnTo>
                    <a:pt x="434" y="180"/>
                  </a:lnTo>
                  <a:lnTo>
                    <a:pt x="434" y="182"/>
                  </a:lnTo>
                  <a:lnTo>
                    <a:pt x="434" y="184"/>
                  </a:lnTo>
                  <a:lnTo>
                    <a:pt x="434" y="186"/>
                  </a:lnTo>
                  <a:lnTo>
                    <a:pt x="432" y="186"/>
                  </a:lnTo>
                  <a:lnTo>
                    <a:pt x="432" y="190"/>
                  </a:lnTo>
                  <a:lnTo>
                    <a:pt x="430" y="196"/>
                  </a:lnTo>
                  <a:lnTo>
                    <a:pt x="430" y="198"/>
                  </a:lnTo>
                  <a:lnTo>
                    <a:pt x="428" y="199"/>
                  </a:lnTo>
                  <a:lnTo>
                    <a:pt x="428" y="201"/>
                  </a:lnTo>
                  <a:lnTo>
                    <a:pt x="428" y="203"/>
                  </a:lnTo>
                  <a:lnTo>
                    <a:pt x="428" y="205"/>
                  </a:lnTo>
                  <a:lnTo>
                    <a:pt x="426" y="209"/>
                  </a:lnTo>
                  <a:lnTo>
                    <a:pt x="426" y="211"/>
                  </a:lnTo>
                  <a:lnTo>
                    <a:pt x="424" y="213"/>
                  </a:lnTo>
                  <a:lnTo>
                    <a:pt x="424" y="215"/>
                  </a:lnTo>
                  <a:lnTo>
                    <a:pt x="424" y="219"/>
                  </a:lnTo>
                  <a:lnTo>
                    <a:pt x="423" y="221"/>
                  </a:lnTo>
                  <a:lnTo>
                    <a:pt x="423" y="224"/>
                  </a:lnTo>
                  <a:lnTo>
                    <a:pt x="421" y="226"/>
                  </a:lnTo>
                  <a:lnTo>
                    <a:pt x="421" y="230"/>
                  </a:lnTo>
                  <a:lnTo>
                    <a:pt x="417" y="242"/>
                  </a:lnTo>
                  <a:lnTo>
                    <a:pt x="413" y="253"/>
                  </a:lnTo>
                  <a:lnTo>
                    <a:pt x="413" y="255"/>
                  </a:lnTo>
                  <a:lnTo>
                    <a:pt x="411" y="259"/>
                  </a:lnTo>
                  <a:lnTo>
                    <a:pt x="411" y="263"/>
                  </a:lnTo>
                  <a:lnTo>
                    <a:pt x="411" y="265"/>
                  </a:lnTo>
                  <a:lnTo>
                    <a:pt x="409" y="269"/>
                  </a:lnTo>
                  <a:lnTo>
                    <a:pt x="409" y="270"/>
                  </a:lnTo>
                  <a:lnTo>
                    <a:pt x="405" y="278"/>
                  </a:lnTo>
                  <a:lnTo>
                    <a:pt x="405" y="284"/>
                  </a:lnTo>
                  <a:lnTo>
                    <a:pt x="403" y="286"/>
                  </a:lnTo>
                  <a:lnTo>
                    <a:pt x="403" y="288"/>
                  </a:lnTo>
                  <a:lnTo>
                    <a:pt x="403" y="290"/>
                  </a:lnTo>
                  <a:lnTo>
                    <a:pt x="401" y="295"/>
                  </a:lnTo>
                  <a:lnTo>
                    <a:pt x="400" y="301"/>
                  </a:lnTo>
                  <a:lnTo>
                    <a:pt x="400" y="303"/>
                  </a:lnTo>
                  <a:lnTo>
                    <a:pt x="398" y="305"/>
                  </a:lnTo>
                  <a:lnTo>
                    <a:pt x="398" y="311"/>
                  </a:lnTo>
                  <a:lnTo>
                    <a:pt x="396" y="311"/>
                  </a:lnTo>
                  <a:lnTo>
                    <a:pt x="396" y="315"/>
                  </a:lnTo>
                  <a:lnTo>
                    <a:pt x="394" y="318"/>
                  </a:lnTo>
                  <a:lnTo>
                    <a:pt x="394" y="320"/>
                  </a:lnTo>
                  <a:lnTo>
                    <a:pt x="394" y="324"/>
                  </a:lnTo>
                  <a:lnTo>
                    <a:pt x="392" y="328"/>
                  </a:lnTo>
                  <a:lnTo>
                    <a:pt x="392" y="330"/>
                  </a:lnTo>
                  <a:lnTo>
                    <a:pt x="390" y="330"/>
                  </a:lnTo>
                  <a:lnTo>
                    <a:pt x="390" y="332"/>
                  </a:lnTo>
                  <a:lnTo>
                    <a:pt x="388" y="340"/>
                  </a:lnTo>
                  <a:lnTo>
                    <a:pt x="388" y="342"/>
                  </a:lnTo>
                  <a:lnTo>
                    <a:pt x="386" y="343"/>
                  </a:lnTo>
                  <a:lnTo>
                    <a:pt x="386" y="345"/>
                  </a:lnTo>
                  <a:lnTo>
                    <a:pt x="384" y="351"/>
                  </a:lnTo>
                  <a:lnTo>
                    <a:pt x="384" y="353"/>
                  </a:lnTo>
                  <a:lnTo>
                    <a:pt x="384" y="355"/>
                  </a:lnTo>
                  <a:lnTo>
                    <a:pt x="382" y="359"/>
                  </a:lnTo>
                  <a:lnTo>
                    <a:pt x="382" y="361"/>
                  </a:lnTo>
                  <a:lnTo>
                    <a:pt x="382" y="363"/>
                  </a:lnTo>
                  <a:lnTo>
                    <a:pt x="380" y="365"/>
                  </a:lnTo>
                  <a:lnTo>
                    <a:pt x="380" y="366"/>
                  </a:lnTo>
                  <a:lnTo>
                    <a:pt x="378" y="370"/>
                  </a:lnTo>
                  <a:lnTo>
                    <a:pt x="378" y="372"/>
                  </a:lnTo>
                  <a:lnTo>
                    <a:pt x="378" y="374"/>
                  </a:lnTo>
                  <a:lnTo>
                    <a:pt x="376" y="376"/>
                  </a:lnTo>
                  <a:lnTo>
                    <a:pt x="376" y="378"/>
                  </a:lnTo>
                  <a:lnTo>
                    <a:pt x="375" y="384"/>
                  </a:lnTo>
                  <a:lnTo>
                    <a:pt x="375" y="388"/>
                  </a:lnTo>
                  <a:lnTo>
                    <a:pt x="373" y="390"/>
                  </a:lnTo>
                  <a:lnTo>
                    <a:pt x="373" y="391"/>
                  </a:lnTo>
                  <a:lnTo>
                    <a:pt x="373" y="393"/>
                  </a:lnTo>
                  <a:lnTo>
                    <a:pt x="371" y="395"/>
                  </a:lnTo>
                  <a:lnTo>
                    <a:pt x="371" y="399"/>
                  </a:lnTo>
                  <a:lnTo>
                    <a:pt x="371" y="401"/>
                  </a:lnTo>
                  <a:lnTo>
                    <a:pt x="369" y="401"/>
                  </a:lnTo>
                  <a:lnTo>
                    <a:pt x="369" y="405"/>
                  </a:lnTo>
                  <a:lnTo>
                    <a:pt x="369" y="407"/>
                  </a:lnTo>
                  <a:lnTo>
                    <a:pt x="367" y="413"/>
                  </a:lnTo>
                  <a:lnTo>
                    <a:pt x="367" y="414"/>
                  </a:lnTo>
                  <a:lnTo>
                    <a:pt x="365" y="418"/>
                  </a:lnTo>
                  <a:lnTo>
                    <a:pt x="363" y="422"/>
                  </a:lnTo>
                  <a:lnTo>
                    <a:pt x="363" y="424"/>
                  </a:lnTo>
                  <a:lnTo>
                    <a:pt x="363" y="426"/>
                  </a:lnTo>
                  <a:lnTo>
                    <a:pt x="361" y="434"/>
                  </a:lnTo>
                  <a:lnTo>
                    <a:pt x="359" y="434"/>
                  </a:lnTo>
                  <a:lnTo>
                    <a:pt x="359" y="436"/>
                  </a:lnTo>
                  <a:lnTo>
                    <a:pt x="359" y="438"/>
                  </a:lnTo>
                  <a:lnTo>
                    <a:pt x="359" y="439"/>
                  </a:lnTo>
                  <a:lnTo>
                    <a:pt x="357" y="441"/>
                  </a:lnTo>
                  <a:lnTo>
                    <a:pt x="357" y="443"/>
                  </a:lnTo>
                  <a:lnTo>
                    <a:pt x="357" y="445"/>
                  </a:lnTo>
                  <a:lnTo>
                    <a:pt x="357" y="447"/>
                  </a:lnTo>
                  <a:lnTo>
                    <a:pt x="355" y="447"/>
                  </a:lnTo>
                  <a:lnTo>
                    <a:pt x="355" y="449"/>
                  </a:lnTo>
                  <a:lnTo>
                    <a:pt x="355" y="453"/>
                  </a:lnTo>
                  <a:lnTo>
                    <a:pt x="353" y="455"/>
                  </a:lnTo>
                  <a:lnTo>
                    <a:pt x="353" y="457"/>
                  </a:lnTo>
                  <a:lnTo>
                    <a:pt x="353" y="459"/>
                  </a:lnTo>
                  <a:lnTo>
                    <a:pt x="353" y="461"/>
                  </a:lnTo>
                  <a:lnTo>
                    <a:pt x="351" y="464"/>
                  </a:lnTo>
                  <a:lnTo>
                    <a:pt x="350" y="466"/>
                  </a:lnTo>
                  <a:lnTo>
                    <a:pt x="350" y="468"/>
                  </a:lnTo>
                  <a:lnTo>
                    <a:pt x="350" y="470"/>
                  </a:lnTo>
                  <a:lnTo>
                    <a:pt x="350" y="472"/>
                  </a:lnTo>
                  <a:lnTo>
                    <a:pt x="350" y="474"/>
                  </a:lnTo>
                  <a:lnTo>
                    <a:pt x="348" y="474"/>
                  </a:lnTo>
                  <a:lnTo>
                    <a:pt x="348" y="476"/>
                  </a:lnTo>
                  <a:lnTo>
                    <a:pt x="348" y="478"/>
                  </a:lnTo>
                  <a:lnTo>
                    <a:pt x="348" y="480"/>
                  </a:lnTo>
                  <a:lnTo>
                    <a:pt x="346" y="480"/>
                  </a:lnTo>
                  <a:lnTo>
                    <a:pt x="346" y="482"/>
                  </a:lnTo>
                  <a:lnTo>
                    <a:pt x="346" y="484"/>
                  </a:lnTo>
                  <a:lnTo>
                    <a:pt x="346" y="486"/>
                  </a:lnTo>
                  <a:lnTo>
                    <a:pt x="344" y="487"/>
                  </a:lnTo>
                  <a:lnTo>
                    <a:pt x="344" y="489"/>
                  </a:lnTo>
                  <a:lnTo>
                    <a:pt x="344" y="491"/>
                  </a:lnTo>
                  <a:lnTo>
                    <a:pt x="344" y="493"/>
                  </a:lnTo>
                  <a:lnTo>
                    <a:pt x="342" y="493"/>
                  </a:lnTo>
                  <a:lnTo>
                    <a:pt x="342" y="495"/>
                  </a:lnTo>
                  <a:lnTo>
                    <a:pt x="342" y="497"/>
                  </a:lnTo>
                  <a:lnTo>
                    <a:pt x="342" y="499"/>
                  </a:lnTo>
                  <a:lnTo>
                    <a:pt x="340" y="499"/>
                  </a:lnTo>
                  <a:lnTo>
                    <a:pt x="340" y="501"/>
                  </a:lnTo>
                  <a:lnTo>
                    <a:pt x="340" y="503"/>
                  </a:lnTo>
                  <a:lnTo>
                    <a:pt x="340" y="505"/>
                  </a:lnTo>
                  <a:lnTo>
                    <a:pt x="340" y="507"/>
                  </a:lnTo>
                  <a:lnTo>
                    <a:pt x="338" y="507"/>
                  </a:lnTo>
                  <a:lnTo>
                    <a:pt x="338" y="509"/>
                  </a:lnTo>
                  <a:lnTo>
                    <a:pt x="338" y="510"/>
                  </a:lnTo>
                  <a:lnTo>
                    <a:pt x="338" y="512"/>
                  </a:lnTo>
                  <a:lnTo>
                    <a:pt x="336" y="512"/>
                  </a:lnTo>
                  <a:lnTo>
                    <a:pt x="336" y="514"/>
                  </a:lnTo>
                  <a:lnTo>
                    <a:pt x="336" y="516"/>
                  </a:lnTo>
                  <a:lnTo>
                    <a:pt x="336" y="518"/>
                  </a:lnTo>
                  <a:lnTo>
                    <a:pt x="336" y="520"/>
                  </a:lnTo>
                  <a:lnTo>
                    <a:pt x="334" y="520"/>
                  </a:lnTo>
                  <a:lnTo>
                    <a:pt x="334" y="522"/>
                  </a:lnTo>
                  <a:lnTo>
                    <a:pt x="334" y="524"/>
                  </a:lnTo>
                  <a:lnTo>
                    <a:pt x="334" y="526"/>
                  </a:lnTo>
                  <a:lnTo>
                    <a:pt x="332" y="528"/>
                  </a:lnTo>
                  <a:lnTo>
                    <a:pt x="332" y="530"/>
                  </a:lnTo>
                  <a:lnTo>
                    <a:pt x="332" y="532"/>
                  </a:lnTo>
                  <a:lnTo>
                    <a:pt x="330" y="532"/>
                  </a:lnTo>
                  <a:lnTo>
                    <a:pt x="330" y="534"/>
                  </a:lnTo>
                  <a:lnTo>
                    <a:pt x="330" y="535"/>
                  </a:lnTo>
                  <a:lnTo>
                    <a:pt x="330" y="537"/>
                  </a:lnTo>
                  <a:lnTo>
                    <a:pt x="330" y="539"/>
                  </a:lnTo>
                  <a:lnTo>
                    <a:pt x="328" y="539"/>
                  </a:lnTo>
                  <a:lnTo>
                    <a:pt x="328" y="541"/>
                  </a:lnTo>
                  <a:lnTo>
                    <a:pt x="328" y="543"/>
                  </a:lnTo>
                  <a:lnTo>
                    <a:pt x="327" y="547"/>
                  </a:lnTo>
                  <a:lnTo>
                    <a:pt x="327" y="549"/>
                  </a:lnTo>
                  <a:lnTo>
                    <a:pt x="327" y="551"/>
                  </a:lnTo>
                  <a:lnTo>
                    <a:pt x="327" y="553"/>
                  </a:lnTo>
                  <a:lnTo>
                    <a:pt x="325" y="553"/>
                  </a:lnTo>
                  <a:lnTo>
                    <a:pt x="325" y="555"/>
                  </a:lnTo>
                  <a:lnTo>
                    <a:pt x="325" y="557"/>
                  </a:lnTo>
                  <a:lnTo>
                    <a:pt x="323" y="558"/>
                  </a:lnTo>
                  <a:lnTo>
                    <a:pt x="323" y="560"/>
                  </a:lnTo>
                  <a:lnTo>
                    <a:pt x="323" y="562"/>
                  </a:lnTo>
                  <a:lnTo>
                    <a:pt x="323" y="564"/>
                  </a:lnTo>
                  <a:lnTo>
                    <a:pt x="323" y="566"/>
                  </a:lnTo>
                  <a:lnTo>
                    <a:pt x="321" y="566"/>
                  </a:lnTo>
                  <a:lnTo>
                    <a:pt x="321" y="568"/>
                  </a:lnTo>
                  <a:lnTo>
                    <a:pt x="321" y="570"/>
                  </a:lnTo>
                  <a:lnTo>
                    <a:pt x="319" y="572"/>
                  </a:lnTo>
                  <a:lnTo>
                    <a:pt x="319" y="574"/>
                  </a:lnTo>
                  <a:lnTo>
                    <a:pt x="319" y="576"/>
                  </a:lnTo>
                  <a:lnTo>
                    <a:pt x="317" y="580"/>
                  </a:lnTo>
                  <a:lnTo>
                    <a:pt x="317" y="583"/>
                  </a:lnTo>
                  <a:lnTo>
                    <a:pt x="317" y="585"/>
                  </a:lnTo>
                  <a:lnTo>
                    <a:pt x="315" y="585"/>
                  </a:lnTo>
                  <a:lnTo>
                    <a:pt x="315" y="589"/>
                  </a:lnTo>
                  <a:lnTo>
                    <a:pt x="315" y="591"/>
                  </a:lnTo>
                  <a:lnTo>
                    <a:pt x="313" y="591"/>
                  </a:lnTo>
                  <a:lnTo>
                    <a:pt x="313" y="593"/>
                  </a:lnTo>
                  <a:lnTo>
                    <a:pt x="313" y="595"/>
                  </a:lnTo>
                  <a:lnTo>
                    <a:pt x="313" y="597"/>
                  </a:lnTo>
                  <a:lnTo>
                    <a:pt x="311" y="599"/>
                  </a:lnTo>
                  <a:lnTo>
                    <a:pt x="311" y="601"/>
                  </a:lnTo>
                  <a:lnTo>
                    <a:pt x="311" y="603"/>
                  </a:lnTo>
                  <a:lnTo>
                    <a:pt x="311" y="605"/>
                  </a:lnTo>
                  <a:lnTo>
                    <a:pt x="309" y="605"/>
                  </a:lnTo>
                  <a:lnTo>
                    <a:pt x="309" y="606"/>
                  </a:lnTo>
                  <a:lnTo>
                    <a:pt x="309" y="608"/>
                  </a:lnTo>
                  <a:lnTo>
                    <a:pt x="309" y="610"/>
                  </a:lnTo>
                  <a:lnTo>
                    <a:pt x="307" y="610"/>
                  </a:lnTo>
                  <a:lnTo>
                    <a:pt x="307" y="612"/>
                  </a:lnTo>
                  <a:lnTo>
                    <a:pt x="307" y="616"/>
                  </a:lnTo>
                  <a:lnTo>
                    <a:pt x="307" y="618"/>
                  </a:lnTo>
                  <a:lnTo>
                    <a:pt x="305" y="618"/>
                  </a:lnTo>
                  <a:lnTo>
                    <a:pt x="305" y="620"/>
                  </a:lnTo>
                  <a:lnTo>
                    <a:pt x="305" y="622"/>
                  </a:lnTo>
                  <a:lnTo>
                    <a:pt x="305" y="624"/>
                  </a:lnTo>
                  <a:lnTo>
                    <a:pt x="303" y="626"/>
                  </a:lnTo>
                  <a:lnTo>
                    <a:pt x="303" y="628"/>
                  </a:lnTo>
                  <a:lnTo>
                    <a:pt x="303" y="630"/>
                  </a:lnTo>
                  <a:lnTo>
                    <a:pt x="302" y="631"/>
                  </a:lnTo>
                  <a:lnTo>
                    <a:pt x="302" y="633"/>
                  </a:lnTo>
                  <a:lnTo>
                    <a:pt x="302" y="635"/>
                  </a:lnTo>
                  <a:lnTo>
                    <a:pt x="300" y="637"/>
                  </a:lnTo>
                  <a:lnTo>
                    <a:pt x="300" y="639"/>
                  </a:lnTo>
                  <a:lnTo>
                    <a:pt x="300" y="641"/>
                  </a:lnTo>
                  <a:lnTo>
                    <a:pt x="300" y="643"/>
                  </a:lnTo>
                  <a:lnTo>
                    <a:pt x="298" y="645"/>
                  </a:lnTo>
                  <a:lnTo>
                    <a:pt x="298" y="647"/>
                  </a:lnTo>
                  <a:lnTo>
                    <a:pt x="298" y="649"/>
                  </a:lnTo>
                  <a:lnTo>
                    <a:pt x="296" y="651"/>
                  </a:lnTo>
                  <a:lnTo>
                    <a:pt x="296" y="653"/>
                  </a:lnTo>
                  <a:lnTo>
                    <a:pt x="296" y="654"/>
                  </a:lnTo>
                  <a:lnTo>
                    <a:pt x="296" y="656"/>
                  </a:lnTo>
                  <a:lnTo>
                    <a:pt x="294" y="658"/>
                  </a:lnTo>
                  <a:lnTo>
                    <a:pt x="294" y="660"/>
                  </a:lnTo>
                  <a:lnTo>
                    <a:pt x="294" y="662"/>
                  </a:lnTo>
                  <a:lnTo>
                    <a:pt x="294" y="664"/>
                  </a:lnTo>
                  <a:lnTo>
                    <a:pt x="292" y="664"/>
                  </a:lnTo>
                  <a:lnTo>
                    <a:pt x="292" y="666"/>
                  </a:lnTo>
                  <a:lnTo>
                    <a:pt x="292" y="668"/>
                  </a:lnTo>
                  <a:lnTo>
                    <a:pt x="292" y="670"/>
                  </a:lnTo>
                  <a:lnTo>
                    <a:pt x="290" y="670"/>
                  </a:lnTo>
                  <a:lnTo>
                    <a:pt x="290" y="672"/>
                  </a:lnTo>
                  <a:lnTo>
                    <a:pt x="290" y="674"/>
                  </a:lnTo>
                  <a:lnTo>
                    <a:pt x="290" y="676"/>
                  </a:lnTo>
                  <a:lnTo>
                    <a:pt x="288" y="677"/>
                  </a:lnTo>
                  <a:lnTo>
                    <a:pt x="288" y="679"/>
                  </a:lnTo>
                  <a:lnTo>
                    <a:pt x="288" y="681"/>
                  </a:lnTo>
                  <a:lnTo>
                    <a:pt x="288" y="683"/>
                  </a:lnTo>
                  <a:lnTo>
                    <a:pt x="286" y="683"/>
                  </a:lnTo>
                  <a:lnTo>
                    <a:pt x="286" y="685"/>
                  </a:lnTo>
                  <a:lnTo>
                    <a:pt x="286" y="687"/>
                  </a:lnTo>
                  <a:lnTo>
                    <a:pt x="286" y="689"/>
                  </a:lnTo>
                  <a:lnTo>
                    <a:pt x="284" y="689"/>
                  </a:lnTo>
                  <a:lnTo>
                    <a:pt x="284" y="693"/>
                  </a:lnTo>
                  <a:lnTo>
                    <a:pt x="284" y="695"/>
                  </a:lnTo>
                  <a:lnTo>
                    <a:pt x="284" y="697"/>
                  </a:lnTo>
                  <a:lnTo>
                    <a:pt x="282" y="697"/>
                  </a:lnTo>
                  <a:lnTo>
                    <a:pt x="282" y="699"/>
                  </a:lnTo>
                  <a:lnTo>
                    <a:pt x="282" y="701"/>
                  </a:lnTo>
                  <a:lnTo>
                    <a:pt x="280" y="702"/>
                  </a:lnTo>
                  <a:lnTo>
                    <a:pt x="280" y="706"/>
                  </a:lnTo>
                  <a:lnTo>
                    <a:pt x="280" y="708"/>
                  </a:lnTo>
                  <a:lnTo>
                    <a:pt x="279" y="710"/>
                  </a:lnTo>
                  <a:lnTo>
                    <a:pt x="279" y="714"/>
                  </a:lnTo>
                  <a:lnTo>
                    <a:pt x="279" y="716"/>
                  </a:lnTo>
                  <a:lnTo>
                    <a:pt x="277" y="716"/>
                  </a:lnTo>
                  <a:lnTo>
                    <a:pt x="277" y="718"/>
                  </a:lnTo>
                  <a:lnTo>
                    <a:pt x="277" y="720"/>
                  </a:lnTo>
                  <a:lnTo>
                    <a:pt x="277" y="722"/>
                  </a:lnTo>
                  <a:lnTo>
                    <a:pt x="275" y="724"/>
                  </a:lnTo>
                  <a:lnTo>
                    <a:pt x="275" y="725"/>
                  </a:lnTo>
                  <a:lnTo>
                    <a:pt x="275" y="727"/>
                  </a:lnTo>
                  <a:lnTo>
                    <a:pt x="275" y="729"/>
                  </a:lnTo>
                  <a:lnTo>
                    <a:pt x="273" y="729"/>
                  </a:lnTo>
                  <a:lnTo>
                    <a:pt x="273" y="731"/>
                  </a:lnTo>
                  <a:lnTo>
                    <a:pt x="273" y="733"/>
                  </a:lnTo>
                  <a:lnTo>
                    <a:pt x="271" y="739"/>
                  </a:lnTo>
                  <a:lnTo>
                    <a:pt x="271" y="741"/>
                  </a:lnTo>
                  <a:lnTo>
                    <a:pt x="269" y="743"/>
                  </a:lnTo>
                  <a:lnTo>
                    <a:pt x="269" y="745"/>
                  </a:lnTo>
                  <a:lnTo>
                    <a:pt x="269" y="749"/>
                  </a:lnTo>
                  <a:lnTo>
                    <a:pt x="267" y="749"/>
                  </a:lnTo>
                  <a:lnTo>
                    <a:pt x="267" y="750"/>
                  </a:lnTo>
                  <a:lnTo>
                    <a:pt x="267" y="752"/>
                  </a:lnTo>
                  <a:lnTo>
                    <a:pt x="265" y="756"/>
                  </a:lnTo>
                  <a:lnTo>
                    <a:pt x="265" y="760"/>
                  </a:lnTo>
                  <a:lnTo>
                    <a:pt x="265" y="762"/>
                  </a:lnTo>
                  <a:lnTo>
                    <a:pt x="263" y="764"/>
                  </a:lnTo>
                  <a:lnTo>
                    <a:pt x="261" y="762"/>
                  </a:lnTo>
                  <a:lnTo>
                    <a:pt x="255" y="762"/>
                  </a:lnTo>
                  <a:lnTo>
                    <a:pt x="254" y="760"/>
                  </a:lnTo>
                  <a:lnTo>
                    <a:pt x="248" y="758"/>
                  </a:lnTo>
                  <a:lnTo>
                    <a:pt x="246" y="758"/>
                  </a:lnTo>
                  <a:lnTo>
                    <a:pt x="244" y="758"/>
                  </a:lnTo>
                  <a:lnTo>
                    <a:pt x="242" y="758"/>
                  </a:lnTo>
                  <a:lnTo>
                    <a:pt x="240" y="756"/>
                  </a:lnTo>
                  <a:lnTo>
                    <a:pt x="238" y="756"/>
                  </a:lnTo>
                  <a:lnTo>
                    <a:pt x="236" y="756"/>
                  </a:lnTo>
                  <a:lnTo>
                    <a:pt x="234" y="754"/>
                  </a:lnTo>
                  <a:lnTo>
                    <a:pt x="225" y="752"/>
                  </a:lnTo>
                  <a:lnTo>
                    <a:pt x="221" y="750"/>
                  </a:lnTo>
                  <a:lnTo>
                    <a:pt x="213" y="749"/>
                  </a:lnTo>
                  <a:lnTo>
                    <a:pt x="211" y="747"/>
                  </a:lnTo>
                  <a:lnTo>
                    <a:pt x="209" y="747"/>
                  </a:lnTo>
                  <a:lnTo>
                    <a:pt x="207" y="747"/>
                  </a:lnTo>
                  <a:lnTo>
                    <a:pt x="206" y="747"/>
                  </a:lnTo>
                  <a:lnTo>
                    <a:pt x="204" y="745"/>
                  </a:lnTo>
                  <a:lnTo>
                    <a:pt x="202" y="745"/>
                  </a:lnTo>
                  <a:lnTo>
                    <a:pt x="200" y="745"/>
                  </a:lnTo>
                  <a:lnTo>
                    <a:pt x="198" y="743"/>
                  </a:lnTo>
                  <a:lnTo>
                    <a:pt x="196" y="743"/>
                  </a:lnTo>
                  <a:lnTo>
                    <a:pt x="194" y="743"/>
                  </a:lnTo>
                  <a:lnTo>
                    <a:pt x="192" y="743"/>
                  </a:lnTo>
                  <a:lnTo>
                    <a:pt x="192" y="741"/>
                  </a:lnTo>
                  <a:lnTo>
                    <a:pt x="190" y="741"/>
                  </a:lnTo>
                  <a:lnTo>
                    <a:pt x="188" y="741"/>
                  </a:lnTo>
                  <a:lnTo>
                    <a:pt x="186" y="739"/>
                  </a:lnTo>
                  <a:lnTo>
                    <a:pt x="184" y="739"/>
                  </a:lnTo>
                  <a:lnTo>
                    <a:pt x="183" y="739"/>
                  </a:lnTo>
                  <a:lnTo>
                    <a:pt x="181" y="737"/>
                  </a:lnTo>
                  <a:lnTo>
                    <a:pt x="179" y="737"/>
                  </a:lnTo>
                  <a:lnTo>
                    <a:pt x="177" y="737"/>
                  </a:lnTo>
                  <a:lnTo>
                    <a:pt x="175" y="737"/>
                  </a:lnTo>
                  <a:lnTo>
                    <a:pt x="175" y="735"/>
                  </a:lnTo>
                  <a:lnTo>
                    <a:pt x="173" y="735"/>
                  </a:lnTo>
                  <a:lnTo>
                    <a:pt x="169" y="733"/>
                  </a:lnTo>
                  <a:lnTo>
                    <a:pt x="165" y="733"/>
                  </a:lnTo>
                  <a:lnTo>
                    <a:pt x="163" y="733"/>
                  </a:lnTo>
                  <a:lnTo>
                    <a:pt x="163" y="731"/>
                  </a:lnTo>
                  <a:lnTo>
                    <a:pt x="159" y="731"/>
                  </a:lnTo>
                  <a:lnTo>
                    <a:pt x="158" y="729"/>
                  </a:lnTo>
                  <a:lnTo>
                    <a:pt x="156" y="729"/>
                  </a:lnTo>
                  <a:lnTo>
                    <a:pt x="154" y="729"/>
                  </a:lnTo>
                  <a:lnTo>
                    <a:pt x="148" y="727"/>
                  </a:lnTo>
                  <a:lnTo>
                    <a:pt x="146" y="725"/>
                  </a:lnTo>
                  <a:lnTo>
                    <a:pt x="144" y="725"/>
                  </a:lnTo>
                  <a:lnTo>
                    <a:pt x="142" y="725"/>
                  </a:lnTo>
                  <a:lnTo>
                    <a:pt x="140" y="724"/>
                  </a:lnTo>
                  <a:lnTo>
                    <a:pt x="135" y="722"/>
                  </a:lnTo>
                  <a:lnTo>
                    <a:pt x="133" y="722"/>
                  </a:lnTo>
                  <a:lnTo>
                    <a:pt x="131" y="722"/>
                  </a:lnTo>
                  <a:lnTo>
                    <a:pt x="127" y="720"/>
                  </a:lnTo>
                  <a:lnTo>
                    <a:pt x="125" y="720"/>
                  </a:lnTo>
                  <a:lnTo>
                    <a:pt x="125" y="718"/>
                  </a:lnTo>
                  <a:lnTo>
                    <a:pt x="121" y="718"/>
                  </a:lnTo>
                  <a:lnTo>
                    <a:pt x="119" y="718"/>
                  </a:lnTo>
                  <a:lnTo>
                    <a:pt x="119" y="716"/>
                  </a:lnTo>
                  <a:lnTo>
                    <a:pt x="117" y="716"/>
                  </a:lnTo>
                  <a:lnTo>
                    <a:pt x="113" y="714"/>
                  </a:lnTo>
                  <a:lnTo>
                    <a:pt x="111" y="714"/>
                  </a:lnTo>
                  <a:lnTo>
                    <a:pt x="110" y="714"/>
                  </a:lnTo>
                  <a:lnTo>
                    <a:pt x="108" y="712"/>
                  </a:lnTo>
                  <a:lnTo>
                    <a:pt x="106" y="712"/>
                  </a:lnTo>
                  <a:lnTo>
                    <a:pt x="104" y="712"/>
                  </a:lnTo>
                  <a:lnTo>
                    <a:pt x="104" y="710"/>
                  </a:lnTo>
                  <a:lnTo>
                    <a:pt x="104" y="708"/>
                  </a:lnTo>
                  <a:lnTo>
                    <a:pt x="104" y="706"/>
                  </a:lnTo>
                  <a:lnTo>
                    <a:pt x="102" y="706"/>
                  </a:lnTo>
                  <a:lnTo>
                    <a:pt x="102" y="704"/>
                  </a:lnTo>
                  <a:lnTo>
                    <a:pt x="102" y="702"/>
                  </a:lnTo>
                  <a:lnTo>
                    <a:pt x="102" y="701"/>
                  </a:lnTo>
                  <a:lnTo>
                    <a:pt x="104" y="701"/>
                  </a:lnTo>
                  <a:lnTo>
                    <a:pt x="102" y="701"/>
                  </a:lnTo>
                  <a:lnTo>
                    <a:pt x="102" y="699"/>
                  </a:lnTo>
                  <a:lnTo>
                    <a:pt x="102" y="697"/>
                  </a:lnTo>
                  <a:lnTo>
                    <a:pt x="100" y="697"/>
                  </a:lnTo>
                  <a:lnTo>
                    <a:pt x="100" y="699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8" y="695"/>
                  </a:lnTo>
                  <a:lnTo>
                    <a:pt x="96" y="695"/>
                  </a:lnTo>
                  <a:lnTo>
                    <a:pt x="94" y="695"/>
                  </a:lnTo>
                  <a:lnTo>
                    <a:pt x="94" y="693"/>
                  </a:lnTo>
                  <a:lnTo>
                    <a:pt x="96" y="693"/>
                  </a:lnTo>
                  <a:lnTo>
                    <a:pt x="96" y="691"/>
                  </a:lnTo>
                  <a:lnTo>
                    <a:pt x="94" y="691"/>
                  </a:lnTo>
                  <a:lnTo>
                    <a:pt x="94" y="689"/>
                  </a:lnTo>
                  <a:lnTo>
                    <a:pt x="94" y="687"/>
                  </a:lnTo>
                  <a:lnTo>
                    <a:pt x="94" y="685"/>
                  </a:lnTo>
                  <a:lnTo>
                    <a:pt x="94" y="683"/>
                  </a:lnTo>
                  <a:lnTo>
                    <a:pt x="94" y="681"/>
                  </a:lnTo>
                  <a:lnTo>
                    <a:pt x="92" y="681"/>
                  </a:lnTo>
                  <a:lnTo>
                    <a:pt x="92" y="679"/>
                  </a:lnTo>
                  <a:lnTo>
                    <a:pt x="92" y="677"/>
                  </a:lnTo>
                  <a:lnTo>
                    <a:pt x="92" y="676"/>
                  </a:lnTo>
                  <a:lnTo>
                    <a:pt x="94" y="676"/>
                  </a:lnTo>
                  <a:lnTo>
                    <a:pt x="94" y="674"/>
                  </a:lnTo>
                  <a:lnTo>
                    <a:pt x="96" y="674"/>
                  </a:lnTo>
                  <a:lnTo>
                    <a:pt x="96" y="672"/>
                  </a:lnTo>
                  <a:lnTo>
                    <a:pt x="96" y="670"/>
                  </a:lnTo>
                  <a:lnTo>
                    <a:pt x="94" y="670"/>
                  </a:lnTo>
                  <a:lnTo>
                    <a:pt x="94" y="672"/>
                  </a:lnTo>
                  <a:lnTo>
                    <a:pt x="94" y="670"/>
                  </a:lnTo>
                  <a:lnTo>
                    <a:pt x="92" y="670"/>
                  </a:lnTo>
                  <a:lnTo>
                    <a:pt x="90" y="670"/>
                  </a:lnTo>
                  <a:lnTo>
                    <a:pt x="90" y="668"/>
                  </a:lnTo>
                  <a:lnTo>
                    <a:pt x="90" y="666"/>
                  </a:lnTo>
                  <a:lnTo>
                    <a:pt x="90" y="664"/>
                  </a:lnTo>
                  <a:lnTo>
                    <a:pt x="92" y="664"/>
                  </a:lnTo>
                  <a:lnTo>
                    <a:pt x="94" y="664"/>
                  </a:lnTo>
                  <a:lnTo>
                    <a:pt x="94" y="662"/>
                  </a:lnTo>
                  <a:lnTo>
                    <a:pt x="96" y="662"/>
                  </a:lnTo>
                  <a:lnTo>
                    <a:pt x="94" y="662"/>
                  </a:lnTo>
                  <a:lnTo>
                    <a:pt x="96" y="660"/>
                  </a:lnTo>
                  <a:lnTo>
                    <a:pt x="98" y="660"/>
                  </a:lnTo>
                  <a:lnTo>
                    <a:pt x="98" y="658"/>
                  </a:lnTo>
                  <a:lnTo>
                    <a:pt x="98" y="656"/>
                  </a:lnTo>
                  <a:lnTo>
                    <a:pt x="98" y="654"/>
                  </a:lnTo>
                  <a:lnTo>
                    <a:pt x="100" y="654"/>
                  </a:lnTo>
                  <a:lnTo>
                    <a:pt x="100" y="653"/>
                  </a:lnTo>
                  <a:lnTo>
                    <a:pt x="100" y="651"/>
                  </a:lnTo>
                  <a:lnTo>
                    <a:pt x="98" y="649"/>
                  </a:lnTo>
                  <a:lnTo>
                    <a:pt x="100" y="649"/>
                  </a:lnTo>
                  <a:lnTo>
                    <a:pt x="100" y="647"/>
                  </a:lnTo>
                  <a:lnTo>
                    <a:pt x="100" y="645"/>
                  </a:lnTo>
                  <a:lnTo>
                    <a:pt x="102" y="645"/>
                  </a:lnTo>
                  <a:lnTo>
                    <a:pt x="102" y="643"/>
                  </a:lnTo>
                  <a:lnTo>
                    <a:pt x="104" y="643"/>
                  </a:lnTo>
                  <a:lnTo>
                    <a:pt x="104" y="641"/>
                  </a:lnTo>
                  <a:lnTo>
                    <a:pt x="104" y="639"/>
                  </a:lnTo>
                  <a:lnTo>
                    <a:pt x="104" y="637"/>
                  </a:lnTo>
                  <a:lnTo>
                    <a:pt x="102" y="637"/>
                  </a:lnTo>
                  <a:lnTo>
                    <a:pt x="104" y="637"/>
                  </a:lnTo>
                  <a:lnTo>
                    <a:pt x="102" y="637"/>
                  </a:lnTo>
                  <a:lnTo>
                    <a:pt x="102" y="635"/>
                  </a:lnTo>
                  <a:lnTo>
                    <a:pt x="104" y="635"/>
                  </a:lnTo>
                  <a:lnTo>
                    <a:pt x="104" y="633"/>
                  </a:lnTo>
                  <a:lnTo>
                    <a:pt x="104" y="631"/>
                  </a:lnTo>
                  <a:lnTo>
                    <a:pt x="104" y="630"/>
                  </a:lnTo>
                  <a:lnTo>
                    <a:pt x="104" y="628"/>
                  </a:lnTo>
                  <a:lnTo>
                    <a:pt x="104" y="626"/>
                  </a:lnTo>
                  <a:lnTo>
                    <a:pt x="106" y="626"/>
                  </a:lnTo>
                  <a:lnTo>
                    <a:pt x="106" y="624"/>
                  </a:lnTo>
                  <a:lnTo>
                    <a:pt x="104" y="624"/>
                  </a:lnTo>
                  <a:lnTo>
                    <a:pt x="106" y="624"/>
                  </a:lnTo>
                  <a:lnTo>
                    <a:pt x="104" y="624"/>
                  </a:lnTo>
                  <a:lnTo>
                    <a:pt x="104" y="622"/>
                  </a:lnTo>
                  <a:lnTo>
                    <a:pt x="106" y="622"/>
                  </a:lnTo>
                  <a:lnTo>
                    <a:pt x="106" y="620"/>
                  </a:lnTo>
                  <a:lnTo>
                    <a:pt x="104" y="620"/>
                  </a:lnTo>
                  <a:lnTo>
                    <a:pt x="106" y="620"/>
                  </a:lnTo>
                  <a:lnTo>
                    <a:pt x="106" y="618"/>
                  </a:lnTo>
                  <a:lnTo>
                    <a:pt x="104" y="618"/>
                  </a:lnTo>
                  <a:lnTo>
                    <a:pt x="104" y="616"/>
                  </a:lnTo>
                  <a:lnTo>
                    <a:pt x="104" y="614"/>
                  </a:lnTo>
                  <a:lnTo>
                    <a:pt x="104" y="612"/>
                  </a:lnTo>
                  <a:lnTo>
                    <a:pt x="102" y="612"/>
                  </a:lnTo>
                  <a:lnTo>
                    <a:pt x="102" y="610"/>
                  </a:lnTo>
                  <a:lnTo>
                    <a:pt x="102" y="608"/>
                  </a:lnTo>
                  <a:lnTo>
                    <a:pt x="102" y="606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98" y="603"/>
                  </a:lnTo>
                  <a:lnTo>
                    <a:pt x="98" y="605"/>
                  </a:lnTo>
                  <a:lnTo>
                    <a:pt x="98" y="603"/>
                  </a:lnTo>
                  <a:lnTo>
                    <a:pt x="96" y="603"/>
                  </a:lnTo>
                  <a:lnTo>
                    <a:pt x="94" y="603"/>
                  </a:lnTo>
                  <a:lnTo>
                    <a:pt x="94" y="605"/>
                  </a:lnTo>
                  <a:lnTo>
                    <a:pt x="92" y="603"/>
                  </a:lnTo>
                  <a:lnTo>
                    <a:pt x="94" y="603"/>
                  </a:lnTo>
                  <a:lnTo>
                    <a:pt x="94" y="601"/>
                  </a:lnTo>
                  <a:lnTo>
                    <a:pt x="92" y="601"/>
                  </a:lnTo>
                  <a:lnTo>
                    <a:pt x="92" y="599"/>
                  </a:lnTo>
                  <a:lnTo>
                    <a:pt x="92" y="597"/>
                  </a:lnTo>
                  <a:lnTo>
                    <a:pt x="94" y="597"/>
                  </a:lnTo>
                  <a:lnTo>
                    <a:pt x="94" y="595"/>
                  </a:lnTo>
                  <a:lnTo>
                    <a:pt x="94" y="593"/>
                  </a:lnTo>
                  <a:lnTo>
                    <a:pt x="94" y="591"/>
                  </a:lnTo>
                  <a:lnTo>
                    <a:pt x="92" y="591"/>
                  </a:lnTo>
                  <a:lnTo>
                    <a:pt x="90" y="591"/>
                  </a:lnTo>
                  <a:lnTo>
                    <a:pt x="90" y="589"/>
                  </a:lnTo>
                  <a:lnTo>
                    <a:pt x="90" y="587"/>
                  </a:lnTo>
                  <a:lnTo>
                    <a:pt x="88" y="587"/>
                  </a:lnTo>
                  <a:lnTo>
                    <a:pt x="88" y="585"/>
                  </a:lnTo>
                  <a:lnTo>
                    <a:pt x="86" y="585"/>
                  </a:lnTo>
                  <a:lnTo>
                    <a:pt x="88" y="585"/>
                  </a:lnTo>
                  <a:lnTo>
                    <a:pt x="86" y="583"/>
                  </a:lnTo>
                  <a:lnTo>
                    <a:pt x="86" y="582"/>
                  </a:lnTo>
                  <a:lnTo>
                    <a:pt x="86" y="580"/>
                  </a:lnTo>
                  <a:lnTo>
                    <a:pt x="85" y="582"/>
                  </a:lnTo>
                  <a:lnTo>
                    <a:pt x="85" y="580"/>
                  </a:lnTo>
                  <a:lnTo>
                    <a:pt x="85" y="578"/>
                  </a:lnTo>
                  <a:lnTo>
                    <a:pt x="86" y="578"/>
                  </a:lnTo>
                  <a:lnTo>
                    <a:pt x="88" y="578"/>
                  </a:lnTo>
                  <a:lnTo>
                    <a:pt x="88" y="576"/>
                  </a:lnTo>
                  <a:lnTo>
                    <a:pt x="88" y="574"/>
                  </a:lnTo>
                  <a:lnTo>
                    <a:pt x="88" y="572"/>
                  </a:lnTo>
                  <a:lnTo>
                    <a:pt x="88" y="570"/>
                  </a:lnTo>
                  <a:lnTo>
                    <a:pt x="86" y="570"/>
                  </a:lnTo>
                  <a:lnTo>
                    <a:pt x="86" y="568"/>
                  </a:lnTo>
                  <a:lnTo>
                    <a:pt x="85" y="568"/>
                  </a:lnTo>
                  <a:lnTo>
                    <a:pt x="85" y="566"/>
                  </a:lnTo>
                  <a:lnTo>
                    <a:pt x="85" y="564"/>
                  </a:lnTo>
                  <a:lnTo>
                    <a:pt x="86" y="564"/>
                  </a:lnTo>
                  <a:lnTo>
                    <a:pt x="85" y="564"/>
                  </a:lnTo>
                  <a:lnTo>
                    <a:pt x="83" y="564"/>
                  </a:lnTo>
                  <a:lnTo>
                    <a:pt x="83" y="562"/>
                  </a:lnTo>
                  <a:lnTo>
                    <a:pt x="81" y="562"/>
                  </a:lnTo>
                  <a:lnTo>
                    <a:pt x="79" y="562"/>
                  </a:lnTo>
                  <a:lnTo>
                    <a:pt x="81" y="562"/>
                  </a:lnTo>
                  <a:lnTo>
                    <a:pt x="79" y="562"/>
                  </a:lnTo>
                  <a:lnTo>
                    <a:pt x="79" y="560"/>
                  </a:lnTo>
                  <a:lnTo>
                    <a:pt x="79" y="558"/>
                  </a:lnTo>
                  <a:lnTo>
                    <a:pt x="77" y="558"/>
                  </a:lnTo>
                  <a:lnTo>
                    <a:pt x="77" y="557"/>
                  </a:lnTo>
                  <a:lnTo>
                    <a:pt x="79" y="557"/>
                  </a:lnTo>
                  <a:lnTo>
                    <a:pt x="77" y="557"/>
                  </a:lnTo>
                  <a:lnTo>
                    <a:pt x="77" y="555"/>
                  </a:lnTo>
                  <a:lnTo>
                    <a:pt x="79" y="555"/>
                  </a:lnTo>
                  <a:lnTo>
                    <a:pt x="79" y="553"/>
                  </a:lnTo>
                  <a:lnTo>
                    <a:pt x="81" y="553"/>
                  </a:lnTo>
                  <a:lnTo>
                    <a:pt x="79" y="553"/>
                  </a:lnTo>
                  <a:lnTo>
                    <a:pt x="79" y="551"/>
                  </a:lnTo>
                  <a:lnTo>
                    <a:pt x="77" y="549"/>
                  </a:lnTo>
                  <a:lnTo>
                    <a:pt x="75" y="549"/>
                  </a:lnTo>
                  <a:lnTo>
                    <a:pt x="75" y="547"/>
                  </a:lnTo>
                  <a:lnTo>
                    <a:pt x="77" y="547"/>
                  </a:lnTo>
                  <a:lnTo>
                    <a:pt x="75" y="547"/>
                  </a:lnTo>
                  <a:lnTo>
                    <a:pt x="75" y="545"/>
                  </a:lnTo>
                  <a:lnTo>
                    <a:pt x="73" y="545"/>
                  </a:lnTo>
                  <a:lnTo>
                    <a:pt x="73" y="543"/>
                  </a:lnTo>
                  <a:lnTo>
                    <a:pt x="73" y="541"/>
                  </a:lnTo>
                  <a:lnTo>
                    <a:pt x="73" y="539"/>
                  </a:lnTo>
                  <a:lnTo>
                    <a:pt x="73" y="537"/>
                  </a:lnTo>
                  <a:lnTo>
                    <a:pt x="75" y="537"/>
                  </a:lnTo>
                  <a:lnTo>
                    <a:pt x="75" y="535"/>
                  </a:lnTo>
                  <a:lnTo>
                    <a:pt x="75" y="534"/>
                  </a:lnTo>
                  <a:lnTo>
                    <a:pt x="73" y="534"/>
                  </a:lnTo>
                  <a:lnTo>
                    <a:pt x="73" y="532"/>
                  </a:lnTo>
                  <a:lnTo>
                    <a:pt x="73" y="530"/>
                  </a:lnTo>
                  <a:lnTo>
                    <a:pt x="73" y="528"/>
                  </a:lnTo>
                  <a:lnTo>
                    <a:pt x="71" y="528"/>
                  </a:lnTo>
                  <a:lnTo>
                    <a:pt x="71" y="526"/>
                  </a:lnTo>
                  <a:lnTo>
                    <a:pt x="71" y="524"/>
                  </a:lnTo>
                  <a:lnTo>
                    <a:pt x="71" y="522"/>
                  </a:lnTo>
                  <a:lnTo>
                    <a:pt x="71" y="520"/>
                  </a:lnTo>
                  <a:lnTo>
                    <a:pt x="69" y="520"/>
                  </a:lnTo>
                  <a:lnTo>
                    <a:pt x="69" y="518"/>
                  </a:lnTo>
                  <a:lnTo>
                    <a:pt x="69" y="516"/>
                  </a:lnTo>
                  <a:lnTo>
                    <a:pt x="71" y="516"/>
                  </a:lnTo>
                  <a:lnTo>
                    <a:pt x="71" y="514"/>
                  </a:lnTo>
                  <a:lnTo>
                    <a:pt x="69" y="514"/>
                  </a:lnTo>
                  <a:lnTo>
                    <a:pt x="69" y="512"/>
                  </a:lnTo>
                  <a:lnTo>
                    <a:pt x="69" y="510"/>
                  </a:lnTo>
                  <a:lnTo>
                    <a:pt x="71" y="510"/>
                  </a:lnTo>
                  <a:lnTo>
                    <a:pt x="69" y="510"/>
                  </a:lnTo>
                  <a:lnTo>
                    <a:pt x="69" y="509"/>
                  </a:lnTo>
                  <a:lnTo>
                    <a:pt x="67" y="509"/>
                  </a:lnTo>
                  <a:lnTo>
                    <a:pt x="65" y="509"/>
                  </a:lnTo>
                  <a:lnTo>
                    <a:pt x="65" y="510"/>
                  </a:lnTo>
                  <a:lnTo>
                    <a:pt x="63" y="510"/>
                  </a:lnTo>
                  <a:lnTo>
                    <a:pt x="63" y="512"/>
                  </a:lnTo>
                  <a:lnTo>
                    <a:pt x="62" y="512"/>
                  </a:lnTo>
                  <a:lnTo>
                    <a:pt x="60" y="512"/>
                  </a:lnTo>
                  <a:lnTo>
                    <a:pt x="60" y="510"/>
                  </a:lnTo>
                  <a:lnTo>
                    <a:pt x="58" y="510"/>
                  </a:lnTo>
                  <a:lnTo>
                    <a:pt x="58" y="509"/>
                  </a:lnTo>
                  <a:lnTo>
                    <a:pt x="58" y="507"/>
                  </a:lnTo>
                  <a:lnTo>
                    <a:pt x="60" y="507"/>
                  </a:lnTo>
                  <a:lnTo>
                    <a:pt x="60" y="505"/>
                  </a:lnTo>
                  <a:lnTo>
                    <a:pt x="58" y="505"/>
                  </a:lnTo>
                  <a:lnTo>
                    <a:pt x="60" y="505"/>
                  </a:lnTo>
                  <a:lnTo>
                    <a:pt x="60" y="503"/>
                  </a:lnTo>
                  <a:lnTo>
                    <a:pt x="58" y="503"/>
                  </a:lnTo>
                  <a:lnTo>
                    <a:pt x="58" y="501"/>
                  </a:lnTo>
                  <a:lnTo>
                    <a:pt x="60" y="499"/>
                  </a:lnTo>
                  <a:lnTo>
                    <a:pt x="60" y="497"/>
                  </a:lnTo>
                  <a:lnTo>
                    <a:pt x="58" y="497"/>
                  </a:lnTo>
                  <a:lnTo>
                    <a:pt x="58" y="495"/>
                  </a:lnTo>
                  <a:lnTo>
                    <a:pt x="58" y="493"/>
                  </a:lnTo>
                  <a:lnTo>
                    <a:pt x="56" y="493"/>
                  </a:lnTo>
                  <a:lnTo>
                    <a:pt x="56" y="491"/>
                  </a:lnTo>
                  <a:lnTo>
                    <a:pt x="56" y="489"/>
                  </a:lnTo>
                  <a:lnTo>
                    <a:pt x="54" y="489"/>
                  </a:lnTo>
                  <a:lnTo>
                    <a:pt x="56" y="489"/>
                  </a:lnTo>
                  <a:lnTo>
                    <a:pt x="56" y="487"/>
                  </a:lnTo>
                  <a:lnTo>
                    <a:pt x="54" y="487"/>
                  </a:lnTo>
                  <a:lnTo>
                    <a:pt x="54" y="486"/>
                  </a:lnTo>
                  <a:lnTo>
                    <a:pt x="54" y="484"/>
                  </a:lnTo>
                  <a:lnTo>
                    <a:pt x="54" y="482"/>
                  </a:lnTo>
                  <a:lnTo>
                    <a:pt x="56" y="480"/>
                  </a:lnTo>
                  <a:lnTo>
                    <a:pt x="56" y="478"/>
                  </a:lnTo>
                  <a:lnTo>
                    <a:pt x="54" y="480"/>
                  </a:lnTo>
                  <a:lnTo>
                    <a:pt x="52" y="480"/>
                  </a:lnTo>
                  <a:lnTo>
                    <a:pt x="48" y="478"/>
                  </a:lnTo>
                  <a:lnTo>
                    <a:pt x="48" y="476"/>
                  </a:lnTo>
                  <a:lnTo>
                    <a:pt x="44" y="476"/>
                  </a:lnTo>
                  <a:lnTo>
                    <a:pt x="44" y="474"/>
                  </a:lnTo>
                  <a:lnTo>
                    <a:pt x="44" y="472"/>
                  </a:lnTo>
                  <a:lnTo>
                    <a:pt x="40" y="470"/>
                  </a:lnTo>
                  <a:lnTo>
                    <a:pt x="38" y="468"/>
                  </a:lnTo>
                  <a:lnTo>
                    <a:pt x="40" y="466"/>
                  </a:lnTo>
                  <a:lnTo>
                    <a:pt x="40" y="464"/>
                  </a:lnTo>
                  <a:lnTo>
                    <a:pt x="42" y="464"/>
                  </a:lnTo>
                  <a:lnTo>
                    <a:pt x="42" y="462"/>
                  </a:lnTo>
                  <a:lnTo>
                    <a:pt x="44" y="464"/>
                  </a:lnTo>
                  <a:lnTo>
                    <a:pt x="46" y="462"/>
                  </a:lnTo>
                  <a:lnTo>
                    <a:pt x="46" y="461"/>
                  </a:lnTo>
                  <a:lnTo>
                    <a:pt x="46" y="459"/>
                  </a:lnTo>
                  <a:lnTo>
                    <a:pt x="46" y="457"/>
                  </a:lnTo>
                  <a:lnTo>
                    <a:pt x="42" y="457"/>
                  </a:lnTo>
                  <a:lnTo>
                    <a:pt x="42" y="455"/>
                  </a:lnTo>
                  <a:lnTo>
                    <a:pt x="40" y="451"/>
                  </a:lnTo>
                  <a:lnTo>
                    <a:pt x="40" y="449"/>
                  </a:lnTo>
                  <a:lnTo>
                    <a:pt x="38" y="449"/>
                  </a:lnTo>
                  <a:lnTo>
                    <a:pt x="38" y="451"/>
                  </a:lnTo>
                  <a:lnTo>
                    <a:pt x="37" y="451"/>
                  </a:lnTo>
                  <a:lnTo>
                    <a:pt x="37" y="453"/>
                  </a:lnTo>
                  <a:lnTo>
                    <a:pt x="35" y="455"/>
                  </a:lnTo>
                  <a:lnTo>
                    <a:pt x="33" y="453"/>
                  </a:lnTo>
                  <a:lnTo>
                    <a:pt x="31" y="453"/>
                  </a:lnTo>
                  <a:lnTo>
                    <a:pt x="31" y="455"/>
                  </a:lnTo>
                  <a:lnTo>
                    <a:pt x="29" y="453"/>
                  </a:lnTo>
                  <a:lnTo>
                    <a:pt x="29" y="451"/>
                  </a:lnTo>
                  <a:lnTo>
                    <a:pt x="29" y="449"/>
                  </a:lnTo>
                  <a:lnTo>
                    <a:pt x="33" y="447"/>
                  </a:lnTo>
                  <a:lnTo>
                    <a:pt x="31" y="447"/>
                  </a:lnTo>
                  <a:lnTo>
                    <a:pt x="31" y="445"/>
                  </a:lnTo>
                  <a:lnTo>
                    <a:pt x="31" y="443"/>
                  </a:lnTo>
                  <a:lnTo>
                    <a:pt x="31" y="441"/>
                  </a:lnTo>
                  <a:lnTo>
                    <a:pt x="31" y="439"/>
                  </a:lnTo>
                  <a:lnTo>
                    <a:pt x="31" y="438"/>
                  </a:lnTo>
                  <a:lnTo>
                    <a:pt x="31" y="436"/>
                  </a:lnTo>
                  <a:lnTo>
                    <a:pt x="33" y="436"/>
                  </a:lnTo>
                  <a:lnTo>
                    <a:pt x="35" y="436"/>
                  </a:lnTo>
                  <a:lnTo>
                    <a:pt x="33" y="432"/>
                  </a:lnTo>
                  <a:lnTo>
                    <a:pt x="33" y="430"/>
                  </a:lnTo>
                  <a:lnTo>
                    <a:pt x="33" y="428"/>
                  </a:lnTo>
                  <a:lnTo>
                    <a:pt x="33" y="426"/>
                  </a:lnTo>
                  <a:lnTo>
                    <a:pt x="35" y="424"/>
                  </a:lnTo>
                  <a:lnTo>
                    <a:pt x="35" y="422"/>
                  </a:lnTo>
                  <a:lnTo>
                    <a:pt x="33" y="422"/>
                  </a:lnTo>
                  <a:lnTo>
                    <a:pt x="33" y="420"/>
                  </a:lnTo>
                  <a:lnTo>
                    <a:pt x="33" y="418"/>
                  </a:lnTo>
                  <a:lnTo>
                    <a:pt x="31" y="418"/>
                  </a:lnTo>
                  <a:lnTo>
                    <a:pt x="29" y="418"/>
                  </a:lnTo>
                  <a:lnTo>
                    <a:pt x="29" y="416"/>
                  </a:lnTo>
                  <a:lnTo>
                    <a:pt x="29" y="414"/>
                  </a:lnTo>
                  <a:lnTo>
                    <a:pt x="29" y="413"/>
                  </a:lnTo>
                  <a:lnTo>
                    <a:pt x="29" y="411"/>
                  </a:lnTo>
                  <a:lnTo>
                    <a:pt x="31" y="411"/>
                  </a:lnTo>
                  <a:lnTo>
                    <a:pt x="31" y="409"/>
                  </a:lnTo>
                  <a:lnTo>
                    <a:pt x="29" y="409"/>
                  </a:lnTo>
                  <a:lnTo>
                    <a:pt x="29" y="407"/>
                  </a:lnTo>
                  <a:lnTo>
                    <a:pt x="27" y="407"/>
                  </a:lnTo>
                  <a:lnTo>
                    <a:pt x="27" y="405"/>
                  </a:lnTo>
                  <a:lnTo>
                    <a:pt x="29" y="405"/>
                  </a:lnTo>
                  <a:lnTo>
                    <a:pt x="29" y="403"/>
                  </a:lnTo>
                  <a:lnTo>
                    <a:pt x="31" y="403"/>
                  </a:lnTo>
                  <a:lnTo>
                    <a:pt x="29" y="401"/>
                  </a:lnTo>
                  <a:lnTo>
                    <a:pt x="29" y="399"/>
                  </a:lnTo>
                  <a:lnTo>
                    <a:pt x="29" y="397"/>
                  </a:lnTo>
                  <a:lnTo>
                    <a:pt x="27" y="397"/>
                  </a:lnTo>
                  <a:lnTo>
                    <a:pt x="27" y="395"/>
                  </a:lnTo>
                  <a:lnTo>
                    <a:pt x="25" y="395"/>
                  </a:lnTo>
                  <a:lnTo>
                    <a:pt x="27" y="393"/>
                  </a:lnTo>
                  <a:lnTo>
                    <a:pt x="25" y="393"/>
                  </a:lnTo>
                  <a:lnTo>
                    <a:pt x="25" y="391"/>
                  </a:lnTo>
                  <a:lnTo>
                    <a:pt x="23" y="391"/>
                  </a:lnTo>
                  <a:lnTo>
                    <a:pt x="23" y="393"/>
                  </a:lnTo>
                  <a:lnTo>
                    <a:pt x="23" y="395"/>
                  </a:lnTo>
                  <a:lnTo>
                    <a:pt x="21" y="395"/>
                  </a:lnTo>
                  <a:lnTo>
                    <a:pt x="21" y="397"/>
                  </a:lnTo>
                  <a:lnTo>
                    <a:pt x="19" y="397"/>
                  </a:lnTo>
                  <a:lnTo>
                    <a:pt x="19" y="395"/>
                  </a:lnTo>
                  <a:lnTo>
                    <a:pt x="17" y="395"/>
                  </a:lnTo>
                  <a:lnTo>
                    <a:pt x="17" y="393"/>
                  </a:lnTo>
                  <a:lnTo>
                    <a:pt x="15" y="391"/>
                  </a:lnTo>
                  <a:lnTo>
                    <a:pt x="14" y="391"/>
                  </a:lnTo>
                  <a:lnTo>
                    <a:pt x="14" y="390"/>
                  </a:lnTo>
                  <a:lnTo>
                    <a:pt x="14" y="388"/>
                  </a:lnTo>
                  <a:lnTo>
                    <a:pt x="14" y="386"/>
                  </a:lnTo>
                  <a:lnTo>
                    <a:pt x="14" y="384"/>
                  </a:lnTo>
                  <a:lnTo>
                    <a:pt x="14" y="382"/>
                  </a:lnTo>
                  <a:lnTo>
                    <a:pt x="14" y="380"/>
                  </a:lnTo>
                  <a:lnTo>
                    <a:pt x="14" y="378"/>
                  </a:lnTo>
                  <a:lnTo>
                    <a:pt x="12" y="378"/>
                  </a:lnTo>
                  <a:lnTo>
                    <a:pt x="10" y="378"/>
                  </a:lnTo>
                  <a:lnTo>
                    <a:pt x="10" y="376"/>
                  </a:lnTo>
                  <a:lnTo>
                    <a:pt x="8" y="376"/>
                  </a:lnTo>
                  <a:lnTo>
                    <a:pt x="8" y="374"/>
                  </a:lnTo>
                  <a:lnTo>
                    <a:pt x="8" y="376"/>
                  </a:lnTo>
                  <a:lnTo>
                    <a:pt x="6" y="376"/>
                  </a:lnTo>
                  <a:lnTo>
                    <a:pt x="6" y="374"/>
                  </a:lnTo>
                  <a:lnTo>
                    <a:pt x="4" y="374"/>
                  </a:lnTo>
                  <a:lnTo>
                    <a:pt x="4" y="372"/>
                  </a:lnTo>
                  <a:lnTo>
                    <a:pt x="4" y="370"/>
                  </a:lnTo>
                  <a:lnTo>
                    <a:pt x="4" y="368"/>
                  </a:lnTo>
                  <a:lnTo>
                    <a:pt x="4" y="366"/>
                  </a:lnTo>
                  <a:lnTo>
                    <a:pt x="4" y="365"/>
                  </a:lnTo>
                  <a:lnTo>
                    <a:pt x="4" y="363"/>
                  </a:lnTo>
                  <a:lnTo>
                    <a:pt x="2" y="363"/>
                  </a:lnTo>
                  <a:lnTo>
                    <a:pt x="2" y="365"/>
                  </a:lnTo>
                  <a:lnTo>
                    <a:pt x="2" y="363"/>
                  </a:lnTo>
                  <a:lnTo>
                    <a:pt x="0" y="363"/>
                  </a:lnTo>
                  <a:lnTo>
                    <a:pt x="2" y="361"/>
                  </a:lnTo>
                  <a:lnTo>
                    <a:pt x="4" y="361"/>
                  </a:lnTo>
                  <a:lnTo>
                    <a:pt x="4" y="359"/>
                  </a:lnTo>
                  <a:lnTo>
                    <a:pt x="2" y="359"/>
                  </a:lnTo>
                  <a:lnTo>
                    <a:pt x="2" y="357"/>
                  </a:lnTo>
                  <a:lnTo>
                    <a:pt x="4" y="357"/>
                  </a:lnTo>
                  <a:lnTo>
                    <a:pt x="4" y="359"/>
                  </a:lnTo>
                  <a:lnTo>
                    <a:pt x="6" y="359"/>
                  </a:lnTo>
                  <a:lnTo>
                    <a:pt x="6" y="361"/>
                  </a:lnTo>
                  <a:lnTo>
                    <a:pt x="8" y="361"/>
                  </a:lnTo>
                  <a:lnTo>
                    <a:pt x="10" y="361"/>
                  </a:lnTo>
                  <a:lnTo>
                    <a:pt x="10" y="359"/>
                  </a:lnTo>
                  <a:lnTo>
                    <a:pt x="10" y="357"/>
                  </a:lnTo>
                  <a:lnTo>
                    <a:pt x="10" y="355"/>
                  </a:lnTo>
                  <a:lnTo>
                    <a:pt x="10" y="353"/>
                  </a:lnTo>
                  <a:lnTo>
                    <a:pt x="8" y="353"/>
                  </a:lnTo>
                  <a:lnTo>
                    <a:pt x="8" y="351"/>
                  </a:lnTo>
                  <a:lnTo>
                    <a:pt x="6" y="351"/>
                  </a:lnTo>
                  <a:lnTo>
                    <a:pt x="6" y="349"/>
                  </a:lnTo>
                  <a:lnTo>
                    <a:pt x="8" y="349"/>
                  </a:lnTo>
                  <a:lnTo>
                    <a:pt x="8" y="347"/>
                  </a:lnTo>
                  <a:lnTo>
                    <a:pt x="6" y="347"/>
                  </a:lnTo>
                  <a:lnTo>
                    <a:pt x="6" y="345"/>
                  </a:lnTo>
                  <a:lnTo>
                    <a:pt x="6" y="343"/>
                  </a:lnTo>
                  <a:lnTo>
                    <a:pt x="6" y="342"/>
                  </a:lnTo>
                  <a:lnTo>
                    <a:pt x="8" y="340"/>
                  </a:lnTo>
                  <a:lnTo>
                    <a:pt x="8" y="338"/>
                  </a:lnTo>
                  <a:lnTo>
                    <a:pt x="17" y="318"/>
                  </a:lnTo>
                  <a:lnTo>
                    <a:pt x="23" y="307"/>
                  </a:lnTo>
                  <a:lnTo>
                    <a:pt x="23" y="305"/>
                  </a:lnTo>
                  <a:lnTo>
                    <a:pt x="25" y="301"/>
                  </a:lnTo>
                  <a:lnTo>
                    <a:pt x="29" y="292"/>
                  </a:lnTo>
                  <a:lnTo>
                    <a:pt x="31" y="292"/>
                  </a:lnTo>
                  <a:lnTo>
                    <a:pt x="31" y="290"/>
                  </a:lnTo>
                  <a:lnTo>
                    <a:pt x="31" y="288"/>
                  </a:lnTo>
                  <a:lnTo>
                    <a:pt x="33" y="288"/>
                  </a:lnTo>
                  <a:lnTo>
                    <a:pt x="33" y="286"/>
                  </a:lnTo>
                  <a:lnTo>
                    <a:pt x="35" y="282"/>
                  </a:lnTo>
                  <a:lnTo>
                    <a:pt x="37" y="278"/>
                  </a:lnTo>
                  <a:lnTo>
                    <a:pt x="37" y="276"/>
                  </a:lnTo>
                  <a:lnTo>
                    <a:pt x="38" y="276"/>
                  </a:lnTo>
                  <a:lnTo>
                    <a:pt x="38" y="274"/>
                  </a:lnTo>
                  <a:lnTo>
                    <a:pt x="38" y="272"/>
                  </a:lnTo>
                  <a:lnTo>
                    <a:pt x="40" y="270"/>
                  </a:lnTo>
                  <a:lnTo>
                    <a:pt x="40" y="269"/>
                  </a:lnTo>
                  <a:lnTo>
                    <a:pt x="42" y="267"/>
                  </a:lnTo>
                  <a:lnTo>
                    <a:pt x="42" y="265"/>
                  </a:lnTo>
                  <a:lnTo>
                    <a:pt x="44" y="263"/>
                  </a:lnTo>
                  <a:lnTo>
                    <a:pt x="44" y="261"/>
                  </a:lnTo>
                  <a:lnTo>
                    <a:pt x="46" y="259"/>
                  </a:lnTo>
                  <a:lnTo>
                    <a:pt x="46" y="257"/>
                  </a:lnTo>
                  <a:lnTo>
                    <a:pt x="48" y="255"/>
                  </a:lnTo>
                  <a:lnTo>
                    <a:pt x="48" y="253"/>
                  </a:lnTo>
                  <a:lnTo>
                    <a:pt x="50" y="251"/>
                  </a:lnTo>
                  <a:lnTo>
                    <a:pt x="50" y="249"/>
                  </a:lnTo>
                  <a:lnTo>
                    <a:pt x="50" y="247"/>
                  </a:lnTo>
                  <a:lnTo>
                    <a:pt x="52" y="247"/>
                  </a:lnTo>
                  <a:lnTo>
                    <a:pt x="52" y="246"/>
                  </a:lnTo>
                  <a:lnTo>
                    <a:pt x="52" y="244"/>
                  </a:lnTo>
                  <a:lnTo>
                    <a:pt x="54" y="244"/>
                  </a:lnTo>
                  <a:lnTo>
                    <a:pt x="54" y="242"/>
                  </a:lnTo>
                  <a:lnTo>
                    <a:pt x="54" y="240"/>
                  </a:lnTo>
                  <a:lnTo>
                    <a:pt x="56" y="238"/>
                  </a:lnTo>
                  <a:lnTo>
                    <a:pt x="56" y="236"/>
                  </a:lnTo>
                  <a:lnTo>
                    <a:pt x="58" y="236"/>
                  </a:lnTo>
                  <a:lnTo>
                    <a:pt x="58" y="234"/>
                  </a:lnTo>
                  <a:lnTo>
                    <a:pt x="58" y="232"/>
                  </a:lnTo>
                  <a:lnTo>
                    <a:pt x="60" y="232"/>
                  </a:lnTo>
                  <a:lnTo>
                    <a:pt x="60" y="230"/>
                  </a:lnTo>
                  <a:lnTo>
                    <a:pt x="60" y="228"/>
                  </a:lnTo>
                  <a:lnTo>
                    <a:pt x="62" y="226"/>
                  </a:lnTo>
                  <a:lnTo>
                    <a:pt x="62" y="224"/>
                  </a:lnTo>
                  <a:lnTo>
                    <a:pt x="62" y="222"/>
                  </a:lnTo>
                  <a:lnTo>
                    <a:pt x="63" y="222"/>
                  </a:lnTo>
                  <a:lnTo>
                    <a:pt x="63" y="221"/>
                  </a:lnTo>
                  <a:lnTo>
                    <a:pt x="65" y="219"/>
                  </a:lnTo>
                  <a:lnTo>
                    <a:pt x="65" y="217"/>
                  </a:lnTo>
                  <a:lnTo>
                    <a:pt x="67" y="215"/>
                  </a:lnTo>
                  <a:lnTo>
                    <a:pt x="67" y="213"/>
                  </a:lnTo>
                  <a:lnTo>
                    <a:pt x="67" y="211"/>
                  </a:lnTo>
                  <a:lnTo>
                    <a:pt x="69" y="209"/>
                  </a:lnTo>
                  <a:lnTo>
                    <a:pt x="69" y="207"/>
                  </a:lnTo>
                  <a:lnTo>
                    <a:pt x="71" y="203"/>
                  </a:lnTo>
                  <a:lnTo>
                    <a:pt x="73" y="203"/>
                  </a:lnTo>
                  <a:lnTo>
                    <a:pt x="73" y="201"/>
                  </a:lnTo>
                  <a:lnTo>
                    <a:pt x="75" y="198"/>
                  </a:lnTo>
                  <a:lnTo>
                    <a:pt x="75" y="196"/>
                  </a:lnTo>
                  <a:lnTo>
                    <a:pt x="77" y="194"/>
                  </a:lnTo>
                  <a:lnTo>
                    <a:pt x="77" y="192"/>
                  </a:lnTo>
                  <a:lnTo>
                    <a:pt x="81" y="186"/>
                  </a:lnTo>
                  <a:lnTo>
                    <a:pt x="81" y="184"/>
                  </a:lnTo>
                  <a:lnTo>
                    <a:pt x="83" y="180"/>
                  </a:lnTo>
                  <a:lnTo>
                    <a:pt x="83" y="178"/>
                  </a:lnTo>
                  <a:lnTo>
                    <a:pt x="85" y="178"/>
                  </a:lnTo>
                  <a:lnTo>
                    <a:pt x="85" y="176"/>
                  </a:lnTo>
                  <a:lnTo>
                    <a:pt x="88" y="169"/>
                  </a:lnTo>
                  <a:lnTo>
                    <a:pt x="90" y="167"/>
                  </a:lnTo>
                  <a:lnTo>
                    <a:pt x="96" y="153"/>
                  </a:lnTo>
                  <a:lnTo>
                    <a:pt x="96" y="151"/>
                  </a:lnTo>
                  <a:lnTo>
                    <a:pt x="98" y="148"/>
                  </a:lnTo>
                  <a:lnTo>
                    <a:pt x="100" y="146"/>
                  </a:lnTo>
                  <a:lnTo>
                    <a:pt x="100" y="144"/>
                  </a:lnTo>
                  <a:lnTo>
                    <a:pt x="104" y="138"/>
                  </a:lnTo>
                  <a:lnTo>
                    <a:pt x="106" y="132"/>
                  </a:lnTo>
                  <a:lnTo>
                    <a:pt x="110" y="125"/>
                  </a:lnTo>
                  <a:lnTo>
                    <a:pt x="113" y="115"/>
                  </a:lnTo>
                  <a:lnTo>
                    <a:pt x="115" y="113"/>
                  </a:lnTo>
                  <a:lnTo>
                    <a:pt x="115" y="111"/>
                  </a:lnTo>
                  <a:lnTo>
                    <a:pt x="117" y="109"/>
                  </a:lnTo>
                  <a:lnTo>
                    <a:pt x="117" y="107"/>
                  </a:lnTo>
                  <a:lnTo>
                    <a:pt x="117" y="105"/>
                  </a:lnTo>
                  <a:lnTo>
                    <a:pt x="119" y="102"/>
                  </a:lnTo>
                  <a:lnTo>
                    <a:pt x="121" y="102"/>
                  </a:lnTo>
                  <a:lnTo>
                    <a:pt x="123" y="96"/>
                  </a:lnTo>
                  <a:lnTo>
                    <a:pt x="125" y="92"/>
                  </a:lnTo>
                  <a:lnTo>
                    <a:pt x="127" y="90"/>
                  </a:lnTo>
                  <a:lnTo>
                    <a:pt x="129" y="84"/>
                  </a:lnTo>
                  <a:lnTo>
                    <a:pt x="129" y="82"/>
                  </a:lnTo>
                  <a:lnTo>
                    <a:pt x="131" y="79"/>
                  </a:lnTo>
                  <a:lnTo>
                    <a:pt x="131" y="77"/>
                  </a:lnTo>
                  <a:lnTo>
                    <a:pt x="133" y="75"/>
                  </a:lnTo>
                  <a:lnTo>
                    <a:pt x="135" y="69"/>
                  </a:lnTo>
                  <a:lnTo>
                    <a:pt x="136" y="69"/>
                  </a:lnTo>
                  <a:lnTo>
                    <a:pt x="140" y="57"/>
                  </a:lnTo>
                  <a:lnTo>
                    <a:pt x="142" y="55"/>
                  </a:lnTo>
                  <a:lnTo>
                    <a:pt x="144" y="50"/>
                  </a:lnTo>
                  <a:lnTo>
                    <a:pt x="150" y="40"/>
                  </a:lnTo>
                  <a:lnTo>
                    <a:pt x="150" y="38"/>
                  </a:lnTo>
                  <a:lnTo>
                    <a:pt x="152" y="36"/>
                  </a:lnTo>
                  <a:lnTo>
                    <a:pt x="156" y="27"/>
                  </a:lnTo>
                  <a:lnTo>
                    <a:pt x="156" y="25"/>
                  </a:lnTo>
                  <a:lnTo>
                    <a:pt x="158" y="23"/>
                  </a:lnTo>
                  <a:lnTo>
                    <a:pt x="161" y="13"/>
                  </a:lnTo>
                  <a:lnTo>
                    <a:pt x="169" y="0"/>
                  </a:lnTo>
                  <a:lnTo>
                    <a:pt x="171" y="0"/>
                  </a:lnTo>
                  <a:lnTo>
                    <a:pt x="173" y="2"/>
                  </a:lnTo>
                  <a:lnTo>
                    <a:pt x="175" y="2"/>
                  </a:lnTo>
                  <a:lnTo>
                    <a:pt x="177" y="2"/>
                  </a:lnTo>
                  <a:lnTo>
                    <a:pt x="177" y="4"/>
                  </a:lnTo>
                  <a:lnTo>
                    <a:pt x="179" y="4"/>
                  </a:lnTo>
                  <a:lnTo>
                    <a:pt x="181" y="4"/>
                  </a:lnTo>
                  <a:lnTo>
                    <a:pt x="181" y="6"/>
                  </a:lnTo>
                  <a:lnTo>
                    <a:pt x="183" y="6"/>
                  </a:lnTo>
                  <a:lnTo>
                    <a:pt x="184" y="6"/>
                  </a:lnTo>
                  <a:lnTo>
                    <a:pt x="184" y="7"/>
                  </a:lnTo>
                  <a:lnTo>
                    <a:pt x="186" y="7"/>
                  </a:lnTo>
                  <a:lnTo>
                    <a:pt x="188" y="7"/>
                  </a:lnTo>
                  <a:lnTo>
                    <a:pt x="188" y="9"/>
                  </a:lnTo>
                  <a:lnTo>
                    <a:pt x="190" y="9"/>
                  </a:lnTo>
                  <a:lnTo>
                    <a:pt x="192" y="9"/>
                  </a:lnTo>
                  <a:lnTo>
                    <a:pt x="192" y="11"/>
                  </a:lnTo>
                  <a:lnTo>
                    <a:pt x="194" y="11"/>
                  </a:lnTo>
                  <a:lnTo>
                    <a:pt x="196" y="11"/>
                  </a:lnTo>
                  <a:lnTo>
                    <a:pt x="198" y="11"/>
                  </a:lnTo>
                  <a:lnTo>
                    <a:pt x="198" y="13"/>
                  </a:lnTo>
                  <a:lnTo>
                    <a:pt x="200" y="13"/>
                  </a:lnTo>
                  <a:lnTo>
                    <a:pt x="202" y="13"/>
                  </a:lnTo>
                  <a:lnTo>
                    <a:pt x="202" y="15"/>
                  </a:lnTo>
                  <a:lnTo>
                    <a:pt x="204" y="15"/>
                  </a:lnTo>
                  <a:lnTo>
                    <a:pt x="206" y="15"/>
                  </a:lnTo>
                  <a:lnTo>
                    <a:pt x="206" y="17"/>
                  </a:lnTo>
                  <a:lnTo>
                    <a:pt x="207" y="17"/>
                  </a:lnTo>
                  <a:lnTo>
                    <a:pt x="209" y="17"/>
                  </a:lnTo>
                  <a:lnTo>
                    <a:pt x="209" y="19"/>
                  </a:lnTo>
                  <a:lnTo>
                    <a:pt x="211" y="19"/>
                  </a:lnTo>
                  <a:lnTo>
                    <a:pt x="213" y="19"/>
                  </a:lnTo>
                  <a:lnTo>
                    <a:pt x="215" y="21"/>
                  </a:lnTo>
                  <a:lnTo>
                    <a:pt x="217" y="21"/>
                  </a:lnTo>
                  <a:lnTo>
                    <a:pt x="219" y="21"/>
                  </a:lnTo>
                  <a:lnTo>
                    <a:pt x="219" y="23"/>
                  </a:lnTo>
                  <a:lnTo>
                    <a:pt x="221" y="23"/>
                  </a:lnTo>
                  <a:lnTo>
                    <a:pt x="223" y="23"/>
                  </a:lnTo>
                  <a:lnTo>
                    <a:pt x="223" y="25"/>
                  </a:lnTo>
                  <a:lnTo>
                    <a:pt x="225" y="25"/>
                  </a:lnTo>
                  <a:lnTo>
                    <a:pt x="227" y="25"/>
                  </a:lnTo>
                  <a:lnTo>
                    <a:pt x="227" y="27"/>
                  </a:lnTo>
                  <a:lnTo>
                    <a:pt x="229" y="27"/>
                  </a:lnTo>
                  <a:lnTo>
                    <a:pt x="231" y="27"/>
                  </a:lnTo>
                  <a:lnTo>
                    <a:pt x="232" y="29"/>
                  </a:lnTo>
                  <a:lnTo>
                    <a:pt x="234" y="29"/>
                  </a:lnTo>
                  <a:lnTo>
                    <a:pt x="236" y="29"/>
                  </a:lnTo>
                  <a:lnTo>
                    <a:pt x="236" y="31"/>
                  </a:lnTo>
                  <a:lnTo>
                    <a:pt x="238" y="31"/>
                  </a:lnTo>
                  <a:lnTo>
                    <a:pt x="240" y="31"/>
                  </a:lnTo>
                  <a:lnTo>
                    <a:pt x="240" y="32"/>
                  </a:lnTo>
                  <a:lnTo>
                    <a:pt x="242" y="32"/>
                  </a:lnTo>
                  <a:lnTo>
                    <a:pt x="244" y="32"/>
                  </a:lnTo>
                  <a:lnTo>
                    <a:pt x="246" y="32"/>
                  </a:lnTo>
                  <a:lnTo>
                    <a:pt x="246" y="34"/>
                  </a:lnTo>
                  <a:lnTo>
                    <a:pt x="248" y="34"/>
                  </a:lnTo>
                  <a:lnTo>
                    <a:pt x="250" y="34"/>
                  </a:lnTo>
                  <a:lnTo>
                    <a:pt x="250" y="36"/>
                  </a:lnTo>
                  <a:lnTo>
                    <a:pt x="252" y="36"/>
                  </a:lnTo>
                  <a:lnTo>
                    <a:pt x="254" y="36"/>
                  </a:lnTo>
                  <a:lnTo>
                    <a:pt x="255" y="38"/>
                  </a:lnTo>
                  <a:lnTo>
                    <a:pt x="257" y="38"/>
                  </a:lnTo>
                  <a:lnTo>
                    <a:pt x="259" y="38"/>
                  </a:lnTo>
                  <a:lnTo>
                    <a:pt x="259" y="40"/>
                  </a:lnTo>
                  <a:lnTo>
                    <a:pt x="261" y="40"/>
                  </a:lnTo>
                  <a:lnTo>
                    <a:pt x="263" y="40"/>
                  </a:lnTo>
                  <a:lnTo>
                    <a:pt x="263" y="42"/>
                  </a:lnTo>
                  <a:lnTo>
                    <a:pt x="265" y="42"/>
                  </a:lnTo>
                  <a:lnTo>
                    <a:pt x="267" y="42"/>
                  </a:lnTo>
                  <a:lnTo>
                    <a:pt x="269" y="42"/>
                  </a:lnTo>
                  <a:lnTo>
                    <a:pt x="269" y="44"/>
                  </a:lnTo>
                  <a:lnTo>
                    <a:pt x="271" y="44"/>
                  </a:lnTo>
                  <a:lnTo>
                    <a:pt x="273" y="44"/>
                  </a:lnTo>
                  <a:lnTo>
                    <a:pt x="273" y="46"/>
                  </a:lnTo>
                  <a:lnTo>
                    <a:pt x="275" y="46"/>
                  </a:lnTo>
                  <a:lnTo>
                    <a:pt x="277" y="46"/>
                  </a:lnTo>
                  <a:lnTo>
                    <a:pt x="279" y="46"/>
                  </a:lnTo>
                  <a:lnTo>
                    <a:pt x="279" y="48"/>
                  </a:lnTo>
                  <a:lnTo>
                    <a:pt x="280" y="48"/>
                  </a:lnTo>
                  <a:lnTo>
                    <a:pt x="282" y="48"/>
                  </a:lnTo>
                  <a:lnTo>
                    <a:pt x="282" y="50"/>
                  </a:lnTo>
                  <a:lnTo>
                    <a:pt x="284" y="50"/>
                  </a:lnTo>
                  <a:lnTo>
                    <a:pt x="286" y="50"/>
                  </a:lnTo>
                  <a:lnTo>
                    <a:pt x="288" y="50"/>
                  </a:lnTo>
                  <a:lnTo>
                    <a:pt x="288" y="52"/>
                  </a:lnTo>
                  <a:lnTo>
                    <a:pt x="290" y="52"/>
                  </a:lnTo>
                  <a:lnTo>
                    <a:pt x="292" y="52"/>
                  </a:lnTo>
                  <a:lnTo>
                    <a:pt x="292" y="54"/>
                  </a:lnTo>
                  <a:lnTo>
                    <a:pt x="294" y="54"/>
                  </a:lnTo>
                  <a:lnTo>
                    <a:pt x="296" y="54"/>
                  </a:lnTo>
                  <a:lnTo>
                    <a:pt x="298" y="54"/>
                  </a:lnTo>
                  <a:lnTo>
                    <a:pt x="298" y="55"/>
                  </a:lnTo>
                  <a:lnTo>
                    <a:pt x="300" y="55"/>
                  </a:lnTo>
                  <a:lnTo>
                    <a:pt x="302" y="55"/>
                  </a:lnTo>
                  <a:lnTo>
                    <a:pt x="303" y="57"/>
                  </a:lnTo>
                  <a:lnTo>
                    <a:pt x="305" y="57"/>
                  </a:lnTo>
                  <a:lnTo>
                    <a:pt x="307" y="57"/>
                  </a:lnTo>
                  <a:lnTo>
                    <a:pt x="307" y="59"/>
                  </a:lnTo>
                  <a:lnTo>
                    <a:pt x="309" y="59"/>
                  </a:lnTo>
                  <a:lnTo>
                    <a:pt x="311" y="59"/>
                  </a:lnTo>
                  <a:lnTo>
                    <a:pt x="313" y="59"/>
                  </a:lnTo>
                  <a:lnTo>
                    <a:pt x="313" y="61"/>
                  </a:lnTo>
                  <a:lnTo>
                    <a:pt x="315" y="61"/>
                  </a:lnTo>
                  <a:lnTo>
                    <a:pt x="317" y="61"/>
                  </a:lnTo>
                  <a:lnTo>
                    <a:pt x="317" y="63"/>
                  </a:lnTo>
                  <a:lnTo>
                    <a:pt x="319" y="63"/>
                  </a:lnTo>
                  <a:lnTo>
                    <a:pt x="321" y="63"/>
                  </a:lnTo>
                  <a:lnTo>
                    <a:pt x="323" y="63"/>
                  </a:lnTo>
                  <a:lnTo>
                    <a:pt x="323" y="65"/>
                  </a:lnTo>
                  <a:lnTo>
                    <a:pt x="325" y="65"/>
                  </a:lnTo>
                  <a:lnTo>
                    <a:pt x="327" y="65"/>
                  </a:lnTo>
                  <a:lnTo>
                    <a:pt x="328" y="65"/>
                  </a:lnTo>
                  <a:lnTo>
                    <a:pt x="328" y="67"/>
                  </a:lnTo>
                  <a:lnTo>
                    <a:pt x="330" y="67"/>
                  </a:lnTo>
                  <a:lnTo>
                    <a:pt x="332" y="67"/>
                  </a:lnTo>
                  <a:lnTo>
                    <a:pt x="332" y="69"/>
                  </a:lnTo>
                  <a:lnTo>
                    <a:pt x="334" y="69"/>
                  </a:lnTo>
                  <a:lnTo>
                    <a:pt x="336" y="69"/>
                  </a:lnTo>
                  <a:lnTo>
                    <a:pt x="338" y="69"/>
                  </a:lnTo>
                  <a:lnTo>
                    <a:pt x="338" y="71"/>
                  </a:lnTo>
                  <a:lnTo>
                    <a:pt x="340" y="71"/>
                  </a:lnTo>
                  <a:lnTo>
                    <a:pt x="342" y="71"/>
                  </a:lnTo>
                  <a:lnTo>
                    <a:pt x="344" y="71"/>
                  </a:lnTo>
                  <a:lnTo>
                    <a:pt x="344" y="73"/>
                  </a:lnTo>
                  <a:lnTo>
                    <a:pt x="346" y="73"/>
                  </a:lnTo>
                  <a:lnTo>
                    <a:pt x="348" y="73"/>
                  </a:lnTo>
                  <a:lnTo>
                    <a:pt x="350" y="73"/>
                  </a:lnTo>
                  <a:lnTo>
                    <a:pt x="350" y="75"/>
                  </a:lnTo>
                  <a:lnTo>
                    <a:pt x="351" y="75"/>
                  </a:lnTo>
                  <a:lnTo>
                    <a:pt x="353" y="75"/>
                  </a:lnTo>
                  <a:lnTo>
                    <a:pt x="355" y="77"/>
                  </a:lnTo>
                  <a:lnTo>
                    <a:pt x="357" y="77"/>
                  </a:lnTo>
                  <a:lnTo>
                    <a:pt x="359" y="77"/>
                  </a:lnTo>
                  <a:lnTo>
                    <a:pt x="359" y="79"/>
                  </a:lnTo>
                  <a:lnTo>
                    <a:pt x="361" y="79"/>
                  </a:lnTo>
                  <a:lnTo>
                    <a:pt x="363" y="79"/>
                  </a:lnTo>
                  <a:lnTo>
                    <a:pt x="365" y="79"/>
                  </a:lnTo>
                  <a:lnTo>
                    <a:pt x="365" y="80"/>
                  </a:lnTo>
                  <a:lnTo>
                    <a:pt x="367" y="80"/>
                  </a:lnTo>
                  <a:lnTo>
                    <a:pt x="369" y="80"/>
                  </a:lnTo>
                  <a:lnTo>
                    <a:pt x="371" y="80"/>
                  </a:lnTo>
                  <a:lnTo>
                    <a:pt x="371" y="82"/>
                  </a:lnTo>
                  <a:lnTo>
                    <a:pt x="373" y="82"/>
                  </a:lnTo>
                  <a:lnTo>
                    <a:pt x="375" y="82"/>
                  </a:lnTo>
                  <a:lnTo>
                    <a:pt x="376" y="82"/>
                  </a:lnTo>
                  <a:lnTo>
                    <a:pt x="376" y="84"/>
                  </a:lnTo>
                  <a:lnTo>
                    <a:pt x="378" y="84"/>
                  </a:lnTo>
                  <a:lnTo>
                    <a:pt x="380" y="84"/>
                  </a:lnTo>
                  <a:lnTo>
                    <a:pt x="382" y="84"/>
                  </a:lnTo>
                  <a:lnTo>
                    <a:pt x="382" y="86"/>
                  </a:lnTo>
                  <a:lnTo>
                    <a:pt x="384" y="86"/>
                  </a:lnTo>
                  <a:lnTo>
                    <a:pt x="386" y="86"/>
                  </a:lnTo>
                  <a:lnTo>
                    <a:pt x="388" y="86"/>
                  </a:lnTo>
                  <a:lnTo>
                    <a:pt x="388" y="88"/>
                  </a:lnTo>
                  <a:lnTo>
                    <a:pt x="390" y="88"/>
                  </a:lnTo>
                  <a:lnTo>
                    <a:pt x="392" y="88"/>
                  </a:lnTo>
                  <a:lnTo>
                    <a:pt x="394" y="88"/>
                  </a:lnTo>
                  <a:lnTo>
                    <a:pt x="394" y="90"/>
                  </a:lnTo>
                  <a:lnTo>
                    <a:pt x="396" y="90"/>
                  </a:lnTo>
                  <a:lnTo>
                    <a:pt x="398" y="90"/>
                  </a:lnTo>
                  <a:lnTo>
                    <a:pt x="400" y="90"/>
                  </a:lnTo>
                  <a:lnTo>
                    <a:pt x="400" y="92"/>
                  </a:lnTo>
                  <a:lnTo>
                    <a:pt x="401" y="92"/>
                  </a:lnTo>
                  <a:lnTo>
                    <a:pt x="403" y="92"/>
                  </a:lnTo>
                  <a:lnTo>
                    <a:pt x="405" y="92"/>
                  </a:lnTo>
                  <a:lnTo>
                    <a:pt x="405" y="94"/>
                  </a:lnTo>
                  <a:lnTo>
                    <a:pt x="407" y="94"/>
                  </a:lnTo>
                  <a:lnTo>
                    <a:pt x="409" y="94"/>
                  </a:lnTo>
                  <a:lnTo>
                    <a:pt x="411" y="94"/>
                  </a:lnTo>
                  <a:lnTo>
                    <a:pt x="411" y="96"/>
                  </a:lnTo>
                  <a:lnTo>
                    <a:pt x="413" y="96"/>
                  </a:lnTo>
                  <a:lnTo>
                    <a:pt x="415" y="96"/>
                  </a:lnTo>
                  <a:lnTo>
                    <a:pt x="417" y="96"/>
                  </a:lnTo>
                  <a:lnTo>
                    <a:pt x="417" y="98"/>
                  </a:lnTo>
                  <a:lnTo>
                    <a:pt x="419" y="98"/>
                  </a:lnTo>
                  <a:lnTo>
                    <a:pt x="421" y="98"/>
                  </a:lnTo>
                  <a:lnTo>
                    <a:pt x="423" y="98"/>
                  </a:lnTo>
                  <a:lnTo>
                    <a:pt x="424" y="100"/>
                  </a:lnTo>
                  <a:lnTo>
                    <a:pt x="426" y="100"/>
                  </a:lnTo>
                  <a:lnTo>
                    <a:pt x="428" y="100"/>
                  </a:lnTo>
                  <a:lnTo>
                    <a:pt x="430" y="100"/>
                  </a:lnTo>
                  <a:lnTo>
                    <a:pt x="430" y="102"/>
                  </a:lnTo>
                  <a:lnTo>
                    <a:pt x="432" y="102"/>
                  </a:lnTo>
                  <a:lnTo>
                    <a:pt x="434" y="102"/>
                  </a:lnTo>
                  <a:lnTo>
                    <a:pt x="436" y="102"/>
                  </a:lnTo>
                  <a:lnTo>
                    <a:pt x="436" y="103"/>
                  </a:lnTo>
                  <a:lnTo>
                    <a:pt x="438" y="103"/>
                  </a:lnTo>
                  <a:lnTo>
                    <a:pt x="440" y="103"/>
                  </a:lnTo>
                  <a:lnTo>
                    <a:pt x="442" y="103"/>
                  </a:lnTo>
                  <a:lnTo>
                    <a:pt x="442" y="105"/>
                  </a:lnTo>
                  <a:lnTo>
                    <a:pt x="444" y="105"/>
                  </a:lnTo>
                  <a:lnTo>
                    <a:pt x="446" y="105"/>
                  </a:lnTo>
                  <a:lnTo>
                    <a:pt x="448" y="105"/>
                  </a:lnTo>
                  <a:lnTo>
                    <a:pt x="449" y="105"/>
                  </a:lnTo>
                  <a:lnTo>
                    <a:pt x="449" y="107"/>
                  </a:lnTo>
                  <a:lnTo>
                    <a:pt x="451" y="107"/>
                  </a:lnTo>
                  <a:lnTo>
                    <a:pt x="453" y="107"/>
                  </a:lnTo>
                  <a:lnTo>
                    <a:pt x="455" y="107"/>
                  </a:lnTo>
                  <a:lnTo>
                    <a:pt x="455" y="109"/>
                  </a:lnTo>
                  <a:lnTo>
                    <a:pt x="455" y="111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7" name="Freeform 6">
              <a:extLst>
                <a:ext uri="{FF2B5EF4-FFF2-40B4-BE49-F238E27FC236}">
                  <a16:creationId xmlns:a16="http://schemas.microsoft.com/office/drawing/2014/main" id="{FA13173E-10DD-EBD6-063F-4DC4C0A2BBD4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5805069" y="935371"/>
              <a:ext cx="1272887" cy="936828"/>
            </a:xfrm>
            <a:custGeom>
              <a:avLst/>
              <a:gdLst>
                <a:gd name="T0" fmla="*/ 473 w 797"/>
                <a:gd name="T1" fmla="*/ 242 h 622"/>
                <a:gd name="T2" fmla="*/ 482 w 797"/>
                <a:gd name="T3" fmla="*/ 294 h 622"/>
                <a:gd name="T4" fmla="*/ 499 w 797"/>
                <a:gd name="T5" fmla="*/ 359 h 622"/>
                <a:gd name="T6" fmla="*/ 223 w 797"/>
                <a:gd name="T7" fmla="*/ 423 h 622"/>
                <a:gd name="T8" fmla="*/ 156 w 797"/>
                <a:gd name="T9" fmla="*/ 492 h 622"/>
                <a:gd name="T10" fmla="*/ 102 w 797"/>
                <a:gd name="T11" fmla="*/ 425 h 622"/>
                <a:gd name="T12" fmla="*/ 73 w 797"/>
                <a:gd name="T13" fmla="*/ 331 h 622"/>
                <a:gd name="T14" fmla="*/ 177 w 797"/>
                <a:gd name="T15" fmla="*/ 292 h 622"/>
                <a:gd name="T16" fmla="*/ 108 w 797"/>
                <a:gd name="T17" fmla="*/ 165 h 622"/>
                <a:gd name="T18" fmla="*/ 31 w 797"/>
                <a:gd name="T19" fmla="*/ 58 h 622"/>
                <a:gd name="T20" fmla="*/ 35 w 797"/>
                <a:gd name="T21" fmla="*/ 27 h 622"/>
                <a:gd name="T22" fmla="*/ 79 w 797"/>
                <a:gd name="T23" fmla="*/ 64 h 622"/>
                <a:gd name="T24" fmla="*/ 106 w 797"/>
                <a:gd name="T25" fmla="*/ 114 h 622"/>
                <a:gd name="T26" fmla="*/ 163 w 797"/>
                <a:gd name="T27" fmla="*/ 131 h 622"/>
                <a:gd name="T28" fmla="*/ 186 w 797"/>
                <a:gd name="T29" fmla="*/ 185 h 622"/>
                <a:gd name="T30" fmla="*/ 240 w 797"/>
                <a:gd name="T31" fmla="*/ 206 h 622"/>
                <a:gd name="T32" fmla="*/ 279 w 797"/>
                <a:gd name="T33" fmla="*/ 229 h 622"/>
                <a:gd name="T34" fmla="*/ 315 w 797"/>
                <a:gd name="T35" fmla="*/ 208 h 622"/>
                <a:gd name="T36" fmla="*/ 367 w 797"/>
                <a:gd name="T37" fmla="*/ 231 h 622"/>
                <a:gd name="T38" fmla="*/ 338 w 797"/>
                <a:gd name="T39" fmla="*/ 309 h 622"/>
                <a:gd name="T40" fmla="*/ 536 w 797"/>
                <a:gd name="T41" fmla="*/ 350 h 622"/>
                <a:gd name="T42" fmla="*/ 547 w 797"/>
                <a:gd name="T43" fmla="*/ 388 h 622"/>
                <a:gd name="T44" fmla="*/ 567 w 797"/>
                <a:gd name="T45" fmla="*/ 427 h 622"/>
                <a:gd name="T46" fmla="*/ 594 w 797"/>
                <a:gd name="T47" fmla="*/ 446 h 622"/>
                <a:gd name="T48" fmla="*/ 619 w 797"/>
                <a:gd name="T49" fmla="*/ 432 h 622"/>
                <a:gd name="T50" fmla="*/ 655 w 797"/>
                <a:gd name="T51" fmla="*/ 428 h 622"/>
                <a:gd name="T52" fmla="*/ 688 w 797"/>
                <a:gd name="T53" fmla="*/ 438 h 622"/>
                <a:gd name="T54" fmla="*/ 711 w 797"/>
                <a:gd name="T55" fmla="*/ 453 h 622"/>
                <a:gd name="T56" fmla="*/ 724 w 797"/>
                <a:gd name="T57" fmla="*/ 461 h 622"/>
                <a:gd name="T58" fmla="*/ 741 w 797"/>
                <a:gd name="T59" fmla="*/ 473 h 622"/>
                <a:gd name="T60" fmla="*/ 766 w 797"/>
                <a:gd name="T61" fmla="*/ 463 h 622"/>
                <a:gd name="T62" fmla="*/ 763 w 797"/>
                <a:gd name="T63" fmla="*/ 517 h 622"/>
                <a:gd name="T64" fmla="*/ 718 w 797"/>
                <a:gd name="T65" fmla="*/ 521 h 622"/>
                <a:gd name="T66" fmla="*/ 699 w 797"/>
                <a:gd name="T67" fmla="*/ 574 h 622"/>
                <a:gd name="T68" fmla="*/ 676 w 797"/>
                <a:gd name="T69" fmla="*/ 532 h 622"/>
                <a:gd name="T70" fmla="*/ 661 w 797"/>
                <a:gd name="T71" fmla="*/ 538 h 622"/>
                <a:gd name="T72" fmla="*/ 632 w 797"/>
                <a:gd name="T73" fmla="*/ 569 h 622"/>
                <a:gd name="T74" fmla="*/ 567 w 797"/>
                <a:gd name="T75" fmla="*/ 603 h 622"/>
                <a:gd name="T76" fmla="*/ 536 w 797"/>
                <a:gd name="T77" fmla="*/ 555 h 622"/>
                <a:gd name="T78" fmla="*/ 521 w 797"/>
                <a:gd name="T79" fmla="*/ 500 h 622"/>
                <a:gd name="T80" fmla="*/ 509 w 797"/>
                <a:gd name="T81" fmla="*/ 386 h 622"/>
                <a:gd name="T82" fmla="*/ 194 w 797"/>
                <a:gd name="T83" fmla="*/ 165 h 622"/>
                <a:gd name="T84" fmla="*/ 632 w 797"/>
                <a:gd name="T85" fmla="*/ 421 h 622"/>
                <a:gd name="T86" fmla="*/ 169 w 797"/>
                <a:gd name="T87" fmla="*/ 129 h 622"/>
                <a:gd name="T88" fmla="*/ 469 w 797"/>
                <a:gd name="T89" fmla="*/ 235 h 622"/>
                <a:gd name="T90" fmla="*/ 388 w 797"/>
                <a:gd name="T91" fmla="*/ 206 h 622"/>
                <a:gd name="T92" fmla="*/ 8 w 797"/>
                <a:gd name="T93" fmla="*/ 2 h 622"/>
                <a:gd name="T94" fmla="*/ 645 w 797"/>
                <a:gd name="T95" fmla="*/ 407 h 622"/>
                <a:gd name="T96" fmla="*/ 509 w 797"/>
                <a:gd name="T97" fmla="*/ 405 h 622"/>
                <a:gd name="T98" fmla="*/ 643 w 797"/>
                <a:gd name="T99" fmla="*/ 421 h 622"/>
                <a:gd name="T100" fmla="*/ 530 w 797"/>
                <a:gd name="T101" fmla="*/ 517 h 622"/>
                <a:gd name="T102" fmla="*/ 726 w 797"/>
                <a:gd name="T103" fmla="*/ 461 h 622"/>
                <a:gd name="T104" fmla="*/ 761 w 797"/>
                <a:gd name="T105" fmla="*/ 517 h 622"/>
                <a:gd name="T106" fmla="*/ 386 w 797"/>
                <a:gd name="T107" fmla="*/ 204 h 622"/>
                <a:gd name="T108" fmla="*/ 691 w 797"/>
                <a:gd name="T109" fmla="*/ 425 h 622"/>
                <a:gd name="T110" fmla="*/ 263 w 797"/>
                <a:gd name="T111" fmla="*/ 194 h 622"/>
                <a:gd name="T112" fmla="*/ 209 w 797"/>
                <a:gd name="T113" fmla="*/ 160 h 622"/>
                <a:gd name="T114" fmla="*/ 227 w 797"/>
                <a:gd name="T115" fmla="*/ 185 h 622"/>
                <a:gd name="T116" fmla="*/ 722 w 797"/>
                <a:gd name="T117" fmla="*/ 507 h 622"/>
                <a:gd name="T118" fmla="*/ 419 w 797"/>
                <a:gd name="T119" fmla="*/ 238 h 622"/>
                <a:gd name="T120" fmla="*/ 519 w 797"/>
                <a:gd name="T121" fmla="*/ 465 h 622"/>
                <a:gd name="T122" fmla="*/ 565 w 797"/>
                <a:gd name="T123" fmla="*/ 442 h 622"/>
                <a:gd name="T124" fmla="*/ 726 w 797"/>
                <a:gd name="T125" fmla="*/ 461 h 6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97" h="622">
                  <a:moveTo>
                    <a:pt x="396" y="231"/>
                  </a:moveTo>
                  <a:lnTo>
                    <a:pt x="398" y="231"/>
                  </a:lnTo>
                  <a:lnTo>
                    <a:pt x="400" y="233"/>
                  </a:lnTo>
                  <a:lnTo>
                    <a:pt x="402" y="233"/>
                  </a:lnTo>
                  <a:lnTo>
                    <a:pt x="402" y="235"/>
                  </a:lnTo>
                  <a:lnTo>
                    <a:pt x="403" y="235"/>
                  </a:lnTo>
                  <a:lnTo>
                    <a:pt x="405" y="236"/>
                  </a:lnTo>
                  <a:lnTo>
                    <a:pt x="407" y="236"/>
                  </a:lnTo>
                  <a:lnTo>
                    <a:pt x="409" y="236"/>
                  </a:lnTo>
                  <a:lnTo>
                    <a:pt x="411" y="236"/>
                  </a:lnTo>
                  <a:lnTo>
                    <a:pt x="409" y="236"/>
                  </a:lnTo>
                  <a:lnTo>
                    <a:pt x="409" y="238"/>
                  </a:lnTo>
                  <a:lnTo>
                    <a:pt x="409" y="240"/>
                  </a:lnTo>
                  <a:lnTo>
                    <a:pt x="411" y="240"/>
                  </a:lnTo>
                  <a:lnTo>
                    <a:pt x="413" y="240"/>
                  </a:lnTo>
                  <a:lnTo>
                    <a:pt x="413" y="242"/>
                  </a:lnTo>
                  <a:lnTo>
                    <a:pt x="415" y="242"/>
                  </a:lnTo>
                  <a:lnTo>
                    <a:pt x="417" y="240"/>
                  </a:lnTo>
                  <a:lnTo>
                    <a:pt x="417" y="242"/>
                  </a:lnTo>
                  <a:lnTo>
                    <a:pt x="419" y="242"/>
                  </a:lnTo>
                  <a:lnTo>
                    <a:pt x="417" y="242"/>
                  </a:lnTo>
                  <a:lnTo>
                    <a:pt x="415" y="242"/>
                  </a:lnTo>
                  <a:lnTo>
                    <a:pt x="415" y="244"/>
                  </a:lnTo>
                  <a:lnTo>
                    <a:pt x="413" y="244"/>
                  </a:lnTo>
                  <a:lnTo>
                    <a:pt x="415" y="244"/>
                  </a:lnTo>
                  <a:lnTo>
                    <a:pt x="415" y="242"/>
                  </a:lnTo>
                  <a:lnTo>
                    <a:pt x="417" y="242"/>
                  </a:lnTo>
                  <a:lnTo>
                    <a:pt x="417" y="244"/>
                  </a:lnTo>
                  <a:lnTo>
                    <a:pt x="415" y="244"/>
                  </a:lnTo>
                  <a:lnTo>
                    <a:pt x="417" y="246"/>
                  </a:lnTo>
                  <a:lnTo>
                    <a:pt x="419" y="246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9" y="248"/>
                  </a:lnTo>
                  <a:lnTo>
                    <a:pt x="417" y="248"/>
                  </a:lnTo>
                  <a:lnTo>
                    <a:pt x="417" y="250"/>
                  </a:lnTo>
                  <a:lnTo>
                    <a:pt x="417" y="252"/>
                  </a:lnTo>
                  <a:lnTo>
                    <a:pt x="415" y="252"/>
                  </a:lnTo>
                  <a:lnTo>
                    <a:pt x="415" y="254"/>
                  </a:lnTo>
                  <a:lnTo>
                    <a:pt x="413" y="256"/>
                  </a:lnTo>
                  <a:lnTo>
                    <a:pt x="413" y="258"/>
                  </a:lnTo>
                  <a:lnTo>
                    <a:pt x="413" y="260"/>
                  </a:lnTo>
                  <a:lnTo>
                    <a:pt x="411" y="260"/>
                  </a:lnTo>
                  <a:lnTo>
                    <a:pt x="411" y="261"/>
                  </a:lnTo>
                  <a:lnTo>
                    <a:pt x="411" y="263"/>
                  </a:lnTo>
                  <a:lnTo>
                    <a:pt x="411" y="261"/>
                  </a:lnTo>
                  <a:lnTo>
                    <a:pt x="411" y="260"/>
                  </a:lnTo>
                  <a:lnTo>
                    <a:pt x="413" y="260"/>
                  </a:lnTo>
                  <a:lnTo>
                    <a:pt x="413" y="261"/>
                  </a:lnTo>
                  <a:lnTo>
                    <a:pt x="415" y="261"/>
                  </a:lnTo>
                  <a:lnTo>
                    <a:pt x="415" y="260"/>
                  </a:lnTo>
                  <a:lnTo>
                    <a:pt x="417" y="260"/>
                  </a:lnTo>
                  <a:lnTo>
                    <a:pt x="415" y="258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7" y="258"/>
                  </a:lnTo>
                  <a:lnTo>
                    <a:pt x="417" y="260"/>
                  </a:lnTo>
                  <a:lnTo>
                    <a:pt x="419" y="260"/>
                  </a:lnTo>
                  <a:lnTo>
                    <a:pt x="419" y="261"/>
                  </a:lnTo>
                  <a:lnTo>
                    <a:pt x="421" y="261"/>
                  </a:lnTo>
                  <a:lnTo>
                    <a:pt x="421" y="263"/>
                  </a:lnTo>
                  <a:lnTo>
                    <a:pt x="423" y="265"/>
                  </a:lnTo>
                  <a:lnTo>
                    <a:pt x="423" y="263"/>
                  </a:lnTo>
                  <a:lnTo>
                    <a:pt x="423" y="261"/>
                  </a:lnTo>
                  <a:lnTo>
                    <a:pt x="425" y="261"/>
                  </a:lnTo>
                  <a:lnTo>
                    <a:pt x="425" y="260"/>
                  </a:lnTo>
                  <a:lnTo>
                    <a:pt x="425" y="258"/>
                  </a:lnTo>
                  <a:lnTo>
                    <a:pt x="425" y="256"/>
                  </a:lnTo>
                  <a:lnTo>
                    <a:pt x="423" y="258"/>
                  </a:lnTo>
                  <a:lnTo>
                    <a:pt x="423" y="256"/>
                  </a:lnTo>
                  <a:lnTo>
                    <a:pt x="423" y="254"/>
                  </a:lnTo>
                  <a:lnTo>
                    <a:pt x="421" y="254"/>
                  </a:lnTo>
                  <a:lnTo>
                    <a:pt x="423" y="252"/>
                  </a:lnTo>
                  <a:lnTo>
                    <a:pt x="425" y="252"/>
                  </a:lnTo>
                  <a:lnTo>
                    <a:pt x="425" y="250"/>
                  </a:lnTo>
                  <a:lnTo>
                    <a:pt x="423" y="250"/>
                  </a:lnTo>
                  <a:lnTo>
                    <a:pt x="423" y="248"/>
                  </a:lnTo>
                  <a:lnTo>
                    <a:pt x="423" y="246"/>
                  </a:lnTo>
                  <a:lnTo>
                    <a:pt x="423" y="244"/>
                  </a:lnTo>
                  <a:lnTo>
                    <a:pt x="425" y="244"/>
                  </a:lnTo>
                  <a:lnTo>
                    <a:pt x="426" y="244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28" y="242"/>
                  </a:lnTo>
                  <a:lnTo>
                    <a:pt x="428" y="240"/>
                  </a:lnTo>
                  <a:lnTo>
                    <a:pt x="430" y="240"/>
                  </a:lnTo>
                  <a:lnTo>
                    <a:pt x="430" y="242"/>
                  </a:lnTo>
                  <a:lnTo>
                    <a:pt x="430" y="240"/>
                  </a:lnTo>
                  <a:lnTo>
                    <a:pt x="430" y="238"/>
                  </a:lnTo>
                  <a:lnTo>
                    <a:pt x="432" y="238"/>
                  </a:lnTo>
                  <a:lnTo>
                    <a:pt x="434" y="238"/>
                  </a:lnTo>
                  <a:lnTo>
                    <a:pt x="436" y="238"/>
                  </a:lnTo>
                  <a:lnTo>
                    <a:pt x="434" y="238"/>
                  </a:lnTo>
                  <a:lnTo>
                    <a:pt x="434" y="236"/>
                  </a:lnTo>
                  <a:lnTo>
                    <a:pt x="436" y="235"/>
                  </a:lnTo>
                  <a:lnTo>
                    <a:pt x="438" y="235"/>
                  </a:lnTo>
                  <a:lnTo>
                    <a:pt x="436" y="235"/>
                  </a:lnTo>
                  <a:lnTo>
                    <a:pt x="436" y="233"/>
                  </a:lnTo>
                  <a:lnTo>
                    <a:pt x="438" y="233"/>
                  </a:lnTo>
                  <a:lnTo>
                    <a:pt x="436" y="233"/>
                  </a:lnTo>
                  <a:lnTo>
                    <a:pt x="438" y="233"/>
                  </a:lnTo>
                  <a:lnTo>
                    <a:pt x="440" y="233"/>
                  </a:lnTo>
                  <a:lnTo>
                    <a:pt x="440" y="235"/>
                  </a:lnTo>
                  <a:lnTo>
                    <a:pt x="442" y="235"/>
                  </a:lnTo>
                  <a:lnTo>
                    <a:pt x="440" y="235"/>
                  </a:lnTo>
                  <a:lnTo>
                    <a:pt x="440" y="236"/>
                  </a:lnTo>
                  <a:lnTo>
                    <a:pt x="438" y="236"/>
                  </a:lnTo>
                  <a:lnTo>
                    <a:pt x="438" y="238"/>
                  </a:lnTo>
                  <a:lnTo>
                    <a:pt x="436" y="238"/>
                  </a:lnTo>
                  <a:lnTo>
                    <a:pt x="438" y="238"/>
                  </a:lnTo>
                  <a:lnTo>
                    <a:pt x="438" y="240"/>
                  </a:lnTo>
                  <a:lnTo>
                    <a:pt x="436" y="240"/>
                  </a:lnTo>
                  <a:lnTo>
                    <a:pt x="434" y="240"/>
                  </a:lnTo>
                  <a:lnTo>
                    <a:pt x="434" y="242"/>
                  </a:lnTo>
                  <a:lnTo>
                    <a:pt x="434" y="240"/>
                  </a:lnTo>
                  <a:lnTo>
                    <a:pt x="432" y="242"/>
                  </a:lnTo>
                  <a:lnTo>
                    <a:pt x="434" y="242"/>
                  </a:lnTo>
                  <a:lnTo>
                    <a:pt x="436" y="242"/>
                  </a:lnTo>
                  <a:lnTo>
                    <a:pt x="436" y="240"/>
                  </a:lnTo>
                  <a:lnTo>
                    <a:pt x="436" y="242"/>
                  </a:lnTo>
                  <a:lnTo>
                    <a:pt x="438" y="242"/>
                  </a:lnTo>
                  <a:lnTo>
                    <a:pt x="438" y="240"/>
                  </a:lnTo>
                  <a:lnTo>
                    <a:pt x="440" y="240"/>
                  </a:lnTo>
                  <a:lnTo>
                    <a:pt x="442" y="242"/>
                  </a:lnTo>
                  <a:lnTo>
                    <a:pt x="442" y="240"/>
                  </a:lnTo>
                  <a:lnTo>
                    <a:pt x="444" y="240"/>
                  </a:lnTo>
                  <a:lnTo>
                    <a:pt x="446" y="240"/>
                  </a:lnTo>
                  <a:lnTo>
                    <a:pt x="446" y="238"/>
                  </a:lnTo>
                  <a:lnTo>
                    <a:pt x="446" y="236"/>
                  </a:lnTo>
                  <a:lnTo>
                    <a:pt x="448" y="236"/>
                  </a:lnTo>
                  <a:lnTo>
                    <a:pt x="450" y="236"/>
                  </a:lnTo>
                  <a:lnTo>
                    <a:pt x="450" y="238"/>
                  </a:lnTo>
                  <a:lnTo>
                    <a:pt x="448" y="238"/>
                  </a:lnTo>
                  <a:lnTo>
                    <a:pt x="448" y="240"/>
                  </a:lnTo>
                  <a:lnTo>
                    <a:pt x="446" y="240"/>
                  </a:lnTo>
                  <a:lnTo>
                    <a:pt x="448" y="240"/>
                  </a:lnTo>
                  <a:lnTo>
                    <a:pt x="448" y="242"/>
                  </a:lnTo>
                  <a:lnTo>
                    <a:pt x="448" y="244"/>
                  </a:lnTo>
                  <a:lnTo>
                    <a:pt x="446" y="244"/>
                  </a:lnTo>
                  <a:lnTo>
                    <a:pt x="446" y="246"/>
                  </a:lnTo>
                  <a:lnTo>
                    <a:pt x="448" y="244"/>
                  </a:lnTo>
                  <a:lnTo>
                    <a:pt x="448" y="242"/>
                  </a:lnTo>
                  <a:lnTo>
                    <a:pt x="448" y="240"/>
                  </a:lnTo>
                  <a:lnTo>
                    <a:pt x="450" y="240"/>
                  </a:lnTo>
                  <a:lnTo>
                    <a:pt x="448" y="240"/>
                  </a:lnTo>
                  <a:lnTo>
                    <a:pt x="450" y="238"/>
                  </a:lnTo>
                  <a:lnTo>
                    <a:pt x="451" y="238"/>
                  </a:lnTo>
                  <a:lnTo>
                    <a:pt x="453" y="238"/>
                  </a:lnTo>
                  <a:lnTo>
                    <a:pt x="453" y="236"/>
                  </a:lnTo>
                  <a:lnTo>
                    <a:pt x="455" y="236"/>
                  </a:lnTo>
                  <a:lnTo>
                    <a:pt x="455" y="235"/>
                  </a:lnTo>
                  <a:lnTo>
                    <a:pt x="457" y="235"/>
                  </a:lnTo>
                  <a:lnTo>
                    <a:pt x="459" y="235"/>
                  </a:lnTo>
                  <a:lnTo>
                    <a:pt x="461" y="235"/>
                  </a:lnTo>
                  <a:lnTo>
                    <a:pt x="461" y="236"/>
                  </a:lnTo>
                  <a:lnTo>
                    <a:pt x="459" y="236"/>
                  </a:lnTo>
                  <a:lnTo>
                    <a:pt x="461" y="236"/>
                  </a:lnTo>
                  <a:lnTo>
                    <a:pt x="461" y="238"/>
                  </a:lnTo>
                  <a:lnTo>
                    <a:pt x="461" y="236"/>
                  </a:lnTo>
                  <a:lnTo>
                    <a:pt x="459" y="238"/>
                  </a:lnTo>
                  <a:lnTo>
                    <a:pt x="459" y="236"/>
                  </a:lnTo>
                  <a:lnTo>
                    <a:pt x="459" y="238"/>
                  </a:lnTo>
                  <a:lnTo>
                    <a:pt x="461" y="236"/>
                  </a:lnTo>
                  <a:lnTo>
                    <a:pt x="459" y="236"/>
                  </a:lnTo>
                  <a:lnTo>
                    <a:pt x="459" y="238"/>
                  </a:lnTo>
                  <a:lnTo>
                    <a:pt x="459" y="236"/>
                  </a:lnTo>
                  <a:lnTo>
                    <a:pt x="457" y="236"/>
                  </a:lnTo>
                  <a:lnTo>
                    <a:pt x="457" y="238"/>
                  </a:lnTo>
                  <a:lnTo>
                    <a:pt x="455" y="238"/>
                  </a:lnTo>
                  <a:lnTo>
                    <a:pt x="453" y="238"/>
                  </a:lnTo>
                  <a:lnTo>
                    <a:pt x="451" y="240"/>
                  </a:lnTo>
                  <a:lnTo>
                    <a:pt x="453" y="240"/>
                  </a:lnTo>
                  <a:lnTo>
                    <a:pt x="455" y="240"/>
                  </a:lnTo>
                  <a:lnTo>
                    <a:pt x="457" y="240"/>
                  </a:lnTo>
                  <a:lnTo>
                    <a:pt x="459" y="240"/>
                  </a:lnTo>
                  <a:lnTo>
                    <a:pt x="461" y="240"/>
                  </a:lnTo>
                  <a:lnTo>
                    <a:pt x="463" y="240"/>
                  </a:lnTo>
                  <a:lnTo>
                    <a:pt x="463" y="242"/>
                  </a:lnTo>
                  <a:lnTo>
                    <a:pt x="461" y="242"/>
                  </a:lnTo>
                  <a:lnTo>
                    <a:pt x="463" y="242"/>
                  </a:lnTo>
                  <a:lnTo>
                    <a:pt x="465" y="242"/>
                  </a:lnTo>
                  <a:lnTo>
                    <a:pt x="467" y="242"/>
                  </a:lnTo>
                  <a:lnTo>
                    <a:pt x="465" y="242"/>
                  </a:lnTo>
                  <a:lnTo>
                    <a:pt x="465" y="244"/>
                  </a:lnTo>
                  <a:lnTo>
                    <a:pt x="467" y="244"/>
                  </a:lnTo>
                  <a:lnTo>
                    <a:pt x="467" y="242"/>
                  </a:lnTo>
                  <a:lnTo>
                    <a:pt x="469" y="242"/>
                  </a:lnTo>
                  <a:lnTo>
                    <a:pt x="471" y="242"/>
                  </a:lnTo>
                  <a:lnTo>
                    <a:pt x="471" y="244"/>
                  </a:lnTo>
                  <a:lnTo>
                    <a:pt x="469" y="244"/>
                  </a:lnTo>
                  <a:lnTo>
                    <a:pt x="471" y="244"/>
                  </a:lnTo>
                  <a:lnTo>
                    <a:pt x="473" y="242"/>
                  </a:lnTo>
                  <a:lnTo>
                    <a:pt x="474" y="242"/>
                  </a:lnTo>
                  <a:lnTo>
                    <a:pt x="473" y="242"/>
                  </a:lnTo>
                  <a:lnTo>
                    <a:pt x="473" y="244"/>
                  </a:lnTo>
                  <a:lnTo>
                    <a:pt x="473" y="246"/>
                  </a:lnTo>
                  <a:lnTo>
                    <a:pt x="471" y="246"/>
                  </a:lnTo>
                  <a:lnTo>
                    <a:pt x="473" y="246"/>
                  </a:lnTo>
                  <a:lnTo>
                    <a:pt x="474" y="246"/>
                  </a:lnTo>
                  <a:lnTo>
                    <a:pt x="474" y="244"/>
                  </a:lnTo>
                  <a:lnTo>
                    <a:pt x="474" y="246"/>
                  </a:lnTo>
                  <a:lnTo>
                    <a:pt x="476" y="246"/>
                  </a:lnTo>
                  <a:lnTo>
                    <a:pt x="474" y="248"/>
                  </a:lnTo>
                  <a:lnTo>
                    <a:pt x="476" y="248"/>
                  </a:lnTo>
                  <a:lnTo>
                    <a:pt x="478" y="248"/>
                  </a:lnTo>
                  <a:lnTo>
                    <a:pt x="476" y="248"/>
                  </a:lnTo>
                  <a:lnTo>
                    <a:pt x="476" y="246"/>
                  </a:lnTo>
                  <a:lnTo>
                    <a:pt x="478" y="246"/>
                  </a:lnTo>
                  <a:lnTo>
                    <a:pt x="476" y="246"/>
                  </a:lnTo>
                  <a:lnTo>
                    <a:pt x="478" y="246"/>
                  </a:lnTo>
                  <a:lnTo>
                    <a:pt x="478" y="248"/>
                  </a:lnTo>
                  <a:lnTo>
                    <a:pt x="478" y="250"/>
                  </a:lnTo>
                  <a:lnTo>
                    <a:pt x="476" y="250"/>
                  </a:lnTo>
                  <a:lnTo>
                    <a:pt x="478" y="250"/>
                  </a:lnTo>
                  <a:lnTo>
                    <a:pt x="480" y="250"/>
                  </a:lnTo>
                  <a:lnTo>
                    <a:pt x="480" y="252"/>
                  </a:lnTo>
                  <a:lnTo>
                    <a:pt x="482" y="252"/>
                  </a:lnTo>
                  <a:lnTo>
                    <a:pt x="480" y="252"/>
                  </a:lnTo>
                  <a:lnTo>
                    <a:pt x="482" y="252"/>
                  </a:lnTo>
                  <a:lnTo>
                    <a:pt x="480" y="254"/>
                  </a:lnTo>
                  <a:lnTo>
                    <a:pt x="480" y="256"/>
                  </a:lnTo>
                  <a:lnTo>
                    <a:pt x="478" y="256"/>
                  </a:lnTo>
                  <a:lnTo>
                    <a:pt x="476" y="256"/>
                  </a:lnTo>
                  <a:lnTo>
                    <a:pt x="476" y="254"/>
                  </a:lnTo>
                  <a:lnTo>
                    <a:pt x="476" y="256"/>
                  </a:lnTo>
                  <a:lnTo>
                    <a:pt x="476" y="258"/>
                  </a:lnTo>
                  <a:lnTo>
                    <a:pt x="476" y="256"/>
                  </a:lnTo>
                  <a:lnTo>
                    <a:pt x="478" y="256"/>
                  </a:lnTo>
                  <a:lnTo>
                    <a:pt x="480" y="256"/>
                  </a:lnTo>
                  <a:lnTo>
                    <a:pt x="480" y="258"/>
                  </a:lnTo>
                  <a:lnTo>
                    <a:pt x="480" y="260"/>
                  </a:lnTo>
                  <a:lnTo>
                    <a:pt x="480" y="261"/>
                  </a:lnTo>
                  <a:lnTo>
                    <a:pt x="480" y="260"/>
                  </a:lnTo>
                  <a:lnTo>
                    <a:pt x="478" y="261"/>
                  </a:lnTo>
                  <a:lnTo>
                    <a:pt x="478" y="263"/>
                  </a:lnTo>
                  <a:lnTo>
                    <a:pt x="476" y="263"/>
                  </a:lnTo>
                  <a:lnTo>
                    <a:pt x="474" y="263"/>
                  </a:lnTo>
                  <a:lnTo>
                    <a:pt x="474" y="261"/>
                  </a:lnTo>
                  <a:lnTo>
                    <a:pt x="474" y="263"/>
                  </a:lnTo>
                  <a:lnTo>
                    <a:pt x="473" y="263"/>
                  </a:lnTo>
                  <a:lnTo>
                    <a:pt x="473" y="265"/>
                  </a:lnTo>
                  <a:lnTo>
                    <a:pt x="471" y="265"/>
                  </a:lnTo>
                  <a:lnTo>
                    <a:pt x="473" y="265"/>
                  </a:lnTo>
                  <a:lnTo>
                    <a:pt x="474" y="265"/>
                  </a:lnTo>
                  <a:lnTo>
                    <a:pt x="474" y="263"/>
                  </a:lnTo>
                  <a:lnTo>
                    <a:pt x="476" y="263"/>
                  </a:lnTo>
                  <a:lnTo>
                    <a:pt x="474" y="263"/>
                  </a:lnTo>
                  <a:lnTo>
                    <a:pt x="476" y="263"/>
                  </a:lnTo>
                  <a:lnTo>
                    <a:pt x="476" y="265"/>
                  </a:lnTo>
                  <a:lnTo>
                    <a:pt x="474" y="265"/>
                  </a:lnTo>
                  <a:lnTo>
                    <a:pt x="476" y="265"/>
                  </a:lnTo>
                  <a:lnTo>
                    <a:pt x="474" y="265"/>
                  </a:lnTo>
                  <a:lnTo>
                    <a:pt x="476" y="267"/>
                  </a:lnTo>
                  <a:lnTo>
                    <a:pt x="474" y="267"/>
                  </a:lnTo>
                  <a:lnTo>
                    <a:pt x="474" y="269"/>
                  </a:lnTo>
                  <a:lnTo>
                    <a:pt x="476" y="269"/>
                  </a:lnTo>
                  <a:lnTo>
                    <a:pt x="476" y="267"/>
                  </a:lnTo>
                  <a:lnTo>
                    <a:pt x="476" y="265"/>
                  </a:lnTo>
                  <a:lnTo>
                    <a:pt x="478" y="263"/>
                  </a:lnTo>
                  <a:lnTo>
                    <a:pt x="480" y="263"/>
                  </a:lnTo>
                  <a:lnTo>
                    <a:pt x="480" y="261"/>
                  </a:lnTo>
                  <a:lnTo>
                    <a:pt x="482" y="261"/>
                  </a:lnTo>
                  <a:lnTo>
                    <a:pt x="480" y="261"/>
                  </a:lnTo>
                  <a:lnTo>
                    <a:pt x="480" y="263"/>
                  </a:lnTo>
                  <a:lnTo>
                    <a:pt x="482" y="263"/>
                  </a:lnTo>
                  <a:lnTo>
                    <a:pt x="484" y="263"/>
                  </a:lnTo>
                  <a:lnTo>
                    <a:pt x="482" y="263"/>
                  </a:lnTo>
                  <a:lnTo>
                    <a:pt x="484" y="263"/>
                  </a:lnTo>
                  <a:lnTo>
                    <a:pt x="484" y="265"/>
                  </a:lnTo>
                  <a:lnTo>
                    <a:pt x="486" y="265"/>
                  </a:lnTo>
                  <a:lnTo>
                    <a:pt x="486" y="267"/>
                  </a:lnTo>
                  <a:lnTo>
                    <a:pt x="488" y="267"/>
                  </a:lnTo>
                  <a:lnTo>
                    <a:pt x="486" y="265"/>
                  </a:lnTo>
                  <a:lnTo>
                    <a:pt x="488" y="265"/>
                  </a:lnTo>
                  <a:lnTo>
                    <a:pt x="488" y="267"/>
                  </a:lnTo>
                  <a:lnTo>
                    <a:pt x="490" y="267"/>
                  </a:lnTo>
                  <a:lnTo>
                    <a:pt x="490" y="269"/>
                  </a:lnTo>
                  <a:lnTo>
                    <a:pt x="488" y="269"/>
                  </a:lnTo>
                  <a:lnTo>
                    <a:pt x="486" y="269"/>
                  </a:lnTo>
                  <a:lnTo>
                    <a:pt x="488" y="269"/>
                  </a:lnTo>
                  <a:lnTo>
                    <a:pt x="488" y="271"/>
                  </a:lnTo>
                  <a:lnTo>
                    <a:pt x="486" y="271"/>
                  </a:lnTo>
                  <a:lnTo>
                    <a:pt x="486" y="269"/>
                  </a:lnTo>
                  <a:lnTo>
                    <a:pt x="486" y="271"/>
                  </a:lnTo>
                  <a:lnTo>
                    <a:pt x="486" y="273"/>
                  </a:lnTo>
                  <a:lnTo>
                    <a:pt x="484" y="273"/>
                  </a:lnTo>
                  <a:lnTo>
                    <a:pt x="486" y="275"/>
                  </a:lnTo>
                  <a:lnTo>
                    <a:pt x="486" y="273"/>
                  </a:lnTo>
                  <a:lnTo>
                    <a:pt x="488" y="273"/>
                  </a:lnTo>
                  <a:lnTo>
                    <a:pt x="488" y="275"/>
                  </a:lnTo>
                  <a:lnTo>
                    <a:pt x="486" y="275"/>
                  </a:lnTo>
                  <a:lnTo>
                    <a:pt x="484" y="275"/>
                  </a:lnTo>
                  <a:lnTo>
                    <a:pt x="486" y="275"/>
                  </a:lnTo>
                  <a:lnTo>
                    <a:pt x="484" y="275"/>
                  </a:lnTo>
                  <a:lnTo>
                    <a:pt x="482" y="275"/>
                  </a:lnTo>
                  <a:lnTo>
                    <a:pt x="482" y="277"/>
                  </a:lnTo>
                  <a:lnTo>
                    <a:pt x="480" y="277"/>
                  </a:lnTo>
                  <a:lnTo>
                    <a:pt x="478" y="277"/>
                  </a:lnTo>
                  <a:lnTo>
                    <a:pt x="478" y="275"/>
                  </a:lnTo>
                  <a:lnTo>
                    <a:pt x="476" y="277"/>
                  </a:lnTo>
                  <a:lnTo>
                    <a:pt x="478" y="277"/>
                  </a:lnTo>
                  <a:lnTo>
                    <a:pt x="480" y="277"/>
                  </a:lnTo>
                  <a:lnTo>
                    <a:pt x="482" y="277"/>
                  </a:lnTo>
                  <a:lnTo>
                    <a:pt x="482" y="279"/>
                  </a:lnTo>
                  <a:lnTo>
                    <a:pt x="482" y="277"/>
                  </a:lnTo>
                  <a:lnTo>
                    <a:pt x="482" y="279"/>
                  </a:lnTo>
                  <a:lnTo>
                    <a:pt x="484" y="277"/>
                  </a:lnTo>
                  <a:lnTo>
                    <a:pt x="482" y="277"/>
                  </a:lnTo>
                  <a:lnTo>
                    <a:pt x="484" y="277"/>
                  </a:lnTo>
                  <a:lnTo>
                    <a:pt x="486" y="279"/>
                  </a:lnTo>
                  <a:lnTo>
                    <a:pt x="486" y="277"/>
                  </a:lnTo>
                  <a:lnTo>
                    <a:pt x="486" y="279"/>
                  </a:lnTo>
                  <a:lnTo>
                    <a:pt x="488" y="281"/>
                  </a:lnTo>
                  <a:lnTo>
                    <a:pt x="488" y="279"/>
                  </a:lnTo>
                  <a:lnTo>
                    <a:pt x="490" y="279"/>
                  </a:lnTo>
                  <a:lnTo>
                    <a:pt x="490" y="281"/>
                  </a:lnTo>
                  <a:lnTo>
                    <a:pt x="492" y="279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2" y="277"/>
                  </a:lnTo>
                  <a:lnTo>
                    <a:pt x="494" y="277"/>
                  </a:lnTo>
                  <a:lnTo>
                    <a:pt x="494" y="275"/>
                  </a:lnTo>
                  <a:lnTo>
                    <a:pt x="496" y="275"/>
                  </a:lnTo>
                  <a:lnTo>
                    <a:pt x="496" y="277"/>
                  </a:lnTo>
                  <a:lnTo>
                    <a:pt x="496" y="279"/>
                  </a:lnTo>
                  <a:lnTo>
                    <a:pt x="494" y="279"/>
                  </a:lnTo>
                  <a:lnTo>
                    <a:pt x="494" y="281"/>
                  </a:lnTo>
                  <a:lnTo>
                    <a:pt x="492" y="281"/>
                  </a:lnTo>
                  <a:lnTo>
                    <a:pt x="494" y="281"/>
                  </a:lnTo>
                  <a:lnTo>
                    <a:pt x="496" y="281"/>
                  </a:lnTo>
                  <a:lnTo>
                    <a:pt x="496" y="279"/>
                  </a:lnTo>
                  <a:lnTo>
                    <a:pt x="496" y="277"/>
                  </a:lnTo>
                  <a:lnTo>
                    <a:pt x="498" y="277"/>
                  </a:lnTo>
                  <a:lnTo>
                    <a:pt x="498" y="279"/>
                  </a:lnTo>
                  <a:lnTo>
                    <a:pt x="496" y="279"/>
                  </a:lnTo>
                  <a:lnTo>
                    <a:pt x="498" y="279"/>
                  </a:lnTo>
                  <a:lnTo>
                    <a:pt x="499" y="279"/>
                  </a:lnTo>
                  <a:lnTo>
                    <a:pt x="498" y="279"/>
                  </a:lnTo>
                  <a:lnTo>
                    <a:pt x="499" y="279"/>
                  </a:lnTo>
                  <a:lnTo>
                    <a:pt x="498" y="279"/>
                  </a:lnTo>
                  <a:lnTo>
                    <a:pt x="499" y="279"/>
                  </a:lnTo>
                  <a:lnTo>
                    <a:pt x="499" y="281"/>
                  </a:lnTo>
                  <a:lnTo>
                    <a:pt x="498" y="281"/>
                  </a:lnTo>
                  <a:lnTo>
                    <a:pt x="496" y="281"/>
                  </a:lnTo>
                  <a:lnTo>
                    <a:pt x="496" y="283"/>
                  </a:lnTo>
                  <a:lnTo>
                    <a:pt x="494" y="283"/>
                  </a:lnTo>
                  <a:lnTo>
                    <a:pt x="492" y="283"/>
                  </a:lnTo>
                  <a:lnTo>
                    <a:pt x="492" y="281"/>
                  </a:lnTo>
                  <a:lnTo>
                    <a:pt x="490" y="283"/>
                  </a:lnTo>
                  <a:lnTo>
                    <a:pt x="488" y="283"/>
                  </a:lnTo>
                  <a:lnTo>
                    <a:pt x="486" y="284"/>
                  </a:lnTo>
                  <a:lnTo>
                    <a:pt x="484" y="284"/>
                  </a:lnTo>
                  <a:lnTo>
                    <a:pt x="486" y="284"/>
                  </a:lnTo>
                  <a:lnTo>
                    <a:pt x="488" y="284"/>
                  </a:lnTo>
                  <a:lnTo>
                    <a:pt x="490" y="284"/>
                  </a:lnTo>
                  <a:lnTo>
                    <a:pt x="490" y="283"/>
                  </a:lnTo>
                  <a:lnTo>
                    <a:pt x="492" y="283"/>
                  </a:lnTo>
                  <a:lnTo>
                    <a:pt x="492" y="284"/>
                  </a:lnTo>
                  <a:lnTo>
                    <a:pt x="490" y="284"/>
                  </a:lnTo>
                  <a:lnTo>
                    <a:pt x="492" y="284"/>
                  </a:lnTo>
                  <a:lnTo>
                    <a:pt x="492" y="286"/>
                  </a:lnTo>
                  <a:lnTo>
                    <a:pt x="490" y="286"/>
                  </a:lnTo>
                  <a:lnTo>
                    <a:pt x="492" y="286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2" y="288"/>
                  </a:lnTo>
                  <a:lnTo>
                    <a:pt x="490" y="288"/>
                  </a:lnTo>
                  <a:lnTo>
                    <a:pt x="488" y="288"/>
                  </a:lnTo>
                  <a:lnTo>
                    <a:pt x="488" y="290"/>
                  </a:lnTo>
                  <a:lnTo>
                    <a:pt x="488" y="292"/>
                  </a:lnTo>
                  <a:lnTo>
                    <a:pt x="484" y="292"/>
                  </a:lnTo>
                  <a:lnTo>
                    <a:pt x="484" y="294"/>
                  </a:lnTo>
                  <a:lnTo>
                    <a:pt x="484" y="292"/>
                  </a:lnTo>
                  <a:lnTo>
                    <a:pt x="482" y="292"/>
                  </a:lnTo>
                  <a:lnTo>
                    <a:pt x="480" y="292"/>
                  </a:lnTo>
                  <a:lnTo>
                    <a:pt x="480" y="294"/>
                  </a:lnTo>
                  <a:lnTo>
                    <a:pt x="478" y="294"/>
                  </a:lnTo>
                  <a:lnTo>
                    <a:pt x="476" y="294"/>
                  </a:lnTo>
                  <a:lnTo>
                    <a:pt x="474" y="296"/>
                  </a:lnTo>
                  <a:lnTo>
                    <a:pt x="476" y="296"/>
                  </a:lnTo>
                  <a:lnTo>
                    <a:pt x="478" y="296"/>
                  </a:lnTo>
                  <a:lnTo>
                    <a:pt x="478" y="294"/>
                  </a:lnTo>
                  <a:lnTo>
                    <a:pt x="480" y="294"/>
                  </a:lnTo>
                  <a:lnTo>
                    <a:pt x="482" y="294"/>
                  </a:lnTo>
                  <a:lnTo>
                    <a:pt x="484" y="294"/>
                  </a:lnTo>
                  <a:lnTo>
                    <a:pt x="486" y="294"/>
                  </a:lnTo>
                  <a:lnTo>
                    <a:pt x="486" y="292"/>
                  </a:lnTo>
                  <a:lnTo>
                    <a:pt x="488" y="292"/>
                  </a:lnTo>
                  <a:lnTo>
                    <a:pt x="488" y="290"/>
                  </a:lnTo>
                  <a:lnTo>
                    <a:pt x="490" y="290"/>
                  </a:lnTo>
                  <a:lnTo>
                    <a:pt x="492" y="290"/>
                  </a:lnTo>
                  <a:lnTo>
                    <a:pt x="492" y="288"/>
                  </a:lnTo>
                  <a:lnTo>
                    <a:pt x="494" y="288"/>
                  </a:lnTo>
                  <a:lnTo>
                    <a:pt x="492" y="290"/>
                  </a:lnTo>
                  <a:lnTo>
                    <a:pt x="494" y="290"/>
                  </a:lnTo>
                  <a:lnTo>
                    <a:pt x="492" y="290"/>
                  </a:lnTo>
                  <a:lnTo>
                    <a:pt x="492" y="292"/>
                  </a:lnTo>
                  <a:lnTo>
                    <a:pt x="492" y="290"/>
                  </a:lnTo>
                  <a:lnTo>
                    <a:pt x="494" y="290"/>
                  </a:lnTo>
                  <a:lnTo>
                    <a:pt x="494" y="288"/>
                  </a:lnTo>
                  <a:lnTo>
                    <a:pt x="494" y="290"/>
                  </a:lnTo>
                  <a:lnTo>
                    <a:pt x="496" y="290"/>
                  </a:lnTo>
                  <a:lnTo>
                    <a:pt x="496" y="288"/>
                  </a:lnTo>
                  <a:lnTo>
                    <a:pt x="498" y="288"/>
                  </a:lnTo>
                  <a:lnTo>
                    <a:pt x="498" y="286"/>
                  </a:lnTo>
                  <a:lnTo>
                    <a:pt x="499" y="286"/>
                  </a:lnTo>
                  <a:lnTo>
                    <a:pt x="499" y="288"/>
                  </a:lnTo>
                  <a:lnTo>
                    <a:pt x="501" y="286"/>
                  </a:lnTo>
                  <a:lnTo>
                    <a:pt x="499" y="286"/>
                  </a:lnTo>
                  <a:lnTo>
                    <a:pt x="501" y="286"/>
                  </a:lnTo>
                  <a:lnTo>
                    <a:pt x="503" y="286"/>
                  </a:lnTo>
                  <a:lnTo>
                    <a:pt x="503" y="284"/>
                  </a:lnTo>
                  <a:lnTo>
                    <a:pt x="503" y="286"/>
                  </a:lnTo>
                  <a:lnTo>
                    <a:pt x="505" y="286"/>
                  </a:lnTo>
                  <a:lnTo>
                    <a:pt x="503" y="286"/>
                  </a:lnTo>
                  <a:lnTo>
                    <a:pt x="503" y="288"/>
                  </a:lnTo>
                  <a:lnTo>
                    <a:pt x="503" y="286"/>
                  </a:lnTo>
                  <a:lnTo>
                    <a:pt x="505" y="286"/>
                  </a:lnTo>
                  <a:lnTo>
                    <a:pt x="503" y="288"/>
                  </a:lnTo>
                  <a:lnTo>
                    <a:pt x="505" y="288"/>
                  </a:lnTo>
                  <a:lnTo>
                    <a:pt x="505" y="286"/>
                  </a:lnTo>
                  <a:lnTo>
                    <a:pt x="507" y="286"/>
                  </a:lnTo>
                  <a:lnTo>
                    <a:pt x="505" y="286"/>
                  </a:lnTo>
                  <a:lnTo>
                    <a:pt x="507" y="286"/>
                  </a:lnTo>
                  <a:lnTo>
                    <a:pt x="509" y="286"/>
                  </a:lnTo>
                  <a:lnTo>
                    <a:pt x="507" y="286"/>
                  </a:lnTo>
                  <a:lnTo>
                    <a:pt x="509" y="286"/>
                  </a:lnTo>
                  <a:lnTo>
                    <a:pt x="509" y="288"/>
                  </a:lnTo>
                  <a:lnTo>
                    <a:pt x="507" y="288"/>
                  </a:lnTo>
                  <a:lnTo>
                    <a:pt x="509" y="288"/>
                  </a:lnTo>
                  <a:lnTo>
                    <a:pt x="511" y="288"/>
                  </a:lnTo>
                  <a:lnTo>
                    <a:pt x="511" y="290"/>
                  </a:lnTo>
                  <a:lnTo>
                    <a:pt x="511" y="292"/>
                  </a:lnTo>
                  <a:lnTo>
                    <a:pt x="509" y="292"/>
                  </a:lnTo>
                  <a:lnTo>
                    <a:pt x="509" y="290"/>
                  </a:lnTo>
                  <a:lnTo>
                    <a:pt x="509" y="292"/>
                  </a:lnTo>
                  <a:lnTo>
                    <a:pt x="507" y="292"/>
                  </a:lnTo>
                  <a:lnTo>
                    <a:pt x="509" y="292"/>
                  </a:lnTo>
                  <a:lnTo>
                    <a:pt x="509" y="290"/>
                  </a:lnTo>
                  <a:lnTo>
                    <a:pt x="507" y="292"/>
                  </a:lnTo>
                  <a:lnTo>
                    <a:pt x="507" y="290"/>
                  </a:lnTo>
                  <a:lnTo>
                    <a:pt x="507" y="292"/>
                  </a:lnTo>
                  <a:lnTo>
                    <a:pt x="505" y="292"/>
                  </a:lnTo>
                  <a:lnTo>
                    <a:pt x="503" y="292"/>
                  </a:lnTo>
                  <a:lnTo>
                    <a:pt x="503" y="294"/>
                  </a:lnTo>
                  <a:lnTo>
                    <a:pt x="503" y="292"/>
                  </a:lnTo>
                  <a:lnTo>
                    <a:pt x="505" y="292"/>
                  </a:lnTo>
                  <a:lnTo>
                    <a:pt x="507" y="292"/>
                  </a:lnTo>
                  <a:lnTo>
                    <a:pt x="507" y="294"/>
                  </a:lnTo>
                  <a:lnTo>
                    <a:pt x="505" y="294"/>
                  </a:lnTo>
                  <a:lnTo>
                    <a:pt x="503" y="294"/>
                  </a:lnTo>
                  <a:lnTo>
                    <a:pt x="505" y="294"/>
                  </a:lnTo>
                  <a:lnTo>
                    <a:pt x="507" y="294"/>
                  </a:lnTo>
                  <a:lnTo>
                    <a:pt x="505" y="296"/>
                  </a:lnTo>
                  <a:lnTo>
                    <a:pt x="503" y="296"/>
                  </a:lnTo>
                  <a:lnTo>
                    <a:pt x="499" y="296"/>
                  </a:lnTo>
                  <a:lnTo>
                    <a:pt x="498" y="296"/>
                  </a:lnTo>
                  <a:lnTo>
                    <a:pt x="496" y="296"/>
                  </a:lnTo>
                  <a:lnTo>
                    <a:pt x="494" y="296"/>
                  </a:lnTo>
                  <a:lnTo>
                    <a:pt x="492" y="296"/>
                  </a:lnTo>
                  <a:lnTo>
                    <a:pt x="492" y="298"/>
                  </a:lnTo>
                  <a:lnTo>
                    <a:pt x="490" y="298"/>
                  </a:lnTo>
                  <a:lnTo>
                    <a:pt x="488" y="298"/>
                  </a:lnTo>
                  <a:lnTo>
                    <a:pt x="490" y="298"/>
                  </a:lnTo>
                  <a:lnTo>
                    <a:pt x="492" y="298"/>
                  </a:lnTo>
                  <a:lnTo>
                    <a:pt x="494" y="298"/>
                  </a:lnTo>
                  <a:lnTo>
                    <a:pt x="496" y="298"/>
                  </a:lnTo>
                  <a:lnTo>
                    <a:pt x="496" y="296"/>
                  </a:lnTo>
                  <a:lnTo>
                    <a:pt x="498" y="296"/>
                  </a:lnTo>
                  <a:lnTo>
                    <a:pt x="499" y="296"/>
                  </a:lnTo>
                  <a:lnTo>
                    <a:pt x="501" y="296"/>
                  </a:lnTo>
                  <a:lnTo>
                    <a:pt x="501" y="298"/>
                  </a:lnTo>
                  <a:lnTo>
                    <a:pt x="499" y="298"/>
                  </a:lnTo>
                  <a:lnTo>
                    <a:pt x="501" y="298"/>
                  </a:lnTo>
                  <a:lnTo>
                    <a:pt x="503" y="296"/>
                  </a:lnTo>
                  <a:lnTo>
                    <a:pt x="503" y="298"/>
                  </a:lnTo>
                  <a:lnTo>
                    <a:pt x="505" y="296"/>
                  </a:lnTo>
                  <a:lnTo>
                    <a:pt x="507" y="296"/>
                  </a:lnTo>
                  <a:lnTo>
                    <a:pt x="507" y="298"/>
                  </a:lnTo>
                  <a:lnTo>
                    <a:pt x="507" y="296"/>
                  </a:lnTo>
                  <a:lnTo>
                    <a:pt x="507" y="298"/>
                  </a:lnTo>
                  <a:lnTo>
                    <a:pt x="509" y="298"/>
                  </a:lnTo>
                  <a:lnTo>
                    <a:pt x="509" y="296"/>
                  </a:lnTo>
                  <a:lnTo>
                    <a:pt x="509" y="298"/>
                  </a:lnTo>
                  <a:lnTo>
                    <a:pt x="511" y="298"/>
                  </a:lnTo>
                  <a:lnTo>
                    <a:pt x="511" y="296"/>
                  </a:lnTo>
                  <a:lnTo>
                    <a:pt x="511" y="298"/>
                  </a:lnTo>
                  <a:lnTo>
                    <a:pt x="509" y="300"/>
                  </a:lnTo>
                  <a:lnTo>
                    <a:pt x="509" y="302"/>
                  </a:lnTo>
                  <a:lnTo>
                    <a:pt x="509" y="300"/>
                  </a:lnTo>
                  <a:lnTo>
                    <a:pt x="511" y="300"/>
                  </a:lnTo>
                  <a:lnTo>
                    <a:pt x="511" y="298"/>
                  </a:lnTo>
                  <a:lnTo>
                    <a:pt x="513" y="298"/>
                  </a:lnTo>
                  <a:lnTo>
                    <a:pt x="515" y="298"/>
                  </a:lnTo>
                  <a:lnTo>
                    <a:pt x="517" y="298"/>
                  </a:lnTo>
                  <a:lnTo>
                    <a:pt x="517" y="300"/>
                  </a:lnTo>
                  <a:lnTo>
                    <a:pt x="515" y="300"/>
                  </a:lnTo>
                  <a:lnTo>
                    <a:pt x="513" y="300"/>
                  </a:lnTo>
                  <a:lnTo>
                    <a:pt x="515" y="300"/>
                  </a:lnTo>
                  <a:lnTo>
                    <a:pt x="513" y="300"/>
                  </a:lnTo>
                  <a:lnTo>
                    <a:pt x="511" y="302"/>
                  </a:lnTo>
                  <a:lnTo>
                    <a:pt x="513" y="302"/>
                  </a:lnTo>
                  <a:lnTo>
                    <a:pt x="515" y="302"/>
                  </a:lnTo>
                  <a:lnTo>
                    <a:pt x="517" y="302"/>
                  </a:lnTo>
                  <a:lnTo>
                    <a:pt x="515" y="302"/>
                  </a:lnTo>
                  <a:lnTo>
                    <a:pt x="517" y="302"/>
                  </a:lnTo>
                  <a:lnTo>
                    <a:pt x="517" y="304"/>
                  </a:lnTo>
                  <a:lnTo>
                    <a:pt x="517" y="306"/>
                  </a:lnTo>
                  <a:lnTo>
                    <a:pt x="519" y="306"/>
                  </a:lnTo>
                  <a:lnTo>
                    <a:pt x="517" y="306"/>
                  </a:lnTo>
                  <a:lnTo>
                    <a:pt x="517" y="308"/>
                  </a:lnTo>
                  <a:lnTo>
                    <a:pt x="515" y="308"/>
                  </a:lnTo>
                  <a:lnTo>
                    <a:pt x="517" y="308"/>
                  </a:lnTo>
                  <a:lnTo>
                    <a:pt x="517" y="309"/>
                  </a:lnTo>
                  <a:lnTo>
                    <a:pt x="517" y="311"/>
                  </a:lnTo>
                  <a:lnTo>
                    <a:pt x="517" y="313"/>
                  </a:lnTo>
                  <a:lnTo>
                    <a:pt x="515" y="313"/>
                  </a:lnTo>
                  <a:lnTo>
                    <a:pt x="517" y="313"/>
                  </a:lnTo>
                  <a:lnTo>
                    <a:pt x="515" y="313"/>
                  </a:lnTo>
                  <a:lnTo>
                    <a:pt x="515" y="315"/>
                  </a:lnTo>
                  <a:lnTo>
                    <a:pt x="513" y="313"/>
                  </a:lnTo>
                  <a:lnTo>
                    <a:pt x="513" y="315"/>
                  </a:lnTo>
                  <a:lnTo>
                    <a:pt x="511" y="315"/>
                  </a:lnTo>
                  <a:lnTo>
                    <a:pt x="513" y="315"/>
                  </a:lnTo>
                  <a:lnTo>
                    <a:pt x="515" y="315"/>
                  </a:lnTo>
                  <a:lnTo>
                    <a:pt x="515" y="317"/>
                  </a:lnTo>
                  <a:lnTo>
                    <a:pt x="515" y="315"/>
                  </a:lnTo>
                  <a:lnTo>
                    <a:pt x="517" y="315"/>
                  </a:lnTo>
                  <a:lnTo>
                    <a:pt x="517" y="317"/>
                  </a:lnTo>
                  <a:lnTo>
                    <a:pt x="515" y="317"/>
                  </a:lnTo>
                  <a:lnTo>
                    <a:pt x="515" y="319"/>
                  </a:lnTo>
                  <a:lnTo>
                    <a:pt x="515" y="321"/>
                  </a:lnTo>
                  <a:lnTo>
                    <a:pt x="515" y="323"/>
                  </a:lnTo>
                  <a:lnTo>
                    <a:pt x="513" y="323"/>
                  </a:lnTo>
                  <a:lnTo>
                    <a:pt x="513" y="325"/>
                  </a:lnTo>
                  <a:lnTo>
                    <a:pt x="513" y="327"/>
                  </a:lnTo>
                  <a:lnTo>
                    <a:pt x="511" y="327"/>
                  </a:lnTo>
                  <a:lnTo>
                    <a:pt x="511" y="329"/>
                  </a:lnTo>
                  <a:lnTo>
                    <a:pt x="513" y="329"/>
                  </a:lnTo>
                  <a:lnTo>
                    <a:pt x="511" y="329"/>
                  </a:lnTo>
                  <a:lnTo>
                    <a:pt x="511" y="331"/>
                  </a:lnTo>
                  <a:lnTo>
                    <a:pt x="511" y="332"/>
                  </a:lnTo>
                  <a:lnTo>
                    <a:pt x="511" y="334"/>
                  </a:lnTo>
                  <a:lnTo>
                    <a:pt x="509" y="334"/>
                  </a:lnTo>
                  <a:lnTo>
                    <a:pt x="507" y="334"/>
                  </a:lnTo>
                  <a:lnTo>
                    <a:pt x="507" y="336"/>
                  </a:lnTo>
                  <a:lnTo>
                    <a:pt x="509" y="336"/>
                  </a:lnTo>
                  <a:lnTo>
                    <a:pt x="507" y="336"/>
                  </a:lnTo>
                  <a:lnTo>
                    <a:pt x="509" y="336"/>
                  </a:lnTo>
                  <a:lnTo>
                    <a:pt x="509" y="338"/>
                  </a:lnTo>
                  <a:lnTo>
                    <a:pt x="507" y="338"/>
                  </a:lnTo>
                  <a:lnTo>
                    <a:pt x="509" y="338"/>
                  </a:lnTo>
                  <a:lnTo>
                    <a:pt x="507" y="338"/>
                  </a:lnTo>
                  <a:lnTo>
                    <a:pt x="507" y="340"/>
                  </a:lnTo>
                  <a:lnTo>
                    <a:pt x="505" y="340"/>
                  </a:lnTo>
                  <a:lnTo>
                    <a:pt x="505" y="338"/>
                  </a:lnTo>
                  <a:lnTo>
                    <a:pt x="505" y="340"/>
                  </a:lnTo>
                  <a:lnTo>
                    <a:pt x="505" y="342"/>
                  </a:lnTo>
                  <a:lnTo>
                    <a:pt x="505" y="340"/>
                  </a:lnTo>
                  <a:lnTo>
                    <a:pt x="505" y="342"/>
                  </a:lnTo>
                  <a:lnTo>
                    <a:pt x="505" y="344"/>
                  </a:lnTo>
                  <a:lnTo>
                    <a:pt x="503" y="344"/>
                  </a:lnTo>
                  <a:lnTo>
                    <a:pt x="503" y="346"/>
                  </a:lnTo>
                  <a:lnTo>
                    <a:pt x="503" y="348"/>
                  </a:lnTo>
                  <a:lnTo>
                    <a:pt x="501" y="348"/>
                  </a:lnTo>
                  <a:lnTo>
                    <a:pt x="501" y="350"/>
                  </a:lnTo>
                  <a:lnTo>
                    <a:pt x="499" y="350"/>
                  </a:lnTo>
                  <a:lnTo>
                    <a:pt x="499" y="352"/>
                  </a:lnTo>
                  <a:lnTo>
                    <a:pt x="501" y="352"/>
                  </a:lnTo>
                  <a:lnTo>
                    <a:pt x="499" y="352"/>
                  </a:lnTo>
                  <a:lnTo>
                    <a:pt x="501" y="352"/>
                  </a:lnTo>
                  <a:lnTo>
                    <a:pt x="501" y="354"/>
                  </a:lnTo>
                  <a:lnTo>
                    <a:pt x="501" y="356"/>
                  </a:lnTo>
                  <a:lnTo>
                    <a:pt x="501" y="357"/>
                  </a:lnTo>
                  <a:lnTo>
                    <a:pt x="499" y="357"/>
                  </a:lnTo>
                  <a:lnTo>
                    <a:pt x="499" y="359"/>
                  </a:lnTo>
                  <a:lnTo>
                    <a:pt x="501" y="359"/>
                  </a:lnTo>
                  <a:lnTo>
                    <a:pt x="501" y="361"/>
                  </a:lnTo>
                  <a:lnTo>
                    <a:pt x="501" y="363"/>
                  </a:lnTo>
                  <a:lnTo>
                    <a:pt x="499" y="363"/>
                  </a:lnTo>
                  <a:lnTo>
                    <a:pt x="498" y="363"/>
                  </a:lnTo>
                  <a:lnTo>
                    <a:pt x="496" y="363"/>
                  </a:lnTo>
                  <a:lnTo>
                    <a:pt x="498" y="363"/>
                  </a:lnTo>
                  <a:lnTo>
                    <a:pt x="498" y="365"/>
                  </a:lnTo>
                  <a:lnTo>
                    <a:pt x="499" y="365"/>
                  </a:lnTo>
                  <a:lnTo>
                    <a:pt x="499" y="367"/>
                  </a:lnTo>
                  <a:lnTo>
                    <a:pt x="498" y="367"/>
                  </a:lnTo>
                  <a:lnTo>
                    <a:pt x="498" y="369"/>
                  </a:lnTo>
                  <a:lnTo>
                    <a:pt x="496" y="369"/>
                  </a:lnTo>
                  <a:lnTo>
                    <a:pt x="494" y="369"/>
                  </a:lnTo>
                  <a:lnTo>
                    <a:pt x="494" y="371"/>
                  </a:lnTo>
                  <a:lnTo>
                    <a:pt x="494" y="369"/>
                  </a:lnTo>
                  <a:lnTo>
                    <a:pt x="492" y="369"/>
                  </a:lnTo>
                  <a:lnTo>
                    <a:pt x="492" y="367"/>
                  </a:lnTo>
                  <a:lnTo>
                    <a:pt x="492" y="365"/>
                  </a:lnTo>
                  <a:lnTo>
                    <a:pt x="490" y="365"/>
                  </a:lnTo>
                  <a:lnTo>
                    <a:pt x="490" y="363"/>
                  </a:lnTo>
                  <a:lnTo>
                    <a:pt x="488" y="361"/>
                  </a:lnTo>
                  <a:lnTo>
                    <a:pt x="488" y="359"/>
                  </a:lnTo>
                  <a:lnTo>
                    <a:pt x="486" y="359"/>
                  </a:lnTo>
                  <a:lnTo>
                    <a:pt x="486" y="357"/>
                  </a:lnTo>
                  <a:lnTo>
                    <a:pt x="484" y="356"/>
                  </a:lnTo>
                  <a:lnTo>
                    <a:pt x="484" y="354"/>
                  </a:lnTo>
                  <a:lnTo>
                    <a:pt x="482" y="352"/>
                  </a:lnTo>
                  <a:lnTo>
                    <a:pt x="482" y="350"/>
                  </a:lnTo>
                  <a:lnTo>
                    <a:pt x="480" y="348"/>
                  </a:lnTo>
                  <a:lnTo>
                    <a:pt x="476" y="344"/>
                  </a:lnTo>
                  <a:lnTo>
                    <a:pt x="476" y="342"/>
                  </a:lnTo>
                  <a:lnTo>
                    <a:pt x="476" y="340"/>
                  </a:lnTo>
                  <a:lnTo>
                    <a:pt x="474" y="340"/>
                  </a:lnTo>
                  <a:lnTo>
                    <a:pt x="474" y="338"/>
                  </a:lnTo>
                  <a:lnTo>
                    <a:pt x="474" y="340"/>
                  </a:lnTo>
                  <a:lnTo>
                    <a:pt x="473" y="340"/>
                  </a:lnTo>
                  <a:lnTo>
                    <a:pt x="471" y="342"/>
                  </a:lnTo>
                  <a:lnTo>
                    <a:pt x="469" y="342"/>
                  </a:lnTo>
                  <a:lnTo>
                    <a:pt x="469" y="344"/>
                  </a:lnTo>
                  <a:lnTo>
                    <a:pt x="463" y="346"/>
                  </a:lnTo>
                  <a:lnTo>
                    <a:pt x="461" y="348"/>
                  </a:lnTo>
                  <a:lnTo>
                    <a:pt x="459" y="348"/>
                  </a:lnTo>
                  <a:lnTo>
                    <a:pt x="457" y="350"/>
                  </a:lnTo>
                  <a:lnTo>
                    <a:pt x="455" y="350"/>
                  </a:lnTo>
                  <a:lnTo>
                    <a:pt x="455" y="352"/>
                  </a:lnTo>
                  <a:lnTo>
                    <a:pt x="453" y="354"/>
                  </a:lnTo>
                  <a:lnTo>
                    <a:pt x="451" y="354"/>
                  </a:lnTo>
                  <a:lnTo>
                    <a:pt x="450" y="356"/>
                  </a:lnTo>
                  <a:lnTo>
                    <a:pt x="446" y="356"/>
                  </a:lnTo>
                  <a:lnTo>
                    <a:pt x="446" y="357"/>
                  </a:lnTo>
                  <a:lnTo>
                    <a:pt x="440" y="359"/>
                  </a:lnTo>
                  <a:lnTo>
                    <a:pt x="434" y="363"/>
                  </a:lnTo>
                  <a:lnTo>
                    <a:pt x="428" y="367"/>
                  </a:lnTo>
                  <a:lnTo>
                    <a:pt x="425" y="369"/>
                  </a:lnTo>
                  <a:lnTo>
                    <a:pt x="423" y="371"/>
                  </a:lnTo>
                  <a:lnTo>
                    <a:pt x="419" y="373"/>
                  </a:lnTo>
                  <a:lnTo>
                    <a:pt x="413" y="377"/>
                  </a:lnTo>
                  <a:lnTo>
                    <a:pt x="411" y="377"/>
                  </a:lnTo>
                  <a:lnTo>
                    <a:pt x="407" y="379"/>
                  </a:lnTo>
                  <a:lnTo>
                    <a:pt x="403" y="380"/>
                  </a:lnTo>
                  <a:lnTo>
                    <a:pt x="400" y="382"/>
                  </a:lnTo>
                  <a:lnTo>
                    <a:pt x="400" y="384"/>
                  </a:lnTo>
                  <a:lnTo>
                    <a:pt x="396" y="386"/>
                  </a:lnTo>
                  <a:lnTo>
                    <a:pt x="386" y="390"/>
                  </a:lnTo>
                  <a:lnTo>
                    <a:pt x="382" y="392"/>
                  </a:lnTo>
                  <a:lnTo>
                    <a:pt x="380" y="394"/>
                  </a:lnTo>
                  <a:lnTo>
                    <a:pt x="378" y="396"/>
                  </a:lnTo>
                  <a:lnTo>
                    <a:pt x="375" y="396"/>
                  </a:lnTo>
                  <a:lnTo>
                    <a:pt x="373" y="398"/>
                  </a:lnTo>
                  <a:lnTo>
                    <a:pt x="371" y="398"/>
                  </a:lnTo>
                  <a:lnTo>
                    <a:pt x="371" y="400"/>
                  </a:lnTo>
                  <a:lnTo>
                    <a:pt x="363" y="404"/>
                  </a:lnTo>
                  <a:lnTo>
                    <a:pt x="361" y="404"/>
                  </a:lnTo>
                  <a:lnTo>
                    <a:pt x="352" y="409"/>
                  </a:lnTo>
                  <a:lnTo>
                    <a:pt x="348" y="411"/>
                  </a:lnTo>
                  <a:lnTo>
                    <a:pt x="344" y="413"/>
                  </a:lnTo>
                  <a:lnTo>
                    <a:pt x="340" y="415"/>
                  </a:lnTo>
                  <a:lnTo>
                    <a:pt x="338" y="417"/>
                  </a:lnTo>
                  <a:lnTo>
                    <a:pt x="336" y="417"/>
                  </a:lnTo>
                  <a:lnTo>
                    <a:pt x="332" y="419"/>
                  </a:lnTo>
                  <a:lnTo>
                    <a:pt x="330" y="421"/>
                  </a:lnTo>
                  <a:lnTo>
                    <a:pt x="329" y="421"/>
                  </a:lnTo>
                  <a:lnTo>
                    <a:pt x="327" y="423"/>
                  </a:lnTo>
                  <a:lnTo>
                    <a:pt x="323" y="425"/>
                  </a:lnTo>
                  <a:lnTo>
                    <a:pt x="319" y="427"/>
                  </a:lnTo>
                  <a:lnTo>
                    <a:pt x="317" y="428"/>
                  </a:lnTo>
                  <a:lnTo>
                    <a:pt x="309" y="430"/>
                  </a:lnTo>
                  <a:lnTo>
                    <a:pt x="305" y="434"/>
                  </a:lnTo>
                  <a:lnTo>
                    <a:pt x="298" y="436"/>
                  </a:lnTo>
                  <a:lnTo>
                    <a:pt x="292" y="440"/>
                  </a:lnTo>
                  <a:lnTo>
                    <a:pt x="286" y="444"/>
                  </a:lnTo>
                  <a:lnTo>
                    <a:pt x="281" y="446"/>
                  </a:lnTo>
                  <a:lnTo>
                    <a:pt x="279" y="446"/>
                  </a:lnTo>
                  <a:lnTo>
                    <a:pt x="277" y="448"/>
                  </a:lnTo>
                  <a:lnTo>
                    <a:pt x="275" y="448"/>
                  </a:lnTo>
                  <a:lnTo>
                    <a:pt x="271" y="450"/>
                  </a:lnTo>
                  <a:lnTo>
                    <a:pt x="269" y="452"/>
                  </a:lnTo>
                  <a:lnTo>
                    <a:pt x="267" y="452"/>
                  </a:lnTo>
                  <a:lnTo>
                    <a:pt x="263" y="453"/>
                  </a:lnTo>
                  <a:lnTo>
                    <a:pt x="263" y="455"/>
                  </a:lnTo>
                  <a:lnTo>
                    <a:pt x="257" y="457"/>
                  </a:lnTo>
                  <a:lnTo>
                    <a:pt x="256" y="457"/>
                  </a:lnTo>
                  <a:lnTo>
                    <a:pt x="252" y="459"/>
                  </a:lnTo>
                  <a:lnTo>
                    <a:pt x="250" y="461"/>
                  </a:lnTo>
                  <a:lnTo>
                    <a:pt x="248" y="461"/>
                  </a:lnTo>
                  <a:lnTo>
                    <a:pt x="246" y="459"/>
                  </a:lnTo>
                  <a:lnTo>
                    <a:pt x="244" y="457"/>
                  </a:lnTo>
                  <a:lnTo>
                    <a:pt x="246" y="457"/>
                  </a:lnTo>
                  <a:lnTo>
                    <a:pt x="246" y="455"/>
                  </a:lnTo>
                  <a:lnTo>
                    <a:pt x="248" y="457"/>
                  </a:lnTo>
                  <a:lnTo>
                    <a:pt x="250" y="457"/>
                  </a:lnTo>
                  <a:lnTo>
                    <a:pt x="250" y="455"/>
                  </a:lnTo>
                  <a:lnTo>
                    <a:pt x="252" y="455"/>
                  </a:lnTo>
                  <a:lnTo>
                    <a:pt x="252" y="457"/>
                  </a:lnTo>
                  <a:lnTo>
                    <a:pt x="252" y="455"/>
                  </a:lnTo>
                  <a:lnTo>
                    <a:pt x="250" y="455"/>
                  </a:lnTo>
                  <a:lnTo>
                    <a:pt x="248" y="453"/>
                  </a:lnTo>
                  <a:lnTo>
                    <a:pt x="248" y="452"/>
                  </a:lnTo>
                  <a:lnTo>
                    <a:pt x="246" y="450"/>
                  </a:lnTo>
                  <a:lnTo>
                    <a:pt x="244" y="448"/>
                  </a:lnTo>
                  <a:lnTo>
                    <a:pt x="242" y="446"/>
                  </a:lnTo>
                  <a:lnTo>
                    <a:pt x="240" y="446"/>
                  </a:lnTo>
                  <a:lnTo>
                    <a:pt x="242" y="446"/>
                  </a:lnTo>
                  <a:lnTo>
                    <a:pt x="242" y="444"/>
                  </a:lnTo>
                  <a:lnTo>
                    <a:pt x="240" y="444"/>
                  </a:lnTo>
                  <a:lnTo>
                    <a:pt x="238" y="444"/>
                  </a:lnTo>
                  <a:lnTo>
                    <a:pt x="240" y="444"/>
                  </a:lnTo>
                  <a:lnTo>
                    <a:pt x="242" y="444"/>
                  </a:lnTo>
                  <a:lnTo>
                    <a:pt x="242" y="442"/>
                  </a:lnTo>
                  <a:lnTo>
                    <a:pt x="240" y="442"/>
                  </a:lnTo>
                  <a:lnTo>
                    <a:pt x="238" y="444"/>
                  </a:lnTo>
                  <a:lnTo>
                    <a:pt x="236" y="444"/>
                  </a:lnTo>
                  <a:lnTo>
                    <a:pt x="234" y="444"/>
                  </a:lnTo>
                  <a:lnTo>
                    <a:pt x="233" y="444"/>
                  </a:lnTo>
                  <a:lnTo>
                    <a:pt x="231" y="444"/>
                  </a:lnTo>
                  <a:lnTo>
                    <a:pt x="229" y="444"/>
                  </a:lnTo>
                  <a:lnTo>
                    <a:pt x="229" y="442"/>
                  </a:lnTo>
                  <a:lnTo>
                    <a:pt x="227" y="442"/>
                  </a:lnTo>
                  <a:lnTo>
                    <a:pt x="227" y="440"/>
                  </a:lnTo>
                  <a:lnTo>
                    <a:pt x="225" y="440"/>
                  </a:lnTo>
                  <a:lnTo>
                    <a:pt x="225" y="438"/>
                  </a:lnTo>
                  <a:lnTo>
                    <a:pt x="225" y="436"/>
                  </a:lnTo>
                  <a:lnTo>
                    <a:pt x="225" y="434"/>
                  </a:lnTo>
                  <a:lnTo>
                    <a:pt x="225" y="432"/>
                  </a:lnTo>
                  <a:lnTo>
                    <a:pt x="227" y="430"/>
                  </a:lnTo>
                  <a:lnTo>
                    <a:pt x="227" y="428"/>
                  </a:lnTo>
                  <a:lnTo>
                    <a:pt x="229" y="428"/>
                  </a:lnTo>
                  <a:lnTo>
                    <a:pt x="229" y="427"/>
                  </a:lnTo>
                  <a:lnTo>
                    <a:pt x="231" y="427"/>
                  </a:lnTo>
                  <a:lnTo>
                    <a:pt x="233" y="425"/>
                  </a:lnTo>
                  <a:lnTo>
                    <a:pt x="234" y="425"/>
                  </a:lnTo>
                  <a:lnTo>
                    <a:pt x="236" y="423"/>
                  </a:lnTo>
                  <a:lnTo>
                    <a:pt x="236" y="421"/>
                  </a:lnTo>
                  <a:lnTo>
                    <a:pt x="238" y="421"/>
                  </a:lnTo>
                  <a:lnTo>
                    <a:pt x="240" y="421"/>
                  </a:lnTo>
                  <a:lnTo>
                    <a:pt x="240" y="419"/>
                  </a:lnTo>
                  <a:lnTo>
                    <a:pt x="242" y="419"/>
                  </a:lnTo>
                  <a:lnTo>
                    <a:pt x="244" y="419"/>
                  </a:lnTo>
                  <a:lnTo>
                    <a:pt x="244" y="417"/>
                  </a:lnTo>
                  <a:lnTo>
                    <a:pt x="242" y="417"/>
                  </a:lnTo>
                  <a:lnTo>
                    <a:pt x="242" y="415"/>
                  </a:lnTo>
                  <a:lnTo>
                    <a:pt x="240" y="415"/>
                  </a:lnTo>
                  <a:lnTo>
                    <a:pt x="238" y="415"/>
                  </a:lnTo>
                  <a:lnTo>
                    <a:pt x="236" y="415"/>
                  </a:lnTo>
                  <a:lnTo>
                    <a:pt x="234" y="415"/>
                  </a:lnTo>
                  <a:lnTo>
                    <a:pt x="233" y="415"/>
                  </a:lnTo>
                  <a:lnTo>
                    <a:pt x="233" y="413"/>
                  </a:lnTo>
                  <a:lnTo>
                    <a:pt x="234" y="413"/>
                  </a:lnTo>
                  <a:lnTo>
                    <a:pt x="233" y="413"/>
                  </a:lnTo>
                  <a:lnTo>
                    <a:pt x="233" y="411"/>
                  </a:lnTo>
                  <a:lnTo>
                    <a:pt x="233" y="409"/>
                  </a:lnTo>
                  <a:lnTo>
                    <a:pt x="231" y="409"/>
                  </a:lnTo>
                  <a:lnTo>
                    <a:pt x="233" y="409"/>
                  </a:lnTo>
                  <a:lnTo>
                    <a:pt x="233" y="411"/>
                  </a:lnTo>
                  <a:lnTo>
                    <a:pt x="231" y="411"/>
                  </a:lnTo>
                  <a:lnTo>
                    <a:pt x="229" y="411"/>
                  </a:lnTo>
                  <a:lnTo>
                    <a:pt x="231" y="411"/>
                  </a:lnTo>
                  <a:lnTo>
                    <a:pt x="231" y="413"/>
                  </a:lnTo>
                  <a:lnTo>
                    <a:pt x="231" y="415"/>
                  </a:lnTo>
                  <a:lnTo>
                    <a:pt x="229" y="415"/>
                  </a:lnTo>
                  <a:lnTo>
                    <a:pt x="231" y="415"/>
                  </a:lnTo>
                  <a:lnTo>
                    <a:pt x="229" y="415"/>
                  </a:lnTo>
                  <a:lnTo>
                    <a:pt x="229" y="417"/>
                  </a:lnTo>
                  <a:lnTo>
                    <a:pt x="231" y="417"/>
                  </a:lnTo>
                  <a:lnTo>
                    <a:pt x="229" y="417"/>
                  </a:lnTo>
                  <a:lnTo>
                    <a:pt x="227" y="419"/>
                  </a:lnTo>
                  <a:lnTo>
                    <a:pt x="225" y="419"/>
                  </a:lnTo>
                  <a:lnTo>
                    <a:pt x="225" y="421"/>
                  </a:lnTo>
                  <a:lnTo>
                    <a:pt x="223" y="421"/>
                  </a:lnTo>
                  <a:lnTo>
                    <a:pt x="225" y="421"/>
                  </a:lnTo>
                  <a:lnTo>
                    <a:pt x="223" y="423"/>
                  </a:lnTo>
                  <a:lnTo>
                    <a:pt x="221" y="423"/>
                  </a:lnTo>
                  <a:lnTo>
                    <a:pt x="219" y="423"/>
                  </a:lnTo>
                  <a:lnTo>
                    <a:pt x="221" y="425"/>
                  </a:lnTo>
                  <a:lnTo>
                    <a:pt x="219" y="425"/>
                  </a:lnTo>
                  <a:lnTo>
                    <a:pt x="217" y="425"/>
                  </a:lnTo>
                  <a:lnTo>
                    <a:pt x="217" y="427"/>
                  </a:lnTo>
                  <a:lnTo>
                    <a:pt x="219" y="427"/>
                  </a:lnTo>
                  <a:lnTo>
                    <a:pt x="219" y="428"/>
                  </a:lnTo>
                  <a:lnTo>
                    <a:pt x="217" y="428"/>
                  </a:lnTo>
                  <a:lnTo>
                    <a:pt x="217" y="430"/>
                  </a:lnTo>
                  <a:lnTo>
                    <a:pt x="219" y="430"/>
                  </a:lnTo>
                  <a:lnTo>
                    <a:pt x="219" y="432"/>
                  </a:lnTo>
                  <a:lnTo>
                    <a:pt x="219" y="434"/>
                  </a:lnTo>
                  <a:lnTo>
                    <a:pt x="219" y="436"/>
                  </a:lnTo>
                  <a:lnTo>
                    <a:pt x="217" y="436"/>
                  </a:lnTo>
                  <a:lnTo>
                    <a:pt x="219" y="436"/>
                  </a:lnTo>
                  <a:lnTo>
                    <a:pt x="221" y="436"/>
                  </a:lnTo>
                  <a:lnTo>
                    <a:pt x="221" y="438"/>
                  </a:lnTo>
                  <a:lnTo>
                    <a:pt x="223" y="438"/>
                  </a:lnTo>
                  <a:lnTo>
                    <a:pt x="223" y="440"/>
                  </a:lnTo>
                  <a:lnTo>
                    <a:pt x="225" y="440"/>
                  </a:lnTo>
                  <a:lnTo>
                    <a:pt x="225" y="442"/>
                  </a:lnTo>
                  <a:lnTo>
                    <a:pt x="227" y="442"/>
                  </a:lnTo>
                  <a:lnTo>
                    <a:pt x="227" y="444"/>
                  </a:lnTo>
                  <a:lnTo>
                    <a:pt x="227" y="446"/>
                  </a:lnTo>
                  <a:lnTo>
                    <a:pt x="225" y="446"/>
                  </a:lnTo>
                  <a:lnTo>
                    <a:pt x="225" y="448"/>
                  </a:lnTo>
                  <a:lnTo>
                    <a:pt x="227" y="448"/>
                  </a:lnTo>
                  <a:lnTo>
                    <a:pt x="225" y="448"/>
                  </a:lnTo>
                  <a:lnTo>
                    <a:pt x="225" y="450"/>
                  </a:lnTo>
                  <a:lnTo>
                    <a:pt x="227" y="448"/>
                  </a:lnTo>
                  <a:lnTo>
                    <a:pt x="227" y="450"/>
                  </a:lnTo>
                  <a:lnTo>
                    <a:pt x="227" y="452"/>
                  </a:lnTo>
                  <a:lnTo>
                    <a:pt x="227" y="450"/>
                  </a:lnTo>
                  <a:lnTo>
                    <a:pt x="225" y="450"/>
                  </a:lnTo>
                  <a:lnTo>
                    <a:pt x="225" y="452"/>
                  </a:lnTo>
                  <a:lnTo>
                    <a:pt x="227" y="452"/>
                  </a:lnTo>
                  <a:lnTo>
                    <a:pt x="225" y="452"/>
                  </a:lnTo>
                  <a:lnTo>
                    <a:pt x="225" y="453"/>
                  </a:lnTo>
                  <a:lnTo>
                    <a:pt x="227" y="453"/>
                  </a:lnTo>
                  <a:lnTo>
                    <a:pt x="227" y="455"/>
                  </a:lnTo>
                  <a:lnTo>
                    <a:pt x="229" y="455"/>
                  </a:lnTo>
                  <a:lnTo>
                    <a:pt x="229" y="457"/>
                  </a:lnTo>
                  <a:lnTo>
                    <a:pt x="231" y="459"/>
                  </a:lnTo>
                  <a:lnTo>
                    <a:pt x="233" y="461"/>
                  </a:lnTo>
                  <a:lnTo>
                    <a:pt x="231" y="461"/>
                  </a:lnTo>
                  <a:lnTo>
                    <a:pt x="229" y="461"/>
                  </a:lnTo>
                  <a:lnTo>
                    <a:pt x="229" y="463"/>
                  </a:lnTo>
                  <a:lnTo>
                    <a:pt x="231" y="463"/>
                  </a:lnTo>
                  <a:lnTo>
                    <a:pt x="231" y="465"/>
                  </a:lnTo>
                  <a:lnTo>
                    <a:pt x="229" y="465"/>
                  </a:lnTo>
                  <a:lnTo>
                    <a:pt x="231" y="467"/>
                  </a:lnTo>
                  <a:lnTo>
                    <a:pt x="233" y="469"/>
                  </a:lnTo>
                  <a:lnTo>
                    <a:pt x="233" y="471"/>
                  </a:lnTo>
                  <a:lnTo>
                    <a:pt x="231" y="471"/>
                  </a:lnTo>
                  <a:lnTo>
                    <a:pt x="229" y="471"/>
                  </a:lnTo>
                  <a:lnTo>
                    <a:pt x="229" y="469"/>
                  </a:lnTo>
                  <a:lnTo>
                    <a:pt x="229" y="471"/>
                  </a:lnTo>
                  <a:lnTo>
                    <a:pt x="231" y="473"/>
                  </a:lnTo>
                  <a:lnTo>
                    <a:pt x="231" y="475"/>
                  </a:lnTo>
                  <a:lnTo>
                    <a:pt x="233" y="476"/>
                  </a:lnTo>
                  <a:lnTo>
                    <a:pt x="231" y="476"/>
                  </a:lnTo>
                  <a:lnTo>
                    <a:pt x="233" y="476"/>
                  </a:lnTo>
                  <a:lnTo>
                    <a:pt x="233" y="478"/>
                  </a:lnTo>
                  <a:lnTo>
                    <a:pt x="233" y="480"/>
                  </a:lnTo>
                  <a:lnTo>
                    <a:pt x="234" y="480"/>
                  </a:lnTo>
                  <a:lnTo>
                    <a:pt x="236" y="480"/>
                  </a:lnTo>
                  <a:lnTo>
                    <a:pt x="236" y="482"/>
                  </a:lnTo>
                  <a:lnTo>
                    <a:pt x="236" y="484"/>
                  </a:lnTo>
                  <a:lnTo>
                    <a:pt x="238" y="484"/>
                  </a:lnTo>
                  <a:lnTo>
                    <a:pt x="238" y="486"/>
                  </a:lnTo>
                  <a:lnTo>
                    <a:pt x="238" y="488"/>
                  </a:lnTo>
                  <a:lnTo>
                    <a:pt x="238" y="490"/>
                  </a:lnTo>
                  <a:lnTo>
                    <a:pt x="236" y="490"/>
                  </a:lnTo>
                  <a:lnTo>
                    <a:pt x="234" y="490"/>
                  </a:lnTo>
                  <a:lnTo>
                    <a:pt x="234" y="492"/>
                  </a:lnTo>
                  <a:lnTo>
                    <a:pt x="234" y="494"/>
                  </a:lnTo>
                  <a:lnTo>
                    <a:pt x="234" y="496"/>
                  </a:lnTo>
                  <a:lnTo>
                    <a:pt x="233" y="496"/>
                  </a:lnTo>
                  <a:lnTo>
                    <a:pt x="233" y="498"/>
                  </a:lnTo>
                  <a:lnTo>
                    <a:pt x="231" y="496"/>
                  </a:lnTo>
                  <a:lnTo>
                    <a:pt x="229" y="496"/>
                  </a:lnTo>
                  <a:lnTo>
                    <a:pt x="229" y="494"/>
                  </a:lnTo>
                  <a:lnTo>
                    <a:pt x="227" y="494"/>
                  </a:lnTo>
                  <a:lnTo>
                    <a:pt x="227" y="492"/>
                  </a:lnTo>
                  <a:lnTo>
                    <a:pt x="225" y="492"/>
                  </a:lnTo>
                  <a:lnTo>
                    <a:pt x="223" y="492"/>
                  </a:lnTo>
                  <a:lnTo>
                    <a:pt x="223" y="490"/>
                  </a:lnTo>
                  <a:lnTo>
                    <a:pt x="221" y="490"/>
                  </a:lnTo>
                  <a:lnTo>
                    <a:pt x="221" y="492"/>
                  </a:lnTo>
                  <a:lnTo>
                    <a:pt x="219" y="492"/>
                  </a:lnTo>
                  <a:lnTo>
                    <a:pt x="219" y="490"/>
                  </a:lnTo>
                  <a:lnTo>
                    <a:pt x="217" y="490"/>
                  </a:lnTo>
                  <a:lnTo>
                    <a:pt x="217" y="492"/>
                  </a:lnTo>
                  <a:lnTo>
                    <a:pt x="215" y="492"/>
                  </a:lnTo>
                  <a:lnTo>
                    <a:pt x="213" y="492"/>
                  </a:lnTo>
                  <a:lnTo>
                    <a:pt x="213" y="494"/>
                  </a:lnTo>
                  <a:lnTo>
                    <a:pt x="215" y="494"/>
                  </a:lnTo>
                  <a:lnTo>
                    <a:pt x="215" y="496"/>
                  </a:lnTo>
                  <a:lnTo>
                    <a:pt x="213" y="496"/>
                  </a:lnTo>
                  <a:lnTo>
                    <a:pt x="211" y="496"/>
                  </a:lnTo>
                  <a:lnTo>
                    <a:pt x="211" y="494"/>
                  </a:lnTo>
                  <a:lnTo>
                    <a:pt x="209" y="494"/>
                  </a:lnTo>
                  <a:lnTo>
                    <a:pt x="209" y="496"/>
                  </a:lnTo>
                  <a:lnTo>
                    <a:pt x="208" y="496"/>
                  </a:lnTo>
                  <a:lnTo>
                    <a:pt x="206" y="496"/>
                  </a:lnTo>
                  <a:lnTo>
                    <a:pt x="206" y="498"/>
                  </a:lnTo>
                  <a:lnTo>
                    <a:pt x="206" y="496"/>
                  </a:lnTo>
                  <a:lnTo>
                    <a:pt x="206" y="494"/>
                  </a:lnTo>
                  <a:lnTo>
                    <a:pt x="204" y="494"/>
                  </a:lnTo>
                  <a:lnTo>
                    <a:pt x="202" y="494"/>
                  </a:lnTo>
                  <a:lnTo>
                    <a:pt x="202" y="496"/>
                  </a:lnTo>
                  <a:lnTo>
                    <a:pt x="202" y="494"/>
                  </a:lnTo>
                  <a:lnTo>
                    <a:pt x="200" y="494"/>
                  </a:lnTo>
                  <a:lnTo>
                    <a:pt x="200" y="492"/>
                  </a:lnTo>
                  <a:lnTo>
                    <a:pt x="198" y="492"/>
                  </a:lnTo>
                  <a:lnTo>
                    <a:pt x="198" y="494"/>
                  </a:lnTo>
                  <a:lnTo>
                    <a:pt x="198" y="496"/>
                  </a:lnTo>
                  <a:lnTo>
                    <a:pt x="196" y="494"/>
                  </a:lnTo>
                  <a:lnTo>
                    <a:pt x="194" y="494"/>
                  </a:lnTo>
                  <a:lnTo>
                    <a:pt x="194" y="492"/>
                  </a:lnTo>
                  <a:lnTo>
                    <a:pt x="194" y="490"/>
                  </a:lnTo>
                  <a:lnTo>
                    <a:pt x="194" y="488"/>
                  </a:lnTo>
                  <a:lnTo>
                    <a:pt x="192" y="486"/>
                  </a:lnTo>
                  <a:lnTo>
                    <a:pt x="192" y="488"/>
                  </a:lnTo>
                  <a:lnTo>
                    <a:pt x="194" y="488"/>
                  </a:lnTo>
                  <a:lnTo>
                    <a:pt x="192" y="488"/>
                  </a:lnTo>
                  <a:lnTo>
                    <a:pt x="190" y="488"/>
                  </a:lnTo>
                  <a:lnTo>
                    <a:pt x="190" y="486"/>
                  </a:lnTo>
                  <a:lnTo>
                    <a:pt x="190" y="488"/>
                  </a:lnTo>
                  <a:lnTo>
                    <a:pt x="186" y="486"/>
                  </a:lnTo>
                  <a:lnTo>
                    <a:pt x="186" y="484"/>
                  </a:lnTo>
                  <a:lnTo>
                    <a:pt x="186" y="482"/>
                  </a:lnTo>
                  <a:lnTo>
                    <a:pt x="185" y="482"/>
                  </a:lnTo>
                  <a:lnTo>
                    <a:pt x="186" y="482"/>
                  </a:lnTo>
                  <a:lnTo>
                    <a:pt x="186" y="484"/>
                  </a:lnTo>
                  <a:lnTo>
                    <a:pt x="185" y="484"/>
                  </a:lnTo>
                  <a:lnTo>
                    <a:pt x="186" y="486"/>
                  </a:lnTo>
                  <a:lnTo>
                    <a:pt x="185" y="488"/>
                  </a:lnTo>
                  <a:lnTo>
                    <a:pt x="183" y="488"/>
                  </a:lnTo>
                  <a:lnTo>
                    <a:pt x="183" y="490"/>
                  </a:lnTo>
                  <a:lnTo>
                    <a:pt x="183" y="492"/>
                  </a:lnTo>
                  <a:lnTo>
                    <a:pt x="183" y="490"/>
                  </a:lnTo>
                  <a:lnTo>
                    <a:pt x="181" y="490"/>
                  </a:lnTo>
                  <a:lnTo>
                    <a:pt x="181" y="488"/>
                  </a:lnTo>
                  <a:lnTo>
                    <a:pt x="181" y="486"/>
                  </a:lnTo>
                  <a:lnTo>
                    <a:pt x="179" y="484"/>
                  </a:lnTo>
                  <a:lnTo>
                    <a:pt x="179" y="486"/>
                  </a:lnTo>
                  <a:lnTo>
                    <a:pt x="179" y="488"/>
                  </a:lnTo>
                  <a:lnTo>
                    <a:pt x="177" y="488"/>
                  </a:lnTo>
                  <a:lnTo>
                    <a:pt x="177" y="486"/>
                  </a:lnTo>
                  <a:lnTo>
                    <a:pt x="175" y="486"/>
                  </a:lnTo>
                  <a:lnTo>
                    <a:pt x="175" y="488"/>
                  </a:lnTo>
                  <a:lnTo>
                    <a:pt x="173" y="488"/>
                  </a:lnTo>
                  <a:lnTo>
                    <a:pt x="173" y="486"/>
                  </a:lnTo>
                  <a:lnTo>
                    <a:pt x="173" y="488"/>
                  </a:lnTo>
                  <a:lnTo>
                    <a:pt x="171" y="488"/>
                  </a:lnTo>
                  <a:lnTo>
                    <a:pt x="173" y="488"/>
                  </a:lnTo>
                  <a:lnTo>
                    <a:pt x="173" y="490"/>
                  </a:lnTo>
                  <a:lnTo>
                    <a:pt x="171" y="490"/>
                  </a:lnTo>
                  <a:lnTo>
                    <a:pt x="169" y="490"/>
                  </a:lnTo>
                  <a:lnTo>
                    <a:pt x="169" y="492"/>
                  </a:lnTo>
                  <a:lnTo>
                    <a:pt x="171" y="492"/>
                  </a:lnTo>
                  <a:lnTo>
                    <a:pt x="169" y="492"/>
                  </a:lnTo>
                  <a:lnTo>
                    <a:pt x="169" y="494"/>
                  </a:lnTo>
                  <a:lnTo>
                    <a:pt x="169" y="492"/>
                  </a:lnTo>
                  <a:lnTo>
                    <a:pt x="167" y="492"/>
                  </a:lnTo>
                  <a:lnTo>
                    <a:pt x="165" y="492"/>
                  </a:lnTo>
                  <a:lnTo>
                    <a:pt x="165" y="490"/>
                  </a:lnTo>
                  <a:lnTo>
                    <a:pt x="163" y="490"/>
                  </a:lnTo>
                  <a:lnTo>
                    <a:pt x="163" y="488"/>
                  </a:lnTo>
                  <a:lnTo>
                    <a:pt x="161" y="486"/>
                  </a:lnTo>
                  <a:lnTo>
                    <a:pt x="160" y="486"/>
                  </a:lnTo>
                  <a:lnTo>
                    <a:pt x="158" y="486"/>
                  </a:lnTo>
                  <a:lnTo>
                    <a:pt x="158" y="484"/>
                  </a:lnTo>
                  <a:lnTo>
                    <a:pt x="156" y="484"/>
                  </a:lnTo>
                  <a:lnTo>
                    <a:pt x="154" y="484"/>
                  </a:lnTo>
                  <a:lnTo>
                    <a:pt x="154" y="482"/>
                  </a:lnTo>
                  <a:lnTo>
                    <a:pt x="152" y="482"/>
                  </a:lnTo>
                  <a:lnTo>
                    <a:pt x="154" y="482"/>
                  </a:lnTo>
                  <a:lnTo>
                    <a:pt x="154" y="484"/>
                  </a:lnTo>
                  <a:lnTo>
                    <a:pt x="152" y="484"/>
                  </a:lnTo>
                  <a:lnTo>
                    <a:pt x="154" y="484"/>
                  </a:lnTo>
                  <a:lnTo>
                    <a:pt x="154" y="486"/>
                  </a:lnTo>
                  <a:lnTo>
                    <a:pt x="154" y="488"/>
                  </a:lnTo>
                  <a:lnTo>
                    <a:pt x="156" y="488"/>
                  </a:lnTo>
                  <a:lnTo>
                    <a:pt x="156" y="490"/>
                  </a:lnTo>
                  <a:lnTo>
                    <a:pt x="158" y="490"/>
                  </a:lnTo>
                  <a:lnTo>
                    <a:pt x="158" y="492"/>
                  </a:lnTo>
                  <a:lnTo>
                    <a:pt x="156" y="492"/>
                  </a:lnTo>
                  <a:lnTo>
                    <a:pt x="156" y="494"/>
                  </a:lnTo>
                  <a:lnTo>
                    <a:pt x="156" y="492"/>
                  </a:lnTo>
                  <a:lnTo>
                    <a:pt x="154" y="494"/>
                  </a:lnTo>
                  <a:lnTo>
                    <a:pt x="154" y="492"/>
                  </a:lnTo>
                  <a:lnTo>
                    <a:pt x="152" y="492"/>
                  </a:lnTo>
                  <a:lnTo>
                    <a:pt x="152" y="490"/>
                  </a:lnTo>
                  <a:lnTo>
                    <a:pt x="150" y="490"/>
                  </a:lnTo>
                  <a:lnTo>
                    <a:pt x="148" y="490"/>
                  </a:lnTo>
                  <a:lnTo>
                    <a:pt x="148" y="488"/>
                  </a:lnTo>
                  <a:lnTo>
                    <a:pt x="148" y="486"/>
                  </a:lnTo>
                  <a:lnTo>
                    <a:pt x="146" y="486"/>
                  </a:lnTo>
                  <a:lnTo>
                    <a:pt x="148" y="486"/>
                  </a:lnTo>
                  <a:lnTo>
                    <a:pt x="146" y="486"/>
                  </a:lnTo>
                  <a:lnTo>
                    <a:pt x="146" y="484"/>
                  </a:lnTo>
                  <a:lnTo>
                    <a:pt x="144" y="484"/>
                  </a:lnTo>
                  <a:lnTo>
                    <a:pt x="144" y="482"/>
                  </a:lnTo>
                  <a:lnTo>
                    <a:pt x="146" y="482"/>
                  </a:lnTo>
                  <a:lnTo>
                    <a:pt x="146" y="480"/>
                  </a:lnTo>
                  <a:lnTo>
                    <a:pt x="148" y="480"/>
                  </a:lnTo>
                  <a:lnTo>
                    <a:pt x="148" y="482"/>
                  </a:lnTo>
                  <a:lnTo>
                    <a:pt x="150" y="482"/>
                  </a:lnTo>
                  <a:lnTo>
                    <a:pt x="150" y="480"/>
                  </a:lnTo>
                  <a:lnTo>
                    <a:pt x="148" y="480"/>
                  </a:lnTo>
                  <a:lnTo>
                    <a:pt x="148" y="478"/>
                  </a:lnTo>
                  <a:lnTo>
                    <a:pt x="148" y="476"/>
                  </a:lnTo>
                  <a:lnTo>
                    <a:pt x="146" y="476"/>
                  </a:lnTo>
                  <a:lnTo>
                    <a:pt x="146" y="475"/>
                  </a:lnTo>
                  <a:lnTo>
                    <a:pt x="144" y="475"/>
                  </a:lnTo>
                  <a:lnTo>
                    <a:pt x="146" y="475"/>
                  </a:lnTo>
                  <a:lnTo>
                    <a:pt x="146" y="473"/>
                  </a:lnTo>
                  <a:lnTo>
                    <a:pt x="144" y="473"/>
                  </a:lnTo>
                  <a:lnTo>
                    <a:pt x="144" y="471"/>
                  </a:lnTo>
                  <a:lnTo>
                    <a:pt x="144" y="469"/>
                  </a:lnTo>
                  <a:lnTo>
                    <a:pt x="142" y="469"/>
                  </a:lnTo>
                  <a:lnTo>
                    <a:pt x="140" y="467"/>
                  </a:lnTo>
                  <a:lnTo>
                    <a:pt x="140" y="465"/>
                  </a:lnTo>
                  <a:lnTo>
                    <a:pt x="140" y="463"/>
                  </a:lnTo>
                  <a:lnTo>
                    <a:pt x="142" y="463"/>
                  </a:lnTo>
                  <a:lnTo>
                    <a:pt x="142" y="465"/>
                  </a:lnTo>
                  <a:lnTo>
                    <a:pt x="144" y="465"/>
                  </a:lnTo>
                  <a:lnTo>
                    <a:pt x="144" y="467"/>
                  </a:lnTo>
                  <a:lnTo>
                    <a:pt x="146" y="467"/>
                  </a:lnTo>
                  <a:lnTo>
                    <a:pt x="146" y="465"/>
                  </a:lnTo>
                  <a:lnTo>
                    <a:pt x="146" y="463"/>
                  </a:lnTo>
                  <a:lnTo>
                    <a:pt x="144" y="465"/>
                  </a:lnTo>
                  <a:lnTo>
                    <a:pt x="144" y="463"/>
                  </a:lnTo>
                  <a:lnTo>
                    <a:pt x="142" y="463"/>
                  </a:lnTo>
                  <a:lnTo>
                    <a:pt x="142" y="461"/>
                  </a:lnTo>
                  <a:lnTo>
                    <a:pt x="142" y="459"/>
                  </a:lnTo>
                  <a:lnTo>
                    <a:pt x="140" y="459"/>
                  </a:lnTo>
                  <a:lnTo>
                    <a:pt x="140" y="457"/>
                  </a:lnTo>
                  <a:lnTo>
                    <a:pt x="138" y="457"/>
                  </a:lnTo>
                  <a:lnTo>
                    <a:pt x="138" y="455"/>
                  </a:lnTo>
                  <a:lnTo>
                    <a:pt x="137" y="455"/>
                  </a:lnTo>
                  <a:lnTo>
                    <a:pt x="137" y="453"/>
                  </a:lnTo>
                  <a:lnTo>
                    <a:pt x="135" y="453"/>
                  </a:lnTo>
                  <a:lnTo>
                    <a:pt x="135" y="452"/>
                  </a:lnTo>
                  <a:lnTo>
                    <a:pt x="137" y="452"/>
                  </a:lnTo>
                  <a:lnTo>
                    <a:pt x="138" y="452"/>
                  </a:lnTo>
                  <a:lnTo>
                    <a:pt x="140" y="453"/>
                  </a:lnTo>
                  <a:lnTo>
                    <a:pt x="140" y="452"/>
                  </a:lnTo>
                  <a:lnTo>
                    <a:pt x="138" y="452"/>
                  </a:lnTo>
                  <a:lnTo>
                    <a:pt x="140" y="452"/>
                  </a:lnTo>
                  <a:lnTo>
                    <a:pt x="140" y="450"/>
                  </a:lnTo>
                  <a:lnTo>
                    <a:pt x="138" y="450"/>
                  </a:lnTo>
                  <a:lnTo>
                    <a:pt x="138" y="448"/>
                  </a:lnTo>
                  <a:lnTo>
                    <a:pt x="137" y="448"/>
                  </a:lnTo>
                  <a:lnTo>
                    <a:pt x="137" y="446"/>
                  </a:lnTo>
                  <a:lnTo>
                    <a:pt x="135" y="446"/>
                  </a:lnTo>
                  <a:lnTo>
                    <a:pt x="135" y="444"/>
                  </a:lnTo>
                  <a:lnTo>
                    <a:pt x="133" y="444"/>
                  </a:lnTo>
                  <a:lnTo>
                    <a:pt x="131" y="444"/>
                  </a:lnTo>
                  <a:lnTo>
                    <a:pt x="131" y="442"/>
                  </a:lnTo>
                  <a:lnTo>
                    <a:pt x="129" y="442"/>
                  </a:lnTo>
                  <a:lnTo>
                    <a:pt x="129" y="444"/>
                  </a:lnTo>
                  <a:lnTo>
                    <a:pt x="129" y="446"/>
                  </a:lnTo>
                  <a:lnTo>
                    <a:pt x="131" y="446"/>
                  </a:lnTo>
                  <a:lnTo>
                    <a:pt x="129" y="446"/>
                  </a:lnTo>
                  <a:lnTo>
                    <a:pt x="129" y="448"/>
                  </a:lnTo>
                  <a:lnTo>
                    <a:pt x="131" y="448"/>
                  </a:lnTo>
                  <a:lnTo>
                    <a:pt x="131" y="450"/>
                  </a:lnTo>
                  <a:lnTo>
                    <a:pt x="129" y="450"/>
                  </a:lnTo>
                  <a:lnTo>
                    <a:pt x="129" y="448"/>
                  </a:lnTo>
                  <a:lnTo>
                    <a:pt x="129" y="450"/>
                  </a:lnTo>
                  <a:lnTo>
                    <a:pt x="127" y="450"/>
                  </a:lnTo>
                  <a:lnTo>
                    <a:pt x="127" y="452"/>
                  </a:lnTo>
                  <a:lnTo>
                    <a:pt x="125" y="452"/>
                  </a:lnTo>
                  <a:lnTo>
                    <a:pt x="125" y="453"/>
                  </a:lnTo>
                  <a:lnTo>
                    <a:pt x="127" y="453"/>
                  </a:lnTo>
                  <a:lnTo>
                    <a:pt x="125" y="453"/>
                  </a:lnTo>
                  <a:lnTo>
                    <a:pt x="125" y="455"/>
                  </a:lnTo>
                  <a:lnTo>
                    <a:pt x="127" y="455"/>
                  </a:lnTo>
                  <a:lnTo>
                    <a:pt x="127" y="457"/>
                  </a:lnTo>
                  <a:lnTo>
                    <a:pt x="127" y="459"/>
                  </a:lnTo>
                  <a:lnTo>
                    <a:pt x="129" y="459"/>
                  </a:lnTo>
                  <a:lnTo>
                    <a:pt x="129" y="461"/>
                  </a:lnTo>
                  <a:lnTo>
                    <a:pt x="127" y="461"/>
                  </a:lnTo>
                  <a:lnTo>
                    <a:pt x="127" y="463"/>
                  </a:lnTo>
                  <a:lnTo>
                    <a:pt x="125" y="463"/>
                  </a:lnTo>
                  <a:lnTo>
                    <a:pt x="125" y="461"/>
                  </a:lnTo>
                  <a:lnTo>
                    <a:pt x="123" y="461"/>
                  </a:lnTo>
                  <a:lnTo>
                    <a:pt x="123" y="463"/>
                  </a:lnTo>
                  <a:lnTo>
                    <a:pt x="125" y="463"/>
                  </a:lnTo>
                  <a:lnTo>
                    <a:pt x="125" y="465"/>
                  </a:lnTo>
                  <a:lnTo>
                    <a:pt x="127" y="465"/>
                  </a:lnTo>
                  <a:lnTo>
                    <a:pt x="127" y="467"/>
                  </a:lnTo>
                  <a:lnTo>
                    <a:pt x="127" y="469"/>
                  </a:lnTo>
                  <a:lnTo>
                    <a:pt x="125" y="467"/>
                  </a:lnTo>
                  <a:lnTo>
                    <a:pt x="123" y="467"/>
                  </a:lnTo>
                  <a:lnTo>
                    <a:pt x="123" y="465"/>
                  </a:lnTo>
                  <a:lnTo>
                    <a:pt x="121" y="465"/>
                  </a:lnTo>
                  <a:lnTo>
                    <a:pt x="123" y="465"/>
                  </a:lnTo>
                  <a:lnTo>
                    <a:pt x="123" y="467"/>
                  </a:lnTo>
                  <a:lnTo>
                    <a:pt x="121" y="467"/>
                  </a:lnTo>
                  <a:lnTo>
                    <a:pt x="123" y="469"/>
                  </a:lnTo>
                  <a:lnTo>
                    <a:pt x="125" y="471"/>
                  </a:lnTo>
                  <a:lnTo>
                    <a:pt x="123" y="471"/>
                  </a:lnTo>
                  <a:lnTo>
                    <a:pt x="121" y="469"/>
                  </a:lnTo>
                  <a:lnTo>
                    <a:pt x="119" y="469"/>
                  </a:lnTo>
                  <a:lnTo>
                    <a:pt x="119" y="467"/>
                  </a:lnTo>
                  <a:lnTo>
                    <a:pt x="117" y="467"/>
                  </a:lnTo>
                  <a:lnTo>
                    <a:pt x="117" y="469"/>
                  </a:lnTo>
                  <a:lnTo>
                    <a:pt x="117" y="467"/>
                  </a:lnTo>
                  <a:lnTo>
                    <a:pt x="115" y="469"/>
                  </a:lnTo>
                  <a:lnTo>
                    <a:pt x="115" y="467"/>
                  </a:lnTo>
                  <a:lnTo>
                    <a:pt x="113" y="467"/>
                  </a:lnTo>
                  <a:lnTo>
                    <a:pt x="113" y="465"/>
                  </a:lnTo>
                  <a:lnTo>
                    <a:pt x="113" y="463"/>
                  </a:lnTo>
                  <a:lnTo>
                    <a:pt x="113" y="461"/>
                  </a:lnTo>
                  <a:lnTo>
                    <a:pt x="112" y="461"/>
                  </a:lnTo>
                  <a:lnTo>
                    <a:pt x="112" y="463"/>
                  </a:lnTo>
                  <a:lnTo>
                    <a:pt x="110" y="463"/>
                  </a:lnTo>
                  <a:lnTo>
                    <a:pt x="110" y="465"/>
                  </a:lnTo>
                  <a:lnTo>
                    <a:pt x="110" y="467"/>
                  </a:lnTo>
                  <a:lnTo>
                    <a:pt x="110" y="465"/>
                  </a:lnTo>
                  <a:lnTo>
                    <a:pt x="108" y="465"/>
                  </a:lnTo>
                  <a:lnTo>
                    <a:pt x="106" y="465"/>
                  </a:lnTo>
                  <a:lnTo>
                    <a:pt x="104" y="465"/>
                  </a:lnTo>
                  <a:lnTo>
                    <a:pt x="102" y="465"/>
                  </a:lnTo>
                  <a:lnTo>
                    <a:pt x="102" y="463"/>
                  </a:lnTo>
                  <a:lnTo>
                    <a:pt x="100" y="463"/>
                  </a:lnTo>
                  <a:lnTo>
                    <a:pt x="100" y="461"/>
                  </a:lnTo>
                  <a:lnTo>
                    <a:pt x="100" y="459"/>
                  </a:lnTo>
                  <a:lnTo>
                    <a:pt x="102" y="459"/>
                  </a:lnTo>
                  <a:lnTo>
                    <a:pt x="104" y="459"/>
                  </a:lnTo>
                  <a:lnTo>
                    <a:pt x="104" y="457"/>
                  </a:lnTo>
                  <a:lnTo>
                    <a:pt x="102" y="459"/>
                  </a:lnTo>
                  <a:lnTo>
                    <a:pt x="100" y="459"/>
                  </a:lnTo>
                  <a:lnTo>
                    <a:pt x="98" y="459"/>
                  </a:lnTo>
                  <a:lnTo>
                    <a:pt x="98" y="457"/>
                  </a:lnTo>
                  <a:lnTo>
                    <a:pt x="96" y="455"/>
                  </a:lnTo>
                  <a:lnTo>
                    <a:pt x="96" y="453"/>
                  </a:lnTo>
                  <a:lnTo>
                    <a:pt x="94" y="452"/>
                  </a:lnTo>
                  <a:lnTo>
                    <a:pt x="96" y="452"/>
                  </a:lnTo>
                  <a:lnTo>
                    <a:pt x="98" y="450"/>
                  </a:lnTo>
                  <a:lnTo>
                    <a:pt x="96" y="448"/>
                  </a:lnTo>
                  <a:lnTo>
                    <a:pt x="98" y="448"/>
                  </a:lnTo>
                  <a:lnTo>
                    <a:pt x="100" y="448"/>
                  </a:lnTo>
                  <a:lnTo>
                    <a:pt x="102" y="448"/>
                  </a:lnTo>
                  <a:lnTo>
                    <a:pt x="104" y="448"/>
                  </a:lnTo>
                  <a:lnTo>
                    <a:pt x="104" y="450"/>
                  </a:lnTo>
                  <a:lnTo>
                    <a:pt x="104" y="448"/>
                  </a:lnTo>
                  <a:lnTo>
                    <a:pt x="106" y="448"/>
                  </a:lnTo>
                  <a:lnTo>
                    <a:pt x="106" y="446"/>
                  </a:lnTo>
                  <a:lnTo>
                    <a:pt x="106" y="448"/>
                  </a:lnTo>
                  <a:lnTo>
                    <a:pt x="108" y="448"/>
                  </a:lnTo>
                  <a:lnTo>
                    <a:pt x="106" y="448"/>
                  </a:lnTo>
                  <a:lnTo>
                    <a:pt x="106" y="450"/>
                  </a:lnTo>
                  <a:lnTo>
                    <a:pt x="108" y="450"/>
                  </a:lnTo>
                  <a:lnTo>
                    <a:pt x="110" y="450"/>
                  </a:lnTo>
                  <a:lnTo>
                    <a:pt x="110" y="448"/>
                  </a:lnTo>
                  <a:lnTo>
                    <a:pt x="110" y="446"/>
                  </a:lnTo>
                  <a:lnTo>
                    <a:pt x="108" y="446"/>
                  </a:lnTo>
                  <a:lnTo>
                    <a:pt x="108" y="444"/>
                  </a:lnTo>
                  <a:lnTo>
                    <a:pt x="108" y="442"/>
                  </a:lnTo>
                  <a:lnTo>
                    <a:pt x="108" y="440"/>
                  </a:lnTo>
                  <a:lnTo>
                    <a:pt x="106" y="440"/>
                  </a:lnTo>
                  <a:lnTo>
                    <a:pt x="106" y="438"/>
                  </a:lnTo>
                  <a:lnTo>
                    <a:pt x="106" y="436"/>
                  </a:lnTo>
                  <a:lnTo>
                    <a:pt x="106" y="434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2" y="434"/>
                  </a:lnTo>
                  <a:lnTo>
                    <a:pt x="104" y="432"/>
                  </a:lnTo>
                  <a:lnTo>
                    <a:pt x="102" y="432"/>
                  </a:lnTo>
                  <a:lnTo>
                    <a:pt x="104" y="432"/>
                  </a:lnTo>
                  <a:lnTo>
                    <a:pt x="104" y="430"/>
                  </a:lnTo>
                  <a:lnTo>
                    <a:pt x="104" y="428"/>
                  </a:lnTo>
                  <a:lnTo>
                    <a:pt x="106" y="430"/>
                  </a:lnTo>
                  <a:lnTo>
                    <a:pt x="106" y="428"/>
                  </a:lnTo>
                  <a:lnTo>
                    <a:pt x="104" y="428"/>
                  </a:lnTo>
                  <a:lnTo>
                    <a:pt x="104" y="427"/>
                  </a:lnTo>
                  <a:lnTo>
                    <a:pt x="102" y="427"/>
                  </a:lnTo>
                  <a:lnTo>
                    <a:pt x="102" y="425"/>
                  </a:lnTo>
                  <a:lnTo>
                    <a:pt x="102" y="427"/>
                  </a:lnTo>
                  <a:lnTo>
                    <a:pt x="100" y="427"/>
                  </a:lnTo>
                  <a:lnTo>
                    <a:pt x="100" y="425"/>
                  </a:lnTo>
                  <a:lnTo>
                    <a:pt x="98" y="425"/>
                  </a:lnTo>
                  <a:lnTo>
                    <a:pt x="98" y="423"/>
                  </a:lnTo>
                  <a:lnTo>
                    <a:pt x="98" y="425"/>
                  </a:lnTo>
                  <a:lnTo>
                    <a:pt x="96" y="425"/>
                  </a:lnTo>
                  <a:lnTo>
                    <a:pt x="96" y="423"/>
                  </a:lnTo>
                  <a:lnTo>
                    <a:pt x="96" y="425"/>
                  </a:lnTo>
                  <a:lnTo>
                    <a:pt x="94" y="425"/>
                  </a:lnTo>
                  <a:lnTo>
                    <a:pt x="92" y="425"/>
                  </a:lnTo>
                  <a:lnTo>
                    <a:pt x="92" y="427"/>
                  </a:lnTo>
                  <a:lnTo>
                    <a:pt x="90" y="427"/>
                  </a:lnTo>
                  <a:lnTo>
                    <a:pt x="90" y="425"/>
                  </a:lnTo>
                  <a:lnTo>
                    <a:pt x="89" y="425"/>
                  </a:lnTo>
                  <a:lnTo>
                    <a:pt x="89" y="427"/>
                  </a:lnTo>
                  <a:lnTo>
                    <a:pt x="87" y="427"/>
                  </a:lnTo>
                  <a:lnTo>
                    <a:pt x="87" y="425"/>
                  </a:lnTo>
                  <a:lnTo>
                    <a:pt x="85" y="425"/>
                  </a:lnTo>
                  <a:lnTo>
                    <a:pt x="85" y="423"/>
                  </a:lnTo>
                  <a:lnTo>
                    <a:pt x="83" y="423"/>
                  </a:lnTo>
                  <a:lnTo>
                    <a:pt x="83" y="421"/>
                  </a:lnTo>
                  <a:lnTo>
                    <a:pt x="81" y="421"/>
                  </a:lnTo>
                  <a:lnTo>
                    <a:pt x="81" y="419"/>
                  </a:lnTo>
                  <a:lnTo>
                    <a:pt x="79" y="419"/>
                  </a:lnTo>
                  <a:lnTo>
                    <a:pt x="81" y="419"/>
                  </a:lnTo>
                  <a:lnTo>
                    <a:pt x="79" y="417"/>
                  </a:lnTo>
                  <a:lnTo>
                    <a:pt x="79" y="419"/>
                  </a:lnTo>
                  <a:lnTo>
                    <a:pt x="77" y="419"/>
                  </a:lnTo>
                  <a:lnTo>
                    <a:pt x="77" y="417"/>
                  </a:lnTo>
                  <a:lnTo>
                    <a:pt x="75" y="417"/>
                  </a:lnTo>
                  <a:lnTo>
                    <a:pt x="73" y="417"/>
                  </a:lnTo>
                  <a:lnTo>
                    <a:pt x="73" y="419"/>
                  </a:lnTo>
                  <a:lnTo>
                    <a:pt x="73" y="417"/>
                  </a:lnTo>
                  <a:lnTo>
                    <a:pt x="71" y="417"/>
                  </a:lnTo>
                  <a:lnTo>
                    <a:pt x="73" y="415"/>
                  </a:lnTo>
                  <a:lnTo>
                    <a:pt x="75" y="413"/>
                  </a:lnTo>
                  <a:lnTo>
                    <a:pt x="73" y="413"/>
                  </a:lnTo>
                  <a:lnTo>
                    <a:pt x="71" y="413"/>
                  </a:lnTo>
                  <a:lnTo>
                    <a:pt x="71" y="411"/>
                  </a:lnTo>
                  <a:lnTo>
                    <a:pt x="69" y="411"/>
                  </a:lnTo>
                  <a:lnTo>
                    <a:pt x="69" y="409"/>
                  </a:lnTo>
                  <a:lnTo>
                    <a:pt x="67" y="409"/>
                  </a:lnTo>
                  <a:lnTo>
                    <a:pt x="65" y="409"/>
                  </a:lnTo>
                  <a:lnTo>
                    <a:pt x="65" y="407"/>
                  </a:lnTo>
                  <a:lnTo>
                    <a:pt x="64" y="407"/>
                  </a:lnTo>
                  <a:lnTo>
                    <a:pt x="62" y="407"/>
                  </a:lnTo>
                  <a:lnTo>
                    <a:pt x="62" y="405"/>
                  </a:lnTo>
                  <a:lnTo>
                    <a:pt x="62" y="407"/>
                  </a:lnTo>
                  <a:lnTo>
                    <a:pt x="62" y="405"/>
                  </a:lnTo>
                  <a:lnTo>
                    <a:pt x="60" y="405"/>
                  </a:lnTo>
                  <a:lnTo>
                    <a:pt x="60" y="404"/>
                  </a:lnTo>
                  <a:lnTo>
                    <a:pt x="60" y="402"/>
                  </a:lnTo>
                  <a:lnTo>
                    <a:pt x="58" y="402"/>
                  </a:lnTo>
                  <a:lnTo>
                    <a:pt x="58" y="400"/>
                  </a:lnTo>
                  <a:lnTo>
                    <a:pt x="58" y="398"/>
                  </a:lnTo>
                  <a:lnTo>
                    <a:pt x="60" y="398"/>
                  </a:lnTo>
                  <a:lnTo>
                    <a:pt x="60" y="396"/>
                  </a:lnTo>
                  <a:lnTo>
                    <a:pt x="62" y="396"/>
                  </a:lnTo>
                  <a:lnTo>
                    <a:pt x="62" y="394"/>
                  </a:lnTo>
                  <a:lnTo>
                    <a:pt x="62" y="392"/>
                  </a:lnTo>
                  <a:lnTo>
                    <a:pt x="60" y="392"/>
                  </a:lnTo>
                  <a:lnTo>
                    <a:pt x="60" y="390"/>
                  </a:lnTo>
                  <a:lnTo>
                    <a:pt x="58" y="390"/>
                  </a:lnTo>
                  <a:lnTo>
                    <a:pt x="58" y="388"/>
                  </a:lnTo>
                  <a:lnTo>
                    <a:pt x="58" y="386"/>
                  </a:lnTo>
                  <a:lnTo>
                    <a:pt x="56" y="386"/>
                  </a:lnTo>
                  <a:lnTo>
                    <a:pt x="54" y="386"/>
                  </a:lnTo>
                  <a:lnTo>
                    <a:pt x="54" y="384"/>
                  </a:lnTo>
                  <a:lnTo>
                    <a:pt x="54" y="382"/>
                  </a:lnTo>
                  <a:lnTo>
                    <a:pt x="52" y="382"/>
                  </a:lnTo>
                  <a:lnTo>
                    <a:pt x="52" y="380"/>
                  </a:lnTo>
                  <a:lnTo>
                    <a:pt x="54" y="379"/>
                  </a:lnTo>
                  <a:lnTo>
                    <a:pt x="54" y="380"/>
                  </a:lnTo>
                  <a:lnTo>
                    <a:pt x="54" y="379"/>
                  </a:lnTo>
                  <a:lnTo>
                    <a:pt x="54" y="377"/>
                  </a:lnTo>
                  <a:lnTo>
                    <a:pt x="54" y="375"/>
                  </a:lnTo>
                  <a:lnTo>
                    <a:pt x="54" y="377"/>
                  </a:lnTo>
                  <a:lnTo>
                    <a:pt x="56" y="377"/>
                  </a:lnTo>
                  <a:lnTo>
                    <a:pt x="56" y="375"/>
                  </a:lnTo>
                  <a:lnTo>
                    <a:pt x="58" y="375"/>
                  </a:lnTo>
                  <a:lnTo>
                    <a:pt x="60" y="375"/>
                  </a:lnTo>
                  <a:lnTo>
                    <a:pt x="60" y="373"/>
                  </a:lnTo>
                  <a:lnTo>
                    <a:pt x="58" y="371"/>
                  </a:lnTo>
                  <a:lnTo>
                    <a:pt x="56" y="371"/>
                  </a:lnTo>
                  <a:lnTo>
                    <a:pt x="58" y="369"/>
                  </a:lnTo>
                  <a:lnTo>
                    <a:pt x="60" y="369"/>
                  </a:lnTo>
                  <a:lnTo>
                    <a:pt x="62" y="369"/>
                  </a:lnTo>
                  <a:lnTo>
                    <a:pt x="62" y="371"/>
                  </a:lnTo>
                  <a:lnTo>
                    <a:pt x="64" y="371"/>
                  </a:lnTo>
                  <a:lnTo>
                    <a:pt x="65" y="371"/>
                  </a:lnTo>
                  <a:lnTo>
                    <a:pt x="67" y="371"/>
                  </a:lnTo>
                  <a:lnTo>
                    <a:pt x="67" y="373"/>
                  </a:lnTo>
                  <a:lnTo>
                    <a:pt x="67" y="371"/>
                  </a:lnTo>
                  <a:lnTo>
                    <a:pt x="67" y="369"/>
                  </a:lnTo>
                  <a:lnTo>
                    <a:pt x="65" y="369"/>
                  </a:lnTo>
                  <a:lnTo>
                    <a:pt x="65" y="367"/>
                  </a:lnTo>
                  <a:lnTo>
                    <a:pt x="65" y="369"/>
                  </a:lnTo>
                  <a:lnTo>
                    <a:pt x="64" y="369"/>
                  </a:lnTo>
                  <a:lnTo>
                    <a:pt x="65" y="367"/>
                  </a:lnTo>
                  <a:lnTo>
                    <a:pt x="64" y="367"/>
                  </a:lnTo>
                  <a:lnTo>
                    <a:pt x="64" y="365"/>
                  </a:lnTo>
                  <a:lnTo>
                    <a:pt x="65" y="365"/>
                  </a:lnTo>
                  <a:lnTo>
                    <a:pt x="65" y="363"/>
                  </a:lnTo>
                  <a:lnTo>
                    <a:pt x="67" y="363"/>
                  </a:lnTo>
                  <a:lnTo>
                    <a:pt x="67" y="361"/>
                  </a:lnTo>
                  <a:lnTo>
                    <a:pt x="67" y="359"/>
                  </a:lnTo>
                  <a:lnTo>
                    <a:pt x="69" y="359"/>
                  </a:lnTo>
                  <a:lnTo>
                    <a:pt x="69" y="357"/>
                  </a:lnTo>
                  <a:lnTo>
                    <a:pt x="67" y="356"/>
                  </a:lnTo>
                  <a:lnTo>
                    <a:pt x="65" y="356"/>
                  </a:lnTo>
                  <a:lnTo>
                    <a:pt x="64" y="356"/>
                  </a:lnTo>
                  <a:lnTo>
                    <a:pt x="64" y="354"/>
                  </a:lnTo>
                  <a:lnTo>
                    <a:pt x="64" y="356"/>
                  </a:lnTo>
                  <a:lnTo>
                    <a:pt x="64" y="354"/>
                  </a:lnTo>
                  <a:lnTo>
                    <a:pt x="62" y="354"/>
                  </a:lnTo>
                  <a:lnTo>
                    <a:pt x="62" y="352"/>
                  </a:lnTo>
                  <a:lnTo>
                    <a:pt x="60" y="352"/>
                  </a:lnTo>
                  <a:lnTo>
                    <a:pt x="58" y="352"/>
                  </a:lnTo>
                  <a:lnTo>
                    <a:pt x="58" y="350"/>
                  </a:lnTo>
                  <a:lnTo>
                    <a:pt x="56" y="350"/>
                  </a:lnTo>
                  <a:lnTo>
                    <a:pt x="56" y="348"/>
                  </a:lnTo>
                  <a:lnTo>
                    <a:pt x="54" y="348"/>
                  </a:lnTo>
                  <a:lnTo>
                    <a:pt x="52" y="346"/>
                  </a:lnTo>
                  <a:lnTo>
                    <a:pt x="50" y="346"/>
                  </a:lnTo>
                  <a:lnTo>
                    <a:pt x="50" y="344"/>
                  </a:lnTo>
                  <a:lnTo>
                    <a:pt x="48" y="344"/>
                  </a:lnTo>
                  <a:lnTo>
                    <a:pt x="48" y="342"/>
                  </a:lnTo>
                  <a:lnTo>
                    <a:pt x="46" y="342"/>
                  </a:lnTo>
                  <a:lnTo>
                    <a:pt x="48" y="340"/>
                  </a:lnTo>
                  <a:lnTo>
                    <a:pt x="48" y="338"/>
                  </a:lnTo>
                  <a:lnTo>
                    <a:pt x="50" y="338"/>
                  </a:lnTo>
                  <a:lnTo>
                    <a:pt x="52" y="338"/>
                  </a:lnTo>
                  <a:lnTo>
                    <a:pt x="54" y="338"/>
                  </a:lnTo>
                  <a:lnTo>
                    <a:pt x="56" y="338"/>
                  </a:lnTo>
                  <a:lnTo>
                    <a:pt x="56" y="340"/>
                  </a:lnTo>
                  <a:lnTo>
                    <a:pt x="54" y="340"/>
                  </a:lnTo>
                  <a:lnTo>
                    <a:pt x="56" y="340"/>
                  </a:lnTo>
                  <a:lnTo>
                    <a:pt x="56" y="342"/>
                  </a:lnTo>
                  <a:lnTo>
                    <a:pt x="58" y="342"/>
                  </a:lnTo>
                  <a:lnTo>
                    <a:pt x="60" y="342"/>
                  </a:lnTo>
                  <a:lnTo>
                    <a:pt x="60" y="344"/>
                  </a:lnTo>
                  <a:lnTo>
                    <a:pt x="62" y="344"/>
                  </a:lnTo>
                  <a:lnTo>
                    <a:pt x="64" y="344"/>
                  </a:lnTo>
                  <a:lnTo>
                    <a:pt x="64" y="346"/>
                  </a:lnTo>
                  <a:lnTo>
                    <a:pt x="65" y="346"/>
                  </a:lnTo>
                  <a:lnTo>
                    <a:pt x="65" y="348"/>
                  </a:lnTo>
                  <a:lnTo>
                    <a:pt x="67" y="348"/>
                  </a:lnTo>
                  <a:lnTo>
                    <a:pt x="69" y="348"/>
                  </a:lnTo>
                  <a:lnTo>
                    <a:pt x="71" y="348"/>
                  </a:lnTo>
                  <a:lnTo>
                    <a:pt x="71" y="350"/>
                  </a:lnTo>
                  <a:lnTo>
                    <a:pt x="71" y="348"/>
                  </a:lnTo>
                  <a:lnTo>
                    <a:pt x="73" y="348"/>
                  </a:lnTo>
                  <a:lnTo>
                    <a:pt x="75" y="348"/>
                  </a:lnTo>
                  <a:lnTo>
                    <a:pt x="77" y="348"/>
                  </a:lnTo>
                  <a:lnTo>
                    <a:pt x="77" y="350"/>
                  </a:lnTo>
                  <a:lnTo>
                    <a:pt x="79" y="350"/>
                  </a:lnTo>
                  <a:lnTo>
                    <a:pt x="81" y="350"/>
                  </a:lnTo>
                  <a:lnTo>
                    <a:pt x="81" y="352"/>
                  </a:lnTo>
                  <a:lnTo>
                    <a:pt x="81" y="350"/>
                  </a:lnTo>
                  <a:lnTo>
                    <a:pt x="83" y="350"/>
                  </a:lnTo>
                  <a:lnTo>
                    <a:pt x="81" y="350"/>
                  </a:lnTo>
                  <a:lnTo>
                    <a:pt x="81" y="348"/>
                  </a:lnTo>
                  <a:lnTo>
                    <a:pt x="79" y="348"/>
                  </a:lnTo>
                  <a:lnTo>
                    <a:pt x="77" y="346"/>
                  </a:lnTo>
                  <a:lnTo>
                    <a:pt x="79" y="346"/>
                  </a:lnTo>
                  <a:lnTo>
                    <a:pt x="81" y="348"/>
                  </a:lnTo>
                  <a:lnTo>
                    <a:pt x="81" y="346"/>
                  </a:lnTo>
                  <a:lnTo>
                    <a:pt x="81" y="344"/>
                  </a:lnTo>
                  <a:lnTo>
                    <a:pt x="81" y="342"/>
                  </a:lnTo>
                  <a:lnTo>
                    <a:pt x="79" y="342"/>
                  </a:lnTo>
                  <a:lnTo>
                    <a:pt x="79" y="340"/>
                  </a:lnTo>
                  <a:lnTo>
                    <a:pt x="77" y="340"/>
                  </a:lnTo>
                  <a:lnTo>
                    <a:pt x="77" y="338"/>
                  </a:lnTo>
                  <a:lnTo>
                    <a:pt x="75" y="338"/>
                  </a:lnTo>
                  <a:lnTo>
                    <a:pt x="75" y="336"/>
                  </a:lnTo>
                  <a:lnTo>
                    <a:pt x="73" y="336"/>
                  </a:lnTo>
                  <a:lnTo>
                    <a:pt x="71" y="336"/>
                  </a:lnTo>
                  <a:lnTo>
                    <a:pt x="71" y="334"/>
                  </a:lnTo>
                  <a:lnTo>
                    <a:pt x="73" y="334"/>
                  </a:lnTo>
                  <a:lnTo>
                    <a:pt x="71" y="334"/>
                  </a:lnTo>
                  <a:lnTo>
                    <a:pt x="73" y="334"/>
                  </a:lnTo>
                  <a:lnTo>
                    <a:pt x="75" y="334"/>
                  </a:lnTo>
                  <a:lnTo>
                    <a:pt x="77" y="334"/>
                  </a:lnTo>
                  <a:lnTo>
                    <a:pt x="75" y="334"/>
                  </a:lnTo>
                  <a:lnTo>
                    <a:pt x="75" y="332"/>
                  </a:lnTo>
                  <a:lnTo>
                    <a:pt x="73" y="332"/>
                  </a:lnTo>
                  <a:lnTo>
                    <a:pt x="71" y="332"/>
                  </a:lnTo>
                  <a:lnTo>
                    <a:pt x="71" y="331"/>
                  </a:lnTo>
                  <a:lnTo>
                    <a:pt x="69" y="331"/>
                  </a:lnTo>
                  <a:lnTo>
                    <a:pt x="71" y="331"/>
                  </a:lnTo>
                  <a:lnTo>
                    <a:pt x="73" y="331"/>
                  </a:lnTo>
                  <a:lnTo>
                    <a:pt x="71" y="331"/>
                  </a:lnTo>
                  <a:lnTo>
                    <a:pt x="71" y="329"/>
                  </a:lnTo>
                  <a:lnTo>
                    <a:pt x="69" y="329"/>
                  </a:lnTo>
                  <a:lnTo>
                    <a:pt x="67" y="329"/>
                  </a:lnTo>
                  <a:lnTo>
                    <a:pt x="69" y="329"/>
                  </a:lnTo>
                  <a:lnTo>
                    <a:pt x="67" y="329"/>
                  </a:lnTo>
                  <a:lnTo>
                    <a:pt x="67" y="327"/>
                  </a:lnTo>
                  <a:lnTo>
                    <a:pt x="69" y="327"/>
                  </a:lnTo>
                  <a:lnTo>
                    <a:pt x="67" y="325"/>
                  </a:lnTo>
                  <a:lnTo>
                    <a:pt x="67" y="323"/>
                  </a:lnTo>
                  <a:lnTo>
                    <a:pt x="69" y="323"/>
                  </a:lnTo>
                  <a:lnTo>
                    <a:pt x="71" y="325"/>
                  </a:lnTo>
                  <a:lnTo>
                    <a:pt x="71" y="323"/>
                  </a:lnTo>
                  <a:lnTo>
                    <a:pt x="69" y="323"/>
                  </a:lnTo>
                  <a:lnTo>
                    <a:pt x="67" y="321"/>
                  </a:lnTo>
                  <a:lnTo>
                    <a:pt x="65" y="321"/>
                  </a:lnTo>
                  <a:lnTo>
                    <a:pt x="64" y="321"/>
                  </a:lnTo>
                  <a:lnTo>
                    <a:pt x="64" y="319"/>
                  </a:lnTo>
                  <a:lnTo>
                    <a:pt x="62" y="319"/>
                  </a:lnTo>
                  <a:lnTo>
                    <a:pt x="62" y="317"/>
                  </a:lnTo>
                  <a:lnTo>
                    <a:pt x="64" y="317"/>
                  </a:lnTo>
                  <a:lnTo>
                    <a:pt x="62" y="317"/>
                  </a:lnTo>
                  <a:lnTo>
                    <a:pt x="62" y="315"/>
                  </a:lnTo>
                  <a:lnTo>
                    <a:pt x="64" y="315"/>
                  </a:lnTo>
                  <a:lnTo>
                    <a:pt x="65" y="317"/>
                  </a:lnTo>
                  <a:lnTo>
                    <a:pt x="67" y="317"/>
                  </a:lnTo>
                  <a:lnTo>
                    <a:pt x="67" y="319"/>
                  </a:lnTo>
                  <a:lnTo>
                    <a:pt x="69" y="319"/>
                  </a:lnTo>
                  <a:lnTo>
                    <a:pt x="69" y="317"/>
                  </a:lnTo>
                  <a:lnTo>
                    <a:pt x="71" y="317"/>
                  </a:lnTo>
                  <a:lnTo>
                    <a:pt x="71" y="319"/>
                  </a:lnTo>
                  <a:lnTo>
                    <a:pt x="73" y="319"/>
                  </a:lnTo>
                  <a:lnTo>
                    <a:pt x="75" y="319"/>
                  </a:lnTo>
                  <a:lnTo>
                    <a:pt x="75" y="321"/>
                  </a:lnTo>
                  <a:lnTo>
                    <a:pt x="77" y="321"/>
                  </a:lnTo>
                  <a:lnTo>
                    <a:pt x="77" y="323"/>
                  </a:lnTo>
                  <a:lnTo>
                    <a:pt x="79" y="323"/>
                  </a:lnTo>
                  <a:lnTo>
                    <a:pt x="81" y="323"/>
                  </a:lnTo>
                  <a:lnTo>
                    <a:pt x="81" y="325"/>
                  </a:lnTo>
                  <a:lnTo>
                    <a:pt x="83" y="325"/>
                  </a:lnTo>
                  <a:lnTo>
                    <a:pt x="85" y="325"/>
                  </a:lnTo>
                  <a:lnTo>
                    <a:pt x="85" y="327"/>
                  </a:lnTo>
                  <a:lnTo>
                    <a:pt x="87" y="327"/>
                  </a:lnTo>
                  <a:lnTo>
                    <a:pt x="89" y="329"/>
                  </a:lnTo>
                  <a:lnTo>
                    <a:pt x="89" y="331"/>
                  </a:lnTo>
                  <a:lnTo>
                    <a:pt x="89" y="329"/>
                  </a:lnTo>
                  <a:lnTo>
                    <a:pt x="90" y="329"/>
                  </a:lnTo>
                  <a:lnTo>
                    <a:pt x="92" y="329"/>
                  </a:lnTo>
                  <a:lnTo>
                    <a:pt x="94" y="329"/>
                  </a:lnTo>
                  <a:lnTo>
                    <a:pt x="96" y="329"/>
                  </a:lnTo>
                  <a:lnTo>
                    <a:pt x="96" y="331"/>
                  </a:lnTo>
                  <a:lnTo>
                    <a:pt x="98" y="331"/>
                  </a:lnTo>
                  <a:lnTo>
                    <a:pt x="98" y="329"/>
                  </a:lnTo>
                  <a:lnTo>
                    <a:pt x="96" y="329"/>
                  </a:lnTo>
                  <a:lnTo>
                    <a:pt x="98" y="329"/>
                  </a:lnTo>
                  <a:lnTo>
                    <a:pt x="100" y="329"/>
                  </a:lnTo>
                  <a:lnTo>
                    <a:pt x="100" y="327"/>
                  </a:lnTo>
                  <a:lnTo>
                    <a:pt x="102" y="327"/>
                  </a:lnTo>
                  <a:lnTo>
                    <a:pt x="104" y="327"/>
                  </a:lnTo>
                  <a:lnTo>
                    <a:pt x="104" y="329"/>
                  </a:lnTo>
                  <a:lnTo>
                    <a:pt x="106" y="329"/>
                  </a:lnTo>
                  <a:lnTo>
                    <a:pt x="106" y="331"/>
                  </a:lnTo>
                  <a:lnTo>
                    <a:pt x="106" y="332"/>
                  </a:lnTo>
                  <a:lnTo>
                    <a:pt x="108" y="332"/>
                  </a:lnTo>
                  <a:lnTo>
                    <a:pt x="110" y="332"/>
                  </a:lnTo>
                  <a:lnTo>
                    <a:pt x="110" y="334"/>
                  </a:lnTo>
                  <a:lnTo>
                    <a:pt x="112" y="334"/>
                  </a:lnTo>
                  <a:lnTo>
                    <a:pt x="113" y="336"/>
                  </a:lnTo>
                  <a:lnTo>
                    <a:pt x="115" y="336"/>
                  </a:lnTo>
                  <a:lnTo>
                    <a:pt x="115" y="334"/>
                  </a:lnTo>
                  <a:lnTo>
                    <a:pt x="113" y="334"/>
                  </a:lnTo>
                  <a:lnTo>
                    <a:pt x="115" y="334"/>
                  </a:lnTo>
                  <a:lnTo>
                    <a:pt x="117" y="334"/>
                  </a:lnTo>
                  <a:lnTo>
                    <a:pt x="117" y="332"/>
                  </a:lnTo>
                  <a:lnTo>
                    <a:pt x="117" y="334"/>
                  </a:lnTo>
                  <a:lnTo>
                    <a:pt x="119" y="334"/>
                  </a:lnTo>
                  <a:lnTo>
                    <a:pt x="119" y="332"/>
                  </a:lnTo>
                  <a:lnTo>
                    <a:pt x="121" y="332"/>
                  </a:lnTo>
                  <a:lnTo>
                    <a:pt x="121" y="331"/>
                  </a:lnTo>
                  <a:lnTo>
                    <a:pt x="121" y="329"/>
                  </a:lnTo>
                  <a:lnTo>
                    <a:pt x="119" y="329"/>
                  </a:lnTo>
                  <a:lnTo>
                    <a:pt x="117" y="329"/>
                  </a:lnTo>
                  <a:lnTo>
                    <a:pt x="117" y="327"/>
                  </a:lnTo>
                  <a:lnTo>
                    <a:pt x="119" y="325"/>
                  </a:lnTo>
                  <a:lnTo>
                    <a:pt x="119" y="327"/>
                  </a:lnTo>
                  <a:lnTo>
                    <a:pt x="121" y="327"/>
                  </a:lnTo>
                  <a:lnTo>
                    <a:pt x="121" y="325"/>
                  </a:lnTo>
                  <a:lnTo>
                    <a:pt x="121" y="327"/>
                  </a:lnTo>
                  <a:lnTo>
                    <a:pt x="123" y="327"/>
                  </a:lnTo>
                  <a:lnTo>
                    <a:pt x="123" y="325"/>
                  </a:lnTo>
                  <a:lnTo>
                    <a:pt x="121" y="325"/>
                  </a:lnTo>
                  <a:lnTo>
                    <a:pt x="123" y="323"/>
                  </a:lnTo>
                  <a:lnTo>
                    <a:pt x="123" y="325"/>
                  </a:lnTo>
                  <a:lnTo>
                    <a:pt x="125" y="325"/>
                  </a:lnTo>
                  <a:lnTo>
                    <a:pt x="123" y="323"/>
                  </a:lnTo>
                  <a:lnTo>
                    <a:pt x="125" y="323"/>
                  </a:lnTo>
                  <a:lnTo>
                    <a:pt x="127" y="323"/>
                  </a:lnTo>
                  <a:lnTo>
                    <a:pt x="127" y="321"/>
                  </a:lnTo>
                  <a:lnTo>
                    <a:pt x="125" y="321"/>
                  </a:lnTo>
                  <a:lnTo>
                    <a:pt x="125" y="319"/>
                  </a:lnTo>
                  <a:lnTo>
                    <a:pt x="125" y="317"/>
                  </a:lnTo>
                  <a:lnTo>
                    <a:pt x="127" y="317"/>
                  </a:lnTo>
                  <a:lnTo>
                    <a:pt x="127" y="315"/>
                  </a:lnTo>
                  <a:lnTo>
                    <a:pt x="127" y="313"/>
                  </a:lnTo>
                  <a:lnTo>
                    <a:pt x="129" y="313"/>
                  </a:lnTo>
                  <a:lnTo>
                    <a:pt x="129" y="315"/>
                  </a:lnTo>
                  <a:lnTo>
                    <a:pt x="131" y="315"/>
                  </a:lnTo>
                  <a:lnTo>
                    <a:pt x="131" y="313"/>
                  </a:lnTo>
                  <a:lnTo>
                    <a:pt x="133" y="313"/>
                  </a:lnTo>
                  <a:lnTo>
                    <a:pt x="135" y="313"/>
                  </a:lnTo>
                  <a:lnTo>
                    <a:pt x="135" y="315"/>
                  </a:lnTo>
                  <a:lnTo>
                    <a:pt x="137" y="315"/>
                  </a:lnTo>
                  <a:lnTo>
                    <a:pt x="138" y="315"/>
                  </a:lnTo>
                  <a:lnTo>
                    <a:pt x="138" y="317"/>
                  </a:lnTo>
                  <a:lnTo>
                    <a:pt x="140" y="317"/>
                  </a:lnTo>
                  <a:lnTo>
                    <a:pt x="142" y="317"/>
                  </a:lnTo>
                  <a:lnTo>
                    <a:pt x="142" y="319"/>
                  </a:lnTo>
                  <a:lnTo>
                    <a:pt x="144" y="319"/>
                  </a:lnTo>
                  <a:lnTo>
                    <a:pt x="142" y="321"/>
                  </a:lnTo>
                  <a:lnTo>
                    <a:pt x="142" y="323"/>
                  </a:lnTo>
                  <a:lnTo>
                    <a:pt x="144" y="323"/>
                  </a:lnTo>
                  <a:lnTo>
                    <a:pt x="144" y="321"/>
                  </a:lnTo>
                  <a:lnTo>
                    <a:pt x="144" y="323"/>
                  </a:lnTo>
                  <a:lnTo>
                    <a:pt x="146" y="323"/>
                  </a:lnTo>
                  <a:lnTo>
                    <a:pt x="146" y="321"/>
                  </a:lnTo>
                  <a:lnTo>
                    <a:pt x="148" y="321"/>
                  </a:lnTo>
                  <a:lnTo>
                    <a:pt x="150" y="321"/>
                  </a:lnTo>
                  <a:lnTo>
                    <a:pt x="150" y="319"/>
                  </a:lnTo>
                  <a:lnTo>
                    <a:pt x="150" y="321"/>
                  </a:lnTo>
                  <a:lnTo>
                    <a:pt x="152" y="321"/>
                  </a:lnTo>
                  <a:lnTo>
                    <a:pt x="152" y="319"/>
                  </a:lnTo>
                  <a:lnTo>
                    <a:pt x="150" y="319"/>
                  </a:lnTo>
                  <a:lnTo>
                    <a:pt x="150" y="317"/>
                  </a:lnTo>
                  <a:lnTo>
                    <a:pt x="152" y="317"/>
                  </a:lnTo>
                  <a:lnTo>
                    <a:pt x="152" y="315"/>
                  </a:lnTo>
                  <a:lnTo>
                    <a:pt x="152" y="313"/>
                  </a:lnTo>
                  <a:lnTo>
                    <a:pt x="154" y="313"/>
                  </a:lnTo>
                  <a:lnTo>
                    <a:pt x="156" y="313"/>
                  </a:lnTo>
                  <a:lnTo>
                    <a:pt x="158" y="313"/>
                  </a:lnTo>
                  <a:lnTo>
                    <a:pt x="160" y="313"/>
                  </a:lnTo>
                  <a:lnTo>
                    <a:pt x="160" y="315"/>
                  </a:lnTo>
                  <a:lnTo>
                    <a:pt x="161" y="315"/>
                  </a:lnTo>
                  <a:lnTo>
                    <a:pt x="161" y="313"/>
                  </a:lnTo>
                  <a:lnTo>
                    <a:pt x="163" y="313"/>
                  </a:lnTo>
                  <a:lnTo>
                    <a:pt x="163" y="315"/>
                  </a:lnTo>
                  <a:lnTo>
                    <a:pt x="165" y="315"/>
                  </a:lnTo>
                  <a:lnTo>
                    <a:pt x="165" y="317"/>
                  </a:lnTo>
                  <a:lnTo>
                    <a:pt x="167" y="317"/>
                  </a:lnTo>
                  <a:lnTo>
                    <a:pt x="167" y="319"/>
                  </a:lnTo>
                  <a:lnTo>
                    <a:pt x="169" y="319"/>
                  </a:lnTo>
                  <a:lnTo>
                    <a:pt x="171" y="319"/>
                  </a:lnTo>
                  <a:lnTo>
                    <a:pt x="173" y="317"/>
                  </a:lnTo>
                  <a:lnTo>
                    <a:pt x="175" y="317"/>
                  </a:lnTo>
                  <a:lnTo>
                    <a:pt x="175" y="315"/>
                  </a:lnTo>
                  <a:lnTo>
                    <a:pt x="177" y="315"/>
                  </a:lnTo>
                  <a:lnTo>
                    <a:pt x="175" y="315"/>
                  </a:lnTo>
                  <a:lnTo>
                    <a:pt x="177" y="315"/>
                  </a:lnTo>
                  <a:lnTo>
                    <a:pt x="175" y="315"/>
                  </a:lnTo>
                  <a:lnTo>
                    <a:pt x="177" y="315"/>
                  </a:lnTo>
                  <a:lnTo>
                    <a:pt x="177" y="313"/>
                  </a:lnTo>
                  <a:lnTo>
                    <a:pt x="177" y="311"/>
                  </a:lnTo>
                  <a:lnTo>
                    <a:pt x="179" y="313"/>
                  </a:lnTo>
                  <a:lnTo>
                    <a:pt x="181" y="313"/>
                  </a:lnTo>
                  <a:lnTo>
                    <a:pt x="181" y="311"/>
                  </a:lnTo>
                  <a:lnTo>
                    <a:pt x="179" y="311"/>
                  </a:lnTo>
                  <a:lnTo>
                    <a:pt x="179" y="309"/>
                  </a:lnTo>
                  <a:lnTo>
                    <a:pt x="177" y="309"/>
                  </a:lnTo>
                  <a:lnTo>
                    <a:pt x="175" y="309"/>
                  </a:lnTo>
                  <a:lnTo>
                    <a:pt x="175" y="308"/>
                  </a:lnTo>
                  <a:lnTo>
                    <a:pt x="173" y="308"/>
                  </a:lnTo>
                  <a:lnTo>
                    <a:pt x="171" y="308"/>
                  </a:lnTo>
                  <a:lnTo>
                    <a:pt x="169" y="308"/>
                  </a:lnTo>
                  <a:lnTo>
                    <a:pt x="171" y="306"/>
                  </a:lnTo>
                  <a:lnTo>
                    <a:pt x="169" y="306"/>
                  </a:lnTo>
                  <a:lnTo>
                    <a:pt x="171" y="306"/>
                  </a:lnTo>
                  <a:lnTo>
                    <a:pt x="171" y="304"/>
                  </a:lnTo>
                  <a:lnTo>
                    <a:pt x="173" y="304"/>
                  </a:lnTo>
                  <a:lnTo>
                    <a:pt x="173" y="302"/>
                  </a:lnTo>
                  <a:lnTo>
                    <a:pt x="171" y="302"/>
                  </a:lnTo>
                  <a:lnTo>
                    <a:pt x="171" y="300"/>
                  </a:lnTo>
                  <a:lnTo>
                    <a:pt x="169" y="300"/>
                  </a:lnTo>
                  <a:lnTo>
                    <a:pt x="169" y="298"/>
                  </a:lnTo>
                  <a:lnTo>
                    <a:pt x="171" y="296"/>
                  </a:lnTo>
                  <a:lnTo>
                    <a:pt x="169" y="296"/>
                  </a:lnTo>
                  <a:lnTo>
                    <a:pt x="169" y="294"/>
                  </a:lnTo>
                  <a:lnTo>
                    <a:pt x="169" y="296"/>
                  </a:lnTo>
                  <a:lnTo>
                    <a:pt x="171" y="296"/>
                  </a:lnTo>
                  <a:lnTo>
                    <a:pt x="173" y="296"/>
                  </a:lnTo>
                  <a:lnTo>
                    <a:pt x="175" y="296"/>
                  </a:lnTo>
                  <a:lnTo>
                    <a:pt x="177" y="296"/>
                  </a:lnTo>
                  <a:lnTo>
                    <a:pt x="177" y="294"/>
                  </a:lnTo>
                  <a:lnTo>
                    <a:pt x="177" y="292"/>
                  </a:lnTo>
                  <a:lnTo>
                    <a:pt x="175" y="292"/>
                  </a:lnTo>
                  <a:lnTo>
                    <a:pt x="177" y="292"/>
                  </a:lnTo>
                  <a:lnTo>
                    <a:pt x="175" y="292"/>
                  </a:lnTo>
                  <a:lnTo>
                    <a:pt x="175" y="290"/>
                  </a:lnTo>
                  <a:lnTo>
                    <a:pt x="177" y="290"/>
                  </a:lnTo>
                  <a:lnTo>
                    <a:pt x="175" y="290"/>
                  </a:lnTo>
                  <a:lnTo>
                    <a:pt x="177" y="290"/>
                  </a:lnTo>
                  <a:lnTo>
                    <a:pt x="177" y="288"/>
                  </a:lnTo>
                  <a:lnTo>
                    <a:pt x="175" y="288"/>
                  </a:lnTo>
                  <a:lnTo>
                    <a:pt x="175" y="286"/>
                  </a:lnTo>
                  <a:lnTo>
                    <a:pt x="173" y="286"/>
                  </a:lnTo>
                  <a:lnTo>
                    <a:pt x="173" y="284"/>
                  </a:lnTo>
                  <a:lnTo>
                    <a:pt x="171" y="284"/>
                  </a:lnTo>
                  <a:lnTo>
                    <a:pt x="173" y="284"/>
                  </a:lnTo>
                  <a:lnTo>
                    <a:pt x="171" y="283"/>
                  </a:lnTo>
                  <a:lnTo>
                    <a:pt x="171" y="281"/>
                  </a:lnTo>
                  <a:lnTo>
                    <a:pt x="173" y="281"/>
                  </a:lnTo>
                  <a:lnTo>
                    <a:pt x="173" y="279"/>
                  </a:lnTo>
                  <a:lnTo>
                    <a:pt x="171" y="279"/>
                  </a:lnTo>
                  <a:lnTo>
                    <a:pt x="173" y="277"/>
                  </a:lnTo>
                  <a:lnTo>
                    <a:pt x="173" y="275"/>
                  </a:lnTo>
                  <a:lnTo>
                    <a:pt x="175" y="275"/>
                  </a:lnTo>
                  <a:lnTo>
                    <a:pt x="175" y="273"/>
                  </a:lnTo>
                  <a:lnTo>
                    <a:pt x="173" y="273"/>
                  </a:lnTo>
                  <a:lnTo>
                    <a:pt x="175" y="273"/>
                  </a:lnTo>
                  <a:lnTo>
                    <a:pt x="173" y="273"/>
                  </a:lnTo>
                  <a:lnTo>
                    <a:pt x="173" y="275"/>
                  </a:lnTo>
                  <a:lnTo>
                    <a:pt x="171" y="275"/>
                  </a:lnTo>
                  <a:lnTo>
                    <a:pt x="171" y="277"/>
                  </a:lnTo>
                  <a:lnTo>
                    <a:pt x="169" y="275"/>
                  </a:lnTo>
                  <a:lnTo>
                    <a:pt x="169" y="277"/>
                  </a:lnTo>
                  <a:lnTo>
                    <a:pt x="167" y="277"/>
                  </a:lnTo>
                  <a:lnTo>
                    <a:pt x="167" y="275"/>
                  </a:lnTo>
                  <a:lnTo>
                    <a:pt x="167" y="277"/>
                  </a:lnTo>
                  <a:lnTo>
                    <a:pt x="165" y="277"/>
                  </a:lnTo>
                  <a:lnTo>
                    <a:pt x="165" y="275"/>
                  </a:lnTo>
                  <a:lnTo>
                    <a:pt x="165" y="273"/>
                  </a:lnTo>
                  <a:lnTo>
                    <a:pt x="167" y="273"/>
                  </a:lnTo>
                  <a:lnTo>
                    <a:pt x="167" y="271"/>
                  </a:lnTo>
                  <a:lnTo>
                    <a:pt x="169" y="271"/>
                  </a:lnTo>
                  <a:lnTo>
                    <a:pt x="167" y="271"/>
                  </a:lnTo>
                  <a:lnTo>
                    <a:pt x="165" y="271"/>
                  </a:lnTo>
                  <a:lnTo>
                    <a:pt x="167" y="271"/>
                  </a:lnTo>
                  <a:lnTo>
                    <a:pt x="167" y="269"/>
                  </a:lnTo>
                  <a:lnTo>
                    <a:pt x="169" y="269"/>
                  </a:lnTo>
                  <a:lnTo>
                    <a:pt x="171" y="267"/>
                  </a:lnTo>
                  <a:lnTo>
                    <a:pt x="173" y="265"/>
                  </a:lnTo>
                  <a:lnTo>
                    <a:pt x="173" y="263"/>
                  </a:lnTo>
                  <a:lnTo>
                    <a:pt x="173" y="261"/>
                  </a:lnTo>
                  <a:lnTo>
                    <a:pt x="171" y="263"/>
                  </a:lnTo>
                  <a:lnTo>
                    <a:pt x="169" y="263"/>
                  </a:lnTo>
                  <a:lnTo>
                    <a:pt x="169" y="265"/>
                  </a:lnTo>
                  <a:lnTo>
                    <a:pt x="169" y="263"/>
                  </a:lnTo>
                  <a:lnTo>
                    <a:pt x="167" y="263"/>
                  </a:lnTo>
                  <a:lnTo>
                    <a:pt x="167" y="265"/>
                  </a:lnTo>
                  <a:lnTo>
                    <a:pt x="165" y="265"/>
                  </a:lnTo>
                  <a:lnTo>
                    <a:pt x="163" y="265"/>
                  </a:lnTo>
                  <a:lnTo>
                    <a:pt x="161" y="265"/>
                  </a:lnTo>
                  <a:lnTo>
                    <a:pt x="161" y="267"/>
                  </a:lnTo>
                  <a:lnTo>
                    <a:pt x="160" y="267"/>
                  </a:lnTo>
                  <a:lnTo>
                    <a:pt x="158" y="267"/>
                  </a:lnTo>
                  <a:lnTo>
                    <a:pt x="156" y="267"/>
                  </a:lnTo>
                  <a:lnTo>
                    <a:pt x="156" y="265"/>
                  </a:lnTo>
                  <a:lnTo>
                    <a:pt x="158" y="265"/>
                  </a:lnTo>
                  <a:lnTo>
                    <a:pt x="158" y="263"/>
                  </a:lnTo>
                  <a:lnTo>
                    <a:pt x="158" y="261"/>
                  </a:lnTo>
                  <a:lnTo>
                    <a:pt x="158" y="260"/>
                  </a:lnTo>
                  <a:lnTo>
                    <a:pt x="156" y="258"/>
                  </a:lnTo>
                  <a:lnTo>
                    <a:pt x="156" y="256"/>
                  </a:lnTo>
                  <a:lnTo>
                    <a:pt x="156" y="254"/>
                  </a:lnTo>
                  <a:lnTo>
                    <a:pt x="154" y="254"/>
                  </a:lnTo>
                  <a:lnTo>
                    <a:pt x="154" y="256"/>
                  </a:lnTo>
                  <a:lnTo>
                    <a:pt x="152" y="256"/>
                  </a:lnTo>
                  <a:lnTo>
                    <a:pt x="152" y="254"/>
                  </a:lnTo>
                  <a:lnTo>
                    <a:pt x="154" y="254"/>
                  </a:lnTo>
                  <a:lnTo>
                    <a:pt x="152" y="252"/>
                  </a:lnTo>
                  <a:lnTo>
                    <a:pt x="152" y="250"/>
                  </a:lnTo>
                  <a:lnTo>
                    <a:pt x="152" y="248"/>
                  </a:lnTo>
                  <a:lnTo>
                    <a:pt x="152" y="246"/>
                  </a:lnTo>
                  <a:lnTo>
                    <a:pt x="150" y="248"/>
                  </a:lnTo>
                  <a:lnTo>
                    <a:pt x="148" y="248"/>
                  </a:lnTo>
                  <a:lnTo>
                    <a:pt x="148" y="246"/>
                  </a:lnTo>
                  <a:lnTo>
                    <a:pt x="146" y="246"/>
                  </a:lnTo>
                  <a:lnTo>
                    <a:pt x="148" y="244"/>
                  </a:lnTo>
                  <a:lnTo>
                    <a:pt x="146" y="244"/>
                  </a:lnTo>
                  <a:lnTo>
                    <a:pt x="144" y="244"/>
                  </a:lnTo>
                  <a:lnTo>
                    <a:pt x="144" y="242"/>
                  </a:lnTo>
                  <a:lnTo>
                    <a:pt x="142" y="242"/>
                  </a:lnTo>
                  <a:lnTo>
                    <a:pt x="144" y="240"/>
                  </a:lnTo>
                  <a:lnTo>
                    <a:pt x="146" y="240"/>
                  </a:lnTo>
                  <a:lnTo>
                    <a:pt x="146" y="238"/>
                  </a:lnTo>
                  <a:lnTo>
                    <a:pt x="146" y="236"/>
                  </a:lnTo>
                  <a:lnTo>
                    <a:pt x="148" y="236"/>
                  </a:lnTo>
                  <a:lnTo>
                    <a:pt x="148" y="235"/>
                  </a:lnTo>
                  <a:lnTo>
                    <a:pt x="148" y="233"/>
                  </a:lnTo>
                  <a:lnTo>
                    <a:pt x="150" y="233"/>
                  </a:lnTo>
                  <a:lnTo>
                    <a:pt x="152" y="233"/>
                  </a:lnTo>
                  <a:lnTo>
                    <a:pt x="152" y="231"/>
                  </a:lnTo>
                  <a:lnTo>
                    <a:pt x="152" y="229"/>
                  </a:lnTo>
                  <a:lnTo>
                    <a:pt x="150" y="231"/>
                  </a:lnTo>
                  <a:lnTo>
                    <a:pt x="148" y="231"/>
                  </a:lnTo>
                  <a:lnTo>
                    <a:pt x="148" y="233"/>
                  </a:lnTo>
                  <a:lnTo>
                    <a:pt x="146" y="233"/>
                  </a:lnTo>
                  <a:lnTo>
                    <a:pt x="144" y="233"/>
                  </a:lnTo>
                  <a:lnTo>
                    <a:pt x="144" y="231"/>
                  </a:lnTo>
                  <a:lnTo>
                    <a:pt x="142" y="233"/>
                  </a:lnTo>
                  <a:lnTo>
                    <a:pt x="142" y="231"/>
                  </a:lnTo>
                  <a:lnTo>
                    <a:pt x="142" y="233"/>
                  </a:lnTo>
                  <a:lnTo>
                    <a:pt x="140" y="233"/>
                  </a:lnTo>
                  <a:lnTo>
                    <a:pt x="140" y="235"/>
                  </a:lnTo>
                  <a:lnTo>
                    <a:pt x="138" y="235"/>
                  </a:lnTo>
                  <a:lnTo>
                    <a:pt x="138" y="233"/>
                  </a:lnTo>
                  <a:lnTo>
                    <a:pt x="138" y="231"/>
                  </a:lnTo>
                  <a:lnTo>
                    <a:pt x="137" y="233"/>
                  </a:lnTo>
                  <a:lnTo>
                    <a:pt x="137" y="231"/>
                  </a:lnTo>
                  <a:lnTo>
                    <a:pt x="135" y="231"/>
                  </a:lnTo>
                  <a:lnTo>
                    <a:pt x="135" y="233"/>
                  </a:lnTo>
                  <a:lnTo>
                    <a:pt x="135" y="235"/>
                  </a:lnTo>
                  <a:lnTo>
                    <a:pt x="133" y="235"/>
                  </a:lnTo>
                  <a:lnTo>
                    <a:pt x="133" y="236"/>
                  </a:lnTo>
                  <a:lnTo>
                    <a:pt x="133" y="235"/>
                  </a:lnTo>
                  <a:lnTo>
                    <a:pt x="133" y="233"/>
                  </a:lnTo>
                  <a:lnTo>
                    <a:pt x="131" y="233"/>
                  </a:lnTo>
                  <a:lnTo>
                    <a:pt x="131" y="231"/>
                  </a:lnTo>
                  <a:lnTo>
                    <a:pt x="131" y="229"/>
                  </a:lnTo>
                  <a:lnTo>
                    <a:pt x="133" y="229"/>
                  </a:lnTo>
                  <a:lnTo>
                    <a:pt x="133" y="227"/>
                  </a:lnTo>
                  <a:lnTo>
                    <a:pt x="135" y="225"/>
                  </a:lnTo>
                  <a:lnTo>
                    <a:pt x="133" y="225"/>
                  </a:lnTo>
                  <a:lnTo>
                    <a:pt x="131" y="225"/>
                  </a:lnTo>
                  <a:lnTo>
                    <a:pt x="131" y="223"/>
                  </a:lnTo>
                  <a:lnTo>
                    <a:pt x="131" y="225"/>
                  </a:lnTo>
                  <a:lnTo>
                    <a:pt x="129" y="225"/>
                  </a:lnTo>
                  <a:lnTo>
                    <a:pt x="127" y="225"/>
                  </a:lnTo>
                  <a:lnTo>
                    <a:pt x="127" y="227"/>
                  </a:lnTo>
                  <a:lnTo>
                    <a:pt x="125" y="225"/>
                  </a:lnTo>
                  <a:lnTo>
                    <a:pt x="123" y="225"/>
                  </a:lnTo>
                  <a:lnTo>
                    <a:pt x="123" y="223"/>
                  </a:lnTo>
                  <a:lnTo>
                    <a:pt x="123" y="221"/>
                  </a:lnTo>
                  <a:lnTo>
                    <a:pt x="121" y="221"/>
                  </a:lnTo>
                  <a:lnTo>
                    <a:pt x="121" y="219"/>
                  </a:lnTo>
                  <a:lnTo>
                    <a:pt x="119" y="219"/>
                  </a:lnTo>
                  <a:lnTo>
                    <a:pt x="119" y="217"/>
                  </a:lnTo>
                  <a:lnTo>
                    <a:pt x="121" y="217"/>
                  </a:lnTo>
                  <a:lnTo>
                    <a:pt x="123" y="217"/>
                  </a:lnTo>
                  <a:lnTo>
                    <a:pt x="125" y="217"/>
                  </a:lnTo>
                  <a:lnTo>
                    <a:pt x="125" y="215"/>
                  </a:lnTo>
                  <a:lnTo>
                    <a:pt x="127" y="213"/>
                  </a:lnTo>
                  <a:lnTo>
                    <a:pt x="127" y="212"/>
                  </a:lnTo>
                  <a:lnTo>
                    <a:pt x="125" y="213"/>
                  </a:lnTo>
                  <a:lnTo>
                    <a:pt x="125" y="212"/>
                  </a:lnTo>
                  <a:lnTo>
                    <a:pt x="123" y="210"/>
                  </a:lnTo>
                  <a:lnTo>
                    <a:pt x="123" y="208"/>
                  </a:lnTo>
                  <a:lnTo>
                    <a:pt x="121" y="208"/>
                  </a:lnTo>
                  <a:lnTo>
                    <a:pt x="119" y="206"/>
                  </a:lnTo>
                  <a:lnTo>
                    <a:pt x="117" y="206"/>
                  </a:lnTo>
                  <a:lnTo>
                    <a:pt x="117" y="204"/>
                  </a:lnTo>
                  <a:lnTo>
                    <a:pt x="115" y="204"/>
                  </a:lnTo>
                  <a:lnTo>
                    <a:pt x="113" y="204"/>
                  </a:lnTo>
                  <a:lnTo>
                    <a:pt x="113" y="202"/>
                  </a:lnTo>
                  <a:lnTo>
                    <a:pt x="113" y="200"/>
                  </a:lnTo>
                  <a:lnTo>
                    <a:pt x="113" y="198"/>
                  </a:lnTo>
                  <a:lnTo>
                    <a:pt x="115" y="196"/>
                  </a:lnTo>
                  <a:lnTo>
                    <a:pt x="115" y="194"/>
                  </a:lnTo>
                  <a:lnTo>
                    <a:pt x="113" y="194"/>
                  </a:lnTo>
                  <a:lnTo>
                    <a:pt x="113" y="192"/>
                  </a:lnTo>
                  <a:lnTo>
                    <a:pt x="113" y="190"/>
                  </a:lnTo>
                  <a:lnTo>
                    <a:pt x="115" y="190"/>
                  </a:lnTo>
                  <a:lnTo>
                    <a:pt x="115" y="188"/>
                  </a:lnTo>
                  <a:lnTo>
                    <a:pt x="117" y="188"/>
                  </a:lnTo>
                  <a:lnTo>
                    <a:pt x="115" y="188"/>
                  </a:lnTo>
                  <a:lnTo>
                    <a:pt x="115" y="187"/>
                  </a:lnTo>
                  <a:lnTo>
                    <a:pt x="115" y="188"/>
                  </a:lnTo>
                  <a:lnTo>
                    <a:pt x="113" y="188"/>
                  </a:lnTo>
                  <a:lnTo>
                    <a:pt x="113" y="187"/>
                  </a:lnTo>
                  <a:lnTo>
                    <a:pt x="113" y="185"/>
                  </a:lnTo>
                  <a:lnTo>
                    <a:pt x="112" y="185"/>
                  </a:lnTo>
                  <a:lnTo>
                    <a:pt x="112" y="183"/>
                  </a:lnTo>
                  <a:lnTo>
                    <a:pt x="113" y="183"/>
                  </a:lnTo>
                  <a:lnTo>
                    <a:pt x="113" y="181"/>
                  </a:lnTo>
                  <a:lnTo>
                    <a:pt x="112" y="181"/>
                  </a:lnTo>
                  <a:lnTo>
                    <a:pt x="112" y="179"/>
                  </a:lnTo>
                  <a:lnTo>
                    <a:pt x="110" y="177"/>
                  </a:lnTo>
                  <a:lnTo>
                    <a:pt x="112" y="177"/>
                  </a:lnTo>
                  <a:lnTo>
                    <a:pt x="113" y="177"/>
                  </a:lnTo>
                  <a:lnTo>
                    <a:pt x="113" y="175"/>
                  </a:lnTo>
                  <a:lnTo>
                    <a:pt x="113" y="173"/>
                  </a:lnTo>
                  <a:lnTo>
                    <a:pt x="112" y="171"/>
                  </a:lnTo>
                  <a:lnTo>
                    <a:pt x="112" y="169"/>
                  </a:lnTo>
                  <a:lnTo>
                    <a:pt x="112" y="167"/>
                  </a:lnTo>
                  <a:lnTo>
                    <a:pt x="110" y="165"/>
                  </a:lnTo>
                  <a:lnTo>
                    <a:pt x="108" y="165"/>
                  </a:lnTo>
                  <a:lnTo>
                    <a:pt x="108" y="167"/>
                  </a:lnTo>
                  <a:lnTo>
                    <a:pt x="108" y="169"/>
                  </a:lnTo>
                  <a:lnTo>
                    <a:pt x="108" y="171"/>
                  </a:lnTo>
                  <a:lnTo>
                    <a:pt x="108" y="169"/>
                  </a:lnTo>
                  <a:lnTo>
                    <a:pt x="106" y="167"/>
                  </a:lnTo>
                  <a:lnTo>
                    <a:pt x="106" y="165"/>
                  </a:lnTo>
                  <a:lnTo>
                    <a:pt x="106" y="164"/>
                  </a:lnTo>
                  <a:lnTo>
                    <a:pt x="106" y="162"/>
                  </a:lnTo>
                  <a:lnTo>
                    <a:pt x="108" y="160"/>
                  </a:lnTo>
                  <a:lnTo>
                    <a:pt x="108" y="158"/>
                  </a:lnTo>
                  <a:lnTo>
                    <a:pt x="108" y="156"/>
                  </a:lnTo>
                  <a:lnTo>
                    <a:pt x="106" y="156"/>
                  </a:lnTo>
                  <a:lnTo>
                    <a:pt x="104" y="156"/>
                  </a:lnTo>
                  <a:lnTo>
                    <a:pt x="104" y="154"/>
                  </a:lnTo>
                  <a:lnTo>
                    <a:pt x="104" y="152"/>
                  </a:lnTo>
                  <a:lnTo>
                    <a:pt x="102" y="152"/>
                  </a:lnTo>
                  <a:lnTo>
                    <a:pt x="104" y="152"/>
                  </a:lnTo>
                  <a:lnTo>
                    <a:pt x="102" y="150"/>
                  </a:lnTo>
                  <a:lnTo>
                    <a:pt x="100" y="148"/>
                  </a:lnTo>
                  <a:lnTo>
                    <a:pt x="102" y="148"/>
                  </a:lnTo>
                  <a:lnTo>
                    <a:pt x="102" y="146"/>
                  </a:lnTo>
                  <a:lnTo>
                    <a:pt x="102" y="144"/>
                  </a:lnTo>
                  <a:lnTo>
                    <a:pt x="104" y="146"/>
                  </a:lnTo>
                  <a:lnTo>
                    <a:pt x="102" y="144"/>
                  </a:lnTo>
                  <a:lnTo>
                    <a:pt x="104" y="144"/>
                  </a:lnTo>
                  <a:lnTo>
                    <a:pt x="104" y="142"/>
                  </a:lnTo>
                  <a:lnTo>
                    <a:pt x="104" y="140"/>
                  </a:lnTo>
                  <a:lnTo>
                    <a:pt x="102" y="140"/>
                  </a:lnTo>
                  <a:lnTo>
                    <a:pt x="102" y="139"/>
                  </a:lnTo>
                  <a:lnTo>
                    <a:pt x="102" y="137"/>
                  </a:lnTo>
                  <a:lnTo>
                    <a:pt x="102" y="139"/>
                  </a:lnTo>
                  <a:lnTo>
                    <a:pt x="100" y="139"/>
                  </a:lnTo>
                  <a:lnTo>
                    <a:pt x="102" y="140"/>
                  </a:lnTo>
                  <a:lnTo>
                    <a:pt x="100" y="140"/>
                  </a:lnTo>
                  <a:lnTo>
                    <a:pt x="102" y="142"/>
                  </a:lnTo>
                  <a:lnTo>
                    <a:pt x="100" y="142"/>
                  </a:lnTo>
                  <a:lnTo>
                    <a:pt x="98" y="142"/>
                  </a:lnTo>
                  <a:lnTo>
                    <a:pt x="98" y="140"/>
                  </a:lnTo>
                  <a:lnTo>
                    <a:pt x="98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2" y="140"/>
                  </a:lnTo>
                  <a:lnTo>
                    <a:pt x="92" y="139"/>
                  </a:lnTo>
                  <a:lnTo>
                    <a:pt x="90" y="139"/>
                  </a:lnTo>
                  <a:lnTo>
                    <a:pt x="89" y="139"/>
                  </a:lnTo>
                  <a:lnTo>
                    <a:pt x="87" y="139"/>
                  </a:lnTo>
                  <a:lnTo>
                    <a:pt x="89" y="140"/>
                  </a:lnTo>
                  <a:lnTo>
                    <a:pt x="87" y="142"/>
                  </a:lnTo>
                  <a:lnTo>
                    <a:pt x="87" y="140"/>
                  </a:lnTo>
                  <a:lnTo>
                    <a:pt x="85" y="140"/>
                  </a:lnTo>
                  <a:lnTo>
                    <a:pt x="85" y="139"/>
                  </a:lnTo>
                  <a:lnTo>
                    <a:pt x="83" y="139"/>
                  </a:lnTo>
                  <a:lnTo>
                    <a:pt x="81" y="137"/>
                  </a:lnTo>
                  <a:lnTo>
                    <a:pt x="81" y="135"/>
                  </a:lnTo>
                  <a:lnTo>
                    <a:pt x="79" y="135"/>
                  </a:lnTo>
                  <a:lnTo>
                    <a:pt x="77" y="133"/>
                  </a:lnTo>
                  <a:lnTo>
                    <a:pt x="77" y="131"/>
                  </a:lnTo>
                  <a:lnTo>
                    <a:pt x="75" y="131"/>
                  </a:lnTo>
                  <a:lnTo>
                    <a:pt x="75" y="129"/>
                  </a:lnTo>
                  <a:lnTo>
                    <a:pt x="73" y="129"/>
                  </a:lnTo>
                  <a:lnTo>
                    <a:pt x="71" y="129"/>
                  </a:lnTo>
                  <a:lnTo>
                    <a:pt x="69" y="129"/>
                  </a:lnTo>
                  <a:lnTo>
                    <a:pt x="69" y="131"/>
                  </a:lnTo>
                  <a:lnTo>
                    <a:pt x="67" y="129"/>
                  </a:lnTo>
                  <a:lnTo>
                    <a:pt x="67" y="127"/>
                  </a:lnTo>
                  <a:lnTo>
                    <a:pt x="65" y="125"/>
                  </a:lnTo>
                  <a:lnTo>
                    <a:pt x="65" y="123"/>
                  </a:lnTo>
                  <a:lnTo>
                    <a:pt x="67" y="123"/>
                  </a:lnTo>
                  <a:lnTo>
                    <a:pt x="67" y="121"/>
                  </a:lnTo>
                  <a:lnTo>
                    <a:pt x="67" y="119"/>
                  </a:lnTo>
                  <a:lnTo>
                    <a:pt x="69" y="119"/>
                  </a:lnTo>
                  <a:lnTo>
                    <a:pt x="69" y="117"/>
                  </a:lnTo>
                  <a:lnTo>
                    <a:pt x="69" y="116"/>
                  </a:lnTo>
                  <a:lnTo>
                    <a:pt x="69" y="114"/>
                  </a:lnTo>
                  <a:lnTo>
                    <a:pt x="69" y="112"/>
                  </a:lnTo>
                  <a:lnTo>
                    <a:pt x="69" y="110"/>
                  </a:lnTo>
                  <a:lnTo>
                    <a:pt x="71" y="108"/>
                  </a:lnTo>
                  <a:lnTo>
                    <a:pt x="73" y="108"/>
                  </a:lnTo>
                  <a:lnTo>
                    <a:pt x="71" y="106"/>
                  </a:lnTo>
                  <a:lnTo>
                    <a:pt x="71" y="104"/>
                  </a:lnTo>
                  <a:lnTo>
                    <a:pt x="71" y="102"/>
                  </a:lnTo>
                  <a:lnTo>
                    <a:pt x="73" y="102"/>
                  </a:lnTo>
                  <a:lnTo>
                    <a:pt x="75" y="102"/>
                  </a:lnTo>
                  <a:lnTo>
                    <a:pt x="75" y="100"/>
                  </a:lnTo>
                  <a:lnTo>
                    <a:pt x="75" y="98"/>
                  </a:lnTo>
                  <a:lnTo>
                    <a:pt x="73" y="98"/>
                  </a:lnTo>
                  <a:lnTo>
                    <a:pt x="73" y="96"/>
                  </a:lnTo>
                  <a:lnTo>
                    <a:pt x="73" y="94"/>
                  </a:lnTo>
                  <a:lnTo>
                    <a:pt x="71" y="94"/>
                  </a:lnTo>
                  <a:lnTo>
                    <a:pt x="69" y="96"/>
                  </a:lnTo>
                  <a:lnTo>
                    <a:pt x="71" y="96"/>
                  </a:lnTo>
                  <a:lnTo>
                    <a:pt x="69" y="98"/>
                  </a:lnTo>
                  <a:lnTo>
                    <a:pt x="69" y="100"/>
                  </a:lnTo>
                  <a:lnTo>
                    <a:pt x="67" y="98"/>
                  </a:lnTo>
                  <a:lnTo>
                    <a:pt x="65" y="98"/>
                  </a:lnTo>
                  <a:lnTo>
                    <a:pt x="65" y="96"/>
                  </a:lnTo>
                  <a:lnTo>
                    <a:pt x="64" y="96"/>
                  </a:lnTo>
                  <a:lnTo>
                    <a:pt x="64" y="94"/>
                  </a:lnTo>
                  <a:lnTo>
                    <a:pt x="64" y="93"/>
                  </a:lnTo>
                  <a:lnTo>
                    <a:pt x="64" y="91"/>
                  </a:lnTo>
                  <a:lnTo>
                    <a:pt x="64" y="89"/>
                  </a:lnTo>
                  <a:lnTo>
                    <a:pt x="65" y="89"/>
                  </a:lnTo>
                  <a:lnTo>
                    <a:pt x="67" y="89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69" y="85"/>
                  </a:lnTo>
                  <a:lnTo>
                    <a:pt x="71" y="87"/>
                  </a:lnTo>
                  <a:lnTo>
                    <a:pt x="71" y="85"/>
                  </a:lnTo>
                  <a:lnTo>
                    <a:pt x="73" y="85"/>
                  </a:lnTo>
                  <a:lnTo>
                    <a:pt x="73" y="83"/>
                  </a:lnTo>
                  <a:lnTo>
                    <a:pt x="75" y="83"/>
                  </a:lnTo>
                  <a:lnTo>
                    <a:pt x="77" y="81"/>
                  </a:lnTo>
                  <a:lnTo>
                    <a:pt x="79" y="79"/>
                  </a:lnTo>
                  <a:lnTo>
                    <a:pt x="77" y="79"/>
                  </a:lnTo>
                  <a:lnTo>
                    <a:pt x="77" y="77"/>
                  </a:lnTo>
                  <a:lnTo>
                    <a:pt x="75" y="75"/>
                  </a:lnTo>
                  <a:lnTo>
                    <a:pt x="73" y="75"/>
                  </a:lnTo>
                  <a:lnTo>
                    <a:pt x="71" y="75"/>
                  </a:lnTo>
                  <a:lnTo>
                    <a:pt x="69" y="75"/>
                  </a:lnTo>
                  <a:lnTo>
                    <a:pt x="67" y="75"/>
                  </a:lnTo>
                  <a:lnTo>
                    <a:pt x="67" y="77"/>
                  </a:lnTo>
                  <a:lnTo>
                    <a:pt x="67" y="79"/>
                  </a:lnTo>
                  <a:lnTo>
                    <a:pt x="65" y="79"/>
                  </a:lnTo>
                  <a:lnTo>
                    <a:pt x="64" y="79"/>
                  </a:lnTo>
                  <a:lnTo>
                    <a:pt x="64" y="81"/>
                  </a:lnTo>
                  <a:lnTo>
                    <a:pt x="62" y="81"/>
                  </a:lnTo>
                  <a:lnTo>
                    <a:pt x="62" y="83"/>
                  </a:lnTo>
                  <a:lnTo>
                    <a:pt x="62" y="85"/>
                  </a:lnTo>
                  <a:lnTo>
                    <a:pt x="60" y="85"/>
                  </a:lnTo>
                  <a:lnTo>
                    <a:pt x="62" y="87"/>
                  </a:lnTo>
                  <a:lnTo>
                    <a:pt x="60" y="87"/>
                  </a:lnTo>
                  <a:lnTo>
                    <a:pt x="60" y="89"/>
                  </a:lnTo>
                  <a:lnTo>
                    <a:pt x="58" y="87"/>
                  </a:lnTo>
                  <a:lnTo>
                    <a:pt x="56" y="87"/>
                  </a:lnTo>
                  <a:lnTo>
                    <a:pt x="54" y="85"/>
                  </a:lnTo>
                  <a:lnTo>
                    <a:pt x="54" y="83"/>
                  </a:lnTo>
                  <a:lnTo>
                    <a:pt x="52" y="83"/>
                  </a:lnTo>
                  <a:lnTo>
                    <a:pt x="52" y="81"/>
                  </a:lnTo>
                  <a:lnTo>
                    <a:pt x="50" y="83"/>
                  </a:lnTo>
                  <a:lnTo>
                    <a:pt x="48" y="83"/>
                  </a:lnTo>
                  <a:lnTo>
                    <a:pt x="48" y="85"/>
                  </a:lnTo>
                  <a:lnTo>
                    <a:pt x="46" y="83"/>
                  </a:lnTo>
                  <a:lnTo>
                    <a:pt x="46" y="85"/>
                  </a:lnTo>
                  <a:lnTo>
                    <a:pt x="44" y="85"/>
                  </a:lnTo>
                  <a:lnTo>
                    <a:pt x="44" y="87"/>
                  </a:lnTo>
                  <a:lnTo>
                    <a:pt x="44" y="85"/>
                  </a:lnTo>
                  <a:lnTo>
                    <a:pt x="42" y="85"/>
                  </a:lnTo>
                  <a:lnTo>
                    <a:pt x="40" y="85"/>
                  </a:lnTo>
                  <a:lnTo>
                    <a:pt x="39" y="85"/>
                  </a:lnTo>
                  <a:lnTo>
                    <a:pt x="37" y="85"/>
                  </a:lnTo>
                  <a:lnTo>
                    <a:pt x="37" y="87"/>
                  </a:lnTo>
                  <a:lnTo>
                    <a:pt x="35" y="89"/>
                  </a:lnTo>
                  <a:lnTo>
                    <a:pt x="35" y="87"/>
                  </a:lnTo>
                  <a:lnTo>
                    <a:pt x="33" y="87"/>
                  </a:lnTo>
                  <a:lnTo>
                    <a:pt x="35" y="85"/>
                  </a:lnTo>
                  <a:lnTo>
                    <a:pt x="33" y="85"/>
                  </a:lnTo>
                  <a:lnTo>
                    <a:pt x="33" y="83"/>
                  </a:lnTo>
                  <a:lnTo>
                    <a:pt x="31" y="83"/>
                  </a:lnTo>
                  <a:lnTo>
                    <a:pt x="33" y="83"/>
                  </a:lnTo>
                  <a:lnTo>
                    <a:pt x="33" y="81"/>
                  </a:lnTo>
                  <a:lnTo>
                    <a:pt x="33" y="79"/>
                  </a:lnTo>
                  <a:lnTo>
                    <a:pt x="35" y="77"/>
                  </a:lnTo>
                  <a:lnTo>
                    <a:pt x="37" y="79"/>
                  </a:lnTo>
                  <a:lnTo>
                    <a:pt x="39" y="79"/>
                  </a:lnTo>
                  <a:lnTo>
                    <a:pt x="40" y="79"/>
                  </a:lnTo>
                  <a:lnTo>
                    <a:pt x="42" y="79"/>
                  </a:lnTo>
                  <a:lnTo>
                    <a:pt x="42" y="77"/>
                  </a:lnTo>
                  <a:lnTo>
                    <a:pt x="44" y="79"/>
                  </a:lnTo>
                  <a:lnTo>
                    <a:pt x="46" y="77"/>
                  </a:lnTo>
                  <a:lnTo>
                    <a:pt x="48" y="75"/>
                  </a:lnTo>
                  <a:lnTo>
                    <a:pt x="50" y="75"/>
                  </a:lnTo>
                  <a:lnTo>
                    <a:pt x="48" y="75"/>
                  </a:lnTo>
                  <a:lnTo>
                    <a:pt x="48" y="73"/>
                  </a:lnTo>
                  <a:lnTo>
                    <a:pt x="46" y="73"/>
                  </a:lnTo>
                  <a:lnTo>
                    <a:pt x="44" y="73"/>
                  </a:lnTo>
                  <a:lnTo>
                    <a:pt x="44" y="71"/>
                  </a:lnTo>
                  <a:lnTo>
                    <a:pt x="42" y="73"/>
                  </a:lnTo>
                  <a:lnTo>
                    <a:pt x="40" y="73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9" y="69"/>
                  </a:lnTo>
                  <a:lnTo>
                    <a:pt x="39" y="68"/>
                  </a:lnTo>
                  <a:lnTo>
                    <a:pt x="37" y="68"/>
                  </a:lnTo>
                  <a:lnTo>
                    <a:pt x="37" y="66"/>
                  </a:lnTo>
                  <a:lnTo>
                    <a:pt x="37" y="64"/>
                  </a:lnTo>
                  <a:lnTo>
                    <a:pt x="35" y="64"/>
                  </a:lnTo>
                  <a:lnTo>
                    <a:pt x="33" y="62"/>
                  </a:lnTo>
                  <a:lnTo>
                    <a:pt x="33" y="60"/>
                  </a:lnTo>
                  <a:lnTo>
                    <a:pt x="35" y="60"/>
                  </a:lnTo>
                  <a:lnTo>
                    <a:pt x="33" y="60"/>
                  </a:lnTo>
                  <a:lnTo>
                    <a:pt x="33" y="58"/>
                  </a:lnTo>
                  <a:lnTo>
                    <a:pt x="31" y="58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1" y="56"/>
                  </a:lnTo>
                  <a:lnTo>
                    <a:pt x="31" y="54"/>
                  </a:lnTo>
                  <a:lnTo>
                    <a:pt x="33" y="54"/>
                  </a:lnTo>
                  <a:lnTo>
                    <a:pt x="33" y="52"/>
                  </a:lnTo>
                  <a:lnTo>
                    <a:pt x="33" y="50"/>
                  </a:lnTo>
                  <a:lnTo>
                    <a:pt x="35" y="50"/>
                  </a:lnTo>
                  <a:lnTo>
                    <a:pt x="35" y="48"/>
                  </a:lnTo>
                  <a:lnTo>
                    <a:pt x="33" y="48"/>
                  </a:lnTo>
                  <a:lnTo>
                    <a:pt x="31" y="48"/>
                  </a:lnTo>
                  <a:lnTo>
                    <a:pt x="29" y="50"/>
                  </a:lnTo>
                  <a:lnTo>
                    <a:pt x="29" y="52"/>
                  </a:lnTo>
                  <a:lnTo>
                    <a:pt x="29" y="54"/>
                  </a:lnTo>
                  <a:lnTo>
                    <a:pt x="27" y="54"/>
                  </a:lnTo>
                  <a:lnTo>
                    <a:pt x="27" y="56"/>
                  </a:lnTo>
                  <a:lnTo>
                    <a:pt x="25" y="56"/>
                  </a:lnTo>
                  <a:lnTo>
                    <a:pt x="23" y="56"/>
                  </a:lnTo>
                  <a:lnTo>
                    <a:pt x="23" y="54"/>
                  </a:lnTo>
                  <a:lnTo>
                    <a:pt x="21" y="54"/>
                  </a:lnTo>
                  <a:lnTo>
                    <a:pt x="21" y="52"/>
                  </a:lnTo>
                  <a:lnTo>
                    <a:pt x="19" y="52"/>
                  </a:lnTo>
                  <a:lnTo>
                    <a:pt x="17" y="54"/>
                  </a:lnTo>
                  <a:lnTo>
                    <a:pt x="17" y="52"/>
                  </a:lnTo>
                  <a:lnTo>
                    <a:pt x="16" y="52"/>
                  </a:lnTo>
                  <a:lnTo>
                    <a:pt x="17" y="50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6"/>
                  </a:lnTo>
                  <a:lnTo>
                    <a:pt x="16" y="45"/>
                  </a:lnTo>
                  <a:lnTo>
                    <a:pt x="17" y="45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1"/>
                  </a:lnTo>
                  <a:lnTo>
                    <a:pt x="14" y="39"/>
                  </a:lnTo>
                  <a:lnTo>
                    <a:pt x="14" y="37"/>
                  </a:lnTo>
                  <a:lnTo>
                    <a:pt x="12" y="37"/>
                  </a:lnTo>
                  <a:lnTo>
                    <a:pt x="14" y="37"/>
                  </a:lnTo>
                  <a:lnTo>
                    <a:pt x="14" y="35"/>
                  </a:lnTo>
                  <a:lnTo>
                    <a:pt x="14" y="33"/>
                  </a:lnTo>
                  <a:lnTo>
                    <a:pt x="16" y="33"/>
                  </a:lnTo>
                  <a:lnTo>
                    <a:pt x="16" y="31"/>
                  </a:lnTo>
                  <a:lnTo>
                    <a:pt x="16" y="29"/>
                  </a:lnTo>
                  <a:lnTo>
                    <a:pt x="14" y="29"/>
                  </a:lnTo>
                  <a:lnTo>
                    <a:pt x="14" y="27"/>
                  </a:lnTo>
                  <a:lnTo>
                    <a:pt x="12" y="29"/>
                  </a:lnTo>
                  <a:lnTo>
                    <a:pt x="12" y="27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8" y="29"/>
                  </a:lnTo>
                  <a:lnTo>
                    <a:pt x="8" y="27"/>
                  </a:lnTo>
                  <a:lnTo>
                    <a:pt x="6" y="27"/>
                  </a:lnTo>
                  <a:lnTo>
                    <a:pt x="6" y="25"/>
                  </a:lnTo>
                  <a:lnTo>
                    <a:pt x="4" y="25"/>
                  </a:lnTo>
                  <a:lnTo>
                    <a:pt x="6" y="25"/>
                  </a:lnTo>
                  <a:lnTo>
                    <a:pt x="6" y="23"/>
                  </a:lnTo>
                  <a:lnTo>
                    <a:pt x="8" y="23"/>
                  </a:lnTo>
                  <a:lnTo>
                    <a:pt x="10" y="21"/>
                  </a:lnTo>
                  <a:lnTo>
                    <a:pt x="8" y="21"/>
                  </a:lnTo>
                  <a:lnTo>
                    <a:pt x="6" y="21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0" y="20"/>
                  </a:lnTo>
                  <a:lnTo>
                    <a:pt x="12" y="18"/>
                  </a:lnTo>
                  <a:lnTo>
                    <a:pt x="10" y="16"/>
                  </a:lnTo>
                  <a:lnTo>
                    <a:pt x="8" y="16"/>
                  </a:lnTo>
                  <a:lnTo>
                    <a:pt x="6" y="18"/>
                  </a:lnTo>
                  <a:lnTo>
                    <a:pt x="6" y="16"/>
                  </a:lnTo>
                  <a:lnTo>
                    <a:pt x="4" y="16"/>
                  </a:lnTo>
                  <a:lnTo>
                    <a:pt x="2" y="16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4" y="10"/>
                  </a:lnTo>
                  <a:lnTo>
                    <a:pt x="4" y="8"/>
                  </a:lnTo>
                  <a:lnTo>
                    <a:pt x="6" y="8"/>
                  </a:lnTo>
                  <a:lnTo>
                    <a:pt x="6" y="6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2" y="6"/>
                  </a:lnTo>
                  <a:lnTo>
                    <a:pt x="12" y="8"/>
                  </a:lnTo>
                  <a:lnTo>
                    <a:pt x="14" y="8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4" y="10"/>
                  </a:lnTo>
                  <a:lnTo>
                    <a:pt x="14" y="12"/>
                  </a:lnTo>
                  <a:lnTo>
                    <a:pt x="14" y="10"/>
                  </a:lnTo>
                  <a:lnTo>
                    <a:pt x="16" y="10"/>
                  </a:lnTo>
                  <a:lnTo>
                    <a:pt x="16" y="12"/>
                  </a:lnTo>
                  <a:lnTo>
                    <a:pt x="16" y="14"/>
                  </a:lnTo>
                  <a:lnTo>
                    <a:pt x="16" y="16"/>
                  </a:lnTo>
                  <a:lnTo>
                    <a:pt x="14" y="16"/>
                  </a:lnTo>
                  <a:lnTo>
                    <a:pt x="14" y="18"/>
                  </a:lnTo>
                  <a:lnTo>
                    <a:pt x="16" y="18"/>
                  </a:lnTo>
                  <a:lnTo>
                    <a:pt x="16" y="20"/>
                  </a:lnTo>
                  <a:lnTo>
                    <a:pt x="16" y="18"/>
                  </a:lnTo>
                  <a:lnTo>
                    <a:pt x="14" y="18"/>
                  </a:lnTo>
                  <a:lnTo>
                    <a:pt x="14" y="20"/>
                  </a:lnTo>
                  <a:lnTo>
                    <a:pt x="12" y="20"/>
                  </a:lnTo>
                  <a:lnTo>
                    <a:pt x="12" y="21"/>
                  </a:lnTo>
                  <a:lnTo>
                    <a:pt x="12" y="23"/>
                  </a:lnTo>
                  <a:lnTo>
                    <a:pt x="10" y="23"/>
                  </a:lnTo>
                  <a:lnTo>
                    <a:pt x="12" y="23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4" y="21"/>
                  </a:lnTo>
                  <a:lnTo>
                    <a:pt x="14" y="20"/>
                  </a:lnTo>
                  <a:lnTo>
                    <a:pt x="16" y="20"/>
                  </a:lnTo>
                  <a:lnTo>
                    <a:pt x="17" y="20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6" y="16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7" y="14"/>
                  </a:lnTo>
                  <a:lnTo>
                    <a:pt x="17" y="16"/>
                  </a:lnTo>
                  <a:lnTo>
                    <a:pt x="19" y="16"/>
                  </a:lnTo>
                  <a:lnTo>
                    <a:pt x="19" y="18"/>
                  </a:lnTo>
                  <a:lnTo>
                    <a:pt x="17" y="18"/>
                  </a:lnTo>
                  <a:lnTo>
                    <a:pt x="17" y="16"/>
                  </a:lnTo>
                  <a:lnTo>
                    <a:pt x="17" y="18"/>
                  </a:lnTo>
                  <a:lnTo>
                    <a:pt x="17" y="20"/>
                  </a:lnTo>
                  <a:lnTo>
                    <a:pt x="19" y="18"/>
                  </a:lnTo>
                  <a:lnTo>
                    <a:pt x="19" y="20"/>
                  </a:lnTo>
                  <a:lnTo>
                    <a:pt x="19" y="21"/>
                  </a:lnTo>
                  <a:lnTo>
                    <a:pt x="17" y="21"/>
                  </a:lnTo>
                  <a:lnTo>
                    <a:pt x="17" y="23"/>
                  </a:lnTo>
                  <a:lnTo>
                    <a:pt x="16" y="23"/>
                  </a:lnTo>
                  <a:lnTo>
                    <a:pt x="17" y="23"/>
                  </a:lnTo>
                  <a:lnTo>
                    <a:pt x="19" y="23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9"/>
                  </a:lnTo>
                  <a:lnTo>
                    <a:pt x="21" y="29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21" y="23"/>
                  </a:lnTo>
                  <a:lnTo>
                    <a:pt x="21" y="21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3" y="21"/>
                  </a:lnTo>
                  <a:lnTo>
                    <a:pt x="23" y="20"/>
                  </a:lnTo>
                  <a:lnTo>
                    <a:pt x="25" y="20"/>
                  </a:lnTo>
                  <a:lnTo>
                    <a:pt x="25" y="18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1" y="20"/>
                  </a:lnTo>
                  <a:lnTo>
                    <a:pt x="21" y="18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3" y="18"/>
                  </a:lnTo>
                  <a:lnTo>
                    <a:pt x="25" y="18"/>
                  </a:lnTo>
                  <a:lnTo>
                    <a:pt x="27" y="18"/>
                  </a:lnTo>
                  <a:lnTo>
                    <a:pt x="27" y="20"/>
                  </a:lnTo>
                  <a:lnTo>
                    <a:pt x="25" y="21"/>
                  </a:lnTo>
                  <a:lnTo>
                    <a:pt x="23" y="21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7" y="23"/>
                  </a:lnTo>
                  <a:lnTo>
                    <a:pt x="29" y="23"/>
                  </a:lnTo>
                  <a:lnTo>
                    <a:pt x="31" y="23"/>
                  </a:lnTo>
                  <a:lnTo>
                    <a:pt x="31" y="25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1" y="29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31" y="25"/>
                  </a:lnTo>
                  <a:lnTo>
                    <a:pt x="33" y="25"/>
                  </a:lnTo>
                  <a:lnTo>
                    <a:pt x="35" y="25"/>
                  </a:lnTo>
                  <a:lnTo>
                    <a:pt x="35" y="27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7" y="29"/>
                  </a:lnTo>
                  <a:lnTo>
                    <a:pt x="39" y="29"/>
                  </a:lnTo>
                  <a:lnTo>
                    <a:pt x="39" y="31"/>
                  </a:lnTo>
                  <a:lnTo>
                    <a:pt x="39" y="33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7" y="33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33" y="31"/>
                  </a:lnTo>
                  <a:lnTo>
                    <a:pt x="31" y="31"/>
                  </a:lnTo>
                  <a:lnTo>
                    <a:pt x="31" y="33"/>
                  </a:lnTo>
                  <a:lnTo>
                    <a:pt x="31" y="31"/>
                  </a:lnTo>
                  <a:lnTo>
                    <a:pt x="29" y="31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1" y="35"/>
                  </a:lnTo>
                  <a:lnTo>
                    <a:pt x="33" y="35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7"/>
                  </a:lnTo>
                  <a:lnTo>
                    <a:pt x="37" y="35"/>
                  </a:lnTo>
                  <a:lnTo>
                    <a:pt x="39" y="35"/>
                  </a:lnTo>
                  <a:lnTo>
                    <a:pt x="40" y="35"/>
                  </a:lnTo>
                  <a:lnTo>
                    <a:pt x="40" y="33"/>
                  </a:lnTo>
                  <a:lnTo>
                    <a:pt x="40" y="35"/>
                  </a:lnTo>
                  <a:lnTo>
                    <a:pt x="40" y="37"/>
                  </a:lnTo>
                  <a:lnTo>
                    <a:pt x="40" y="35"/>
                  </a:lnTo>
                  <a:lnTo>
                    <a:pt x="42" y="35"/>
                  </a:lnTo>
                  <a:lnTo>
                    <a:pt x="42" y="37"/>
                  </a:lnTo>
                  <a:lnTo>
                    <a:pt x="40" y="37"/>
                  </a:lnTo>
                  <a:lnTo>
                    <a:pt x="39" y="37"/>
                  </a:lnTo>
                  <a:lnTo>
                    <a:pt x="39" y="39"/>
                  </a:lnTo>
                  <a:lnTo>
                    <a:pt x="39" y="41"/>
                  </a:lnTo>
                  <a:lnTo>
                    <a:pt x="40" y="41"/>
                  </a:lnTo>
                  <a:lnTo>
                    <a:pt x="40" y="43"/>
                  </a:lnTo>
                  <a:lnTo>
                    <a:pt x="40" y="45"/>
                  </a:lnTo>
                  <a:lnTo>
                    <a:pt x="40" y="43"/>
                  </a:lnTo>
                  <a:lnTo>
                    <a:pt x="40" y="41"/>
                  </a:lnTo>
                  <a:lnTo>
                    <a:pt x="40" y="39"/>
                  </a:lnTo>
                  <a:lnTo>
                    <a:pt x="40" y="37"/>
                  </a:lnTo>
                  <a:lnTo>
                    <a:pt x="42" y="37"/>
                  </a:lnTo>
                  <a:lnTo>
                    <a:pt x="42" y="39"/>
                  </a:lnTo>
                  <a:lnTo>
                    <a:pt x="42" y="37"/>
                  </a:lnTo>
                  <a:lnTo>
                    <a:pt x="44" y="37"/>
                  </a:lnTo>
                  <a:lnTo>
                    <a:pt x="46" y="37"/>
                  </a:lnTo>
                  <a:lnTo>
                    <a:pt x="44" y="37"/>
                  </a:lnTo>
                  <a:lnTo>
                    <a:pt x="46" y="39"/>
                  </a:lnTo>
                  <a:lnTo>
                    <a:pt x="48" y="39"/>
                  </a:lnTo>
                  <a:lnTo>
                    <a:pt x="50" y="39"/>
                  </a:lnTo>
                  <a:lnTo>
                    <a:pt x="50" y="41"/>
                  </a:lnTo>
                  <a:lnTo>
                    <a:pt x="52" y="41"/>
                  </a:lnTo>
                  <a:lnTo>
                    <a:pt x="52" y="43"/>
                  </a:lnTo>
                  <a:lnTo>
                    <a:pt x="52" y="45"/>
                  </a:lnTo>
                  <a:lnTo>
                    <a:pt x="52" y="46"/>
                  </a:lnTo>
                  <a:lnTo>
                    <a:pt x="52" y="48"/>
                  </a:lnTo>
                  <a:lnTo>
                    <a:pt x="50" y="48"/>
                  </a:lnTo>
                  <a:lnTo>
                    <a:pt x="48" y="48"/>
                  </a:lnTo>
                  <a:lnTo>
                    <a:pt x="46" y="48"/>
                  </a:lnTo>
                  <a:lnTo>
                    <a:pt x="46" y="50"/>
                  </a:lnTo>
                  <a:lnTo>
                    <a:pt x="44" y="50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4" y="52"/>
                  </a:lnTo>
                  <a:lnTo>
                    <a:pt x="46" y="52"/>
                  </a:lnTo>
                  <a:lnTo>
                    <a:pt x="46" y="50"/>
                  </a:lnTo>
                  <a:lnTo>
                    <a:pt x="48" y="50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0" y="48"/>
                  </a:lnTo>
                  <a:lnTo>
                    <a:pt x="50" y="50"/>
                  </a:lnTo>
                  <a:lnTo>
                    <a:pt x="52" y="50"/>
                  </a:lnTo>
                  <a:lnTo>
                    <a:pt x="52" y="48"/>
                  </a:lnTo>
                  <a:lnTo>
                    <a:pt x="52" y="50"/>
                  </a:lnTo>
                  <a:lnTo>
                    <a:pt x="54" y="50"/>
                  </a:lnTo>
                  <a:lnTo>
                    <a:pt x="54" y="48"/>
                  </a:lnTo>
                  <a:lnTo>
                    <a:pt x="56" y="48"/>
                  </a:lnTo>
                  <a:lnTo>
                    <a:pt x="56" y="50"/>
                  </a:lnTo>
                  <a:lnTo>
                    <a:pt x="56" y="52"/>
                  </a:lnTo>
                  <a:lnTo>
                    <a:pt x="58" y="54"/>
                  </a:lnTo>
                  <a:lnTo>
                    <a:pt x="56" y="56"/>
                  </a:lnTo>
                  <a:lnTo>
                    <a:pt x="58" y="56"/>
                  </a:lnTo>
                  <a:lnTo>
                    <a:pt x="58" y="54"/>
                  </a:lnTo>
                  <a:lnTo>
                    <a:pt x="58" y="52"/>
                  </a:lnTo>
                  <a:lnTo>
                    <a:pt x="58" y="50"/>
                  </a:lnTo>
                  <a:lnTo>
                    <a:pt x="58" y="48"/>
                  </a:lnTo>
                  <a:lnTo>
                    <a:pt x="60" y="48"/>
                  </a:lnTo>
                  <a:lnTo>
                    <a:pt x="60" y="46"/>
                  </a:lnTo>
                  <a:lnTo>
                    <a:pt x="62" y="46"/>
                  </a:lnTo>
                  <a:lnTo>
                    <a:pt x="62" y="48"/>
                  </a:lnTo>
                  <a:lnTo>
                    <a:pt x="64" y="48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4" y="52"/>
                  </a:lnTo>
                  <a:lnTo>
                    <a:pt x="64" y="54"/>
                  </a:lnTo>
                  <a:lnTo>
                    <a:pt x="62" y="56"/>
                  </a:lnTo>
                  <a:lnTo>
                    <a:pt x="64" y="56"/>
                  </a:lnTo>
                  <a:lnTo>
                    <a:pt x="65" y="54"/>
                  </a:lnTo>
                  <a:lnTo>
                    <a:pt x="65" y="52"/>
                  </a:lnTo>
                  <a:lnTo>
                    <a:pt x="65" y="50"/>
                  </a:lnTo>
                  <a:lnTo>
                    <a:pt x="65" y="48"/>
                  </a:lnTo>
                  <a:lnTo>
                    <a:pt x="67" y="48"/>
                  </a:lnTo>
                  <a:lnTo>
                    <a:pt x="67" y="50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7" y="56"/>
                  </a:lnTo>
                  <a:lnTo>
                    <a:pt x="67" y="54"/>
                  </a:lnTo>
                  <a:lnTo>
                    <a:pt x="69" y="52"/>
                  </a:lnTo>
                  <a:lnTo>
                    <a:pt x="71" y="52"/>
                  </a:lnTo>
                  <a:lnTo>
                    <a:pt x="71" y="54"/>
                  </a:lnTo>
                  <a:lnTo>
                    <a:pt x="71" y="56"/>
                  </a:lnTo>
                  <a:lnTo>
                    <a:pt x="71" y="58"/>
                  </a:lnTo>
                  <a:lnTo>
                    <a:pt x="69" y="60"/>
                  </a:lnTo>
                  <a:lnTo>
                    <a:pt x="69" y="62"/>
                  </a:lnTo>
                  <a:lnTo>
                    <a:pt x="67" y="62"/>
                  </a:lnTo>
                  <a:lnTo>
                    <a:pt x="67" y="64"/>
                  </a:lnTo>
                  <a:lnTo>
                    <a:pt x="65" y="64"/>
                  </a:lnTo>
                  <a:lnTo>
                    <a:pt x="65" y="66"/>
                  </a:lnTo>
                  <a:lnTo>
                    <a:pt x="64" y="66"/>
                  </a:lnTo>
                  <a:lnTo>
                    <a:pt x="62" y="66"/>
                  </a:lnTo>
                  <a:lnTo>
                    <a:pt x="60" y="66"/>
                  </a:lnTo>
                  <a:lnTo>
                    <a:pt x="60" y="68"/>
                  </a:lnTo>
                  <a:lnTo>
                    <a:pt x="58" y="68"/>
                  </a:lnTo>
                  <a:lnTo>
                    <a:pt x="56" y="68"/>
                  </a:lnTo>
                  <a:lnTo>
                    <a:pt x="56" y="69"/>
                  </a:lnTo>
                  <a:lnTo>
                    <a:pt x="56" y="71"/>
                  </a:lnTo>
                  <a:lnTo>
                    <a:pt x="56" y="69"/>
                  </a:lnTo>
                  <a:lnTo>
                    <a:pt x="56" y="68"/>
                  </a:lnTo>
                  <a:lnTo>
                    <a:pt x="58" y="68"/>
                  </a:lnTo>
                  <a:lnTo>
                    <a:pt x="60" y="68"/>
                  </a:lnTo>
                  <a:lnTo>
                    <a:pt x="60" y="69"/>
                  </a:lnTo>
                  <a:lnTo>
                    <a:pt x="60" y="71"/>
                  </a:lnTo>
                  <a:lnTo>
                    <a:pt x="62" y="73"/>
                  </a:lnTo>
                  <a:lnTo>
                    <a:pt x="60" y="71"/>
                  </a:lnTo>
                  <a:lnTo>
                    <a:pt x="60" y="69"/>
                  </a:lnTo>
                  <a:lnTo>
                    <a:pt x="60" y="68"/>
                  </a:lnTo>
                  <a:lnTo>
                    <a:pt x="62" y="68"/>
                  </a:lnTo>
                  <a:lnTo>
                    <a:pt x="64" y="68"/>
                  </a:lnTo>
                  <a:lnTo>
                    <a:pt x="64" y="69"/>
                  </a:lnTo>
                  <a:lnTo>
                    <a:pt x="64" y="68"/>
                  </a:lnTo>
                  <a:lnTo>
                    <a:pt x="65" y="68"/>
                  </a:lnTo>
                  <a:lnTo>
                    <a:pt x="65" y="66"/>
                  </a:lnTo>
                  <a:lnTo>
                    <a:pt x="67" y="66"/>
                  </a:lnTo>
                  <a:lnTo>
                    <a:pt x="69" y="64"/>
                  </a:lnTo>
                  <a:lnTo>
                    <a:pt x="69" y="66"/>
                  </a:lnTo>
                  <a:lnTo>
                    <a:pt x="69" y="64"/>
                  </a:lnTo>
                  <a:lnTo>
                    <a:pt x="69" y="62"/>
                  </a:lnTo>
                  <a:lnTo>
                    <a:pt x="71" y="60"/>
                  </a:lnTo>
                  <a:lnTo>
                    <a:pt x="71" y="62"/>
                  </a:lnTo>
                  <a:lnTo>
                    <a:pt x="71" y="60"/>
                  </a:lnTo>
                  <a:lnTo>
                    <a:pt x="71" y="58"/>
                  </a:lnTo>
                  <a:lnTo>
                    <a:pt x="73" y="58"/>
                  </a:lnTo>
                  <a:lnTo>
                    <a:pt x="75" y="58"/>
                  </a:lnTo>
                  <a:lnTo>
                    <a:pt x="75" y="60"/>
                  </a:lnTo>
                  <a:lnTo>
                    <a:pt x="77" y="60"/>
                  </a:lnTo>
                  <a:lnTo>
                    <a:pt x="75" y="58"/>
                  </a:lnTo>
                  <a:lnTo>
                    <a:pt x="77" y="58"/>
                  </a:lnTo>
                  <a:lnTo>
                    <a:pt x="79" y="58"/>
                  </a:lnTo>
                  <a:lnTo>
                    <a:pt x="81" y="58"/>
                  </a:lnTo>
                  <a:lnTo>
                    <a:pt x="81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5" y="62"/>
                  </a:lnTo>
                  <a:lnTo>
                    <a:pt x="77" y="62"/>
                  </a:lnTo>
                  <a:lnTo>
                    <a:pt x="79" y="62"/>
                  </a:lnTo>
                  <a:lnTo>
                    <a:pt x="79" y="64"/>
                  </a:lnTo>
                  <a:lnTo>
                    <a:pt x="79" y="66"/>
                  </a:lnTo>
                  <a:lnTo>
                    <a:pt x="79" y="64"/>
                  </a:lnTo>
                  <a:lnTo>
                    <a:pt x="81" y="64"/>
                  </a:lnTo>
                  <a:lnTo>
                    <a:pt x="81" y="62"/>
                  </a:lnTo>
                  <a:lnTo>
                    <a:pt x="83" y="62"/>
                  </a:lnTo>
                  <a:lnTo>
                    <a:pt x="83" y="64"/>
                  </a:lnTo>
                  <a:lnTo>
                    <a:pt x="81" y="64"/>
                  </a:lnTo>
                  <a:lnTo>
                    <a:pt x="81" y="66"/>
                  </a:lnTo>
                  <a:lnTo>
                    <a:pt x="83" y="64"/>
                  </a:lnTo>
                  <a:lnTo>
                    <a:pt x="83" y="66"/>
                  </a:lnTo>
                  <a:lnTo>
                    <a:pt x="85" y="66"/>
                  </a:lnTo>
                  <a:lnTo>
                    <a:pt x="83" y="66"/>
                  </a:lnTo>
                  <a:lnTo>
                    <a:pt x="83" y="68"/>
                  </a:lnTo>
                  <a:lnTo>
                    <a:pt x="83" y="69"/>
                  </a:lnTo>
                  <a:lnTo>
                    <a:pt x="81" y="69"/>
                  </a:lnTo>
                  <a:lnTo>
                    <a:pt x="81" y="71"/>
                  </a:lnTo>
                  <a:lnTo>
                    <a:pt x="79" y="71"/>
                  </a:lnTo>
                  <a:lnTo>
                    <a:pt x="81" y="71"/>
                  </a:lnTo>
                  <a:lnTo>
                    <a:pt x="83" y="71"/>
                  </a:lnTo>
                  <a:lnTo>
                    <a:pt x="83" y="69"/>
                  </a:lnTo>
                  <a:lnTo>
                    <a:pt x="85" y="69"/>
                  </a:lnTo>
                  <a:lnTo>
                    <a:pt x="85" y="68"/>
                  </a:lnTo>
                  <a:lnTo>
                    <a:pt x="85" y="69"/>
                  </a:lnTo>
                  <a:lnTo>
                    <a:pt x="85" y="71"/>
                  </a:lnTo>
                  <a:lnTo>
                    <a:pt x="87" y="71"/>
                  </a:lnTo>
                  <a:lnTo>
                    <a:pt x="87" y="73"/>
                  </a:lnTo>
                  <a:lnTo>
                    <a:pt x="87" y="71"/>
                  </a:lnTo>
                  <a:lnTo>
                    <a:pt x="87" y="69"/>
                  </a:lnTo>
                  <a:lnTo>
                    <a:pt x="87" y="68"/>
                  </a:lnTo>
                  <a:lnTo>
                    <a:pt x="87" y="66"/>
                  </a:lnTo>
                  <a:lnTo>
                    <a:pt x="87" y="64"/>
                  </a:lnTo>
                  <a:lnTo>
                    <a:pt x="87" y="66"/>
                  </a:lnTo>
                  <a:lnTo>
                    <a:pt x="89" y="66"/>
                  </a:lnTo>
                  <a:lnTo>
                    <a:pt x="89" y="68"/>
                  </a:lnTo>
                  <a:lnTo>
                    <a:pt x="89" y="66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0" y="66"/>
                  </a:lnTo>
                  <a:lnTo>
                    <a:pt x="90" y="68"/>
                  </a:lnTo>
                  <a:lnTo>
                    <a:pt x="92" y="68"/>
                  </a:lnTo>
                  <a:lnTo>
                    <a:pt x="94" y="68"/>
                  </a:lnTo>
                  <a:lnTo>
                    <a:pt x="94" y="69"/>
                  </a:lnTo>
                  <a:lnTo>
                    <a:pt x="94" y="71"/>
                  </a:lnTo>
                  <a:lnTo>
                    <a:pt x="96" y="73"/>
                  </a:lnTo>
                  <a:lnTo>
                    <a:pt x="94" y="73"/>
                  </a:lnTo>
                  <a:lnTo>
                    <a:pt x="94" y="75"/>
                  </a:lnTo>
                  <a:lnTo>
                    <a:pt x="92" y="75"/>
                  </a:lnTo>
                  <a:lnTo>
                    <a:pt x="92" y="77"/>
                  </a:lnTo>
                  <a:lnTo>
                    <a:pt x="92" y="79"/>
                  </a:lnTo>
                  <a:lnTo>
                    <a:pt x="92" y="77"/>
                  </a:lnTo>
                  <a:lnTo>
                    <a:pt x="92" y="75"/>
                  </a:lnTo>
                  <a:lnTo>
                    <a:pt x="94" y="75"/>
                  </a:lnTo>
                  <a:lnTo>
                    <a:pt x="96" y="75"/>
                  </a:lnTo>
                  <a:lnTo>
                    <a:pt x="96" y="73"/>
                  </a:lnTo>
                  <a:lnTo>
                    <a:pt x="98" y="73"/>
                  </a:lnTo>
                  <a:lnTo>
                    <a:pt x="98" y="75"/>
                  </a:lnTo>
                  <a:lnTo>
                    <a:pt x="100" y="75"/>
                  </a:lnTo>
                  <a:lnTo>
                    <a:pt x="98" y="75"/>
                  </a:lnTo>
                  <a:lnTo>
                    <a:pt x="100" y="75"/>
                  </a:lnTo>
                  <a:lnTo>
                    <a:pt x="100" y="77"/>
                  </a:lnTo>
                  <a:lnTo>
                    <a:pt x="98" y="79"/>
                  </a:lnTo>
                  <a:lnTo>
                    <a:pt x="100" y="79"/>
                  </a:lnTo>
                  <a:lnTo>
                    <a:pt x="98" y="81"/>
                  </a:lnTo>
                  <a:lnTo>
                    <a:pt x="98" y="83"/>
                  </a:lnTo>
                  <a:lnTo>
                    <a:pt x="96" y="83"/>
                  </a:lnTo>
                  <a:lnTo>
                    <a:pt x="96" y="85"/>
                  </a:lnTo>
                  <a:lnTo>
                    <a:pt x="94" y="85"/>
                  </a:lnTo>
                  <a:lnTo>
                    <a:pt x="96" y="87"/>
                  </a:lnTo>
                  <a:lnTo>
                    <a:pt x="94" y="87"/>
                  </a:lnTo>
                  <a:lnTo>
                    <a:pt x="94" y="89"/>
                  </a:lnTo>
                  <a:lnTo>
                    <a:pt x="92" y="91"/>
                  </a:lnTo>
                  <a:lnTo>
                    <a:pt x="90" y="91"/>
                  </a:lnTo>
                  <a:lnTo>
                    <a:pt x="90" y="93"/>
                  </a:lnTo>
                  <a:lnTo>
                    <a:pt x="89" y="93"/>
                  </a:lnTo>
                  <a:lnTo>
                    <a:pt x="87" y="93"/>
                  </a:lnTo>
                  <a:lnTo>
                    <a:pt x="87" y="91"/>
                  </a:lnTo>
                  <a:lnTo>
                    <a:pt x="85" y="91"/>
                  </a:lnTo>
                  <a:lnTo>
                    <a:pt x="87" y="91"/>
                  </a:lnTo>
                  <a:lnTo>
                    <a:pt x="87" y="93"/>
                  </a:lnTo>
                  <a:lnTo>
                    <a:pt x="87" y="94"/>
                  </a:lnTo>
                  <a:lnTo>
                    <a:pt x="85" y="94"/>
                  </a:lnTo>
                  <a:lnTo>
                    <a:pt x="85" y="96"/>
                  </a:lnTo>
                  <a:lnTo>
                    <a:pt x="85" y="94"/>
                  </a:lnTo>
                  <a:lnTo>
                    <a:pt x="87" y="94"/>
                  </a:lnTo>
                  <a:lnTo>
                    <a:pt x="87" y="93"/>
                  </a:lnTo>
                  <a:lnTo>
                    <a:pt x="89" y="93"/>
                  </a:lnTo>
                  <a:lnTo>
                    <a:pt x="90" y="93"/>
                  </a:lnTo>
                  <a:lnTo>
                    <a:pt x="90" y="94"/>
                  </a:lnTo>
                  <a:lnTo>
                    <a:pt x="90" y="96"/>
                  </a:lnTo>
                  <a:lnTo>
                    <a:pt x="90" y="98"/>
                  </a:lnTo>
                  <a:lnTo>
                    <a:pt x="89" y="100"/>
                  </a:lnTo>
                  <a:lnTo>
                    <a:pt x="89" y="102"/>
                  </a:lnTo>
                  <a:lnTo>
                    <a:pt x="89" y="104"/>
                  </a:lnTo>
                  <a:lnTo>
                    <a:pt x="87" y="106"/>
                  </a:lnTo>
                  <a:lnTo>
                    <a:pt x="89" y="106"/>
                  </a:lnTo>
                  <a:lnTo>
                    <a:pt x="89" y="104"/>
                  </a:lnTo>
                  <a:lnTo>
                    <a:pt x="89" y="102"/>
                  </a:lnTo>
                  <a:lnTo>
                    <a:pt x="90" y="102"/>
                  </a:lnTo>
                  <a:lnTo>
                    <a:pt x="90" y="100"/>
                  </a:lnTo>
                  <a:lnTo>
                    <a:pt x="90" y="98"/>
                  </a:lnTo>
                  <a:lnTo>
                    <a:pt x="92" y="96"/>
                  </a:lnTo>
                  <a:lnTo>
                    <a:pt x="92" y="94"/>
                  </a:lnTo>
                  <a:lnTo>
                    <a:pt x="92" y="93"/>
                  </a:lnTo>
                  <a:lnTo>
                    <a:pt x="92" y="91"/>
                  </a:lnTo>
                  <a:lnTo>
                    <a:pt x="94" y="91"/>
                  </a:lnTo>
                  <a:lnTo>
                    <a:pt x="96" y="91"/>
                  </a:lnTo>
                  <a:lnTo>
                    <a:pt x="96" y="89"/>
                  </a:lnTo>
                  <a:lnTo>
                    <a:pt x="98" y="91"/>
                  </a:lnTo>
                  <a:lnTo>
                    <a:pt x="98" y="93"/>
                  </a:lnTo>
                  <a:lnTo>
                    <a:pt x="98" y="94"/>
                  </a:lnTo>
                  <a:lnTo>
                    <a:pt x="98" y="96"/>
                  </a:lnTo>
                  <a:lnTo>
                    <a:pt x="98" y="94"/>
                  </a:lnTo>
                  <a:lnTo>
                    <a:pt x="98" y="93"/>
                  </a:lnTo>
                  <a:lnTo>
                    <a:pt x="100" y="94"/>
                  </a:lnTo>
                  <a:lnTo>
                    <a:pt x="100" y="93"/>
                  </a:lnTo>
                  <a:lnTo>
                    <a:pt x="98" y="91"/>
                  </a:lnTo>
                  <a:lnTo>
                    <a:pt x="100" y="89"/>
                  </a:lnTo>
                  <a:lnTo>
                    <a:pt x="100" y="91"/>
                  </a:lnTo>
                  <a:lnTo>
                    <a:pt x="102" y="91"/>
                  </a:lnTo>
                  <a:lnTo>
                    <a:pt x="102" y="89"/>
                  </a:lnTo>
                  <a:lnTo>
                    <a:pt x="102" y="87"/>
                  </a:lnTo>
                  <a:lnTo>
                    <a:pt x="104" y="87"/>
                  </a:lnTo>
                  <a:lnTo>
                    <a:pt x="104" y="85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6" y="85"/>
                  </a:lnTo>
                  <a:lnTo>
                    <a:pt x="106" y="87"/>
                  </a:lnTo>
                  <a:lnTo>
                    <a:pt x="106" y="85"/>
                  </a:lnTo>
                  <a:lnTo>
                    <a:pt x="106" y="83"/>
                  </a:lnTo>
                  <a:lnTo>
                    <a:pt x="108" y="83"/>
                  </a:lnTo>
                  <a:lnTo>
                    <a:pt x="110" y="83"/>
                  </a:lnTo>
                  <a:lnTo>
                    <a:pt x="110" y="81"/>
                  </a:lnTo>
                  <a:lnTo>
                    <a:pt x="112" y="81"/>
                  </a:lnTo>
                  <a:lnTo>
                    <a:pt x="113" y="81"/>
                  </a:lnTo>
                  <a:lnTo>
                    <a:pt x="113" y="83"/>
                  </a:lnTo>
                  <a:lnTo>
                    <a:pt x="112" y="83"/>
                  </a:lnTo>
                  <a:lnTo>
                    <a:pt x="113" y="85"/>
                  </a:lnTo>
                  <a:lnTo>
                    <a:pt x="112" y="85"/>
                  </a:lnTo>
                  <a:lnTo>
                    <a:pt x="112" y="87"/>
                  </a:lnTo>
                  <a:lnTo>
                    <a:pt x="110" y="87"/>
                  </a:lnTo>
                  <a:lnTo>
                    <a:pt x="112" y="87"/>
                  </a:lnTo>
                  <a:lnTo>
                    <a:pt x="113" y="87"/>
                  </a:lnTo>
                  <a:lnTo>
                    <a:pt x="113" y="89"/>
                  </a:lnTo>
                  <a:lnTo>
                    <a:pt x="113" y="91"/>
                  </a:lnTo>
                  <a:lnTo>
                    <a:pt x="115" y="89"/>
                  </a:lnTo>
                  <a:lnTo>
                    <a:pt x="115" y="91"/>
                  </a:lnTo>
                  <a:lnTo>
                    <a:pt x="115" y="93"/>
                  </a:lnTo>
                  <a:lnTo>
                    <a:pt x="113" y="93"/>
                  </a:lnTo>
                  <a:lnTo>
                    <a:pt x="113" y="94"/>
                  </a:lnTo>
                  <a:lnTo>
                    <a:pt x="115" y="94"/>
                  </a:lnTo>
                  <a:lnTo>
                    <a:pt x="113" y="96"/>
                  </a:lnTo>
                  <a:lnTo>
                    <a:pt x="112" y="96"/>
                  </a:lnTo>
                  <a:lnTo>
                    <a:pt x="110" y="96"/>
                  </a:lnTo>
                  <a:lnTo>
                    <a:pt x="110" y="98"/>
                  </a:lnTo>
                  <a:lnTo>
                    <a:pt x="110" y="100"/>
                  </a:lnTo>
                  <a:lnTo>
                    <a:pt x="110" y="102"/>
                  </a:lnTo>
                  <a:lnTo>
                    <a:pt x="112" y="102"/>
                  </a:lnTo>
                  <a:lnTo>
                    <a:pt x="112" y="100"/>
                  </a:lnTo>
                  <a:lnTo>
                    <a:pt x="110" y="100"/>
                  </a:lnTo>
                  <a:lnTo>
                    <a:pt x="110" y="98"/>
                  </a:lnTo>
                  <a:lnTo>
                    <a:pt x="112" y="98"/>
                  </a:lnTo>
                  <a:lnTo>
                    <a:pt x="113" y="96"/>
                  </a:lnTo>
                  <a:lnTo>
                    <a:pt x="115" y="96"/>
                  </a:lnTo>
                  <a:lnTo>
                    <a:pt x="115" y="94"/>
                  </a:lnTo>
                  <a:lnTo>
                    <a:pt x="117" y="94"/>
                  </a:lnTo>
                  <a:lnTo>
                    <a:pt x="117" y="96"/>
                  </a:lnTo>
                  <a:lnTo>
                    <a:pt x="115" y="96"/>
                  </a:lnTo>
                  <a:lnTo>
                    <a:pt x="117" y="96"/>
                  </a:lnTo>
                  <a:lnTo>
                    <a:pt x="117" y="94"/>
                  </a:lnTo>
                  <a:lnTo>
                    <a:pt x="119" y="96"/>
                  </a:lnTo>
                  <a:lnTo>
                    <a:pt x="117" y="96"/>
                  </a:lnTo>
                  <a:lnTo>
                    <a:pt x="119" y="98"/>
                  </a:lnTo>
                  <a:lnTo>
                    <a:pt x="117" y="98"/>
                  </a:lnTo>
                  <a:lnTo>
                    <a:pt x="119" y="100"/>
                  </a:lnTo>
                  <a:lnTo>
                    <a:pt x="117" y="100"/>
                  </a:lnTo>
                  <a:lnTo>
                    <a:pt x="115" y="100"/>
                  </a:lnTo>
                  <a:lnTo>
                    <a:pt x="115" y="102"/>
                  </a:lnTo>
                  <a:lnTo>
                    <a:pt x="113" y="102"/>
                  </a:lnTo>
                  <a:lnTo>
                    <a:pt x="112" y="102"/>
                  </a:lnTo>
                  <a:lnTo>
                    <a:pt x="112" y="104"/>
                  </a:lnTo>
                  <a:lnTo>
                    <a:pt x="110" y="104"/>
                  </a:lnTo>
                  <a:lnTo>
                    <a:pt x="110" y="106"/>
                  </a:lnTo>
                  <a:lnTo>
                    <a:pt x="108" y="106"/>
                  </a:lnTo>
                  <a:lnTo>
                    <a:pt x="106" y="106"/>
                  </a:lnTo>
                  <a:lnTo>
                    <a:pt x="108" y="106"/>
                  </a:lnTo>
                  <a:lnTo>
                    <a:pt x="106" y="106"/>
                  </a:lnTo>
                  <a:lnTo>
                    <a:pt x="108" y="108"/>
                  </a:lnTo>
                  <a:lnTo>
                    <a:pt x="108" y="106"/>
                  </a:lnTo>
                  <a:lnTo>
                    <a:pt x="110" y="106"/>
                  </a:lnTo>
                  <a:lnTo>
                    <a:pt x="108" y="108"/>
                  </a:lnTo>
                  <a:lnTo>
                    <a:pt x="110" y="108"/>
                  </a:lnTo>
                  <a:lnTo>
                    <a:pt x="108" y="110"/>
                  </a:lnTo>
                  <a:lnTo>
                    <a:pt x="106" y="112"/>
                  </a:lnTo>
                  <a:lnTo>
                    <a:pt x="106" y="114"/>
                  </a:lnTo>
                  <a:lnTo>
                    <a:pt x="104" y="114"/>
                  </a:lnTo>
                  <a:lnTo>
                    <a:pt x="106" y="114"/>
                  </a:lnTo>
                  <a:lnTo>
                    <a:pt x="108" y="112"/>
                  </a:lnTo>
                  <a:lnTo>
                    <a:pt x="108" y="114"/>
                  </a:lnTo>
                  <a:lnTo>
                    <a:pt x="108" y="116"/>
                  </a:lnTo>
                  <a:lnTo>
                    <a:pt x="106" y="116"/>
                  </a:lnTo>
                  <a:lnTo>
                    <a:pt x="106" y="117"/>
                  </a:lnTo>
                  <a:lnTo>
                    <a:pt x="104" y="117"/>
                  </a:lnTo>
                  <a:lnTo>
                    <a:pt x="104" y="119"/>
                  </a:lnTo>
                  <a:lnTo>
                    <a:pt x="102" y="119"/>
                  </a:lnTo>
                  <a:lnTo>
                    <a:pt x="104" y="121"/>
                  </a:lnTo>
                  <a:lnTo>
                    <a:pt x="104" y="119"/>
                  </a:lnTo>
                  <a:lnTo>
                    <a:pt x="106" y="119"/>
                  </a:lnTo>
                  <a:lnTo>
                    <a:pt x="106" y="117"/>
                  </a:lnTo>
                  <a:lnTo>
                    <a:pt x="108" y="117"/>
                  </a:lnTo>
                  <a:lnTo>
                    <a:pt x="110" y="116"/>
                  </a:lnTo>
                  <a:lnTo>
                    <a:pt x="110" y="114"/>
                  </a:lnTo>
                  <a:lnTo>
                    <a:pt x="108" y="114"/>
                  </a:lnTo>
                  <a:lnTo>
                    <a:pt x="108" y="112"/>
                  </a:lnTo>
                  <a:lnTo>
                    <a:pt x="110" y="112"/>
                  </a:lnTo>
                  <a:lnTo>
                    <a:pt x="110" y="110"/>
                  </a:lnTo>
                  <a:lnTo>
                    <a:pt x="112" y="110"/>
                  </a:lnTo>
                  <a:lnTo>
                    <a:pt x="112" y="108"/>
                  </a:lnTo>
                  <a:lnTo>
                    <a:pt x="110" y="108"/>
                  </a:lnTo>
                  <a:lnTo>
                    <a:pt x="112" y="106"/>
                  </a:lnTo>
                  <a:lnTo>
                    <a:pt x="113" y="104"/>
                  </a:lnTo>
                  <a:lnTo>
                    <a:pt x="113" y="106"/>
                  </a:lnTo>
                  <a:lnTo>
                    <a:pt x="115" y="106"/>
                  </a:lnTo>
                  <a:lnTo>
                    <a:pt x="115" y="104"/>
                  </a:lnTo>
                  <a:lnTo>
                    <a:pt x="117" y="104"/>
                  </a:lnTo>
                  <a:lnTo>
                    <a:pt x="117" y="102"/>
                  </a:lnTo>
                  <a:lnTo>
                    <a:pt x="119" y="102"/>
                  </a:lnTo>
                  <a:lnTo>
                    <a:pt x="119" y="100"/>
                  </a:lnTo>
                  <a:lnTo>
                    <a:pt x="121" y="100"/>
                  </a:lnTo>
                  <a:lnTo>
                    <a:pt x="121" y="98"/>
                  </a:lnTo>
                  <a:lnTo>
                    <a:pt x="121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3" y="100"/>
                  </a:lnTo>
                  <a:lnTo>
                    <a:pt x="121" y="98"/>
                  </a:lnTo>
                  <a:lnTo>
                    <a:pt x="123" y="96"/>
                  </a:lnTo>
                  <a:lnTo>
                    <a:pt x="125" y="96"/>
                  </a:lnTo>
                  <a:lnTo>
                    <a:pt x="125" y="98"/>
                  </a:lnTo>
                  <a:lnTo>
                    <a:pt x="125" y="100"/>
                  </a:lnTo>
                  <a:lnTo>
                    <a:pt x="123" y="100"/>
                  </a:lnTo>
                  <a:lnTo>
                    <a:pt x="123" y="102"/>
                  </a:lnTo>
                  <a:lnTo>
                    <a:pt x="125" y="102"/>
                  </a:lnTo>
                  <a:lnTo>
                    <a:pt x="125" y="104"/>
                  </a:lnTo>
                  <a:lnTo>
                    <a:pt x="125" y="102"/>
                  </a:lnTo>
                  <a:lnTo>
                    <a:pt x="125" y="100"/>
                  </a:lnTo>
                  <a:lnTo>
                    <a:pt x="127" y="100"/>
                  </a:lnTo>
                  <a:lnTo>
                    <a:pt x="129" y="98"/>
                  </a:lnTo>
                  <a:lnTo>
                    <a:pt x="129" y="100"/>
                  </a:lnTo>
                  <a:lnTo>
                    <a:pt x="127" y="102"/>
                  </a:lnTo>
                  <a:lnTo>
                    <a:pt x="129" y="102"/>
                  </a:lnTo>
                  <a:lnTo>
                    <a:pt x="129" y="100"/>
                  </a:lnTo>
                  <a:lnTo>
                    <a:pt x="129" y="102"/>
                  </a:lnTo>
                  <a:lnTo>
                    <a:pt x="129" y="104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29" y="102"/>
                  </a:lnTo>
                  <a:lnTo>
                    <a:pt x="131" y="102"/>
                  </a:lnTo>
                  <a:lnTo>
                    <a:pt x="131" y="100"/>
                  </a:lnTo>
                  <a:lnTo>
                    <a:pt x="131" y="102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1" y="104"/>
                  </a:lnTo>
                  <a:lnTo>
                    <a:pt x="131" y="106"/>
                  </a:lnTo>
                  <a:lnTo>
                    <a:pt x="129" y="106"/>
                  </a:lnTo>
                  <a:lnTo>
                    <a:pt x="127" y="108"/>
                  </a:lnTo>
                  <a:lnTo>
                    <a:pt x="125" y="108"/>
                  </a:lnTo>
                  <a:lnTo>
                    <a:pt x="125" y="110"/>
                  </a:lnTo>
                  <a:lnTo>
                    <a:pt x="125" y="112"/>
                  </a:lnTo>
                  <a:lnTo>
                    <a:pt x="123" y="112"/>
                  </a:lnTo>
                  <a:lnTo>
                    <a:pt x="125" y="114"/>
                  </a:lnTo>
                  <a:lnTo>
                    <a:pt x="125" y="112"/>
                  </a:lnTo>
                  <a:lnTo>
                    <a:pt x="127" y="110"/>
                  </a:lnTo>
                  <a:lnTo>
                    <a:pt x="127" y="108"/>
                  </a:lnTo>
                  <a:lnTo>
                    <a:pt x="129" y="108"/>
                  </a:lnTo>
                  <a:lnTo>
                    <a:pt x="131" y="108"/>
                  </a:lnTo>
                  <a:lnTo>
                    <a:pt x="131" y="110"/>
                  </a:lnTo>
                  <a:lnTo>
                    <a:pt x="133" y="110"/>
                  </a:lnTo>
                  <a:lnTo>
                    <a:pt x="133" y="112"/>
                  </a:lnTo>
                  <a:lnTo>
                    <a:pt x="133" y="114"/>
                  </a:lnTo>
                  <a:lnTo>
                    <a:pt x="135" y="114"/>
                  </a:lnTo>
                  <a:lnTo>
                    <a:pt x="135" y="112"/>
                  </a:lnTo>
                  <a:lnTo>
                    <a:pt x="133" y="112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3" y="106"/>
                  </a:lnTo>
                  <a:lnTo>
                    <a:pt x="133" y="108"/>
                  </a:lnTo>
                  <a:lnTo>
                    <a:pt x="135" y="108"/>
                  </a:lnTo>
                  <a:lnTo>
                    <a:pt x="135" y="110"/>
                  </a:lnTo>
                  <a:lnTo>
                    <a:pt x="137" y="110"/>
                  </a:lnTo>
                  <a:lnTo>
                    <a:pt x="135" y="108"/>
                  </a:lnTo>
                  <a:lnTo>
                    <a:pt x="135" y="106"/>
                  </a:lnTo>
                  <a:lnTo>
                    <a:pt x="137" y="106"/>
                  </a:lnTo>
                  <a:lnTo>
                    <a:pt x="137" y="108"/>
                  </a:lnTo>
                  <a:lnTo>
                    <a:pt x="138" y="108"/>
                  </a:lnTo>
                  <a:lnTo>
                    <a:pt x="138" y="106"/>
                  </a:lnTo>
                  <a:lnTo>
                    <a:pt x="138" y="104"/>
                  </a:lnTo>
                  <a:lnTo>
                    <a:pt x="138" y="102"/>
                  </a:lnTo>
                  <a:lnTo>
                    <a:pt x="138" y="104"/>
                  </a:lnTo>
                  <a:lnTo>
                    <a:pt x="140" y="104"/>
                  </a:lnTo>
                  <a:lnTo>
                    <a:pt x="142" y="104"/>
                  </a:lnTo>
                  <a:lnTo>
                    <a:pt x="142" y="106"/>
                  </a:lnTo>
                  <a:lnTo>
                    <a:pt x="142" y="108"/>
                  </a:lnTo>
                  <a:lnTo>
                    <a:pt x="144" y="108"/>
                  </a:lnTo>
                  <a:lnTo>
                    <a:pt x="144" y="106"/>
                  </a:lnTo>
                  <a:lnTo>
                    <a:pt x="144" y="104"/>
                  </a:lnTo>
                  <a:lnTo>
                    <a:pt x="146" y="104"/>
                  </a:lnTo>
                  <a:lnTo>
                    <a:pt x="146" y="106"/>
                  </a:lnTo>
                  <a:lnTo>
                    <a:pt x="148" y="106"/>
                  </a:lnTo>
                  <a:lnTo>
                    <a:pt x="148" y="104"/>
                  </a:lnTo>
                  <a:lnTo>
                    <a:pt x="150" y="106"/>
                  </a:lnTo>
                  <a:lnTo>
                    <a:pt x="150" y="108"/>
                  </a:lnTo>
                  <a:lnTo>
                    <a:pt x="150" y="110"/>
                  </a:lnTo>
                  <a:lnTo>
                    <a:pt x="150" y="112"/>
                  </a:lnTo>
                  <a:lnTo>
                    <a:pt x="148" y="110"/>
                  </a:lnTo>
                  <a:lnTo>
                    <a:pt x="146" y="110"/>
                  </a:lnTo>
                  <a:lnTo>
                    <a:pt x="144" y="110"/>
                  </a:lnTo>
                  <a:lnTo>
                    <a:pt x="144" y="112"/>
                  </a:lnTo>
                  <a:lnTo>
                    <a:pt x="146" y="112"/>
                  </a:lnTo>
                  <a:lnTo>
                    <a:pt x="144" y="112"/>
                  </a:lnTo>
                  <a:lnTo>
                    <a:pt x="142" y="112"/>
                  </a:lnTo>
                  <a:lnTo>
                    <a:pt x="142" y="110"/>
                  </a:lnTo>
                  <a:lnTo>
                    <a:pt x="142" y="108"/>
                  </a:lnTo>
                  <a:lnTo>
                    <a:pt x="142" y="110"/>
                  </a:lnTo>
                  <a:lnTo>
                    <a:pt x="142" y="112"/>
                  </a:lnTo>
                  <a:lnTo>
                    <a:pt x="144" y="112"/>
                  </a:lnTo>
                  <a:lnTo>
                    <a:pt x="144" y="114"/>
                  </a:lnTo>
                  <a:lnTo>
                    <a:pt x="146" y="112"/>
                  </a:lnTo>
                  <a:lnTo>
                    <a:pt x="148" y="112"/>
                  </a:lnTo>
                  <a:lnTo>
                    <a:pt x="150" y="112"/>
                  </a:lnTo>
                  <a:lnTo>
                    <a:pt x="150" y="114"/>
                  </a:lnTo>
                  <a:lnTo>
                    <a:pt x="148" y="114"/>
                  </a:lnTo>
                  <a:lnTo>
                    <a:pt x="150" y="114"/>
                  </a:lnTo>
                  <a:lnTo>
                    <a:pt x="148" y="114"/>
                  </a:lnTo>
                  <a:lnTo>
                    <a:pt x="150" y="114"/>
                  </a:lnTo>
                  <a:lnTo>
                    <a:pt x="152" y="114"/>
                  </a:lnTo>
                  <a:lnTo>
                    <a:pt x="152" y="116"/>
                  </a:lnTo>
                  <a:lnTo>
                    <a:pt x="150" y="116"/>
                  </a:lnTo>
                  <a:lnTo>
                    <a:pt x="152" y="116"/>
                  </a:lnTo>
                  <a:lnTo>
                    <a:pt x="154" y="117"/>
                  </a:lnTo>
                  <a:lnTo>
                    <a:pt x="154" y="116"/>
                  </a:lnTo>
                  <a:lnTo>
                    <a:pt x="154" y="117"/>
                  </a:lnTo>
                  <a:lnTo>
                    <a:pt x="156" y="117"/>
                  </a:lnTo>
                  <a:lnTo>
                    <a:pt x="154" y="117"/>
                  </a:lnTo>
                  <a:lnTo>
                    <a:pt x="156" y="117"/>
                  </a:lnTo>
                  <a:lnTo>
                    <a:pt x="156" y="119"/>
                  </a:lnTo>
                  <a:lnTo>
                    <a:pt x="154" y="119"/>
                  </a:lnTo>
                  <a:lnTo>
                    <a:pt x="154" y="121"/>
                  </a:lnTo>
                  <a:lnTo>
                    <a:pt x="152" y="121"/>
                  </a:lnTo>
                  <a:lnTo>
                    <a:pt x="154" y="121"/>
                  </a:lnTo>
                  <a:lnTo>
                    <a:pt x="152" y="121"/>
                  </a:lnTo>
                  <a:lnTo>
                    <a:pt x="152" y="123"/>
                  </a:lnTo>
                  <a:lnTo>
                    <a:pt x="150" y="123"/>
                  </a:lnTo>
                  <a:lnTo>
                    <a:pt x="152" y="123"/>
                  </a:lnTo>
                  <a:lnTo>
                    <a:pt x="152" y="125"/>
                  </a:lnTo>
                  <a:lnTo>
                    <a:pt x="152" y="127"/>
                  </a:lnTo>
                  <a:lnTo>
                    <a:pt x="150" y="129"/>
                  </a:lnTo>
                  <a:lnTo>
                    <a:pt x="150" y="127"/>
                  </a:lnTo>
                  <a:lnTo>
                    <a:pt x="148" y="127"/>
                  </a:lnTo>
                  <a:lnTo>
                    <a:pt x="146" y="129"/>
                  </a:lnTo>
                  <a:lnTo>
                    <a:pt x="148" y="129"/>
                  </a:lnTo>
                  <a:lnTo>
                    <a:pt x="146" y="131"/>
                  </a:lnTo>
                  <a:lnTo>
                    <a:pt x="146" y="133"/>
                  </a:lnTo>
                  <a:lnTo>
                    <a:pt x="148" y="133"/>
                  </a:lnTo>
                  <a:lnTo>
                    <a:pt x="148" y="135"/>
                  </a:lnTo>
                  <a:lnTo>
                    <a:pt x="146" y="135"/>
                  </a:lnTo>
                  <a:lnTo>
                    <a:pt x="144" y="135"/>
                  </a:lnTo>
                  <a:lnTo>
                    <a:pt x="142" y="135"/>
                  </a:lnTo>
                  <a:lnTo>
                    <a:pt x="140" y="135"/>
                  </a:lnTo>
                  <a:lnTo>
                    <a:pt x="138" y="135"/>
                  </a:lnTo>
                  <a:lnTo>
                    <a:pt x="140" y="135"/>
                  </a:lnTo>
                  <a:lnTo>
                    <a:pt x="140" y="137"/>
                  </a:lnTo>
                  <a:lnTo>
                    <a:pt x="140" y="135"/>
                  </a:lnTo>
                  <a:lnTo>
                    <a:pt x="142" y="135"/>
                  </a:lnTo>
                  <a:lnTo>
                    <a:pt x="142" y="137"/>
                  </a:lnTo>
                  <a:lnTo>
                    <a:pt x="144" y="137"/>
                  </a:lnTo>
                  <a:lnTo>
                    <a:pt x="146" y="137"/>
                  </a:lnTo>
                  <a:lnTo>
                    <a:pt x="148" y="137"/>
                  </a:lnTo>
                  <a:lnTo>
                    <a:pt x="150" y="135"/>
                  </a:lnTo>
                  <a:lnTo>
                    <a:pt x="150" y="133"/>
                  </a:lnTo>
                  <a:lnTo>
                    <a:pt x="152" y="133"/>
                  </a:lnTo>
                  <a:lnTo>
                    <a:pt x="152" y="131"/>
                  </a:lnTo>
                  <a:lnTo>
                    <a:pt x="154" y="131"/>
                  </a:lnTo>
                  <a:lnTo>
                    <a:pt x="156" y="131"/>
                  </a:lnTo>
                  <a:lnTo>
                    <a:pt x="158" y="131"/>
                  </a:lnTo>
                  <a:lnTo>
                    <a:pt x="160" y="131"/>
                  </a:lnTo>
                  <a:lnTo>
                    <a:pt x="161" y="131"/>
                  </a:lnTo>
                  <a:lnTo>
                    <a:pt x="163" y="131"/>
                  </a:lnTo>
                  <a:lnTo>
                    <a:pt x="161" y="131"/>
                  </a:lnTo>
                  <a:lnTo>
                    <a:pt x="163" y="131"/>
                  </a:lnTo>
                  <a:lnTo>
                    <a:pt x="165" y="131"/>
                  </a:lnTo>
                  <a:lnTo>
                    <a:pt x="165" y="133"/>
                  </a:lnTo>
                  <a:lnTo>
                    <a:pt x="163" y="133"/>
                  </a:lnTo>
                  <a:lnTo>
                    <a:pt x="161" y="133"/>
                  </a:lnTo>
                  <a:lnTo>
                    <a:pt x="163" y="135"/>
                  </a:lnTo>
                  <a:lnTo>
                    <a:pt x="163" y="133"/>
                  </a:lnTo>
                  <a:lnTo>
                    <a:pt x="165" y="135"/>
                  </a:lnTo>
                  <a:lnTo>
                    <a:pt x="163" y="135"/>
                  </a:lnTo>
                  <a:lnTo>
                    <a:pt x="165" y="137"/>
                  </a:lnTo>
                  <a:lnTo>
                    <a:pt x="165" y="139"/>
                  </a:lnTo>
                  <a:lnTo>
                    <a:pt x="165" y="140"/>
                  </a:lnTo>
                  <a:lnTo>
                    <a:pt x="163" y="140"/>
                  </a:lnTo>
                  <a:lnTo>
                    <a:pt x="161" y="140"/>
                  </a:lnTo>
                  <a:lnTo>
                    <a:pt x="163" y="142"/>
                  </a:lnTo>
                  <a:lnTo>
                    <a:pt x="163" y="140"/>
                  </a:lnTo>
                  <a:lnTo>
                    <a:pt x="165" y="140"/>
                  </a:lnTo>
                  <a:lnTo>
                    <a:pt x="165" y="142"/>
                  </a:lnTo>
                  <a:lnTo>
                    <a:pt x="163" y="142"/>
                  </a:lnTo>
                  <a:lnTo>
                    <a:pt x="165" y="142"/>
                  </a:lnTo>
                  <a:lnTo>
                    <a:pt x="167" y="140"/>
                  </a:lnTo>
                  <a:lnTo>
                    <a:pt x="167" y="142"/>
                  </a:lnTo>
                  <a:lnTo>
                    <a:pt x="169" y="142"/>
                  </a:lnTo>
                  <a:lnTo>
                    <a:pt x="169" y="144"/>
                  </a:lnTo>
                  <a:lnTo>
                    <a:pt x="169" y="142"/>
                  </a:lnTo>
                  <a:lnTo>
                    <a:pt x="171" y="142"/>
                  </a:lnTo>
                  <a:lnTo>
                    <a:pt x="171" y="140"/>
                  </a:lnTo>
                  <a:lnTo>
                    <a:pt x="171" y="142"/>
                  </a:lnTo>
                  <a:lnTo>
                    <a:pt x="173" y="142"/>
                  </a:lnTo>
                  <a:lnTo>
                    <a:pt x="173" y="140"/>
                  </a:lnTo>
                  <a:lnTo>
                    <a:pt x="173" y="139"/>
                  </a:lnTo>
                  <a:lnTo>
                    <a:pt x="173" y="137"/>
                  </a:lnTo>
                  <a:lnTo>
                    <a:pt x="175" y="137"/>
                  </a:lnTo>
                  <a:lnTo>
                    <a:pt x="175" y="139"/>
                  </a:lnTo>
                  <a:lnTo>
                    <a:pt x="175" y="140"/>
                  </a:lnTo>
                  <a:lnTo>
                    <a:pt x="173" y="140"/>
                  </a:lnTo>
                  <a:lnTo>
                    <a:pt x="173" y="142"/>
                  </a:lnTo>
                  <a:lnTo>
                    <a:pt x="175" y="142"/>
                  </a:lnTo>
                  <a:lnTo>
                    <a:pt x="175" y="140"/>
                  </a:lnTo>
                  <a:lnTo>
                    <a:pt x="177" y="140"/>
                  </a:lnTo>
                  <a:lnTo>
                    <a:pt x="177" y="139"/>
                  </a:lnTo>
                  <a:lnTo>
                    <a:pt x="179" y="139"/>
                  </a:lnTo>
                  <a:lnTo>
                    <a:pt x="181" y="139"/>
                  </a:lnTo>
                  <a:lnTo>
                    <a:pt x="183" y="139"/>
                  </a:lnTo>
                  <a:lnTo>
                    <a:pt x="183" y="137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86" y="140"/>
                  </a:lnTo>
                  <a:lnTo>
                    <a:pt x="186" y="142"/>
                  </a:lnTo>
                  <a:lnTo>
                    <a:pt x="188" y="142"/>
                  </a:lnTo>
                  <a:lnTo>
                    <a:pt x="188" y="144"/>
                  </a:lnTo>
                  <a:lnTo>
                    <a:pt x="188" y="146"/>
                  </a:lnTo>
                  <a:lnTo>
                    <a:pt x="188" y="144"/>
                  </a:lnTo>
                  <a:lnTo>
                    <a:pt x="190" y="144"/>
                  </a:lnTo>
                  <a:lnTo>
                    <a:pt x="190" y="146"/>
                  </a:lnTo>
                  <a:lnTo>
                    <a:pt x="190" y="148"/>
                  </a:lnTo>
                  <a:lnTo>
                    <a:pt x="190" y="146"/>
                  </a:lnTo>
                  <a:lnTo>
                    <a:pt x="188" y="146"/>
                  </a:lnTo>
                  <a:lnTo>
                    <a:pt x="188" y="148"/>
                  </a:lnTo>
                  <a:lnTo>
                    <a:pt x="186" y="148"/>
                  </a:lnTo>
                  <a:lnTo>
                    <a:pt x="185" y="148"/>
                  </a:lnTo>
                  <a:lnTo>
                    <a:pt x="185" y="150"/>
                  </a:lnTo>
                  <a:lnTo>
                    <a:pt x="185" y="152"/>
                  </a:lnTo>
                  <a:lnTo>
                    <a:pt x="185" y="154"/>
                  </a:lnTo>
                  <a:lnTo>
                    <a:pt x="185" y="156"/>
                  </a:lnTo>
                  <a:lnTo>
                    <a:pt x="185" y="158"/>
                  </a:lnTo>
                  <a:lnTo>
                    <a:pt x="185" y="160"/>
                  </a:lnTo>
                  <a:lnTo>
                    <a:pt x="186" y="160"/>
                  </a:lnTo>
                  <a:lnTo>
                    <a:pt x="185" y="160"/>
                  </a:lnTo>
                  <a:lnTo>
                    <a:pt x="185" y="162"/>
                  </a:lnTo>
                  <a:lnTo>
                    <a:pt x="183" y="162"/>
                  </a:lnTo>
                  <a:lnTo>
                    <a:pt x="183" y="164"/>
                  </a:lnTo>
                  <a:lnTo>
                    <a:pt x="181" y="164"/>
                  </a:lnTo>
                  <a:lnTo>
                    <a:pt x="179" y="164"/>
                  </a:lnTo>
                  <a:lnTo>
                    <a:pt x="177" y="164"/>
                  </a:lnTo>
                  <a:lnTo>
                    <a:pt x="179" y="165"/>
                  </a:lnTo>
                  <a:lnTo>
                    <a:pt x="179" y="167"/>
                  </a:lnTo>
                  <a:lnTo>
                    <a:pt x="179" y="165"/>
                  </a:lnTo>
                  <a:lnTo>
                    <a:pt x="181" y="165"/>
                  </a:lnTo>
                  <a:lnTo>
                    <a:pt x="181" y="167"/>
                  </a:lnTo>
                  <a:lnTo>
                    <a:pt x="181" y="169"/>
                  </a:lnTo>
                  <a:lnTo>
                    <a:pt x="181" y="167"/>
                  </a:lnTo>
                  <a:lnTo>
                    <a:pt x="181" y="165"/>
                  </a:lnTo>
                  <a:lnTo>
                    <a:pt x="183" y="165"/>
                  </a:lnTo>
                  <a:lnTo>
                    <a:pt x="183" y="164"/>
                  </a:lnTo>
                  <a:lnTo>
                    <a:pt x="185" y="164"/>
                  </a:lnTo>
                  <a:lnTo>
                    <a:pt x="186" y="165"/>
                  </a:lnTo>
                  <a:lnTo>
                    <a:pt x="185" y="165"/>
                  </a:lnTo>
                  <a:lnTo>
                    <a:pt x="186" y="165"/>
                  </a:lnTo>
                  <a:lnTo>
                    <a:pt x="186" y="167"/>
                  </a:lnTo>
                  <a:lnTo>
                    <a:pt x="185" y="167"/>
                  </a:lnTo>
                  <a:lnTo>
                    <a:pt x="183" y="167"/>
                  </a:lnTo>
                  <a:lnTo>
                    <a:pt x="185" y="167"/>
                  </a:lnTo>
                  <a:lnTo>
                    <a:pt x="185" y="169"/>
                  </a:lnTo>
                  <a:lnTo>
                    <a:pt x="185" y="167"/>
                  </a:lnTo>
                  <a:lnTo>
                    <a:pt x="186" y="167"/>
                  </a:lnTo>
                  <a:lnTo>
                    <a:pt x="186" y="169"/>
                  </a:lnTo>
                  <a:lnTo>
                    <a:pt x="185" y="169"/>
                  </a:lnTo>
                  <a:lnTo>
                    <a:pt x="185" y="171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71"/>
                  </a:lnTo>
                  <a:lnTo>
                    <a:pt x="186" y="169"/>
                  </a:lnTo>
                  <a:lnTo>
                    <a:pt x="186" y="167"/>
                  </a:lnTo>
                  <a:lnTo>
                    <a:pt x="186" y="169"/>
                  </a:lnTo>
                  <a:lnTo>
                    <a:pt x="188" y="169"/>
                  </a:lnTo>
                  <a:lnTo>
                    <a:pt x="190" y="167"/>
                  </a:lnTo>
                  <a:lnTo>
                    <a:pt x="190" y="169"/>
                  </a:lnTo>
                  <a:lnTo>
                    <a:pt x="190" y="171"/>
                  </a:lnTo>
                  <a:lnTo>
                    <a:pt x="188" y="171"/>
                  </a:lnTo>
                  <a:lnTo>
                    <a:pt x="186" y="171"/>
                  </a:lnTo>
                  <a:lnTo>
                    <a:pt x="185" y="171"/>
                  </a:lnTo>
                  <a:lnTo>
                    <a:pt x="185" y="173"/>
                  </a:lnTo>
                  <a:lnTo>
                    <a:pt x="183" y="173"/>
                  </a:lnTo>
                  <a:lnTo>
                    <a:pt x="181" y="173"/>
                  </a:lnTo>
                  <a:lnTo>
                    <a:pt x="181" y="171"/>
                  </a:lnTo>
                  <a:lnTo>
                    <a:pt x="183" y="171"/>
                  </a:lnTo>
                  <a:lnTo>
                    <a:pt x="181" y="171"/>
                  </a:lnTo>
                  <a:lnTo>
                    <a:pt x="179" y="173"/>
                  </a:lnTo>
                  <a:lnTo>
                    <a:pt x="177" y="173"/>
                  </a:lnTo>
                  <a:lnTo>
                    <a:pt x="175" y="173"/>
                  </a:lnTo>
                  <a:lnTo>
                    <a:pt x="173" y="173"/>
                  </a:lnTo>
                  <a:lnTo>
                    <a:pt x="171" y="173"/>
                  </a:lnTo>
                  <a:lnTo>
                    <a:pt x="171" y="175"/>
                  </a:lnTo>
                  <a:lnTo>
                    <a:pt x="169" y="175"/>
                  </a:lnTo>
                  <a:lnTo>
                    <a:pt x="169" y="173"/>
                  </a:lnTo>
                  <a:lnTo>
                    <a:pt x="169" y="175"/>
                  </a:lnTo>
                  <a:lnTo>
                    <a:pt x="167" y="175"/>
                  </a:lnTo>
                  <a:lnTo>
                    <a:pt x="167" y="173"/>
                  </a:lnTo>
                  <a:lnTo>
                    <a:pt x="165" y="175"/>
                  </a:lnTo>
                  <a:lnTo>
                    <a:pt x="163" y="175"/>
                  </a:lnTo>
                  <a:lnTo>
                    <a:pt x="161" y="175"/>
                  </a:lnTo>
                  <a:lnTo>
                    <a:pt x="163" y="175"/>
                  </a:lnTo>
                  <a:lnTo>
                    <a:pt x="165" y="175"/>
                  </a:lnTo>
                  <a:lnTo>
                    <a:pt x="167" y="175"/>
                  </a:lnTo>
                  <a:lnTo>
                    <a:pt x="169" y="175"/>
                  </a:lnTo>
                  <a:lnTo>
                    <a:pt x="171" y="175"/>
                  </a:lnTo>
                  <a:lnTo>
                    <a:pt x="173" y="175"/>
                  </a:lnTo>
                  <a:lnTo>
                    <a:pt x="175" y="175"/>
                  </a:lnTo>
                  <a:lnTo>
                    <a:pt x="177" y="175"/>
                  </a:lnTo>
                  <a:lnTo>
                    <a:pt x="175" y="175"/>
                  </a:lnTo>
                  <a:lnTo>
                    <a:pt x="177" y="175"/>
                  </a:lnTo>
                  <a:lnTo>
                    <a:pt x="179" y="175"/>
                  </a:lnTo>
                  <a:lnTo>
                    <a:pt x="181" y="175"/>
                  </a:lnTo>
                  <a:lnTo>
                    <a:pt x="181" y="173"/>
                  </a:lnTo>
                  <a:lnTo>
                    <a:pt x="183" y="173"/>
                  </a:lnTo>
                  <a:lnTo>
                    <a:pt x="183" y="175"/>
                  </a:lnTo>
                  <a:lnTo>
                    <a:pt x="183" y="173"/>
                  </a:lnTo>
                  <a:lnTo>
                    <a:pt x="183" y="175"/>
                  </a:lnTo>
                  <a:lnTo>
                    <a:pt x="181" y="175"/>
                  </a:lnTo>
                  <a:lnTo>
                    <a:pt x="179" y="175"/>
                  </a:lnTo>
                  <a:lnTo>
                    <a:pt x="179" y="177"/>
                  </a:lnTo>
                  <a:lnTo>
                    <a:pt x="177" y="177"/>
                  </a:lnTo>
                  <a:lnTo>
                    <a:pt x="175" y="179"/>
                  </a:lnTo>
                  <a:lnTo>
                    <a:pt x="173" y="179"/>
                  </a:lnTo>
                  <a:lnTo>
                    <a:pt x="175" y="179"/>
                  </a:lnTo>
                  <a:lnTo>
                    <a:pt x="177" y="179"/>
                  </a:lnTo>
                  <a:lnTo>
                    <a:pt x="179" y="177"/>
                  </a:lnTo>
                  <a:lnTo>
                    <a:pt x="181" y="177"/>
                  </a:lnTo>
                  <a:lnTo>
                    <a:pt x="183" y="177"/>
                  </a:lnTo>
                  <a:lnTo>
                    <a:pt x="185" y="177"/>
                  </a:lnTo>
                  <a:lnTo>
                    <a:pt x="185" y="175"/>
                  </a:lnTo>
                  <a:lnTo>
                    <a:pt x="186" y="175"/>
                  </a:lnTo>
                  <a:lnTo>
                    <a:pt x="188" y="175"/>
                  </a:lnTo>
                  <a:lnTo>
                    <a:pt x="190" y="173"/>
                  </a:lnTo>
                  <a:lnTo>
                    <a:pt x="190" y="175"/>
                  </a:lnTo>
                  <a:lnTo>
                    <a:pt x="192" y="175"/>
                  </a:lnTo>
                  <a:lnTo>
                    <a:pt x="194" y="175"/>
                  </a:lnTo>
                  <a:lnTo>
                    <a:pt x="194" y="177"/>
                  </a:lnTo>
                  <a:lnTo>
                    <a:pt x="194" y="175"/>
                  </a:lnTo>
                  <a:lnTo>
                    <a:pt x="194" y="177"/>
                  </a:lnTo>
                  <a:lnTo>
                    <a:pt x="192" y="177"/>
                  </a:lnTo>
                  <a:lnTo>
                    <a:pt x="192" y="179"/>
                  </a:lnTo>
                  <a:lnTo>
                    <a:pt x="190" y="179"/>
                  </a:lnTo>
                  <a:lnTo>
                    <a:pt x="188" y="179"/>
                  </a:lnTo>
                  <a:lnTo>
                    <a:pt x="188" y="181"/>
                  </a:lnTo>
                  <a:lnTo>
                    <a:pt x="186" y="181"/>
                  </a:lnTo>
                  <a:lnTo>
                    <a:pt x="185" y="181"/>
                  </a:lnTo>
                  <a:lnTo>
                    <a:pt x="183" y="181"/>
                  </a:lnTo>
                  <a:lnTo>
                    <a:pt x="185" y="181"/>
                  </a:lnTo>
                  <a:lnTo>
                    <a:pt x="186" y="181"/>
                  </a:lnTo>
                  <a:lnTo>
                    <a:pt x="185" y="181"/>
                  </a:lnTo>
                  <a:lnTo>
                    <a:pt x="185" y="183"/>
                  </a:lnTo>
                  <a:lnTo>
                    <a:pt x="183" y="183"/>
                  </a:lnTo>
                  <a:lnTo>
                    <a:pt x="181" y="183"/>
                  </a:lnTo>
                  <a:lnTo>
                    <a:pt x="181" y="185"/>
                  </a:lnTo>
                  <a:lnTo>
                    <a:pt x="183" y="185"/>
                  </a:lnTo>
                  <a:lnTo>
                    <a:pt x="183" y="183"/>
                  </a:lnTo>
                  <a:lnTo>
                    <a:pt x="185" y="183"/>
                  </a:lnTo>
                  <a:lnTo>
                    <a:pt x="186" y="183"/>
                  </a:lnTo>
                  <a:lnTo>
                    <a:pt x="186" y="185"/>
                  </a:lnTo>
                  <a:lnTo>
                    <a:pt x="185" y="185"/>
                  </a:lnTo>
                  <a:lnTo>
                    <a:pt x="183" y="185"/>
                  </a:lnTo>
                  <a:lnTo>
                    <a:pt x="181" y="187"/>
                  </a:lnTo>
                  <a:lnTo>
                    <a:pt x="179" y="187"/>
                  </a:lnTo>
                  <a:lnTo>
                    <a:pt x="179" y="188"/>
                  </a:lnTo>
                  <a:lnTo>
                    <a:pt x="179" y="187"/>
                  </a:lnTo>
                  <a:lnTo>
                    <a:pt x="181" y="187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3" y="187"/>
                  </a:lnTo>
                  <a:lnTo>
                    <a:pt x="183" y="188"/>
                  </a:lnTo>
                  <a:lnTo>
                    <a:pt x="185" y="188"/>
                  </a:lnTo>
                  <a:lnTo>
                    <a:pt x="185" y="187"/>
                  </a:lnTo>
                  <a:lnTo>
                    <a:pt x="186" y="187"/>
                  </a:lnTo>
                  <a:lnTo>
                    <a:pt x="188" y="185"/>
                  </a:lnTo>
                  <a:lnTo>
                    <a:pt x="186" y="185"/>
                  </a:lnTo>
                  <a:lnTo>
                    <a:pt x="188" y="185"/>
                  </a:lnTo>
                  <a:lnTo>
                    <a:pt x="190" y="185"/>
                  </a:lnTo>
                  <a:lnTo>
                    <a:pt x="192" y="185"/>
                  </a:lnTo>
                  <a:lnTo>
                    <a:pt x="194" y="185"/>
                  </a:lnTo>
                  <a:lnTo>
                    <a:pt x="192" y="185"/>
                  </a:lnTo>
                  <a:lnTo>
                    <a:pt x="192" y="187"/>
                  </a:lnTo>
                  <a:lnTo>
                    <a:pt x="190" y="187"/>
                  </a:lnTo>
                  <a:lnTo>
                    <a:pt x="192" y="187"/>
                  </a:lnTo>
                  <a:lnTo>
                    <a:pt x="194" y="187"/>
                  </a:lnTo>
                  <a:lnTo>
                    <a:pt x="194" y="188"/>
                  </a:lnTo>
                  <a:lnTo>
                    <a:pt x="192" y="188"/>
                  </a:lnTo>
                  <a:lnTo>
                    <a:pt x="190" y="188"/>
                  </a:lnTo>
                  <a:lnTo>
                    <a:pt x="190" y="190"/>
                  </a:lnTo>
                  <a:lnTo>
                    <a:pt x="190" y="188"/>
                  </a:lnTo>
                  <a:lnTo>
                    <a:pt x="192" y="188"/>
                  </a:lnTo>
                  <a:lnTo>
                    <a:pt x="194" y="188"/>
                  </a:lnTo>
                  <a:lnTo>
                    <a:pt x="194" y="187"/>
                  </a:lnTo>
                  <a:lnTo>
                    <a:pt x="196" y="187"/>
                  </a:lnTo>
                  <a:lnTo>
                    <a:pt x="196" y="188"/>
                  </a:lnTo>
                  <a:lnTo>
                    <a:pt x="194" y="188"/>
                  </a:lnTo>
                  <a:lnTo>
                    <a:pt x="196" y="188"/>
                  </a:lnTo>
                  <a:lnTo>
                    <a:pt x="198" y="188"/>
                  </a:lnTo>
                  <a:lnTo>
                    <a:pt x="198" y="187"/>
                  </a:lnTo>
                  <a:lnTo>
                    <a:pt x="200" y="187"/>
                  </a:lnTo>
                  <a:lnTo>
                    <a:pt x="200" y="188"/>
                  </a:lnTo>
                  <a:lnTo>
                    <a:pt x="200" y="187"/>
                  </a:lnTo>
                  <a:lnTo>
                    <a:pt x="202" y="188"/>
                  </a:lnTo>
                  <a:lnTo>
                    <a:pt x="202" y="187"/>
                  </a:lnTo>
                  <a:lnTo>
                    <a:pt x="202" y="188"/>
                  </a:lnTo>
                  <a:lnTo>
                    <a:pt x="198" y="188"/>
                  </a:lnTo>
                  <a:lnTo>
                    <a:pt x="196" y="190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6" y="188"/>
                  </a:lnTo>
                  <a:lnTo>
                    <a:pt x="196" y="190"/>
                  </a:lnTo>
                  <a:lnTo>
                    <a:pt x="198" y="190"/>
                  </a:lnTo>
                  <a:lnTo>
                    <a:pt x="198" y="188"/>
                  </a:lnTo>
                  <a:lnTo>
                    <a:pt x="198" y="190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0" y="188"/>
                  </a:lnTo>
                  <a:lnTo>
                    <a:pt x="200" y="190"/>
                  </a:lnTo>
                  <a:lnTo>
                    <a:pt x="200" y="192"/>
                  </a:lnTo>
                  <a:lnTo>
                    <a:pt x="198" y="192"/>
                  </a:lnTo>
                  <a:lnTo>
                    <a:pt x="196" y="192"/>
                  </a:lnTo>
                  <a:lnTo>
                    <a:pt x="194" y="192"/>
                  </a:lnTo>
                  <a:lnTo>
                    <a:pt x="196" y="192"/>
                  </a:lnTo>
                  <a:lnTo>
                    <a:pt x="198" y="192"/>
                  </a:lnTo>
                  <a:lnTo>
                    <a:pt x="196" y="192"/>
                  </a:lnTo>
                  <a:lnTo>
                    <a:pt x="196" y="190"/>
                  </a:lnTo>
                  <a:lnTo>
                    <a:pt x="198" y="190"/>
                  </a:lnTo>
                  <a:lnTo>
                    <a:pt x="196" y="190"/>
                  </a:lnTo>
                  <a:lnTo>
                    <a:pt x="194" y="192"/>
                  </a:lnTo>
                  <a:lnTo>
                    <a:pt x="192" y="192"/>
                  </a:lnTo>
                  <a:lnTo>
                    <a:pt x="192" y="194"/>
                  </a:lnTo>
                  <a:lnTo>
                    <a:pt x="190" y="194"/>
                  </a:lnTo>
                  <a:lnTo>
                    <a:pt x="188" y="194"/>
                  </a:lnTo>
                  <a:lnTo>
                    <a:pt x="186" y="194"/>
                  </a:lnTo>
                  <a:lnTo>
                    <a:pt x="188" y="194"/>
                  </a:lnTo>
                  <a:lnTo>
                    <a:pt x="188" y="196"/>
                  </a:lnTo>
                  <a:lnTo>
                    <a:pt x="190" y="196"/>
                  </a:lnTo>
                  <a:lnTo>
                    <a:pt x="192" y="196"/>
                  </a:lnTo>
                  <a:lnTo>
                    <a:pt x="190" y="196"/>
                  </a:lnTo>
                  <a:lnTo>
                    <a:pt x="190" y="198"/>
                  </a:lnTo>
                  <a:lnTo>
                    <a:pt x="192" y="198"/>
                  </a:lnTo>
                  <a:lnTo>
                    <a:pt x="192" y="196"/>
                  </a:lnTo>
                  <a:lnTo>
                    <a:pt x="194" y="196"/>
                  </a:lnTo>
                  <a:lnTo>
                    <a:pt x="194" y="194"/>
                  </a:lnTo>
                  <a:lnTo>
                    <a:pt x="196" y="194"/>
                  </a:lnTo>
                  <a:lnTo>
                    <a:pt x="196" y="196"/>
                  </a:lnTo>
                  <a:lnTo>
                    <a:pt x="194" y="196"/>
                  </a:lnTo>
                  <a:lnTo>
                    <a:pt x="196" y="196"/>
                  </a:lnTo>
                  <a:lnTo>
                    <a:pt x="198" y="194"/>
                  </a:lnTo>
                  <a:lnTo>
                    <a:pt x="198" y="196"/>
                  </a:lnTo>
                  <a:lnTo>
                    <a:pt x="200" y="196"/>
                  </a:lnTo>
                  <a:lnTo>
                    <a:pt x="200" y="194"/>
                  </a:lnTo>
                  <a:lnTo>
                    <a:pt x="202" y="196"/>
                  </a:lnTo>
                  <a:lnTo>
                    <a:pt x="200" y="196"/>
                  </a:lnTo>
                  <a:lnTo>
                    <a:pt x="202" y="196"/>
                  </a:lnTo>
                  <a:lnTo>
                    <a:pt x="202" y="194"/>
                  </a:lnTo>
                  <a:lnTo>
                    <a:pt x="200" y="192"/>
                  </a:lnTo>
                  <a:lnTo>
                    <a:pt x="202" y="192"/>
                  </a:lnTo>
                  <a:lnTo>
                    <a:pt x="204" y="190"/>
                  </a:lnTo>
                  <a:lnTo>
                    <a:pt x="204" y="192"/>
                  </a:lnTo>
                  <a:lnTo>
                    <a:pt x="206" y="192"/>
                  </a:lnTo>
                  <a:lnTo>
                    <a:pt x="208" y="190"/>
                  </a:lnTo>
                  <a:lnTo>
                    <a:pt x="208" y="188"/>
                  </a:lnTo>
                  <a:lnTo>
                    <a:pt x="209" y="188"/>
                  </a:lnTo>
                  <a:lnTo>
                    <a:pt x="209" y="187"/>
                  </a:lnTo>
                  <a:lnTo>
                    <a:pt x="211" y="187"/>
                  </a:lnTo>
                  <a:lnTo>
                    <a:pt x="211" y="188"/>
                  </a:lnTo>
                  <a:lnTo>
                    <a:pt x="213" y="188"/>
                  </a:lnTo>
                  <a:lnTo>
                    <a:pt x="213" y="190"/>
                  </a:lnTo>
                  <a:lnTo>
                    <a:pt x="211" y="190"/>
                  </a:lnTo>
                  <a:lnTo>
                    <a:pt x="211" y="192"/>
                  </a:lnTo>
                  <a:lnTo>
                    <a:pt x="211" y="194"/>
                  </a:lnTo>
                  <a:lnTo>
                    <a:pt x="213" y="192"/>
                  </a:lnTo>
                  <a:lnTo>
                    <a:pt x="211" y="192"/>
                  </a:lnTo>
                  <a:lnTo>
                    <a:pt x="213" y="190"/>
                  </a:lnTo>
                  <a:lnTo>
                    <a:pt x="213" y="192"/>
                  </a:lnTo>
                  <a:lnTo>
                    <a:pt x="215" y="192"/>
                  </a:lnTo>
                  <a:lnTo>
                    <a:pt x="215" y="194"/>
                  </a:lnTo>
                  <a:lnTo>
                    <a:pt x="213" y="194"/>
                  </a:lnTo>
                  <a:lnTo>
                    <a:pt x="213" y="196"/>
                  </a:lnTo>
                  <a:lnTo>
                    <a:pt x="211" y="198"/>
                  </a:lnTo>
                  <a:lnTo>
                    <a:pt x="213" y="198"/>
                  </a:lnTo>
                  <a:lnTo>
                    <a:pt x="215" y="198"/>
                  </a:lnTo>
                  <a:lnTo>
                    <a:pt x="213" y="198"/>
                  </a:lnTo>
                  <a:lnTo>
                    <a:pt x="215" y="198"/>
                  </a:lnTo>
                  <a:lnTo>
                    <a:pt x="213" y="196"/>
                  </a:lnTo>
                  <a:lnTo>
                    <a:pt x="215" y="196"/>
                  </a:lnTo>
                  <a:lnTo>
                    <a:pt x="215" y="194"/>
                  </a:lnTo>
                  <a:lnTo>
                    <a:pt x="217" y="194"/>
                  </a:lnTo>
                  <a:lnTo>
                    <a:pt x="217" y="196"/>
                  </a:lnTo>
                  <a:lnTo>
                    <a:pt x="217" y="194"/>
                  </a:lnTo>
                  <a:lnTo>
                    <a:pt x="219" y="194"/>
                  </a:lnTo>
                  <a:lnTo>
                    <a:pt x="217" y="196"/>
                  </a:lnTo>
                  <a:lnTo>
                    <a:pt x="217" y="198"/>
                  </a:lnTo>
                  <a:lnTo>
                    <a:pt x="217" y="196"/>
                  </a:lnTo>
                  <a:lnTo>
                    <a:pt x="219" y="196"/>
                  </a:lnTo>
                  <a:lnTo>
                    <a:pt x="219" y="198"/>
                  </a:lnTo>
                  <a:lnTo>
                    <a:pt x="219" y="196"/>
                  </a:lnTo>
                  <a:lnTo>
                    <a:pt x="217" y="198"/>
                  </a:lnTo>
                  <a:lnTo>
                    <a:pt x="215" y="198"/>
                  </a:lnTo>
                  <a:lnTo>
                    <a:pt x="213" y="198"/>
                  </a:lnTo>
                  <a:lnTo>
                    <a:pt x="213" y="200"/>
                  </a:lnTo>
                  <a:lnTo>
                    <a:pt x="211" y="200"/>
                  </a:lnTo>
                  <a:lnTo>
                    <a:pt x="213" y="200"/>
                  </a:lnTo>
                  <a:lnTo>
                    <a:pt x="215" y="200"/>
                  </a:lnTo>
                  <a:lnTo>
                    <a:pt x="217" y="200"/>
                  </a:lnTo>
                  <a:lnTo>
                    <a:pt x="217" y="202"/>
                  </a:lnTo>
                  <a:lnTo>
                    <a:pt x="215" y="200"/>
                  </a:lnTo>
                  <a:lnTo>
                    <a:pt x="217" y="200"/>
                  </a:lnTo>
                  <a:lnTo>
                    <a:pt x="215" y="200"/>
                  </a:lnTo>
                  <a:lnTo>
                    <a:pt x="215" y="202"/>
                  </a:lnTo>
                  <a:lnTo>
                    <a:pt x="217" y="202"/>
                  </a:lnTo>
                  <a:lnTo>
                    <a:pt x="219" y="202"/>
                  </a:lnTo>
                  <a:lnTo>
                    <a:pt x="219" y="200"/>
                  </a:lnTo>
                  <a:lnTo>
                    <a:pt x="221" y="200"/>
                  </a:lnTo>
                  <a:lnTo>
                    <a:pt x="223" y="198"/>
                  </a:lnTo>
                  <a:lnTo>
                    <a:pt x="223" y="200"/>
                  </a:lnTo>
                  <a:lnTo>
                    <a:pt x="223" y="198"/>
                  </a:lnTo>
                  <a:lnTo>
                    <a:pt x="225" y="198"/>
                  </a:lnTo>
                  <a:lnTo>
                    <a:pt x="225" y="196"/>
                  </a:lnTo>
                  <a:lnTo>
                    <a:pt x="227" y="196"/>
                  </a:lnTo>
                  <a:lnTo>
                    <a:pt x="227" y="198"/>
                  </a:lnTo>
                  <a:lnTo>
                    <a:pt x="229" y="198"/>
                  </a:lnTo>
                  <a:lnTo>
                    <a:pt x="229" y="200"/>
                  </a:lnTo>
                  <a:lnTo>
                    <a:pt x="231" y="200"/>
                  </a:lnTo>
                  <a:lnTo>
                    <a:pt x="229" y="200"/>
                  </a:lnTo>
                  <a:lnTo>
                    <a:pt x="229" y="202"/>
                  </a:lnTo>
                  <a:lnTo>
                    <a:pt x="227" y="202"/>
                  </a:lnTo>
                  <a:lnTo>
                    <a:pt x="225" y="204"/>
                  </a:lnTo>
                  <a:lnTo>
                    <a:pt x="227" y="204"/>
                  </a:lnTo>
                  <a:lnTo>
                    <a:pt x="229" y="204"/>
                  </a:lnTo>
                  <a:lnTo>
                    <a:pt x="231" y="204"/>
                  </a:lnTo>
                  <a:lnTo>
                    <a:pt x="233" y="204"/>
                  </a:lnTo>
                  <a:lnTo>
                    <a:pt x="233" y="202"/>
                  </a:lnTo>
                  <a:lnTo>
                    <a:pt x="234" y="200"/>
                  </a:lnTo>
                  <a:lnTo>
                    <a:pt x="236" y="200"/>
                  </a:lnTo>
                  <a:lnTo>
                    <a:pt x="238" y="200"/>
                  </a:lnTo>
                  <a:lnTo>
                    <a:pt x="238" y="198"/>
                  </a:lnTo>
                  <a:lnTo>
                    <a:pt x="240" y="198"/>
                  </a:lnTo>
                  <a:lnTo>
                    <a:pt x="242" y="198"/>
                  </a:lnTo>
                  <a:lnTo>
                    <a:pt x="242" y="200"/>
                  </a:lnTo>
                  <a:lnTo>
                    <a:pt x="244" y="200"/>
                  </a:lnTo>
                  <a:lnTo>
                    <a:pt x="242" y="202"/>
                  </a:lnTo>
                  <a:lnTo>
                    <a:pt x="242" y="204"/>
                  </a:lnTo>
                  <a:lnTo>
                    <a:pt x="240" y="204"/>
                  </a:lnTo>
                  <a:lnTo>
                    <a:pt x="240" y="206"/>
                  </a:lnTo>
                  <a:lnTo>
                    <a:pt x="238" y="206"/>
                  </a:lnTo>
                  <a:lnTo>
                    <a:pt x="238" y="208"/>
                  </a:lnTo>
                  <a:lnTo>
                    <a:pt x="238" y="206"/>
                  </a:lnTo>
                  <a:lnTo>
                    <a:pt x="238" y="208"/>
                  </a:lnTo>
                  <a:lnTo>
                    <a:pt x="240" y="208"/>
                  </a:lnTo>
                  <a:lnTo>
                    <a:pt x="240" y="206"/>
                  </a:lnTo>
                  <a:lnTo>
                    <a:pt x="240" y="204"/>
                  </a:lnTo>
                  <a:lnTo>
                    <a:pt x="242" y="206"/>
                  </a:lnTo>
                  <a:lnTo>
                    <a:pt x="242" y="204"/>
                  </a:lnTo>
                  <a:lnTo>
                    <a:pt x="244" y="204"/>
                  </a:lnTo>
                  <a:lnTo>
                    <a:pt x="244" y="202"/>
                  </a:lnTo>
                  <a:lnTo>
                    <a:pt x="244" y="200"/>
                  </a:lnTo>
                  <a:lnTo>
                    <a:pt x="244" y="198"/>
                  </a:lnTo>
                  <a:lnTo>
                    <a:pt x="244" y="196"/>
                  </a:lnTo>
                  <a:lnTo>
                    <a:pt x="246" y="196"/>
                  </a:lnTo>
                  <a:lnTo>
                    <a:pt x="246" y="198"/>
                  </a:lnTo>
                  <a:lnTo>
                    <a:pt x="246" y="196"/>
                  </a:lnTo>
                  <a:lnTo>
                    <a:pt x="248" y="196"/>
                  </a:lnTo>
                  <a:lnTo>
                    <a:pt x="248" y="198"/>
                  </a:lnTo>
                  <a:lnTo>
                    <a:pt x="246" y="198"/>
                  </a:lnTo>
                  <a:lnTo>
                    <a:pt x="246" y="200"/>
                  </a:lnTo>
                  <a:lnTo>
                    <a:pt x="248" y="200"/>
                  </a:lnTo>
                  <a:lnTo>
                    <a:pt x="248" y="202"/>
                  </a:lnTo>
                  <a:lnTo>
                    <a:pt x="250" y="202"/>
                  </a:lnTo>
                  <a:lnTo>
                    <a:pt x="250" y="204"/>
                  </a:lnTo>
                  <a:lnTo>
                    <a:pt x="250" y="206"/>
                  </a:lnTo>
                  <a:lnTo>
                    <a:pt x="250" y="208"/>
                  </a:lnTo>
                  <a:lnTo>
                    <a:pt x="252" y="208"/>
                  </a:lnTo>
                  <a:lnTo>
                    <a:pt x="252" y="210"/>
                  </a:lnTo>
                  <a:lnTo>
                    <a:pt x="252" y="212"/>
                  </a:lnTo>
                  <a:lnTo>
                    <a:pt x="252" y="213"/>
                  </a:lnTo>
                  <a:lnTo>
                    <a:pt x="252" y="212"/>
                  </a:lnTo>
                  <a:lnTo>
                    <a:pt x="252" y="210"/>
                  </a:lnTo>
                  <a:lnTo>
                    <a:pt x="252" y="208"/>
                  </a:lnTo>
                  <a:lnTo>
                    <a:pt x="252" y="206"/>
                  </a:lnTo>
                  <a:lnTo>
                    <a:pt x="252" y="204"/>
                  </a:lnTo>
                  <a:lnTo>
                    <a:pt x="252" y="202"/>
                  </a:lnTo>
                  <a:lnTo>
                    <a:pt x="252" y="200"/>
                  </a:lnTo>
                  <a:lnTo>
                    <a:pt x="250" y="198"/>
                  </a:lnTo>
                  <a:lnTo>
                    <a:pt x="250" y="196"/>
                  </a:lnTo>
                  <a:lnTo>
                    <a:pt x="252" y="196"/>
                  </a:lnTo>
                  <a:lnTo>
                    <a:pt x="254" y="196"/>
                  </a:lnTo>
                  <a:lnTo>
                    <a:pt x="254" y="194"/>
                  </a:lnTo>
                  <a:lnTo>
                    <a:pt x="256" y="194"/>
                  </a:lnTo>
                  <a:lnTo>
                    <a:pt x="256" y="196"/>
                  </a:lnTo>
                  <a:lnTo>
                    <a:pt x="256" y="194"/>
                  </a:lnTo>
                  <a:lnTo>
                    <a:pt x="257" y="196"/>
                  </a:lnTo>
                  <a:lnTo>
                    <a:pt x="256" y="196"/>
                  </a:lnTo>
                  <a:lnTo>
                    <a:pt x="256" y="198"/>
                  </a:lnTo>
                  <a:lnTo>
                    <a:pt x="257" y="198"/>
                  </a:lnTo>
                  <a:lnTo>
                    <a:pt x="257" y="200"/>
                  </a:lnTo>
                  <a:lnTo>
                    <a:pt x="257" y="202"/>
                  </a:lnTo>
                  <a:lnTo>
                    <a:pt x="256" y="202"/>
                  </a:lnTo>
                  <a:lnTo>
                    <a:pt x="256" y="204"/>
                  </a:lnTo>
                  <a:lnTo>
                    <a:pt x="254" y="204"/>
                  </a:lnTo>
                  <a:lnTo>
                    <a:pt x="256" y="204"/>
                  </a:lnTo>
                  <a:lnTo>
                    <a:pt x="256" y="206"/>
                  </a:lnTo>
                  <a:lnTo>
                    <a:pt x="256" y="208"/>
                  </a:lnTo>
                  <a:lnTo>
                    <a:pt x="256" y="206"/>
                  </a:lnTo>
                  <a:lnTo>
                    <a:pt x="257" y="204"/>
                  </a:lnTo>
                  <a:lnTo>
                    <a:pt x="259" y="204"/>
                  </a:lnTo>
                  <a:lnTo>
                    <a:pt x="259" y="206"/>
                  </a:lnTo>
                  <a:lnTo>
                    <a:pt x="259" y="208"/>
                  </a:lnTo>
                  <a:lnTo>
                    <a:pt x="261" y="210"/>
                  </a:lnTo>
                  <a:lnTo>
                    <a:pt x="259" y="210"/>
                  </a:lnTo>
                  <a:lnTo>
                    <a:pt x="259" y="212"/>
                  </a:lnTo>
                  <a:lnTo>
                    <a:pt x="261" y="212"/>
                  </a:lnTo>
                  <a:lnTo>
                    <a:pt x="261" y="208"/>
                  </a:lnTo>
                  <a:lnTo>
                    <a:pt x="261" y="206"/>
                  </a:lnTo>
                  <a:lnTo>
                    <a:pt x="263" y="206"/>
                  </a:lnTo>
                  <a:lnTo>
                    <a:pt x="263" y="208"/>
                  </a:lnTo>
                  <a:lnTo>
                    <a:pt x="263" y="210"/>
                  </a:lnTo>
                  <a:lnTo>
                    <a:pt x="263" y="212"/>
                  </a:lnTo>
                  <a:lnTo>
                    <a:pt x="263" y="213"/>
                  </a:lnTo>
                  <a:lnTo>
                    <a:pt x="261" y="215"/>
                  </a:lnTo>
                  <a:lnTo>
                    <a:pt x="263" y="215"/>
                  </a:lnTo>
                  <a:lnTo>
                    <a:pt x="263" y="217"/>
                  </a:lnTo>
                  <a:lnTo>
                    <a:pt x="263" y="219"/>
                  </a:lnTo>
                  <a:lnTo>
                    <a:pt x="263" y="221"/>
                  </a:lnTo>
                  <a:lnTo>
                    <a:pt x="265" y="221"/>
                  </a:lnTo>
                  <a:lnTo>
                    <a:pt x="263" y="221"/>
                  </a:lnTo>
                  <a:lnTo>
                    <a:pt x="265" y="219"/>
                  </a:lnTo>
                  <a:lnTo>
                    <a:pt x="265" y="217"/>
                  </a:lnTo>
                  <a:lnTo>
                    <a:pt x="263" y="215"/>
                  </a:lnTo>
                  <a:lnTo>
                    <a:pt x="263" y="213"/>
                  </a:lnTo>
                  <a:lnTo>
                    <a:pt x="263" y="212"/>
                  </a:lnTo>
                  <a:lnTo>
                    <a:pt x="263" y="210"/>
                  </a:lnTo>
                  <a:lnTo>
                    <a:pt x="265" y="210"/>
                  </a:lnTo>
                  <a:lnTo>
                    <a:pt x="265" y="212"/>
                  </a:lnTo>
                  <a:lnTo>
                    <a:pt x="265" y="213"/>
                  </a:lnTo>
                  <a:lnTo>
                    <a:pt x="265" y="215"/>
                  </a:lnTo>
                  <a:lnTo>
                    <a:pt x="265" y="213"/>
                  </a:lnTo>
                  <a:lnTo>
                    <a:pt x="265" y="212"/>
                  </a:lnTo>
                  <a:lnTo>
                    <a:pt x="267" y="212"/>
                  </a:lnTo>
                  <a:lnTo>
                    <a:pt x="265" y="212"/>
                  </a:lnTo>
                  <a:lnTo>
                    <a:pt x="267" y="213"/>
                  </a:lnTo>
                  <a:lnTo>
                    <a:pt x="267" y="212"/>
                  </a:lnTo>
                  <a:lnTo>
                    <a:pt x="267" y="213"/>
                  </a:lnTo>
                  <a:lnTo>
                    <a:pt x="267" y="212"/>
                  </a:lnTo>
                  <a:lnTo>
                    <a:pt x="267" y="210"/>
                  </a:lnTo>
                  <a:lnTo>
                    <a:pt x="265" y="210"/>
                  </a:lnTo>
                  <a:lnTo>
                    <a:pt x="265" y="208"/>
                  </a:lnTo>
                  <a:lnTo>
                    <a:pt x="267" y="208"/>
                  </a:lnTo>
                  <a:lnTo>
                    <a:pt x="269" y="210"/>
                  </a:lnTo>
                  <a:lnTo>
                    <a:pt x="269" y="208"/>
                  </a:lnTo>
                  <a:lnTo>
                    <a:pt x="269" y="210"/>
                  </a:lnTo>
                  <a:lnTo>
                    <a:pt x="269" y="212"/>
                  </a:lnTo>
                  <a:lnTo>
                    <a:pt x="271" y="212"/>
                  </a:lnTo>
                  <a:lnTo>
                    <a:pt x="269" y="212"/>
                  </a:lnTo>
                  <a:lnTo>
                    <a:pt x="269" y="213"/>
                  </a:lnTo>
                  <a:lnTo>
                    <a:pt x="267" y="213"/>
                  </a:lnTo>
                  <a:lnTo>
                    <a:pt x="265" y="213"/>
                  </a:lnTo>
                  <a:lnTo>
                    <a:pt x="267" y="215"/>
                  </a:lnTo>
                  <a:lnTo>
                    <a:pt x="267" y="217"/>
                  </a:lnTo>
                  <a:lnTo>
                    <a:pt x="267" y="219"/>
                  </a:lnTo>
                  <a:lnTo>
                    <a:pt x="267" y="221"/>
                  </a:lnTo>
                  <a:lnTo>
                    <a:pt x="269" y="221"/>
                  </a:lnTo>
                  <a:lnTo>
                    <a:pt x="269" y="223"/>
                  </a:lnTo>
                  <a:lnTo>
                    <a:pt x="267" y="223"/>
                  </a:lnTo>
                  <a:lnTo>
                    <a:pt x="267" y="225"/>
                  </a:lnTo>
                  <a:lnTo>
                    <a:pt x="267" y="223"/>
                  </a:lnTo>
                  <a:lnTo>
                    <a:pt x="267" y="221"/>
                  </a:lnTo>
                  <a:lnTo>
                    <a:pt x="267" y="223"/>
                  </a:lnTo>
                  <a:lnTo>
                    <a:pt x="265" y="223"/>
                  </a:lnTo>
                  <a:lnTo>
                    <a:pt x="267" y="223"/>
                  </a:lnTo>
                  <a:lnTo>
                    <a:pt x="267" y="225"/>
                  </a:lnTo>
                  <a:lnTo>
                    <a:pt x="265" y="225"/>
                  </a:lnTo>
                  <a:lnTo>
                    <a:pt x="265" y="227"/>
                  </a:lnTo>
                  <a:lnTo>
                    <a:pt x="265" y="225"/>
                  </a:lnTo>
                  <a:lnTo>
                    <a:pt x="267" y="225"/>
                  </a:lnTo>
                  <a:lnTo>
                    <a:pt x="267" y="227"/>
                  </a:lnTo>
                  <a:lnTo>
                    <a:pt x="265" y="227"/>
                  </a:lnTo>
                  <a:lnTo>
                    <a:pt x="265" y="229"/>
                  </a:lnTo>
                  <a:lnTo>
                    <a:pt x="267" y="229"/>
                  </a:lnTo>
                  <a:lnTo>
                    <a:pt x="265" y="231"/>
                  </a:lnTo>
                  <a:lnTo>
                    <a:pt x="265" y="233"/>
                  </a:lnTo>
                  <a:lnTo>
                    <a:pt x="267" y="231"/>
                  </a:lnTo>
                  <a:lnTo>
                    <a:pt x="267" y="229"/>
                  </a:lnTo>
                  <a:lnTo>
                    <a:pt x="267" y="227"/>
                  </a:lnTo>
                  <a:lnTo>
                    <a:pt x="269" y="227"/>
                  </a:lnTo>
                  <a:lnTo>
                    <a:pt x="269" y="225"/>
                  </a:lnTo>
                  <a:lnTo>
                    <a:pt x="269" y="223"/>
                  </a:lnTo>
                  <a:lnTo>
                    <a:pt x="271" y="223"/>
                  </a:lnTo>
                  <a:lnTo>
                    <a:pt x="271" y="225"/>
                  </a:lnTo>
                  <a:lnTo>
                    <a:pt x="271" y="227"/>
                  </a:lnTo>
                  <a:lnTo>
                    <a:pt x="269" y="229"/>
                  </a:lnTo>
                  <a:lnTo>
                    <a:pt x="269" y="231"/>
                  </a:lnTo>
                  <a:lnTo>
                    <a:pt x="269" y="233"/>
                  </a:lnTo>
                  <a:lnTo>
                    <a:pt x="269" y="235"/>
                  </a:lnTo>
                  <a:lnTo>
                    <a:pt x="269" y="236"/>
                  </a:lnTo>
                  <a:lnTo>
                    <a:pt x="267" y="238"/>
                  </a:lnTo>
                  <a:lnTo>
                    <a:pt x="267" y="240"/>
                  </a:lnTo>
                  <a:lnTo>
                    <a:pt x="267" y="242"/>
                  </a:lnTo>
                  <a:lnTo>
                    <a:pt x="267" y="244"/>
                  </a:lnTo>
                  <a:lnTo>
                    <a:pt x="269" y="244"/>
                  </a:lnTo>
                  <a:lnTo>
                    <a:pt x="269" y="242"/>
                  </a:lnTo>
                  <a:lnTo>
                    <a:pt x="269" y="240"/>
                  </a:lnTo>
                  <a:lnTo>
                    <a:pt x="269" y="238"/>
                  </a:lnTo>
                  <a:lnTo>
                    <a:pt x="269" y="236"/>
                  </a:lnTo>
                  <a:lnTo>
                    <a:pt x="271" y="236"/>
                  </a:lnTo>
                  <a:lnTo>
                    <a:pt x="271" y="235"/>
                  </a:lnTo>
                  <a:lnTo>
                    <a:pt x="271" y="233"/>
                  </a:lnTo>
                  <a:lnTo>
                    <a:pt x="271" y="231"/>
                  </a:lnTo>
                  <a:lnTo>
                    <a:pt x="271" y="229"/>
                  </a:lnTo>
                  <a:lnTo>
                    <a:pt x="273" y="231"/>
                  </a:lnTo>
                  <a:lnTo>
                    <a:pt x="273" y="229"/>
                  </a:lnTo>
                  <a:lnTo>
                    <a:pt x="273" y="227"/>
                  </a:lnTo>
                  <a:lnTo>
                    <a:pt x="273" y="225"/>
                  </a:lnTo>
                  <a:lnTo>
                    <a:pt x="273" y="223"/>
                  </a:lnTo>
                  <a:lnTo>
                    <a:pt x="273" y="221"/>
                  </a:lnTo>
                  <a:lnTo>
                    <a:pt x="273" y="219"/>
                  </a:lnTo>
                  <a:lnTo>
                    <a:pt x="275" y="219"/>
                  </a:lnTo>
                  <a:lnTo>
                    <a:pt x="275" y="221"/>
                  </a:lnTo>
                  <a:lnTo>
                    <a:pt x="277" y="219"/>
                  </a:lnTo>
                  <a:lnTo>
                    <a:pt x="275" y="219"/>
                  </a:lnTo>
                  <a:lnTo>
                    <a:pt x="277" y="219"/>
                  </a:lnTo>
                  <a:lnTo>
                    <a:pt x="277" y="221"/>
                  </a:lnTo>
                  <a:lnTo>
                    <a:pt x="277" y="223"/>
                  </a:lnTo>
                  <a:lnTo>
                    <a:pt x="277" y="225"/>
                  </a:lnTo>
                  <a:lnTo>
                    <a:pt x="277" y="227"/>
                  </a:lnTo>
                  <a:lnTo>
                    <a:pt x="277" y="229"/>
                  </a:lnTo>
                  <a:lnTo>
                    <a:pt x="277" y="231"/>
                  </a:lnTo>
                  <a:lnTo>
                    <a:pt x="277" y="229"/>
                  </a:lnTo>
                  <a:lnTo>
                    <a:pt x="277" y="227"/>
                  </a:lnTo>
                  <a:lnTo>
                    <a:pt x="277" y="225"/>
                  </a:lnTo>
                  <a:lnTo>
                    <a:pt x="279" y="225"/>
                  </a:lnTo>
                  <a:lnTo>
                    <a:pt x="279" y="223"/>
                  </a:lnTo>
                  <a:lnTo>
                    <a:pt x="279" y="221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81" y="217"/>
                  </a:lnTo>
                  <a:lnTo>
                    <a:pt x="281" y="219"/>
                  </a:lnTo>
                  <a:lnTo>
                    <a:pt x="281" y="221"/>
                  </a:lnTo>
                  <a:lnTo>
                    <a:pt x="281" y="223"/>
                  </a:lnTo>
                  <a:lnTo>
                    <a:pt x="281" y="225"/>
                  </a:lnTo>
                  <a:lnTo>
                    <a:pt x="281" y="227"/>
                  </a:lnTo>
                  <a:lnTo>
                    <a:pt x="281" y="229"/>
                  </a:lnTo>
                  <a:lnTo>
                    <a:pt x="279" y="229"/>
                  </a:lnTo>
                  <a:lnTo>
                    <a:pt x="279" y="231"/>
                  </a:lnTo>
                  <a:lnTo>
                    <a:pt x="279" y="233"/>
                  </a:lnTo>
                  <a:lnTo>
                    <a:pt x="279" y="235"/>
                  </a:lnTo>
                  <a:lnTo>
                    <a:pt x="279" y="236"/>
                  </a:lnTo>
                  <a:lnTo>
                    <a:pt x="281" y="236"/>
                  </a:lnTo>
                  <a:lnTo>
                    <a:pt x="281" y="233"/>
                  </a:lnTo>
                  <a:lnTo>
                    <a:pt x="281" y="231"/>
                  </a:lnTo>
                  <a:lnTo>
                    <a:pt x="281" y="229"/>
                  </a:lnTo>
                  <a:lnTo>
                    <a:pt x="282" y="227"/>
                  </a:lnTo>
                  <a:lnTo>
                    <a:pt x="282" y="225"/>
                  </a:lnTo>
                  <a:lnTo>
                    <a:pt x="282" y="223"/>
                  </a:lnTo>
                  <a:lnTo>
                    <a:pt x="281" y="221"/>
                  </a:lnTo>
                  <a:lnTo>
                    <a:pt x="282" y="221"/>
                  </a:lnTo>
                  <a:lnTo>
                    <a:pt x="282" y="219"/>
                  </a:lnTo>
                  <a:lnTo>
                    <a:pt x="282" y="217"/>
                  </a:lnTo>
                  <a:lnTo>
                    <a:pt x="284" y="217"/>
                  </a:lnTo>
                  <a:lnTo>
                    <a:pt x="284" y="215"/>
                  </a:lnTo>
                  <a:lnTo>
                    <a:pt x="284" y="213"/>
                  </a:lnTo>
                  <a:lnTo>
                    <a:pt x="284" y="212"/>
                  </a:lnTo>
                  <a:lnTo>
                    <a:pt x="286" y="212"/>
                  </a:lnTo>
                  <a:lnTo>
                    <a:pt x="286" y="210"/>
                  </a:lnTo>
                  <a:lnTo>
                    <a:pt x="286" y="212"/>
                  </a:lnTo>
                  <a:lnTo>
                    <a:pt x="286" y="210"/>
                  </a:lnTo>
                  <a:lnTo>
                    <a:pt x="288" y="210"/>
                  </a:lnTo>
                  <a:lnTo>
                    <a:pt x="288" y="212"/>
                  </a:lnTo>
                  <a:lnTo>
                    <a:pt x="290" y="212"/>
                  </a:lnTo>
                  <a:lnTo>
                    <a:pt x="290" y="213"/>
                  </a:lnTo>
                  <a:lnTo>
                    <a:pt x="290" y="215"/>
                  </a:lnTo>
                  <a:lnTo>
                    <a:pt x="290" y="213"/>
                  </a:lnTo>
                  <a:lnTo>
                    <a:pt x="290" y="215"/>
                  </a:lnTo>
                  <a:lnTo>
                    <a:pt x="292" y="215"/>
                  </a:lnTo>
                  <a:lnTo>
                    <a:pt x="290" y="215"/>
                  </a:lnTo>
                  <a:lnTo>
                    <a:pt x="290" y="217"/>
                  </a:lnTo>
                  <a:lnTo>
                    <a:pt x="290" y="215"/>
                  </a:lnTo>
                  <a:lnTo>
                    <a:pt x="290" y="217"/>
                  </a:lnTo>
                  <a:lnTo>
                    <a:pt x="290" y="219"/>
                  </a:lnTo>
                  <a:lnTo>
                    <a:pt x="288" y="219"/>
                  </a:lnTo>
                  <a:lnTo>
                    <a:pt x="288" y="221"/>
                  </a:lnTo>
                  <a:lnTo>
                    <a:pt x="286" y="221"/>
                  </a:lnTo>
                  <a:lnTo>
                    <a:pt x="284" y="221"/>
                  </a:lnTo>
                  <a:lnTo>
                    <a:pt x="286" y="221"/>
                  </a:lnTo>
                  <a:lnTo>
                    <a:pt x="286" y="223"/>
                  </a:lnTo>
                  <a:lnTo>
                    <a:pt x="286" y="225"/>
                  </a:lnTo>
                  <a:lnTo>
                    <a:pt x="288" y="225"/>
                  </a:lnTo>
                  <a:lnTo>
                    <a:pt x="286" y="225"/>
                  </a:lnTo>
                  <a:lnTo>
                    <a:pt x="286" y="223"/>
                  </a:lnTo>
                  <a:lnTo>
                    <a:pt x="288" y="223"/>
                  </a:lnTo>
                  <a:lnTo>
                    <a:pt x="286" y="223"/>
                  </a:lnTo>
                  <a:lnTo>
                    <a:pt x="288" y="221"/>
                  </a:lnTo>
                  <a:lnTo>
                    <a:pt x="288" y="223"/>
                  </a:lnTo>
                  <a:lnTo>
                    <a:pt x="288" y="221"/>
                  </a:lnTo>
                  <a:lnTo>
                    <a:pt x="288" y="223"/>
                  </a:lnTo>
                  <a:lnTo>
                    <a:pt x="288" y="221"/>
                  </a:lnTo>
                  <a:lnTo>
                    <a:pt x="290" y="221"/>
                  </a:lnTo>
                  <a:lnTo>
                    <a:pt x="290" y="223"/>
                  </a:lnTo>
                  <a:lnTo>
                    <a:pt x="290" y="221"/>
                  </a:lnTo>
                  <a:lnTo>
                    <a:pt x="290" y="223"/>
                  </a:lnTo>
                  <a:lnTo>
                    <a:pt x="292" y="223"/>
                  </a:lnTo>
                  <a:lnTo>
                    <a:pt x="292" y="221"/>
                  </a:lnTo>
                  <a:lnTo>
                    <a:pt x="292" y="219"/>
                  </a:lnTo>
                  <a:lnTo>
                    <a:pt x="292" y="221"/>
                  </a:lnTo>
                  <a:lnTo>
                    <a:pt x="292" y="219"/>
                  </a:lnTo>
                  <a:lnTo>
                    <a:pt x="294" y="219"/>
                  </a:lnTo>
                  <a:lnTo>
                    <a:pt x="294" y="217"/>
                  </a:lnTo>
                  <a:lnTo>
                    <a:pt x="296" y="219"/>
                  </a:lnTo>
                  <a:lnTo>
                    <a:pt x="296" y="217"/>
                  </a:lnTo>
                  <a:lnTo>
                    <a:pt x="296" y="215"/>
                  </a:lnTo>
                  <a:lnTo>
                    <a:pt x="294" y="215"/>
                  </a:lnTo>
                  <a:lnTo>
                    <a:pt x="296" y="213"/>
                  </a:lnTo>
                  <a:lnTo>
                    <a:pt x="296" y="215"/>
                  </a:lnTo>
                  <a:lnTo>
                    <a:pt x="296" y="213"/>
                  </a:lnTo>
                  <a:lnTo>
                    <a:pt x="296" y="215"/>
                  </a:lnTo>
                  <a:lnTo>
                    <a:pt x="296" y="217"/>
                  </a:lnTo>
                  <a:lnTo>
                    <a:pt x="298" y="217"/>
                  </a:lnTo>
                  <a:lnTo>
                    <a:pt x="296" y="215"/>
                  </a:lnTo>
                  <a:lnTo>
                    <a:pt x="298" y="215"/>
                  </a:lnTo>
                  <a:lnTo>
                    <a:pt x="298" y="213"/>
                  </a:lnTo>
                  <a:lnTo>
                    <a:pt x="298" y="212"/>
                  </a:lnTo>
                  <a:lnTo>
                    <a:pt x="300" y="212"/>
                  </a:lnTo>
                  <a:lnTo>
                    <a:pt x="300" y="213"/>
                  </a:lnTo>
                  <a:lnTo>
                    <a:pt x="300" y="215"/>
                  </a:lnTo>
                  <a:lnTo>
                    <a:pt x="300" y="217"/>
                  </a:lnTo>
                  <a:lnTo>
                    <a:pt x="300" y="219"/>
                  </a:lnTo>
                  <a:lnTo>
                    <a:pt x="300" y="217"/>
                  </a:lnTo>
                  <a:lnTo>
                    <a:pt x="300" y="215"/>
                  </a:lnTo>
                  <a:lnTo>
                    <a:pt x="300" y="213"/>
                  </a:lnTo>
                  <a:lnTo>
                    <a:pt x="302" y="213"/>
                  </a:lnTo>
                  <a:lnTo>
                    <a:pt x="302" y="212"/>
                  </a:lnTo>
                  <a:lnTo>
                    <a:pt x="302" y="213"/>
                  </a:lnTo>
                  <a:lnTo>
                    <a:pt x="302" y="215"/>
                  </a:lnTo>
                  <a:lnTo>
                    <a:pt x="304" y="215"/>
                  </a:lnTo>
                  <a:lnTo>
                    <a:pt x="302" y="215"/>
                  </a:lnTo>
                  <a:lnTo>
                    <a:pt x="302" y="217"/>
                  </a:lnTo>
                  <a:lnTo>
                    <a:pt x="302" y="219"/>
                  </a:lnTo>
                  <a:lnTo>
                    <a:pt x="302" y="221"/>
                  </a:lnTo>
                  <a:lnTo>
                    <a:pt x="302" y="219"/>
                  </a:lnTo>
                  <a:lnTo>
                    <a:pt x="302" y="221"/>
                  </a:lnTo>
                  <a:lnTo>
                    <a:pt x="302" y="223"/>
                  </a:lnTo>
                  <a:lnTo>
                    <a:pt x="302" y="225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300" y="225"/>
                  </a:lnTo>
                  <a:lnTo>
                    <a:pt x="300" y="227"/>
                  </a:lnTo>
                  <a:lnTo>
                    <a:pt x="298" y="229"/>
                  </a:lnTo>
                  <a:lnTo>
                    <a:pt x="300" y="229"/>
                  </a:lnTo>
                  <a:lnTo>
                    <a:pt x="300" y="231"/>
                  </a:lnTo>
                  <a:lnTo>
                    <a:pt x="300" y="233"/>
                  </a:lnTo>
                  <a:lnTo>
                    <a:pt x="298" y="233"/>
                  </a:lnTo>
                  <a:lnTo>
                    <a:pt x="298" y="235"/>
                  </a:lnTo>
                  <a:lnTo>
                    <a:pt x="298" y="236"/>
                  </a:lnTo>
                  <a:lnTo>
                    <a:pt x="300" y="236"/>
                  </a:lnTo>
                  <a:lnTo>
                    <a:pt x="300" y="238"/>
                  </a:lnTo>
                  <a:lnTo>
                    <a:pt x="300" y="240"/>
                  </a:lnTo>
                  <a:lnTo>
                    <a:pt x="300" y="242"/>
                  </a:lnTo>
                  <a:lnTo>
                    <a:pt x="298" y="242"/>
                  </a:lnTo>
                  <a:lnTo>
                    <a:pt x="298" y="244"/>
                  </a:lnTo>
                  <a:lnTo>
                    <a:pt x="300" y="244"/>
                  </a:lnTo>
                  <a:lnTo>
                    <a:pt x="300" y="242"/>
                  </a:lnTo>
                  <a:lnTo>
                    <a:pt x="302" y="242"/>
                  </a:lnTo>
                  <a:lnTo>
                    <a:pt x="302" y="240"/>
                  </a:lnTo>
                  <a:lnTo>
                    <a:pt x="302" y="238"/>
                  </a:lnTo>
                  <a:lnTo>
                    <a:pt x="300" y="238"/>
                  </a:lnTo>
                  <a:lnTo>
                    <a:pt x="300" y="236"/>
                  </a:lnTo>
                  <a:lnTo>
                    <a:pt x="300" y="235"/>
                  </a:lnTo>
                  <a:lnTo>
                    <a:pt x="300" y="233"/>
                  </a:lnTo>
                  <a:lnTo>
                    <a:pt x="300" y="231"/>
                  </a:lnTo>
                  <a:lnTo>
                    <a:pt x="302" y="231"/>
                  </a:lnTo>
                  <a:lnTo>
                    <a:pt x="302" y="229"/>
                  </a:lnTo>
                  <a:lnTo>
                    <a:pt x="302" y="227"/>
                  </a:lnTo>
                  <a:lnTo>
                    <a:pt x="304" y="227"/>
                  </a:lnTo>
                  <a:lnTo>
                    <a:pt x="302" y="227"/>
                  </a:lnTo>
                  <a:lnTo>
                    <a:pt x="304" y="225"/>
                  </a:lnTo>
                  <a:lnTo>
                    <a:pt x="302" y="225"/>
                  </a:lnTo>
                  <a:lnTo>
                    <a:pt x="304" y="225"/>
                  </a:lnTo>
                  <a:lnTo>
                    <a:pt x="304" y="223"/>
                  </a:lnTo>
                  <a:lnTo>
                    <a:pt x="304" y="221"/>
                  </a:lnTo>
                  <a:lnTo>
                    <a:pt x="304" y="219"/>
                  </a:lnTo>
                  <a:lnTo>
                    <a:pt x="304" y="217"/>
                  </a:lnTo>
                  <a:lnTo>
                    <a:pt x="305" y="217"/>
                  </a:lnTo>
                  <a:lnTo>
                    <a:pt x="305" y="219"/>
                  </a:lnTo>
                  <a:lnTo>
                    <a:pt x="307" y="219"/>
                  </a:lnTo>
                  <a:lnTo>
                    <a:pt x="307" y="217"/>
                  </a:lnTo>
                  <a:lnTo>
                    <a:pt x="305" y="217"/>
                  </a:lnTo>
                  <a:lnTo>
                    <a:pt x="307" y="215"/>
                  </a:lnTo>
                  <a:lnTo>
                    <a:pt x="305" y="215"/>
                  </a:lnTo>
                  <a:lnTo>
                    <a:pt x="305" y="213"/>
                  </a:lnTo>
                  <a:lnTo>
                    <a:pt x="307" y="212"/>
                  </a:lnTo>
                  <a:lnTo>
                    <a:pt x="305" y="212"/>
                  </a:lnTo>
                  <a:lnTo>
                    <a:pt x="305" y="210"/>
                  </a:lnTo>
                  <a:lnTo>
                    <a:pt x="305" y="208"/>
                  </a:lnTo>
                  <a:lnTo>
                    <a:pt x="307" y="208"/>
                  </a:lnTo>
                  <a:lnTo>
                    <a:pt x="305" y="206"/>
                  </a:lnTo>
                  <a:lnTo>
                    <a:pt x="307" y="206"/>
                  </a:lnTo>
                  <a:lnTo>
                    <a:pt x="307" y="208"/>
                  </a:lnTo>
                  <a:lnTo>
                    <a:pt x="309" y="208"/>
                  </a:lnTo>
                  <a:lnTo>
                    <a:pt x="307" y="206"/>
                  </a:lnTo>
                  <a:lnTo>
                    <a:pt x="309" y="206"/>
                  </a:lnTo>
                  <a:lnTo>
                    <a:pt x="309" y="204"/>
                  </a:lnTo>
                  <a:lnTo>
                    <a:pt x="307" y="204"/>
                  </a:lnTo>
                  <a:lnTo>
                    <a:pt x="309" y="204"/>
                  </a:lnTo>
                  <a:lnTo>
                    <a:pt x="309" y="206"/>
                  </a:lnTo>
                  <a:lnTo>
                    <a:pt x="311" y="206"/>
                  </a:lnTo>
                  <a:lnTo>
                    <a:pt x="311" y="208"/>
                  </a:lnTo>
                  <a:lnTo>
                    <a:pt x="311" y="210"/>
                  </a:lnTo>
                  <a:lnTo>
                    <a:pt x="309" y="212"/>
                  </a:lnTo>
                  <a:lnTo>
                    <a:pt x="309" y="213"/>
                  </a:lnTo>
                  <a:lnTo>
                    <a:pt x="309" y="215"/>
                  </a:lnTo>
                  <a:lnTo>
                    <a:pt x="309" y="217"/>
                  </a:lnTo>
                  <a:lnTo>
                    <a:pt x="309" y="219"/>
                  </a:lnTo>
                  <a:lnTo>
                    <a:pt x="309" y="221"/>
                  </a:lnTo>
                  <a:lnTo>
                    <a:pt x="309" y="223"/>
                  </a:lnTo>
                  <a:lnTo>
                    <a:pt x="309" y="221"/>
                  </a:lnTo>
                  <a:lnTo>
                    <a:pt x="309" y="219"/>
                  </a:lnTo>
                  <a:lnTo>
                    <a:pt x="309" y="217"/>
                  </a:lnTo>
                  <a:lnTo>
                    <a:pt x="309" y="219"/>
                  </a:lnTo>
                  <a:lnTo>
                    <a:pt x="311" y="219"/>
                  </a:lnTo>
                  <a:lnTo>
                    <a:pt x="311" y="217"/>
                  </a:lnTo>
                  <a:lnTo>
                    <a:pt x="311" y="215"/>
                  </a:lnTo>
                  <a:lnTo>
                    <a:pt x="311" y="213"/>
                  </a:lnTo>
                  <a:lnTo>
                    <a:pt x="311" y="212"/>
                  </a:lnTo>
                  <a:lnTo>
                    <a:pt x="311" y="213"/>
                  </a:lnTo>
                  <a:lnTo>
                    <a:pt x="311" y="212"/>
                  </a:lnTo>
                  <a:lnTo>
                    <a:pt x="313" y="212"/>
                  </a:lnTo>
                  <a:lnTo>
                    <a:pt x="313" y="213"/>
                  </a:lnTo>
                  <a:lnTo>
                    <a:pt x="313" y="212"/>
                  </a:lnTo>
                  <a:lnTo>
                    <a:pt x="313" y="210"/>
                  </a:lnTo>
                  <a:lnTo>
                    <a:pt x="315" y="210"/>
                  </a:lnTo>
                  <a:lnTo>
                    <a:pt x="315" y="212"/>
                  </a:lnTo>
                  <a:lnTo>
                    <a:pt x="315" y="210"/>
                  </a:lnTo>
                  <a:lnTo>
                    <a:pt x="315" y="208"/>
                  </a:lnTo>
                  <a:lnTo>
                    <a:pt x="313" y="208"/>
                  </a:lnTo>
                  <a:lnTo>
                    <a:pt x="315" y="208"/>
                  </a:lnTo>
                  <a:lnTo>
                    <a:pt x="315" y="206"/>
                  </a:lnTo>
                  <a:lnTo>
                    <a:pt x="317" y="206"/>
                  </a:lnTo>
                  <a:lnTo>
                    <a:pt x="317" y="208"/>
                  </a:lnTo>
                  <a:lnTo>
                    <a:pt x="317" y="206"/>
                  </a:lnTo>
                  <a:lnTo>
                    <a:pt x="319" y="208"/>
                  </a:lnTo>
                  <a:lnTo>
                    <a:pt x="319" y="210"/>
                  </a:lnTo>
                  <a:lnTo>
                    <a:pt x="319" y="212"/>
                  </a:lnTo>
                  <a:lnTo>
                    <a:pt x="319" y="213"/>
                  </a:lnTo>
                  <a:lnTo>
                    <a:pt x="319" y="215"/>
                  </a:lnTo>
                  <a:lnTo>
                    <a:pt x="319" y="213"/>
                  </a:lnTo>
                  <a:lnTo>
                    <a:pt x="319" y="215"/>
                  </a:lnTo>
                  <a:lnTo>
                    <a:pt x="321" y="213"/>
                  </a:lnTo>
                  <a:lnTo>
                    <a:pt x="319" y="213"/>
                  </a:lnTo>
                  <a:lnTo>
                    <a:pt x="321" y="213"/>
                  </a:lnTo>
                  <a:lnTo>
                    <a:pt x="319" y="212"/>
                  </a:lnTo>
                  <a:lnTo>
                    <a:pt x="321" y="212"/>
                  </a:lnTo>
                  <a:lnTo>
                    <a:pt x="321" y="213"/>
                  </a:lnTo>
                  <a:lnTo>
                    <a:pt x="323" y="213"/>
                  </a:lnTo>
                  <a:lnTo>
                    <a:pt x="323" y="215"/>
                  </a:lnTo>
                  <a:lnTo>
                    <a:pt x="325" y="215"/>
                  </a:lnTo>
                  <a:lnTo>
                    <a:pt x="325" y="217"/>
                  </a:lnTo>
                  <a:lnTo>
                    <a:pt x="323" y="217"/>
                  </a:lnTo>
                  <a:lnTo>
                    <a:pt x="325" y="219"/>
                  </a:lnTo>
                  <a:lnTo>
                    <a:pt x="323" y="219"/>
                  </a:lnTo>
                  <a:lnTo>
                    <a:pt x="323" y="221"/>
                  </a:lnTo>
                  <a:lnTo>
                    <a:pt x="323" y="219"/>
                  </a:lnTo>
                  <a:lnTo>
                    <a:pt x="323" y="221"/>
                  </a:lnTo>
                  <a:lnTo>
                    <a:pt x="325" y="221"/>
                  </a:lnTo>
                  <a:lnTo>
                    <a:pt x="325" y="219"/>
                  </a:lnTo>
                  <a:lnTo>
                    <a:pt x="325" y="221"/>
                  </a:lnTo>
                  <a:lnTo>
                    <a:pt x="325" y="219"/>
                  </a:lnTo>
                  <a:lnTo>
                    <a:pt x="325" y="217"/>
                  </a:lnTo>
                  <a:lnTo>
                    <a:pt x="327" y="217"/>
                  </a:lnTo>
                  <a:lnTo>
                    <a:pt x="327" y="219"/>
                  </a:lnTo>
                  <a:lnTo>
                    <a:pt x="327" y="221"/>
                  </a:lnTo>
                  <a:lnTo>
                    <a:pt x="327" y="219"/>
                  </a:lnTo>
                  <a:lnTo>
                    <a:pt x="329" y="219"/>
                  </a:lnTo>
                  <a:lnTo>
                    <a:pt x="327" y="221"/>
                  </a:lnTo>
                  <a:lnTo>
                    <a:pt x="327" y="223"/>
                  </a:lnTo>
                  <a:lnTo>
                    <a:pt x="325" y="223"/>
                  </a:lnTo>
                  <a:lnTo>
                    <a:pt x="323" y="223"/>
                  </a:lnTo>
                  <a:lnTo>
                    <a:pt x="323" y="225"/>
                  </a:lnTo>
                  <a:lnTo>
                    <a:pt x="325" y="223"/>
                  </a:lnTo>
                  <a:lnTo>
                    <a:pt x="327" y="223"/>
                  </a:lnTo>
                  <a:lnTo>
                    <a:pt x="329" y="221"/>
                  </a:lnTo>
                  <a:lnTo>
                    <a:pt x="330" y="221"/>
                  </a:lnTo>
                  <a:lnTo>
                    <a:pt x="330" y="219"/>
                  </a:lnTo>
                  <a:lnTo>
                    <a:pt x="332" y="219"/>
                  </a:lnTo>
                  <a:lnTo>
                    <a:pt x="334" y="221"/>
                  </a:lnTo>
                  <a:lnTo>
                    <a:pt x="334" y="219"/>
                  </a:lnTo>
                  <a:lnTo>
                    <a:pt x="334" y="217"/>
                  </a:lnTo>
                  <a:lnTo>
                    <a:pt x="334" y="219"/>
                  </a:lnTo>
                  <a:lnTo>
                    <a:pt x="336" y="219"/>
                  </a:lnTo>
                  <a:lnTo>
                    <a:pt x="338" y="219"/>
                  </a:lnTo>
                  <a:lnTo>
                    <a:pt x="340" y="217"/>
                  </a:lnTo>
                  <a:lnTo>
                    <a:pt x="340" y="215"/>
                  </a:lnTo>
                  <a:lnTo>
                    <a:pt x="340" y="217"/>
                  </a:lnTo>
                  <a:lnTo>
                    <a:pt x="342" y="217"/>
                  </a:lnTo>
                  <a:lnTo>
                    <a:pt x="342" y="215"/>
                  </a:lnTo>
                  <a:lnTo>
                    <a:pt x="342" y="217"/>
                  </a:lnTo>
                  <a:lnTo>
                    <a:pt x="340" y="219"/>
                  </a:lnTo>
                  <a:lnTo>
                    <a:pt x="342" y="219"/>
                  </a:lnTo>
                  <a:lnTo>
                    <a:pt x="342" y="217"/>
                  </a:lnTo>
                  <a:lnTo>
                    <a:pt x="344" y="217"/>
                  </a:lnTo>
                  <a:lnTo>
                    <a:pt x="344" y="215"/>
                  </a:lnTo>
                  <a:lnTo>
                    <a:pt x="346" y="215"/>
                  </a:lnTo>
                  <a:lnTo>
                    <a:pt x="346" y="217"/>
                  </a:lnTo>
                  <a:lnTo>
                    <a:pt x="348" y="217"/>
                  </a:lnTo>
                  <a:lnTo>
                    <a:pt x="346" y="215"/>
                  </a:lnTo>
                  <a:lnTo>
                    <a:pt x="346" y="213"/>
                  </a:lnTo>
                  <a:lnTo>
                    <a:pt x="348" y="213"/>
                  </a:lnTo>
                  <a:lnTo>
                    <a:pt x="350" y="212"/>
                  </a:lnTo>
                  <a:lnTo>
                    <a:pt x="352" y="212"/>
                  </a:lnTo>
                  <a:lnTo>
                    <a:pt x="352" y="210"/>
                  </a:lnTo>
                  <a:lnTo>
                    <a:pt x="350" y="210"/>
                  </a:lnTo>
                  <a:lnTo>
                    <a:pt x="348" y="208"/>
                  </a:lnTo>
                  <a:lnTo>
                    <a:pt x="348" y="206"/>
                  </a:lnTo>
                  <a:lnTo>
                    <a:pt x="350" y="208"/>
                  </a:lnTo>
                  <a:lnTo>
                    <a:pt x="352" y="208"/>
                  </a:lnTo>
                  <a:lnTo>
                    <a:pt x="350" y="206"/>
                  </a:lnTo>
                  <a:lnTo>
                    <a:pt x="352" y="206"/>
                  </a:lnTo>
                  <a:lnTo>
                    <a:pt x="352" y="204"/>
                  </a:lnTo>
                  <a:lnTo>
                    <a:pt x="354" y="204"/>
                  </a:lnTo>
                  <a:lnTo>
                    <a:pt x="354" y="202"/>
                  </a:lnTo>
                  <a:lnTo>
                    <a:pt x="354" y="200"/>
                  </a:lnTo>
                  <a:lnTo>
                    <a:pt x="355" y="200"/>
                  </a:lnTo>
                  <a:lnTo>
                    <a:pt x="357" y="202"/>
                  </a:lnTo>
                  <a:lnTo>
                    <a:pt x="355" y="202"/>
                  </a:lnTo>
                  <a:lnTo>
                    <a:pt x="355" y="204"/>
                  </a:lnTo>
                  <a:lnTo>
                    <a:pt x="357" y="204"/>
                  </a:lnTo>
                  <a:lnTo>
                    <a:pt x="357" y="206"/>
                  </a:lnTo>
                  <a:lnTo>
                    <a:pt x="357" y="204"/>
                  </a:lnTo>
                  <a:lnTo>
                    <a:pt x="357" y="206"/>
                  </a:lnTo>
                  <a:lnTo>
                    <a:pt x="359" y="206"/>
                  </a:lnTo>
                  <a:lnTo>
                    <a:pt x="357" y="206"/>
                  </a:lnTo>
                  <a:lnTo>
                    <a:pt x="359" y="208"/>
                  </a:lnTo>
                  <a:lnTo>
                    <a:pt x="359" y="206"/>
                  </a:lnTo>
                  <a:lnTo>
                    <a:pt x="359" y="204"/>
                  </a:lnTo>
                  <a:lnTo>
                    <a:pt x="361" y="204"/>
                  </a:lnTo>
                  <a:lnTo>
                    <a:pt x="361" y="202"/>
                  </a:lnTo>
                  <a:lnTo>
                    <a:pt x="361" y="204"/>
                  </a:lnTo>
                  <a:lnTo>
                    <a:pt x="361" y="206"/>
                  </a:lnTo>
                  <a:lnTo>
                    <a:pt x="359" y="206"/>
                  </a:lnTo>
                  <a:lnTo>
                    <a:pt x="359" y="208"/>
                  </a:lnTo>
                  <a:lnTo>
                    <a:pt x="357" y="208"/>
                  </a:lnTo>
                  <a:lnTo>
                    <a:pt x="359" y="210"/>
                  </a:lnTo>
                  <a:lnTo>
                    <a:pt x="357" y="210"/>
                  </a:lnTo>
                  <a:lnTo>
                    <a:pt x="357" y="212"/>
                  </a:lnTo>
                  <a:lnTo>
                    <a:pt x="355" y="212"/>
                  </a:lnTo>
                  <a:lnTo>
                    <a:pt x="354" y="212"/>
                  </a:lnTo>
                  <a:lnTo>
                    <a:pt x="354" y="213"/>
                  </a:lnTo>
                  <a:lnTo>
                    <a:pt x="354" y="212"/>
                  </a:lnTo>
                  <a:lnTo>
                    <a:pt x="354" y="213"/>
                  </a:lnTo>
                  <a:lnTo>
                    <a:pt x="355" y="213"/>
                  </a:lnTo>
                  <a:lnTo>
                    <a:pt x="355" y="212"/>
                  </a:lnTo>
                  <a:lnTo>
                    <a:pt x="357" y="212"/>
                  </a:lnTo>
                  <a:lnTo>
                    <a:pt x="359" y="210"/>
                  </a:lnTo>
                  <a:lnTo>
                    <a:pt x="359" y="212"/>
                  </a:lnTo>
                  <a:lnTo>
                    <a:pt x="361" y="212"/>
                  </a:lnTo>
                  <a:lnTo>
                    <a:pt x="359" y="212"/>
                  </a:lnTo>
                  <a:lnTo>
                    <a:pt x="359" y="210"/>
                  </a:lnTo>
                  <a:lnTo>
                    <a:pt x="361" y="210"/>
                  </a:lnTo>
                  <a:lnTo>
                    <a:pt x="361" y="208"/>
                  </a:lnTo>
                  <a:lnTo>
                    <a:pt x="363" y="208"/>
                  </a:lnTo>
                  <a:lnTo>
                    <a:pt x="365" y="208"/>
                  </a:lnTo>
                  <a:lnTo>
                    <a:pt x="367" y="208"/>
                  </a:lnTo>
                  <a:lnTo>
                    <a:pt x="367" y="210"/>
                  </a:lnTo>
                  <a:lnTo>
                    <a:pt x="369" y="210"/>
                  </a:lnTo>
                  <a:lnTo>
                    <a:pt x="369" y="208"/>
                  </a:lnTo>
                  <a:lnTo>
                    <a:pt x="369" y="210"/>
                  </a:lnTo>
                  <a:lnTo>
                    <a:pt x="371" y="210"/>
                  </a:lnTo>
                  <a:lnTo>
                    <a:pt x="373" y="210"/>
                  </a:lnTo>
                  <a:lnTo>
                    <a:pt x="375" y="210"/>
                  </a:lnTo>
                  <a:lnTo>
                    <a:pt x="375" y="208"/>
                  </a:lnTo>
                  <a:lnTo>
                    <a:pt x="377" y="208"/>
                  </a:lnTo>
                  <a:lnTo>
                    <a:pt x="375" y="208"/>
                  </a:lnTo>
                  <a:lnTo>
                    <a:pt x="377" y="208"/>
                  </a:lnTo>
                  <a:lnTo>
                    <a:pt x="375" y="208"/>
                  </a:lnTo>
                  <a:lnTo>
                    <a:pt x="375" y="206"/>
                  </a:lnTo>
                  <a:lnTo>
                    <a:pt x="377" y="206"/>
                  </a:lnTo>
                  <a:lnTo>
                    <a:pt x="378" y="204"/>
                  </a:lnTo>
                  <a:lnTo>
                    <a:pt x="380" y="204"/>
                  </a:lnTo>
                  <a:lnTo>
                    <a:pt x="380" y="206"/>
                  </a:lnTo>
                  <a:lnTo>
                    <a:pt x="382" y="206"/>
                  </a:lnTo>
                  <a:lnTo>
                    <a:pt x="380" y="206"/>
                  </a:lnTo>
                  <a:lnTo>
                    <a:pt x="382" y="206"/>
                  </a:lnTo>
                  <a:lnTo>
                    <a:pt x="380" y="208"/>
                  </a:lnTo>
                  <a:lnTo>
                    <a:pt x="382" y="208"/>
                  </a:lnTo>
                  <a:lnTo>
                    <a:pt x="382" y="206"/>
                  </a:lnTo>
                  <a:lnTo>
                    <a:pt x="384" y="206"/>
                  </a:lnTo>
                  <a:lnTo>
                    <a:pt x="384" y="208"/>
                  </a:lnTo>
                  <a:lnTo>
                    <a:pt x="384" y="210"/>
                  </a:lnTo>
                  <a:lnTo>
                    <a:pt x="384" y="212"/>
                  </a:lnTo>
                  <a:lnTo>
                    <a:pt x="386" y="212"/>
                  </a:lnTo>
                  <a:lnTo>
                    <a:pt x="384" y="213"/>
                  </a:lnTo>
                  <a:lnTo>
                    <a:pt x="382" y="215"/>
                  </a:lnTo>
                  <a:lnTo>
                    <a:pt x="380" y="215"/>
                  </a:lnTo>
                  <a:lnTo>
                    <a:pt x="378" y="217"/>
                  </a:lnTo>
                  <a:lnTo>
                    <a:pt x="377" y="217"/>
                  </a:lnTo>
                  <a:lnTo>
                    <a:pt x="377" y="219"/>
                  </a:lnTo>
                  <a:lnTo>
                    <a:pt x="378" y="219"/>
                  </a:lnTo>
                  <a:lnTo>
                    <a:pt x="378" y="217"/>
                  </a:lnTo>
                  <a:lnTo>
                    <a:pt x="380" y="215"/>
                  </a:lnTo>
                  <a:lnTo>
                    <a:pt x="380" y="217"/>
                  </a:lnTo>
                  <a:lnTo>
                    <a:pt x="382" y="215"/>
                  </a:lnTo>
                  <a:lnTo>
                    <a:pt x="384" y="213"/>
                  </a:lnTo>
                  <a:lnTo>
                    <a:pt x="386" y="213"/>
                  </a:lnTo>
                  <a:lnTo>
                    <a:pt x="386" y="215"/>
                  </a:lnTo>
                  <a:lnTo>
                    <a:pt x="384" y="215"/>
                  </a:lnTo>
                  <a:lnTo>
                    <a:pt x="382" y="215"/>
                  </a:lnTo>
                  <a:lnTo>
                    <a:pt x="384" y="215"/>
                  </a:lnTo>
                  <a:lnTo>
                    <a:pt x="384" y="217"/>
                  </a:lnTo>
                  <a:lnTo>
                    <a:pt x="382" y="217"/>
                  </a:lnTo>
                  <a:lnTo>
                    <a:pt x="384" y="217"/>
                  </a:lnTo>
                  <a:lnTo>
                    <a:pt x="384" y="219"/>
                  </a:lnTo>
                  <a:lnTo>
                    <a:pt x="382" y="219"/>
                  </a:lnTo>
                  <a:lnTo>
                    <a:pt x="382" y="221"/>
                  </a:lnTo>
                  <a:lnTo>
                    <a:pt x="382" y="223"/>
                  </a:lnTo>
                  <a:lnTo>
                    <a:pt x="380" y="223"/>
                  </a:lnTo>
                  <a:lnTo>
                    <a:pt x="380" y="225"/>
                  </a:lnTo>
                  <a:lnTo>
                    <a:pt x="378" y="225"/>
                  </a:lnTo>
                  <a:lnTo>
                    <a:pt x="377" y="225"/>
                  </a:lnTo>
                  <a:lnTo>
                    <a:pt x="377" y="227"/>
                  </a:lnTo>
                  <a:lnTo>
                    <a:pt x="375" y="227"/>
                  </a:lnTo>
                  <a:lnTo>
                    <a:pt x="375" y="225"/>
                  </a:lnTo>
                  <a:lnTo>
                    <a:pt x="375" y="227"/>
                  </a:lnTo>
                  <a:lnTo>
                    <a:pt x="373" y="227"/>
                  </a:lnTo>
                  <a:lnTo>
                    <a:pt x="373" y="229"/>
                  </a:lnTo>
                  <a:lnTo>
                    <a:pt x="371" y="229"/>
                  </a:lnTo>
                  <a:lnTo>
                    <a:pt x="371" y="231"/>
                  </a:lnTo>
                  <a:lnTo>
                    <a:pt x="369" y="231"/>
                  </a:lnTo>
                  <a:lnTo>
                    <a:pt x="367" y="231"/>
                  </a:lnTo>
                  <a:lnTo>
                    <a:pt x="367" y="233"/>
                  </a:lnTo>
                  <a:lnTo>
                    <a:pt x="365" y="233"/>
                  </a:lnTo>
                  <a:lnTo>
                    <a:pt x="365" y="235"/>
                  </a:lnTo>
                  <a:lnTo>
                    <a:pt x="367" y="235"/>
                  </a:lnTo>
                  <a:lnTo>
                    <a:pt x="365" y="235"/>
                  </a:lnTo>
                  <a:lnTo>
                    <a:pt x="365" y="236"/>
                  </a:lnTo>
                  <a:lnTo>
                    <a:pt x="363" y="238"/>
                  </a:lnTo>
                  <a:lnTo>
                    <a:pt x="365" y="238"/>
                  </a:lnTo>
                  <a:lnTo>
                    <a:pt x="365" y="236"/>
                  </a:lnTo>
                  <a:lnTo>
                    <a:pt x="367" y="236"/>
                  </a:lnTo>
                  <a:lnTo>
                    <a:pt x="369" y="235"/>
                  </a:lnTo>
                  <a:lnTo>
                    <a:pt x="369" y="236"/>
                  </a:lnTo>
                  <a:lnTo>
                    <a:pt x="367" y="236"/>
                  </a:lnTo>
                  <a:lnTo>
                    <a:pt x="367" y="238"/>
                  </a:lnTo>
                  <a:lnTo>
                    <a:pt x="365" y="238"/>
                  </a:lnTo>
                  <a:lnTo>
                    <a:pt x="365" y="240"/>
                  </a:lnTo>
                  <a:lnTo>
                    <a:pt x="367" y="240"/>
                  </a:lnTo>
                  <a:lnTo>
                    <a:pt x="367" y="242"/>
                  </a:lnTo>
                  <a:lnTo>
                    <a:pt x="365" y="242"/>
                  </a:lnTo>
                  <a:lnTo>
                    <a:pt x="363" y="242"/>
                  </a:lnTo>
                  <a:lnTo>
                    <a:pt x="363" y="244"/>
                  </a:lnTo>
                  <a:lnTo>
                    <a:pt x="361" y="244"/>
                  </a:lnTo>
                  <a:lnTo>
                    <a:pt x="361" y="246"/>
                  </a:lnTo>
                  <a:lnTo>
                    <a:pt x="361" y="248"/>
                  </a:lnTo>
                  <a:lnTo>
                    <a:pt x="359" y="248"/>
                  </a:lnTo>
                  <a:lnTo>
                    <a:pt x="357" y="248"/>
                  </a:lnTo>
                  <a:lnTo>
                    <a:pt x="357" y="250"/>
                  </a:lnTo>
                  <a:lnTo>
                    <a:pt x="357" y="252"/>
                  </a:lnTo>
                  <a:lnTo>
                    <a:pt x="357" y="254"/>
                  </a:lnTo>
                  <a:lnTo>
                    <a:pt x="355" y="254"/>
                  </a:lnTo>
                  <a:lnTo>
                    <a:pt x="355" y="256"/>
                  </a:lnTo>
                  <a:lnTo>
                    <a:pt x="354" y="256"/>
                  </a:lnTo>
                  <a:lnTo>
                    <a:pt x="354" y="258"/>
                  </a:lnTo>
                  <a:lnTo>
                    <a:pt x="352" y="258"/>
                  </a:lnTo>
                  <a:lnTo>
                    <a:pt x="350" y="258"/>
                  </a:lnTo>
                  <a:lnTo>
                    <a:pt x="350" y="260"/>
                  </a:lnTo>
                  <a:lnTo>
                    <a:pt x="348" y="261"/>
                  </a:lnTo>
                  <a:lnTo>
                    <a:pt x="346" y="261"/>
                  </a:lnTo>
                  <a:lnTo>
                    <a:pt x="346" y="263"/>
                  </a:lnTo>
                  <a:lnTo>
                    <a:pt x="344" y="265"/>
                  </a:lnTo>
                  <a:lnTo>
                    <a:pt x="342" y="265"/>
                  </a:lnTo>
                  <a:lnTo>
                    <a:pt x="342" y="267"/>
                  </a:lnTo>
                  <a:lnTo>
                    <a:pt x="340" y="267"/>
                  </a:lnTo>
                  <a:lnTo>
                    <a:pt x="340" y="269"/>
                  </a:lnTo>
                  <a:lnTo>
                    <a:pt x="340" y="271"/>
                  </a:lnTo>
                  <a:lnTo>
                    <a:pt x="338" y="273"/>
                  </a:lnTo>
                  <a:lnTo>
                    <a:pt x="336" y="273"/>
                  </a:lnTo>
                  <a:lnTo>
                    <a:pt x="336" y="275"/>
                  </a:lnTo>
                  <a:lnTo>
                    <a:pt x="334" y="275"/>
                  </a:lnTo>
                  <a:lnTo>
                    <a:pt x="332" y="275"/>
                  </a:lnTo>
                  <a:lnTo>
                    <a:pt x="332" y="277"/>
                  </a:lnTo>
                  <a:lnTo>
                    <a:pt x="330" y="277"/>
                  </a:lnTo>
                  <a:lnTo>
                    <a:pt x="332" y="277"/>
                  </a:lnTo>
                  <a:lnTo>
                    <a:pt x="334" y="277"/>
                  </a:lnTo>
                  <a:lnTo>
                    <a:pt x="334" y="279"/>
                  </a:lnTo>
                  <a:lnTo>
                    <a:pt x="334" y="277"/>
                  </a:lnTo>
                  <a:lnTo>
                    <a:pt x="336" y="277"/>
                  </a:lnTo>
                  <a:lnTo>
                    <a:pt x="336" y="275"/>
                  </a:lnTo>
                  <a:lnTo>
                    <a:pt x="338" y="275"/>
                  </a:lnTo>
                  <a:lnTo>
                    <a:pt x="340" y="275"/>
                  </a:lnTo>
                  <a:lnTo>
                    <a:pt x="340" y="273"/>
                  </a:lnTo>
                  <a:lnTo>
                    <a:pt x="342" y="271"/>
                  </a:lnTo>
                  <a:lnTo>
                    <a:pt x="342" y="269"/>
                  </a:lnTo>
                  <a:lnTo>
                    <a:pt x="344" y="267"/>
                  </a:lnTo>
                  <a:lnTo>
                    <a:pt x="346" y="267"/>
                  </a:lnTo>
                  <a:lnTo>
                    <a:pt x="346" y="265"/>
                  </a:lnTo>
                  <a:lnTo>
                    <a:pt x="348" y="265"/>
                  </a:lnTo>
                  <a:lnTo>
                    <a:pt x="350" y="265"/>
                  </a:lnTo>
                  <a:lnTo>
                    <a:pt x="350" y="263"/>
                  </a:lnTo>
                  <a:lnTo>
                    <a:pt x="350" y="261"/>
                  </a:lnTo>
                  <a:lnTo>
                    <a:pt x="352" y="261"/>
                  </a:lnTo>
                  <a:lnTo>
                    <a:pt x="354" y="260"/>
                  </a:lnTo>
                  <a:lnTo>
                    <a:pt x="354" y="258"/>
                  </a:lnTo>
                  <a:lnTo>
                    <a:pt x="355" y="256"/>
                  </a:lnTo>
                  <a:lnTo>
                    <a:pt x="357" y="256"/>
                  </a:lnTo>
                  <a:lnTo>
                    <a:pt x="355" y="256"/>
                  </a:lnTo>
                  <a:lnTo>
                    <a:pt x="357" y="254"/>
                  </a:lnTo>
                  <a:lnTo>
                    <a:pt x="357" y="252"/>
                  </a:lnTo>
                  <a:lnTo>
                    <a:pt x="359" y="250"/>
                  </a:lnTo>
                  <a:lnTo>
                    <a:pt x="359" y="248"/>
                  </a:lnTo>
                  <a:lnTo>
                    <a:pt x="361" y="248"/>
                  </a:lnTo>
                  <a:lnTo>
                    <a:pt x="361" y="246"/>
                  </a:lnTo>
                  <a:lnTo>
                    <a:pt x="361" y="244"/>
                  </a:lnTo>
                  <a:lnTo>
                    <a:pt x="363" y="244"/>
                  </a:lnTo>
                  <a:lnTo>
                    <a:pt x="363" y="246"/>
                  </a:lnTo>
                  <a:lnTo>
                    <a:pt x="363" y="248"/>
                  </a:lnTo>
                  <a:lnTo>
                    <a:pt x="363" y="250"/>
                  </a:lnTo>
                  <a:lnTo>
                    <a:pt x="363" y="252"/>
                  </a:lnTo>
                  <a:lnTo>
                    <a:pt x="361" y="254"/>
                  </a:lnTo>
                  <a:lnTo>
                    <a:pt x="363" y="254"/>
                  </a:lnTo>
                  <a:lnTo>
                    <a:pt x="363" y="256"/>
                  </a:lnTo>
                  <a:lnTo>
                    <a:pt x="361" y="256"/>
                  </a:lnTo>
                  <a:lnTo>
                    <a:pt x="363" y="256"/>
                  </a:lnTo>
                  <a:lnTo>
                    <a:pt x="363" y="258"/>
                  </a:lnTo>
                  <a:lnTo>
                    <a:pt x="361" y="258"/>
                  </a:lnTo>
                  <a:lnTo>
                    <a:pt x="363" y="258"/>
                  </a:lnTo>
                  <a:lnTo>
                    <a:pt x="361" y="260"/>
                  </a:lnTo>
                  <a:lnTo>
                    <a:pt x="359" y="261"/>
                  </a:lnTo>
                  <a:lnTo>
                    <a:pt x="357" y="261"/>
                  </a:lnTo>
                  <a:lnTo>
                    <a:pt x="355" y="261"/>
                  </a:lnTo>
                  <a:lnTo>
                    <a:pt x="355" y="263"/>
                  </a:lnTo>
                  <a:lnTo>
                    <a:pt x="354" y="263"/>
                  </a:lnTo>
                  <a:lnTo>
                    <a:pt x="352" y="263"/>
                  </a:lnTo>
                  <a:lnTo>
                    <a:pt x="352" y="265"/>
                  </a:lnTo>
                  <a:lnTo>
                    <a:pt x="350" y="265"/>
                  </a:lnTo>
                  <a:lnTo>
                    <a:pt x="350" y="267"/>
                  </a:lnTo>
                  <a:lnTo>
                    <a:pt x="348" y="267"/>
                  </a:lnTo>
                  <a:lnTo>
                    <a:pt x="350" y="267"/>
                  </a:lnTo>
                  <a:lnTo>
                    <a:pt x="352" y="267"/>
                  </a:lnTo>
                  <a:lnTo>
                    <a:pt x="352" y="265"/>
                  </a:lnTo>
                  <a:lnTo>
                    <a:pt x="354" y="265"/>
                  </a:lnTo>
                  <a:lnTo>
                    <a:pt x="354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2" y="267"/>
                  </a:lnTo>
                  <a:lnTo>
                    <a:pt x="354" y="267"/>
                  </a:lnTo>
                  <a:lnTo>
                    <a:pt x="352" y="269"/>
                  </a:lnTo>
                  <a:lnTo>
                    <a:pt x="352" y="271"/>
                  </a:lnTo>
                  <a:lnTo>
                    <a:pt x="350" y="271"/>
                  </a:lnTo>
                  <a:lnTo>
                    <a:pt x="348" y="273"/>
                  </a:lnTo>
                  <a:lnTo>
                    <a:pt x="348" y="275"/>
                  </a:lnTo>
                  <a:lnTo>
                    <a:pt x="346" y="277"/>
                  </a:lnTo>
                  <a:lnTo>
                    <a:pt x="344" y="279"/>
                  </a:lnTo>
                  <a:lnTo>
                    <a:pt x="342" y="281"/>
                  </a:lnTo>
                  <a:lnTo>
                    <a:pt x="344" y="281"/>
                  </a:lnTo>
                  <a:lnTo>
                    <a:pt x="342" y="283"/>
                  </a:lnTo>
                  <a:lnTo>
                    <a:pt x="342" y="284"/>
                  </a:lnTo>
                  <a:lnTo>
                    <a:pt x="340" y="284"/>
                  </a:lnTo>
                  <a:lnTo>
                    <a:pt x="340" y="286"/>
                  </a:lnTo>
                  <a:lnTo>
                    <a:pt x="338" y="286"/>
                  </a:lnTo>
                  <a:lnTo>
                    <a:pt x="338" y="288"/>
                  </a:lnTo>
                  <a:lnTo>
                    <a:pt x="336" y="288"/>
                  </a:lnTo>
                  <a:lnTo>
                    <a:pt x="334" y="288"/>
                  </a:lnTo>
                  <a:lnTo>
                    <a:pt x="332" y="288"/>
                  </a:lnTo>
                  <a:lnTo>
                    <a:pt x="332" y="290"/>
                  </a:lnTo>
                  <a:lnTo>
                    <a:pt x="332" y="288"/>
                  </a:lnTo>
                  <a:lnTo>
                    <a:pt x="330" y="290"/>
                  </a:lnTo>
                  <a:lnTo>
                    <a:pt x="329" y="290"/>
                  </a:lnTo>
                  <a:lnTo>
                    <a:pt x="329" y="292"/>
                  </a:lnTo>
                  <a:lnTo>
                    <a:pt x="327" y="292"/>
                  </a:lnTo>
                  <a:lnTo>
                    <a:pt x="327" y="294"/>
                  </a:lnTo>
                  <a:lnTo>
                    <a:pt x="329" y="294"/>
                  </a:lnTo>
                  <a:lnTo>
                    <a:pt x="330" y="292"/>
                  </a:lnTo>
                  <a:lnTo>
                    <a:pt x="330" y="294"/>
                  </a:lnTo>
                  <a:lnTo>
                    <a:pt x="329" y="294"/>
                  </a:lnTo>
                  <a:lnTo>
                    <a:pt x="329" y="296"/>
                  </a:lnTo>
                  <a:lnTo>
                    <a:pt x="327" y="296"/>
                  </a:lnTo>
                  <a:lnTo>
                    <a:pt x="325" y="296"/>
                  </a:lnTo>
                  <a:lnTo>
                    <a:pt x="325" y="298"/>
                  </a:lnTo>
                  <a:lnTo>
                    <a:pt x="325" y="300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1" y="300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3" y="300"/>
                  </a:lnTo>
                  <a:lnTo>
                    <a:pt x="323" y="302"/>
                  </a:lnTo>
                  <a:lnTo>
                    <a:pt x="325" y="302"/>
                  </a:lnTo>
                  <a:lnTo>
                    <a:pt x="327" y="302"/>
                  </a:lnTo>
                  <a:lnTo>
                    <a:pt x="325" y="302"/>
                  </a:lnTo>
                  <a:lnTo>
                    <a:pt x="325" y="304"/>
                  </a:lnTo>
                  <a:lnTo>
                    <a:pt x="325" y="306"/>
                  </a:lnTo>
                  <a:lnTo>
                    <a:pt x="325" y="308"/>
                  </a:lnTo>
                  <a:lnTo>
                    <a:pt x="327" y="308"/>
                  </a:lnTo>
                  <a:lnTo>
                    <a:pt x="325" y="308"/>
                  </a:lnTo>
                  <a:lnTo>
                    <a:pt x="327" y="308"/>
                  </a:lnTo>
                  <a:lnTo>
                    <a:pt x="325" y="308"/>
                  </a:lnTo>
                  <a:lnTo>
                    <a:pt x="325" y="309"/>
                  </a:lnTo>
                  <a:lnTo>
                    <a:pt x="327" y="309"/>
                  </a:lnTo>
                  <a:lnTo>
                    <a:pt x="325" y="309"/>
                  </a:lnTo>
                  <a:lnTo>
                    <a:pt x="327" y="309"/>
                  </a:lnTo>
                  <a:lnTo>
                    <a:pt x="329" y="309"/>
                  </a:lnTo>
                  <a:lnTo>
                    <a:pt x="329" y="311"/>
                  </a:lnTo>
                  <a:lnTo>
                    <a:pt x="329" y="313"/>
                  </a:lnTo>
                  <a:lnTo>
                    <a:pt x="329" y="315"/>
                  </a:lnTo>
                  <a:lnTo>
                    <a:pt x="330" y="315"/>
                  </a:lnTo>
                  <a:lnTo>
                    <a:pt x="330" y="313"/>
                  </a:lnTo>
                  <a:lnTo>
                    <a:pt x="332" y="313"/>
                  </a:lnTo>
                  <a:lnTo>
                    <a:pt x="330" y="313"/>
                  </a:lnTo>
                  <a:lnTo>
                    <a:pt x="332" y="313"/>
                  </a:lnTo>
                  <a:lnTo>
                    <a:pt x="332" y="315"/>
                  </a:lnTo>
                  <a:lnTo>
                    <a:pt x="334" y="315"/>
                  </a:lnTo>
                  <a:lnTo>
                    <a:pt x="334" y="317"/>
                  </a:lnTo>
                  <a:lnTo>
                    <a:pt x="336" y="319"/>
                  </a:lnTo>
                  <a:lnTo>
                    <a:pt x="338" y="317"/>
                  </a:lnTo>
                  <a:lnTo>
                    <a:pt x="338" y="315"/>
                  </a:lnTo>
                  <a:lnTo>
                    <a:pt x="338" y="313"/>
                  </a:lnTo>
                  <a:lnTo>
                    <a:pt x="338" y="311"/>
                  </a:lnTo>
                  <a:lnTo>
                    <a:pt x="340" y="311"/>
                  </a:lnTo>
                  <a:lnTo>
                    <a:pt x="340" y="309"/>
                  </a:lnTo>
                  <a:lnTo>
                    <a:pt x="338" y="309"/>
                  </a:lnTo>
                  <a:lnTo>
                    <a:pt x="336" y="309"/>
                  </a:lnTo>
                  <a:lnTo>
                    <a:pt x="336" y="308"/>
                  </a:lnTo>
                  <a:lnTo>
                    <a:pt x="338" y="308"/>
                  </a:lnTo>
                  <a:lnTo>
                    <a:pt x="340" y="308"/>
                  </a:lnTo>
                  <a:lnTo>
                    <a:pt x="342" y="308"/>
                  </a:lnTo>
                  <a:lnTo>
                    <a:pt x="342" y="306"/>
                  </a:lnTo>
                  <a:lnTo>
                    <a:pt x="344" y="306"/>
                  </a:lnTo>
                  <a:lnTo>
                    <a:pt x="346" y="304"/>
                  </a:lnTo>
                  <a:lnTo>
                    <a:pt x="346" y="302"/>
                  </a:lnTo>
                  <a:lnTo>
                    <a:pt x="348" y="302"/>
                  </a:lnTo>
                  <a:lnTo>
                    <a:pt x="348" y="300"/>
                  </a:lnTo>
                  <a:lnTo>
                    <a:pt x="348" y="298"/>
                  </a:lnTo>
                  <a:lnTo>
                    <a:pt x="348" y="296"/>
                  </a:lnTo>
                  <a:lnTo>
                    <a:pt x="350" y="294"/>
                  </a:lnTo>
                  <a:lnTo>
                    <a:pt x="350" y="292"/>
                  </a:lnTo>
                  <a:lnTo>
                    <a:pt x="350" y="290"/>
                  </a:lnTo>
                  <a:lnTo>
                    <a:pt x="352" y="290"/>
                  </a:lnTo>
                  <a:lnTo>
                    <a:pt x="354" y="288"/>
                  </a:lnTo>
                  <a:lnTo>
                    <a:pt x="355" y="288"/>
                  </a:lnTo>
                  <a:lnTo>
                    <a:pt x="357" y="286"/>
                  </a:lnTo>
                  <a:lnTo>
                    <a:pt x="357" y="284"/>
                  </a:lnTo>
                  <a:lnTo>
                    <a:pt x="359" y="284"/>
                  </a:lnTo>
                  <a:lnTo>
                    <a:pt x="359" y="283"/>
                  </a:lnTo>
                  <a:lnTo>
                    <a:pt x="357" y="283"/>
                  </a:lnTo>
                  <a:lnTo>
                    <a:pt x="359" y="283"/>
                  </a:lnTo>
                  <a:lnTo>
                    <a:pt x="357" y="283"/>
                  </a:lnTo>
                  <a:lnTo>
                    <a:pt x="359" y="283"/>
                  </a:lnTo>
                  <a:lnTo>
                    <a:pt x="359" y="281"/>
                  </a:lnTo>
                  <a:lnTo>
                    <a:pt x="357" y="281"/>
                  </a:lnTo>
                  <a:lnTo>
                    <a:pt x="355" y="281"/>
                  </a:lnTo>
                  <a:lnTo>
                    <a:pt x="355" y="279"/>
                  </a:lnTo>
                  <a:lnTo>
                    <a:pt x="355" y="277"/>
                  </a:lnTo>
                  <a:lnTo>
                    <a:pt x="357" y="277"/>
                  </a:lnTo>
                  <a:lnTo>
                    <a:pt x="357" y="275"/>
                  </a:lnTo>
                  <a:lnTo>
                    <a:pt x="357" y="273"/>
                  </a:lnTo>
                  <a:lnTo>
                    <a:pt x="357" y="271"/>
                  </a:lnTo>
                  <a:lnTo>
                    <a:pt x="359" y="271"/>
                  </a:lnTo>
                  <a:lnTo>
                    <a:pt x="357" y="271"/>
                  </a:lnTo>
                  <a:lnTo>
                    <a:pt x="357" y="269"/>
                  </a:lnTo>
                  <a:lnTo>
                    <a:pt x="357" y="267"/>
                  </a:lnTo>
                  <a:lnTo>
                    <a:pt x="359" y="267"/>
                  </a:lnTo>
                  <a:lnTo>
                    <a:pt x="359" y="265"/>
                  </a:lnTo>
                  <a:lnTo>
                    <a:pt x="361" y="265"/>
                  </a:lnTo>
                  <a:lnTo>
                    <a:pt x="361" y="263"/>
                  </a:lnTo>
                  <a:lnTo>
                    <a:pt x="363" y="263"/>
                  </a:lnTo>
                  <a:lnTo>
                    <a:pt x="363" y="261"/>
                  </a:lnTo>
                  <a:lnTo>
                    <a:pt x="365" y="260"/>
                  </a:lnTo>
                  <a:lnTo>
                    <a:pt x="367" y="258"/>
                  </a:lnTo>
                  <a:lnTo>
                    <a:pt x="367" y="256"/>
                  </a:lnTo>
                  <a:lnTo>
                    <a:pt x="369" y="256"/>
                  </a:lnTo>
                  <a:lnTo>
                    <a:pt x="369" y="254"/>
                  </a:lnTo>
                  <a:lnTo>
                    <a:pt x="371" y="252"/>
                  </a:lnTo>
                  <a:lnTo>
                    <a:pt x="373" y="252"/>
                  </a:lnTo>
                  <a:lnTo>
                    <a:pt x="373" y="250"/>
                  </a:lnTo>
                  <a:lnTo>
                    <a:pt x="375" y="250"/>
                  </a:lnTo>
                  <a:lnTo>
                    <a:pt x="375" y="248"/>
                  </a:lnTo>
                  <a:lnTo>
                    <a:pt x="375" y="246"/>
                  </a:lnTo>
                  <a:lnTo>
                    <a:pt x="377" y="246"/>
                  </a:lnTo>
                  <a:lnTo>
                    <a:pt x="378" y="246"/>
                  </a:lnTo>
                  <a:lnTo>
                    <a:pt x="380" y="246"/>
                  </a:lnTo>
                  <a:lnTo>
                    <a:pt x="380" y="244"/>
                  </a:lnTo>
                  <a:lnTo>
                    <a:pt x="382" y="244"/>
                  </a:lnTo>
                  <a:lnTo>
                    <a:pt x="384" y="244"/>
                  </a:lnTo>
                  <a:lnTo>
                    <a:pt x="384" y="242"/>
                  </a:lnTo>
                  <a:lnTo>
                    <a:pt x="386" y="242"/>
                  </a:lnTo>
                  <a:lnTo>
                    <a:pt x="388" y="242"/>
                  </a:lnTo>
                  <a:lnTo>
                    <a:pt x="386" y="240"/>
                  </a:lnTo>
                  <a:lnTo>
                    <a:pt x="384" y="240"/>
                  </a:lnTo>
                  <a:lnTo>
                    <a:pt x="384" y="242"/>
                  </a:lnTo>
                  <a:lnTo>
                    <a:pt x="382" y="242"/>
                  </a:lnTo>
                  <a:lnTo>
                    <a:pt x="380" y="242"/>
                  </a:lnTo>
                  <a:lnTo>
                    <a:pt x="380" y="244"/>
                  </a:lnTo>
                  <a:lnTo>
                    <a:pt x="380" y="242"/>
                  </a:lnTo>
                  <a:lnTo>
                    <a:pt x="378" y="242"/>
                  </a:lnTo>
                  <a:lnTo>
                    <a:pt x="377" y="244"/>
                  </a:lnTo>
                  <a:lnTo>
                    <a:pt x="375" y="244"/>
                  </a:lnTo>
                  <a:lnTo>
                    <a:pt x="373" y="246"/>
                  </a:lnTo>
                  <a:lnTo>
                    <a:pt x="371" y="248"/>
                  </a:lnTo>
                  <a:lnTo>
                    <a:pt x="371" y="250"/>
                  </a:lnTo>
                  <a:lnTo>
                    <a:pt x="369" y="250"/>
                  </a:lnTo>
                  <a:lnTo>
                    <a:pt x="367" y="250"/>
                  </a:lnTo>
                  <a:lnTo>
                    <a:pt x="365" y="250"/>
                  </a:lnTo>
                  <a:lnTo>
                    <a:pt x="365" y="248"/>
                  </a:lnTo>
                  <a:lnTo>
                    <a:pt x="365" y="246"/>
                  </a:lnTo>
                  <a:lnTo>
                    <a:pt x="365" y="244"/>
                  </a:lnTo>
                  <a:lnTo>
                    <a:pt x="367" y="244"/>
                  </a:lnTo>
                  <a:lnTo>
                    <a:pt x="369" y="242"/>
                  </a:lnTo>
                  <a:lnTo>
                    <a:pt x="369" y="240"/>
                  </a:lnTo>
                  <a:lnTo>
                    <a:pt x="371" y="240"/>
                  </a:lnTo>
                  <a:lnTo>
                    <a:pt x="373" y="240"/>
                  </a:lnTo>
                  <a:lnTo>
                    <a:pt x="373" y="238"/>
                  </a:lnTo>
                  <a:lnTo>
                    <a:pt x="375" y="238"/>
                  </a:lnTo>
                  <a:lnTo>
                    <a:pt x="375" y="236"/>
                  </a:lnTo>
                  <a:lnTo>
                    <a:pt x="377" y="236"/>
                  </a:lnTo>
                  <a:lnTo>
                    <a:pt x="378" y="236"/>
                  </a:lnTo>
                  <a:lnTo>
                    <a:pt x="380" y="236"/>
                  </a:lnTo>
                  <a:lnTo>
                    <a:pt x="380" y="235"/>
                  </a:lnTo>
                  <a:lnTo>
                    <a:pt x="380" y="236"/>
                  </a:lnTo>
                  <a:lnTo>
                    <a:pt x="382" y="235"/>
                  </a:lnTo>
                  <a:lnTo>
                    <a:pt x="382" y="233"/>
                  </a:lnTo>
                  <a:lnTo>
                    <a:pt x="384" y="233"/>
                  </a:lnTo>
                  <a:lnTo>
                    <a:pt x="384" y="235"/>
                  </a:lnTo>
                  <a:lnTo>
                    <a:pt x="382" y="235"/>
                  </a:lnTo>
                  <a:lnTo>
                    <a:pt x="384" y="235"/>
                  </a:lnTo>
                  <a:lnTo>
                    <a:pt x="384" y="233"/>
                  </a:lnTo>
                  <a:lnTo>
                    <a:pt x="386" y="233"/>
                  </a:lnTo>
                  <a:lnTo>
                    <a:pt x="388" y="233"/>
                  </a:lnTo>
                  <a:lnTo>
                    <a:pt x="388" y="231"/>
                  </a:lnTo>
                  <a:lnTo>
                    <a:pt x="388" y="233"/>
                  </a:lnTo>
                  <a:lnTo>
                    <a:pt x="390" y="233"/>
                  </a:lnTo>
                  <a:lnTo>
                    <a:pt x="388" y="233"/>
                  </a:lnTo>
                  <a:lnTo>
                    <a:pt x="388" y="235"/>
                  </a:lnTo>
                  <a:lnTo>
                    <a:pt x="390" y="233"/>
                  </a:lnTo>
                  <a:lnTo>
                    <a:pt x="390" y="231"/>
                  </a:lnTo>
                  <a:lnTo>
                    <a:pt x="392" y="231"/>
                  </a:lnTo>
                  <a:lnTo>
                    <a:pt x="392" y="229"/>
                  </a:lnTo>
                  <a:lnTo>
                    <a:pt x="394" y="229"/>
                  </a:lnTo>
                  <a:lnTo>
                    <a:pt x="396" y="229"/>
                  </a:lnTo>
                  <a:lnTo>
                    <a:pt x="396" y="231"/>
                  </a:lnTo>
                  <a:close/>
                  <a:moveTo>
                    <a:pt x="544" y="327"/>
                  </a:moveTo>
                  <a:lnTo>
                    <a:pt x="544" y="329"/>
                  </a:lnTo>
                  <a:lnTo>
                    <a:pt x="544" y="327"/>
                  </a:lnTo>
                  <a:lnTo>
                    <a:pt x="544" y="329"/>
                  </a:lnTo>
                  <a:lnTo>
                    <a:pt x="546" y="329"/>
                  </a:lnTo>
                  <a:lnTo>
                    <a:pt x="544" y="329"/>
                  </a:lnTo>
                  <a:lnTo>
                    <a:pt x="542" y="329"/>
                  </a:lnTo>
                  <a:lnTo>
                    <a:pt x="544" y="329"/>
                  </a:lnTo>
                  <a:lnTo>
                    <a:pt x="544" y="331"/>
                  </a:lnTo>
                  <a:lnTo>
                    <a:pt x="546" y="331"/>
                  </a:lnTo>
                  <a:lnTo>
                    <a:pt x="546" y="332"/>
                  </a:lnTo>
                  <a:lnTo>
                    <a:pt x="544" y="332"/>
                  </a:lnTo>
                  <a:lnTo>
                    <a:pt x="542" y="332"/>
                  </a:lnTo>
                  <a:lnTo>
                    <a:pt x="544" y="332"/>
                  </a:lnTo>
                  <a:lnTo>
                    <a:pt x="544" y="334"/>
                  </a:lnTo>
                  <a:lnTo>
                    <a:pt x="544" y="332"/>
                  </a:lnTo>
                  <a:lnTo>
                    <a:pt x="544" y="334"/>
                  </a:lnTo>
                  <a:lnTo>
                    <a:pt x="544" y="332"/>
                  </a:lnTo>
                  <a:lnTo>
                    <a:pt x="544" y="334"/>
                  </a:lnTo>
                  <a:lnTo>
                    <a:pt x="544" y="332"/>
                  </a:lnTo>
                  <a:lnTo>
                    <a:pt x="546" y="332"/>
                  </a:lnTo>
                  <a:lnTo>
                    <a:pt x="544" y="332"/>
                  </a:lnTo>
                  <a:lnTo>
                    <a:pt x="544" y="334"/>
                  </a:lnTo>
                  <a:lnTo>
                    <a:pt x="546" y="334"/>
                  </a:lnTo>
                  <a:lnTo>
                    <a:pt x="546" y="332"/>
                  </a:lnTo>
                  <a:lnTo>
                    <a:pt x="546" y="334"/>
                  </a:lnTo>
                  <a:lnTo>
                    <a:pt x="547" y="334"/>
                  </a:lnTo>
                  <a:lnTo>
                    <a:pt x="547" y="336"/>
                  </a:lnTo>
                  <a:lnTo>
                    <a:pt x="547" y="338"/>
                  </a:lnTo>
                  <a:lnTo>
                    <a:pt x="549" y="338"/>
                  </a:lnTo>
                  <a:lnTo>
                    <a:pt x="549" y="340"/>
                  </a:lnTo>
                  <a:lnTo>
                    <a:pt x="549" y="338"/>
                  </a:lnTo>
                  <a:lnTo>
                    <a:pt x="547" y="338"/>
                  </a:lnTo>
                  <a:lnTo>
                    <a:pt x="547" y="340"/>
                  </a:lnTo>
                  <a:lnTo>
                    <a:pt x="549" y="340"/>
                  </a:lnTo>
                  <a:lnTo>
                    <a:pt x="547" y="340"/>
                  </a:lnTo>
                  <a:lnTo>
                    <a:pt x="549" y="340"/>
                  </a:lnTo>
                  <a:lnTo>
                    <a:pt x="547" y="340"/>
                  </a:lnTo>
                  <a:lnTo>
                    <a:pt x="546" y="340"/>
                  </a:lnTo>
                  <a:lnTo>
                    <a:pt x="547" y="340"/>
                  </a:lnTo>
                  <a:lnTo>
                    <a:pt x="547" y="342"/>
                  </a:lnTo>
                  <a:lnTo>
                    <a:pt x="546" y="342"/>
                  </a:lnTo>
                  <a:lnTo>
                    <a:pt x="547" y="342"/>
                  </a:lnTo>
                  <a:lnTo>
                    <a:pt x="546" y="342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6" y="340"/>
                  </a:lnTo>
                  <a:lnTo>
                    <a:pt x="546" y="342"/>
                  </a:lnTo>
                  <a:lnTo>
                    <a:pt x="547" y="342"/>
                  </a:lnTo>
                  <a:lnTo>
                    <a:pt x="547" y="340"/>
                  </a:lnTo>
                  <a:lnTo>
                    <a:pt x="547" y="342"/>
                  </a:lnTo>
                  <a:lnTo>
                    <a:pt x="547" y="344"/>
                  </a:lnTo>
                  <a:lnTo>
                    <a:pt x="547" y="342"/>
                  </a:lnTo>
                  <a:lnTo>
                    <a:pt x="546" y="342"/>
                  </a:lnTo>
                  <a:lnTo>
                    <a:pt x="546" y="344"/>
                  </a:lnTo>
                  <a:lnTo>
                    <a:pt x="547" y="344"/>
                  </a:lnTo>
                  <a:lnTo>
                    <a:pt x="547" y="346"/>
                  </a:lnTo>
                  <a:lnTo>
                    <a:pt x="547" y="344"/>
                  </a:lnTo>
                  <a:lnTo>
                    <a:pt x="547" y="346"/>
                  </a:lnTo>
                  <a:lnTo>
                    <a:pt x="546" y="346"/>
                  </a:lnTo>
                  <a:lnTo>
                    <a:pt x="544" y="346"/>
                  </a:lnTo>
                  <a:lnTo>
                    <a:pt x="542" y="346"/>
                  </a:lnTo>
                  <a:lnTo>
                    <a:pt x="542" y="348"/>
                  </a:lnTo>
                  <a:lnTo>
                    <a:pt x="542" y="346"/>
                  </a:lnTo>
                  <a:lnTo>
                    <a:pt x="542" y="348"/>
                  </a:lnTo>
                  <a:lnTo>
                    <a:pt x="542" y="346"/>
                  </a:lnTo>
                  <a:lnTo>
                    <a:pt x="540" y="346"/>
                  </a:lnTo>
                  <a:lnTo>
                    <a:pt x="540" y="348"/>
                  </a:lnTo>
                  <a:lnTo>
                    <a:pt x="538" y="348"/>
                  </a:lnTo>
                  <a:lnTo>
                    <a:pt x="538" y="350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6" y="350"/>
                  </a:lnTo>
                  <a:lnTo>
                    <a:pt x="534" y="350"/>
                  </a:lnTo>
                  <a:lnTo>
                    <a:pt x="534" y="352"/>
                  </a:lnTo>
                  <a:lnTo>
                    <a:pt x="532" y="352"/>
                  </a:lnTo>
                  <a:lnTo>
                    <a:pt x="532" y="350"/>
                  </a:lnTo>
                  <a:lnTo>
                    <a:pt x="530" y="350"/>
                  </a:lnTo>
                  <a:lnTo>
                    <a:pt x="530" y="352"/>
                  </a:lnTo>
                  <a:lnTo>
                    <a:pt x="532" y="352"/>
                  </a:lnTo>
                  <a:lnTo>
                    <a:pt x="530" y="352"/>
                  </a:lnTo>
                  <a:lnTo>
                    <a:pt x="530" y="354"/>
                  </a:lnTo>
                  <a:lnTo>
                    <a:pt x="530" y="356"/>
                  </a:lnTo>
                  <a:lnTo>
                    <a:pt x="530" y="354"/>
                  </a:lnTo>
                  <a:lnTo>
                    <a:pt x="530" y="356"/>
                  </a:lnTo>
                  <a:lnTo>
                    <a:pt x="530" y="354"/>
                  </a:lnTo>
                  <a:lnTo>
                    <a:pt x="532" y="354"/>
                  </a:lnTo>
                  <a:lnTo>
                    <a:pt x="532" y="356"/>
                  </a:lnTo>
                  <a:lnTo>
                    <a:pt x="532" y="354"/>
                  </a:lnTo>
                  <a:lnTo>
                    <a:pt x="534" y="354"/>
                  </a:lnTo>
                  <a:lnTo>
                    <a:pt x="534" y="356"/>
                  </a:lnTo>
                  <a:lnTo>
                    <a:pt x="536" y="356"/>
                  </a:lnTo>
                  <a:lnTo>
                    <a:pt x="534" y="356"/>
                  </a:lnTo>
                  <a:lnTo>
                    <a:pt x="534" y="357"/>
                  </a:lnTo>
                  <a:lnTo>
                    <a:pt x="536" y="357"/>
                  </a:lnTo>
                  <a:lnTo>
                    <a:pt x="534" y="357"/>
                  </a:lnTo>
                  <a:lnTo>
                    <a:pt x="534" y="359"/>
                  </a:lnTo>
                  <a:lnTo>
                    <a:pt x="536" y="359"/>
                  </a:lnTo>
                  <a:lnTo>
                    <a:pt x="536" y="357"/>
                  </a:lnTo>
                  <a:lnTo>
                    <a:pt x="536" y="359"/>
                  </a:lnTo>
                  <a:lnTo>
                    <a:pt x="538" y="359"/>
                  </a:lnTo>
                  <a:lnTo>
                    <a:pt x="538" y="361"/>
                  </a:lnTo>
                  <a:lnTo>
                    <a:pt x="538" y="359"/>
                  </a:lnTo>
                  <a:lnTo>
                    <a:pt x="538" y="361"/>
                  </a:lnTo>
                  <a:lnTo>
                    <a:pt x="538" y="363"/>
                  </a:lnTo>
                  <a:lnTo>
                    <a:pt x="536" y="363"/>
                  </a:lnTo>
                  <a:lnTo>
                    <a:pt x="536" y="365"/>
                  </a:lnTo>
                  <a:lnTo>
                    <a:pt x="536" y="363"/>
                  </a:lnTo>
                  <a:lnTo>
                    <a:pt x="536" y="365"/>
                  </a:lnTo>
                  <a:lnTo>
                    <a:pt x="536" y="363"/>
                  </a:lnTo>
                  <a:lnTo>
                    <a:pt x="538" y="363"/>
                  </a:lnTo>
                  <a:lnTo>
                    <a:pt x="538" y="361"/>
                  </a:lnTo>
                  <a:lnTo>
                    <a:pt x="538" y="359"/>
                  </a:lnTo>
                  <a:lnTo>
                    <a:pt x="540" y="359"/>
                  </a:lnTo>
                  <a:lnTo>
                    <a:pt x="538" y="359"/>
                  </a:lnTo>
                  <a:lnTo>
                    <a:pt x="540" y="359"/>
                  </a:lnTo>
                  <a:lnTo>
                    <a:pt x="540" y="361"/>
                  </a:lnTo>
                  <a:lnTo>
                    <a:pt x="538" y="361"/>
                  </a:lnTo>
                  <a:lnTo>
                    <a:pt x="540" y="361"/>
                  </a:lnTo>
                  <a:lnTo>
                    <a:pt x="540" y="359"/>
                  </a:lnTo>
                  <a:lnTo>
                    <a:pt x="540" y="361"/>
                  </a:lnTo>
                  <a:lnTo>
                    <a:pt x="542" y="361"/>
                  </a:lnTo>
                  <a:lnTo>
                    <a:pt x="542" y="359"/>
                  </a:lnTo>
                  <a:lnTo>
                    <a:pt x="540" y="359"/>
                  </a:lnTo>
                  <a:lnTo>
                    <a:pt x="540" y="361"/>
                  </a:lnTo>
                  <a:lnTo>
                    <a:pt x="540" y="359"/>
                  </a:lnTo>
                  <a:lnTo>
                    <a:pt x="540" y="361"/>
                  </a:lnTo>
                  <a:lnTo>
                    <a:pt x="540" y="359"/>
                  </a:lnTo>
                  <a:lnTo>
                    <a:pt x="538" y="359"/>
                  </a:lnTo>
                  <a:lnTo>
                    <a:pt x="538" y="357"/>
                  </a:lnTo>
                  <a:lnTo>
                    <a:pt x="540" y="357"/>
                  </a:lnTo>
                  <a:lnTo>
                    <a:pt x="540" y="356"/>
                  </a:lnTo>
                  <a:lnTo>
                    <a:pt x="542" y="356"/>
                  </a:lnTo>
                  <a:lnTo>
                    <a:pt x="542" y="354"/>
                  </a:lnTo>
                  <a:lnTo>
                    <a:pt x="542" y="356"/>
                  </a:lnTo>
                  <a:lnTo>
                    <a:pt x="544" y="356"/>
                  </a:lnTo>
                  <a:lnTo>
                    <a:pt x="544" y="354"/>
                  </a:lnTo>
                  <a:lnTo>
                    <a:pt x="546" y="354"/>
                  </a:lnTo>
                  <a:lnTo>
                    <a:pt x="544" y="354"/>
                  </a:lnTo>
                  <a:lnTo>
                    <a:pt x="546" y="354"/>
                  </a:lnTo>
                  <a:lnTo>
                    <a:pt x="544" y="354"/>
                  </a:lnTo>
                  <a:lnTo>
                    <a:pt x="546" y="354"/>
                  </a:lnTo>
                  <a:lnTo>
                    <a:pt x="547" y="354"/>
                  </a:lnTo>
                  <a:lnTo>
                    <a:pt x="547" y="356"/>
                  </a:lnTo>
                  <a:lnTo>
                    <a:pt x="547" y="354"/>
                  </a:lnTo>
                  <a:lnTo>
                    <a:pt x="547" y="356"/>
                  </a:lnTo>
                  <a:lnTo>
                    <a:pt x="547" y="354"/>
                  </a:lnTo>
                  <a:lnTo>
                    <a:pt x="547" y="356"/>
                  </a:lnTo>
                  <a:lnTo>
                    <a:pt x="547" y="357"/>
                  </a:lnTo>
                  <a:lnTo>
                    <a:pt x="547" y="356"/>
                  </a:lnTo>
                  <a:lnTo>
                    <a:pt x="549" y="356"/>
                  </a:lnTo>
                  <a:lnTo>
                    <a:pt x="547" y="356"/>
                  </a:lnTo>
                  <a:lnTo>
                    <a:pt x="549" y="356"/>
                  </a:lnTo>
                  <a:lnTo>
                    <a:pt x="549" y="357"/>
                  </a:lnTo>
                  <a:lnTo>
                    <a:pt x="547" y="357"/>
                  </a:lnTo>
                  <a:lnTo>
                    <a:pt x="549" y="357"/>
                  </a:lnTo>
                  <a:lnTo>
                    <a:pt x="549" y="359"/>
                  </a:lnTo>
                  <a:lnTo>
                    <a:pt x="551" y="359"/>
                  </a:lnTo>
                  <a:lnTo>
                    <a:pt x="549" y="359"/>
                  </a:lnTo>
                  <a:lnTo>
                    <a:pt x="549" y="361"/>
                  </a:lnTo>
                  <a:lnTo>
                    <a:pt x="549" y="363"/>
                  </a:lnTo>
                  <a:lnTo>
                    <a:pt x="549" y="361"/>
                  </a:lnTo>
                  <a:lnTo>
                    <a:pt x="547" y="361"/>
                  </a:lnTo>
                  <a:lnTo>
                    <a:pt x="547" y="363"/>
                  </a:lnTo>
                  <a:lnTo>
                    <a:pt x="549" y="363"/>
                  </a:lnTo>
                  <a:lnTo>
                    <a:pt x="551" y="363"/>
                  </a:lnTo>
                  <a:lnTo>
                    <a:pt x="549" y="365"/>
                  </a:lnTo>
                  <a:lnTo>
                    <a:pt x="551" y="365"/>
                  </a:lnTo>
                  <a:lnTo>
                    <a:pt x="549" y="365"/>
                  </a:lnTo>
                  <a:lnTo>
                    <a:pt x="551" y="365"/>
                  </a:lnTo>
                  <a:lnTo>
                    <a:pt x="549" y="365"/>
                  </a:lnTo>
                  <a:lnTo>
                    <a:pt x="551" y="365"/>
                  </a:lnTo>
                  <a:lnTo>
                    <a:pt x="551" y="367"/>
                  </a:lnTo>
                  <a:lnTo>
                    <a:pt x="551" y="369"/>
                  </a:lnTo>
                  <a:lnTo>
                    <a:pt x="551" y="367"/>
                  </a:lnTo>
                  <a:lnTo>
                    <a:pt x="551" y="369"/>
                  </a:lnTo>
                  <a:lnTo>
                    <a:pt x="551" y="367"/>
                  </a:lnTo>
                  <a:lnTo>
                    <a:pt x="551" y="369"/>
                  </a:lnTo>
                  <a:lnTo>
                    <a:pt x="551" y="367"/>
                  </a:lnTo>
                  <a:lnTo>
                    <a:pt x="551" y="369"/>
                  </a:lnTo>
                  <a:lnTo>
                    <a:pt x="553" y="369"/>
                  </a:lnTo>
                  <a:lnTo>
                    <a:pt x="553" y="371"/>
                  </a:lnTo>
                  <a:lnTo>
                    <a:pt x="551" y="371"/>
                  </a:lnTo>
                  <a:lnTo>
                    <a:pt x="551" y="369"/>
                  </a:lnTo>
                  <a:lnTo>
                    <a:pt x="551" y="371"/>
                  </a:lnTo>
                  <a:lnTo>
                    <a:pt x="551" y="373"/>
                  </a:lnTo>
                  <a:lnTo>
                    <a:pt x="551" y="371"/>
                  </a:lnTo>
                  <a:lnTo>
                    <a:pt x="553" y="371"/>
                  </a:lnTo>
                  <a:lnTo>
                    <a:pt x="553" y="373"/>
                  </a:lnTo>
                  <a:lnTo>
                    <a:pt x="551" y="373"/>
                  </a:lnTo>
                  <a:lnTo>
                    <a:pt x="553" y="373"/>
                  </a:lnTo>
                  <a:lnTo>
                    <a:pt x="551" y="373"/>
                  </a:lnTo>
                  <a:lnTo>
                    <a:pt x="553" y="373"/>
                  </a:lnTo>
                  <a:lnTo>
                    <a:pt x="553" y="375"/>
                  </a:lnTo>
                  <a:lnTo>
                    <a:pt x="551" y="375"/>
                  </a:lnTo>
                  <a:lnTo>
                    <a:pt x="551" y="373"/>
                  </a:lnTo>
                  <a:lnTo>
                    <a:pt x="551" y="375"/>
                  </a:lnTo>
                  <a:lnTo>
                    <a:pt x="551" y="377"/>
                  </a:lnTo>
                  <a:lnTo>
                    <a:pt x="549" y="377"/>
                  </a:lnTo>
                  <a:lnTo>
                    <a:pt x="551" y="377"/>
                  </a:lnTo>
                  <a:lnTo>
                    <a:pt x="551" y="379"/>
                  </a:lnTo>
                  <a:lnTo>
                    <a:pt x="551" y="380"/>
                  </a:lnTo>
                  <a:lnTo>
                    <a:pt x="551" y="382"/>
                  </a:lnTo>
                  <a:lnTo>
                    <a:pt x="551" y="380"/>
                  </a:lnTo>
                  <a:lnTo>
                    <a:pt x="551" y="382"/>
                  </a:lnTo>
                  <a:lnTo>
                    <a:pt x="551" y="384"/>
                  </a:lnTo>
                  <a:lnTo>
                    <a:pt x="551" y="386"/>
                  </a:lnTo>
                  <a:lnTo>
                    <a:pt x="549" y="386"/>
                  </a:lnTo>
                  <a:lnTo>
                    <a:pt x="549" y="384"/>
                  </a:lnTo>
                  <a:lnTo>
                    <a:pt x="549" y="382"/>
                  </a:lnTo>
                  <a:lnTo>
                    <a:pt x="547" y="382"/>
                  </a:lnTo>
                  <a:lnTo>
                    <a:pt x="547" y="380"/>
                  </a:lnTo>
                  <a:lnTo>
                    <a:pt x="547" y="382"/>
                  </a:lnTo>
                  <a:lnTo>
                    <a:pt x="547" y="380"/>
                  </a:lnTo>
                  <a:lnTo>
                    <a:pt x="547" y="382"/>
                  </a:lnTo>
                  <a:lnTo>
                    <a:pt x="547" y="384"/>
                  </a:lnTo>
                  <a:lnTo>
                    <a:pt x="549" y="384"/>
                  </a:lnTo>
                  <a:lnTo>
                    <a:pt x="549" y="386"/>
                  </a:lnTo>
                  <a:lnTo>
                    <a:pt x="547" y="386"/>
                  </a:lnTo>
                  <a:lnTo>
                    <a:pt x="547" y="384"/>
                  </a:lnTo>
                  <a:lnTo>
                    <a:pt x="546" y="384"/>
                  </a:lnTo>
                  <a:lnTo>
                    <a:pt x="546" y="382"/>
                  </a:lnTo>
                  <a:lnTo>
                    <a:pt x="546" y="380"/>
                  </a:lnTo>
                  <a:lnTo>
                    <a:pt x="546" y="379"/>
                  </a:lnTo>
                  <a:lnTo>
                    <a:pt x="546" y="380"/>
                  </a:lnTo>
                  <a:lnTo>
                    <a:pt x="546" y="379"/>
                  </a:lnTo>
                  <a:lnTo>
                    <a:pt x="544" y="379"/>
                  </a:lnTo>
                  <a:lnTo>
                    <a:pt x="544" y="377"/>
                  </a:lnTo>
                  <a:lnTo>
                    <a:pt x="544" y="379"/>
                  </a:lnTo>
                  <a:lnTo>
                    <a:pt x="544" y="377"/>
                  </a:lnTo>
                  <a:lnTo>
                    <a:pt x="544" y="379"/>
                  </a:lnTo>
                  <a:lnTo>
                    <a:pt x="542" y="379"/>
                  </a:lnTo>
                  <a:lnTo>
                    <a:pt x="542" y="377"/>
                  </a:lnTo>
                  <a:lnTo>
                    <a:pt x="542" y="379"/>
                  </a:lnTo>
                  <a:lnTo>
                    <a:pt x="542" y="380"/>
                  </a:lnTo>
                  <a:lnTo>
                    <a:pt x="544" y="380"/>
                  </a:lnTo>
                  <a:lnTo>
                    <a:pt x="542" y="380"/>
                  </a:lnTo>
                  <a:lnTo>
                    <a:pt x="540" y="380"/>
                  </a:lnTo>
                  <a:lnTo>
                    <a:pt x="538" y="380"/>
                  </a:lnTo>
                  <a:lnTo>
                    <a:pt x="540" y="380"/>
                  </a:lnTo>
                  <a:lnTo>
                    <a:pt x="538" y="380"/>
                  </a:lnTo>
                  <a:lnTo>
                    <a:pt x="540" y="380"/>
                  </a:lnTo>
                  <a:lnTo>
                    <a:pt x="538" y="380"/>
                  </a:lnTo>
                  <a:lnTo>
                    <a:pt x="540" y="380"/>
                  </a:lnTo>
                  <a:lnTo>
                    <a:pt x="542" y="380"/>
                  </a:lnTo>
                  <a:lnTo>
                    <a:pt x="542" y="382"/>
                  </a:lnTo>
                  <a:lnTo>
                    <a:pt x="542" y="380"/>
                  </a:lnTo>
                  <a:lnTo>
                    <a:pt x="542" y="382"/>
                  </a:lnTo>
                  <a:lnTo>
                    <a:pt x="542" y="380"/>
                  </a:lnTo>
                  <a:lnTo>
                    <a:pt x="542" y="382"/>
                  </a:lnTo>
                  <a:lnTo>
                    <a:pt x="544" y="382"/>
                  </a:lnTo>
                  <a:lnTo>
                    <a:pt x="542" y="382"/>
                  </a:lnTo>
                  <a:lnTo>
                    <a:pt x="542" y="384"/>
                  </a:lnTo>
                  <a:lnTo>
                    <a:pt x="544" y="382"/>
                  </a:lnTo>
                  <a:lnTo>
                    <a:pt x="544" y="380"/>
                  </a:lnTo>
                  <a:lnTo>
                    <a:pt x="546" y="380"/>
                  </a:lnTo>
                  <a:lnTo>
                    <a:pt x="546" y="382"/>
                  </a:lnTo>
                  <a:lnTo>
                    <a:pt x="546" y="384"/>
                  </a:lnTo>
                  <a:lnTo>
                    <a:pt x="546" y="382"/>
                  </a:lnTo>
                  <a:lnTo>
                    <a:pt x="546" y="384"/>
                  </a:lnTo>
                  <a:lnTo>
                    <a:pt x="546" y="386"/>
                  </a:lnTo>
                  <a:lnTo>
                    <a:pt x="547" y="386"/>
                  </a:lnTo>
                  <a:lnTo>
                    <a:pt x="547" y="388"/>
                  </a:lnTo>
                  <a:lnTo>
                    <a:pt x="549" y="388"/>
                  </a:lnTo>
                  <a:lnTo>
                    <a:pt x="549" y="390"/>
                  </a:lnTo>
                  <a:lnTo>
                    <a:pt x="549" y="388"/>
                  </a:lnTo>
                  <a:lnTo>
                    <a:pt x="551" y="388"/>
                  </a:lnTo>
                  <a:lnTo>
                    <a:pt x="551" y="390"/>
                  </a:lnTo>
                  <a:lnTo>
                    <a:pt x="551" y="388"/>
                  </a:lnTo>
                  <a:lnTo>
                    <a:pt x="551" y="390"/>
                  </a:lnTo>
                  <a:lnTo>
                    <a:pt x="551" y="392"/>
                  </a:lnTo>
                  <a:lnTo>
                    <a:pt x="551" y="394"/>
                  </a:lnTo>
                  <a:lnTo>
                    <a:pt x="551" y="396"/>
                  </a:lnTo>
                  <a:lnTo>
                    <a:pt x="551" y="394"/>
                  </a:lnTo>
                  <a:lnTo>
                    <a:pt x="549" y="394"/>
                  </a:lnTo>
                  <a:lnTo>
                    <a:pt x="549" y="396"/>
                  </a:lnTo>
                  <a:lnTo>
                    <a:pt x="547" y="396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49" y="396"/>
                  </a:lnTo>
                  <a:lnTo>
                    <a:pt x="551" y="396"/>
                  </a:lnTo>
                  <a:lnTo>
                    <a:pt x="551" y="398"/>
                  </a:lnTo>
                  <a:lnTo>
                    <a:pt x="549" y="398"/>
                  </a:lnTo>
                  <a:lnTo>
                    <a:pt x="551" y="398"/>
                  </a:lnTo>
                  <a:lnTo>
                    <a:pt x="551" y="400"/>
                  </a:lnTo>
                  <a:lnTo>
                    <a:pt x="551" y="402"/>
                  </a:lnTo>
                  <a:lnTo>
                    <a:pt x="549" y="402"/>
                  </a:lnTo>
                  <a:lnTo>
                    <a:pt x="547" y="402"/>
                  </a:lnTo>
                  <a:lnTo>
                    <a:pt x="549" y="402"/>
                  </a:lnTo>
                  <a:lnTo>
                    <a:pt x="551" y="402"/>
                  </a:lnTo>
                  <a:lnTo>
                    <a:pt x="551" y="404"/>
                  </a:lnTo>
                  <a:lnTo>
                    <a:pt x="551" y="405"/>
                  </a:lnTo>
                  <a:lnTo>
                    <a:pt x="551" y="407"/>
                  </a:lnTo>
                  <a:lnTo>
                    <a:pt x="551" y="409"/>
                  </a:lnTo>
                  <a:lnTo>
                    <a:pt x="551" y="411"/>
                  </a:lnTo>
                  <a:lnTo>
                    <a:pt x="549" y="411"/>
                  </a:lnTo>
                  <a:lnTo>
                    <a:pt x="547" y="411"/>
                  </a:lnTo>
                  <a:lnTo>
                    <a:pt x="546" y="411"/>
                  </a:lnTo>
                  <a:lnTo>
                    <a:pt x="547" y="411"/>
                  </a:lnTo>
                  <a:lnTo>
                    <a:pt x="549" y="411"/>
                  </a:lnTo>
                  <a:lnTo>
                    <a:pt x="549" y="413"/>
                  </a:lnTo>
                  <a:lnTo>
                    <a:pt x="547" y="413"/>
                  </a:lnTo>
                  <a:lnTo>
                    <a:pt x="549" y="413"/>
                  </a:lnTo>
                  <a:lnTo>
                    <a:pt x="551" y="413"/>
                  </a:lnTo>
                  <a:lnTo>
                    <a:pt x="551" y="415"/>
                  </a:lnTo>
                  <a:lnTo>
                    <a:pt x="551" y="417"/>
                  </a:lnTo>
                  <a:lnTo>
                    <a:pt x="553" y="417"/>
                  </a:lnTo>
                  <a:lnTo>
                    <a:pt x="553" y="419"/>
                  </a:lnTo>
                  <a:lnTo>
                    <a:pt x="551" y="419"/>
                  </a:lnTo>
                  <a:lnTo>
                    <a:pt x="553" y="419"/>
                  </a:lnTo>
                  <a:lnTo>
                    <a:pt x="553" y="421"/>
                  </a:lnTo>
                  <a:lnTo>
                    <a:pt x="551" y="421"/>
                  </a:lnTo>
                  <a:lnTo>
                    <a:pt x="551" y="423"/>
                  </a:lnTo>
                  <a:lnTo>
                    <a:pt x="551" y="421"/>
                  </a:lnTo>
                  <a:lnTo>
                    <a:pt x="553" y="421"/>
                  </a:lnTo>
                  <a:lnTo>
                    <a:pt x="553" y="423"/>
                  </a:lnTo>
                  <a:lnTo>
                    <a:pt x="553" y="425"/>
                  </a:lnTo>
                  <a:lnTo>
                    <a:pt x="553" y="427"/>
                  </a:lnTo>
                  <a:lnTo>
                    <a:pt x="551" y="427"/>
                  </a:lnTo>
                  <a:lnTo>
                    <a:pt x="551" y="428"/>
                  </a:lnTo>
                  <a:lnTo>
                    <a:pt x="551" y="427"/>
                  </a:lnTo>
                  <a:lnTo>
                    <a:pt x="553" y="427"/>
                  </a:lnTo>
                  <a:lnTo>
                    <a:pt x="553" y="428"/>
                  </a:lnTo>
                  <a:lnTo>
                    <a:pt x="551" y="428"/>
                  </a:lnTo>
                  <a:lnTo>
                    <a:pt x="551" y="430"/>
                  </a:lnTo>
                  <a:lnTo>
                    <a:pt x="549" y="430"/>
                  </a:lnTo>
                  <a:lnTo>
                    <a:pt x="547" y="430"/>
                  </a:lnTo>
                  <a:lnTo>
                    <a:pt x="547" y="432"/>
                  </a:lnTo>
                  <a:lnTo>
                    <a:pt x="547" y="430"/>
                  </a:lnTo>
                  <a:lnTo>
                    <a:pt x="549" y="430"/>
                  </a:lnTo>
                  <a:lnTo>
                    <a:pt x="551" y="430"/>
                  </a:lnTo>
                  <a:lnTo>
                    <a:pt x="553" y="430"/>
                  </a:lnTo>
                  <a:lnTo>
                    <a:pt x="551" y="430"/>
                  </a:lnTo>
                  <a:lnTo>
                    <a:pt x="553" y="430"/>
                  </a:lnTo>
                  <a:lnTo>
                    <a:pt x="553" y="432"/>
                  </a:lnTo>
                  <a:lnTo>
                    <a:pt x="551" y="432"/>
                  </a:lnTo>
                  <a:lnTo>
                    <a:pt x="553" y="432"/>
                  </a:lnTo>
                  <a:lnTo>
                    <a:pt x="551" y="432"/>
                  </a:lnTo>
                  <a:lnTo>
                    <a:pt x="551" y="434"/>
                  </a:lnTo>
                  <a:lnTo>
                    <a:pt x="551" y="436"/>
                  </a:lnTo>
                  <a:lnTo>
                    <a:pt x="551" y="438"/>
                  </a:lnTo>
                  <a:lnTo>
                    <a:pt x="551" y="440"/>
                  </a:lnTo>
                  <a:lnTo>
                    <a:pt x="553" y="440"/>
                  </a:lnTo>
                  <a:lnTo>
                    <a:pt x="551" y="440"/>
                  </a:lnTo>
                  <a:lnTo>
                    <a:pt x="553" y="440"/>
                  </a:lnTo>
                  <a:lnTo>
                    <a:pt x="551" y="440"/>
                  </a:lnTo>
                  <a:lnTo>
                    <a:pt x="553" y="440"/>
                  </a:lnTo>
                  <a:lnTo>
                    <a:pt x="553" y="442"/>
                  </a:lnTo>
                  <a:lnTo>
                    <a:pt x="553" y="440"/>
                  </a:lnTo>
                  <a:lnTo>
                    <a:pt x="553" y="442"/>
                  </a:lnTo>
                  <a:lnTo>
                    <a:pt x="551" y="442"/>
                  </a:lnTo>
                  <a:lnTo>
                    <a:pt x="553" y="442"/>
                  </a:lnTo>
                  <a:lnTo>
                    <a:pt x="551" y="442"/>
                  </a:lnTo>
                  <a:lnTo>
                    <a:pt x="553" y="442"/>
                  </a:lnTo>
                  <a:lnTo>
                    <a:pt x="553" y="444"/>
                  </a:lnTo>
                  <a:lnTo>
                    <a:pt x="553" y="446"/>
                  </a:lnTo>
                  <a:lnTo>
                    <a:pt x="553" y="444"/>
                  </a:lnTo>
                  <a:lnTo>
                    <a:pt x="553" y="442"/>
                  </a:lnTo>
                  <a:lnTo>
                    <a:pt x="553" y="440"/>
                  </a:lnTo>
                  <a:lnTo>
                    <a:pt x="555" y="440"/>
                  </a:lnTo>
                  <a:lnTo>
                    <a:pt x="555" y="442"/>
                  </a:lnTo>
                  <a:lnTo>
                    <a:pt x="555" y="444"/>
                  </a:lnTo>
                  <a:lnTo>
                    <a:pt x="555" y="446"/>
                  </a:lnTo>
                  <a:lnTo>
                    <a:pt x="555" y="444"/>
                  </a:lnTo>
                  <a:lnTo>
                    <a:pt x="557" y="444"/>
                  </a:lnTo>
                  <a:lnTo>
                    <a:pt x="557" y="446"/>
                  </a:lnTo>
                  <a:lnTo>
                    <a:pt x="555" y="446"/>
                  </a:lnTo>
                  <a:lnTo>
                    <a:pt x="557" y="446"/>
                  </a:lnTo>
                  <a:lnTo>
                    <a:pt x="555" y="446"/>
                  </a:lnTo>
                  <a:lnTo>
                    <a:pt x="555" y="448"/>
                  </a:lnTo>
                  <a:lnTo>
                    <a:pt x="555" y="446"/>
                  </a:lnTo>
                  <a:lnTo>
                    <a:pt x="555" y="448"/>
                  </a:lnTo>
                  <a:lnTo>
                    <a:pt x="557" y="448"/>
                  </a:lnTo>
                  <a:lnTo>
                    <a:pt x="557" y="446"/>
                  </a:lnTo>
                  <a:lnTo>
                    <a:pt x="557" y="448"/>
                  </a:lnTo>
                  <a:lnTo>
                    <a:pt x="557" y="450"/>
                  </a:lnTo>
                  <a:lnTo>
                    <a:pt x="557" y="452"/>
                  </a:lnTo>
                  <a:lnTo>
                    <a:pt x="555" y="452"/>
                  </a:lnTo>
                  <a:lnTo>
                    <a:pt x="555" y="453"/>
                  </a:lnTo>
                  <a:lnTo>
                    <a:pt x="555" y="452"/>
                  </a:lnTo>
                  <a:lnTo>
                    <a:pt x="555" y="453"/>
                  </a:lnTo>
                  <a:lnTo>
                    <a:pt x="555" y="455"/>
                  </a:lnTo>
                  <a:lnTo>
                    <a:pt x="555" y="453"/>
                  </a:lnTo>
                  <a:lnTo>
                    <a:pt x="557" y="453"/>
                  </a:lnTo>
                  <a:lnTo>
                    <a:pt x="557" y="455"/>
                  </a:lnTo>
                  <a:lnTo>
                    <a:pt x="557" y="453"/>
                  </a:lnTo>
                  <a:lnTo>
                    <a:pt x="557" y="455"/>
                  </a:lnTo>
                  <a:lnTo>
                    <a:pt x="557" y="453"/>
                  </a:lnTo>
                  <a:lnTo>
                    <a:pt x="559" y="453"/>
                  </a:lnTo>
                  <a:lnTo>
                    <a:pt x="559" y="455"/>
                  </a:lnTo>
                  <a:lnTo>
                    <a:pt x="559" y="453"/>
                  </a:lnTo>
                  <a:lnTo>
                    <a:pt x="559" y="455"/>
                  </a:lnTo>
                  <a:lnTo>
                    <a:pt x="561" y="455"/>
                  </a:lnTo>
                  <a:lnTo>
                    <a:pt x="561" y="457"/>
                  </a:lnTo>
                  <a:lnTo>
                    <a:pt x="561" y="459"/>
                  </a:lnTo>
                  <a:lnTo>
                    <a:pt x="563" y="459"/>
                  </a:lnTo>
                  <a:lnTo>
                    <a:pt x="563" y="461"/>
                  </a:lnTo>
                  <a:lnTo>
                    <a:pt x="563" y="463"/>
                  </a:lnTo>
                  <a:lnTo>
                    <a:pt x="563" y="465"/>
                  </a:lnTo>
                  <a:lnTo>
                    <a:pt x="563" y="467"/>
                  </a:lnTo>
                  <a:lnTo>
                    <a:pt x="563" y="465"/>
                  </a:lnTo>
                  <a:lnTo>
                    <a:pt x="563" y="467"/>
                  </a:lnTo>
                  <a:lnTo>
                    <a:pt x="563" y="465"/>
                  </a:lnTo>
                  <a:lnTo>
                    <a:pt x="563" y="463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3" y="461"/>
                  </a:lnTo>
                  <a:lnTo>
                    <a:pt x="565" y="461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3" y="461"/>
                  </a:lnTo>
                  <a:lnTo>
                    <a:pt x="563" y="459"/>
                  </a:lnTo>
                  <a:lnTo>
                    <a:pt x="563" y="457"/>
                  </a:lnTo>
                  <a:lnTo>
                    <a:pt x="563" y="455"/>
                  </a:lnTo>
                  <a:lnTo>
                    <a:pt x="563" y="453"/>
                  </a:lnTo>
                  <a:lnTo>
                    <a:pt x="563" y="452"/>
                  </a:lnTo>
                  <a:lnTo>
                    <a:pt x="563" y="450"/>
                  </a:lnTo>
                  <a:lnTo>
                    <a:pt x="565" y="450"/>
                  </a:lnTo>
                  <a:lnTo>
                    <a:pt x="563" y="450"/>
                  </a:lnTo>
                  <a:lnTo>
                    <a:pt x="563" y="448"/>
                  </a:lnTo>
                  <a:lnTo>
                    <a:pt x="563" y="446"/>
                  </a:lnTo>
                  <a:lnTo>
                    <a:pt x="563" y="444"/>
                  </a:lnTo>
                  <a:lnTo>
                    <a:pt x="565" y="444"/>
                  </a:lnTo>
                  <a:lnTo>
                    <a:pt x="567" y="444"/>
                  </a:lnTo>
                  <a:lnTo>
                    <a:pt x="567" y="442"/>
                  </a:lnTo>
                  <a:lnTo>
                    <a:pt x="567" y="444"/>
                  </a:lnTo>
                  <a:lnTo>
                    <a:pt x="565" y="444"/>
                  </a:lnTo>
                  <a:lnTo>
                    <a:pt x="563" y="444"/>
                  </a:lnTo>
                  <a:lnTo>
                    <a:pt x="565" y="444"/>
                  </a:lnTo>
                  <a:lnTo>
                    <a:pt x="563" y="444"/>
                  </a:lnTo>
                  <a:lnTo>
                    <a:pt x="563" y="442"/>
                  </a:lnTo>
                  <a:lnTo>
                    <a:pt x="565" y="442"/>
                  </a:lnTo>
                  <a:lnTo>
                    <a:pt x="565" y="440"/>
                  </a:lnTo>
                  <a:lnTo>
                    <a:pt x="565" y="438"/>
                  </a:lnTo>
                  <a:lnTo>
                    <a:pt x="567" y="438"/>
                  </a:lnTo>
                  <a:lnTo>
                    <a:pt x="567" y="440"/>
                  </a:lnTo>
                  <a:lnTo>
                    <a:pt x="569" y="440"/>
                  </a:lnTo>
                  <a:lnTo>
                    <a:pt x="567" y="440"/>
                  </a:lnTo>
                  <a:lnTo>
                    <a:pt x="567" y="438"/>
                  </a:lnTo>
                  <a:lnTo>
                    <a:pt x="567" y="436"/>
                  </a:lnTo>
                  <a:lnTo>
                    <a:pt x="567" y="438"/>
                  </a:lnTo>
                  <a:lnTo>
                    <a:pt x="567" y="436"/>
                  </a:lnTo>
                  <a:lnTo>
                    <a:pt x="569" y="436"/>
                  </a:lnTo>
                  <a:lnTo>
                    <a:pt x="567" y="436"/>
                  </a:lnTo>
                  <a:lnTo>
                    <a:pt x="567" y="434"/>
                  </a:lnTo>
                  <a:lnTo>
                    <a:pt x="567" y="432"/>
                  </a:lnTo>
                  <a:lnTo>
                    <a:pt x="565" y="432"/>
                  </a:lnTo>
                  <a:lnTo>
                    <a:pt x="567" y="432"/>
                  </a:lnTo>
                  <a:lnTo>
                    <a:pt x="567" y="430"/>
                  </a:lnTo>
                  <a:lnTo>
                    <a:pt x="567" y="428"/>
                  </a:lnTo>
                  <a:lnTo>
                    <a:pt x="565" y="428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5" y="427"/>
                  </a:lnTo>
                  <a:lnTo>
                    <a:pt x="567" y="427"/>
                  </a:lnTo>
                  <a:lnTo>
                    <a:pt x="567" y="425"/>
                  </a:lnTo>
                  <a:lnTo>
                    <a:pt x="567" y="423"/>
                  </a:lnTo>
                  <a:lnTo>
                    <a:pt x="567" y="421"/>
                  </a:lnTo>
                  <a:lnTo>
                    <a:pt x="567" y="419"/>
                  </a:lnTo>
                  <a:lnTo>
                    <a:pt x="567" y="417"/>
                  </a:lnTo>
                  <a:lnTo>
                    <a:pt x="569" y="417"/>
                  </a:lnTo>
                  <a:lnTo>
                    <a:pt x="569" y="419"/>
                  </a:lnTo>
                  <a:lnTo>
                    <a:pt x="569" y="417"/>
                  </a:lnTo>
                  <a:lnTo>
                    <a:pt x="569" y="419"/>
                  </a:lnTo>
                  <a:lnTo>
                    <a:pt x="569" y="417"/>
                  </a:lnTo>
                  <a:lnTo>
                    <a:pt x="569" y="419"/>
                  </a:lnTo>
                  <a:lnTo>
                    <a:pt x="571" y="419"/>
                  </a:lnTo>
                  <a:lnTo>
                    <a:pt x="571" y="417"/>
                  </a:lnTo>
                  <a:lnTo>
                    <a:pt x="571" y="419"/>
                  </a:lnTo>
                  <a:lnTo>
                    <a:pt x="569" y="419"/>
                  </a:lnTo>
                  <a:lnTo>
                    <a:pt x="571" y="419"/>
                  </a:lnTo>
                  <a:lnTo>
                    <a:pt x="572" y="419"/>
                  </a:lnTo>
                  <a:lnTo>
                    <a:pt x="572" y="421"/>
                  </a:lnTo>
                  <a:lnTo>
                    <a:pt x="572" y="419"/>
                  </a:lnTo>
                  <a:lnTo>
                    <a:pt x="572" y="421"/>
                  </a:lnTo>
                  <a:lnTo>
                    <a:pt x="572" y="423"/>
                  </a:lnTo>
                  <a:lnTo>
                    <a:pt x="572" y="421"/>
                  </a:lnTo>
                  <a:lnTo>
                    <a:pt x="572" y="423"/>
                  </a:lnTo>
                  <a:lnTo>
                    <a:pt x="572" y="425"/>
                  </a:lnTo>
                  <a:lnTo>
                    <a:pt x="572" y="427"/>
                  </a:lnTo>
                  <a:lnTo>
                    <a:pt x="574" y="427"/>
                  </a:lnTo>
                  <a:lnTo>
                    <a:pt x="574" y="428"/>
                  </a:lnTo>
                  <a:lnTo>
                    <a:pt x="574" y="430"/>
                  </a:lnTo>
                  <a:lnTo>
                    <a:pt x="572" y="430"/>
                  </a:lnTo>
                  <a:lnTo>
                    <a:pt x="574" y="430"/>
                  </a:lnTo>
                  <a:lnTo>
                    <a:pt x="574" y="428"/>
                  </a:lnTo>
                  <a:lnTo>
                    <a:pt x="574" y="427"/>
                  </a:lnTo>
                  <a:lnTo>
                    <a:pt x="574" y="425"/>
                  </a:lnTo>
                  <a:lnTo>
                    <a:pt x="574" y="423"/>
                  </a:lnTo>
                  <a:lnTo>
                    <a:pt x="576" y="423"/>
                  </a:lnTo>
                  <a:lnTo>
                    <a:pt x="576" y="421"/>
                  </a:lnTo>
                  <a:lnTo>
                    <a:pt x="576" y="423"/>
                  </a:lnTo>
                  <a:lnTo>
                    <a:pt x="578" y="423"/>
                  </a:lnTo>
                  <a:lnTo>
                    <a:pt x="576" y="423"/>
                  </a:lnTo>
                  <a:lnTo>
                    <a:pt x="576" y="425"/>
                  </a:lnTo>
                  <a:lnTo>
                    <a:pt x="578" y="425"/>
                  </a:lnTo>
                  <a:lnTo>
                    <a:pt x="576" y="425"/>
                  </a:lnTo>
                  <a:lnTo>
                    <a:pt x="578" y="425"/>
                  </a:lnTo>
                  <a:lnTo>
                    <a:pt x="578" y="423"/>
                  </a:lnTo>
                  <a:lnTo>
                    <a:pt x="578" y="421"/>
                  </a:lnTo>
                  <a:lnTo>
                    <a:pt x="578" y="419"/>
                  </a:lnTo>
                  <a:lnTo>
                    <a:pt x="580" y="419"/>
                  </a:lnTo>
                  <a:lnTo>
                    <a:pt x="582" y="419"/>
                  </a:lnTo>
                  <a:lnTo>
                    <a:pt x="582" y="421"/>
                  </a:lnTo>
                  <a:lnTo>
                    <a:pt x="582" y="419"/>
                  </a:lnTo>
                  <a:lnTo>
                    <a:pt x="584" y="419"/>
                  </a:lnTo>
                  <a:lnTo>
                    <a:pt x="582" y="419"/>
                  </a:lnTo>
                  <a:lnTo>
                    <a:pt x="584" y="419"/>
                  </a:lnTo>
                  <a:lnTo>
                    <a:pt x="584" y="421"/>
                  </a:lnTo>
                  <a:lnTo>
                    <a:pt x="582" y="421"/>
                  </a:lnTo>
                  <a:lnTo>
                    <a:pt x="584" y="421"/>
                  </a:lnTo>
                  <a:lnTo>
                    <a:pt x="582" y="421"/>
                  </a:lnTo>
                  <a:lnTo>
                    <a:pt x="584" y="421"/>
                  </a:lnTo>
                  <a:lnTo>
                    <a:pt x="582" y="421"/>
                  </a:lnTo>
                  <a:lnTo>
                    <a:pt x="582" y="423"/>
                  </a:lnTo>
                  <a:lnTo>
                    <a:pt x="584" y="423"/>
                  </a:lnTo>
                  <a:lnTo>
                    <a:pt x="584" y="421"/>
                  </a:lnTo>
                  <a:lnTo>
                    <a:pt x="582" y="421"/>
                  </a:lnTo>
                  <a:lnTo>
                    <a:pt x="584" y="421"/>
                  </a:lnTo>
                  <a:lnTo>
                    <a:pt x="582" y="421"/>
                  </a:lnTo>
                  <a:lnTo>
                    <a:pt x="584" y="421"/>
                  </a:lnTo>
                  <a:lnTo>
                    <a:pt x="586" y="421"/>
                  </a:lnTo>
                  <a:lnTo>
                    <a:pt x="588" y="421"/>
                  </a:lnTo>
                  <a:lnTo>
                    <a:pt x="588" y="423"/>
                  </a:lnTo>
                  <a:lnTo>
                    <a:pt x="588" y="421"/>
                  </a:lnTo>
                  <a:lnTo>
                    <a:pt x="590" y="421"/>
                  </a:lnTo>
                  <a:lnTo>
                    <a:pt x="588" y="421"/>
                  </a:lnTo>
                  <a:lnTo>
                    <a:pt x="590" y="421"/>
                  </a:lnTo>
                  <a:lnTo>
                    <a:pt x="588" y="421"/>
                  </a:lnTo>
                  <a:lnTo>
                    <a:pt x="590" y="421"/>
                  </a:lnTo>
                  <a:lnTo>
                    <a:pt x="588" y="421"/>
                  </a:lnTo>
                  <a:lnTo>
                    <a:pt x="590" y="421"/>
                  </a:lnTo>
                  <a:lnTo>
                    <a:pt x="590" y="419"/>
                  </a:lnTo>
                  <a:lnTo>
                    <a:pt x="590" y="417"/>
                  </a:lnTo>
                  <a:lnTo>
                    <a:pt x="592" y="417"/>
                  </a:lnTo>
                  <a:lnTo>
                    <a:pt x="590" y="417"/>
                  </a:lnTo>
                  <a:lnTo>
                    <a:pt x="592" y="417"/>
                  </a:lnTo>
                  <a:lnTo>
                    <a:pt x="592" y="415"/>
                  </a:lnTo>
                  <a:lnTo>
                    <a:pt x="594" y="415"/>
                  </a:lnTo>
                  <a:lnTo>
                    <a:pt x="594" y="417"/>
                  </a:lnTo>
                  <a:lnTo>
                    <a:pt x="594" y="415"/>
                  </a:lnTo>
                  <a:lnTo>
                    <a:pt x="592" y="415"/>
                  </a:lnTo>
                  <a:lnTo>
                    <a:pt x="594" y="415"/>
                  </a:lnTo>
                  <a:lnTo>
                    <a:pt x="592" y="415"/>
                  </a:lnTo>
                  <a:lnTo>
                    <a:pt x="594" y="415"/>
                  </a:lnTo>
                  <a:lnTo>
                    <a:pt x="592" y="415"/>
                  </a:lnTo>
                  <a:lnTo>
                    <a:pt x="594" y="415"/>
                  </a:lnTo>
                  <a:lnTo>
                    <a:pt x="592" y="415"/>
                  </a:lnTo>
                  <a:lnTo>
                    <a:pt x="594" y="415"/>
                  </a:lnTo>
                  <a:lnTo>
                    <a:pt x="594" y="413"/>
                  </a:lnTo>
                  <a:lnTo>
                    <a:pt x="594" y="411"/>
                  </a:lnTo>
                  <a:lnTo>
                    <a:pt x="595" y="411"/>
                  </a:lnTo>
                  <a:lnTo>
                    <a:pt x="595" y="413"/>
                  </a:lnTo>
                  <a:lnTo>
                    <a:pt x="597" y="413"/>
                  </a:lnTo>
                  <a:lnTo>
                    <a:pt x="597" y="415"/>
                  </a:lnTo>
                  <a:lnTo>
                    <a:pt x="597" y="413"/>
                  </a:lnTo>
                  <a:lnTo>
                    <a:pt x="597" y="415"/>
                  </a:lnTo>
                  <a:lnTo>
                    <a:pt x="597" y="417"/>
                  </a:lnTo>
                  <a:lnTo>
                    <a:pt x="595" y="417"/>
                  </a:lnTo>
                  <a:lnTo>
                    <a:pt x="595" y="419"/>
                  </a:lnTo>
                  <a:lnTo>
                    <a:pt x="595" y="421"/>
                  </a:lnTo>
                  <a:lnTo>
                    <a:pt x="594" y="421"/>
                  </a:lnTo>
                  <a:lnTo>
                    <a:pt x="594" y="423"/>
                  </a:lnTo>
                  <a:lnTo>
                    <a:pt x="595" y="423"/>
                  </a:lnTo>
                  <a:lnTo>
                    <a:pt x="594" y="423"/>
                  </a:lnTo>
                  <a:lnTo>
                    <a:pt x="594" y="425"/>
                  </a:lnTo>
                  <a:lnTo>
                    <a:pt x="594" y="423"/>
                  </a:lnTo>
                  <a:lnTo>
                    <a:pt x="594" y="425"/>
                  </a:lnTo>
                  <a:lnTo>
                    <a:pt x="594" y="427"/>
                  </a:lnTo>
                  <a:lnTo>
                    <a:pt x="592" y="427"/>
                  </a:lnTo>
                  <a:lnTo>
                    <a:pt x="594" y="427"/>
                  </a:lnTo>
                  <a:lnTo>
                    <a:pt x="592" y="427"/>
                  </a:lnTo>
                  <a:lnTo>
                    <a:pt x="592" y="428"/>
                  </a:lnTo>
                  <a:lnTo>
                    <a:pt x="592" y="430"/>
                  </a:lnTo>
                  <a:lnTo>
                    <a:pt x="590" y="430"/>
                  </a:lnTo>
                  <a:lnTo>
                    <a:pt x="590" y="432"/>
                  </a:lnTo>
                  <a:lnTo>
                    <a:pt x="590" y="434"/>
                  </a:lnTo>
                  <a:lnTo>
                    <a:pt x="590" y="432"/>
                  </a:lnTo>
                  <a:lnTo>
                    <a:pt x="590" y="434"/>
                  </a:lnTo>
                  <a:lnTo>
                    <a:pt x="588" y="434"/>
                  </a:lnTo>
                  <a:lnTo>
                    <a:pt x="588" y="436"/>
                  </a:lnTo>
                  <a:lnTo>
                    <a:pt x="588" y="434"/>
                  </a:lnTo>
                  <a:lnTo>
                    <a:pt x="588" y="436"/>
                  </a:lnTo>
                  <a:lnTo>
                    <a:pt x="586" y="436"/>
                  </a:lnTo>
                  <a:lnTo>
                    <a:pt x="588" y="436"/>
                  </a:lnTo>
                  <a:lnTo>
                    <a:pt x="588" y="438"/>
                  </a:lnTo>
                  <a:lnTo>
                    <a:pt x="586" y="438"/>
                  </a:lnTo>
                  <a:lnTo>
                    <a:pt x="586" y="440"/>
                  </a:lnTo>
                  <a:lnTo>
                    <a:pt x="584" y="440"/>
                  </a:lnTo>
                  <a:lnTo>
                    <a:pt x="584" y="442"/>
                  </a:lnTo>
                  <a:lnTo>
                    <a:pt x="584" y="440"/>
                  </a:lnTo>
                  <a:lnTo>
                    <a:pt x="586" y="440"/>
                  </a:lnTo>
                  <a:lnTo>
                    <a:pt x="588" y="440"/>
                  </a:lnTo>
                  <a:lnTo>
                    <a:pt x="586" y="440"/>
                  </a:lnTo>
                  <a:lnTo>
                    <a:pt x="586" y="442"/>
                  </a:lnTo>
                  <a:lnTo>
                    <a:pt x="586" y="444"/>
                  </a:lnTo>
                  <a:lnTo>
                    <a:pt x="586" y="446"/>
                  </a:lnTo>
                  <a:lnTo>
                    <a:pt x="584" y="446"/>
                  </a:lnTo>
                  <a:lnTo>
                    <a:pt x="584" y="448"/>
                  </a:lnTo>
                  <a:lnTo>
                    <a:pt x="586" y="448"/>
                  </a:lnTo>
                  <a:lnTo>
                    <a:pt x="586" y="450"/>
                  </a:lnTo>
                  <a:lnTo>
                    <a:pt x="586" y="448"/>
                  </a:lnTo>
                  <a:lnTo>
                    <a:pt x="586" y="446"/>
                  </a:lnTo>
                  <a:lnTo>
                    <a:pt x="586" y="444"/>
                  </a:lnTo>
                  <a:lnTo>
                    <a:pt x="586" y="442"/>
                  </a:lnTo>
                  <a:lnTo>
                    <a:pt x="588" y="442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88" y="440"/>
                  </a:lnTo>
                  <a:lnTo>
                    <a:pt x="588" y="438"/>
                  </a:lnTo>
                  <a:lnTo>
                    <a:pt x="590" y="438"/>
                  </a:lnTo>
                  <a:lnTo>
                    <a:pt x="590" y="436"/>
                  </a:lnTo>
                  <a:lnTo>
                    <a:pt x="592" y="436"/>
                  </a:lnTo>
                  <a:lnTo>
                    <a:pt x="592" y="434"/>
                  </a:lnTo>
                  <a:lnTo>
                    <a:pt x="592" y="436"/>
                  </a:lnTo>
                  <a:lnTo>
                    <a:pt x="592" y="438"/>
                  </a:lnTo>
                  <a:lnTo>
                    <a:pt x="590" y="438"/>
                  </a:lnTo>
                  <a:lnTo>
                    <a:pt x="590" y="436"/>
                  </a:lnTo>
                  <a:lnTo>
                    <a:pt x="592" y="436"/>
                  </a:lnTo>
                  <a:lnTo>
                    <a:pt x="590" y="436"/>
                  </a:lnTo>
                  <a:lnTo>
                    <a:pt x="590" y="438"/>
                  </a:lnTo>
                  <a:lnTo>
                    <a:pt x="590" y="440"/>
                  </a:lnTo>
                  <a:lnTo>
                    <a:pt x="590" y="438"/>
                  </a:lnTo>
                  <a:lnTo>
                    <a:pt x="590" y="440"/>
                  </a:lnTo>
                  <a:lnTo>
                    <a:pt x="590" y="438"/>
                  </a:lnTo>
                  <a:lnTo>
                    <a:pt x="592" y="438"/>
                  </a:lnTo>
                  <a:lnTo>
                    <a:pt x="592" y="436"/>
                  </a:lnTo>
                  <a:lnTo>
                    <a:pt x="592" y="438"/>
                  </a:lnTo>
                  <a:lnTo>
                    <a:pt x="592" y="436"/>
                  </a:lnTo>
                  <a:lnTo>
                    <a:pt x="594" y="436"/>
                  </a:lnTo>
                  <a:lnTo>
                    <a:pt x="594" y="438"/>
                  </a:lnTo>
                  <a:lnTo>
                    <a:pt x="592" y="438"/>
                  </a:lnTo>
                  <a:lnTo>
                    <a:pt x="592" y="440"/>
                  </a:lnTo>
                  <a:lnTo>
                    <a:pt x="592" y="438"/>
                  </a:lnTo>
                  <a:lnTo>
                    <a:pt x="594" y="438"/>
                  </a:lnTo>
                  <a:lnTo>
                    <a:pt x="592" y="438"/>
                  </a:lnTo>
                  <a:lnTo>
                    <a:pt x="594" y="438"/>
                  </a:lnTo>
                  <a:lnTo>
                    <a:pt x="592" y="438"/>
                  </a:lnTo>
                  <a:lnTo>
                    <a:pt x="594" y="438"/>
                  </a:lnTo>
                  <a:lnTo>
                    <a:pt x="594" y="436"/>
                  </a:lnTo>
                  <a:lnTo>
                    <a:pt x="594" y="438"/>
                  </a:lnTo>
                  <a:lnTo>
                    <a:pt x="594" y="440"/>
                  </a:lnTo>
                  <a:lnTo>
                    <a:pt x="594" y="438"/>
                  </a:lnTo>
                  <a:lnTo>
                    <a:pt x="594" y="440"/>
                  </a:lnTo>
                  <a:lnTo>
                    <a:pt x="594" y="442"/>
                  </a:lnTo>
                  <a:lnTo>
                    <a:pt x="594" y="444"/>
                  </a:lnTo>
                  <a:lnTo>
                    <a:pt x="594" y="446"/>
                  </a:lnTo>
                  <a:lnTo>
                    <a:pt x="592" y="446"/>
                  </a:lnTo>
                  <a:lnTo>
                    <a:pt x="594" y="446"/>
                  </a:lnTo>
                  <a:lnTo>
                    <a:pt x="594" y="444"/>
                  </a:lnTo>
                  <a:lnTo>
                    <a:pt x="594" y="442"/>
                  </a:lnTo>
                  <a:lnTo>
                    <a:pt x="595" y="442"/>
                  </a:lnTo>
                  <a:lnTo>
                    <a:pt x="594" y="442"/>
                  </a:lnTo>
                  <a:lnTo>
                    <a:pt x="595" y="442"/>
                  </a:lnTo>
                  <a:lnTo>
                    <a:pt x="594" y="442"/>
                  </a:lnTo>
                  <a:lnTo>
                    <a:pt x="595" y="442"/>
                  </a:lnTo>
                  <a:lnTo>
                    <a:pt x="595" y="440"/>
                  </a:lnTo>
                  <a:lnTo>
                    <a:pt x="597" y="440"/>
                  </a:lnTo>
                  <a:lnTo>
                    <a:pt x="597" y="442"/>
                  </a:lnTo>
                  <a:lnTo>
                    <a:pt x="597" y="444"/>
                  </a:lnTo>
                  <a:lnTo>
                    <a:pt x="595" y="444"/>
                  </a:lnTo>
                  <a:lnTo>
                    <a:pt x="595" y="442"/>
                  </a:lnTo>
                  <a:lnTo>
                    <a:pt x="595" y="444"/>
                  </a:lnTo>
                  <a:lnTo>
                    <a:pt x="595" y="442"/>
                  </a:lnTo>
                  <a:lnTo>
                    <a:pt x="595" y="444"/>
                  </a:lnTo>
                  <a:lnTo>
                    <a:pt x="595" y="446"/>
                  </a:lnTo>
                  <a:lnTo>
                    <a:pt x="595" y="448"/>
                  </a:lnTo>
                  <a:lnTo>
                    <a:pt x="594" y="448"/>
                  </a:lnTo>
                  <a:lnTo>
                    <a:pt x="594" y="450"/>
                  </a:lnTo>
                  <a:lnTo>
                    <a:pt x="592" y="450"/>
                  </a:lnTo>
                  <a:lnTo>
                    <a:pt x="592" y="452"/>
                  </a:lnTo>
                  <a:lnTo>
                    <a:pt x="594" y="452"/>
                  </a:lnTo>
                  <a:lnTo>
                    <a:pt x="592" y="452"/>
                  </a:lnTo>
                  <a:lnTo>
                    <a:pt x="594" y="452"/>
                  </a:lnTo>
                  <a:lnTo>
                    <a:pt x="594" y="453"/>
                  </a:lnTo>
                  <a:lnTo>
                    <a:pt x="594" y="455"/>
                  </a:lnTo>
                  <a:lnTo>
                    <a:pt x="592" y="455"/>
                  </a:lnTo>
                  <a:lnTo>
                    <a:pt x="594" y="455"/>
                  </a:lnTo>
                  <a:lnTo>
                    <a:pt x="592" y="455"/>
                  </a:lnTo>
                  <a:lnTo>
                    <a:pt x="594" y="455"/>
                  </a:lnTo>
                  <a:lnTo>
                    <a:pt x="594" y="453"/>
                  </a:lnTo>
                  <a:lnTo>
                    <a:pt x="594" y="452"/>
                  </a:lnTo>
                  <a:lnTo>
                    <a:pt x="595" y="452"/>
                  </a:lnTo>
                  <a:lnTo>
                    <a:pt x="595" y="450"/>
                  </a:lnTo>
                  <a:lnTo>
                    <a:pt x="595" y="448"/>
                  </a:lnTo>
                  <a:lnTo>
                    <a:pt x="597" y="448"/>
                  </a:lnTo>
                  <a:lnTo>
                    <a:pt x="595" y="448"/>
                  </a:lnTo>
                  <a:lnTo>
                    <a:pt x="597" y="448"/>
                  </a:lnTo>
                  <a:lnTo>
                    <a:pt x="597" y="446"/>
                  </a:lnTo>
                  <a:lnTo>
                    <a:pt x="599" y="446"/>
                  </a:lnTo>
                  <a:lnTo>
                    <a:pt x="599" y="444"/>
                  </a:lnTo>
                  <a:lnTo>
                    <a:pt x="601" y="444"/>
                  </a:lnTo>
                  <a:lnTo>
                    <a:pt x="603" y="444"/>
                  </a:lnTo>
                  <a:lnTo>
                    <a:pt x="601" y="444"/>
                  </a:lnTo>
                  <a:lnTo>
                    <a:pt x="603" y="444"/>
                  </a:lnTo>
                  <a:lnTo>
                    <a:pt x="601" y="444"/>
                  </a:lnTo>
                  <a:lnTo>
                    <a:pt x="601" y="446"/>
                  </a:lnTo>
                  <a:lnTo>
                    <a:pt x="601" y="444"/>
                  </a:lnTo>
                  <a:lnTo>
                    <a:pt x="601" y="446"/>
                  </a:lnTo>
                  <a:lnTo>
                    <a:pt x="603" y="446"/>
                  </a:lnTo>
                  <a:lnTo>
                    <a:pt x="603" y="444"/>
                  </a:lnTo>
                  <a:lnTo>
                    <a:pt x="603" y="446"/>
                  </a:lnTo>
                  <a:lnTo>
                    <a:pt x="603" y="444"/>
                  </a:lnTo>
                  <a:lnTo>
                    <a:pt x="603" y="446"/>
                  </a:lnTo>
                  <a:lnTo>
                    <a:pt x="603" y="444"/>
                  </a:lnTo>
                  <a:lnTo>
                    <a:pt x="605" y="444"/>
                  </a:lnTo>
                  <a:lnTo>
                    <a:pt x="605" y="446"/>
                  </a:lnTo>
                  <a:lnTo>
                    <a:pt x="603" y="446"/>
                  </a:lnTo>
                  <a:lnTo>
                    <a:pt x="603" y="444"/>
                  </a:lnTo>
                  <a:lnTo>
                    <a:pt x="603" y="446"/>
                  </a:lnTo>
                  <a:lnTo>
                    <a:pt x="603" y="448"/>
                  </a:lnTo>
                  <a:lnTo>
                    <a:pt x="603" y="446"/>
                  </a:lnTo>
                  <a:lnTo>
                    <a:pt x="605" y="446"/>
                  </a:lnTo>
                  <a:lnTo>
                    <a:pt x="603" y="446"/>
                  </a:lnTo>
                  <a:lnTo>
                    <a:pt x="603" y="448"/>
                  </a:lnTo>
                  <a:lnTo>
                    <a:pt x="605" y="448"/>
                  </a:lnTo>
                  <a:lnTo>
                    <a:pt x="605" y="446"/>
                  </a:lnTo>
                  <a:lnTo>
                    <a:pt x="605" y="444"/>
                  </a:lnTo>
                  <a:lnTo>
                    <a:pt x="607" y="444"/>
                  </a:lnTo>
                  <a:lnTo>
                    <a:pt x="607" y="446"/>
                  </a:lnTo>
                  <a:lnTo>
                    <a:pt x="607" y="448"/>
                  </a:lnTo>
                  <a:lnTo>
                    <a:pt x="607" y="446"/>
                  </a:lnTo>
                  <a:lnTo>
                    <a:pt x="609" y="446"/>
                  </a:lnTo>
                  <a:lnTo>
                    <a:pt x="609" y="448"/>
                  </a:lnTo>
                  <a:lnTo>
                    <a:pt x="609" y="450"/>
                  </a:lnTo>
                  <a:lnTo>
                    <a:pt x="609" y="448"/>
                  </a:lnTo>
                  <a:lnTo>
                    <a:pt x="611" y="448"/>
                  </a:lnTo>
                  <a:lnTo>
                    <a:pt x="609" y="446"/>
                  </a:lnTo>
                  <a:lnTo>
                    <a:pt x="609" y="444"/>
                  </a:lnTo>
                  <a:lnTo>
                    <a:pt x="609" y="442"/>
                  </a:lnTo>
                  <a:lnTo>
                    <a:pt x="611" y="442"/>
                  </a:lnTo>
                  <a:lnTo>
                    <a:pt x="609" y="442"/>
                  </a:lnTo>
                  <a:lnTo>
                    <a:pt x="609" y="440"/>
                  </a:lnTo>
                  <a:lnTo>
                    <a:pt x="611" y="440"/>
                  </a:lnTo>
                  <a:lnTo>
                    <a:pt x="609" y="440"/>
                  </a:lnTo>
                  <a:lnTo>
                    <a:pt x="611" y="440"/>
                  </a:lnTo>
                  <a:lnTo>
                    <a:pt x="611" y="442"/>
                  </a:lnTo>
                  <a:lnTo>
                    <a:pt x="611" y="444"/>
                  </a:lnTo>
                  <a:lnTo>
                    <a:pt x="613" y="444"/>
                  </a:lnTo>
                  <a:lnTo>
                    <a:pt x="611" y="444"/>
                  </a:lnTo>
                  <a:lnTo>
                    <a:pt x="611" y="446"/>
                  </a:lnTo>
                  <a:lnTo>
                    <a:pt x="613" y="446"/>
                  </a:lnTo>
                  <a:lnTo>
                    <a:pt x="613" y="444"/>
                  </a:lnTo>
                  <a:lnTo>
                    <a:pt x="611" y="444"/>
                  </a:lnTo>
                  <a:lnTo>
                    <a:pt x="613" y="444"/>
                  </a:lnTo>
                  <a:lnTo>
                    <a:pt x="613" y="446"/>
                  </a:lnTo>
                  <a:lnTo>
                    <a:pt x="613" y="448"/>
                  </a:lnTo>
                  <a:lnTo>
                    <a:pt x="615" y="448"/>
                  </a:lnTo>
                  <a:lnTo>
                    <a:pt x="615" y="446"/>
                  </a:lnTo>
                  <a:lnTo>
                    <a:pt x="613" y="446"/>
                  </a:lnTo>
                  <a:lnTo>
                    <a:pt x="613" y="444"/>
                  </a:lnTo>
                  <a:lnTo>
                    <a:pt x="613" y="446"/>
                  </a:lnTo>
                  <a:lnTo>
                    <a:pt x="613" y="444"/>
                  </a:lnTo>
                  <a:lnTo>
                    <a:pt x="613" y="442"/>
                  </a:lnTo>
                  <a:lnTo>
                    <a:pt x="613" y="440"/>
                  </a:lnTo>
                  <a:lnTo>
                    <a:pt x="615" y="440"/>
                  </a:lnTo>
                  <a:lnTo>
                    <a:pt x="613" y="440"/>
                  </a:lnTo>
                  <a:lnTo>
                    <a:pt x="615" y="440"/>
                  </a:lnTo>
                  <a:lnTo>
                    <a:pt x="615" y="438"/>
                  </a:lnTo>
                  <a:lnTo>
                    <a:pt x="613" y="438"/>
                  </a:lnTo>
                  <a:lnTo>
                    <a:pt x="615" y="436"/>
                  </a:lnTo>
                  <a:lnTo>
                    <a:pt x="617" y="436"/>
                  </a:lnTo>
                  <a:lnTo>
                    <a:pt x="617" y="434"/>
                  </a:lnTo>
                  <a:lnTo>
                    <a:pt x="617" y="436"/>
                  </a:lnTo>
                  <a:lnTo>
                    <a:pt x="617" y="438"/>
                  </a:lnTo>
                  <a:lnTo>
                    <a:pt x="617" y="440"/>
                  </a:lnTo>
                  <a:lnTo>
                    <a:pt x="617" y="442"/>
                  </a:lnTo>
                  <a:lnTo>
                    <a:pt x="617" y="440"/>
                  </a:lnTo>
                  <a:lnTo>
                    <a:pt x="619" y="440"/>
                  </a:lnTo>
                  <a:lnTo>
                    <a:pt x="617" y="438"/>
                  </a:lnTo>
                  <a:lnTo>
                    <a:pt x="619" y="438"/>
                  </a:lnTo>
                  <a:lnTo>
                    <a:pt x="619" y="436"/>
                  </a:lnTo>
                  <a:lnTo>
                    <a:pt x="619" y="438"/>
                  </a:lnTo>
                  <a:lnTo>
                    <a:pt x="619" y="436"/>
                  </a:lnTo>
                  <a:lnTo>
                    <a:pt x="620" y="436"/>
                  </a:lnTo>
                  <a:lnTo>
                    <a:pt x="619" y="438"/>
                  </a:lnTo>
                  <a:lnTo>
                    <a:pt x="620" y="438"/>
                  </a:lnTo>
                  <a:lnTo>
                    <a:pt x="619" y="438"/>
                  </a:lnTo>
                  <a:lnTo>
                    <a:pt x="620" y="438"/>
                  </a:lnTo>
                  <a:lnTo>
                    <a:pt x="619" y="438"/>
                  </a:lnTo>
                  <a:lnTo>
                    <a:pt x="619" y="440"/>
                  </a:lnTo>
                  <a:lnTo>
                    <a:pt x="619" y="442"/>
                  </a:lnTo>
                  <a:lnTo>
                    <a:pt x="619" y="444"/>
                  </a:lnTo>
                  <a:lnTo>
                    <a:pt x="619" y="446"/>
                  </a:lnTo>
                  <a:lnTo>
                    <a:pt x="619" y="444"/>
                  </a:lnTo>
                  <a:lnTo>
                    <a:pt x="619" y="442"/>
                  </a:lnTo>
                  <a:lnTo>
                    <a:pt x="620" y="442"/>
                  </a:lnTo>
                  <a:lnTo>
                    <a:pt x="620" y="444"/>
                  </a:lnTo>
                  <a:lnTo>
                    <a:pt x="620" y="446"/>
                  </a:lnTo>
                  <a:lnTo>
                    <a:pt x="622" y="446"/>
                  </a:lnTo>
                  <a:lnTo>
                    <a:pt x="622" y="444"/>
                  </a:lnTo>
                  <a:lnTo>
                    <a:pt x="620" y="444"/>
                  </a:lnTo>
                  <a:lnTo>
                    <a:pt x="620" y="442"/>
                  </a:lnTo>
                  <a:lnTo>
                    <a:pt x="620" y="440"/>
                  </a:lnTo>
                  <a:lnTo>
                    <a:pt x="622" y="440"/>
                  </a:lnTo>
                  <a:lnTo>
                    <a:pt x="620" y="440"/>
                  </a:lnTo>
                  <a:lnTo>
                    <a:pt x="622" y="440"/>
                  </a:lnTo>
                  <a:lnTo>
                    <a:pt x="622" y="442"/>
                  </a:lnTo>
                  <a:lnTo>
                    <a:pt x="622" y="440"/>
                  </a:lnTo>
                  <a:lnTo>
                    <a:pt x="622" y="442"/>
                  </a:lnTo>
                  <a:lnTo>
                    <a:pt x="622" y="440"/>
                  </a:lnTo>
                  <a:lnTo>
                    <a:pt x="622" y="438"/>
                  </a:lnTo>
                  <a:lnTo>
                    <a:pt x="622" y="440"/>
                  </a:lnTo>
                  <a:lnTo>
                    <a:pt x="622" y="438"/>
                  </a:lnTo>
                  <a:lnTo>
                    <a:pt x="622" y="440"/>
                  </a:lnTo>
                  <a:lnTo>
                    <a:pt x="622" y="442"/>
                  </a:lnTo>
                  <a:lnTo>
                    <a:pt x="622" y="444"/>
                  </a:lnTo>
                  <a:lnTo>
                    <a:pt x="622" y="442"/>
                  </a:lnTo>
                  <a:lnTo>
                    <a:pt x="622" y="444"/>
                  </a:lnTo>
                  <a:lnTo>
                    <a:pt x="624" y="444"/>
                  </a:lnTo>
                  <a:lnTo>
                    <a:pt x="622" y="444"/>
                  </a:lnTo>
                  <a:lnTo>
                    <a:pt x="624" y="444"/>
                  </a:lnTo>
                  <a:lnTo>
                    <a:pt x="624" y="442"/>
                  </a:lnTo>
                  <a:lnTo>
                    <a:pt x="624" y="440"/>
                  </a:lnTo>
                  <a:lnTo>
                    <a:pt x="624" y="442"/>
                  </a:lnTo>
                  <a:lnTo>
                    <a:pt x="626" y="442"/>
                  </a:lnTo>
                  <a:lnTo>
                    <a:pt x="626" y="440"/>
                  </a:lnTo>
                  <a:lnTo>
                    <a:pt x="626" y="442"/>
                  </a:lnTo>
                  <a:lnTo>
                    <a:pt x="624" y="442"/>
                  </a:lnTo>
                  <a:lnTo>
                    <a:pt x="624" y="440"/>
                  </a:lnTo>
                  <a:lnTo>
                    <a:pt x="624" y="438"/>
                  </a:lnTo>
                  <a:lnTo>
                    <a:pt x="624" y="440"/>
                  </a:lnTo>
                  <a:lnTo>
                    <a:pt x="624" y="438"/>
                  </a:lnTo>
                  <a:lnTo>
                    <a:pt x="622" y="438"/>
                  </a:lnTo>
                  <a:lnTo>
                    <a:pt x="622" y="436"/>
                  </a:lnTo>
                  <a:lnTo>
                    <a:pt x="620" y="436"/>
                  </a:lnTo>
                  <a:lnTo>
                    <a:pt x="620" y="434"/>
                  </a:lnTo>
                  <a:lnTo>
                    <a:pt x="619" y="434"/>
                  </a:lnTo>
                  <a:lnTo>
                    <a:pt x="620" y="434"/>
                  </a:lnTo>
                  <a:lnTo>
                    <a:pt x="619" y="434"/>
                  </a:lnTo>
                  <a:lnTo>
                    <a:pt x="619" y="432"/>
                  </a:lnTo>
                  <a:lnTo>
                    <a:pt x="617" y="432"/>
                  </a:lnTo>
                  <a:lnTo>
                    <a:pt x="619" y="432"/>
                  </a:lnTo>
                  <a:lnTo>
                    <a:pt x="617" y="432"/>
                  </a:lnTo>
                  <a:lnTo>
                    <a:pt x="619" y="432"/>
                  </a:lnTo>
                  <a:lnTo>
                    <a:pt x="619" y="430"/>
                  </a:lnTo>
                  <a:lnTo>
                    <a:pt x="620" y="430"/>
                  </a:lnTo>
                  <a:lnTo>
                    <a:pt x="620" y="432"/>
                  </a:lnTo>
                  <a:lnTo>
                    <a:pt x="619" y="432"/>
                  </a:lnTo>
                  <a:lnTo>
                    <a:pt x="620" y="432"/>
                  </a:lnTo>
                  <a:lnTo>
                    <a:pt x="622" y="432"/>
                  </a:lnTo>
                  <a:lnTo>
                    <a:pt x="622" y="430"/>
                  </a:lnTo>
                  <a:lnTo>
                    <a:pt x="620" y="430"/>
                  </a:lnTo>
                  <a:lnTo>
                    <a:pt x="620" y="428"/>
                  </a:lnTo>
                  <a:lnTo>
                    <a:pt x="622" y="428"/>
                  </a:lnTo>
                  <a:lnTo>
                    <a:pt x="622" y="430"/>
                  </a:lnTo>
                  <a:lnTo>
                    <a:pt x="622" y="428"/>
                  </a:lnTo>
                  <a:lnTo>
                    <a:pt x="624" y="428"/>
                  </a:lnTo>
                  <a:lnTo>
                    <a:pt x="624" y="430"/>
                  </a:lnTo>
                  <a:lnTo>
                    <a:pt x="624" y="432"/>
                  </a:lnTo>
                  <a:lnTo>
                    <a:pt x="626" y="432"/>
                  </a:lnTo>
                  <a:lnTo>
                    <a:pt x="624" y="432"/>
                  </a:lnTo>
                  <a:lnTo>
                    <a:pt x="626" y="432"/>
                  </a:lnTo>
                  <a:lnTo>
                    <a:pt x="626" y="434"/>
                  </a:lnTo>
                  <a:lnTo>
                    <a:pt x="624" y="434"/>
                  </a:lnTo>
                  <a:lnTo>
                    <a:pt x="626" y="434"/>
                  </a:lnTo>
                  <a:lnTo>
                    <a:pt x="624" y="434"/>
                  </a:lnTo>
                  <a:lnTo>
                    <a:pt x="624" y="436"/>
                  </a:lnTo>
                  <a:lnTo>
                    <a:pt x="626" y="436"/>
                  </a:lnTo>
                  <a:lnTo>
                    <a:pt x="624" y="436"/>
                  </a:lnTo>
                  <a:lnTo>
                    <a:pt x="626" y="436"/>
                  </a:lnTo>
                  <a:lnTo>
                    <a:pt x="626" y="434"/>
                  </a:lnTo>
                  <a:lnTo>
                    <a:pt x="626" y="436"/>
                  </a:lnTo>
                  <a:lnTo>
                    <a:pt x="626" y="438"/>
                  </a:lnTo>
                  <a:lnTo>
                    <a:pt x="624" y="438"/>
                  </a:lnTo>
                  <a:lnTo>
                    <a:pt x="624" y="436"/>
                  </a:lnTo>
                  <a:lnTo>
                    <a:pt x="626" y="436"/>
                  </a:lnTo>
                  <a:lnTo>
                    <a:pt x="624" y="436"/>
                  </a:lnTo>
                  <a:lnTo>
                    <a:pt x="624" y="438"/>
                  </a:lnTo>
                  <a:lnTo>
                    <a:pt x="626" y="438"/>
                  </a:lnTo>
                  <a:lnTo>
                    <a:pt x="624" y="438"/>
                  </a:lnTo>
                  <a:lnTo>
                    <a:pt x="626" y="438"/>
                  </a:lnTo>
                  <a:lnTo>
                    <a:pt x="624" y="438"/>
                  </a:lnTo>
                  <a:lnTo>
                    <a:pt x="626" y="438"/>
                  </a:lnTo>
                  <a:lnTo>
                    <a:pt x="626" y="440"/>
                  </a:lnTo>
                  <a:lnTo>
                    <a:pt x="626" y="442"/>
                  </a:lnTo>
                  <a:lnTo>
                    <a:pt x="628" y="442"/>
                  </a:lnTo>
                  <a:lnTo>
                    <a:pt x="628" y="444"/>
                  </a:lnTo>
                  <a:lnTo>
                    <a:pt x="630" y="444"/>
                  </a:lnTo>
                  <a:lnTo>
                    <a:pt x="630" y="446"/>
                  </a:lnTo>
                  <a:lnTo>
                    <a:pt x="628" y="446"/>
                  </a:lnTo>
                  <a:lnTo>
                    <a:pt x="630" y="446"/>
                  </a:lnTo>
                  <a:lnTo>
                    <a:pt x="628" y="446"/>
                  </a:lnTo>
                  <a:lnTo>
                    <a:pt x="628" y="448"/>
                  </a:lnTo>
                  <a:lnTo>
                    <a:pt x="628" y="450"/>
                  </a:lnTo>
                  <a:lnTo>
                    <a:pt x="628" y="452"/>
                  </a:lnTo>
                  <a:lnTo>
                    <a:pt x="628" y="453"/>
                  </a:lnTo>
                  <a:lnTo>
                    <a:pt x="630" y="453"/>
                  </a:lnTo>
                  <a:lnTo>
                    <a:pt x="630" y="452"/>
                  </a:lnTo>
                  <a:lnTo>
                    <a:pt x="630" y="453"/>
                  </a:lnTo>
                  <a:lnTo>
                    <a:pt x="630" y="455"/>
                  </a:lnTo>
                  <a:lnTo>
                    <a:pt x="630" y="453"/>
                  </a:lnTo>
                  <a:lnTo>
                    <a:pt x="630" y="455"/>
                  </a:lnTo>
                  <a:lnTo>
                    <a:pt x="632" y="455"/>
                  </a:lnTo>
                  <a:lnTo>
                    <a:pt x="634" y="455"/>
                  </a:lnTo>
                  <a:lnTo>
                    <a:pt x="634" y="453"/>
                  </a:lnTo>
                  <a:lnTo>
                    <a:pt x="636" y="453"/>
                  </a:lnTo>
                  <a:lnTo>
                    <a:pt x="636" y="452"/>
                  </a:lnTo>
                  <a:lnTo>
                    <a:pt x="634" y="452"/>
                  </a:lnTo>
                  <a:lnTo>
                    <a:pt x="634" y="453"/>
                  </a:lnTo>
                  <a:lnTo>
                    <a:pt x="634" y="455"/>
                  </a:lnTo>
                  <a:lnTo>
                    <a:pt x="632" y="455"/>
                  </a:lnTo>
                  <a:lnTo>
                    <a:pt x="632" y="453"/>
                  </a:lnTo>
                  <a:lnTo>
                    <a:pt x="632" y="455"/>
                  </a:lnTo>
                  <a:lnTo>
                    <a:pt x="632" y="453"/>
                  </a:lnTo>
                  <a:lnTo>
                    <a:pt x="632" y="452"/>
                  </a:lnTo>
                  <a:lnTo>
                    <a:pt x="630" y="452"/>
                  </a:lnTo>
                  <a:lnTo>
                    <a:pt x="632" y="452"/>
                  </a:lnTo>
                  <a:lnTo>
                    <a:pt x="632" y="450"/>
                  </a:lnTo>
                  <a:lnTo>
                    <a:pt x="630" y="450"/>
                  </a:lnTo>
                  <a:lnTo>
                    <a:pt x="630" y="452"/>
                  </a:lnTo>
                  <a:lnTo>
                    <a:pt x="630" y="450"/>
                  </a:lnTo>
                  <a:lnTo>
                    <a:pt x="628" y="450"/>
                  </a:lnTo>
                  <a:lnTo>
                    <a:pt x="630" y="450"/>
                  </a:lnTo>
                  <a:lnTo>
                    <a:pt x="630" y="448"/>
                  </a:lnTo>
                  <a:lnTo>
                    <a:pt x="630" y="450"/>
                  </a:lnTo>
                  <a:lnTo>
                    <a:pt x="630" y="448"/>
                  </a:lnTo>
                  <a:lnTo>
                    <a:pt x="630" y="446"/>
                  </a:lnTo>
                  <a:lnTo>
                    <a:pt x="632" y="446"/>
                  </a:lnTo>
                  <a:lnTo>
                    <a:pt x="632" y="444"/>
                  </a:lnTo>
                  <a:lnTo>
                    <a:pt x="632" y="442"/>
                  </a:lnTo>
                  <a:lnTo>
                    <a:pt x="634" y="442"/>
                  </a:lnTo>
                  <a:lnTo>
                    <a:pt x="634" y="440"/>
                  </a:lnTo>
                  <a:lnTo>
                    <a:pt x="634" y="438"/>
                  </a:lnTo>
                  <a:lnTo>
                    <a:pt x="632" y="438"/>
                  </a:lnTo>
                  <a:lnTo>
                    <a:pt x="632" y="436"/>
                  </a:lnTo>
                  <a:lnTo>
                    <a:pt x="630" y="436"/>
                  </a:lnTo>
                  <a:lnTo>
                    <a:pt x="632" y="436"/>
                  </a:lnTo>
                  <a:lnTo>
                    <a:pt x="632" y="438"/>
                  </a:lnTo>
                  <a:lnTo>
                    <a:pt x="634" y="438"/>
                  </a:lnTo>
                  <a:lnTo>
                    <a:pt x="634" y="436"/>
                  </a:lnTo>
                  <a:lnTo>
                    <a:pt x="634" y="438"/>
                  </a:lnTo>
                  <a:lnTo>
                    <a:pt x="634" y="436"/>
                  </a:lnTo>
                  <a:lnTo>
                    <a:pt x="634" y="438"/>
                  </a:lnTo>
                  <a:lnTo>
                    <a:pt x="634" y="436"/>
                  </a:lnTo>
                  <a:lnTo>
                    <a:pt x="634" y="438"/>
                  </a:lnTo>
                  <a:lnTo>
                    <a:pt x="634" y="436"/>
                  </a:lnTo>
                  <a:lnTo>
                    <a:pt x="634" y="438"/>
                  </a:lnTo>
                  <a:lnTo>
                    <a:pt x="636" y="438"/>
                  </a:lnTo>
                  <a:lnTo>
                    <a:pt x="636" y="440"/>
                  </a:lnTo>
                  <a:lnTo>
                    <a:pt x="636" y="442"/>
                  </a:lnTo>
                  <a:lnTo>
                    <a:pt x="638" y="442"/>
                  </a:lnTo>
                  <a:lnTo>
                    <a:pt x="638" y="440"/>
                  </a:lnTo>
                  <a:lnTo>
                    <a:pt x="638" y="438"/>
                  </a:lnTo>
                  <a:lnTo>
                    <a:pt x="636" y="438"/>
                  </a:lnTo>
                  <a:lnTo>
                    <a:pt x="638" y="438"/>
                  </a:lnTo>
                  <a:lnTo>
                    <a:pt x="638" y="436"/>
                  </a:lnTo>
                  <a:lnTo>
                    <a:pt x="640" y="436"/>
                  </a:lnTo>
                  <a:lnTo>
                    <a:pt x="640" y="434"/>
                  </a:lnTo>
                  <a:lnTo>
                    <a:pt x="640" y="432"/>
                  </a:lnTo>
                  <a:lnTo>
                    <a:pt x="638" y="432"/>
                  </a:lnTo>
                  <a:lnTo>
                    <a:pt x="638" y="430"/>
                  </a:lnTo>
                  <a:lnTo>
                    <a:pt x="638" y="428"/>
                  </a:lnTo>
                  <a:lnTo>
                    <a:pt x="636" y="428"/>
                  </a:lnTo>
                  <a:lnTo>
                    <a:pt x="638" y="428"/>
                  </a:lnTo>
                  <a:lnTo>
                    <a:pt x="638" y="430"/>
                  </a:lnTo>
                  <a:lnTo>
                    <a:pt x="640" y="430"/>
                  </a:lnTo>
                  <a:lnTo>
                    <a:pt x="640" y="432"/>
                  </a:lnTo>
                  <a:lnTo>
                    <a:pt x="642" y="432"/>
                  </a:lnTo>
                  <a:lnTo>
                    <a:pt x="642" y="434"/>
                  </a:lnTo>
                  <a:lnTo>
                    <a:pt x="642" y="436"/>
                  </a:lnTo>
                  <a:lnTo>
                    <a:pt x="643" y="436"/>
                  </a:lnTo>
                  <a:lnTo>
                    <a:pt x="643" y="434"/>
                  </a:lnTo>
                  <a:lnTo>
                    <a:pt x="643" y="436"/>
                  </a:lnTo>
                  <a:lnTo>
                    <a:pt x="643" y="434"/>
                  </a:lnTo>
                  <a:lnTo>
                    <a:pt x="642" y="434"/>
                  </a:lnTo>
                  <a:lnTo>
                    <a:pt x="643" y="434"/>
                  </a:lnTo>
                  <a:lnTo>
                    <a:pt x="643" y="432"/>
                  </a:lnTo>
                  <a:lnTo>
                    <a:pt x="642" y="432"/>
                  </a:lnTo>
                  <a:lnTo>
                    <a:pt x="642" y="430"/>
                  </a:lnTo>
                  <a:lnTo>
                    <a:pt x="642" y="428"/>
                  </a:lnTo>
                  <a:lnTo>
                    <a:pt x="642" y="430"/>
                  </a:lnTo>
                  <a:lnTo>
                    <a:pt x="642" y="428"/>
                  </a:lnTo>
                  <a:lnTo>
                    <a:pt x="643" y="428"/>
                  </a:lnTo>
                  <a:lnTo>
                    <a:pt x="642" y="428"/>
                  </a:lnTo>
                  <a:lnTo>
                    <a:pt x="643" y="430"/>
                  </a:lnTo>
                  <a:lnTo>
                    <a:pt x="643" y="428"/>
                  </a:lnTo>
                  <a:lnTo>
                    <a:pt x="643" y="427"/>
                  </a:lnTo>
                  <a:lnTo>
                    <a:pt x="643" y="425"/>
                  </a:lnTo>
                  <a:lnTo>
                    <a:pt x="643" y="423"/>
                  </a:lnTo>
                  <a:lnTo>
                    <a:pt x="642" y="423"/>
                  </a:lnTo>
                  <a:lnTo>
                    <a:pt x="643" y="423"/>
                  </a:lnTo>
                  <a:lnTo>
                    <a:pt x="642" y="423"/>
                  </a:lnTo>
                  <a:lnTo>
                    <a:pt x="642" y="421"/>
                  </a:lnTo>
                  <a:lnTo>
                    <a:pt x="643" y="421"/>
                  </a:lnTo>
                  <a:lnTo>
                    <a:pt x="642" y="421"/>
                  </a:lnTo>
                  <a:lnTo>
                    <a:pt x="643" y="421"/>
                  </a:lnTo>
                  <a:lnTo>
                    <a:pt x="643" y="423"/>
                  </a:lnTo>
                  <a:lnTo>
                    <a:pt x="643" y="421"/>
                  </a:lnTo>
                  <a:lnTo>
                    <a:pt x="643" y="419"/>
                  </a:lnTo>
                  <a:lnTo>
                    <a:pt x="643" y="417"/>
                  </a:lnTo>
                  <a:lnTo>
                    <a:pt x="643" y="415"/>
                  </a:lnTo>
                  <a:lnTo>
                    <a:pt x="643" y="413"/>
                  </a:lnTo>
                  <a:lnTo>
                    <a:pt x="643" y="415"/>
                  </a:lnTo>
                  <a:lnTo>
                    <a:pt x="643" y="413"/>
                  </a:lnTo>
                  <a:lnTo>
                    <a:pt x="645" y="413"/>
                  </a:lnTo>
                  <a:lnTo>
                    <a:pt x="645" y="411"/>
                  </a:lnTo>
                  <a:lnTo>
                    <a:pt x="645" y="413"/>
                  </a:lnTo>
                  <a:lnTo>
                    <a:pt x="643" y="413"/>
                  </a:lnTo>
                  <a:lnTo>
                    <a:pt x="645" y="413"/>
                  </a:lnTo>
                  <a:lnTo>
                    <a:pt x="643" y="413"/>
                  </a:lnTo>
                  <a:lnTo>
                    <a:pt x="645" y="413"/>
                  </a:lnTo>
                  <a:lnTo>
                    <a:pt x="645" y="411"/>
                  </a:lnTo>
                  <a:lnTo>
                    <a:pt x="645" y="413"/>
                  </a:lnTo>
                  <a:lnTo>
                    <a:pt x="645" y="415"/>
                  </a:lnTo>
                  <a:lnTo>
                    <a:pt x="645" y="417"/>
                  </a:lnTo>
                  <a:lnTo>
                    <a:pt x="647" y="417"/>
                  </a:lnTo>
                  <a:lnTo>
                    <a:pt x="647" y="419"/>
                  </a:lnTo>
                  <a:lnTo>
                    <a:pt x="645" y="419"/>
                  </a:lnTo>
                  <a:lnTo>
                    <a:pt x="647" y="419"/>
                  </a:lnTo>
                  <a:lnTo>
                    <a:pt x="647" y="421"/>
                  </a:lnTo>
                  <a:lnTo>
                    <a:pt x="647" y="419"/>
                  </a:lnTo>
                  <a:lnTo>
                    <a:pt x="647" y="417"/>
                  </a:lnTo>
                  <a:lnTo>
                    <a:pt x="649" y="417"/>
                  </a:lnTo>
                  <a:lnTo>
                    <a:pt x="649" y="415"/>
                  </a:lnTo>
                  <a:lnTo>
                    <a:pt x="649" y="417"/>
                  </a:lnTo>
                  <a:lnTo>
                    <a:pt x="649" y="419"/>
                  </a:lnTo>
                  <a:lnTo>
                    <a:pt x="651" y="419"/>
                  </a:lnTo>
                  <a:lnTo>
                    <a:pt x="651" y="421"/>
                  </a:lnTo>
                  <a:lnTo>
                    <a:pt x="649" y="421"/>
                  </a:lnTo>
                  <a:lnTo>
                    <a:pt x="651" y="421"/>
                  </a:lnTo>
                  <a:lnTo>
                    <a:pt x="649" y="421"/>
                  </a:lnTo>
                  <a:lnTo>
                    <a:pt x="651" y="421"/>
                  </a:lnTo>
                  <a:lnTo>
                    <a:pt x="651" y="423"/>
                  </a:lnTo>
                  <a:lnTo>
                    <a:pt x="653" y="423"/>
                  </a:lnTo>
                  <a:lnTo>
                    <a:pt x="653" y="425"/>
                  </a:lnTo>
                  <a:lnTo>
                    <a:pt x="653" y="423"/>
                  </a:lnTo>
                  <a:lnTo>
                    <a:pt x="653" y="425"/>
                  </a:lnTo>
                  <a:lnTo>
                    <a:pt x="653" y="427"/>
                  </a:lnTo>
                  <a:lnTo>
                    <a:pt x="655" y="427"/>
                  </a:lnTo>
                  <a:lnTo>
                    <a:pt x="655" y="428"/>
                  </a:lnTo>
                  <a:lnTo>
                    <a:pt x="655" y="427"/>
                  </a:lnTo>
                  <a:lnTo>
                    <a:pt x="655" y="425"/>
                  </a:lnTo>
                  <a:lnTo>
                    <a:pt x="655" y="423"/>
                  </a:lnTo>
                  <a:lnTo>
                    <a:pt x="655" y="421"/>
                  </a:lnTo>
                  <a:lnTo>
                    <a:pt x="653" y="421"/>
                  </a:lnTo>
                  <a:lnTo>
                    <a:pt x="653" y="419"/>
                  </a:lnTo>
                  <a:lnTo>
                    <a:pt x="653" y="417"/>
                  </a:lnTo>
                  <a:lnTo>
                    <a:pt x="653" y="415"/>
                  </a:lnTo>
                  <a:lnTo>
                    <a:pt x="653" y="417"/>
                  </a:lnTo>
                  <a:lnTo>
                    <a:pt x="653" y="415"/>
                  </a:lnTo>
                  <a:lnTo>
                    <a:pt x="653" y="417"/>
                  </a:lnTo>
                  <a:lnTo>
                    <a:pt x="653" y="415"/>
                  </a:lnTo>
                  <a:lnTo>
                    <a:pt x="655" y="415"/>
                  </a:lnTo>
                  <a:lnTo>
                    <a:pt x="655" y="417"/>
                  </a:lnTo>
                  <a:lnTo>
                    <a:pt x="655" y="415"/>
                  </a:lnTo>
                  <a:lnTo>
                    <a:pt x="657" y="415"/>
                  </a:lnTo>
                  <a:lnTo>
                    <a:pt x="657" y="417"/>
                  </a:lnTo>
                  <a:lnTo>
                    <a:pt x="659" y="417"/>
                  </a:lnTo>
                  <a:lnTo>
                    <a:pt x="657" y="417"/>
                  </a:lnTo>
                  <a:lnTo>
                    <a:pt x="657" y="415"/>
                  </a:lnTo>
                  <a:lnTo>
                    <a:pt x="659" y="415"/>
                  </a:lnTo>
                  <a:lnTo>
                    <a:pt x="657" y="415"/>
                  </a:lnTo>
                  <a:lnTo>
                    <a:pt x="659" y="415"/>
                  </a:lnTo>
                  <a:lnTo>
                    <a:pt x="659" y="413"/>
                  </a:lnTo>
                  <a:lnTo>
                    <a:pt x="659" y="415"/>
                  </a:lnTo>
                  <a:lnTo>
                    <a:pt x="659" y="413"/>
                  </a:lnTo>
                  <a:lnTo>
                    <a:pt x="659" y="415"/>
                  </a:lnTo>
                  <a:lnTo>
                    <a:pt x="659" y="417"/>
                  </a:lnTo>
                  <a:lnTo>
                    <a:pt x="659" y="415"/>
                  </a:lnTo>
                  <a:lnTo>
                    <a:pt x="659" y="413"/>
                  </a:lnTo>
                  <a:lnTo>
                    <a:pt x="661" y="413"/>
                  </a:lnTo>
                  <a:lnTo>
                    <a:pt x="661" y="415"/>
                  </a:lnTo>
                  <a:lnTo>
                    <a:pt x="661" y="413"/>
                  </a:lnTo>
                  <a:lnTo>
                    <a:pt x="661" y="411"/>
                  </a:lnTo>
                  <a:lnTo>
                    <a:pt x="659" y="411"/>
                  </a:lnTo>
                  <a:lnTo>
                    <a:pt x="661" y="411"/>
                  </a:lnTo>
                  <a:lnTo>
                    <a:pt x="659" y="411"/>
                  </a:lnTo>
                  <a:lnTo>
                    <a:pt x="659" y="409"/>
                  </a:lnTo>
                  <a:lnTo>
                    <a:pt x="661" y="409"/>
                  </a:lnTo>
                  <a:lnTo>
                    <a:pt x="663" y="407"/>
                  </a:lnTo>
                  <a:lnTo>
                    <a:pt x="661" y="407"/>
                  </a:lnTo>
                  <a:lnTo>
                    <a:pt x="663" y="407"/>
                  </a:lnTo>
                  <a:lnTo>
                    <a:pt x="663" y="405"/>
                  </a:lnTo>
                  <a:lnTo>
                    <a:pt x="663" y="407"/>
                  </a:lnTo>
                  <a:lnTo>
                    <a:pt x="663" y="405"/>
                  </a:lnTo>
                  <a:lnTo>
                    <a:pt x="665" y="405"/>
                  </a:lnTo>
                  <a:lnTo>
                    <a:pt x="665" y="407"/>
                  </a:lnTo>
                  <a:lnTo>
                    <a:pt x="665" y="409"/>
                  </a:lnTo>
                  <a:lnTo>
                    <a:pt x="665" y="407"/>
                  </a:lnTo>
                  <a:lnTo>
                    <a:pt x="667" y="407"/>
                  </a:lnTo>
                  <a:lnTo>
                    <a:pt x="667" y="405"/>
                  </a:lnTo>
                  <a:lnTo>
                    <a:pt x="668" y="405"/>
                  </a:lnTo>
                  <a:lnTo>
                    <a:pt x="670" y="405"/>
                  </a:lnTo>
                  <a:lnTo>
                    <a:pt x="672" y="405"/>
                  </a:lnTo>
                  <a:lnTo>
                    <a:pt x="674" y="405"/>
                  </a:lnTo>
                  <a:lnTo>
                    <a:pt x="674" y="404"/>
                  </a:lnTo>
                  <a:lnTo>
                    <a:pt x="676" y="404"/>
                  </a:lnTo>
                  <a:lnTo>
                    <a:pt x="678" y="404"/>
                  </a:lnTo>
                  <a:lnTo>
                    <a:pt x="680" y="404"/>
                  </a:lnTo>
                  <a:lnTo>
                    <a:pt x="680" y="405"/>
                  </a:lnTo>
                  <a:lnTo>
                    <a:pt x="678" y="405"/>
                  </a:lnTo>
                  <a:lnTo>
                    <a:pt x="680" y="405"/>
                  </a:lnTo>
                  <a:lnTo>
                    <a:pt x="682" y="405"/>
                  </a:lnTo>
                  <a:lnTo>
                    <a:pt x="684" y="405"/>
                  </a:lnTo>
                  <a:lnTo>
                    <a:pt x="684" y="404"/>
                  </a:lnTo>
                  <a:lnTo>
                    <a:pt x="682" y="404"/>
                  </a:lnTo>
                  <a:lnTo>
                    <a:pt x="684" y="404"/>
                  </a:lnTo>
                  <a:lnTo>
                    <a:pt x="684" y="405"/>
                  </a:lnTo>
                  <a:lnTo>
                    <a:pt x="686" y="405"/>
                  </a:lnTo>
                  <a:lnTo>
                    <a:pt x="688" y="405"/>
                  </a:lnTo>
                  <a:lnTo>
                    <a:pt x="688" y="404"/>
                  </a:lnTo>
                  <a:lnTo>
                    <a:pt x="690" y="405"/>
                  </a:lnTo>
                  <a:lnTo>
                    <a:pt x="690" y="404"/>
                  </a:lnTo>
                  <a:lnTo>
                    <a:pt x="690" y="405"/>
                  </a:lnTo>
                  <a:lnTo>
                    <a:pt x="691" y="405"/>
                  </a:lnTo>
                  <a:lnTo>
                    <a:pt x="690" y="405"/>
                  </a:lnTo>
                  <a:lnTo>
                    <a:pt x="690" y="407"/>
                  </a:lnTo>
                  <a:lnTo>
                    <a:pt x="690" y="409"/>
                  </a:lnTo>
                  <a:lnTo>
                    <a:pt x="690" y="407"/>
                  </a:lnTo>
                  <a:lnTo>
                    <a:pt x="690" y="409"/>
                  </a:lnTo>
                  <a:lnTo>
                    <a:pt x="690" y="411"/>
                  </a:lnTo>
                  <a:lnTo>
                    <a:pt x="691" y="411"/>
                  </a:lnTo>
                  <a:lnTo>
                    <a:pt x="690" y="411"/>
                  </a:lnTo>
                  <a:lnTo>
                    <a:pt x="691" y="411"/>
                  </a:lnTo>
                  <a:lnTo>
                    <a:pt x="691" y="413"/>
                  </a:lnTo>
                  <a:lnTo>
                    <a:pt x="690" y="413"/>
                  </a:lnTo>
                  <a:lnTo>
                    <a:pt x="691" y="413"/>
                  </a:lnTo>
                  <a:lnTo>
                    <a:pt x="690" y="413"/>
                  </a:lnTo>
                  <a:lnTo>
                    <a:pt x="691" y="413"/>
                  </a:lnTo>
                  <a:lnTo>
                    <a:pt x="691" y="415"/>
                  </a:lnTo>
                  <a:lnTo>
                    <a:pt x="690" y="415"/>
                  </a:lnTo>
                  <a:lnTo>
                    <a:pt x="688" y="415"/>
                  </a:lnTo>
                  <a:lnTo>
                    <a:pt x="690" y="415"/>
                  </a:lnTo>
                  <a:lnTo>
                    <a:pt x="690" y="417"/>
                  </a:lnTo>
                  <a:lnTo>
                    <a:pt x="688" y="417"/>
                  </a:lnTo>
                  <a:lnTo>
                    <a:pt x="688" y="419"/>
                  </a:lnTo>
                  <a:lnTo>
                    <a:pt x="690" y="419"/>
                  </a:lnTo>
                  <a:lnTo>
                    <a:pt x="690" y="417"/>
                  </a:lnTo>
                  <a:lnTo>
                    <a:pt x="688" y="417"/>
                  </a:lnTo>
                  <a:lnTo>
                    <a:pt x="690" y="417"/>
                  </a:lnTo>
                  <a:lnTo>
                    <a:pt x="690" y="415"/>
                  </a:lnTo>
                  <a:lnTo>
                    <a:pt x="690" y="417"/>
                  </a:lnTo>
                  <a:lnTo>
                    <a:pt x="690" y="415"/>
                  </a:lnTo>
                  <a:lnTo>
                    <a:pt x="691" y="415"/>
                  </a:lnTo>
                  <a:lnTo>
                    <a:pt x="690" y="415"/>
                  </a:lnTo>
                  <a:lnTo>
                    <a:pt x="691" y="415"/>
                  </a:lnTo>
                  <a:lnTo>
                    <a:pt x="691" y="417"/>
                  </a:lnTo>
                  <a:lnTo>
                    <a:pt x="693" y="417"/>
                  </a:lnTo>
                  <a:lnTo>
                    <a:pt x="693" y="419"/>
                  </a:lnTo>
                  <a:lnTo>
                    <a:pt x="691" y="419"/>
                  </a:lnTo>
                  <a:lnTo>
                    <a:pt x="691" y="421"/>
                  </a:lnTo>
                  <a:lnTo>
                    <a:pt x="691" y="419"/>
                  </a:lnTo>
                  <a:lnTo>
                    <a:pt x="691" y="421"/>
                  </a:lnTo>
                  <a:lnTo>
                    <a:pt x="691" y="419"/>
                  </a:lnTo>
                  <a:lnTo>
                    <a:pt x="691" y="421"/>
                  </a:lnTo>
                  <a:lnTo>
                    <a:pt x="690" y="421"/>
                  </a:lnTo>
                  <a:lnTo>
                    <a:pt x="690" y="423"/>
                  </a:lnTo>
                  <a:lnTo>
                    <a:pt x="688" y="423"/>
                  </a:lnTo>
                  <a:lnTo>
                    <a:pt x="688" y="425"/>
                  </a:lnTo>
                  <a:lnTo>
                    <a:pt x="688" y="423"/>
                  </a:lnTo>
                  <a:lnTo>
                    <a:pt x="688" y="425"/>
                  </a:lnTo>
                  <a:lnTo>
                    <a:pt x="686" y="425"/>
                  </a:lnTo>
                  <a:lnTo>
                    <a:pt x="684" y="425"/>
                  </a:lnTo>
                  <a:lnTo>
                    <a:pt x="686" y="425"/>
                  </a:lnTo>
                  <a:lnTo>
                    <a:pt x="686" y="427"/>
                  </a:lnTo>
                  <a:lnTo>
                    <a:pt x="684" y="427"/>
                  </a:lnTo>
                  <a:lnTo>
                    <a:pt x="686" y="427"/>
                  </a:lnTo>
                  <a:lnTo>
                    <a:pt x="686" y="425"/>
                  </a:lnTo>
                  <a:lnTo>
                    <a:pt x="688" y="425"/>
                  </a:lnTo>
                  <a:lnTo>
                    <a:pt x="690" y="425"/>
                  </a:lnTo>
                  <a:lnTo>
                    <a:pt x="690" y="427"/>
                  </a:lnTo>
                  <a:lnTo>
                    <a:pt x="688" y="427"/>
                  </a:lnTo>
                  <a:lnTo>
                    <a:pt x="688" y="428"/>
                  </a:lnTo>
                  <a:lnTo>
                    <a:pt x="686" y="428"/>
                  </a:lnTo>
                  <a:lnTo>
                    <a:pt x="684" y="428"/>
                  </a:lnTo>
                  <a:lnTo>
                    <a:pt x="686" y="428"/>
                  </a:lnTo>
                  <a:lnTo>
                    <a:pt x="684" y="428"/>
                  </a:lnTo>
                  <a:lnTo>
                    <a:pt x="686" y="428"/>
                  </a:lnTo>
                  <a:lnTo>
                    <a:pt x="686" y="430"/>
                  </a:lnTo>
                  <a:lnTo>
                    <a:pt x="686" y="428"/>
                  </a:lnTo>
                  <a:lnTo>
                    <a:pt x="688" y="428"/>
                  </a:lnTo>
                  <a:lnTo>
                    <a:pt x="690" y="428"/>
                  </a:lnTo>
                  <a:lnTo>
                    <a:pt x="690" y="430"/>
                  </a:lnTo>
                  <a:lnTo>
                    <a:pt x="688" y="430"/>
                  </a:lnTo>
                  <a:lnTo>
                    <a:pt x="688" y="432"/>
                  </a:lnTo>
                  <a:lnTo>
                    <a:pt x="686" y="432"/>
                  </a:lnTo>
                  <a:lnTo>
                    <a:pt x="686" y="434"/>
                  </a:lnTo>
                  <a:lnTo>
                    <a:pt x="684" y="436"/>
                  </a:lnTo>
                  <a:lnTo>
                    <a:pt x="686" y="436"/>
                  </a:lnTo>
                  <a:lnTo>
                    <a:pt x="686" y="434"/>
                  </a:lnTo>
                  <a:lnTo>
                    <a:pt x="688" y="434"/>
                  </a:lnTo>
                  <a:lnTo>
                    <a:pt x="688" y="432"/>
                  </a:lnTo>
                  <a:lnTo>
                    <a:pt x="688" y="434"/>
                  </a:lnTo>
                  <a:lnTo>
                    <a:pt x="688" y="432"/>
                  </a:lnTo>
                  <a:lnTo>
                    <a:pt x="688" y="434"/>
                  </a:lnTo>
                  <a:lnTo>
                    <a:pt x="688" y="436"/>
                  </a:lnTo>
                  <a:lnTo>
                    <a:pt x="686" y="434"/>
                  </a:lnTo>
                  <a:lnTo>
                    <a:pt x="686" y="436"/>
                  </a:lnTo>
                  <a:lnTo>
                    <a:pt x="688" y="436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6" y="436"/>
                  </a:lnTo>
                  <a:lnTo>
                    <a:pt x="686" y="438"/>
                  </a:lnTo>
                  <a:lnTo>
                    <a:pt x="688" y="438"/>
                  </a:lnTo>
                  <a:lnTo>
                    <a:pt x="688" y="440"/>
                  </a:lnTo>
                  <a:lnTo>
                    <a:pt x="686" y="440"/>
                  </a:lnTo>
                  <a:lnTo>
                    <a:pt x="686" y="438"/>
                  </a:lnTo>
                  <a:lnTo>
                    <a:pt x="686" y="440"/>
                  </a:lnTo>
                  <a:lnTo>
                    <a:pt x="684" y="440"/>
                  </a:lnTo>
                  <a:lnTo>
                    <a:pt x="684" y="442"/>
                  </a:lnTo>
                  <a:lnTo>
                    <a:pt x="682" y="442"/>
                  </a:lnTo>
                  <a:lnTo>
                    <a:pt x="682" y="444"/>
                  </a:lnTo>
                  <a:lnTo>
                    <a:pt x="682" y="446"/>
                  </a:lnTo>
                  <a:lnTo>
                    <a:pt x="680" y="446"/>
                  </a:lnTo>
                  <a:lnTo>
                    <a:pt x="682" y="446"/>
                  </a:lnTo>
                  <a:lnTo>
                    <a:pt x="682" y="448"/>
                  </a:lnTo>
                  <a:lnTo>
                    <a:pt x="684" y="448"/>
                  </a:lnTo>
                  <a:lnTo>
                    <a:pt x="684" y="446"/>
                  </a:lnTo>
                  <a:lnTo>
                    <a:pt x="684" y="444"/>
                  </a:lnTo>
                  <a:lnTo>
                    <a:pt x="686" y="444"/>
                  </a:lnTo>
                  <a:lnTo>
                    <a:pt x="686" y="442"/>
                  </a:lnTo>
                  <a:lnTo>
                    <a:pt x="686" y="440"/>
                  </a:lnTo>
                  <a:lnTo>
                    <a:pt x="688" y="440"/>
                  </a:lnTo>
                  <a:lnTo>
                    <a:pt x="688" y="442"/>
                  </a:lnTo>
                  <a:lnTo>
                    <a:pt x="690" y="442"/>
                  </a:lnTo>
                  <a:lnTo>
                    <a:pt x="690" y="440"/>
                  </a:lnTo>
                  <a:lnTo>
                    <a:pt x="690" y="442"/>
                  </a:lnTo>
                  <a:lnTo>
                    <a:pt x="690" y="440"/>
                  </a:lnTo>
                  <a:lnTo>
                    <a:pt x="690" y="442"/>
                  </a:lnTo>
                  <a:lnTo>
                    <a:pt x="688" y="442"/>
                  </a:lnTo>
                  <a:lnTo>
                    <a:pt x="688" y="440"/>
                  </a:lnTo>
                  <a:lnTo>
                    <a:pt x="688" y="438"/>
                  </a:lnTo>
                  <a:lnTo>
                    <a:pt x="690" y="438"/>
                  </a:lnTo>
                  <a:lnTo>
                    <a:pt x="688" y="438"/>
                  </a:lnTo>
                  <a:lnTo>
                    <a:pt x="690" y="436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91" y="436"/>
                  </a:lnTo>
                  <a:lnTo>
                    <a:pt x="691" y="434"/>
                  </a:lnTo>
                  <a:lnTo>
                    <a:pt x="693" y="434"/>
                  </a:lnTo>
                  <a:lnTo>
                    <a:pt x="693" y="436"/>
                  </a:lnTo>
                  <a:lnTo>
                    <a:pt x="693" y="434"/>
                  </a:lnTo>
                  <a:lnTo>
                    <a:pt x="693" y="436"/>
                  </a:lnTo>
                  <a:lnTo>
                    <a:pt x="693" y="434"/>
                  </a:lnTo>
                  <a:lnTo>
                    <a:pt x="693" y="436"/>
                  </a:lnTo>
                  <a:lnTo>
                    <a:pt x="693" y="438"/>
                  </a:lnTo>
                  <a:lnTo>
                    <a:pt x="691" y="438"/>
                  </a:lnTo>
                  <a:lnTo>
                    <a:pt x="691" y="440"/>
                  </a:lnTo>
                  <a:lnTo>
                    <a:pt x="690" y="440"/>
                  </a:lnTo>
                  <a:lnTo>
                    <a:pt x="691" y="440"/>
                  </a:lnTo>
                  <a:lnTo>
                    <a:pt x="690" y="440"/>
                  </a:lnTo>
                  <a:lnTo>
                    <a:pt x="691" y="440"/>
                  </a:lnTo>
                  <a:lnTo>
                    <a:pt x="693" y="440"/>
                  </a:lnTo>
                  <a:lnTo>
                    <a:pt x="693" y="438"/>
                  </a:lnTo>
                  <a:lnTo>
                    <a:pt x="693" y="440"/>
                  </a:lnTo>
                  <a:lnTo>
                    <a:pt x="693" y="442"/>
                  </a:lnTo>
                  <a:lnTo>
                    <a:pt x="691" y="442"/>
                  </a:lnTo>
                  <a:lnTo>
                    <a:pt x="690" y="442"/>
                  </a:lnTo>
                  <a:lnTo>
                    <a:pt x="690" y="444"/>
                  </a:lnTo>
                  <a:lnTo>
                    <a:pt x="690" y="446"/>
                  </a:lnTo>
                  <a:lnTo>
                    <a:pt x="688" y="446"/>
                  </a:lnTo>
                  <a:lnTo>
                    <a:pt x="690" y="446"/>
                  </a:lnTo>
                  <a:lnTo>
                    <a:pt x="690" y="444"/>
                  </a:lnTo>
                  <a:lnTo>
                    <a:pt x="690" y="446"/>
                  </a:lnTo>
                  <a:lnTo>
                    <a:pt x="690" y="444"/>
                  </a:lnTo>
                  <a:lnTo>
                    <a:pt x="690" y="446"/>
                  </a:lnTo>
                  <a:lnTo>
                    <a:pt x="690" y="444"/>
                  </a:lnTo>
                  <a:lnTo>
                    <a:pt x="690" y="446"/>
                  </a:lnTo>
                  <a:lnTo>
                    <a:pt x="690" y="444"/>
                  </a:lnTo>
                  <a:lnTo>
                    <a:pt x="690" y="446"/>
                  </a:lnTo>
                  <a:lnTo>
                    <a:pt x="690" y="444"/>
                  </a:lnTo>
                  <a:lnTo>
                    <a:pt x="691" y="444"/>
                  </a:lnTo>
                  <a:lnTo>
                    <a:pt x="693" y="444"/>
                  </a:lnTo>
                  <a:lnTo>
                    <a:pt x="693" y="446"/>
                  </a:lnTo>
                  <a:lnTo>
                    <a:pt x="691" y="446"/>
                  </a:lnTo>
                  <a:lnTo>
                    <a:pt x="691" y="448"/>
                  </a:lnTo>
                  <a:lnTo>
                    <a:pt x="693" y="448"/>
                  </a:lnTo>
                  <a:lnTo>
                    <a:pt x="693" y="446"/>
                  </a:lnTo>
                  <a:lnTo>
                    <a:pt x="693" y="444"/>
                  </a:lnTo>
                  <a:lnTo>
                    <a:pt x="693" y="446"/>
                  </a:lnTo>
                  <a:lnTo>
                    <a:pt x="693" y="444"/>
                  </a:lnTo>
                  <a:lnTo>
                    <a:pt x="695" y="444"/>
                  </a:lnTo>
                  <a:lnTo>
                    <a:pt x="695" y="442"/>
                  </a:lnTo>
                  <a:lnTo>
                    <a:pt x="695" y="440"/>
                  </a:lnTo>
                  <a:lnTo>
                    <a:pt x="695" y="442"/>
                  </a:lnTo>
                  <a:lnTo>
                    <a:pt x="695" y="444"/>
                  </a:lnTo>
                  <a:lnTo>
                    <a:pt x="695" y="442"/>
                  </a:lnTo>
                  <a:lnTo>
                    <a:pt x="695" y="444"/>
                  </a:lnTo>
                  <a:lnTo>
                    <a:pt x="695" y="442"/>
                  </a:lnTo>
                  <a:lnTo>
                    <a:pt x="697" y="442"/>
                  </a:lnTo>
                  <a:lnTo>
                    <a:pt x="695" y="442"/>
                  </a:lnTo>
                  <a:lnTo>
                    <a:pt x="697" y="442"/>
                  </a:lnTo>
                  <a:lnTo>
                    <a:pt x="697" y="440"/>
                  </a:lnTo>
                  <a:lnTo>
                    <a:pt x="697" y="442"/>
                  </a:lnTo>
                  <a:lnTo>
                    <a:pt x="697" y="440"/>
                  </a:lnTo>
                  <a:lnTo>
                    <a:pt x="699" y="440"/>
                  </a:lnTo>
                  <a:lnTo>
                    <a:pt x="699" y="442"/>
                  </a:lnTo>
                  <a:lnTo>
                    <a:pt x="699" y="440"/>
                  </a:lnTo>
                  <a:lnTo>
                    <a:pt x="701" y="440"/>
                  </a:lnTo>
                  <a:lnTo>
                    <a:pt x="699" y="440"/>
                  </a:lnTo>
                  <a:lnTo>
                    <a:pt x="701" y="440"/>
                  </a:lnTo>
                  <a:lnTo>
                    <a:pt x="701" y="442"/>
                  </a:lnTo>
                  <a:lnTo>
                    <a:pt x="703" y="442"/>
                  </a:lnTo>
                  <a:lnTo>
                    <a:pt x="703" y="440"/>
                  </a:lnTo>
                  <a:lnTo>
                    <a:pt x="703" y="438"/>
                  </a:lnTo>
                  <a:lnTo>
                    <a:pt x="705" y="438"/>
                  </a:lnTo>
                  <a:lnTo>
                    <a:pt x="705" y="440"/>
                  </a:lnTo>
                  <a:lnTo>
                    <a:pt x="705" y="438"/>
                  </a:lnTo>
                  <a:lnTo>
                    <a:pt x="705" y="440"/>
                  </a:lnTo>
                  <a:lnTo>
                    <a:pt x="705" y="438"/>
                  </a:lnTo>
                  <a:lnTo>
                    <a:pt x="705" y="440"/>
                  </a:lnTo>
                  <a:lnTo>
                    <a:pt x="705" y="442"/>
                  </a:lnTo>
                  <a:lnTo>
                    <a:pt x="703" y="442"/>
                  </a:lnTo>
                  <a:lnTo>
                    <a:pt x="703" y="444"/>
                  </a:lnTo>
                  <a:lnTo>
                    <a:pt x="701" y="444"/>
                  </a:lnTo>
                  <a:lnTo>
                    <a:pt x="703" y="444"/>
                  </a:lnTo>
                  <a:lnTo>
                    <a:pt x="701" y="444"/>
                  </a:lnTo>
                  <a:lnTo>
                    <a:pt x="701" y="446"/>
                  </a:lnTo>
                  <a:lnTo>
                    <a:pt x="701" y="448"/>
                  </a:lnTo>
                  <a:lnTo>
                    <a:pt x="701" y="450"/>
                  </a:lnTo>
                  <a:lnTo>
                    <a:pt x="699" y="450"/>
                  </a:lnTo>
                  <a:lnTo>
                    <a:pt x="699" y="452"/>
                  </a:lnTo>
                  <a:lnTo>
                    <a:pt x="697" y="452"/>
                  </a:lnTo>
                  <a:lnTo>
                    <a:pt x="697" y="450"/>
                  </a:lnTo>
                  <a:lnTo>
                    <a:pt x="697" y="452"/>
                  </a:lnTo>
                  <a:lnTo>
                    <a:pt x="697" y="453"/>
                  </a:lnTo>
                  <a:lnTo>
                    <a:pt x="699" y="453"/>
                  </a:lnTo>
                  <a:lnTo>
                    <a:pt x="697" y="453"/>
                  </a:lnTo>
                  <a:lnTo>
                    <a:pt x="699" y="453"/>
                  </a:lnTo>
                  <a:lnTo>
                    <a:pt x="699" y="452"/>
                  </a:lnTo>
                  <a:lnTo>
                    <a:pt x="699" y="450"/>
                  </a:lnTo>
                  <a:lnTo>
                    <a:pt x="699" y="452"/>
                  </a:lnTo>
                  <a:lnTo>
                    <a:pt x="699" y="450"/>
                  </a:lnTo>
                  <a:lnTo>
                    <a:pt x="701" y="450"/>
                  </a:lnTo>
                  <a:lnTo>
                    <a:pt x="701" y="448"/>
                  </a:lnTo>
                  <a:lnTo>
                    <a:pt x="703" y="448"/>
                  </a:lnTo>
                  <a:lnTo>
                    <a:pt x="703" y="450"/>
                  </a:lnTo>
                  <a:lnTo>
                    <a:pt x="703" y="448"/>
                  </a:lnTo>
                  <a:lnTo>
                    <a:pt x="705" y="448"/>
                  </a:lnTo>
                  <a:lnTo>
                    <a:pt x="705" y="446"/>
                  </a:lnTo>
                  <a:lnTo>
                    <a:pt x="707" y="446"/>
                  </a:lnTo>
                  <a:lnTo>
                    <a:pt x="705" y="446"/>
                  </a:lnTo>
                  <a:lnTo>
                    <a:pt x="705" y="448"/>
                  </a:lnTo>
                  <a:lnTo>
                    <a:pt x="703" y="450"/>
                  </a:lnTo>
                  <a:lnTo>
                    <a:pt x="705" y="450"/>
                  </a:lnTo>
                  <a:lnTo>
                    <a:pt x="705" y="448"/>
                  </a:lnTo>
                  <a:lnTo>
                    <a:pt x="705" y="450"/>
                  </a:lnTo>
                  <a:lnTo>
                    <a:pt x="707" y="450"/>
                  </a:lnTo>
                  <a:lnTo>
                    <a:pt x="705" y="450"/>
                  </a:lnTo>
                  <a:lnTo>
                    <a:pt x="707" y="450"/>
                  </a:lnTo>
                  <a:lnTo>
                    <a:pt x="707" y="452"/>
                  </a:lnTo>
                  <a:lnTo>
                    <a:pt x="705" y="452"/>
                  </a:lnTo>
                  <a:lnTo>
                    <a:pt x="705" y="453"/>
                  </a:lnTo>
                  <a:lnTo>
                    <a:pt x="703" y="453"/>
                  </a:lnTo>
                  <a:lnTo>
                    <a:pt x="703" y="455"/>
                  </a:lnTo>
                  <a:lnTo>
                    <a:pt x="701" y="455"/>
                  </a:lnTo>
                  <a:lnTo>
                    <a:pt x="703" y="455"/>
                  </a:lnTo>
                  <a:lnTo>
                    <a:pt x="701" y="455"/>
                  </a:lnTo>
                  <a:lnTo>
                    <a:pt x="703" y="455"/>
                  </a:lnTo>
                  <a:lnTo>
                    <a:pt x="703" y="457"/>
                  </a:lnTo>
                  <a:lnTo>
                    <a:pt x="701" y="457"/>
                  </a:lnTo>
                  <a:lnTo>
                    <a:pt x="703" y="457"/>
                  </a:lnTo>
                  <a:lnTo>
                    <a:pt x="701" y="457"/>
                  </a:lnTo>
                  <a:lnTo>
                    <a:pt x="701" y="459"/>
                  </a:lnTo>
                  <a:lnTo>
                    <a:pt x="701" y="461"/>
                  </a:lnTo>
                  <a:lnTo>
                    <a:pt x="699" y="461"/>
                  </a:lnTo>
                  <a:lnTo>
                    <a:pt x="699" y="463"/>
                  </a:lnTo>
                  <a:lnTo>
                    <a:pt x="697" y="463"/>
                  </a:lnTo>
                  <a:lnTo>
                    <a:pt x="697" y="465"/>
                  </a:lnTo>
                  <a:lnTo>
                    <a:pt x="697" y="467"/>
                  </a:lnTo>
                  <a:lnTo>
                    <a:pt x="695" y="467"/>
                  </a:lnTo>
                  <a:lnTo>
                    <a:pt x="697" y="467"/>
                  </a:lnTo>
                  <a:lnTo>
                    <a:pt x="699" y="467"/>
                  </a:lnTo>
                  <a:lnTo>
                    <a:pt x="699" y="469"/>
                  </a:lnTo>
                  <a:lnTo>
                    <a:pt x="699" y="471"/>
                  </a:lnTo>
                  <a:lnTo>
                    <a:pt x="699" y="469"/>
                  </a:lnTo>
                  <a:lnTo>
                    <a:pt x="699" y="467"/>
                  </a:lnTo>
                  <a:lnTo>
                    <a:pt x="699" y="465"/>
                  </a:lnTo>
                  <a:lnTo>
                    <a:pt x="699" y="463"/>
                  </a:lnTo>
                  <a:lnTo>
                    <a:pt x="701" y="463"/>
                  </a:lnTo>
                  <a:lnTo>
                    <a:pt x="701" y="461"/>
                  </a:lnTo>
                  <a:lnTo>
                    <a:pt x="701" y="463"/>
                  </a:lnTo>
                  <a:lnTo>
                    <a:pt x="701" y="461"/>
                  </a:lnTo>
                  <a:lnTo>
                    <a:pt x="703" y="461"/>
                  </a:lnTo>
                  <a:lnTo>
                    <a:pt x="703" y="459"/>
                  </a:lnTo>
                  <a:lnTo>
                    <a:pt x="703" y="457"/>
                  </a:lnTo>
                  <a:lnTo>
                    <a:pt x="703" y="455"/>
                  </a:lnTo>
                  <a:lnTo>
                    <a:pt x="705" y="455"/>
                  </a:lnTo>
                  <a:lnTo>
                    <a:pt x="705" y="453"/>
                  </a:lnTo>
                  <a:lnTo>
                    <a:pt x="707" y="453"/>
                  </a:lnTo>
                  <a:lnTo>
                    <a:pt x="707" y="455"/>
                  </a:lnTo>
                  <a:lnTo>
                    <a:pt x="707" y="457"/>
                  </a:lnTo>
                  <a:lnTo>
                    <a:pt x="707" y="455"/>
                  </a:lnTo>
                  <a:lnTo>
                    <a:pt x="707" y="457"/>
                  </a:lnTo>
                  <a:lnTo>
                    <a:pt x="707" y="459"/>
                  </a:lnTo>
                  <a:lnTo>
                    <a:pt x="707" y="461"/>
                  </a:lnTo>
                  <a:lnTo>
                    <a:pt x="707" y="459"/>
                  </a:lnTo>
                  <a:lnTo>
                    <a:pt x="707" y="461"/>
                  </a:lnTo>
                  <a:lnTo>
                    <a:pt x="707" y="459"/>
                  </a:lnTo>
                  <a:lnTo>
                    <a:pt x="709" y="459"/>
                  </a:lnTo>
                  <a:lnTo>
                    <a:pt x="707" y="459"/>
                  </a:lnTo>
                  <a:lnTo>
                    <a:pt x="707" y="457"/>
                  </a:lnTo>
                  <a:lnTo>
                    <a:pt x="709" y="457"/>
                  </a:lnTo>
                  <a:lnTo>
                    <a:pt x="707" y="457"/>
                  </a:lnTo>
                  <a:lnTo>
                    <a:pt x="707" y="455"/>
                  </a:lnTo>
                  <a:lnTo>
                    <a:pt x="707" y="453"/>
                  </a:lnTo>
                  <a:lnTo>
                    <a:pt x="707" y="452"/>
                  </a:lnTo>
                  <a:lnTo>
                    <a:pt x="707" y="450"/>
                  </a:lnTo>
                  <a:lnTo>
                    <a:pt x="709" y="450"/>
                  </a:lnTo>
                  <a:lnTo>
                    <a:pt x="707" y="450"/>
                  </a:lnTo>
                  <a:lnTo>
                    <a:pt x="709" y="450"/>
                  </a:lnTo>
                  <a:lnTo>
                    <a:pt x="709" y="448"/>
                  </a:lnTo>
                  <a:lnTo>
                    <a:pt x="709" y="446"/>
                  </a:lnTo>
                  <a:lnTo>
                    <a:pt x="711" y="446"/>
                  </a:lnTo>
                  <a:lnTo>
                    <a:pt x="711" y="448"/>
                  </a:lnTo>
                  <a:lnTo>
                    <a:pt x="709" y="448"/>
                  </a:lnTo>
                  <a:lnTo>
                    <a:pt x="709" y="450"/>
                  </a:lnTo>
                  <a:lnTo>
                    <a:pt x="709" y="448"/>
                  </a:lnTo>
                  <a:lnTo>
                    <a:pt x="711" y="448"/>
                  </a:lnTo>
                  <a:lnTo>
                    <a:pt x="711" y="450"/>
                  </a:lnTo>
                  <a:lnTo>
                    <a:pt x="711" y="452"/>
                  </a:lnTo>
                  <a:lnTo>
                    <a:pt x="711" y="453"/>
                  </a:lnTo>
                  <a:lnTo>
                    <a:pt x="711" y="455"/>
                  </a:lnTo>
                  <a:lnTo>
                    <a:pt x="711" y="453"/>
                  </a:lnTo>
                  <a:lnTo>
                    <a:pt x="711" y="452"/>
                  </a:lnTo>
                  <a:lnTo>
                    <a:pt x="713" y="452"/>
                  </a:lnTo>
                  <a:lnTo>
                    <a:pt x="713" y="450"/>
                  </a:lnTo>
                  <a:lnTo>
                    <a:pt x="713" y="452"/>
                  </a:lnTo>
                  <a:lnTo>
                    <a:pt x="713" y="453"/>
                  </a:lnTo>
                  <a:lnTo>
                    <a:pt x="713" y="452"/>
                  </a:lnTo>
                  <a:lnTo>
                    <a:pt x="713" y="450"/>
                  </a:lnTo>
                  <a:lnTo>
                    <a:pt x="713" y="448"/>
                  </a:lnTo>
                  <a:lnTo>
                    <a:pt x="713" y="446"/>
                  </a:lnTo>
                  <a:lnTo>
                    <a:pt x="711" y="446"/>
                  </a:lnTo>
                  <a:lnTo>
                    <a:pt x="713" y="446"/>
                  </a:lnTo>
                  <a:lnTo>
                    <a:pt x="713" y="448"/>
                  </a:lnTo>
                  <a:lnTo>
                    <a:pt x="713" y="446"/>
                  </a:lnTo>
                  <a:lnTo>
                    <a:pt x="713" y="448"/>
                  </a:lnTo>
                  <a:lnTo>
                    <a:pt x="713" y="446"/>
                  </a:lnTo>
                  <a:lnTo>
                    <a:pt x="713" y="448"/>
                  </a:lnTo>
                  <a:lnTo>
                    <a:pt x="715" y="448"/>
                  </a:lnTo>
                  <a:lnTo>
                    <a:pt x="715" y="446"/>
                  </a:lnTo>
                  <a:lnTo>
                    <a:pt x="715" y="448"/>
                  </a:lnTo>
                  <a:lnTo>
                    <a:pt x="715" y="450"/>
                  </a:lnTo>
                  <a:lnTo>
                    <a:pt x="715" y="448"/>
                  </a:lnTo>
                  <a:lnTo>
                    <a:pt x="715" y="450"/>
                  </a:lnTo>
                  <a:lnTo>
                    <a:pt x="715" y="452"/>
                  </a:lnTo>
                  <a:lnTo>
                    <a:pt x="715" y="453"/>
                  </a:lnTo>
                  <a:lnTo>
                    <a:pt x="715" y="455"/>
                  </a:lnTo>
                  <a:lnTo>
                    <a:pt x="715" y="453"/>
                  </a:lnTo>
                  <a:lnTo>
                    <a:pt x="715" y="452"/>
                  </a:lnTo>
                  <a:lnTo>
                    <a:pt x="716" y="452"/>
                  </a:lnTo>
                  <a:lnTo>
                    <a:pt x="716" y="450"/>
                  </a:lnTo>
                  <a:lnTo>
                    <a:pt x="715" y="450"/>
                  </a:lnTo>
                  <a:lnTo>
                    <a:pt x="715" y="448"/>
                  </a:lnTo>
                  <a:lnTo>
                    <a:pt x="716" y="448"/>
                  </a:lnTo>
                  <a:lnTo>
                    <a:pt x="715" y="448"/>
                  </a:lnTo>
                  <a:lnTo>
                    <a:pt x="716" y="448"/>
                  </a:lnTo>
                  <a:lnTo>
                    <a:pt x="716" y="450"/>
                  </a:lnTo>
                  <a:lnTo>
                    <a:pt x="716" y="448"/>
                  </a:lnTo>
                  <a:lnTo>
                    <a:pt x="716" y="446"/>
                  </a:lnTo>
                  <a:lnTo>
                    <a:pt x="715" y="446"/>
                  </a:lnTo>
                  <a:lnTo>
                    <a:pt x="716" y="446"/>
                  </a:lnTo>
                  <a:lnTo>
                    <a:pt x="715" y="446"/>
                  </a:lnTo>
                  <a:lnTo>
                    <a:pt x="716" y="446"/>
                  </a:lnTo>
                  <a:lnTo>
                    <a:pt x="715" y="446"/>
                  </a:lnTo>
                  <a:lnTo>
                    <a:pt x="715" y="444"/>
                  </a:lnTo>
                  <a:lnTo>
                    <a:pt x="716" y="444"/>
                  </a:lnTo>
                  <a:lnTo>
                    <a:pt x="715" y="444"/>
                  </a:lnTo>
                  <a:lnTo>
                    <a:pt x="716" y="444"/>
                  </a:lnTo>
                  <a:lnTo>
                    <a:pt x="715" y="444"/>
                  </a:lnTo>
                  <a:lnTo>
                    <a:pt x="715" y="442"/>
                  </a:lnTo>
                  <a:lnTo>
                    <a:pt x="715" y="440"/>
                  </a:lnTo>
                  <a:lnTo>
                    <a:pt x="713" y="440"/>
                  </a:lnTo>
                  <a:lnTo>
                    <a:pt x="715" y="440"/>
                  </a:lnTo>
                  <a:lnTo>
                    <a:pt x="715" y="438"/>
                  </a:lnTo>
                  <a:lnTo>
                    <a:pt x="713" y="438"/>
                  </a:lnTo>
                  <a:lnTo>
                    <a:pt x="713" y="436"/>
                  </a:lnTo>
                  <a:lnTo>
                    <a:pt x="715" y="436"/>
                  </a:lnTo>
                  <a:lnTo>
                    <a:pt x="715" y="438"/>
                  </a:lnTo>
                  <a:lnTo>
                    <a:pt x="715" y="436"/>
                  </a:lnTo>
                  <a:lnTo>
                    <a:pt x="715" y="438"/>
                  </a:lnTo>
                  <a:lnTo>
                    <a:pt x="715" y="436"/>
                  </a:lnTo>
                  <a:lnTo>
                    <a:pt x="715" y="438"/>
                  </a:lnTo>
                  <a:lnTo>
                    <a:pt x="715" y="436"/>
                  </a:lnTo>
                  <a:lnTo>
                    <a:pt x="716" y="436"/>
                  </a:lnTo>
                  <a:lnTo>
                    <a:pt x="715" y="436"/>
                  </a:lnTo>
                  <a:lnTo>
                    <a:pt x="716" y="436"/>
                  </a:lnTo>
                  <a:lnTo>
                    <a:pt x="715" y="436"/>
                  </a:lnTo>
                  <a:lnTo>
                    <a:pt x="716" y="436"/>
                  </a:lnTo>
                  <a:lnTo>
                    <a:pt x="716" y="434"/>
                  </a:lnTo>
                  <a:lnTo>
                    <a:pt x="716" y="436"/>
                  </a:lnTo>
                  <a:lnTo>
                    <a:pt x="718" y="436"/>
                  </a:lnTo>
                  <a:lnTo>
                    <a:pt x="720" y="436"/>
                  </a:lnTo>
                  <a:lnTo>
                    <a:pt x="720" y="438"/>
                  </a:lnTo>
                  <a:lnTo>
                    <a:pt x="720" y="436"/>
                  </a:lnTo>
                  <a:lnTo>
                    <a:pt x="720" y="438"/>
                  </a:lnTo>
                  <a:lnTo>
                    <a:pt x="720" y="436"/>
                  </a:lnTo>
                  <a:lnTo>
                    <a:pt x="720" y="438"/>
                  </a:lnTo>
                  <a:lnTo>
                    <a:pt x="720" y="436"/>
                  </a:lnTo>
                  <a:lnTo>
                    <a:pt x="722" y="436"/>
                  </a:lnTo>
                  <a:lnTo>
                    <a:pt x="722" y="438"/>
                  </a:lnTo>
                  <a:lnTo>
                    <a:pt x="724" y="438"/>
                  </a:lnTo>
                  <a:lnTo>
                    <a:pt x="724" y="436"/>
                  </a:lnTo>
                  <a:lnTo>
                    <a:pt x="724" y="434"/>
                  </a:lnTo>
                  <a:lnTo>
                    <a:pt x="722" y="434"/>
                  </a:lnTo>
                  <a:lnTo>
                    <a:pt x="724" y="434"/>
                  </a:lnTo>
                  <a:lnTo>
                    <a:pt x="722" y="434"/>
                  </a:lnTo>
                  <a:lnTo>
                    <a:pt x="724" y="434"/>
                  </a:lnTo>
                  <a:lnTo>
                    <a:pt x="722" y="434"/>
                  </a:lnTo>
                  <a:lnTo>
                    <a:pt x="724" y="434"/>
                  </a:lnTo>
                  <a:lnTo>
                    <a:pt x="722" y="434"/>
                  </a:lnTo>
                  <a:lnTo>
                    <a:pt x="722" y="432"/>
                  </a:lnTo>
                  <a:lnTo>
                    <a:pt x="724" y="432"/>
                  </a:lnTo>
                  <a:lnTo>
                    <a:pt x="722" y="430"/>
                  </a:lnTo>
                  <a:lnTo>
                    <a:pt x="724" y="430"/>
                  </a:lnTo>
                  <a:lnTo>
                    <a:pt x="722" y="430"/>
                  </a:lnTo>
                  <a:lnTo>
                    <a:pt x="724" y="430"/>
                  </a:lnTo>
                  <a:lnTo>
                    <a:pt x="724" y="428"/>
                  </a:lnTo>
                  <a:lnTo>
                    <a:pt x="724" y="427"/>
                  </a:lnTo>
                  <a:lnTo>
                    <a:pt x="724" y="428"/>
                  </a:lnTo>
                  <a:lnTo>
                    <a:pt x="724" y="427"/>
                  </a:lnTo>
                  <a:lnTo>
                    <a:pt x="722" y="427"/>
                  </a:lnTo>
                  <a:lnTo>
                    <a:pt x="724" y="427"/>
                  </a:lnTo>
                  <a:lnTo>
                    <a:pt x="722" y="427"/>
                  </a:lnTo>
                  <a:lnTo>
                    <a:pt x="724" y="427"/>
                  </a:lnTo>
                  <a:lnTo>
                    <a:pt x="724" y="425"/>
                  </a:lnTo>
                  <a:lnTo>
                    <a:pt x="722" y="425"/>
                  </a:lnTo>
                  <a:lnTo>
                    <a:pt x="724" y="425"/>
                  </a:lnTo>
                  <a:lnTo>
                    <a:pt x="722" y="425"/>
                  </a:lnTo>
                  <a:lnTo>
                    <a:pt x="724" y="425"/>
                  </a:lnTo>
                  <a:lnTo>
                    <a:pt x="724" y="427"/>
                  </a:lnTo>
                  <a:lnTo>
                    <a:pt x="726" y="427"/>
                  </a:lnTo>
                  <a:lnTo>
                    <a:pt x="726" y="425"/>
                  </a:lnTo>
                  <a:lnTo>
                    <a:pt x="724" y="425"/>
                  </a:lnTo>
                  <a:lnTo>
                    <a:pt x="726" y="425"/>
                  </a:lnTo>
                  <a:lnTo>
                    <a:pt x="728" y="425"/>
                  </a:lnTo>
                  <a:lnTo>
                    <a:pt x="728" y="427"/>
                  </a:lnTo>
                  <a:lnTo>
                    <a:pt x="726" y="427"/>
                  </a:lnTo>
                  <a:lnTo>
                    <a:pt x="728" y="427"/>
                  </a:lnTo>
                  <a:lnTo>
                    <a:pt x="726" y="427"/>
                  </a:lnTo>
                  <a:lnTo>
                    <a:pt x="728" y="427"/>
                  </a:lnTo>
                  <a:lnTo>
                    <a:pt x="730" y="427"/>
                  </a:lnTo>
                  <a:lnTo>
                    <a:pt x="730" y="428"/>
                  </a:lnTo>
                  <a:lnTo>
                    <a:pt x="730" y="430"/>
                  </a:lnTo>
                  <a:lnTo>
                    <a:pt x="732" y="430"/>
                  </a:lnTo>
                  <a:lnTo>
                    <a:pt x="732" y="432"/>
                  </a:lnTo>
                  <a:lnTo>
                    <a:pt x="730" y="432"/>
                  </a:lnTo>
                  <a:lnTo>
                    <a:pt x="730" y="430"/>
                  </a:lnTo>
                  <a:lnTo>
                    <a:pt x="730" y="432"/>
                  </a:lnTo>
                  <a:lnTo>
                    <a:pt x="730" y="430"/>
                  </a:lnTo>
                  <a:lnTo>
                    <a:pt x="730" y="432"/>
                  </a:lnTo>
                  <a:lnTo>
                    <a:pt x="728" y="432"/>
                  </a:lnTo>
                  <a:lnTo>
                    <a:pt x="730" y="432"/>
                  </a:lnTo>
                  <a:lnTo>
                    <a:pt x="730" y="430"/>
                  </a:lnTo>
                  <a:lnTo>
                    <a:pt x="730" y="432"/>
                  </a:lnTo>
                  <a:lnTo>
                    <a:pt x="730" y="430"/>
                  </a:lnTo>
                  <a:lnTo>
                    <a:pt x="730" y="432"/>
                  </a:lnTo>
                  <a:lnTo>
                    <a:pt x="732" y="432"/>
                  </a:lnTo>
                  <a:lnTo>
                    <a:pt x="730" y="432"/>
                  </a:lnTo>
                  <a:lnTo>
                    <a:pt x="732" y="432"/>
                  </a:lnTo>
                  <a:lnTo>
                    <a:pt x="730" y="432"/>
                  </a:lnTo>
                  <a:lnTo>
                    <a:pt x="732" y="432"/>
                  </a:lnTo>
                  <a:lnTo>
                    <a:pt x="730" y="432"/>
                  </a:lnTo>
                  <a:lnTo>
                    <a:pt x="730" y="434"/>
                  </a:lnTo>
                  <a:lnTo>
                    <a:pt x="730" y="432"/>
                  </a:lnTo>
                  <a:lnTo>
                    <a:pt x="730" y="434"/>
                  </a:lnTo>
                  <a:lnTo>
                    <a:pt x="732" y="434"/>
                  </a:lnTo>
                  <a:lnTo>
                    <a:pt x="732" y="432"/>
                  </a:lnTo>
                  <a:lnTo>
                    <a:pt x="732" y="434"/>
                  </a:lnTo>
                  <a:lnTo>
                    <a:pt x="732" y="436"/>
                  </a:lnTo>
                  <a:lnTo>
                    <a:pt x="734" y="436"/>
                  </a:lnTo>
                  <a:lnTo>
                    <a:pt x="732" y="436"/>
                  </a:lnTo>
                  <a:lnTo>
                    <a:pt x="734" y="436"/>
                  </a:lnTo>
                  <a:lnTo>
                    <a:pt x="732" y="436"/>
                  </a:lnTo>
                  <a:lnTo>
                    <a:pt x="734" y="436"/>
                  </a:lnTo>
                  <a:lnTo>
                    <a:pt x="732" y="436"/>
                  </a:lnTo>
                  <a:lnTo>
                    <a:pt x="734" y="436"/>
                  </a:lnTo>
                  <a:lnTo>
                    <a:pt x="732" y="436"/>
                  </a:lnTo>
                  <a:lnTo>
                    <a:pt x="734" y="436"/>
                  </a:lnTo>
                  <a:lnTo>
                    <a:pt x="734" y="438"/>
                  </a:lnTo>
                  <a:lnTo>
                    <a:pt x="734" y="440"/>
                  </a:lnTo>
                  <a:lnTo>
                    <a:pt x="732" y="440"/>
                  </a:lnTo>
                  <a:lnTo>
                    <a:pt x="732" y="442"/>
                  </a:lnTo>
                  <a:lnTo>
                    <a:pt x="732" y="444"/>
                  </a:lnTo>
                  <a:lnTo>
                    <a:pt x="732" y="446"/>
                  </a:lnTo>
                  <a:lnTo>
                    <a:pt x="730" y="446"/>
                  </a:lnTo>
                  <a:lnTo>
                    <a:pt x="728" y="446"/>
                  </a:lnTo>
                  <a:lnTo>
                    <a:pt x="726" y="446"/>
                  </a:lnTo>
                  <a:lnTo>
                    <a:pt x="728" y="446"/>
                  </a:lnTo>
                  <a:lnTo>
                    <a:pt x="726" y="446"/>
                  </a:lnTo>
                  <a:lnTo>
                    <a:pt x="726" y="448"/>
                  </a:lnTo>
                  <a:lnTo>
                    <a:pt x="726" y="450"/>
                  </a:lnTo>
                  <a:lnTo>
                    <a:pt x="726" y="452"/>
                  </a:lnTo>
                  <a:lnTo>
                    <a:pt x="726" y="453"/>
                  </a:lnTo>
                  <a:lnTo>
                    <a:pt x="726" y="452"/>
                  </a:lnTo>
                  <a:lnTo>
                    <a:pt x="726" y="453"/>
                  </a:lnTo>
                  <a:lnTo>
                    <a:pt x="728" y="453"/>
                  </a:lnTo>
                  <a:lnTo>
                    <a:pt x="728" y="452"/>
                  </a:lnTo>
                  <a:lnTo>
                    <a:pt x="728" y="453"/>
                  </a:lnTo>
                  <a:lnTo>
                    <a:pt x="726" y="453"/>
                  </a:lnTo>
                  <a:lnTo>
                    <a:pt x="726" y="455"/>
                  </a:lnTo>
                  <a:lnTo>
                    <a:pt x="726" y="453"/>
                  </a:lnTo>
                  <a:lnTo>
                    <a:pt x="726" y="455"/>
                  </a:lnTo>
                  <a:lnTo>
                    <a:pt x="724" y="455"/>
                  </a:lnTo>
                  <a:lnTo>
                    <a:pt x="726" y="455"/>
                  </a:lnTo>
                  <a:lnTo>
                    <a:pt x="726" y="457"/>
                  </a:lnTo>
                  <a:lnTo>
                    <a:pt x="724" y="457"/>
                  </a:lnTo>
                  <a:lnTo>
                    <a:pt x="724" y="459"/>
                  </a:lnTo>
                  <a:lnTo>
                    <a:pt x="722" y="459"/>
                  </a:lnTo>
                  <a:lnTo>
                    <a:pt x="724" y="459"/>
                  </a:lnTo>
                  <a:lnTo>
                    <a:pt x="724" y="461"/>
                  </a:lnTo>
                  <a:lnTo>
                    <a:pt x="724" y="463"/>
                  </a:lnTo>
                  <a:lnTo>
                    <a:pt x="724" y="461"/>
                  </a:lnTo>
                  <a:lnTo>
                    <a:pt x="724" y="463"/>
                  </a:lnTo>
                  <a:lnTo>
                    <a:pt x="722" y="463"/>
                  </a:lnTo>
                  <a:lnTo>
                    <a:pt x="722" y="465"/>
                  </a:lnTo>
                  <a:lnTo>
                    <a:pt x="722" y="467"/>
                  </a:lnTo>
                  <a:lnTo>
                    <a:pt x="720" y="467"/>
                  </a:lnTo>
                  <a:lnTo>
                    <a:pt x="718" y="467"/>
                  </a:lnTo>
                  <a:lnTo>
                    <a:pt x="716" y="467"/>
                  </a:lnTo>
                  <a:lnTo>
                    <a:pt x="716" y="469"/>
                  </a:lnTo>
                  <a:lnTo>
                    <a:pt x="715" y="469"/>
                  </a:lnTo>
                  <a:lnTo>
                    <a:pt x="713" y="469"/>
                  </a:lnTo>
                  <a:lnTo>
                    <a:pt x="711" y="469"/>
                  </a:lnTo>
                  <a:lnTo>
                    <a:pt x="709" y="469"/>
                  </a:lnTo>
                  <a:lnTo>
                    <a:pt x="711" y="469"/>
                  </a:lnTo>
                  <a:lnTo>
                    <a:pt x="711" y="471"/>
                  </a:lnTo>
                  <a:lnTo>
                    <a:pt x="711" y="473"/>
                  </a:lnTo>
                  <a:lnTo>
                    <a:pt x="713" y="473"/>
                  </a:lnTo>
                  <a:lnTo>
                    <a:pt x="713" y="475"/>
                  </a:lnTo>
                  <a:lnTo>
                    <a:pt x="715" y="475"/>
                  </a:lnTo>
                  <a:lnTo>
                    <a:pt x="715" y="476"/>
                  </a:lnTo>
                  <a:lnTo>
                    <a:pt x="716" y="476"/>
                  </a:lnTo>
                  <a:lnTo>
                    <a:pt x="718" y="476"/>
                  </a:lnTo>
                  <a:lnTo>
                    <a:pt x="718" y="475"/>
                  </a:lnTo>
                  <a:lnTo>
                    <a:pt x="720" y="475"/>
                  </a:lnTo>
                  <a:lnTo>
                    <a:pt x="720" y="473"/>
                  </a:lnTo>
                  <a:lnTo>
                    <a:pt x="722" y="473"/>
                  </a:lnTo>
                  <a:lnTo>
                    <a:pt x="724" y="473"/>
                  </a:lnTo>
                  <a:lnTo>
                    <a:pt x="724" y="471"/>
                  </a:lnTo>
                  <a:lnTo>
                    <a:pt x="726" y="471"/>
                  </a:lnTo>
                  <a:lnTo>
                    <a:pt x="726" y="473"/>
                  </a:lnTo>
                  <a:lnTo>
                    <a:pt x="724" y="473"/>
                  </a:lnTo>
                  <a:lnTo>
                    <a:pt x="726" y="473"/>
                  </a:lnTo>
                  <a:lnTo>
                    <a:pt x="724" y="473"/>
                  </a:lnTo>
                  <a:lnTo>
                    <a:pt x="724" y="475"/>
                  </a:lnTo>
                  <a:lnTo>
                    <a:pt x="724" y="476"/>
                  </a:lnTo>
                  <a:lnTo>
                    <a:pt x="722" y="476"/>
                  </a:lnTo>
                  <a:lnTo>
                    <a:pt x="722" y="478"/>
                  </a:lnTo>
                  <a:lnTo>
                    <a:pt x="720" y="478"/>
                  </a:lnTo>
                  <a:lnTo>
                    <a:pt x="718" y="478"/>
                  </a:lnTo>
                  <a:lnTo>
                    <a:pt x="718" y="480"/>
                  </a:lnTo>
                  <a:lnTo>
                    <a:pt x="718" y="478"/>
                  </a:lnTo>
                  <a:lnTo>
                    <a:pt x="718" y="480"/>
                  </a:lnTo>
                  <a:lnTo>
                    <a:pt x="716" y="480"/>
                  </a:lnTo>
                  <a:lnTo>
                    <a:pt x="718" y="480"/>
                  </a:lnTo>
                  <a:lnTo>
                    <a:pt x="720" y="480"/>
                  </a:lnTo>
                  <a:lnTo>
                    <a:pt x="720" y="478"/>
                  </a:lnTo>
                  <a:lnTo>
                    <a:pt x="722" y="478"/>
                  </a:lnTo>
                  <a:lnTo>
                    <a:pt x="724" y="478"/>
                  </a:lnTo>
                  <a:lnTo>
                    <a:pt x="724" y="476"/>
                  </a:lnTo>
                  <a:lnTo>
                    <a:pt x="726" y="476"/>
                  </a:lnTo>
                  <a:lnTo>
                    <a:pt x="724" y="476"/>
                  </a:lnTo>
                  <a:lnTo>
                    <a:pt x="726" y="476"/>
                  </a:lnTo>
                  <a:lnTo>
                    <a:pt x="726" y="475"/>
                  </a:lnTo>
                  <a:lnTo>
                    <a:pt x="728" y="475"/>
                  </a:lnTo>
                  <a:lnTo>
                    <a:pt x="726" y="475"/>
                  </a:lnTo>
                  <a:lnTo>
                    <a:pt x="726" y="473"/>
                  </a:lnTo>
                  <a:lnTo>
                    <a:pt x="726" y="475"/>
                  </a:lnTo>
                  <a:lnTo>
                    <a:pt x="726" y="473"/>
                  </a:lnTo>
                  <a:lnTo>
                    <a:pt x="728" y="473"/>
                  </a:lnTo>
                  <a:lnTo>
                    <a:pt x="726" y="473"/>
                  </a:lnTo>
                  <a:lnTo>
                    <a:pt x="728" y="473"/>
                  </a:lnTo>
                  <a:lnTo>
                    <a:pt x="728" y="471"/>
                  </a:lnTo>
                  <a:lnTo>
                    <a:pt x="728" y="473"/>
                  </a:lnTo>
                  <a:lnTo>
                    <a:pt x="728" y="475"/>
                  </a:lnTo>
                  <a:lnTo>
                    <a:pt x="728" y="473"/>
                  </a:lnTo>
                  <a:lnTo>
                    <a:pt x="730" y="473"/>
                  </a:lnTo>
                  <a:lnTo>
                    <a:pt x="730" y="475"/>
                  </a:lnTo>
                  <a:lnTo>
                    <a:pt x="730" y="476"/>
                  </a:lnTo>
                  <a:lnTo>
                    <a:pt x="730" y="478"/>
                  </a:lnTo>
                  <a:lnTo>
                    <a:pt x="730" y="480"/>
                  </a:lnTo>
                  <a:lnTo>
                    <a:pt x="728" y="480"/>
                  </a:lnTo>
                  <a:lnTo>
                    <a:pt x="730" y="480"/>
                  </a:lnTo>
                  <a:lnTo>
                    <a:pt x="730" y="478"/>
                  </a:lnTo>
                  <a:lnTo>
                    <a:pt x="730" y="480"/>
                  </a:lnTo>
                  <a:lnTo>
                    <a:pt x="732" y="480"/>
                  </a:lnTo>
                  <a:lnTo>
                    <a:pt x="730" y="480"/>
                  </a:lnTo>
                  <a:lnTo>
                    <a:pt x="732" y="480"/>
                  </a:lnTo>
                  <a:lnTo>
                    <a:pt x="730" y="480"/>
                  </a:lnTo>
                  <a:lnTo>
                    <a:pt x="730" y="482"/>
                  </a:lnTo>
                  <a:lnTo>
                    <a:pt x="730" y="480"/>
                  </a:lnTo>
                  <a:lnTo>
                    <a:pt x="730" y="482"/>
                  </a:lnTo>
                  <a:lnTo>
                    <a:pt x="728" y="482"/>
                  </a:lnTo>
                  <a:lnTo>
                    <a:pt x="726" y="482"/>
                  </a:lnTo>
                  <a:lnTo>
                    <a:pt x="728" y="482"/>
                  </a:lnTo>
                  <a:lnTo>
                    <a:pt x="728" y="484"/>
                  </a:lnTo>
                  <a:lnTo>
                    <a:pt x="728" y="482"/>
                  </a:lnTo>
                  <a:lnTo>
                    <a:pt x="730" y="482"/>
                  </a:lnTo>
                  <a:lnTo>
                    <a:pt x="728" y="482"/>
                  </a:lnTo>
                  <a:lnTo>
                    <a:pt x="730" y="482"/>
                  </a:lnTo>
                  <a:lnTo>
                    <a:pt x="730" y="484"/>
                  </a:lnTo>
                  <a:lnTo>
                    <a:pt x="732" y="484"/>
                  </a:lnTo>
                  <a:lnTo>
                    <a:pt x="732" y="486"/>
                  </a:lnTo>
                  <a:lnTo>
                    <a:pt x="732" y="488"/>
                  </a:lnTo>
                  <a:lnTo>
                    <a:pt x="732" y="490"/>
                  </a:lnTo>
                  <a:lnTo>
                    <a:pt x="730" y="490"/>
                  </a:lnTo>
                  <a:lnTo>
                    <a:pt x="730" y="488"/>
                  </a:lnTo>
                  <a:lnTo>
                    <a:pt x="728" y="488"/>
                  </a:lnTo>
                  <a:lnTo>
                    <a:pt x="726" y="488"/>
                  </a:lnTo>
                  <a:lnTo>
                    <a:pt x="724" y="488"/>
                  </a:lnTo>
                  <a:lnTo>
                    <a:pt x="726" y="488"/>
                  </a:lnTo>
                  <a:lnTo>
                    <a:pt x="728" y="488"/>
                  </a:lnTo>
                  <a:lnTo>
                    <a:pt x="728" y="490"/>
                  </a:lnTo>
                  <a:lnTo>
                    <a:pt x="730" y="490"/>
                  </a:lnTo>
                  <a:lnTo>
                    <a:pt x="728" y="490"/>
                  </a:lnTo>
                  <a:lnTo>
                    <a:pt x="730" y="490"/>
                  </a:lnTo>
                  <a:lnTo>
                    <a:pt x="730" y="492"/>
                  </a:lnTo>
                  <a:lnTo>
                    <a:pt x="732" y="492"/>
                  </a:lnTo>
                  <a:lnTo>
                    <a:pt x="732" y="494"/>
                  </a:lnTo>
                  <a:lnTo>
                    <a:pt x="732" y="496"/>
                  </a:lnTo>
                  <a:lnTo>
                    <a:pt x="732" y="494"/>
                  </a:lnTo>
                  <a:lnTo>
                    <a:pt x="734" y="494"/>
                  </a:lnTo>
                  <a:lnTo>
                    <a:pt x="734" y="496"/>
                  </a:lnTo>
                  <a:lnTo>
                    <a:pt x="736" y="496"/>
                  </a:lnTo>
                  <a:lnTo>
                    <a:pt x="738" y="496"/>
                  </a:lnTo>
                  <a:lnTo>
                    <a:pt x="739" y="496"/>
                  </a:lnTo>
                  <a:lnTo>
                    <a:pt x="738" y="496"/>
                  </a:lnTo>
                  <a:lnTo>
                    <a:pt x="738" y="498"/>
                  </a:lnTo>
                  <a:lnTo>
                    <a:pt x="739" y="498"/>
                  </a:lnTo>
                  <a:lnTo>
                    <a:pt x="738" y="498"/>
                  </a:lnTo>
                  <a:lnTo>
                    <a:pt x="739" y="498"/>
                  </a:lnTo>
                  <a:lnTo>
                    <a:pt x="738" y="498"/>
                  </a:lnTo>
                  <a:lnTo>
                    <a:pt x="738" y="496"/>
                  </a:lnTo>
                  <a:lnTo>
                    <a:pt x="739" y="496"/>
                  </a:lnTo>
                  <a:lnTo>
                    <a:pt x="739" y="498"/>
                  </a:lnTo>
                  <a:lnTo>
                    <a:pt x="739" y="496"/>
                  </a:lnTo>
                  <a:lnTo>
                    <a:pt x="739" y="498"/>
                  </a:lnTo>
                  <a:lnTo>
                    <a:pt x="739" y="496"/>
                  </a:lnTo>
                  <a:lnTo>
                    <a:pt x="739" y="498"/>
                  </a:lnTo>
                  <a:lnTo>
                    <a:pt x="739" y="496"/>
                  </a:lnTo>
                  <a:lnTo>
                    <a:pt x="738" y="496"/>
                  </a:lnTo>
                  <a:lnTo>
                    <a:pt x="739" y="496"/>
                  </a:lnTo>
                  <a:lnTo>
                    <a:pt x="738" y="496"/>
                  </a:lnTo>
                  <a:lnTo>
                    <a:pt x="738" y="494"/>
                  </a:lnTo>
                  <a:lnTo>
                    <a:pt x="739" y="494"/>
                  </a:lnTo>
                  <a:lnTo>
                    <a:pt x="738" y="494"/>
                  </a:lnTo>
                  <a:lnTo>
                    <a:pt x="738" y="492"/>
                  </a:lnTo>
                  <a:lnTo>
                    <a:pt x="739" y="492"/>
                  </a:lnTo>
                  <a:lnTo>
                    <a:pt x="739" y="494"/>
                  </a:lnTo>
                  <a:lnTo>
                    <a:pt x="739" y="496"/>
                  </a:lnTo>
                  <a:lnTo>
                    <a:pt x="741" y="496"/>
                  </a:lnTo>
                  <a:lnTo>
                    <a:pt x="739" y="496"/>
                  </a:lnTo>
                  <a:lnTo>
                    <a:pt x="741" y="496"/>
                  </a:lnTo>
                  <a:lnTo>
                    <a:pt x="741" y="498"/>
                  </a:lnTo>
                  <a:lnTo>
                    <a:pt x="741" y="496"/>
                  </a:lnTo>
                  <a:lnTo>
                    <a:pt x="743" y="496"/>
                  </a:lnTo>
                  <a:lnTo>
                    <a:pt x="743" y="498"/>
                  </a:lnTo>
                  <a:lnTo>
                    <a:pt x="743" y="496"/>
                  </a:lnTo>
                  <a:lnTo>
                    <a:pt x="743" y="498"/>
                  </a:lnTo>
                  <a:lnTo>
                    <a:pt x="745" y="498"/>
                  </a:lnTo>
                  <a:lnTo>
                    <a:pt x="745" y="500"/>
                  </a:lnTo>
                  <a:lnTo>
                    <a:pt x="745" y="498"/>
                  </a:lnTo>
                  <a:lnTo>
                    <a:pt x="745" y="496"/>
                  </a:lnTo>
                  <a:lnTo>
                    <a:pt x="745" y="498"/>
                  </a:lnTo>
                  <a:lnTo>
                    <a:pt x="747" y="498"/>
                  </a:lnTo>
                  <a:lnTo>
                    <a:pt x="747" y="496"/>
                  </a:lnTo>
                  <a:lnTo>
                    <a:pt x="749" y="496"/>
                  </a:lnTo>
                  <a:lnTo>
                    <a:pt x="749" y="498"/>
                  </a:lnTo>
                  <a:lnTo>
                    <a:pt x="749" y="496"/>
                  </a:lnTo>
                  <a:lnTo>
                    <a:pt x="749" y="494"/>
                  </a:lnTo>
                  <a:lnTo>
                    <a:pt x="747" y="494"/>
                  </a:lnTo>
                  <a:lnTo>
                    <a:pt x="747" y="496"/>
                  </a:lnTo>
                  <a:lnTo>
                    <a:pt x="747" y="494"/>
                  </a:lnTo>
                  <a:lnTo>
                    <a:pt x="747" y="492"/>
                  </a:lnTo>
                  <a:lnTo>
                    <a:pt x="745" y="492"/>
                  </a:lnTo>
                  <a:lnTo>
                    <a:pt x="747" y="492"/>
                  </a:lnTo>
                  <a:lnTo>
                    <a:pt x="747" y="490"/>
                  </a:lnTo>
                  <a:lnTo>
                    <a:pt x="745" y="490"/>
                  </a:lnTo>
                  <a:lnTo>
                    <a:pt x="747" y="490"/>
                  </a:lnTo>
                  <a:lnTo>
                    <a:pt x="745" y="488"/>
                  </a:lnTo>
                  <a:lnTo>
                    <a:pt x="745" y="486"/>
                  </a:lnTo>
                  <a:lnTo>
                    <a:pt x="743" y="486"/>
                  </a:lnTo>
                  <a:lnTo>
                    <a:pt x="745" y="486"/>
                  </a:lnTo>
                  <a:lnTo>
                    <a:pt x="745" y="484"/>
                  </a:lnTo>
                  <a:lnTo>
                    <a:pt x="743" y="484"/>
                  </a:lnTo>
                  <a:lnTo>
                    <a:pt x="743" y="482"/>
                  </a:lnTo>
                  <a:lnTo>
                    <a:pt x="743" y="480"/>
                  </a:lnTo>
                  <a:lnTo>
                    <a:pt x="743" y="482"/>
                  </a:lnTo>
                  <a:lnTo>
                    <a:pt x="743" y="480"/>
                  </a:lnTo>
                  <a:lnTo>
                    <a:pt x="741" y="480"/>
                  </a:lnTo>
                  <a:lnTo>
                    <a:pt x="743" y="480"/>
                  </a:lnTo>
                  <a:lnTo>
                    <a:pt x="741" y="480"/>
                  </a:lnTo>
                  <a:lnTo>
                    <a:pt x="743" y="480"/>
                  </a:lnTo>
                  <a:lnTo>
                    <a:pt x="741" y="480"/>
                  </a:lnTo>
                  <a:lnTo>
                    <a:pt x="741" y="478"/>
                  </a:lnTo>
                  <a:lnTo>
                    <a:pt x="743" y="478"/>
                  </a:lnTo>
                  <a:lnTo>
                    <a:pt x="741" y="478"/>
                  </a:lnTo>
                  <a:lnTo>
                    <a:pt x="741" y="476"/>
                  </a:lnTo>
                  <a:lnTo>
                    <a:pt x="741" y="475"/>
                  </a:lnTo>
                  <a:lnTo>
                    <a:pt x="743" y="475"/>
                  </a:lnTo>
                  <a:lnTo>
                    <a:pt x="741" y="475"/>
                  </a:lnTo>
                  <a:lnTo>
                    <a:pt x="741" y="473"/>
                  </a:lnTo>
                  <a:lnTo>
                    <a:pt x="741" y="471"/>
                  </a:lnTo>
                  <a:lnTo>
                    <a:pt x="741" y="473"/>
                  </a:lnTo>
                  <a:lnTo>
                    <a:pt x="743" y="473"/>
                  </a:lnTo>
                  <a:lnTo>
                    <a:pt x="741" y="473"/>
                  </a:lnTo>
                  <a:lnTo>
                    <a:pt x="741" y="471"/>
                  </a:lnTo>
                  <a:lnTo>
                    <a:pt x="741" y="469"/>
                  </a:lnTo>
                  <a:lnTo>
                    <a:pt x="741" y="467"/>
                  </a:lnTo>
                  <a:lnTo>
                    <a:pt x="741" y="465"/>
                  </a:lnTo>
                  <a:lnTo>
                    <a:pt x="741" y="463"/>
                  </a:lnTo>
                  <a:lnTo>
                    <a:pt x="741" y="465"/>
                  </a:lnTo>
                  <a:lnTo>
                    <a:pt x="741" y="463"/>
                  </a:lnTo>
                  <a:lnTo>
                    <a:pt x="741" y="461"/>
                  </a:lnTo>
                  <a:lnTo>
                    <a:pt x="743" y="461"/>
                  </a:lnTo>
                  <a:lnTo>
                    <a:pt x="743" y="463"/>
                  </a:lnTo>
                  <a:lnTo>
                    <a:pt x="743" y="461"/>
                  </a:lnTo>
                  <a:lnTo>
                    <a:pt x="743" y="459"/>
                  </a:lnTo>
                  <a:lnTo>
                    <a:pt x="745" y="459"/>
                  </a:lnTo>
                  <a:lnTo>
                    <a:pt x="747" y="459"/>
                  </a:lnTo>
                  <a:lnTo>
                    <a:pt x="745" y="459"/>
                  </a:lnTo>
                  <a:lnTo>
                    <a:pt x="747" y="459"/>
                  </a:lnTo>
                  <a:lnTo>
                    <a:pt x="747" y="457"/>
                  </a:lnTo>
                  <a:lnTo>
                    <a:pt x="747" y="455"/>
                  </a:lnTo>
                  <a:lnTo>
                    <a:pt x="749" y="455"/>
                  </a:lnTo>
                  <a:lnTo>
                    <a:pt x="749" y="453"/>
                  </a:lnTo>
                  <a:lnTo>
                    <a:pt x="749" y="455"/>
                  </a:lnTo>
                  <a:lnTo>
                    <a:pt x="749" y="453"/>
                  </a:lnTo>
                  <a:lnTo>
                    <a:pt x="747" y="453"/>
                  </a:lnTo>
                  <a:lnTo>
                    <a:pt x="749" y="453"/>
                  </a:lnTo>
                  <a:lnTo>
                    <a:pt x="747" y="453"/>
                  </a:lnTo>
                  <a:lnTo>
                    <a:pt x="747" y="452"/>
                  </a:lnTo>
                  <a:lnTo>
                    <a:pt x="747" y="450"/>
                  </a:lnTo>
                  <a:lnTo>
                    <a:pt x="747" y="448"/>
                  </a:lnTo>
                  <a:lnTo>
                    <a:pt x="749" y="448"/>
                  </a:lnTo>
                  <a:lnTo>
                    <a:pt x="747" y="448"/>
                  </a:lnTo>
                  <a:lnTo>
                    <a:pt x="749" y="448"/>
                  </a:lnTo>
                  <a:lnTo>
                    <a:pt x="751" y="448"/>
                  </a:lnTo>
                  <a:lnTo>
                    <a:pt x="751" y="450"/>
                  </a:lnTo>
                  <a:lnTo>
                    <a:pt x="753" y="450"/>
                  </a:lnTo>
                  <a:lnTo>
                    <a:pt x="753" y="452"/>
                  </a:lnTo>
                  <a:lnTo>
                    <a:pt x="751" y="452"/>
                  </a:lnTo>
                  <a:lnTo>
                    <a:pt x="753" y="452"/>
                  </a:lnTo>
                  <a:lnTo>
                    <a:pt x="751" y="452"/>
                  </a:lnTo>
                  <a:lnTo>
                    <a:pt x="751" y="453"/>
                  </a:lnTo>
                  <a:lnTo>
                    <a:pt x="751" y="455"/>
                  </a:lnTo>
                  <a:lnTo>
                    <a:pt x="751" y="457"/>
                  </a:lnTo>
                  <a:lnTo>
                    <a:pt x="751" y="455"/>
                  </a:lnTo>
                  <a:lnTo>
                    <a:pt x="751" y="457"/>
                  </a:lnTo>
                  <a:lnTo>
                    <a:pt x="753" y="457"/>
                  </a:lnTo>
                  <a:lnTo>
                    <a:pt x="753" y="459"/>
                  </a:lnTo>
                  <a:lnTo>
                    <a:pt x="753" y="461"/>
                  </a:lnTo>
                  <a:lnTo>
                    <a:pt x="751" y="461"/>
                  </a:lnTo>
                  <a:lnTo>
                    <a:pt x="751" y="463"/>
                  </a:lnTo>
                  <a:lnTo>
                    <a:pt x="753" y="463"/>
                  </a:lnTo>
                  <a:lnTo>
                    <a:pt x="753" y="465"/>
                  </a:lnTo>
                  <a:lnTo>
                    <a:pt x="753" y="467"/>
                  </a:lnTo>
                  <a:lnTo>
                    <a:pt x="753" y="465"/>
                  </a:lnTo>
                  <a:lnTo>
                    <a:pt x="753" y="467"/>
                  </a:lnTo>
                  <a:lnTo>
                    <a:pt x="755" y="467"/>
                  </a:lnTo>
                  <a:lnTo>
                    <a:pt x="753" y="467"/>
                  </a:lnTo>
                  <a:lnTo>
                    <a:pt x="755" y="467"/>
                  </a:lnTo>
                  <a:lnTo>
                    <a:pt x="753" y="467"/>
                  </a:lnTo>
                  <a:lnTo>
                    <a:pt x="753" y="469"/>
                  </a:lnTo>
                  <a:lnTo>
                    <a:pt x="755" y="469"/>
                  </a:lnTo>
                  <a:lnTo>
                    <a:pt x="755" y="471"/>
                  </a:lnTo>
                  <a:lnTo>
                    <a:pt x="753" y="471"/>
                  </a:lnTo>
                  <a:lnTo>
                    <a:pt x="753" y="473"/>
                  </a:lnTo>
                  <a:lnTo>
                    <a:pt x="755" y="473"/>
                  </a:lnTo>
                  <a:lnTo>
                    <a:pt x="753" y="473"/>
                  </a:lnTo>
                  <a:lnTo>
                    <a:pt x="755" y="473"/>
                  </a:lnTo>
                  <a:lnTo>
                    <a:pt x="753" y="473"/>
                  </a:lnTo>
                  <a:lnTo>
                    <a:pt x="753" y="475"/>
                  </a:lnTo>
                  <a:lnTo>
                    <a:pt x="755" y="475"/>
                  </a:lnTo>
                  <a:lnTo>
                    <a:pt x="753" y="475"/>
                  </a:lnTo>
                  <a:lnTo>
                    <a:pt x="753" y="473"/>
                  </a:lnTo>
                  <a:lnTo>
                    <a:pt x="755" y="473"/>
                  </a:lnTo>
                  <a:lnTo>
                    <a:pt x="755" y="475"/>
                  </a:lnTo>
                  <a:lnTo>
                    <a:pt x="755" y="473"/>
                  </a:lnTo>
                  <a:lnTo>
                    <a:pt x="755" y="475"/>
                  </a:lnTo>
                  <a:lnTo>
                    <a:pt x="753" y="475"/>
                  </a:lnTo>
                  <a:lnTo>
                    <a:pt x="755" y="475"/>
                  </a:lnTo>
                  <a:lnTo>
                    <a:pt x="755" y="476"/>
                  </a:lnTo>
                  <a:lnTo>
                    <a:pt x="753" y="476"/>
                  </a:lnTo>
                  <a:lnTo>
                    <a:pt x="755" y="476"/>
                  </a:lnTo>
                  <a:lnTo>
                    <a:pt x="753" y="476"/>
                  </a:lnTo>
                  <a:lnTo>
                    <a:pt x="753" y="478"/>
                  </a:lnTo>
                  <a:lnTo>
                    <a:pt x="753" y="476"/>
                  </a:lnTo>
                  <a:lnTo>
                    <a:pt x="753" y="478"/>
                  </a:lnTo>
                  <a:lnTo>
                    <a:pt x="753" y="476"/>
                  </a:lnTo>
                  <a:lnTo>
                    <a:pt x="753" y="478"/>
                  </a:lnTo>
                  <a:lnTo>
                    <a:pt x="755" y="478"/>
                  </a:lnTo>
                  <a:lnTo>
                    <a:pt x="755" y="476"/>
                  </a:lnTo>
                  <a:lnTo>
                    <a:pt x="755" y="478"/>
                  </a:lnTo>
                  <a:lnTo>
                    <a:pt x="755" y="476"/>
                  </a:lnTo>
                  <a:lnTo>
                    <a:pt x="755" y="478"/>
                  </a:lnTo>
                  <a:lnTo>
                    <a:pt x="755" y="480"/>
                  </a:lnTo>
                  <a:lnTo>
                    <a:pt x="755" y="482"/>
                  </a:lnTo>
                  <a:lnTo>
                    <a:pt x="755" y="480"/>
                  </a:lnTo>
                  <a:lnTo>
                    <a:pt x="757" y="480"/>
                  </a:lnTo>
                  <a:lnTo>
                    <a:pt x="757" y="478"/>
                  </a:lnTo>
                  <a:lnTo>
                    <a:pt x="757" y="480"/>
                  </a:lnTo>
                  <a:lnTo>
                    <a:pt x="757" y="482"/>
                  </a:lnTo>
                  <a:lnTo>
                    <a:pt x="757" y="484"/>
                  </a:lnTo>
                  <a:lnTo>
                    <a:pt x="755" y="484"/>
                  </a:lnTo>
                  <a:lnTo>
                    <a:pt x="755" y="486"/>
                  </a:lnTo>
                  <a:lnTo>
                    <a:pt x="755" y="484"/>
                  </a:lnTo>
                  <a:lnTo>
                    <a:pt x="757" y="484"/>
                  </a:lnTo>
                  <a:lnTo>
                    <a:pt x="757" y="486"/>
                  </a:lnTo>
                  <a:lnTo>
                    <a:pt x="757" y="484"/>
                  </a:lnTo>
                  <a:lnTo>
                    <a:pt x="757" y="486"/>
                  </a:lnTo>
                  <a:lnTo>
                    <a:pt x="755" y="486"/>
                  </a:lnTo>
                  <a:lnTo>
                    <a:pt x="757" y="486"/>
                  </a:lnTo>
                  <a:lnTo>
                    <a:pt x="757" y="484"/>
                  </a:lnTo>
                  <a:lnTo>
                    <a:pt x="759" y="484"/>
                  </a:lnTo>
                  <a:lnTo>
                    <a:pt x="759" y="482"/>
                  </a:lnTo>
                  <a:lnTo>
                    <a:pt x="759" y="484"/>
                  </a:lnTo>
                  <a:lnTo>
                    <a:pt x="757" y="484"/>
                  </a:lnTo>
                  <a:lnTo>
                    <a:pt x="757" y="486"/>
                  </a:lnTo>
                  <a:lnTo>
                    <a:pt x="759" y="486"/>
                  </a:lnTo>
                  <a:lnTo>
                    <a:pt x="759" y="484"/>
                  </a:lnTo>
                  <a:lnTo>
                    <a:pt x="759" y="482"/>
                  </a:lnTo>
                  <a:lnTo>
                    <a:pt x="759" y="484"/>
                  </a:lnTo>
                  <a:lnTo>
                    <a:pt x="761" y="484"/>
                  </a:lnTo>
                  <a:lnTo>
                    <a:pt x="759" y="484"/>
                  </a:lnTo>
                  <a:lnTo>
                    <a:pt x="761" y="484"/>
                  </a:lnTo>
                  <a:lnTo>
                    <a:pt x="759" y="484"/>
                  </a:lnTo>
                  <a:lnTo>
                    <a:pt x="761" y="484"/>
                  </a:lnTo>
                  <a:lnTo>
                    <a:pt x="759" y="484"/>
                  </a:lnTo>
                  <a:lnTo>
                    <a:pt x="759" y="486"/>
                  </a:lnTo>
                  <a:lnTo>
                    <a:pt x="759" y="488"/>
                  </a:lnTo>
                  <a:lnTo>
                    <a:pt x="759" y="486"/>
                  </a:lnTo>
                  <a:lnTo>
                    <a:pt x="761" y="486"/>
                  </a:lnTo>
                  <a:lnTo>
                    <a:pt x="761" y="488"/>
                  </a:lnTo>
                  <a:lnTo>
                    <a:pt x="761" y="486"/>
                  </a:lnTo>
                  <a:lnTo>
                    <a:pt x="761" y="488"/>
                  </a:lnTo>
                  <a:lnTo>
                    <a:pt x="763" y="488"/>
                  </a:lnTo>
                  <a:lnTo>
                    <a:pt x="761" y="488"/>
                  </a:lnTo>
                  <a:lnTo>
                    <a:pt x="763" y="488"/>
                  </a:lnTo>
                  <a:lnTo>
                    <a:pt x="761" y="488"/>
                  </a:lnTo>
                  <a:lnTo>
                    <a:pt x="763" y="488"/>
                  </a:lnTo>
                  <a:lnTo>
                    <a:pt x="763" y="486"/>
                  </a:lnTo>
                  <a:lnTo>
                    <a:pt x="763" y="488"/>
                  </a:lnTo>
                  <a:lnTo>
                    <a:pt x="763" y="486"/>
                  </a:lnTo>
                  <a:lnTo>
                    <a:pt x="763" y="488"/>
                  </a:lnTo>
                  <a:lnTo>
                    <a:pt x="763" y="490"/>
                  </a:lnTo>
                  <a:lnTo>
                    <a:pt x="763" y="488"/>
                  </a:lnTo>
                  <a:lnTo>
                    <a:pt x="763" y="490"/>
                  </a:lnTo>
                  <a:lnTo>
                    <a:pt x="763" y="492"/>
                  </a:lnTo>
                  <a:lnTo>
                    <a:pt x="764" y="492"/>
                  </a:lnTo>
                  <a:lnTo>
                    <a:pt x="763" y="492"/>
                  </a:lnTo>
                  <a:lnTo>
                    <a:pt x="763" y="490"/>
                  </a:lnTo>
                  <a:lnTo>
                    <a:pt x="764" y="490"/>
                  </a:lnTo>
                  <a:lnTo>
                    <a:pt x="763" y="490"/>
                  </a:lnTo>
                  <a:lnTo>
                    <a:pt x="764" y="490"/>
                  </a:lnTo>
                  <a:lnTo>
                    <a:pt x="763" y="490"/>
                  </a:lnTo>
                  <a:lnTo>
                    <a:pt x="764" y="490"/>
                  </a:lnTo>
                  <a:lnTo>
                    <a:pt x="763" y="490"/>
                  </a:lnTo>
                  <a:lnTo>
                    <a:pt x="763" y="488"/>
                  </a:lnTo>
                  <a:lnTo>
                    <a:pt x="764" y="488"/>
                  </a:lnTo>
                  <a:lnTo>
                    <a:pt x="764" y="490"/>
                  </a:lnTo>
                  <a:lnTo>
                    <a:pt x="764" y="492"/>
                  </a:lnTo>
                  <a:lnTo>
                    <a:pt x="766" y="492"/>
                  </a:lnTo>
                  <a:lnTo>
                    <a:pt x="766" y="494"/>
                  </a:lnTo>
                  <a:lnTo>
                    <a:pt x="766" y="492"/>
                  </a:lnTo>
                  <a:lnTo>
                    <a:pt x="766" y="490"/>
                  </a:lnTo>
                  <a:lnTo>
                    <a:pt x="766" y="492"/>
                  </a:lnTo>
                  <a:lnTo>
                    <a:pt x="766" y="490"/>
                  </a:lnTo>
                  <a:lnTo>
                    <a:pt x="766" y="492"/>
                  </a:lnTo>
                  <a:lnTo>
                    <a:pt x="766" y="490"/>
                  </a:lnTo>
                  <a:lnTo>
                    <a:pt x="768" y="490"/>
                  </a:lnTo>
                  <a:lnTo>
                    <a:pt x="768" y="492"/>
                  </a:lnTo>
                  <a:lnTo>
                    <a:pt x="768" y="494"/>
                  </a:lnTo>
                  <a:lnTo>
                    <a:pt x="770" y="494"/>
                  </a:lnTo>
                  <a:lnTo>
                    <a:pt x="768" y="494"/>
                  </a:lnTo>
                  <a:lnTo>
                    <a:pt x="768" y="492"/>
                  </a:lnTo>
                  <a:lnTo>
                    <a:pt x="768" y="490"/>
                  </a:lnTo>
                  <a:lnTo>
                    <a:pt x="768" y="488"/>
                  </a:lnTo>
                  <a:lnTo>
                    <a:pt x="768" y="486"/>
                  </a:lnTo>
                  <a:lnTo>
                    <a:pt x="768" y="484"/>
                  </a:lnTo>
                  <a:lnTo>
                    <a:pt x="770" y="484"/>
                  </a:lnTo>
                  <a:lnTo>
                    <a:pt x="770" y="482"/>
                  </a:lnTo>
                  <a:lnTo>
                    <a:pt x="770" y="480"/>
                  </a:lnTo>
                  <a:lnTo>
                    <a:pt x="770" y="478"/>
                  </a:lnTo>
                  <a:lnTo>
                    <a:pt x="770" y="476"/>
                  </a:lnTo>
                  <a:lnTo>
                    <a:pt x="770" y="475"/>
                  </a:lnTo>
                  <a:lnTo>
                    <a:pt x="770" y="473"/>
                  </a:lnTo>
                  <a:lnTo>
                    <a:pt x="768" y="473"/>
                  </a:lnTo>
                  <a:lnTo>
                    <a:pt x="768" y="471"/>
                  </a:lnTo>
                  <a:lnTo>
                    <a:pt x="768" y="469"/>
                  </a:lnTo>
                  <a:lnTo>
                    <a:pt x="766" y="469"/>
                  </a:lnTo>
                  <a:lnTo>
                    <a:pt x="766" y="467"/>
                  </a:lnTo>
                  <a:lnTo>
                    <a:pt x="766" y="465"/>
                  </a:lnTo>
                  <a:lnTo>
                    <a:pt x="766" y="463"/>
                  </a:lnTo>
                  <a:lnTo>
                    <a:pt x="764" y="463"/>
                  </a:lnTo>
                  <a:lnTo>
                    <a:pt x="766" y="463"/>
                  </a:lnTo>
                  <a:lnTo>
                    <a:pt x="764" y="463"/>
                  </a:lnTo>
                  <a:lnTo>
                    <a:pt x="766" y="463"/>
                  </a:lnTo>
                  <a:lnTo>
                    <a:pt x="768" y="463"/>
                  </a:lnTo>
                  <a:lnTo>
                    <a:pt x="768" y="465"/>
                  </a:lnTo>
                  <a:lnTo>
                    <a:pt x="770" y="465"/>
                  </a:lnTo>
                  <a:lnTo>
                    <a:pt x="770" y="463"/>
                  </a:lnTo>
                  <a:lnTo>
                    <a:pt x="770" y="465"/>
                  </a:lnTo>
                  <a:lnTo>
                    <a:pt x="772" y="465"/>
                  </a:lnTo>
                  <a:lnTo>
                    <a:pt x="772" y="467"/>
                  </a:lnTo>
                  <a:lnTo>
                    <a:pt x="774" y="467"/>
                  </a:lnTo>
                  <a:lnTo>
                    <a:pt x="772" y="467"/>
                  </a:lnTo>
                  <a:lnTo>
                    <a:pt x="774" y="467"/>
                  </a:lnTo>
                  <a:lnTo>
                    <a:pt x="774" y="469"/>
                  </a:lnTo>
                  <a:lnTo>
                    <a:pt x="772" y="469"/>
                  </a:lnTo>
                  <a:lnTo>
                    <a:pt x="774" y="469"/>
                  </a:lnTo>
                  <a:lnTo>
                    <a:pt x="776" y="469"/>
                  </a:lnTo>
                  <a:lnTo>
                    <a:pt x="776" y="467"/>
                  </a:lnTo>
                  <a:lnTo>
                    <a:pt x="776" y="469"/>
                  </a:lnTo>
                  <a:lnTo>
                    <a:pt x="778" y="469"/>
                  </a:lnTo>
                  <a:lnTo>
                    <a:pt x="776" y="469"/>
                  </a:lnTo>
                  <a:lnTo>
                    <a:pt x="778" y="469"/>
                  </a:lnTo>
                  <a:lnTo>
                    <a:pt x="778" y="471"/>
                  </a:lnTo>
                  <a:lnTo>
                    <a:pt x="778" y="473"/>
                  </a:lnTo>
                  <a:lnTo>
                    <a:pt x="778" y="475"/>
                  </a:lnTo>
                  <a:lnTo>
                    <a:pt x="778" y="473"/>
                  </a:lnTo>
                  <a:lnTo>
                    <a:pt x="778" y="475"/>
                  </a:lnTo>
                  <a:lnTo>
                    <a:pt x="780" y="475"/>
                  </a:lnTo>
                  <a:lnTo>
                    <a:pt x="782" y="475"/>
                  </a:lnTo>
                  <a:lnTo>
                    <a:pt x="784" y="475"/>
                  </a:lnTo>
                  <a:lnTo>
                    <a:pt x="784" y="476"/>
                  </a:lnTo>
                  <a:lnTo>
                    <a:pt x="782" y="476"/>
                  </a:lnTo>
                  <a:lnTo>
                    <a:pt x="782" y="478"/>
                  </a:lnTo>
                  <a:lnTo>
                    <a:pt x="784" y="478"/>
                  </a:lnTo>
                  <a:lnTo>
                    <a:pt x="784" y="480"/>
                  </a:lnTo>
                  <a:lnTo>
                    <a:pt x="784" y="478"/>
                  </a:lnTo>
                  <a:lnTo>
                    <a:pt x="784" y="480"/>
                  </a:lnTo>
                  <a:lnTo>
                    <a:pt x="784" y="482"/>
                  </a:lnTo>
                  <a:lnTo>
                    <a:pt x="784" y="480"/>
                  </a:lnTo>
                  <a:lnTo>
                    <a:pt x="784" y="482"/>
                  </a:lnTo>
                  <a:lnTo>
                    <a:pt x="784" y="484"/>
                  </a:lnTo>
                  <a:lnTo>
                    <a:pt x="784" y="486"/>
                  </a:lnTo>
                  <a:lnTo>
                    <a:pt x="786" y="486"/>
                  </a:lnTo>
                  <a:lnTo>
                    <a:pt x="786" y="488"/>
                  </a:lnTo>
                  <a:lnTo>
                    <a:pt x="784" y="488"/>
                  </a:lnTo>
                  <a:lnTo>
                    <a:pt x="784" y="490"/>
                  </a:lnTo>
                  <a:lnTo>
                    <a:pt x="786" y="490"/>
                  </a:lnTo>
                  <a:lnTo>
                    <a:pt x="784" y="490"/>
                  </a:lnTo>
                  <a:lnTo>
                    <a:pt x="784" y="492"/>
                  </a:lnTo>
                  <a:lnTo>
                    <a:pt x="784" y="490"/>
                  </a:lnTo>
                  <a:lnTo>
                    <a:pt x="784" y="492"/>
                  </a:lnTo>
                  <a:lnTo>
                    <a:pt x="786" y="492"/>
                  </a:lnTo>
                  <a:lnTo>
                    <a:pt x="786" y="494"/>
                  </a:lnTo>
                  <a:lnTo>
                    <a:pt x="784" y="494"/>
                  </a:lnTo>
                  <a:lnTo>
                    <a:pt x="786" y="494"/>
                  </a:lnTo>
                  <a:lnTo>
                    <a:pt x="786" y="496"/>
                  </a:lnTo>
                  <a:lnTo>
                    <a:pt x="787" y="496"/>
                  </a:lnTo>
                  <a:lnTo>
                    <a:pt x="787" y="498"/>
                  </a:lnTo>
                  <a:lnTo>
                    <a:pt x="786" y="498"/>
                  </a:lnTo>
                  <a:lnTo>
                    <a:pt x="787" y="498"/>
                  </a:lnTo>
                  <a:lnTo>
                    <a:pt x="787" y="500"/>
                  </a:lnTo>
                  <a:lnTo>
                    <a:pt x="787" y="501"/>
                  </a:lnTo>
                  <a:lnTo>
                    <a:pt x="789" y="501"/>
                  </a:lnTo>
                  <a:lnTo>
                    <a:pt x="787" y="501"/>
                  </a:lnTo>
                  <a:lnTo>
                    <a:pt x="787" y="503"/>
                  </a:lnTo>
                  <a:lnTo>
                    <a:pt x="786" y="503"/>
                  </a:lnTo>
                  <a:lnTo>
                    <a:pt x="786" y="505"/>
                  </a:lnTo>
                  <a:lnTo>
                    <a:pt x="787" y="505"/>
                  </a:lnTo>
                  <a:lnTo>
                    <a:pt x="787" y="503"/>
                  </a:lnTo>
                  <a:lnTo>
                    <a:pt x="789" y="503"/>
                  </a:lnTo>
                  <a:lnTo>
                    <a:pt x="791" y="503"/>
                  </a:lnTo>
                  <a:lnTo>
                    <a:pt x="789" y="503"/>
                  </a:lnTo>
                  <a:lnTo>
                    <a:pt x="791" y="503"/>
                  </a:lnTo>
                  <a:lnTo>
                    <a:pt x="791" y="505"/>
                  </a:lnTo>
                  <a:lnTo>
                    <a:pt x="789" y="505"/>
                  </a:lnTo>
                  <a:lnTo>
                    <a:pt x="791" y="505"/>
                  </a:lnTo>
                  <a:lnTo>
                    <a:pt x="793" y="505"/>
                  </a:lnTo>
                  <a:lnTo>
                    <a:pt x="791" y="505"/>
                  </a:lnTo>
                  <a:lnTo>
                    <a:pt x="791" y="507"/>
                  </a:lnTo>
                  <a:lnTo>
                    <a:pt x="789" y="507"/>
                  </a:lnTo>
                  <a:lnTo>
                    <a:pt x="789" y="509"/>
                  </a:lnTo>
                  <a:lnTo>
                    <a:pt x="787" y="509"/>
                  </a:lnTo>
                  <a:lnTo>
                    <a:pt x="789" y="509"/>
                  </a:lnTo>
                  <a:lnTo>
                    <a:pt x="791" y="509"/>
                  </a:lnTo>
                  <a:lnTo>
                    <a:pt x="791" y="507"/>
                  </a:lnTo>
                  <a:lnTo>
                    <a:pt x="791" y="509"/>
                  </a:lnTo>
                  <a:lnTo>
                    <a:pt x="791" y="507"/>
                  </a:lnTo>
                  <a:lnTo>
                    <a:pt x="791" y="509"/>
                  </a:lnTo>
                  <a:lnTo>
                    <a:pt x="793" y="509"/>
                  </a:lnTo>
                  <a:lnTo>
                    <a:pt x="791" y="509"/>
                  </a:lnTo>
                  <a:lnTo>
                    <a:pt x="791" y="511"/>
                  </a:lnTo>
                  <a:lnTo>
                    <a:pt x="789" y="511"/>
                  </a:lnTo>
                  <a:lnTo>
                    <a:pt x="791" y="511"/>
                  </a:lnTo>
                  <a:lnTo>
                    <a:pt x="793" y="511"/>
                  </a:lnTo>
                  <a:lnTo>
                    <a:pt x="793" y="509"/>
                  </a:lnTo>
                  <a:lnTo>
                    <a:pt x="793" y="511"/>
                  </a:lnTo>
                  <a:lnTo>
                    <a:pt x="793" y="513"/>
                  </a:lnTo>
                  <a:lnTo>
                    <a:pt x="791" y="513"/>
                  </a:lnTo>
                  <a:lnTo>
                    <a:pt x="793" y="513"/>
                  </a:lnTo>
                  <a:lnTo>
                    <a:pt x="795" y="513"/>
                  </a:lnTo>
                  <a:lnTo>
                    <a:pt x="795" y="515"/>
                  </a:lnTo>
                  <a:lnTo>
                    <a:pt x="795" y="517"/>
                  </a:lnTo>
                  <a:lnTo>
                    <a:pt x="797" y="517"/>
                  </a:lnTo>
                  <a:lnTo>
                    <a:pt x="797" y="519"/>
                  </a:lnTo>
                  <a:lnTo>
                    <a:pt x="797" y="521"/>
                  </a:lnTo>
                  <a:lnTo>
                    <a:pt x="797" y="523"/>
                  </a:lnTo>
                  <a:lnTo>
                    <a:pt x="795" y="523"/>
                  </a:lnTo>
                  <a:lnTo>
                    <a:pt x="797" y="523"/>
                  </a:lnTo>
                  <a:lnTo>
                    <a:pt x="797" y="524"/>
                  </a:lnTo>
                  <a:lnTo>
                    <a:pt x="795" y="524"/>
                  </a:lnTo>
                  <a:lnTo>
                    <a:pt x="797" y="524"/>
                  </a:lnTo>
                  <a:lnTo>
                    <a:pt x="795" y="524"/>
                  </a:lnTo>
                  <a:lnTo>
                    <a:pt x="795" y="526"/>
                  </a:lnTo>
                  <a:lnTo>
                    <a:pt x="797" y="526"/>
                  </a:lnTo>
                  <a:lnTo>
                    <a:pt x="797" y="528"/>
                  </a:lnTo>
                  <a:lnTo>
                    <a:pt x="797" y="530"/>
                  </a:lnTo>
                  <a:lnTo>
                    <a:pt x="797" y="532"/>
                  </a:lnTo>
                  <a:lnTo>
                    <a:pt x="795" y="532"/>
                  </a:lnTo>
                  <a:lnTo>
                    <a:pt x="795" y="534"/>
                  </a:lnTo>
                  <a:lnTo>
                    <a:pt x="793" y="534"/>
                  </a:lnTo>
                  <a:lnTo>
                    <a:pt x="791" y="534"/>
                  </a:lnTo>
                  <a:lnTo>
                    <a:pt x="789" y="534"/>
                  </a:lnTo>
                  <a:lnTo>
                    <a:pt x="789" y="532"/>
                  </a:lnTo>
                  <a:lnTo>
                    <a:pt x="787" y="532"/>
                  </a:lnTo>
                  <a:lnTo>
                    <a:pt x="787" y="530"/>
                  </a:lnTo>
                  <a:lnTo>
                    <a:pt x="787" y="532"/>
                  </a:lnTo>
                  <a:lnTo>
                    <a:pt x="787" y="534"/>
                  </a:lnTo>
                  <a:lnTo>
                    <a:pt x="786" y="534"/>
                  </a:lnTo>
                  <a:lnTo>
                    <a:pt x="784" y="534"/>
                  </a:lnTo>
                  <a:lnTo>
                    <a:pt x="786" y="534"/>
                  </a:lnTo>
                  <a:lnTo>
                    <a:pt x="786" y="536"/>
                  </a:lnTo>
                  <a:lnTo>
                    <a:pt x="784" y="536"/>
                  </a:lnTo>
                  <a:lnTo>
                    <a:pt x="784" y="534"/>
                  </a:lnTo>
                  <a:lnTo>
                    <a:pt x="784" y="532"/>
                  </a:lnTo>
                  <a:lnTo>
                    <a:pt x="784" y="534"/>
                  </a:lnTo>
                  <a:lnTo>
                    <a:pt x="784" y="536"/>
                  </a:lnTo>
                  <a:lnTo>
                    <a:pt x="784" y="538"/>
                  </a:lnTo>
                  <a:lnTo>
                    <a:pt x="784" y="540"/>
                  </a:lnTo>
                  <a:lnTo>
                    <a:pt x="784" y="542"/>
                  </a:lnTo>
                  <a:lnTo>
                    <a:pt x="784" y="544"/>
                  </a:lnTo>
                  <a:lnTo>
                    <a:pt x="782" y="544"/>
                  </a:lnTo>
                  <a:lnTo>
                    <a:pt x="782" y="546"/>
                  </a:lnTo>
                  <a:lnTo>
                    <a:pt x="780" y="546"/>
                  </a:lnTo>
                  <a:lnTo>
                    <a:pt x="780" y="544"/>
                  </a:lnTo>
                  <a:lnTo>
                    <a:pt x="780" y="546"/>
                  </a:lnTo>
                  <a:lnTo>
                    <a:pt x="778" y="546"/>
                  </a:lnTo>
                  <a:lnTo>
                    <a:pt x="778" y="544"/>
                  </a:lnTo>
                  <a:lnTo>
                    <a:pt x="776" y="544"/>
                  </a:lnTo>
                  <a:lnTo>
                    <a:pt x="776" y="542"/>
                  </a:lnTo>
                  <a:lnTo>
                    <a:pt x="774" y="542"/>
                  </a:lnTo>
                  <a:lnTo>
                    <a:pt x="774" y="540"/>
                  </a:lnTo>
                  <a:lnTo>
                    <a:pt x="774" y="538"/>
                  </a:lnTo>
                  <a:lnTo>
                    <a:pt x="772" y="538"/>
                  </a:lnTo>
                  <a:lnTo>
                    <a:pt x="772" y="536"/>
                  </a:lnTo>
                  <a:lnTo>
                    <a:pt x="770" y="536"/>
                  </a:lnTo>
                  <a:lnTo>
                    <a:pt x="770" y="534"/>
                  </a:lnTo>
                  <a:lnTo>
                    <a:pt x="770" y="532"/>
                  </a:lnTo>
                  <a:lnTo>
                    <a:pt x="770" y="530"/>
                  </a:lnTo>
                  <a:lnTo>
                    <a:pt x="768" y="530"/>
                  </a:lnTo>
                  <a:lnTo>
                    <a:pt x="770" y="530"/>
                  </a:lnTo>
                  <a:lnTo>
                    <a:pt x="770" y="528"/>
                  </a:lnTo>
                  <a:lnTo>
                    <a:pt x="770" y="526"/>
                  </a:lnTo>
                  <a:lnTo>
                    <a:pt x="772" y="526"/>
                  </a:lnTo>
                  <a:lnTo>
                    <a:pt x="770" y="526"/>
                  </a:lnTo>
                  <a:lnTo>
                    <a:pt x="770" y="524"/>
                  </a:lnTo>
                  <a:lnTo>
                    <a:pt x="770" y="526"/>
                  </a:lnTo>
                  <a:lnTo>
                    <a:pt x="770" y="528"/>
                  </a:lnTo>
                  <a:lnTo>
                    <a:pt x="770" y="526"/>
                  </a:lnTo>
                  <a:lnTo>
                    <a:pt x="768" y="526"/>
                  </a:lnTo>
                  <a:lnTo>
                    <a:pt x="768" y="524"/>
                  </a:lnTo>
                  <a:lnTo>
                    <a:pt x="768" y="526"/>
                  </a:lnTo>
                  <a:lnTo>
                    <a:pt x="768" y="528"/>
                  </a:lnTo>
                  <a:lnTo>
                    <a:pt x="766" y="528"/>
                  </a:lnTo>
                  <a:lnTo>
                    <a:pt x="766" y="526"/>
                  </a:lnTo>
                  <a:lnTo>
                    <a:pt x="764" y="526"/>
                  </a:lnTo>
                  <a:lnTo>
                    <a:pt x="764" y="528"/>
                  </a:lnTo>
                  <a:lnTo>
                    <a:pt x="764" y="526"/>
                  </a:lnTo>
                  <a:lnTo>
                    <a:pt x="764" y="524"/>
                  </a:lnTo>
                  <a:lnTo>
                    <a:pt x="764" y="523"/>
                  </a:lnTo>
                  <a:lnTo>
                    <a:pt x="764" y="521"/>
                  </a:lnTo>
                  <a:lnTo>
                    <a:pt x="764" y="519"/>
                  </a:lnTo>
                  <a:lnTo>
                    <a:pt x="764" y="517"/>
                  </a:lnTo>
                  <a:lnTo>
                    <a:pt x="766" y="517"/>
                  </a:lnTo>
                  <a:lnTo>
                    <a:pt x="766" y="515"/>
                  </a:lnTo>
                  <a:lnTo>
                    <a:pt x="766" y="513"/>
                  </a:lnTo>
                  <a:lnTo>
                    <a:pt x="766" y="511"/>
                  </a:lnTo>
                  <a:lnTo>
                    <a:pt x="766" y="513"/>
                  </a:lnTo>
                  <a:lnTo>
                    <a:pt x="764" y="513"/>
                  </a:lnTo>
                  <a:lnTo>
                    <a:pt x="766" y="513"/>
                  </a:lnTo>
                  <a:lnTo>
                    <a:pt x="766" y="515"/>
                  </a:lnTo>
                  <a:lnTo>
                    <a:pt x="764" y="515"/>
                  </a:lnTo>
                  <a:lnTo>
                    <a:pt x="764" y="517"/>
                  </a:lnTo>
                  <a:lnTo>
                    <a:pt x="763" y="517"/>
                  </a:lnTo>
                  <a:lnTo>
                    <a:pt x="763" y="515"/>
                  </a:lnTo>
                  <a:lnTo>
                    <a:pt x="763" y="517"/>
                  </a:lnTo>
                  <a:lnTo>
                    <a:pt x="763" y="515"/>
                  </a:lnTo>
                  <a:lnTo>
                    <a:pt x="761" y="515"/>
                  </a:lnTo>
                  <a:lnTo>
                    <a:pt x="761" y="513"/>
                  </a:lnTo>
                  <a:lnTo>
                    <a:pt x="759" y="513"/>
                  </a:lnTo>
                  <a:lnTo>
                    <a:pt x="761" y="513"/>
                  </a:lnTo>
                  <a:lnTo>
                    <a:pt x="761" y="515"/>
                  </a:lnTo>
                  <a:lnTo>
                    <a:pt x="761" y="517"/>
                  </a:lnTo>
                  <a:lnTo>
                    <a:pt x="761" y="519"/>
                  </a:lnTo>
                  <a:lnTo>
                    <a:pt x="761" y="521"/>
                  </a:lnTo>
                  <a:lnTo>
                    <a:pt x="759" y="519"/>
                  </a:lnTo>
                  <a:lnTo>
                    <a:pt x="759" y="517"/>
                  </a:lnTo>
                  <a:lnTo>
                    <a:pt x="759" y="519"/>
                  </a:lnTo>
                  <a:lnTo>
                    <a:pt x="759" y="521"/>
                  </a:lnTo>
                  <a:lnTo>
                    <a:pt x="759" y="523"/>
                  </a:lnTo>
                  <a:lnTo>
                    <a:pt x="761" y="523"/>
                  </a:lnTo>
                  <a:lnTo>
                    <a:pt x="759" y="523"/>
                  </a:lnTo>
                  <a:lnTo>
                    <a:pt x="759" y="524"/>
                  </a:lnTo>
                  <a:lnTo>
                    <a:pt x="761" y="524"/>
                  </a:lnTo>
                  <a:lnTo>
                    <a:pt x="761" y="526"/>
                  </a:lnTo>
                  <a:lnTo>
                    <a:pt x="759" y="526"/>
                  </a:lnTo>
                  <a:lnTo>
                    <a:pt x="759" y="528"/>
                  </a:lnTo>
                  <a:lnTo>
                    <a:pt x="759" y="526"/>
                  </a:lnTo>
                  <a:lnTo>
                    <a:pt x="759" y="528"/>
                  </a:lnTo>
                  <a:lnTo>
                    <a:pt x="759" y="530"/>
                  </a:lnTo>
                  <a:lnTo>
                    <a:pt x="759" y="532"/>
                  </a:lnTo>
                  <a:lnTo>
                    <a:pt x="759" y="534"/>
                  </a:lnTo>
                  <a:lnTo>
                    <a:pt x="759" y="536"/>
                  </a:lnTo>
                  <a:lnTo>
                    <a:pt x="759" y="538"/>
                  </a:lnTo>
                  <a:lnTo>
                    <a:pt x="759" y="540"/>
                  </a:lnTo>
                  <a:lnTo>
                    <a:pt x="759" y="538"/>
                  </a:lnTo>
                  <a:lnTo>
                    <a:pt x="759" y="540"/>
                  </a:lnTo>
                  <a:lnTo>
                    <a:pt x="759" y="542"/>
                  </a:lnTo>
                  <a:lnTo>
                    <a:pt x="759" y="544"/>
                  </a:lnTo>
                  <a:lnTo>
                    <a:pt x="759" y="542"/>
                  </a:lnTo>
                  <a:lnTo>
                    <a:pt x="759" y="544"/>
                  </a:lnTo>
                  <a:lnTo>
                    <a:pt x="757" y="544"/>
                  </a:lnTo>
                  <a:lnTo>
                    <a:pt x="757" y="546"/>
                  </a:lnTo>
                  <a:lnTo>
                    <a:pt x="757" y="548"/>
                  </a:lnTo>
                  <a:lnTo>
                    <a:pt x="755" y="548"/>
                  </a:lnTo>
                  <a:lnTo>
                    <a:pt x="753" y="548"/>
                  </a:lnTo>
                  <a:lnTo>
                    <a:pt x="753" y="549"/>
                  </a:lnTo>
                  <a:lnTo>
                    <a:pt x="751" y="549"/>
                  </a:lnTo>
                  <a:lnTo>
                    <a:pt x="751" y="548"/>
                  </a:lnTo>
                  <a:lnTo>
                    <a:pt x="749" y="548"/>
                  </a:lnTo>
                  <a:lnTo>
                    <a:pt x="749" y="546"/>
                  </a:lnTo>
                  <a:lnTo>
                    <a:pt x="749" y="544"/>
                  </a:lnTo>
                  <a:lnTo>
                    <a:pt x="747" y="544"/>
                  </a:lnTo>
                  <a:lnTo>
                    <a:pt x="747" y="542"/>
                  </a:lnTo>
                  <a:lnTo>
                    <a:pt x="747" y="540"/>
                  </a:lnTo>
                  <a:lnTo>
                    <a:pt x="747" y="538"/>
                  </a:lnTo>
                  <a:lnTo>
                    <a:pt x="747" y="536"/>
                  </a:lnTo>
                  <a:lnTo>
                    <a:pt x="745" y="536"/>
                  </a:lnTo>
                  <a:lnTo>
                    <a:pt x="745" y="534"/>
                  </a:lnTo>
                  <a:lnTo>
                    <a:pt x="745" y="532"/>
                  </a:lnTo>
                  <a:lnTo>
                    <a:pt x="745" y="530"/>
                  </a:lnTo>
                  <a:lnTo>
                    <a:pt x="745" y="528"/>
                  </a:lnTo>
                  <a:lnTo>
                    <a:pt x="743" y="528"/>
                  </a:lnTo>
                  <a:lnTo>
                    <a:pt x="743" y="526"/>
                  </a:lnTo>
                  <a:lnTo>
                    <a:pt x="743" y="524"/>
                  </a:lnTo>
                  <a:lnTo>
                    <a:pt x="743" y="523"/>
                  </a:lnTo>
                  <a:lnTo>
                    <a:pt x="745" y="523"/>
                  </a:lnTo>
                  <a:lnTo>
                    <a:pt x="745" y="521"/>
                  </a:lnTo>
                  <a:lnTo>
                    <a:pt x="745" y="519"/>
                  </a:lnTo>
                  <a:lnTo>
                    <a:pt x="747" y="519"/>
                  </a:lnTo>
                  <a:lnTo>
                    <a:pt x="747" y="517"/>
                  </a:lnTo>
                  <a:lnTo>
                    <a:pt x="747" y="519"/>
                  </a:lnTo>
                  <a:lnTo>
                    <a:pt x="747" y="517"/>
                  </a:lnTo>
                  <a:lnTo>
                    <a:pt x="749" y="517"/>
                  </a:lnTo>
                  <a:lnTo>
                    <a:pt x="747" y="517"/>
                  </a:lnTo>
                  <a:lnTo>
                    <a:pt x="747" y="519"/>
                  </a:lnTo>
                  <a:lnTo>
                    <a:pt x="745" y="519"/>
                  </a:lnTo>
                  <a:lnTo>
                    <a:pt x="745" y="521"/>
                  </a:lnTo>
                  <a:lnTo>
                    <a:pt x="743" y="521"/>
                  </a:lnTo>
                  <a:lnTo>
                    <a:pt x="741" y="521"/>
                  </a:lnTo>
                  <a:lnTo>
                    <a:pt x="741" y="519"/>
                  </a:lnTo>
                  <a:lnTo>
                    <a:pt x="741" y="517"/>
                  </a:lnTo>
                  <a:lnTo>
                    <a:pt x="741" y="519"/>
                  </a:lnTo>
                  <a:lnTo>
                    <a:pt x="741" y="517"/>
                  </a:lnTo>
                  <a:lnTo>
                    <a:pt x="741" y="519"/>
                  </a:lnTo>
                  <a:lnTo>
                    <a:pt x="741" y="521"/>
                  </a:lnTo>
                  <a:lnTo>
                    <a:pt x="741" y="519"/>
                  </a:lnTo>
                  <a:lnTo>
                    <a:pt x="743" y="519"/>
                  </a:lnTo>
                  <a:lnTo>
                    <a:pt x="741" y="519"/>
                  </a:lnTo>
                  <a:lnTo>
                    <a:pt x="743" y="519"/>
                  </a:lnTo>
                  <a:lnTo>
                    <a:pt x="743" y="517"/>
                  </a:lnTo>
                  <a:lnTo>
                    <a:pt x="745" y="517"/>
                  </a:lnTo>
                  <a:lnTo>
                    <a:pt x="745" y="515"/>
                  </a:lnTo>
                  <a:lnTo>
                    <a:pt x="745" y="517"/>
                  </a:lnTo>
                  <a:lnTo>
                    <a:pt x="743" y="517"/>
                  </a:lnTo>
                  <a:lnTo>
                    <a:pt x="743" y="515"/>
                  </a:lnTo>
                  <a:lnTo>
                    <a:pt x="743" y="517"/>
                  </a:lnTo>
                  <a:lnTo>
                    <a:pt x="741" y="517"/>
                  </a:lnTo>
                  <a:lnTo>
                    <a:pt x="743" y="517"/>
                  </a:lnTo>
                  <a:lnTo>
                    <a:pt x="743" y="515"/>
                  </a:lnTo>
                  <a:lnTo>
                    <a:pt x="743" y="513"/>
                  </a:lnTo>
                  <a:lnTo>
                    <a:pt x="743" y="515"/>
                  </a:lnTo>
                  <a:lnTo>
                    <a:pt x="741" y="515"/>
                  </a:lnTo>
                  <a:lnTo>
                    <a:pt x="741" y="513"/>
                  </a:lnTo>
                  <a:lnTo>
                    <a:pt x="741" y="511"/>
                  </a:lnTo>
                  <a:lnTo>
                    <a:pt x="743" y="511"/>
                  </a:lnTo>
                  <a:lnTo>
                    <a:pt x="743" y="509"/>
                  </a:lnTo>
                  <a:lnTo>
                    <a:pt x="743" y="507"/>
                  </a:lnTo>
                  <a:lnTo>
                    <a:pt x="743" y="509"/>
                  </a:lnTo>
                  <a:lnTo>
                    <a:pt x="741" y="509"/>
                  </a:lnTo>
                  <a:lnTo>
                    <a:pt x="741" y="507"/>
                  </a:lnTo>
                  <a:lnTo>
                    <a:pt x="741" y="509"/>
                  </a:lnTo>
                  <a:lnTo>
                    <a:pt x="739" y="509"/>
                  </a:lnTo>
                  <a:lnTo>
                    <a:pt x="739" y="511"/>
                  </a:lnTo>
                  <a:lnTo>
                    <a:pt x="739" y="509"/>
                  </a:lnTo>
                  <a:lnTo>
                    <a:pt x="738" y="509"/>
                  </a:lnTo>
                  <a:lnTo>
                    <a:pt x="738" y="507"/>
                  </a:lnTo>
                  <a:lnTo>
                    <a:pt x="738" y="505"/>
                  </a:lnTo>
                  <a:lnTo>
                    <a:pt x="738" y="503"/>
                  </a:lnTo>
                  <a:lnTo>
                    <a:pt x="736" y="503"/>
                  </a:lnTo>
                  <a:lnTo>
                    <a:pt x="738" y="503"/>
                  </a:lnTo>
                  <a:lnTo>
                    <a:pt x="738" y="505"/>
                  </a:lnTo>
                  <a:lnTo>
                    <a:pt x="736" y="505"/>
                  </a:lnTo>
                  <a:lnTo>
                    <a:pt x="738" y="505"/>
                  </a:lnTo>
                  <a:lnTo>
                    <a:pt x="736" y="505"/>
                  </a:lnTo>
                  <a:lnTo>
                    <a:pt x="736" y="503"/>
                  </a:lnTo>
                  <a:lnTo>
                    <a:pt x="736" y="501"/>
                  </a:lnTo>
                  <a:lnTo>
                    <a:pt x="734" y="501"/>
                  </a:lnTo>
                  <a:lnTo>
                    <a:pt x="736" y="501"/>
                  </a:lnTo>
                  <a:lnTo>
                    <a:pt x="734" y="501"/>
                  </a:lnTo>
                  <a:lnTo>
                    <a:pt x="732" y="501"/>
                  </a:lnTo>
                  <a:lnTo>
                    <a:pt x="732" y="500"/>
                  </a:lnTo>
                  <a:lnTo>
                    <a:pt x="730" y="500"/>
                  </a:lnTo>
                  <a:lnTo>
                    <a:pt x="730" y="498"/>
                  </a:lnTo>
                  <a:lnTo>
                    <a:pt x="728" y="498"/>
                  </a:lnTo>
                  <a:lnTo>
                    <a:pt x="728" y="496"/>
                  </a:lnTo>
                  <a:lnTo>
                    <a:pt x="728" y="498"/>
                  </a:lnTo>
                  <a:lnTo>
                    <a:pt x="728" y="496"/>
                  </a:lnTo>
                  <a:lnTo>
                    <a:pt x="726" y="496"/>
                  </a:lnTo>
                  <a:lnTo>
                    <a:pt x="726" y="494"/>
                  </a:lnTo>
                  <a:lnTo>
                    <a:pt x="726" y="496"/>
                  </a:lnTo>
                  <a:lnTo>
                    <a:pt x="726" y="494"/>
                  </a:lnTo>
                  <a:lnTo>
                    <a:pt x="724" y="496"/>
                  </a:lnTo>
                  <a:lnTo>
                    <a:pt x="724" y="494"/>
                  </a:lnTo>
                  <a:lnTo>
                    <a:pt x="722" y="494"/>
                  </a:lnTo>
                  <a:lnTo>
                    <a:pt x="722" y="492"/>
                  </a:lnTo>
                  <a:lnTo>
                    <a:pt x="722" y="490"/>
                  </a:lnTo>
                  <a:lnTo>
                    <a:pt x="722" y="492"/>
                  </a:lnTo>
                  <a:lnTo>
                    <a:pt x="722" y="494"/>
                  </a:lnTo>
                  <a:lnTo>
                    <a:pt x="720" y="494"/>
                  </a:lnTo>
                  <a:lnTo>
                    <a:pt x="720" y="492"/>
                  </a:lnTo>
                  <a:lnTo>
                    <a:pt x="718" y="492"/>
                  </a:lnTo>
                  <a:lnTo>
                    <a:pt x="718" y="490"/>
                  </a:lnTo>
                  <a:lnTo>
                    <a:pt x="718" y="492"/>
                  </a:lnTo>
                  <a:lnTo>
                    <a:pt x="718" y="494"/>
                  </a:lnTo>
                  <a:lnTo>
                    <a:pt x="720" y="494"/>
                  </a:lnTo>
                  <a:lnTo>
                    <a:pt x="718" y="494"/>
                  </a:lnTo>
                  <a:lnTo>
                    <a:pt x="716" y="494"/>
                  </a:lnTo>
                  <a:lnTo>
                    <a:pt x="715" y="494"/>
                  </a:lnTo>
                  <a:lnTo>
                    <a:pt x="715" y="492"/>
                  </a:lnTo>
                  <a:lnTo>
                    <a:pt x="715" y="494"/>
                  </a:lnTo>
                  <a:lnTo>
                    <a:pt x="713" y="494"/>
                  </a:lnTo>
                  <a:lnTo>
                    <a:pt x="711" y="494"/>
                  </a:lnTo>
                  <a:lnTo>
                    <a:pt x="709" y="494"/>
                  </a:lnTo>
                  <a:lnTo>
                    <a:pt x="709" y="492"/>
                  </a:lnTo>
                  <a:lnTo>
                    <a:pt x="709" y="494"/>
                  </a:lnTo>
                  <a:lnTo>
                    <a:pt x="711" y="494"/>
                  </a:lnTo>
                  <a:lnTo>
                    <a:pt x="713" y="494"/>
                  </a:lnTo>
                  <a:lnTo>
                    <a:pt x="715" y="494"/>
                  </a:lnTo>
                  <a:lnTo>
                    <a:pt x="715" y="496"/>
                  </a:lnTo>
                  <a:lnTo>
                    <a:pt x="716" y="496"/>
                  </a:lnTo>
                  <a:lnTo>
                    <a:pt x="716" y="498"/>
                  </a:lnTo>
                  <a:lnTo>
                    <a:pt x="716" y="500"/>
                  </a:lnTo>
                  <a:lnTo>
                    <a:pt x="716" y="501"/>
                  </a:lnTo>
                  <a:lnTo>
                    <a:pt x="716" y="503"/>
                  </a:lnTo>
                  <a:lnTo>
                    <a:pt x="718" y="503"/>
                  </a:lnTo>
                  <a:lnTo>
                    <a:pt x="716" y="505"/>
                  </a:lnTo>
                  <a:lnTo>
                    <a:pt x="716" y="507"/>
                  </a:lnTo>
                  <a:lnTo>
                    <a:pt x="716" y="505"/>
                  </a:lnTo>
                  <a:lnTo>
                    <a:pt x="716" y="507"/>
                  </a:lnTo>
                  <a:lnTo>
                    <a:pt x="716" y="505"/>
                  </a:lnTo>
                  <a:lnTo>
                    <a:pt x="716" y="507"/>
                  </a:lnTo>
                  <a:lnTo>
                    <a:pt x="715" y="507"/>
                  </a:lnTo>
                  <a:lnTo>
                    <a:pt x="716" y="507"/>
                  </a:lnTo>
                  <a:lnTo>
                    <a:pt x="718" y="507"/>
                  </a:lnTo>
                  <a:lnTo>
                    <a:pt x="716" y="507"/>
                  </a:lnTo>
                  <a:lnTo>
                    <a:pt x="716" y="509"/>
                  </a:lnTo>
                  <a:lnTo>
                    <a:pt x="718" y="509"/>
                  </a:lnTo>
                  <a:lnTo>
                    <a:pt x="716" y="509"/>
                  </a:lnTo>
                  <a:lnTo>
                    <a:pt x="718" y="509"/>
                  </a:lnTo>
                  <a:lnTo>
                    <a:pt x="718" y="511"/>
                  </a:lnTo>
                  <a:lnTo>
                    <a:pt x="718" y="513"/>
                  </a:lnTo>
                  <a:lnTo>
                    <a:pt x="718" y="515"/>
                  </a:lnTo>
                  <a:lnTo>
                    <a:pt x="718" y="517"/>
                  </a:lnTo>
                  <a:lnTo>
                    <a:pt x="718" y="519"/>
                  </a:lnTo>
                  <a:lnTo>
                    <a:pt x="718" y="521"/>
                  </a:lnTo>
                  <a:lnTo>
                    <a:pt x="718" y="519"/>
                  </a:lnTo>
                  <a:lnTo>
                    <a:pt x="720" y="519"/>
                  </a:lnTo>
                  <a:lnTo>
                    <a:pt x="720" y="521"/>
                  </a:lnTo>
                  <a:lnTo>
                    <a:pt x="722" y="521"/>
                  </a:lnTo>
                  <a:lnTo>
                    <a:pt x="722" y="523"/>
                  </a:lnTo>
                  <a:lnTo>
                    <a:pt x="722" y="524"/>
                  </a:lnTo>
                  <a:lnTo>
                    <a:pt x="720" y="524"/>
                  </a:lnTo>
                  <a:lnTo>
                    <a:pt x="720" y="523"/>
                  </a:lnTo>
                  <a:lnTo>
                    <a:pt x="720" y="524"/>
                  </a:lnTo>
                  <a:lnTo>
                    <a:pt x="720" y="523"/>
                  </a:lnTo>
                  <a:lnTo>
                    <a:pt x="720" y="521"/>
                  </a:lnTo>
                  <a:lnTo>
                    <a:pt x="720" y="523"/>
                  </a:lnTo>
                  <a:lnTo>
                    <a:pt x="718" y="523"/>
                  </a:lnTo>
                  <a:lnTo>
                    <a:pt x="720" y="523"/>
                  </a:lnTo>
                  <a:lnTo>
                    <a:pt x="720" y="524"/>
                  </a:lnTo>
                  <a:lnTo>
                    <a:pt x="718" y="524"/>
                  </a:lnTo>
                  <a:lnTo>
                    <a:pt x="720" y="524"/>
                  </a:lnTo>
                  <a:lnTo>
                    <a:pt x="720" y="526"/>
                  </a:lnTo>
                  <a:lnTo>
                    <a:pt x="720" y="524"/>
                  </a:lnTo>
                  <a:lnTo>
                    <a:pt x="720" y="526"/>
                  </a:lnTo>
                  <a:lnTo>
                    <a:pt x="720" y="528"/>
                  </a:lnTo>
                  <a:lnTo>
                    <a:pt x="720" y="526"/>
                  </a:lnTo>
                  <a:lnTo>
                    <a:pt x="720" y="528"/>
                  </a:lnTo>
                  <a:lnTo>
                    <a:pt x="720" y="526"/>
                  </a:lnTo>
                  <a:lnTo>
                    <a:pt x="718" y="526"/>
                  </a:lnTo>
                  <a:lnTo>
                    <a:pt x="718" y="528"/>
                  </a:lnTo>
                  <a:lnTo>
                    <a:pt x="718" y="530"/>
                  </a:lnTo>
                  <a:lnTo>
                    <a:pt x="716" y="530"/>
                  </a:lnTo>
                  <a:lnTo>
                    <a:pt x="718" y="530"/>
                  </a:lnTo>
                  <a:lnTo>
                    <a:pt x="716" y="530"/>
                  </a:lnTo>
                  <a:lnTo>
                    <a:pt x="716" y="528"/>
                  </a:lnTo>
                  <a:lnTo>
                    <a:pt x="718" y="528"/>
                  </a:lnTo>
                  <a:lnTo>
                    <a:pt x="716" y="528"/>
                  </a:lnTo>
                  <a:lnTo>
                    <a:pt x="716" y="526"/>
                  </a:lnTo>
                  <a:lnTo>
                    <a:pt x="716" y="524"/>
                  </a:lnTo>
                  <a:lnTo>
                    <a:pt x="716" y="523"/>
                  </a:lnTo>
                  <a:lnTo>
                    <a:pt x="716" y="521"/>
                  </a:lnTo>
                  <a:lnTo>
                    <a:pt x="716" y="523"/>
                  </a:lnTo>
                  <a:lnTo>
                    <a:pt x="716" y="521"/>
                  </a:lnTo>
                  <a:lnTo>
                    <a:pt x="716" y="519"/>
                  </a:lnTo>
                  <a:lnTo>
                    <a:pt x="716" y="517"/>
                  </a:lnTo>
                  <a:lnTo>
                    <a:pt x="716" y="515"/>
                  </a:lnTo>
                  <a:lnTo>
                    <a:pt x="716" y="513"/>
                  </a:lnTo>
                  <a:lnTo>
                    <a:pt x="715" y="513"/>
                  </a:lnTo>
                  <a:lnTo>
                    <a:pt x="716" y="513"/>
                  </a:lnTo>
                  <a:lnTo>
                    <a:pt x="716" y="515"/>
                  </a:lnTo>
                  <a:lnTo>
                    <a:pt x="715" y="515"/>
                  </a:lnTo>
                  <a:lnTo>
                    <a:pt x="716" y="515"/>
                  </a:lnTo>
                  <a:lnTo>
                    <a:pt x="715" y="515"/>
                  </a:lnTo>
                  <a:lnTo>
                    <a:pt x="716" y="515"/>
                  </a:lnTo>
                  <a:lnTo>
                    <a:pt x="716" y="517"/>
                  </a:lnTo>
                  <a:lnTo>
                    <a:pt x="715" y="517"/>
                  </a:lnTo>
                  <a:lnTo>
                    <a:pt x="715" y="519"/>
                  </a:lnTo>
                  <a:lnTo>
                    <a:pt x="716" y="519"/>
                  </a:lnTo>
                  <a:lnTo>
                    <a:pt x="715" y="519"/>
                  </a:lnTo>
                  <a:lnTo>
                    <a:pt x="716" y="519"/>
                  </a:lnTo>
                  <a:lnTo>
                    <a:pt x="715" y="519"/>
                  </a:lnTo>
                  <a:lnTo>
                    <a:pt x="716" y="519"/>
                  </a:lnTo>
                  <a:lnTo>
                    <a:pt x="716" y="521"/>
                  </a:lnTo>
                  <a:lnTo>
                    <a:pt x="716" y="523"/>
                  </a:lnTo>
                  <a:lnTo>
                    <a:pt x="716" y="524"/>
                  </a:lnTo>
                  <a:lnTo>
                    <a:pt x="716" y="526"/>
                  </a:lnTo>
                  <a:lnTo>
                    <a:pt x="716" y="528"/>
                  </a:lnTo>
                  <a:lnTo>
                    <a:pt x="716" y="530"/>
                  </a:lnTo>
                  <a:lnTo>
                    <a:pt x="715" y="530"/>
                  </a:lnTo>
                  <a:lnTo>
                    <a:pt x="715" y="528"/>
                  </a:lnTo>
                  <a:lnTo>
                    <a:pt x="715" y="530"/>
                  </a:lnTo>
                  <a:lnTo>
                    <a:pt x="715" y="532"/>
                  </a:lnTo>
                  <a:lnTo>
                    <a:pt x="715" y="530"/>
                  </a:lnTo>
                  <a:lnTo>
                    <a:pt x="713" y="530"/>
                  </a:lnTo>
                  <a:lnTo>
                    <a:pt x="713" y="528"/>
                  </a:lnTo>
                  <a:lnTo>
                    <a:pt x="713" y="526"/>
                  </a:lnTo>
                  <a:lnTo>
                    <a:pt x="713" y="528"/>
                  </a:lnTo>
                  <a:lnTo>
                    <a:pt x="713" y="530"/>
                  </a:lnTo>
                  <a:lnTo>
                    <a:pt x="713" y="532"/>
                  </a:lnTo>
                  <a:lnTo>
                    <a:pt x="715" y="532"/>
                  </a:lnTo>
                  <a:lnTo>
                    <a:pt x="713" y="534"/>
                  </a:lnTo>
                  <a:lnTo>
                    <a:pt x="713" y="532"/>
                  </a:lnTo>
                  <a:lnTo>
                    <a:pt x="713" y="534"/>
                  </a:lnTo>
                  <a:lnTo>
                    <a:pt x="713" y="532"/>
                  </a:lnTo>
                  <a:lnTo>
                    <a:pt x="713" y="530"/>
                  </a:lnTo>
                  <a:lnTo>
                    <a:pt x="711" y="530"/>
                  </a:lnTo>
                  <a:lnTo>
                    <a:pt x="713" y="530"/>
                  </a:lnTo>
                  <a:lnTo>
                    <a:pt x="711" y="530"/>
                  </a:lnTo>
                  <a:lnTo>
                    <a:pt x="711" y="532"/>
                  </a:lnTo>
                  <a:lnTo>
                    <a:pt x="713" y="532"/>
                  </a:lnTo>
                  <a:lnTo>
                    <a:pt x="713" y="534"/>
                  </a:lnTo>
                  <a:lnTo>
                    <a:pt x="711" y="534"/>
                  </a:lnTo>
                  <a:lnTo>
                    <a:pt x="709" y="534"/>
                  </a:lnTo>
                  <a:lnTo>
                    <a:pt x="711" y="534"/>
                  </a:lnTo>
                  <a:lnTo>
                    <a:pt x="711" y="536"/>
                  </a:lnTo>
                  <a:lnTo>
                    <a:pt x="709" y="536"/>
                  </a:lnTo>
                  <a:lnTo>
                    <a:pt x="709" y="534"/>
                  </a:lnTo>
                  <a:lnTo>
                    <a:pt x="709" y="532"/>
                  </a:lnTo>
                  <a:lnTo>
                    <a:pt x="709" y="530"/>
                  </a:lnTo>
                  <a:lnTo>
                    <a:pt x="709" y="532"/>
                  </a:lnTo>
                  <a:lnTo>
                    <a:pt x="709" y="534"/>
                  </a:lnTo>
                  <a:lnTo>
                    <a:pt x="709" y="536"/>
                  </a:lnTo>
                  <a:lnTo>
                    <a:pt x="709" y="534"/>
                  </a:lnTo>
                  <a:lnTo>
                    <a:pt x="707" y="532"/>
                  </a:lnTo>
                  <a:lnTo>
                    <a:pt x="709" y="532"/>
                  </a:lnTo>
                  <a:lnTo>
                    <a:pt x="707" y="532"/>
                  </a:lnTo>
                  <a:lnTo>
                    <a:pt x="707" y="534"/>
                  </a:lnTo>
                  <a:lnTo>
                    <a:pt x="707" y="536"/>
                  </a:lnTo>
                  <a:lnTo>
                    <a:pt x="707" y="538"/>
                  </a:lnTo>
                  <a:lnTo>
                    <a:pt x="707" y="540"/>
                  </a:lnTo>
                  <a:lnTo>
                    <a:pt x="709" y="540"/>
                  </a:lnTo>
                  <a:lnTo>
                    <a:pt x="709" y="542"/>
                  </a:lnTo>
                  <a:lnTo>
                    <a:pt x="707" y="542"/>
                  </a:lnTo>
                  <a:lnTo>
                    <a:pt x="707" y="544"/>
                  </a:lnTo>
                  <a:lnTo>
                    <a:pt x="705" y="544"/>
                  </a:lnTo>
                  <a:lnTo>
                    <a:pt x="707" y="544"/>
                  </a:lnTo>
                  <a:lnTo>
                    <a:pt x="707" y="546"/>
                  </a:lnTo>
                  <a:lnTo>
                    <a:pt x="707" y="548"/>
                  </a:lnTo>
                  <a:lnTo>
                    <a:pt x="705" y="548"/>
                  </a:lnTo>
                  <a:lnTo>
                    <a:pt x="705" y="549"/>
                  </a:lnTo>
                  <a:lnTo>
                    <a:pt x="705" y="548"/>
                  </a:lnTo>
                  <a:lnTo>
                    <a:pt x="705" y="549"/>
                  </a:lnTo>
                  <a:lnTo>
                    <a:pt x="707" y="549"/>
                  </a:lnTo>
                  <a:lnTo>
                    <a:pt x="709" y="549"/>
                  </a:lnTo>
                  <a:lnTo>
                    <a:pt x="709" y="551"/>
                  </a:lnTo>
                  <a:lnTo>
                    <a:pt x="709" y="553"/>
                  </a:lnTo>
                  <a:lnTo>
                    <a:pt x="707" y="553"/>
                  </a:lnTo>
                  <a:lnTo>
                    <a:pt x="707" y="551"/>
                  </a:lnTo>
                  <a:lnTo>
                    <a:pt x="707" y="549"/>
                  </a:lnTo>
                  <a:lnTo>
                    <a:pt x="707" y="551"/>
                  </a:lnTo>
                  <a:lnTo>
                    <a:pt x="705" y="551"/>
                  </a:lnTo>
                  <a:lnTo>
                    <a:pt x="707" y="551"/>
                  </a:lnTo>
                  <a:lnTo>
                    <a:pt x="705" y="551"/>
                  </a:lnTo>
                  <a:lnTo>
                    <a:pt x="705" y="553"/>
                  </a:lnTo>
                  <a:lnTo>
                    <a:pt x="705" y="555"/>
                  </a:lnTo>
                  <a:lnTo>
                    <a:pt x="703" y="555"/>
                  </a:lnTo>
                  <a:lnTo>
                    <a:pt x="703" y="557"/>
                  </a:lnTo>
                  <a:lnTo>
                    <a:pt x="703" y="555"/>
                  </a:lnTo>
                  <a:lnTo>
                    <a:pt x="705" y="555"/>
                  </a:lnTo>
                  <a:lnTo>
                    <a:pt x="705" y="553"/>
                  </a:lnTo>
                  <a:lnTo>
                    <a:pt x="707" y="553"/>
                  </a:lnTo>
                  <a:lnTo>
                    <a:pt x="709" y="553"/>
                  </a:lnTo>
                  <a:lnTo>
                    <a:pt x="707" y="553"/>
                  </a:lnTo>
                  <a:lnTo>
                    <a:pt x="709" y="553"/>
                  </a:lnTo>
                  <a:lnTo>
                    <a:pt x="707" y="553"/>
                  </a:lnTo>
                  <a:lnTo>
                    <a:pt x="709" y="553"/>
                  </a:lnTo>
                  <a:lnTo>
                    <a:pt x="707" y="553"/>
                  </a:lnTo>
                  <a:lnTo>
                    <a:pt x="709" y="553"/>
                  </a:lnTo>
                  <a:lnTo>
                    <a:pt x="709" y="555"/>
                  </a:lnTo>
                  <a:lnTo>
                    <a:pt x="711" y="555"/>
                  </a:lnTo>
                  <a:lnTo>
                    <a:pt x="711" y="557"/>
                  </a:lnTo>
                  <a:lnTo>
                    <a:pt x="709" y="557"/>
                  </a:lnTo>
                  <a:lnTo>
                    <a:pt x="709" y="559"/>
                  </a:lnTo>
                  <a:lnTo>
                    <a:pt x="709" y="557"/>
                  </a:lnTo>
                  <a:lnTo>
                    <a:pt x="709" y="559"/>
                  </a:lnTo>
                  <a:lnTo>
                    <a:pt x="709" y="557"/>
                  </a:lnTo>
                  <a:lnTo>
                    <a:pt x="711" y="557"/>
                  </a:lnTo>
                  <a:lnTo>
                    <a:pt x="711" y="559"/>
                  </a:lnTo>
                  <a:lnTo>
                    <a:pt x="709" y="559"/>
                  </a:lnTo>
                  <a:lnTo>
                    <a:pt x="709" y="561"/>
                  </a:lnTo>
                  <a:lnTo>
                    <a:pt x="709" y="563"/>
                  </a:lnTo>
                  <a:lnTo>
                    <a:pt x="709" y="561"/>
                  </a:lnTo>
                  <a:lnTo>
                    <a:pt x="707" y="561"/>
                  </a:lnTo>
                  <a:lnTo>
                    <a:pt x="709" y="561"/>
                  </a:lnTo>
                  <a:lnTo>
                    <a:pt x="707" y="561"/>
                  </a:lnTo>
                  <a:lnTo>
                    <a:pt x="707" y="559"/>
                  </a:lnTo>
                  <a:lnTo>
                    <a:pt x="705" y="559"/>
                  </a:lnTo>
                  <a:lnTo>
                    <a:pt x="707" y="559"/>
                  </a:lnTo>
                  <a:lnTo>
                    <a:pt x="707" y="561"/>
                  </a:lnTo>
                  <a:lnTo>
                    <a:pt x="705" y="561"/>
                  </a:lnTo>
                  <a:lnTo>
                    <a:pt x="707" y="561"/>
                  </a:lnTo>
                  <a:lnTo>
                    <a:pt x="707" y="563"/>
                  </a:lnTo>
                  <a:lnTo>
                    <a:pt x="709" y="563"/>
                  </a:lnTo>
                  <a:lnTo>
                    <a:pt x="709" y="565"/>
                  </a:lnTo>
                  <a:lnTo>
                    <a:pt x="709" y="567"/>
                  </a:lnTo>
                  <a:lnTo>
                    <a:pt x="709" y="569"/>
                  </a:lnTo>
                  <a:lnTo>
                    <a:pt x="709" y="571"/>
                  </a:lnTo>
                  <a:lnTo>
                    <a:pt x="709" y="572"/>
                  </a:lnTo>
                  <a:lnTo>
                    <a:pt x="707" y="572"/>
                  </a:lnTo>
                  <a:lnTo>
                    <a:pt x="705" y="572"/>
                  </a:lnTo>
                  <a:lnTo>
                    <a:pt x="705" y="571"/>
                  </a:lnTo>
                  <a:lnTo>
                    <a:pt x="705" y="572"/>
                  </a:lnTo>
                  <a:lnTo>
                    <a:pt x="707" y="572"/>
                  </a:lnTo>
                  <a:lnTo>
                    <a:pt x="705" y="572"/>
                  </a:lnTo>
                  <a:lnTo>
                    <a:pt x="705" y="574"/>
                  </a:lnTo>
                  <a:lnTo>
                    <a:pt x="707" y="574"/>
                  </a:lnTo>
                  <a:lnTo>
                    <a:pt x="705" y="574"/>
                  </a:lnTo>
                  <a:lnTo>
                    <a:pt x="705" y="576"/>
                  </a:lnTo>
                  <a:lnTo>
                    <a:pt x="703" y="576"/>
                  </a:lnTo>
                  <a:lnTo>
                    <a:pt x="701" y="576"/>
                  </a:lnTo>
                  <a:lnTo>
                    <a:pt x="701" y="574"/>
                  </a:lnTo>
                  <a:lnTo>
                    <a:pt x="699" y="574"/>
                  </a:lnTo>
                  <a:lnTo>
                    <a:pt x="701" y="574"/>
                  </a:lnTo>
                  <a:lnTo>
                    <a:pt x="701" y="576"/>
                  </a:lnTo>
                  <a:lnTo>
                    <a:pt x="699" y="576"/>
                  </a:lnTo>
                  <a:lnTo>
                    <a:pt x="699" y="574"/>
                  </a:lnTo>
                  <a:lnTo>
                    <a:pt x="697" y="574"/>
                  </a:lnTo>
                  <a:lnTo>
                    <a:pt x="697" y="576"/>
                  </a:lnTo>
                  <a:lnTo>
                    <a:pt x="699" y="576"/>
                  </a:lnTo>
                  <a:lnTo>
                    <a:pt x="699" y="578"/>
                  </a:lnTo>
                  <a:lnTo>
                    <a:pt x="697" y="578"/>
                  </a:lnTo>
                  <a:lnTo>
                    <a:pt x="697" y="576"/>
                  </a:lnTo>
                  <a:lnTo>
                    <a:pt x="697" y="578"/>
                  </a:lnTo>
                  <a:lnTo>
                    <a:pt x="697" y="580"/>
                  </a:lnTo>
                  <a:lnTo>
                    <a:pt x="695" y="580"/>
                  </a:lnTo>
                  <a:lnTo>
                    <a:pt x="697" y="580"/>
                  </a:lnTo>
                  <a:lnTo>
                    <a:pt x="697" y="582"/>
                  </a:lnTo>
                  <a:lnTo>
                    <a:pt x="695" y="582"/>
                  </a:lnTo>
                  <a:lnTo>
                    <a:pt x="693" y="582"/>
                  </a:lnTo>
                  <a:lnTo>
                    <a:pt x="693" y="584"/>
                  </a:lnTo>
                  <a:lnTo>
                    <a:pt x="691" y="584"/>
                  </a:lnTo>
                  <a:lnTo>
                    <a:pt x="691" y="586"/>
                  </a:lnTo>
                  <a:lnTo>
                    <a:pt x="691" y="584"/>
                  </a:lnTo>
                  <a:lnTo>
                    <a:pt x="691" y="586"/>
                  </a:lnTo>
                  <a:lnTo>
                    <a:pt x="691" y="584"/>
                  </a:lnTo>
                  <a:lnTo>
                    <a:pt x="691" y="586"/>
                  </a:lnTo>
                  <a:lnTo>
                    <a:pt x="690" y="586"/>
                  </a:lnTo>
                  <a:lnTo>
                    <a:pt x="688" y="586"/>
                  </a:lnTo>
                  <a:lnTo>
                    <a:pt x="686" y="586"/>
                  </a:lnTo>
                  <a:lnTo>
                    <a:pt x="684" y="586"/>
                  </a:lnTo>
                  <a:lnTo>
                    <a:pt x="682" y="586"/>
                  </a:lnTo>
                  <a:lnTo>
                    <a:pt x="682" y="584"/>
                  </a:lnTo>
                  <a:lnTo>
                    <a:pt x="682" y="586"/>
                  </a:lnTo>
                  <a:lnTo>
                    <a:pt x="682" y="584"/>
                  </a:lnTo>
                  <a:lnTo>
                    <a:pt x="682" y="582"/>
                  </a:lnTo>
                  <a:lnTo>
                    <a:pt x="680" y="582"/>
                  </a:lnTo>
                  <a:lnTo>
                    <a:pt x="680" y="580"/>
                  </a:lnTo>
                  <a:lnTo>
                    <a:pt x="682" y="580"/>
                  </a:lnTo>
                  <a:lnTo>
                    <a:pt x="682" y="578"/>
                  </a:lnTo>
                  <a:lnTo>
                    <a:pt x="682" y="576"/>
                  </a:lnTo>
                  <a:lnTo>
                    <a:pt x="682" y="574"/>
                  </a:lnTo>
                  <a:lnTo>
                    <a:pt x="684" y="574"/>
                  </a:lnTo>
                  <a:lnTo>
                    <a:pt x="684" y="572"/>
                  </a:lnTo>
                  <a:lnTo>
                    <a:pt x="684" y="571"/>
                  </a:lnTo>
                  <a:lnTo>
                    <a:pt x="684" y="572"/>
                  </a:lnTo>
                  <a:lnTo>
                    <a:pt x="684" y="571"/>
                  </a:lnTo>
                  <a:lnTo>
                    <a:pt x="686" y="571"/>
                  </a:lnTo>
                  <a:lnTo>
                    <a:pt x="688" y="571"/>
                  </a:lnTo>
                  <a:lnTo>
                    <a:pt x="688" y="569"/>
                  </a:lnTo>
                  <a:lnTo>
                    <a:pt x="688" y="571"/>
                  </a:lnTo>
                  <a:lnTo>
                    <a:pt x="688" y="569"/>
                  </a:lnTo>
                  <a:lnTo>
                    <a:pt x="690" y="569"/>
                  </a:lnTo>
                  <a:lnTo>
                    <a:pt x="690" y="567"/>
                  </a:lnTo>
                  <a:lnTo>
                    <a:pt x="691" y="567"/>
                  </a:lnTo>
                  <a:lnTo>
                    <a:pt x="691" y="565"/>
                  </a:lnTo>
                  <a:lnTo>
                    <a:pt x="691" y="563"/>
                  </a:lnTo>
                  <a:lnTo>
                    <a:pt x="693" y="563"/>
                  </a:lnTo>
                  <a:lnTo>
                    <a:pt x="693" y="565"/>
                  </a:lnTo>
                  <a:lnTo>
                    <a:pt x="693" y="563"/>
                  </a:lnTo>
                  <a:lnTo>
                    <a:pt x="693" y="565"/>
                  </a:lnTo>
                  <a:lnTo>
                    <a:pt x="693" y="563"/>
                  </a:lnTo>
                  <a:lnTo>
                    <a:pt x="693" y="561"/>
                  </a:lnTo>
                  <a:lnTo>
                    <a:pt x="693" y="559"/>
                  </a:lnTo>
                  <a:lnTo>
                    <a:pt x="693" y="557"/>
                  </a:lnTo>
                  <a:lnTo>
                    <a:pt x="693" y="555"/>
                  </a:lnTo>
                  <a:lnTo>
                    <a:pt x="695" y="555"/>
                  </a:lnTo>
                  <a:lnTo>
                    <a:pt x="695" y="553"/>
                  </a:lnTo>
                  <a:lnTo>
                    <a:pt x="695" y="551"/>
                  </a:lnTo>
                  <a:lnTo>
                    <a:pt x="695" y="549"/>
                  </a:lnTo>
                  <a:lnTo>
                    <a:pt x="693" y="549"/>
                  </a:lnTo>
                  <a:lnTo>
                    <a:pt x="693" y="548"/>
                  </a:lnTo>
                  <a:lnTo>
                    <a:pt x="693" y="546"/>
                  </a:lnTo>
                  <a:lnTo>
                    <a:pt x="691" y="546"/>
                  </a:lnTo>
                  <a:lnTo>
                    <a:pt x="691" y="544"/>
                  </a:lnTo>
                  <a:lnTo>
                    <a:pt x="691" y="542"/>
                  </a:lnTo>
                  <a:lnTo>
                    <a:pt x="693" y="542"/>
                  </a:lnTo>
                  <a:lnTo>
                    <a:pt x="691" y="542"/>
                  </a:lnTo>
                  <a:lnTo>
                    <a:pt x="693" y="542"/>
                  </a:lnTo>
                  <a:lnTo>
                    <a:pt x="693" y="540"/>
                  </a:lnTo>
                  <a:lnTo>
                    <a:pt x="693" y="538"/>
                  </a:lnTo>
                  <a:lnTo>
                    <a:pt x="693" y="536"/>
                  </a:lnTo>
                  <a:lnTo>
                    <a:pt x="695" y="536"/>
                  </a:lnTo>
                  <a:lnTo>
                    <a:pt x="695" y="534"/>
                  </a:lnTo>
                  <a:lnTo>
                    <a:pt x="697" y="534"/>
                  </a:lnTo>
                  <a:lnTo>
                    <a:pt x="697" y="532"/>
                  </a:lnTo>
                  <a:lnTo>
                    <a:pt x="699" y="532"/>
                  </a:lnTo>
                  <a:lnTo>
                    <a:pt x="699" y="530"/>
                  </a:lnTo>
                  <a:lnTo>
                    <a:pt x="701" y="530"/>
                  </a:lnTo>
                  <a:lnTo>
                    <a:pt x="701" y="528"/>
                  </a:lnTo>
                  <a:lnTo>
                    <a:pt x="701" y="526"/>
                  </a:lnTo>
                  <a:lnTo>
                    <a:pt x="701" y="528"/>
                  </a:lnTo>
                  <a:lnTo>
                    <a:pt x="701" y="526"/>
                  </a:lnTo>
                  <a:lnTo>
                    <a:pt x="703" y="526"/>
                  </a:lnTo>
                  <a:lnTo>
                    <a:pt x="701" y="526"/>
                  </a:lnTo>
                  <a:lnTo>
                    <a:pt x="701" y="524"/>
                  </a:lnTo>
                  <a:lnTo>
                    <a:pt x="701" y="526"/>
                  </a:lnTo>
                  <a:lnTo>
                    <a:pt x="701" y="524"/>
                  </a:lnTo>
                  <a:lnTo>
                    <a:pt x="701" y="523"/>
                  </a:lnTo>
                  <a:lnTo>
                    <a:pt x="701" y="524"/>
                  </a:lnTo>
                  <a:lnTo>
                    <a:pt x="701" y="526"/>
                  </a:lnTo>
                  <a:lnTo>
                    <a:pt x="699" y="526"/>
                  </a:lnTo>
                  <a:lnTo>
                    <a:pt x="699" y="524"/>
                  </a:lnTo>
                  <a:lnTo>
                    <a:pt x="699" y="526"/>
                  </a:lnTo>
                  <a:lnTo>
                    <a:pt x="699" y="524"/>
                  </a:lnTo>
                  <a:lnTo>
                    <a:pt x="699" y="523"/>
                  </a:lnTo>
                  <a:lnTo>
                    <a:pt x="701" y="523"/>
                  </a:lnTo>
                  <a:lnTo>
                    <a:pt x="701" y="521"/>
                  </a:lnTo>
                  <a:lnTo>
                    <a:pt x="701" y="519"/>
                  </a:lnTo>
                  <a:lnTo>
                    <a:pt x="703" y="519"/>
                  </a:lnTo>
                  <a:lnTo>
                    <a:pt x="703" y="517"/>
                  </a:lnTo>
                  <a:lnTo>
                    <a:pt x="701" y="517"/>
                  </a:lnTo>
                  <a:lnTo>
                    <a:pt x="703" y="517"/>
                  </a:lnTo>
                  <a:lnTo>
                    <a:pt x="701" y="517"/>
                  </a:lnTo>
                  <a:lnTo>
                    <a:pt x="701" y="519"/>
                  </a:lnTo>
                  <a:lnTo>
                    <a:pt x="699" y="519"/>
                  </a:lnTo>
                  <a:lnTo>
                    <a:pt x="701" y="519"/>
                  </a:lnTo>
                  <a:lnTo>
                    <a:pt x="701" y="517"/>
                  </a:lnTo>
                  <a:lnTo>
                    <a:pt x="699" y="517"/>
                  </a:lnTo>
                  <a:lnTo>
                    <a:pt x="699" y="519"/>
                  </a:lnTo>
                  <a:lnTo>
                    <a:pt x="701" y="519"/>
                  </a:lnTo>
                  <a:lnTo>
                    <a:pt x="699" y="521"/>
                  </a:lnTo>
                  <a:lnTo>
                    <a:pt x="699" y="523"/>
                  </a:lnTo>
                  <a:lnTo>
                    <a:pt x="697" y="523"/>
                  </a:lnTo>
                  <a:lnTo>
                    <a:pt x="699" y="523"/>
                  </a:lnTo>
                  <a:lnTo>
                    <a:pt x="697" y="523"/>
                  </a:lnTo>
                  <a:lnTo>
                    <a:pt x="697" y="524"/>
                  </a:lnTo>
                  <a:lnTo>
                    <a:pt x="697" y="523"/>
                  </a:lnTo>
                  <a:lnTo>
                    <a:pt x="697" y="524"/>
                  </a:lnTo>
                  <a:lnTo>
                    <a:pt x="697" y="526"/>
                  </a:lnTo>
                  <a:lnTo>
                    <a:pt x="695" y="526"/>
                  </a:lnTo>
                  <a:lnTo>
                    <a:pt x="697" y="526"/>
                  </a:lnTo>
                  <a:lnTo>
                    <a:pt x="695" y="526"/>
                  </a:lnTo>
                  <a:lnTo>
                    <a:pt x="695" y="528"/>
                  </a:lnTo>
                  <a:lnTo>
                    <a:pt x="693" y="528"/>
                  </a:lnTo>
                  <a:lnTo>
                    <a:pt x="693" y="530"/>
                  </a:lnTo>
                  <a:lnTo>
                    <a:pt x="691" y="530"/>
                  </a:lnTo>
                  <a:lnTo>
                    <a:pt x="691" y="528"/>
                  </a:lnTo>
                  <a:lnTo>
                    <a:pt x="691" y="526"/>
                  </a:lnTo>
                  <a:lnTo>
                    <a:pt x="691" y="524"/>
                  </a:lnTo>
                  <a:lnTo>
                    <a:pt x="691" y="523"/>
                  </a:lnTo>
                  <a:lnTo>
                    <a:pt x="691" y="521"/>
                  </a:lnTo>
                  <a:lnTo>
                    <a:pt x="691" y="519"/>
                  </a:lnTo>
                  <a:lnTo>
                    <a:pt x="691" y="517"/>
                  </a:lnTo>
                  <a:lnTo>
                    <a:pt x="691" y="515"/>
                  </a:lnTo>
                  <a:lnTo>
                    <a:pt x="691" y="517"/>
                  </a:lnTo>
                  <a:lnTo>
                    <a:pt x="691" y="515"/>
                  </a:lnTo>
                  <a:lnTo>
                    <a:pt x="690" y="515"/>
                  </a:lnTo>
                  <a:lnTo>
                    <a:pt x="690" y="517"/>
                  </a:lnTo>
                  <a:lnTo>
                    <a:pt x="690" y="519"/>
                  </a:lnTo>
                  <a:lnTo>
                    <a:pt x="690" y="521"/>
                  </a:lnTo>
                  <a:lnTo>
                    <a:pt x="691" y="521"/>
                  </a:lnTo>
                  <a:lnTo>
                    <a:pt x="690" y="521"/>
                  </a:lnTo>
                  <a:lnTo>
                    <a:pt x="690" y="523"/>
                  </a:lnTo>
                  <a:lnTo>
                    <a:pt x="691" y="523"/>
                  </a:lnTo>
                  <a:lnTo>
                    <a:pt x="691" y="524"/>
                  </a:lnTo>
                  <a:lnTo>
                    <a:pt x="691" y="526"/>
                  </a:lnTo>
                  <a:lnTo>
                    <a:pt x="690" y="526"/>
                  </a:lnTo>
                  <a:lnTo>
                    <a:pt x="691" y="526"/>
                  </a:lnTo>
                  <a:lnTo>
                    <a:pt x="690" y="526"/>
                  </a:lnTo>
                  <a:lnTo>
                    <a:pt x="691" y="528"/>
                  </a:lnTo>
                  <a:lnTo>
                    <a:pt x="690" y="528"/>
                  </a:lnTo>
                  <a:lnTo>
                    <a:pt x="691" y="528"/>
                  </a:lnTo>
                  <a:lnTo>
                    <a:pt x="691" y="530"/>
                  </a:lnTo>
                  <a:lnTo>
                    <a:pt x="691" y="532"/>
                  </a:lnTo>
                  <a:lnTo>
                    <a:pt x="691" y="530"/>
                  </a:lnTo>
                  <a:lnTo>
                    <a:pt x="691" y="532"/>
                  </a:lnTo>
                  <a:lnTo>
                    <a:pt x="690" y="532"/>
                  </a:lnTo>
                  <a:lnTo>
                    <a:pt x="691" y="532"/>
                  </a:lnTo>
                  <a:lnTo>
                    <a:pt x="690" y="532"/>
                  </a:lnTo>
                  <a:lnTo>
                    <a:pt x="690" y="530"/>
                  </a:lnTo>
                  <a:lnTo>
                    <a:pt x="690" y="528"/>
                  </a:lnTo>
                  <a:lnTo>
                    <a:pt x="688" y="528"/>
                  </a:lnTo>
                  <a:lnTo>
                    <a:pt x="688" y="526"/>
                  </a:lnTo>
                  <a:lnTo>
                    <a:pt x="688" y="524"/>
                  </a:lnTo>
                  <a:lnTo>
                    <a:pt x="688" y="526"/>
                  </a:lnTo>
                  <a:lnTo>
                    <a:pt x="688" y="528"/>
                  </a:lnTo>
                  <a:lnTo>
                    <a:pt x="688" y="530"/>
                  </a:lnTo>
                  <a:lnTo>
                    <a:pt x="686" y="530"/>
                  </a:lnTo>
                  <a:lnTo>
                    <a:pt x="684" y="530"/>
                  </a:lnTo>
                  <a:lnTo>
                    <a:pt x="684" y="532"/>
                  </a:lnTo>
                  <a:lnTo>
                    <a:pt x="682" y="532"/>
                  </a:lnTo>
                  <a:lnTo>
                    <a:pt x="680" y="532"/>
                  </a:lnTo>
                  <a:lnTo>
                    <a:pt x="680" y="530"/>
                  </a:lnTo>
                  <a:lnTo>
                    <a:pt x="680" y="528"/>
                  </a:lnTo>
                  <a:lnTo>
                    <a:pt x="680" y="530"/>
                  </a:lnTo>
                  <a:lnTo>
                    <a:pt x="680" y="532"/>
                  </a:lnTo>
                  <a:lnTo>
                    <a:pt x="680" y="534"/>
                  </a:lnTo>
                  <a:lnTo>
                    <a:pt x="680" y="532"/>
                  </a:lnTo>
                  <a:lnTo>
                    <a:pt x="678" y="532"/>
                  </a:lnTo>
                  <a:lnTo>
                    <a:pt x="678" y="530"/>
                  </a:lnTo>
                  <a:lnTo>
                    <a:pt x="678" y="528"/>
                  </a:lnTo>
                  <a:lnTo>
                    <a:pt x="678" y="530"/>
                  </a:lnTo>
                  <a:lnTo>
                    <a:pt x="676" y="530"/>
                  </a:lnTo>
                  <a:lnTo>
                    <a:pt x="676" y="528"/>
                  </a:lnTo>
                  <a:lnTo>
                    <a:pt x="676" y="530"/>
                  </a:lnTo>
                  <a:lnTo>
                    <a:pt x="678" y="530"/>
                  </a:lnTo>
                  <a:lnTo>
                    <a:pt x="678" y="532"/>
                  </a:lnTo>
                  <a:lnTo>
                    <a:pt x="676" y="532"/>
                  </a:lnTo>
                  <a:lnTo>
                    <a:pt x="676" y="530"/>
                  </a:lnTo>
                  <a:lnTo>
                    <a:pt x="674" y="530"/>
                  </a:lnTo>
                  <a:lnTo>
                    <a:pt x="676" y="530"/>
                  </a:lnTo>
                  <a:lnTo>
                    <a:pt x="676" y="532"/>
                  </a:lnTo>
                  <a:lnTo>
                    <a:pt x="678" y="532"/>
                  </a:lnTo>
                  <a:lnTo>
                    <a:pt x="678" y="534"/>
                  </a:lnTo>
                  <a:lnTo>
                    <a:pt x="676" y="534"/>
                  </a:lnTo>
                  <a:lnTo>
                    <a:pt x="678" y="534"/>
                  </a:lnTo>
                  <a:lnTo>
                    <a:pt x="678" y="536"/>
                  </a:lnTo>
                  <a:lnTo>
                    <a:pt x="676" y="536"/>
                  </a:lnTo>
                  <a:lnTo>
                    <a:pt x="676" y="538"/>
                  </a:lnTo>
                  <a:lnTo>
                    <a:pt x="678" y="538"/>
                  </a:lnTo>
                  <a:lnTo>
                    <a:pt x="678" y="536"/>
                  </a:lnTo>
                  <a:lnTo>
                    <a:pt x="680" y="536"/>
                  </a:lnTo>
                  <a:lnTo>
                    <a:pt x="680" y="538"/>
                  </a:lnTo>
                  <a:lnTo>
                    <a:pt x="682" y="538"/>
                  </a:lnTo>
                  <a:lnTo>
                    <a:pt x="680" y="538"/>
                  </a:lnTo>
                  <a:lnTo>
                    <a:pt x="680" y="536"/>
                  </a:lnTo>
                  <a:lnTo>
                    <a:pt x="682" y="536"/>
                  </a:lnTo>
                  <a:lnTo>
                    <a:pt x="682" y="538"/>
                  </a:lnTo>
                  <a:lnTo>
                    <a:pt x="682" y="540"/>
                  </a:lnTo>
                  <a:lnTo>
                    <a:pt x="684" y="542"/>
                  </a:lnTo>
                  <a:lnTo>
                    <a:pt x="684" y="540"/>
                  </a:lnTo>
                  <a:lnTo>
                    <a:pt x="682" y="540"/>
                  </a:lnTo>
                  <a:lnTo>
                    <a:pt x="684" y="540"/>
                  </a:lnTo>
                  <a:lnTo>
                    <a:pt x="684" y="542"/>
                  </a:lnTo>
                  <a:lnTo>
                    <a:pt x="684" y="544"/>
                  </a:lnTo>
                  <a:lnTo>
                    <a:pt x="684" y="546"/>
                  </a:lnTo>
                  <a:lnTo>
                    <a:pt x="682" y="546"/>
                  </a:lnTo>
                  <a:lnTo>
                    <a:pt x="682" y="544"/>
                  </a:lnTo>
                  <a:lnTo>
                    <a:pt x="682" y="546"/>
                  </a:lnTo>
                  <a:lnTo>
                    <a:pt x="682" y="548"/>
                  </a:lnTo>
                  <a:lnTo>
                    <a:pt x="682" y="546"/>
                  </a:lnTo>
                  <a:lnTo>
                    <a:pt x="682" y="548"/>
                  </a:lnTo>
                  <a:lnTo>
                    <a:pt x="680" y="548"/>
                  </a:lnTo>
                  <a:lnTo>
                    <a:pt x="680" y="549"/>
                  </a:lnTo>
                  <a:lnTo>
                    <a:pt x="680" y="551"/>
                  </a:lnTo>
                  <a:lnTo>
                    <a:pt x="680" y="549"/>
                  </a:lnTo>
                  <a:lnTo>
                    <a:pt x="678" y="549"/>
                  </a:lnTo>
                  <a:lnTo>
                    <a:pt x="678" y="548"/>
                  </a:lnTo>
                  <a:lnTo>
                    <a:pt x="678" y="549"/>
                  </a:lnTo>
                  <a:lnTo>
                    <a:pt x="678" y="551"/>
                  </a:lnTo>
                  <a:lnTo>
                    <a:pt x="676" y="551"/>
                  </a:lnTo>
                  <a:lnTo>
                    <a:pt x="676" y="549"/>
                  </a:lnTo>
                  <a:lnTo>
                    <a:pt x="678" y="549"/>
                  </a:lnTo>
                  <a:lnTo>
                    <a:pt x="676" y="549"/>
                  </a:lnTo>
                  <a:lnTo>
                    <a:pt x="676" y="548"/>
                  </a:lnTo>
                  <a:lnTo>
                    <a:pt x="676" y="546"/>
                  </a:lnTo>
                  <a:lnTo>
                    <a:pt x="674" y="546"/>
                  </a:lnTo>
                  <a:lnTo>
                    <a:pt x="676" y="546"/>
                  </a:lnTo>
                  <a:lnTo>
                    <a:pt x="674" y="546"/>
                  </a:lnTo>
                  <a:lnTo>
                    <a:pt x="674" y="544"/>
                  </a:lnTo>
                  <a:lnTo>
                    <a:pt x="674" y="542"/>
                  </a:lnTo>
                  <a:lnTo>
                    <a:pt x="674" y="544"/>
                  </a:lnTo>
                  <a:lnTo>
                    <a:pt x="674" y="546"/>
                  </a:lnTo>
                  <a:lnTo>
                    <a:pt x="674" y="544"/>
                  </a:lnTo>
                  <a:lnTo>
                    <a:pt x="674" y="546"/>
                  </a:lnTo>
                  <a:lnTo>
                    <a:pt x="674" y="544"/>
                  </a:lnTo>
                  <a:lnTo>
                    <a:pt x="674" y="546"/>
                  </a:lnTo>
                  <a:lnTo>
                    <a:pt x="674" y="548"/>
                  </a:lnTo>
                  <a:lnTo>
                    <a:pt x="674" y="549"/>
                  </a:lnTo>
                  <a:lnTo>
                    <a:pt x="674" y="548"/>
                  </a:lnTo>
                  <a:lnTo>
                    <a:pt x="674" y="549"/>
                  </a:lnTo>
                  <a:lnTo>
                    <a:pt x="672" y="549"/>
                  </a:lnTo>
                  <a:lnTo>
                    <a:pt x="672" y="548"/>
                  </a:lnTo>
                  <a:lnTo>
                    <a:pt x="674" y="548"/>
                  </a:lnTo>
                  <a:lnTo>
                    <a:pt x="672" y="548"/>
                  </a:lnTo>
                  <a:lnTo>
                    <a:pt x="672" y="549"/>
                  </a:lnTo>
                  <a:lnTo>
                    <a:pt x="674" y="549"/>
                  </a:lnTo>
                  <a:lnTo>
                    <a:pt x="674" y="551"/>
                  </a:lnTo>
                  <a:lnTo>
                    <a:pt x="672" y="551"/>
                  </a:lnTo>
                  <a:lnTo>
                    <a:pt x="672" y="553"/>
                  </a:lnTo>
                  <a:lnTo>
                    <a:pt x="672" y="551"/>
                  </a:lnTo>
                  <a:lnTo>
                    <a:pt x="670" y="551"/>
                  </a:lnTo>
                  <a:lnTo>
                    <a:pt x="672" y="551"/>
                  </a:lnTo>
                  <a:lnTo>
                    <a:pt x="670" y="551"/>
                  </a:lnTo>
                  <a:lnTo>
                    <a:pt x="672" y="551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51"/>
                  </a:lnTo>
                  <a:lnTo>
                    <a:pt x="670" y="549"/>
                  </a:lnTo>
                  <a:lnTo>
                    <a:pt x="670" y="548"/>
                  </a:lnTo>
                  <a:lnTo>
                    <a:pt x="670" y="546"/>
                  </a:lnTo>
                  <a:lnTo>
                    <a:pt x="670" y="544"/>
                  </a:lnTo>
                  <a:lnTo>
                    <a:pt x="668" y="546"/>
                  </a:lnTo>
                  <a:lnTo>
                    <a:pt x="670" y="546"/>
                  </a:lnTo>
                  <a:lnTo>
                    <a:pt x="668" y="546"/>
                  </a:lnTo>
                  <a:lnTo>
                    <a:pt x="668" y="548"/>
                  </a:lnTo>
                  <a:lnTo>
                    <a:pt x="670" y="548"/>
                  </a:lnTo>
                  <a:lnTo>
                    <a:pt x="668" y="548"/>
                  </a:lnTo>
                  <a:lnTo>
                    <a:pt x="668" y="549"/>
                  </a:lnTo>
                  <a:lnTo>
                    <a:pt x="670" y="549"/>
                  </a:lnTo>
                  <a:lnTo>
                    <a:pt x="670" y="551"/>
                  </a:lnTo>
                  <a:lnTo>
                    <a:pt x="670" y="553"/>
                  </a:lnTo>
                  <a:lnTo>
                    <a:pt x="670" y="551"/>
                  </a:lnTo>
                  <a:lnTo>
                    <a:pt x="670" y="553"/>
                  </a:lnTo>
                  <a:lnTo>
                    <a:pt x="668" y="553"/>
                  </a:lnTo>
                  <a:lnTo>
                    <a:pt x="670" y="553"/>
                  </a:lnTo>
                  <a:lnTo>
                    <a:pt x="670" y="551"/>
                  </a:lnTo>
                  <a:lnTo>
                    <a:pt x="670" y="553"/>
                  </a:lnTo>
                  <a:lnTo>
                    <a:pt x="670" y="555"/>
                  </a:lnTo>
                  <a:lnTo>
                    <a:pt x="670" y="553"/>
                  </a:lnTo>
                  <a:lnTo>
                    <a:pt x="668" y="553"/>
                  </a:lnTo>
                  <a:lnTo>
                    <a:pt x="668" y="555"/>
                  </a:lnTo>
                  <a:lnTo>
                    <a:pt x="667" y="555"/>
                  </a:lnTo>
                  <a:lnTo>
                    <a:pt x="667" y="557"/>
                  </a:lnTo>
                  <a:lnTo>
                    <a:pt x="667" y="555"/>
                  </a:lnTo>
                  <a:lnTo>
                    <a:pt x="667" y="553"/>
                  </a:lnTo>
                  <a:lnTo>
                    <a:pt x="668" y="553"/>
                  </a:lnTo>
                  <a:lnTo>
                    <a:pt x="668" y="551"/>
                  </a:lnTo>
                  <a:lnTo>
                    <a:pt x="667" y="551"/>
                  </a:lnTo>
                  <a:lnTo>
                    <a:pt x="668" y="551"/>
                  </a:lnTo>
                  <a:lnTo>
                    <a:pt x="668" y="549"/>
                  </a:lnTo>
                  <a:lnTo>
                    <a:pt x="668" y="548"/>
                  </a:lnTo>
                  <a:lnTo>
                    <a:pt x="668" y="546"/>
                  </a:lnTo>
                  <a:lnTo>
                    <a:pt x="668" y="544"/>
                  </a:lnTo>
                  <a:lnTo>
                    <a:pt x="668" y="546"/>
                  </a:lnTo>
                  <a:lnTo>
                    <a:pt x="667" y="546"/>
                  </a:lnTo>
                  <a:lnTo>
                    <a:pt x="668" y="546"/>
                  </a:lnTo>
                  <a:lnTo>
                    <a:pt x="668" y="544"/>
                  </a:lnTo>
                  <a:lnTo>
                    <a:pt x="668" y="546"/>
                  </a:lnTo>
                  <a:lnTo>
                    <a:pt x="667" y="546"/>
                  </a:lnTo>
                  <a:lnTo>
                    <a:pt x="668" y="546"/>
                  </a:lnTo>
                  <a:lnTo>
                    <a:pt x="667" y="546"/>
                  </a:lnTo>
                  <a:lnTo>
                    <a:pt x="668" y="546"/>
                  </a:lnTo>
                  <a:lnTo>
                    <a:pt x="667" y="546"/>
                  </a:lnTo>
                  <a:lnTo>
                    <a:pt x="667" y="548"/>
                  </a:lnTo>
                  <a:lnTo>
                    <a:pt x="667" y="549"/>
                  </a:lnTo>
                  <a:lnTo>
                    <a:pt x="667" y="548"/>
                  </a:lnTo>
                  <a:lnTo>
                    <a:pt x="667" y="549"/>
                  </a:lnTo>
                  <a:lnTo>
                    <a:pt x="667" y="551"/>
                  </a:lnTo>
                  <a:lnTo>
                    <a:pt x="665" y="551"/>
                  </a:lnTo>
                  <a:lnTo>
                    <a:pt x="665" y="553"/>
                  </a:lnTo>
                  <a:lnTo>
                    <a:pt x="663" y="553"/>
                  </a:lnTo>
                  <a:lnTo>
                    <a:pt x="665" y="555"/>
                  </a:lnTo>
                  <a:lnTo>
                    <a:pt x="663" y="555"/>
                  </a:lnTo>
                  <a:lnTo>
                    <a:pt x="663" y="557"/>
                  </a:lnTo>
                  <a:lnTo>
                    <a:pt x="661" y="557"/>
                  </a:lnTo>
                  <a:lnTo>
                    <a:pt x="661" y="559"/>
                  </a:lnTo>
                  <a:lnTo>
                    <a:pt x="661" y="557"/>
                  </a:lnTo>
                  <a:lnTo>
                    <a:pt x="661" y="559"/>
                  </a:lnTo>
                  <a:lnTo>
                    <a:pt x="659" y="559"/>
                  </a:lnTo>
                  <a:lnTo>
                    <a:pt x="659" y="561"/>
                  </a:lnTo>
                  <a:lnTo>
                    <a:pt x="657" y="561"/>
                  </a:lnTo>
                  <a:lnTo>
                    <a:pt x="657" y="559"/>
                  </a:lnTo>
                  <a:lnTo>
                    <a:pt x="655" y="561"/>
                  </a:lnTo>
                  <a:lnTo>
                    <a:pt x="655" y="559"/>
                  </a:lnTo>
                  <a:lnTo>
                    <a:pt x="657" y="559"/>
                  </a:lnTo>
                  <a:lnTo>
                    <a:pt x="657" y="557"/>
                  </a:lnTo>
                  <a:lnTo>
                    <a:pt x="659" y="557"/>
                  </a:lnTo>
                  <a:lnTo>
                    <a:pt x="659" y="555"/>
                  </a:lnTo>
                  <a:lnTo>
                    <a:pt x="661" y="555"/>
                  </a:lnTo>
                  <a:lnTo>
                    <a:pt x="661" y="553"/>
                  </a:lnTo>
                  <a:lnTo>
                    <a:pt x="661" y="551"/>
                  </a:lnTo>
                  <a:lnTo>
                    <a:pt x="663" y="551"/>
                  </a:lnTo>
                  <a:lnTo>
                    <a:pt x="663" y="549"/>
                  </a:lnTo>
                  <a:lnTo>
                    <a:pt x="663" y="548"/>
                  </a:lnTo>
                  <a:lnTo>
                    <a:pt x="665" y="548"/>
                  </a:lnTo>
                  <a:lnTo>
                    <a:pt x="663" y="548"/>
                  </a:lnTo>
                  <a:lnTo>
                    <a:pt x="665" y="548"/>
                  </a:lnTo>
                  <a:lnTo>
                    <a:pt x="665" y="546"/>
                  </a:lnTo>
                  <a:lnTo>
                    <a:pt x="667" y="546"/>
                  </a:lnTo>
                  <a:lnTo>
                    <a:pt x="667" y="544"/>
                  </a:lnTo>
                  <a:lnTo>
                    <a:pt x="667" y="542"/>
                  </a:lnTo>
                  <a:lnTo>
                    <a:pt x="667" y="540"/>
                  </a:lnTo>
                  <a:lnTo>
                    <a:pt x="668" y="540"/>
                  </a:lnTo>
                  <a:lnTo>
                    <a:pt x="668" y="538"/>
                  </a:lnTo>
                  <a:lnTo>
                    <a:pt x="670" y="538"/>
                  </a:lnTo>
                  <a:lnTo>
                    <a:pt x="668" y="538"/>
                  </a:lnTo>
                  <a:lnTo>
                    <a:pt x="668" y="540"/>
                  </a:lnTo>
                  <a:lnTo>
                    <a:pt x="667" y="540"/>
                  </a:lnTo>
                  <a:lnTo>
                    <a:pt x="667" y="542"/>
                  </a:lnTo>
                  <a:lnTo>
                    <a:pt x="665" y="542"/>
                  </a:lnTo>
                  <a:lnTo>
                    <a:pt x="667" y="542"/>
                  </a:lnTo>
                  <a:lnTo>
                    <a:pt x="667" y="544"/>
                  </a:lnTo>
                  <a:lnTo>
                    <a:pt x="665" y="544"/>
                  </a:lnTo>
                  <a:lnTo>
                    <a:pt x="665" y="546"/>
                  </a:lnTo>
                  <a:lnTo>
                    <a:pt x="663" y="546"/>
                  </a:lnTo>
                  <a:lnTo>
                    <a:pt x="663" y="548"/>
                  </a:lnTo>
                  <a:lnTo>
                    <a:pt x="663" y="546"/>
                  </a:lnTo>
                  <a:lnTo>
                    <a:pt x="661" y="546"/>
                  </a:lnTo>
                  <a:lnTo>
                    <a:pt x="659" y="546"/>
                  </a:lnTo>
                  <a:lnTo>
                    <a:pt x="659" y="544"/>
                  </a:lnTo>
                  <a:lnTo>
                    <a:pt x="659" y="542"/>
                  </a:lnTo>
                  <a:lnTo>
                    <a:pt x="661" y="542"/>
                  </a:lnTo>
                  <a:lnTo>
                    <a:pt x="661" y="540"/>
                  </a:lnTo>
                  <a:lnTo>
                    <a:pt x="659" y="540"/>
                  </a:lnTo>
                  <a:lnTo>
                    <a:pt x="661" y="538"/>
                  </a:lnTo>
                  <a:lnTo>
                    <a:pt x="659" y="538"/>
                  </a:lnTo>
                  <a:lnTo>
                    <a:pt x="661" y="538"/>
                  </a:lnTo>
                  <a:lnTo>
                    <a:pt x="659" y="538"/>
                  </a:lnTo>
                  <a:lnTo>
                    <a:pt x="661" y="538"/>
                  </a:lnTo>
                  <a:lnTo>
                    <a:pt x="659" y="538"/>
                  </a:lnTo>
                  <a:lnTo>
                    <a:pt x="659" y="540"/>
                  </a:lnTo>
                  <a:lnTo>
                    <a:pt x="659" y="538"/>
                  </a:lnTo>
                  <a:lnTo>
                    <a:pt x="661" y="538"/>
                  </a:lnTo>
                  <a:lnTo>
                    <a:pt x="659" y="538"/>
                  </a:lnTo>
                  <a:lnTo>
                    <a:pt x="661" y="538"/>
                  </a:lnTo>
                  <a:lnTo>
                    <a:pt x="661" y="536"/>
                  </a:lnTo>
                  <a:lnTo>
                    <a:pt x="661" y="534"/>
                  </a:lnTo>
                  <a:lnTo>
                    <a:pt x="661" y="532"/>
                  </a:lnTo>
                  <a:lnTo>
                    <a:pt x="661" y="530"/>
                  </a:lnTo>
                  <a:lnTo>
                    <a:pt x="661" y="532"/>
                  </a:lnTo>
                  <a:lnTo>
                    <a:pt x="661" y="530"/>
                  </a:lnTo>
                  <a:lnTo>
                    <a:pt x="661" y="532"/>
                  </a:lnTo>
                  <a:lnTo>
                    <a:pt x="661" y="534"/>
                  </a:lnTo>
                  <a:lnTo>
                    <a:pt x="661" y="536"/>
                  </a:lnTo>
                  <a:lnTo>
                    <a:pt x="661" y="534"/>
                  </a:lnTo>
                  <a:lnTo>
                    <a:pt x="661" y="536"/>
                  </a:lnTo>
                  <a:lnTo>
                    <a:pt x="659" y="536"/>
                  </a:lnTo>
                  <a:lnTo>
                    <a:pt x="659" y="534"/>
                  </a:lnTo>
                  <a:lnTo>
                    <a:pt x="659" y="536"/>
                  </a:lnTo>
                  <a:lnTo>
                    <a:pt x="659" y="534"/>
                  </a:lnTo>
                  <a:lnTo>
                    <a:pt x="657" y="534"/>
                  </a:lnTo>
                  <a:lnTo>
                    <a:pt x="657" y="532"/>
                  </a:lnTo>
                  <a:lnTo>
                    <a:pt x="659" y="532"/>
                  </a:lnTo>
                  <a:lnTo>
                    <a:pt x="659" y="530"/>
                  </a:lnTo>
                  <a:lnTo>
                    <a:pt x="659" y="528"/>
                  </a:lnTo>
                  <a:lnTo>
                    <a:pt x="659" y="526"/>
                  </a:lnTo>
                  <a:lnTo>
                    <a:pt x="659" y="528"/>
                  </a:lnTo>
                  <a:lnTo>
                    <a:pt x="659" y="530"/>
                  </a:lnTo>
                  <a:lnTo>
                    <a:pt x="657" y="530"/>
                  </a:lnTo>
                  <a:lnTo>
                    <a:pt x="657" y="528"/>
                  </a:lnTo>
                  <a:lnTo>
                    <a:pt x="657" y="526"/>
                  </a:lnTo>
                  <a:lnTo>
                    <a:pt x="655" y="526"/>
                  </a:lnTo>
                  <a:lnTo>
                    <a:pt x="655" y="528"/>
                  </a:lnTo>
                  <a:lnTo>
                    <a:pt x="657" y="528"/>
                  </a:lnTo>
                  <a:lnTo>
                    <a:pt x="655" y="528"/>
                  </a:lnTo>
                  <a:lnTo>
                    <a:pt x="655" y="530"/>
                  </a:lnTo>
                  <a:lnTo>
                    <a:pt x="655" y="532"/>
                  </a:lnTo>
                  <a:lnTo>
                    <a:pt x="655" y="530"/>
                  </a:lnTo>
                  <a:lnTo>
                    <a:pt x="657" y="532"/>
                  </a:lnTo>
                  <a:lnTo>
                    <a:pt x="655" y="532"/>
                  </a:lnTo>
                  <a:lnTo>
                    <a:pt x="657" y="532"/>
                  </a:lnTo>
                  <a:lnTo>
                    <a:pt x="655" y="532"/>
                  </a:lnTo>
                  <a:lnTo>
                    <a:pt x="657" y="532"/>
                  </a:lnTo>
                  <a:lnTo>
                    <a:pt x="657" y="534"/>
                  </a:lnTo>
                  <a:lnTo>
                    <a:pt x="657" y="536"/>
                  </a:lnTo>
                  <a:lnTo>
                    <a:pt x="659" y="536"/>
                  </a:lnTo>
                  <a:lnTo>
                    <a:pt x="659" y="538"/>
                  </a:lnTo>
                  <a:lnTo>
                    <a:pt x="657" y="538"/>
                  </a:lnTo>
                  <a:lnTo>
                    <a:pt x="657" y="536"/>
                  </a:lnTo>
                  <a:lnTo>
                    <a:pt x="655" y="536"/>
                  </a:lnTo>
                  <a:lnTo>
                    <a:pt x="655" y="538"/>
                  </a:lnTo>
                  <a:lnTo>
                    <a:pt x="657" y="538"/>
                  </a:lnTo>
                  <a:lnTo>
                    <a:pt x="657" y="540"/>
                  </a:lnTo>
                  <a:lnTo>
                    <a:pt x="655" y="540"/>
                  </a:lnTo>
                  <a:lnTo>
                    <a:pt x="655" y="542"/>
                  </a:lnTo>
                  <a:lnTo>
                    <a:pt x="653" y="542"/>
                  </a:lnTo>
                  <a:lnTo>
                    <a:pt x="653" y="544"/>
                  </a:lnTo>
                  <a:lnTo>
                    <a:pt x="655" y="544"/>
                  </a:lnTo>
                  <a:lnTo>
                    <a:pt x="653" y="544"/>
                  </a:lnTo>
                  <a:lnTo>
                    <a:pt x="653" y="546"/>
                  </a:lnTo>
                  <a:lnTo>
                    <a:pt x="653" y="548"/>
                  </a:lnTo>
                  <a:lnTo>
                    <a:pt x="651" y="548"/>
                  </a:lnTo>
                  <a:lnTo>
                    <a:pt x="651" y="546"/>
                  </a:lnTo>
                  <a:lnTo>
                    <a:pt x="653" y="546"/>
                  </a:lnTo>
                  <a:lnTo>
                    <a:pt x="651" y="546"/>
                  </a:lnTo>
                  <a:lnTo>
                    <a:pt x="651" y="548"/>
                  </a:lnTo>
                  <a:lnTo>
                    <a:pt x="651" y="546"/>
                  </a:lnTo>
                  <a:lnTo>
                    <a:pt x="651" y="548"/>
                  </a:lnTo>
                  <a:lnTo>
                    <a:pt x="651" y="546"/>
                  </a:lnTo>
                  <a:lnTo>
                    <a:pt x="651" y="548"/>
                  </a:lnTo>
                  <a:lnTo>
                    <a:pt x="651" y="546"/>
                  </a:lnTo>
                  <a:lnTo>
                    <a:pt x="649" y="546"/>
                  </a:lnTo>
                  <a:lnTo>
                    <a:pt x="651" y="546"/>
                  </a:lnTo>
                  <a:lnTo>
                    <a:pt x="651" y="544"/>
                  </a:lnTo>
                  <a:lnTo>
                    <a:pt x="651" y="546"/>
                  </a:lnTo>
                  <a:lnTo>
                    <a:pt x="651" y="544"/>
                  </a:lnTo>
                  <a:lnTo>
                    <a:pt x="651" y="542"/>
                  </a:lnTo>
                  <a:lnTo>
                    <a:pt x="651" y="540"/>
                  </a:lnTo>
                  <a:lnTo>
                    <a:pt x="651" y="542"/>
                  </a:lnTo>
                  <a:lnTo>
                    <a:pt x="649" y="542"/>
                  </a:lnTo>
                  <a:lnTo>
                    <a:pt x="651" y="542"/>
                  </a:lnTo>
                  <a:lnTo>
                    <a:pt x="651" y="544"/>
                  </a:lnTo>
                  <a:lnTo>
                    <a:pt x="649" y="544"/>
                  </a:lnTo>
                  <a:lnTo>
                    <a:pt x="649" y="546"/>
                  </a:lnTo>
                  <a:lnTo>
                    <a:pt x="649" y="544"/>
                  </a:lnTo>
                  <a:lnTo>
                    <a:pt x="647" y="544"/>
                  </a:lnTo>
                  <a:lnTo>
                    <a:pt x="647" y="542"/>
                  </a:lnTo>
                  <a:lnTo>
                    <a:pt x="645" y="542"/>
                  </a:lnTo>
                  <a:lnTo>
                    <a:pt x="645" y="540"/>
                  </a:lnTo>
                  <a:lnTo>
                    <a:pt x="643" y="540"/>
                  </a:lnTo>
                  <a:lnTo>
                    <a:pt x="643" y="542"/>
                  </a:lnTo>
                  <a:lnTo>
                    <a:pt x="645" y="542"/>
                  </a:lnTo>
                  <a:lnTo>
                    <a:pt x="645" y="544"/>
                  </a:lnTo>
                  <a:lnTo>
                    <a:pt x="647" y="544"/>
                  </a:lnTo>
                  <a:lnTo>
                    <a:pt x="647" y="546"/>
                  </a:lnTo>
                  <a:lnTo>
                    <a:pt x="649" y="546"/>
                  </a:lnTo>
                  <a:lnTo>
                    <a:pt x="647" y="546"/>
                  </a:lnTo>
                  <a:lnTo>
                    <a:pt x="649" y="546"/>
                  </a:lnTo>
                  <a:lnTo>
                    <a:pt x="649" y="548"/>
                  </a:lnTo>
                  <a:lnTo>
                    <a:pt x="647" y="548"/>
                  </a:lnTo>
                  <a:lnTo>
                    <a:pt x="649" y="548"/>
                  </a:lnTo>
                  <a:lnTo>
                    <a:pt x="649" y="549"/>
                  </a:lnTo>
                  <a:lnTo>
                    <a:pt x="649" y="548"/>
                  </a:lnTo>
                  <a:lnTo>
                    <a:pt x="649" y="549"/>
                  </a:lnTo>
                  <a:lnTo>
                    <a:pt x="651" y="549"/>
                  </a:lnTo>
                  <a:lnTo>
                    <a:pt x="649" y="549"/>
                  </a:lnTo>
                  <a:lnTo>
                    <a:pt x="649" y="551"/>
                  </a:lnTo>
                  <a:lnTo>
                    <a:pt x="651" y="551"/>
                  </a:lnTo>
                  <a:lnTo>
                    <a:pt x="651" y="549"/>
                  </a:lnTo>
                  <a:lnTo>
                    <a:pt x="651" y="551"/>
                  </a:lnTo>
                  <a:lnTo>
                    <a:pt x="651" y="553"/>
                  </a:lnTo>
                  <a:lnTo>
                    <a:pt x="649" y="553"/>
                  </a:lnTo>
                  <a:lnTo>
                    <a:pt x="649" y="551"/>
                  </a:lnTo>
                  <a:lnTo>
                    <a:pt x="649" y="553"/>
                  </a:lnTo>
                  <a:lnTo>
                    <a:pt x="649" y="551"/>
                  </a:lnTo>
                  <a:lnTo>
                    <a:pt x="649" y="553"/>
                  </a:lnTo>
                  <a:lnTo>
                    <a:pt x="649" y="555"/>
                  </a:lnTo>
                  <a:lnTo>
                    <a:pt x="649" y="553"/>
                  </a:lnTo>
                  <a:lnTo>
                    <a:pt x="649" y="555"/>
                  </a:lnTo>
                  <a:lnTo>
                    <a:pt x="647" y="555"/>
                  </a:lnTo>
                  <a:lnTo>
                    <a:pt x="645" y="555"/>
                  </a:lnTo>
                  <a:lnTo>
                    <a:pt x="645" y="553"/>
                  </a:lnTo>
                  <a:lnTo>
                    <a:pt x="645" y="551"/>
                  </a:lnTo>
                  <a:lnTo>
                    <a:pt x="643" y="551"/>
                  </a:lnTo>
                  <a:lnTo>
                    <a:pt x="643" y="549"/>
                  </a:lnTo>
                  <a:lnTo>
                    <a:pt x="642" y="549"/>
                  </a:lnTo>
                  <a:lnTo>
                    <a:pt x="642" y="548"/>
                  </a:lnTo>
                  <a:lnTo>
                    <a:pt x="640" y="548"/>
                  </a:lnTo>
                  <a:lnTo>
                    <a:pt x="642" y="548"/>
                  </a:lnTo>
                  <a:lnTo>
                    <a:pt x="642" y="549"/>
                  </a:lnTo>
                  <a:lnTo>
                    <a:pt x="642" y="551"/>
                  </a:lnTo>
                  <a:lnTo>
                    <a:pt x="643" y="551"/>
                  </a:lnTo>
                  <a:lnTo>
                    <a:pt x="643" y="553"/>
                  </a:lnTo>
                  <a:lnTo>
                    <a:pt x="645" y="553"/>
                  </a:lnTo>
                  <a:lnTo>
                    <a:pt x="643" y="553"/>
                  </a:lnTo>
                  <a:lnTo>
                    <a:pt x="645" y="553"/>
                  </a:lnTo>
                  <a:lnTo>
                    <a:pt x="645" y="555"/>
                  </a:lnTo>
                  <a:lnTo>
                    <a:pt x="645" y="557"/>
                  </a:lnTo>
                  <a:lnTo>
                    <a:pt x="643" y="557"/>
                  </a:lnTo>
                  <a:lnTo>
                    <a:pt x="645" y="557"/>
                  </a:lnTo>
                  <a:lnTo>
                    <a:pt x="645" y="559"/>
                  </a:lnTo>
                  <a:lnTo>
                    <a:pt x="643" y="559"/>
                  </a:lnTo>
                  <a:lnTo>
                    <a:pt x="643" y="561"/>
                  </a:lnTo>
                  <a:lnTo>
                    <a:pt x="642" y="561"/>
                  </a:lnTo>
                  <a:lnTo>
                    <a:pt x="640" y="561"/>
                  </a:lnTo>
                  <a:lnTo>
                    <a:pt x="640" y="559"/>
                  </a:lnTo>
                  <a:lnTo>
                    <a:pt x="638" y="559"/>
                  </a:lnTo>
                  <a:lnTo>
                    <a:pt x="638" y="557"/>
                  </a:lnTo>
                  <a:lnTo>
                    <a:pt x="636" y="557"/>
                  </a:lnTo>
                  <a:lnTo>
                    <a:pt x="636" y="555"/>
                  </a:lnTo>
                  <a:lnTo>
                    <a:pt x="636" y="557"/>
                  </a:lnTo>
                  <a:lnTo>
                    <a:pt x="634" y="557"/>
                  </a:lnTo>
                  <a:lnTo>
                    <a:pt x="636" y="557"/>
                  </a:lnTo>
                  <a:lnTo>
                    <a:pt x="638" y="557"/>
                  </a:lnTo>
                  <a:lnTo>
                    <a:pt x="638" y="559"/>
                  </a:lnTo>
                  <a:lnTo>
                    <a:pt x="638" y="561"/>
                  </a:lnTo>
                  <a:lnTo>
                    <a:pt x="640" y="561"/>
                  </a:lnTo>
                  <a:lnTo>
                    <a:pt x="638" y="561"/>
                  </a:lnTo>
                  <a:lnTo>
                    <a:pt x="640" y="561"/>
                  </a:lnTo>
                  <a:lnTo>
                    <a:pt x="640" y="563"/>
                  </a:lnTo>
                  <a:lnTo>
                    <a:pt x="638" y="563"/>
                  </a:lnTo>
                  <a:lnTo>
                    <a:pt x="636" y="563"/>
                  </a:lnTo>
                  <a:lnTo>
                    <a:pt x="636" y="561"/>
                  </a:lnTo>
                  <a:lnTo>
                    <a:pt x="634" y="561"/>
                  </a:lnTo>
                  <a:lnTo>
                    <a:pt x="634" y="563"/>
                  </a:lnTo>
                  <a:lnTo>
                    <a:pt x="636" y="563"/>
                  </a:lnTo>
                  <a:lnTo>
                    <a:pt x="636" y="565"/>
                  </a:lnTo>
                  <a:lnTo>
                    <a:pt x="634" y="565"/>
                  </a:lnTo>
                  <a:lnTo>
                    <a:pt x="634" y="563"/>
                  </a:lnTo>
                  <a:lnTo>
                    <a:pt x="634" y="565"/>
                  </a:lnTo>
                  <a:lnTo>
                    <a:pt x="632" y="565"/>
                  </a:lnTo>
                  <a:lnTo>
                    <a:pt x="632" y="563"/>
                  </a:lnTo>
                  <a:lnTo>
                    <a:pt x="632" y="565"/>
                  </a:lnTo>
                  <a:lnTo>
                    <a:pt x="634" y="565"/>
                  </a:lnTo>
                  <a:lnTo>
                    <a:pt x="636" y="565"/>
                  </a:lnTo>
                  <a:lnTo>
                    <a:pt x="636" y="567"/>
                  </a:lnTo>
                  <a:lnTo>
                    <a:pt x="634" y="567"/>
                  </a:lnTo>
                  <a:lnTo>
                    <a:pt x="636" y="567"/>
                  </a:lnTo>
                  <a:lnTo>
                    <a:pt x="634" y="567"/>
                  </a:lnTo>
                  <a:lnTo>
                    <a:pt x="636" y="567"/>
                  </a:lnTo>
                  <a:lnTo>
                    <a:pt x="634" y="567"/>
                  </a:lnTo>
                  <a:lnTo>
                    <a:pt x="632" y="567"/>
                  </a:lnTo>
                  <a:lnTo>
                    <a:pt x="630" y="567"/>
                  </a:lnTo>
                  <a:lnTo>
                    <a:pt x="630" y="565"/>
                  </a:lnTo>
                  <a:lnTo>
                    <a:pt x="628" y="565"/>
                  </a:lnTo>
                  <a:lnTo>
                    <a:pt x="630" y="565"/>
                  </a:lnTo>
                  <a:lnTo>
                    <a:pt x="630" y="567"/>
                  </a:lnTo>
                  <a:lnTo>
                    <a:pt x="632" y="567"/>
                  </a:lnTo>
                  <a:lnTo>
                    <a:pt x="632" y="569"/>
                  </a:lnTo>
                  <a:lnTo>
                    <a:pt x="634" y="569"/>
                  </a:lnTo>
                  <a:lnTo>
                    <a:pt x="632" y="569"/>
                  </a:lnTo>
                  <a:lnTo>
                    <a:pt x="634" y="569"/>
                  </a:lnTo>
                  <a:lnTo>
                    <a:pt x="634" y="571"/>
                  </a:lnTo>
                  <a:lnTo>
                    <a:pt x="632" y="571"/>
                  </a:lnTo>
                  <a:lnTo>
                    <a:pt x="632" y="572"/>
                  </a:lnTo>
                  <a:lnTo>
                    <a:pt x="630" y="572"/>
                  </a:lnTo>
                  <a:lnTo>
                    <a:pt x="630" y="571"/>
                  </a:lnTo>
                  <a:lnTo>
                    <a:pt x="632" y="571"/>
                  </a:lnTo>
                  <a:lnTo>
                    <a:pt x="630" y="571"/>
                  </a:lnTo>
                  <a:lnTo>
                    <a:pt x="630" y="569"/>
                  </a:lnTo>
                  <a:lnTo>
                    <a:pt x="630" y="571"/>
                  </a:lnTo>
                  <a:lnTo>
                    <a:pt x="630" y="572"/>
                  </a:lnTo>
                  <a:lnTo>
                    <a:pt x="630" y="574"/>
                  </a:lnTo>
                  <a:lnTo>
                    <a:pt x="630" y="572"/>
                  </a:lnTo>
                  <a:lnTo>
                    <a:pt x="628" y="572"/>
                  </a:lnTo>
                  <a:lnTo>
                    <a:pt x="628" y="571"/>
                  </a:lnTo>
                  <a:lnTo>
                    <a:pt x="628" y="569"/>
                  </a:lnTo>
                  <a:lnTo>
                    <a:pt x="626" y="569"/>
                  </a:lnTo>
                  <a:lnTo>
                    <a:pt x="628" y="569"/>
                  </a:lnTo>
                  <a:lnTo>
                    <a:pt x="626" y="569"/>
                  </a:lnTo>
                  <a:lnTo>
                    <a:pt x="626" y="571"/>
                  </a:lnTo>
                  <a:lnTo>
                    <a:pt x="628" y="571"/>
                  </a:lnTo>
                  <a:lnTo>
                    <a:pt x="628" y="572"/>
                  </a:lnTo>
                  <a:lnTo>
                    <a:pt x="630" y="572"/>
                  </a:lnTo>
                  <a:lnTo>
                    <a:pt x="630" y="574"/>
                  </a:lnTo>
                  <a:lnTo>
                    <a:pt x="628" y="574"/>
                  </a:lnTo>
                  <a:lnTo>
                    <a:pt x="628" y="572"/>
                  </a:lnTo>
                  <a:lnTo>
                    <a:pt x="626" y="572"/>
                  </a:lnTo>
                  <a:lnTo>
                    <a:pt x="626" y="574"/>
                  </a:lnTo>
                  <a:lnTo>
                    <a:pt x="626" y="572"/>
                  </a:lnTo>
                  <a:lnTo>
                    <a:pt x="626" y="574"/>
                  </a:lnTo>
                  <a:lnTo>
                    <a:pt x="626" y="572"/>
                  </a:lnTo>
                  <a:lnTo>
                    <a:pt x="624" y="572"/>
                  </a:lnTo>
                  <a:lnTo>
                    <a:pt x="624" y="574"/>
                  </a:lnTo>
                  <a:lnTo>
                    <a:pt x="622" y="574"/>
                  </a:lnTo>
                  <a:lnTo>
                    <a:pt x="620" y="574"/>
                  </a:lnTo>
                  <a:lnTo>
                    <a:pt x="620" y="576"/>
                  </a:lnTo>
                  <a:lnTo>
                    <a:pt x="619" y="576"/>
                  </a:lnTo>
                  <a:lnTo>
                    <a:pt x="619" y="578"/>
                  </a:lnTo>
                  <a:lnTo>
                    <a:pt x="617" y="576"/>
                  </a:lnTo>
                  <a:lnTo>
                    <a:pt x="617" y="574"/>
                  </a:lnTo>
                  <a:lnTo>
                    <a:pt x="615" y="574"/>
                  </a:lnTo>
                  <a:lnTo>
                    <a:pt x="615" y="572"/>
                  </a:lnTo>
                  <a:lnTo>
                    <a:pt x="613" y="572"/>
                  </a:lnTo>
                  <a:lnTo>
                    <a:pt x="613" y="574"/>
                  </a:lnTo>
                  <a:lnTo>
                    <a:pt x="615" y="574"/>
                  </a:lnTo>
                  <a:lnTo>
                    <a:pt x="615" y="576"/>
                  </a:lnTo>
                  <a:lnTo>
                    <a:pt x="615" y="578"/>
                  </a:lnTo>
                  <a:lnTo>
                    <a:pt x="613" y="578"/>
                  </a:lnTo>
                  <a:lnTo>
                    <a:pt x="615" y="578"/>
                  </a:lnTo>
                  <a:lnTo>
                    <a:pt x="613" y="578"/>
                  </a:lnTo>
                  <a:lnTo>
                    <a:pt x="613" y="580"/>
                  </a:lnTo>
                  <a:lnTo>
                    <a:pt x="611" y="580"/>
                  </a:lnTo>
                  <a:lnTo>
                    <a:pt x="613" y="580"/>
                  </a:lnTo>
                  <a:lnTo>
                    <a:pt x="611" y="580"/>
                  </a:lnTo>
                  <a:lnTo>
                    <a:pt x="613" y="580"/>
                  </a:lnTo>
                  <a:lnTo>
                    <a:pt x="611" y="580"/>
                  </a:lnTo>
                  <a:lnTo>
                    <a:pt x="611" y="582"/>
                  </a:lnTo>
                  <a:lnTo>
                    <a:pt x="611" y="580"/>
                  </a:lnTo>
                  <a:lnTo>
                    <a:pt x="611" y="582"/>
                  </a:lnTo>
                  <a:lnTo>
                    <a:pt x="611" y="580"/>
                  </a:lnTo>
                  <a:lnTo>
                    <a:pt x="609" y="580"/>
                  </a:lnTo>
                  <a:lnTo>
                    <a:pt x="609" y="578"/>
                  </a:lnTo>
                  <a:lnTo>
                    <a:pt x="609" y="576"/>
                  </a:lnTo>
                  <a:lnTo>
                    <a:pt x="609" y="574"/>
                  </a:lnTo>
                  <a:lnTo>
                    <a:pt x="607" y="574"/>
                  </a:lnTo>
                  <a:lnTo>
                    <a:pt x="609" y="572"/>
                  </a:lnTo>
                  <a:lnTo>
                    <a:pt x="607" y="572"/>
                  </a:lnTo>
                  <a:lnTo>
                    <a:pt x="607" y="571"/>
                  </a:lnTo>
                  <a:lnTo>
                    <a:pt x="605" y="571"/>
                  </a:lnTo>
                  <a:lnTo>
                    <a:pt x="607" y="571"/>
                  </a:lnTo>
                  <a:lnTo>
                    <a:pt x="607" y="572"/>
                  </a:lnTo>
                  <a:lnTo>
                    <a:pt x="605" y="572"/>
                  </a:lnTo>
                  <a:lnTo>
                    <a:pt x="607" y="572"/>
                  </a:lnTo>
                  <a:lnTo>
                    <a:pt x="607" y="574"/>
                  </a:lnTo>
                  <a:lnTo>
                    <a:pt x="609" y="574"/>
                  </a:lnTo>
                  <a:lnTo>
                    <a:pt x="607" y="574"/>
                  </a:lnTo>
                  <a:lnTo>
                    <a:pt x="609" y="576"/>
                  </a:lnTo>
                  <a:lnTo>
                    <a:pt x="609" y="578"/>
                  </a:lnTo>
                  <a:lnTo>
                    <a:pt x="607" y="578"/>
                  </a:lnTo>
                  <a:lnTo>
                    <a:pt x="607" y="580"/>
                  </a:lnTo>
                  <a:lnTo>
                    <a:pt x="605" y="580"/>
                  </a:lnTo>
                  <a:lnTo>
                    <a:pt x="605" y="582"/>
                  </a:lnTo>
                  <a:lnTo>
                    <a:pt x="605" y="580"/>
                  </a:lnTo>
                  <a:lnTo>
                    <a:pt x="605" y="582"/>
                  </a:lnTo>
                  <a:lnTo>
                    <a:pt x="603" y="582"/>
                  </a:lnTo>
                  <a:lnTo>
                    <a:pt x="601" y="582"/>
                  </a:lnTo>
                  <a:lnTo>
                    <a:pt x="603" y="582"/>
                  </a:lnTo>
                  <a:lnTo>
                    <a:pt x="603" y="584"/>
                  </a:lnTo>
                  <a:lnTo>
                    <a:pt x="603" y="582"/>
                  </a:lnTo>
                  <a:lnTo>
                    <a:pt x="601" y="582"/>
                  </a:lnTo>
                  <a:lnTo>
                    <a:pt x="601" y="584"/>
                  </a:lnTo>
                  <a:lnTo>
                    <a:pt x="601" y="582"/>
                  </a:lnTo>
                  <a:lnTo>
                    <a:pt x="601" y="584"/>
                  </a:lnTo>
                  <a:lnTo>
                    <a:pt x="601" y="582"/>
                  </a:lnTo>
                  <a:lnTo>
                    <a:pt x="601" y="584"/>
                  </a:lnTo>
                  <a:lnTo>
                    <a:pt x="599" y="584"/>
                  </a:lnTo>
                  <a:lnTo>
                    <a:pt x="599" y="586"/>
                  </a:lnTo>
                  <a:lnTo>
                    <a:pt x="599" y="584"/>
                  </a:lnTo>
                  <a:lnTo>
                    <a:pt x="599" y="586"/>
                  </a:lnTo>
                  <a:lnTo>
                    <a:pt x="597" y="586"/>
                  </a:lnTo>
                  <a:lnTo>
                    <a:pt x="599" y="586"/>
                  </a:lnTo>
                  <a:lnTo>
                    <a:pt x="599" y="588"/>
                  </a:lnTo>
                  <a:lnTo>
                    <a:pt x="597" y="588"/>
                  </a:lnTo>
                  <a:lnTo>
                    <a:pt x="599" y="588"/>
                  </a:lnTo>
                  <a:lnTo>
                    <a:pt x="597" y="588"/>
                  </a:lnTo>
                  <a:lnTo>
                    <a:pt x="597" y="586"/>
                  </a:lnTo>
                  <a:lnTo>
                    <a:pt x="595" y="586"/>
                  </a:lnTo>
                  <a:lnTo>
                    <a:pt x="594" y="588"/>
                  </a:lnTo>
                  <a:lnTo>
                    <a:pt x="594" y="586"/>
                  </a:lnTo>
                  <a:lnTo>
                    <a:pt x="595" y="586"/>
                  </a:lnTo>
                  <a:lnTo>
                    <a:pt x="594" y="586"/>
                  </a:lnTo>
                  <a:lnTo>
                    <a:pt x="594" y="588"/>
                  </a:lnTo>
                  <a:lnTo>
                    <a:pt x="594" y="590"/>
                  </a:lnTo>
                  <a:lnTo>
                    <a:pt x="594" y="588"/>
                  </a:lnTo>
                  <a:lnTo>
                    <a:pt x="592" y="588"/>
                  </a:lnTo>
                  <a:lnTo>
                    <a:pt x="594" y="588"/>
                  </a:lnTo>
                  <a:lnTo>
                    <a:pt x="592" y="588"/>
                  </a:lnTo>
                  <a:lnTo>
                    <a:pt x="592" y="590"/>
                  </a:lnTo>
                  <a:lnTo>
                    <a:pt x="592" y="588"/>
                  </a:lnTo>
                  <a:lnTo>
                    <a:pt x="592" y="590"/>
                  </a:lnTo>
                  <a:lnTo>
                    <a:pt x="590" y="590"/>
                  </a:lnTo>
                  <a:lnTo>
                    <a:pt x="592" y="590"/>
                  </a:lnTo>
                  <a:lnTo>
                    <a:pt x="590" y="588"/>
                  </a:lnTo>
                  <a:lnTo>
                    <a:pt x="590" y="590"/>
                  </a:lnTo>
                  <a:lnTo>
                    <a:pt x="590" y="588"/>
                  </a:lnTo>
                  <a:lnTo>
                    <a:pt x="590" y="590"/>
                  </a:lnTo>
                  <a:lnTo>
                    <a:pt x="588" y="590"/>
                  </a:lnTo>
                  <a:lnTo>
                    <a:pt x="588" y="588"/>
                  </a:lnTo>
                  <a:lnTo>
                    <a:pt x="588" y="586"/>
                  </a:lnTo>
                  <a:lnTo>
                    <a:pt x="586" y="586"/>
                  </a:lnTo>
                  <a:lnTo>
                    <a:pt x="588" y="586"/>
                  </a:lnTo>
                  <a:lnTo>
                    <a:pt x="588" y="588"/>
                  </a:lnTo>
                  <a:lnTo>
                    <a:pt x="586" y="588"/>
                  </a:lnTo>
                  <a:lnTo>
                    <a:pt x="586" y="586"/>
                  </a:lnTo>
                  <a:lnTo>
                    <a:pt x="584" y="586"/>
                  </a:lnTo>
                  <a:lnTo>
                    <a:pt x="586" y="586"/>
                  </a:lnTo>
                  <a:lnTo>
                    <a:pt x="586" y="588"/>
                  </a:lnTo>
                  <a:lnTo>
                    <a:pt x="586" y="590"/>
                  </a:lnTo>
                  <a:lnTo>
                    <a:pt x="586" y="592"/>
                  </a:lnTo>
                  <a:lnTo>
                    <a:pt x="584" y="592"/>
                  </a:lnTo>
                  <a:lnTo>
                    <a:pt x="584" y="590"/>
                  </a:lnTo>
                  <a:lnTo>
                    <a:pt x="584" y="592"/>
                  </a:lnTo>
                  <a:lnTo>
                    <a:pt x="582" y="592"/>
                  </a:lnTo>
                  <a:lnTo>
                    <a:pt x="582" y="590"/>
                  </a:lnTo>
                  <a:lnTo>
                    <a:pt x="582" y="592"/>
                  </a:lnTo>
                  <a:lnTo>
                    <a:pt x="582" y="590"/>
                  </a:lnTo>
                  <a:lnTo>
                    <a:pt x="582" y="592"/>
                  </a:lnTo>
                  <a:lnTo>
                    <a:pt x="582" y="590"/>
                  </a:lnTo>
                  <a:lnTo>
                    <a:pt x="580" y="590"/>
                  </a:lnTo>
                  <a:lnTo>
                    <a:pt x="582" y="590"/>
                  </a:lnTo>
                  <a:lnTo>
                    <a:pt x="580" y="590"/>
                  </a:lnTo>
                  <a:lnTo>
                    <a:pt x="580" y="592"/>
                  </a:lnTo>
                  <a:lnTo>
                    <a:pt x="580" y="594"/>
                  </a:lnTo>
                  <a:lnTo>
                    <a:pt x="580" y="592"/>
                  </a:lnTo>
                  <a:lnTo>
                    <a:pt x="578" y="592"/>
                  </a:lnTo>
                  <a:lnTo>
                    <a:pt x="580" y="592"/>
                  </a:lnTo>
                  <a:lnTo>
                    <a:pt x="578" y="592"/>
                  </a:lnTo>
                  <a:lnTo>
                    <a:pt x="578" y="594"/>
                  </a:lnTo>
                  <a:lnTo>
                    <a:pt x="576" y="594"/>
                  </a:lnTo>
                  <a:lnTo>
                    <a:pt x="576" y="596"/>
                  </a:lnTo>
                  <a:lnTo>
                    <a:pt x="574" y="596"/>
                  </a:lnTo>
                  <a:lnTo>
                    <a:pt x="574" y="597"/>
                  </a:lnTo>
                  <a:lnTo>
                    <a:pt x="574" y="596"/>
                  </a:lnTo>
                  <a:lnTo>
                    <a:pt x="574" y="597"/>
                  </a:lnTo>
                  <a:lnTo>
                    <a:pt x="574" y="596"/>
                  </a:lnTo>
                  <a:lnTo>
                    <a:pt x="574" y="597"/>
                  </a:lnTo>
                  <a:lnTo>
                    <a:pt x="572" y="597"/>
                  </a:lnTo>
                  <a:lnTo>
                    <a:pt x="572" y="596"/>
                  </a:lnTo>
                  <a:lnTo>
                    <a:pt x="572" y="597"/>
                  </a:lnTo>
                  <a:lnTo>
                    <a:pt x="571" y="599"/>
                  </a:lnTo>
                  <a:lnTo>
                    <a:pt x="571" y="597"/>
                  </a:lnTo>
                  <a:lnTo>
                    <a:pt x="571" y="596"/>
                  </a:lnTo>
                  <a:lnTo>
                    <a:pt x="571" y="594"/>
                  </a:lnTo>
                  <a:lnTo>
                    <a:pt x="571" y="592"/>
                  </a:lnTo>
                  <a:lnTo>
                    <a:pt x="571" y="594"/>
                  </a:lnTo>
                  <a:lnTo>
                    <a:pt x="569" y="594"/>
                  </a:lnTo>
                  <a:lnTo>
                    <a:pt x="569" y="596"/>
                  </a:lnTo>
                  <a:lnTo>
                    <a:pt x="569" y="597"/>
                  </a:lnTo>
                  <a:lnTo>
                    <a:pt x="569" y="599"/>
                  </a:lnTo>
                  <a:lnTo>
                    <a:pt x="569" y="601"/>
                  </a:lnTo>
                  <a:lnTo>
                    <a:pt x="569" y="599"/>
                  </a:lnTo>
                  <a:lnTo>
                    <a:pt x="569" y="601"/>
                  </a:lnTo>
                  <a:lnTo>
                    <a:pt x="569" y="603"/>
                  </a:lnTo>
                  <a:lnTo>
                    <a:pt x="569" y="601"/>
                  </a:lnTo>
                  <a:lnTo>
                    <a:pt x="569" y="603"/>
                  </a:lnTo>
                  <a:lnTo>
                    <a:pt x="569" y="601"/>
                  </a:lnTo>
                  <a:lnTo>
                    <a:pt x="569" y="603"/>
                  </a:lnTo>
                  <a:lnTo>
                    <a:pt x="569" y="601"/>
                  </a:lnTo>
                  <a:lnTo>
                    <a:pt x="567" y="601"/>
                  </a:lnTo>
                  <a:lnTo>
                    <a:pt x="567" y="603"/>
                  </a:lnTo>
                  <a:lnTo>
                    <a:pt x="567" y="601"/>
                  </a:lnTo>
                  <a:lnTo>
                    <a:pt x="567" y="603"/>
                  </a:lnTo>
                  <a:lnTo>
                    <a:pt x="565" y="603"/>
                  </a:lnTo>
                  <a:lnTo>
                    <a:pt x="565" y="601"/>
                  </a:lnTo>
                  <a:lnTo>
                    <a:pt x="565" y="603"/>
                  </a:lnTo>
                  <a:lnTo>
                    <a:pt x="565" y="601"/>
                  </a:lnTo>
                  <a:lnTo>
                    <a:pt x="567" y="601"/>
                  </a:lnTo>
                  <a:lnTo>
                    <a:pt x="565" y="601"/>
                  </a:lnTo>
                  <a:lnTo>
                    <a:pt x="565" y="603"/>
                  </a:lnTo>
                  <a:lnTo>
                    <a:pt x="563" y="603"/>
                  </a:lnTo>
                  <a:lnTo>
                    <a:pt x="565" y="603"/>
                  </a:lnTo>
                  <a:lnTo>
                    <a:pt x="563" y="603"/>
                  </a:lnTo>
                  <a:lnTo>
                    <a:pt x="563" y="601"/>
                  </a:lnTo>
                  <a:lnTo>
                    <a:pt x="563" y="599"/>
                  </a:lnTo>
                  <a:lnTo>
                    <a:pt x="561" y="599"/>
                  </a:lnTo>
                  <a:lnTo>
                    <a:pt x="561" y="597"/>
                  </a:lnTo>
                  <a:lnTo>
                    <a:pt x="561" y="599"/>
                  </a:lnTo>
                  <a:lnTo>
                    <a:pt x="561" y="601"/>
                  </a:lnTo>
                  <a:lnTo>
                    <a:pt x="563" y="601"/>
                  </a:lnTo>
                  <a:lnTo>
                    <a:pt x="563" y="603"/>
                  </a:lnTo>
                  <a:lnTo>
                    <a:pt x="565" y="603"/>
                  </a:lnTo>
                  <a:lnTo>
                    <a:pt x="565" y="605"/>
                  </a:lnTo>
                  <a:lnTo>
                    <a:pt x="563" y="605"/>
                  </a:lnTo>
                  <a:lnTo>
                    <a:pt x="565" y="605"/>
                  </a:lnTo>
                  <a:lnTo>
                    <a:pt x="563" y="605"/>
                  </a:lnTo>
                  <a:lnTo>
                    <a:pt x="565" y="605"/>
                  </a:lnTo>
                  <a:lnTo>
                    <a:pt x="563" y="605"/>
                  </a:lnTo>
                  <a:lnTo>
                    <a:pt x="563" y="607"/>
                  </a:lnTo>
                  <a:lnTo>
                    <a:pt x="561" y="607"/>
                  </a:lnTo>
                  <a:lnTo>
                    <a:pt x="563" y="607"/>
                  </a:lnTo>
                  <a:lnTo>
                    <a:pt x="561" y="607"/>
                  </a:lnTo>
                  <a:lnTo>
                    <a:pt x="563" y="607"/>
                  </a:lnTo>
                  <a:lnTo>
                    <a:pt x="561" y="607"/>
                  </a:lnTo>
                  <a:lnTo>
                    <a:pt x="561" y="605"/>
                  </a:lnTo>
                  <a:lnTo>
                    <a:pt x="561" y="603"/>
                  </a:lnTo>
                  <a:lnTo>
                    <a:pt x="561" y="605"/>
                  </a:lnTo>
                  <a:lnTo>
                    <a:pt x="561" y="607"/>
                  </a:lnTo>
                  <a:lnTo>
                    <a:pt x="561" y="609"/>
                  </a:lnTo>
                  <a:lnTo>
                    <a:pt x="561" y="607"/>
                  </a:lnTo>
                  <a:lnTo>
                    <a:pt x="561" y="609"/>
                  </a:lnTo>
                  <a:lnTo>
                    <a:pt x="561" y="607"/>
                  </a:lnTo>
                  <a:lnTo>
                    <a:pt x="561" y="609"/>
                  </a:lnTo>
                  <a:lnTo>
                    <a:pt x="559" y="609"/>
                  </a:lnTo>
                  <a:lnTo>
                    <a:pt x="559" y="607"/>
                  </a:lnTo>
                  <a:lnTo>
                    <a:pt x="559" y="609"/>
                  </a:lnTo>
                  <a:lnTo>
                    <a:pt x="561" y="609"/>
                  </a:lnTo>
                  <a:lnTo>
                    <a:pt x="561" y="611"/>
                  </a:lnTo>
                  <a:lnTo>
                    <a:pt x="559" y="611"/>
                  </a:lnTo>
                  <a:lnTo>
                    <a:pt x="559" y="609"/>
                  </a:lnTo>
                  <a:lnTo>
                    <a:pt x="561" y="609"/>
                  </a:lnTo>
                  <a:lnTo>
                    <a:pt x="559" y="609"/>
                  </a:lnTo>
                  <a:lnTo>
                    <a:pt x="559" y="611"/>
                  </a:lnTo>
                  <a:lnTo>
                    <a:pt x="557" y="611"/>
                  </a:lnTo>
                  <a:lnTo>
                    <a:pt x="557" y="613"/>
                  </a:lnTo>
                  <a:lnTo>
                    <a:pt x="555" y="613"/>
                  </a:lnTo>
                  <a:lnTo>
                    <a:pt x="553" y="613"/>
                  </a:lnTo>
                  <a:lnTo>
                    <a:pt x="553" y="615"/>
                  </a:lnTo>
                  <a:lnTo>
                    <a:pt x="553" y="613"/>
                  </a:lnTo>
                  <a:lnTo>
                    <a:pt x="553" y="615"/>
                  </a:lnTo>
                  <a:lnTo>
                    <a:pt x="551" y="615"/>
                  </a:lnTo>
                  <a:lnTo>
                    <a:pt x="551" y="617"/>
                  </a:lnTo>
                  <a:lnTo>
                    <a:pt x="551" y="615"/>
                  </a:lnTo>
                  <a:lnTo>
                    <a:pt x="551" y="613"/>
                  </a:lnTo>
                  <a:lnTo>
                    <a:pt x="549" y="613"/>
                  </a:lnTo>
                  <a:lnTo>
                    <a:pt x="551" y="613"/>
                  </a:lnTo>
                  <a:lnTo>
                    <a:pt x="551" y="615"/>
                  </a:lnTo>
                  <a:lnTo>
                    <a:pt x="551" y="617"/>
                  </a:lnTo>
                  <a:lnTo>
                    <a:pt x="549" y="617"/>
                  </a:lnTo>
                  <a:lnTo>
                    <a:pt x="551" y="617"/>
                  </a:lnTo>
                  <a:lnTo>
                    <a:pt x="549" y="617"/>
                  </a:lnTo>
                  <a:lnTo>
                    <a:pt x="549" y="619"/>
                  </a:lnTo>
                  <a:lnTo>
                    <a:pt x="547" y="619"/>
                  </a:lnTo>
                  <a:lnTo>
                    <a:pt x="549" y="619"/>
                  </a:lnTo>
                  <a:lnTo>
                    <a:pt x="547" y="619"/>
                  </a:lnTo>
                  <a:lnTo>
                    <a:pt x="549" y="619"/>
                  </a:lnTo>
                  <a:lnTo>
                    <a:pt x="547" y="619"/>
                  </a:lnTo>
                  <a:lnTo>
                    <a:pt x="549" y="619"/>
                  </a:lnTo>
                  <a:lnTo>
                    <a:pt x="547" y="619"/>
                  </a:lnTo>
                  <a:lnTo>
                    <a:pt x="549" y="619"/>
                  </a:lnTo>
                  <a:lnTo>
                    <a:pt x="547" y="619"/>
                  </a:lnTo>
                  <a:lnTo>
                    <a:pt x="547" y="620"/>
                  </a:lnTo>
                  <a:lnTo>
                    <a:pt x="546" y="620"/>
                  </a:lnTo>
                  <a:lnTo>
                    <a:pt x="546" y="619"/>
                  </a:lnTo>
                  <a:lnTo>
                    <a:pt x="547" y="619"/>
                  </a:lnTo>
                  <a:lnTo>
                    <a:pt x="546" y="619"/>
                  </a:lnTo>
                  <a:lnTo>
                    <a:pt x="546" y="620"/>
                  </a:lnTo>
                  <a:lnTo>
                    <a:pt x="546" y="619"/>
                  </a:lnTo>
                  <a:lnTo>
                    <a:pt x="546" y="620"/>
                  </a:lnTo>
                  <a:lnTo>
                    <a:pt x="546" y="619"/>
                  </a:lnTo>
                  <a:lnTo>
                    <a:pt x="546" y="620"/>
                  </a:lnTo>
                  <a:lnTo>
                    <a:pt x="546" y="619"/>
                  </a:lnTo>
                  <a:lnTo>
                    <a:pt x="546" y="620"/>
                  </a:lnTo>
                  <a:lnTo>
                    <a:pt x="544" y="620"/>
                  </a:lnTo>
                  <a:lnTo>
                    <a:pt x="546" y="620"/>
                  </a:lnTo>
                  <a:lnTo>
                    <a:pt x="544" y="620"/>
                  </a:lnTo>
                  <a:lnTo>
                    <a:pt x="546" y="620"/>
                  </a:lnTo>
                  <a:lnTo>
                    <a:pt x="544" y="622"/>
                  </a:lnTo>
                  <a:lnTo>
                    <a:pt x="544" y="620"/>
                  </a:lnTo>
                  <a:lnTo>
                    <a:pt x="544" y="622"/>
                  </a:lnTo>
                  <a:lnTo>
                    <a:pt x="544" y="620"/>
                  </a:lnTo>
                  <a:lnTo>
                    <a:pt x="544" y="622"/>
                  </a:lnTo>
                  <a:lnTo>
                    <a:pt x="544" y="620"/>
                  </a:lnTo>
                  <a:lnTo>
                    <a:pt x="542" y="620"/>
                  </a:lnTo>
                  <a:lnTo>
                    <a:pt x="544" y="620"/>
                  </a:lnTo>
                  <a:lnTo>
                    <a:pt x="542" y="620"/>
                  </a:lnTo>
                  <a:lnTo>
                    <a:pt x="544" y="620"/>
                  </a:lnTo>
                  <a:lnTo>
                    <a:pt x="542" y="620"/>
                  </a:lnTo>
                  <a:lnTo>
                    <a:pt x="542" y="622"/>
                  </a:lnTo>
                  <a:lnTo>
                    <a:pt x="542" y="620"/>
                  </a:lnTo>
                  <a:lnTo>
                    <a:pt x="542" y="622"/>
                  </a:lnTo>
                  <a:lnTo>
                    <a:pt x="540" y="622"/>
                  </a:lnTo>
                  <a:lnTo>
                    <a:pt x="540" y="620"/>
                  </a:lnTo>
                  <a:lnTo>
                    <a:pt x="538" y="620"/>
                  </a:lnTo>
                  <a:lnTo>
                    <a:pt x="538" y="622"/>
                  </a:lnTo>
                  <a:lnTo>
                    <a:pt x="536" y="622"/>
                  </a:lnTo>
                  <a:lnTo>
                    <a:pt x="536" y="620"/>
                  </a:lnTo>
                  <a:lnTo>
                    <a:pt x="534" y="619"/>
                  </a:lnTo>
                  <a:lnTo>
                    <a:pt x="534" y="617"/>
                  </a:lnTo>
                  <a:lnTo>
                    <a:pt x="534" y="615"/>
                  </a:lnTo>
                  <a:lnTo>
                    <a:pt x="532" y="615"/>
                  </a:lnTo>
                  <a:lnTo>
                    <a:pt x="530" y="615"/>
                  </a:lnTo>
                  <a:lnTo>
                    <a:pt x="532" y="615"/>
                  </a:lnTo>
                  <a:lnTo>
                    <a:pt x="530" y="615"/>
                  </a:lnTo>
                  <a:lnTo>
                    <a:pt x="530" y="613"/>
                  </a:lnTo>
                  <a:lnTo>
                    <a:pt x="530" y="611"/>
                  </a:lnTo>
                  <a:lnTo>
                    <a:pt x="528" y="611"/>
                  </a:lnTo>
                  <a:lnTo>
                    <a:pt x="526" y="611"/>
                  </a:lnTo>
                  <a:lnTo>
                    <a:pt x="528" y="611"/>
                  </a:lnTo>
                  <a:lnTo>
                    <a:pt x="526" y="611"/>
                  </a:lnTo>
                  <a:lnTo>
                    <a:pt x="526" y="609"/>
                  </a:lnTo>
                  <a:lnTo>
                    <a:pt x="524" y="609"/>
                  </a:lnTo>
                  <a:lnTo>
                    <a:pt x="524" y="607"/>
                  </a:lnTo>
                  <a:lnTo>
                    <a:pt x="524" y="605"/>
                  </a:lnTo>
                  <a:lnTo>
                    <a:pt x="526" y="605"/>
                  </a:lnTo>
                  <a:lnTo>
                    <a:pt x="526" y="603"/>
                  </a:lnTo>
                  <a:lnTo>
                    <a:pt x="526" y="601"/>
                  </a:lnTo>
                  <a:lnTo>
                    <a:pt x="526" y="599"/>
                  </a:lnTo>
                  <a:lnTo>
                    <a:pt x="526" y="597"/>
                  </a:lnTo>
                  <a:lnTo>
                    <a:pt x="528" y="597"/>
                  </a:lnTo>
                  <a:lnTo>
                    <a:pt x="528" y="596"/>
                  </a:lnTo>
                  <a:lnTo>
                    <a:pt x="528" y="594"/>
                  </a:lnTo>
                  <a:lnTo>
                    <a:pt x="530" y="594"/>
                  </a:lnTo>
                  <a:lnTo>
                    <a:pt x="530" y="592"/>
                  </a:lnTo>
                  <a:lnTo>
                    <a:pt x="530" y="590"/>
                  </a:lnTo>
                  <a:lnTo>
                    <a:pt x="532" y="588"/>
                  </a:lnTo>
                  <a:lnTo>
                    <a:pt x="532" y="586"/>
                  </a:lnTo>
                  <a:lnTo>
                    <a:pt x="534" y="586"/>
                  </a:lnTo>
                  <a:lnTo>
                    <a:pt x="534" y="584"/>
                  </a:lnTo>
                  <a:lnTo>
                    <a:pt x="532" y="584"/>
                  </a:lnTo>
                  <a:lnTo>
                    <a:pt x="534" y="584"/>
                  </a:lnTo>
                  <a:lnTo>
                    <a:pt x="534" y="582"/>
                  </a:lnTo>
                  <a:lnTo>
                    <a:pt x="534" y="580"/>
                  </a:lnTo>
                  <a:lnTo>
                    <a:pt x="534" y="578"/>
                  </a:lnTo>
                  <a:lnTo>
                    <a:pt x="536" y="578"/>
                  </a:lnTo>
                  <a:lnTo>
                    <a:pt x="534" y="578"/>
                  </a:lnTo>
                  <a:lnTo>
                    <a:pt x="534" y="576"/>
                  </a:lnTo>
                  <a:lnTo>
                    <a:pt x="536" y="576"/>
                  </a:lnTo>
                  <a:lnTo>
                    <a:pt x="534" y="576"/>
                  </a:lnTo>
                  <a:lnTo>
                    <a:pt x="536" y="576"/>
                  </a:lnTo>
                  <a:lnTo>
                    <a:pt x="536" y="574"/>
                  </a:lnTo>
                  <a:lnTo>
                    <a:pt x="536" y="572"/>
                  </a:lnTo>
                  <a:lnTo>
                    <a:pt x="536" y="571"/>
                  </a:lnTo>
                  <a:lnTo>
                    <a:pt x="538" y="571"/>
                  </a:lnTo>
                  <a:lnTo>
                    <a:pt x="538" y="569"/>
                  </a:lnTo>
                  <a:lnTo>
                    <a:pt x="536" y="569"/>
                  </a:lnTo>
                  <a:lnTo>
                    <a:pt x="536" y="567"/>
                  </a:lnTo>
                  <a:lnTo>
                    <a:pt x="538" y="567"/>
                  </a:lnTo>
                  <a:lnTo>
                    <a:pt x="538" y="565"/>
                  </a:lnTo>
                  <a:lnTo>
                    <a:pt x="538" y="563"/>
                  </a:lnTo>
                  <a:lnTo>
                    <a:pt x="538" y="565"/>
                  </a:lnTo>
                  <a:lnTo>
                    <a:pt x="538" y="563"/>
                  </a:lnTo>
                  <a:lnTo>
                    <a:pt x="540" y="563"/>
                  </a:lnTo>
                  <a:lnTo>
                    <a:pt x="538" y="563"/>
                  </a:lnTo>
                  <a:lnTo>
                    <a:pt x="540" y="563"/>
                  </a:lnTo>
                  <a:lnTo>
                    <a:pt x="538" y="563"/>
                  </a:lnTo>
                  <a:lnTo>
                    <a:pt x="540" y="563"/>
                  </a:lnTo>
                  <a:lnTo>
                    <a:pt x="538" y="563"/>
                  </a:lnTo>
                  <a:lnTo>
                    <a:pt x="540" y="563"/>
                  </a:lnTo>
                  <a:lnTo>
                    <a:pt x="540" y="561"/>
                  </a:lnTo>
                  <a:lnTo>
                    <a:pt x="542" y="561"/>
                  </a:lnTo>
                  <a:lnTo>
                    <a:pt x="542" y="559"/>
                  </a:lnTo>
                  <a:lnTo>
                    <a:pt x="542" y="557"/>
                  </a:lnTo>
                  <a:lnTo>
                    <a:pt x="542" y="555"/>
                  </a:lnTo>
                  <a:lnTo>
                    <a:pt x="540" y="555"/>
                  </a:lnTo>
                  <a:lnTo>
                    <a:pt x="538" y="555"/>
                  </a:lnTo>
                  <a:lnTo>
                    <a:pt x="538" y="557"/>
                  </a:lnTo>
                  <a:lnTo>
                    <a:pt x="540" y="557"/>
                  </a:lnTo>
                  <a:lnTo>
                    <a:pt x="540" y="555"/>
                  </a:lnTo>
                  <a:lnTo>
                    <a:pt x="540" y="557"/>
                  </a:lnTo>
                  <a:lnTo>
                    <a:pt x="538" y="557"/>
                  </a:lnTo>
                  <a:lnTo>
                    <a:pt x="538" y="555"/>
                  </a:lnTo>
                  <a:lnTo>
                    <a:pt x="538" y="557"/>
                  </a:lnTo>
                  <a:lnTo>
                    <a:pt x="538" y="555"/>
                  </a:lnTo>
                  <a:lnTo>
                    <a:pt x="536" y="555"/>
                  </a:lnTo>
                  <a:lnTo>
                    <a:pt x="536" y="557"/>
                  </a:lnTo>
                  <a:lnTo>
                    <a:pt x="536" y="555"/>
                  </a:lnTo>
                  <a:lnTo>
                    <a:pt x="536" y="557"/>
                  </a:lnTo>
                  <a:lnTo>
                    <a:pt x="538" y="557"/>
                  </a:lnTo>
                  <a:lnTo>
                    <a:pt x="536" y="557"/>
                  </a:lnTo>
                  <a:lnTo>
                    <a:pt x="538" y="557"/>
                  </a:lnTo>
                  <a:lnTo>
                    <a:pt x="536" y="557"/>
                  </a:lnTo>
                  <a:lnTo>
                    <a:pt x="536" y="555"/>
                  </a:lnTo>
                  <a:lnTo>
                    <a:pt x="534" y="555"/>
                  </a:lnTo>
                  <a:lnTo>
                    <a:pt x="534" y="557"/>
                  </a:lnTo>
                  <a:lnTo>
                    <a:pt x="532" y="557"/>
                  </a:lnTo>
                  <a:lnTo>
                    <a:pt x="530" y="557"/>
                  </a:lnTo>
                  <a:lnTo>
                    <a:pt x="530" y="559"/>
                  </a:lnTo>
                  <a:lnTo>
                    <a:pt x="528" y="559"/>
                  </a:lnTo>
                  <a:lnTo>
                    <a:pt x="528" y="561"/>
                  </a:lnTo>
                  <a:lnTo>
                    <a:pt x="526" y="561"/>
                  </a:lnTo>
                  <a:lnTo>
                    <a:pt x="526" y="563"/>
                  </a:lnTo>
                  <a:lnTo>
                    <a:pt x="524" y="563"/>
                  </a:lnTo>
                  <a:lnTo>
                    <a:pt x="524" y="565"/>
                  </a:lnTo>
                  <a:lnTo>
                    <a:pt x="522" y="565"/>
                  </a:lnTo>
                  <a:lnTo>
                    <a:pt x="521" y="565"/>
                  </a:lnTo>
                  <a:lnTo>
                    <a:pt x="521" y="567"/>
                  </a:lnTo>
                  <a:lnTo>
                    <a:pt x="521" y="565"/>
                  </a:lnTo>
                  <a:lnTo>
                    <a:pt x="521" y="567"/>
                  </a:lnTo>
                  <a:lnTo>
                    <a:pt x="519" y="567"/>
                  </a:lnTo>
                  <a:lnTo>
                    <a:pt x="517" y="569"/>
                  </a:lnTo>
                  <a:lnTo>
                    <a:pt x="517" y="571"/>
                  </a:lnTo>
                  <a:lnTo>
                    <a:pt x="515" y="571"/>
                  </a:lnTo>
                  <a:lnTo>
                    <a:pt x="515" y="572"/>
                  </a:lnTo>
                  <a:lnTo>
                    <a:pt x="513" y="572"/>
                  </a:lnTo>
                  <a:lnTo>
                    <a:pt x="513" y="574"/>
                  </a:lnTo>
                  <a:lnTo>
                    <a:pt x="511" y="574"/>
                  </a:lnTo>
                  <a:lnTo>
                    <a:pt x="511" y="572"/>
                  </a:lnTo>
                  <a:lnTo>
                    <a:pt x="511" y="571"/>
                  </a:lnTo>
                  <a:lnTo>
                    <a:pt x="511" y="569"/>
                  </a:lnTo>
                  <a:lnTo>
                    <a:pt x="511" y="567"/>
                  </a:lnTo>
                  <a:lnTo>
                    <a:pt x="511" y="565"/>
                  </a:lnTo>
                  <a:lnTo>
                    <a:pt x="513" y="565"/>
                  </a:lnTo>
                  <a:lnTo>
                    <a:pt x="513" y="563"/>
                  </a:lnTo>
                  <a:lnTo>
                    <a:pt x="513" y="561"/>
                  </a:lnTo>
                  <a:lnTo>
                    <a:pt x="515" y="561"/>
                  </a:lnTo>
                  <a:lnTo>
                    <a:pt x="515" y="559"/>
                  </a:lnTo>
                  <a:lnTo>
                    <a:pt x="517" y="559"/>
                  </a:lnTo>
                  <a:lnTo>
                    <a:pt x="517" y="557"/>
                  </a:lnTo>
                  <a:lnTo>
                    <a:pt x="517" y="555"/>
                  </a:lnTo>
                  <a:lnTo>
                    <a:pt x="517" y="553"/>
                  </a:lnTo>
                  <a:lnTo>
                    <a:pt x="519" y="553"/>
                  </a:lnTo>
                  <a:lnTo>
                    <a:pt x="519" y="551"/>
                  </a:lnTo>
                  <a:lnTo>
                    <a:pt x="519" y="549"/>
                  </a:lnTo>
                  <a:lnTo>
                    <a:pt x="519" y="548"/>
                  </a:lnTo>
                  <a:lnTo>
                    <a:pt x="521" y="548"/>
                  </a:lnTo>
                  <a:lnTo>
                    <a:pt x="521" y="546"/>
                  </a:lnTo>
                  <a:lnTo>
                    <a:pt x="521" y="548"/>
                  </a:lnTo>
                  <a:lnTo>
                    <a:pt x="521" y="549"/>
                  </a:lnTo>
                  <a:lnTo>
                    <a:pt x="519" y="549"/>
                  </a:lnTo>
                  <a:lnTo>
                    <a:pt x="519" y="551"/>
                  </a:lnTo>
                  <a:lnTo>
                    <a:pt x="519" y="553"/>
                  </a:lnTo>
                  <a:lnTo>
                    <a:pt x="519" y="555"/>
                  </a:lnTo>
                  <a:lnTo>
                    <a:pt x="517" y="555"/>
                  </a:lnTo>
                  <a:lnTo>
                    <a:pt x="517" y="557"/>
                  </a:lnTo>
                  <a:lnTo>
                    <a:pt x="517" y="559"/>
                  </a:lnTo>
                  <a:lnTo>
                    <a:pt x="519" y="559"/>
                  </a:lnTo>
                  <a:lnTo>
                    <a:pt x="519" y="561"/>
                  </a:lnTo>
                  <a:lnTo>
                    <a:pt x="521" y="561"/>
                  </a:lnTo>
                  <a:lnTo>
                    <a:pt x="521" y="559"/>
                  </a:lnTo>
                  <a:lnTo>
                    <a:pt x="521" y="561"/>
                  </a:lnTo>
                  <a:lnTo>
                    <a:pt x="522" y="561"/>
                  </a:lnTo>
                  <a:lnTo>
                    <a:pt x="522" y="563"/>
                  </a:lnTo>
                  <a:lnTo>
                    <a:pt x="522" y="561"/>
                  </a:lnTo>
                  <a:lnTo>
                    <a:pt x="522" y="559"/>
                  </a:lnTo>
                  <a:lnTo>
                    <a:pt x="522" y="557"/>
                  </a:lnTo>
                  <a:lnTo>
                    <a:pt x="522" y="555"/>
                  </a:lnTo>
                  <a:lnTo>
                    <a:pt x="522" y="557"/>
                  </a:lnTo>
                  <a:lnTo>
                    <a:pt x="522" y="559"/>
                  </a:lnTo>
                  <a:lnTo>
                    <a:pt x="524" y="559"/>
                  </a:lnTo>
                  <a:lnTo>
                    <a:pt x="526" y="559"/>
                  </a:lnTo>
                  <a:lnTo>
                    <a:pt x="528" y="559"/>
                  </a:lnTo>
                  <a:lnTo>
                    <a:pt x="528" y="557"/>
                  </a:lnTo>
                  <a:lnTo>
                    <a:pt x="528" y="555"/>
                  </a:lnTo>
                  <a:lnTo>
                    <a:pt x="528" y="553"/>
                  </a:lnTo>
                  <a:lnTo>
                    <a:pt x="528" y="551"/>
                  </a:lnTo>
                  <a:lnTo>
                    <a:pt x="526" y="551"/>
                  </a:lnTo>
                  <a:lnTo>
                    <a:pt x="526" y="549"/>
                  </a:lnTo>
                  <a:lnTo>
                    <a:pt x="526" y="548"/>
                  </a:lnTo>
                  <a:lnTo>
                    <a:pt x="526" y="546"/>
                  </a:lnTo>
                  <a:lnTo>
                    <a:pt x="524" y="546"/>
                  </a:lnTo>
                  <a:lnTo>
                    <a:pt x="526" y="546"/>
                  </a:lnTo>
                  <a:lnTo>
                    <a:pt x="526" y="544"/>
                  </a:lnTo>
                  <a:lnTo>
                    <a:pt x="524" y="544"/>
                  </a:lnTo>
                  <a:lnTo>
                    <a:pt x="524" y="542"/>
                  </a:lnTo>
                  <a:lnTo>
                    <a:pt x="526" y="542"/>
                  </a:lnTo>
                  <a:lnTo>
                    <a:pt x="526" y="540"/>
                  </a:lnTo>
                  <a:lnTo>
                    <a:pt x="524" y="540"/>
                  </a:lnTo>
                  <a:lnTo>
                    <a:pt x="524" y="538"/>
                  </a:lnTo>
                  <a:lnTo>
                    <a:pt x="526" y="538"/>
                  </a:lnTo>
                  <a:lnTo>
                    <a:pt x="526" y="536"/>
                  </a:lnTo>
                  <a:lnTo>
                    <a:pt x="524" y="536"/>
                  </a:lnTo>
                  <a:lnTo>
                    <a:pt x="524" y="534"/>
                  </a:lnTo>
                  <a:lnTo>
                    <a:pt x="524" y="532"/>
                  </a:lnTo>
                  <a:lnTo>
                    <a:pt x="522" y="532"/>
                  </a:lnTo>
                  <a:lnTo>
                    <a:pt x="522" y="530"/>
                  </a:lnTo>
                  <a:lnTo>
                    <a:pt x="522" y="528"/>
                  </a:lnTo>
                  <a:lnTo>
                    <a:pt x="524" y="528"/>
                  </a:lnTo>
                  <a:lnTo>
                    <a:pt x="524" y="526"/>
                  </a:lnTo>
                  <a:lnTo>
                    <a:pt x="522" y="526"/>
                  </a:lnTo>
                  <a:lnTo>
                    <a:pt x="522" y="524"/>
                  </a:lnTo>
                  <a:lnTo>
                    <a:pt x="522" y="523"/>
                  </a:lnTo>
                  <a:lnTo>
                    <a:pt x="522" y="521"/>
                  </a:lnTo>
                  <a:lnTo>
                    <a:pt x="522" y="519"/>
                  </a:lnTo>
                  <a:lnTo>
                    <a:pt x="524" y="519"/>
                  </a:lnTo>
                  <a:lnTo>
                    <a:pt x="524" y="521"/>
                  </a:lnTo>
                  <a:lnTo>
                    <a:pt x="524" y="523"/>
                  </a:lnTo>
                  <a:lnTo>
                    <a:pt x="524" y="521"/>
                  </a:lnTo>
                  <a:lnTo>
                    <a:pt x="526" y="521"/>
                  </a:lnTo>
                  <a:lnTo>
                    <a:pt x="524" y="521"/>
                  </a:lnTo>
                  <a:lnTo>
                    <a:pt x="524" y="523"/>
                  </a:lnTo>
                  <a:lnTo>
                    <a:pt x="526" y="523"/>
                  </a:lnTo>
                  <a:lnTo>
                    <a:pt x="526" y="524"/>
                  </a:lnTo>
                  <a:lnTo>
                    <a:pt x="526" y="523"/>
                  </a:lnTo>
                  <a:lnTo>
                    <a:pt x="528" y="523"/>
                  </a:lnTo>
                  <a:lnTo>
                    <a:pt x="526" y="523"/>
                  </a:lnTo>
                  <a:lnTo>
                    <a:pt x="528" y="523"/>
                  </a:lnTo>
                  <a:lnTo>
                    <a:pt x="528" y="521"/>
                  </a:lnTo>
                  <a:lnTo>
                    <a:pt x="530" y="521"/>
                  </a:lnTo>
                  <a:lnTo>
                    <a:pt x="532" y="521"/>
                  </a:lnTo>
                  <a:lnTo>
                    <a:pt x="532" y="519"/>
                  </a:lnTo>
                  <a:lnTo>
                    <a:pt x="534" y="519"/>
                  </a:lnTo>
                  <a:lnTo>
                    <a:pt x="534" y="521"/>
                  </a:lnTo>
                  <a:lnTo>
                    <a:pt x="536" y="521"/>
                  </a:lnTo>
                  <a:lnTo>
                    <a:pt x="538" y="521"/>
                  </a:lnTo>
                  <a:lnTo>
                    <a:pt x="538" y="523"/>
                  </a:lnTo>
                  <a:lnTo>
                    <a:pt x="540" y="523"/>
                  </a:lnTo>
                  <a:lnTo>
                    <a:pt x="540" y="521"/>
                  </a:lnTo>
                  <a:lnTo>
                    <a:pt x="542" y="521"/>
                  </a:lnTo>
                  <a:lnTo>
                    <a:pt x="544" y="521"/>
                  </a:lnTo>
                  <a:lnTo>
                    <a:pt x="544" y="519"/>
                  </a:lnTo>
                  <a:lnTo>
                    <a:pt x="546" y="519"/>
                  </a:lnTo>
                  <a:lnTo>
                    <a:pt x="546" y="517"/>
                  </a:lnTo>
                  <a:lnTo>
                    <a:pt x="544" y="517"/>
                  </a:lnTo>
                  <a:lnTo>
                    <a:pt x="544" y="519"/>
                  </a:lnTo>
                  <a:lnTo>
                    <a:pt x="542" y="519"/>
                  </a:lnTo>
                  <a:lnTo>
                    <a:pt x="542" y="521"/>
                  </a:lnTo>
                  <a:lnTo>
                    <a:pt x="540" y="521"/>
                  </a:lnTo>
                  <a:lnTo>
                    <a:pt x="538" y="521"/>
                  </a:lnTo>
                  <a:lnTo>
                    <a:pt x="538" y="519"/>
                  </a:lnTo>
                  <a:lnTo>
                    <a:pt x="536" y="519"/>
                  </a:lnTo>
                  <a:lnTo>
                    <a:pt x="534" y="519"/>
                  </a:lnTo>
                  <a:lnTo>
                    <a:pt x="534" y="517"/>
                  </a:lnTo>
                  <a:lnTo>
                    <a:pt x="532" y="517"/>
                  </a:lnTo>
                  <a:lnTo>
                    <a:pt x="532" y="515"/>
                  </a:lnTo>
                  <a:lnTo>
                    <a:pt x="532" y="513"/>
                  </a:lnTo>
                  <a:lnTo>
                    <a:pt x="534" y="513"/>
                  </a:lnTo>
                  <a:lnTo>
                    <a:pt x="534" y="515"/>
                  </a:lnTo>
                  <a:lnTo>
                    <a:pt x="534" y="513"/>
                  </a:lnTo>
                  <a:lnTo>
                    <a:pt x="534" y="515"/>
                  </a:lnTo>
                  <a:lnTo>
                    <a:pt x="534" y="513"/>
                  </a:lnTo>
                  <a:lnTo>
                    <a:pt x="536" y="513"/>
                  </a:lnTo>
                  <a:lnTo>
                    <a:pt x="536" y="511"/>
                  </a:lnTo>
                  <a:lnTo>
                    <a:pt x="534" y="511"/>
                  </a:lnTo>
                  <a:lnTo>
                    <a:pt x="534" y="513"/>
                  </a:lnTo>
                  <a:lnTo>
                    <a:pt x="532" y="513"/>
                  </a:lnTo>
                  <a:lnTo>
                    <a:pt x="532" y="511"/>
                  </a:lnTo>
                  <a:lnTo>
                    <a:pt x="530" y="511"/>
                  </a:lnTo>
                  <a:lnTo>
                    <a:pt x="532" y="511"/>
                  </a:lnTo>
                  <a:lnTo>
                    <a:pt x="534" y="511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4" y="509"/>
                  </a:lnTo>
                  <a:lnTo>
                    <a:pt x="536" y="509"/>
                  </a:lnTo>
                  <a:lnTo>
                    <a:pt x="536" y="507"/>
                  </a:lnTo>
                  <a:lnTo>
                    <a:pt x="534" y="507"/>
                  </a:lnTo>
                  <a:lnTo>
                    <a:pt x="536" y="507"/>
                  </a:lnTo>
                  <a:lnTo>
                    <a:pt x="536" y="505"/>
                  </a:lnTo>
                  <a:lnTo>
                    <a:pt x="536" y="503"/>
                  </a:lnTo>
                  <a:lnTo>
                    <a:pt x="536" y="505"/>
                  </a:lnTo>
                  <a:lnTo>
                    <a:pt x="534" y="505"/>
                  </a:lnTo>
                  <a:lnTo>
                    <a:pt x="534" y="507"/>
                  </a:lnTo>
                  <a:lnTo>
                    <a:pt x="534" y="509"/>
                  </a:lnTo>
                  <a:lnTo>
                    <a:pt x="532" y="509"/>
                  </a:lnTo>
                  <a:lnTo>
                    <a:pt x="530" y="509"/>
                  </a:lnTo>
                  <a:lnTo>
                    <a:pt x="528" y="509"/>
                  </a:lnTo>
                  <a:lnTo>
                    <a:pt x="526" y="509"/>
                  </a:lnTo>
                  <a:lnTo>
                    <a:pt x="526" y="511"/>
                  </a:lnTo>
                  <a:lnTo>
                    <a:pt x="524" y="511"/>
                  </a:lnTo>
                  <a:lnTo>
                    <a:pt x="524" y="509"/>
                  </a:lnTo>
                  <a:lnTo>
                    <a:pt x="522" y="509"/>
                  </a:lnTo>
                  <a:lnTo>
                    <a:pt x="522" y="507"/>
                  </a:lnTo>
                  <a:lnTo>
                    <a:pt x="522" y="505"/>
                  </a:lnTo>
                  <a:lnTo>
                    <a:pt x="521" y="505"/>
                  </a:lnTo>
                  <a:lnTo>
                    <a:pt x="521" y="503"/>
                  </a:lnTo>
                  <a:lnTo>
                    <a:pt x="521" y="501"/>
                  </a:lnTo>
                  <a:lnTo>
                    <a:pt x="521" y="500"/>
                  </a:lnTo>
                  <a:lnTo>
                    <a:pt x="521" y="498"/>
                  </a:lnTo>
                  <a:lnTo>
                    <a:pt x="521" y="496"/>
                  </a:lnTo>
                  <a:lnTo>
                    <a:pt x="521" y="494"/>
                  </a:lnTo>
                  <a:lnTo>
                    <a:pt x="521" y="492"/>
                  </a:lnTo>
                  <a:lnTo>
                    <a:pt x="522" y="492"/>
                  </a:lnTo>
                  <a:lnTo>
                    <a:pt x="521" y="492"/>
                  </a:lnTo>
                  <a:lnTo>
                    <a:pt x="522" y="492"/>
                  </a:lnTo>
                  <a:lnTo>
                    <a:pt x="522" y="490"/>
                  </a:lnTo>
                  <a:lnTo>
                    <a:pt x="522" y="488"/>
                  </a:lnTo>
                  <a:lnTo>
                    <a:pt x="524" y="488"/>
                  </a:lnTo>
                  <a:lnTo>
                    <a:pt x="526" y="488"/>
                  </a:lnTo>
                  <a:lnTo>
                    <a:pt x="526" y="490"/>
                  </a:lnTo>
                  <a:lnTo>
                    <a:pt x="528" y="490"/>
                  </a:lnTo>
                  <a:lnTo>
                    <a:pt x="528" y="488"/>
                  </a:lnTo>
                  <a:lnTo>
                    <a:pt x="526" y="488"/>
                  </a:lnTo>
                  <a:lnTo>
                    <a:pt x="526" y="486"/>
                  </a:lnTo>
                  <a:lnTo>
                    <a:pt x="524" y="486"/>
                  </a:lnTo>
                  <a:lnTo>
                    <a:pt x="524" y="484"/>
                  </a:lnTo>
                  <a:lnTo>
                    <a:pt x="522" y="484"/>
                  </a:lnTo>
                  <a:lnTo>
                    <a:pt x="522" y="486"/>
                  </a:lnTo>
                  <a:lnTo>
                    <a:pt x="522" y="484"/>
                  </a:lnTo>
                  <a:lnTo>
                    <a:pt x="521" y="484"/>
                  </a:lnTo>
                  <a:lnTo>
                    <a:pt x="521" y="482"/>
                  </a:lnTo>
                  <a:lnTo>
                    <a:pt x="521" y="480"/>
                  </a:lnTo>
                  <a:lnTo>
                    <a:pt x="521" y="478"/>
                  </a:lnTo>
                  <a:lnTo>
                    <a:pt x="519" y="478"/>
                  </a:lnTo>
                  <a:lnTo>
                    <a:pt x="521" y="478"/>
                  </a:lnTo>
                  <a:lnTo>
                    <a:pt x="521" y="476"/>
                  </a:lnTo>
                  <a:lnTo>
                    <a:pt x="519" y="476"/>
                  </a:lnTo>
                  <a:lnTo>
                    <a:pt x="519" y="475"/>
                  </a:lnTo>
                  <a:lnTo>
                    <a:pt x="521" y="475"/>
                  </a:lnTo>
                  <a:lnTo>
                    <a:pt x="521" y="473"/>
                  </a:lnTo>
                  <a:lnTo>
                    <a:pt x="519" y="473"/>
                  </a:lnTo>
                  <a:lnTo>
                    <a:pt x="519" y="471"/>
                  </a:lnTo>
                  <a:lnTo>
                    <a:pt x="519" y="469"/>
                  </a:lnTo>
                  <a:lnTo>
                    <a:pt x="521" y="469"/>
                  </a:lnTo>
                  <a:lnTo>
                    <a:pt x="519" y="469"/>
                  </a:lnTo>
                  <a:lnTo>
                    <a:pt x="521" y="469"/>
                  </a:lnTo>
                  <a:lnTo>
                    <a:pt x="521" y="467"/>
                  </a:lnTo>
                  <a:lnTo>
                    <a:pt x="519" y="467"/>
                  </a:lnTo>
                  <a:lnTo>
                    <a:pt x="519" y="469"/>
                  </a:lnTo>
                  <a:lnTo>
                    <a:pt x="519" y="467"/>
                  </a:lnTo>
                  <a:lnTo>
                    <a:pt x="519" y="469"/>
                  </a:lnTo>
                  <a:lnTo>
                    <a:pt x="519" y="467"/>
                  </a:lnTo>
                  <a:lnTo>
                    <a:pt x="519" y="465"/>
                  </a:lnTo>
                  <a:lnTo>
                    <a:pt x="517" y="465"/>
                  </a:lnTo>
                  <a:lnTo>
                    <a:pt x="519" y="465"/>
                  </a:lnTo>
                  <a:lnTo>
                    <a:pt x="517" y="465"/>
                  </a:lnTo>
                  <a:lnTo>
                    <a:pt x="519" y="465"/>
                  </a:lnTo>
                  <a:lnTo>
                    <a:pt x="519" y="463"/>
                  </a:lnTo>
                  <a:lnTo>
                    <a:pt x="519" y="461"/>
                  </a:lnTo>
                  <a:lnTo>
                    <a:pt x="517" y="461"/>
                  </a:lnTo>
                  <a:lnTo>
                    <a:pt x="519" y="461"/>
                  </a:lnTo>
                  <a:lnTo>
                    <a:pt x="517" y="459"/>
                  </a:lnTo>
                  <a:lnTo>
                    <a:pt x="519" y="459"/>
                  </a:lnTo>
                  <a:lnTo>
                    <a:pt x="519" y="457"/>
                  </a:lnTo>
                  <a:lnTo>
                    <a:pt x="517" y="457"/>
                  </a:lnTo>
                  <a:lnTo>
                    <a:pt x="519" y="457"/>
                  </a:lnTo>
                  <a:lnTo>
                    <a:pt x="517" y="457"/>
                  </a:lnTo>
                  <a:lnTo>
                    <a:pt x="517" y="455"/>
                  </a:lnTo>
                  <a:lnTo>
                    <a:pt x="517" y="453"/>
                  </a:lnTo>
                  <a:lnTo>
                    <a:pt x="517" y="452"/>
                  </a:lnTo>
                  <a:lnTo>
                    <a:pt x="517" y="450"/>
                  </a:lnTo>
                  <a:lnTo>
                    <a:pt x="517" y="448"/>
                  </a:lnTo>
                  <a:lnTo>
                    <a:pt x="517" y="446"/>
                  </a:lnTo>
                  <a:lnTo>
                    <a:pt x="515" y="446"/>
                  </a:lnTo>
                  <a:lnTo>
                    <a:pt x="517" y="446"/>
                  </a:lnTo>
                  <a:lnTo>
                    <a:pt x="515" y="446"/>
                  </a:lnTo>
                  <a:lnTo>
                    <a:pt x="517" y="446"/>
                  </a:lnTo>
                  <a:lnTo>
                    <a:pt x="515" y="446"/>
                  </a:lnTo>
                  <a:lnTo>
                    <a:pt x="515" y="444"/>
                  </a:lnTo>
                  <a:lnTo>
                    <a:pt x="515" y="442"/>
                  </a:lnTo>
                  <a:lnTo>
                    <a:pt x="515" y="440"/>
                  </a:lnTo>
                  <a:lnTo>
                    <a:pt x="515" y="438"/>
                  </a:lnTo>
                  <a:lnTo>
                    <a:pt x="515" y="436"/>
                  </a:lnTo>
                  <a:lnTo>
                    <a:pt x="513" y="436"/>
                  </a:lnTo>
                  <a:lnTo>
                    <a:pt x="513" y="434"/>
                  </a:lnTo>
                  <a:lnTo>
                    <a:pt x="513" y="432"/>
                  </a:lnTo>
                  <a:lnTo>
                    <a:pt x="513" y="430"/>
                  </a:lnTo>
                  <a:lnTo>
                    <a:pt x="513" y="428"/>
                  </a:lnTo>
                  <a:lnTo>
                    <a:pt x="511" y="428"/>
                  </a:lnTo>
                  <a:lnTo>
                    <a:pt x="511" y="427"/>
                  </a:lnTo>
                  <a:lnTo>
                    <a:pt x="513" y="427"/>
                  </a:lnTo>
                  <a:lnTo>
                    <a:pt x="513" y="425"/>
                  </a:lnTo>
                  <a:lnTo>
                    <a:pt x="513" y="423"/>
                  </a:lnTo>
                  <a:lnTo>
                    <a:pt x="515" y="423"/>
                  </a:lnTo>
                  <a:lnTo>
                    <a:pt x="515" y="425"/>
                  </a:lnTo>
                  <a:lnTo>
                    <a:pt x="515" y="423"/>
                  </a:lnTo>
                  <a:lnTo>
                    <a:pt x="515" y="425"/>
                  </a:lnTo>
                  <a:lnTo>
                    <a:pt x="513" y="423"/>
                  </a:lnTo>
                  <a:lnTo>
                    <a:pt x="511" y="423"/>
                  </a:lnTo>
                  <a:lnTo>
                    <a:pt x="511" y="421"/>
                  </a:lnTo>
                  <a:lnTo>
                    <a:pt x="511" y="419"/>
                  </a:lnTo>
                  <a:lnTo>
                    <a:pt x="513" y="419"/>
                  </a:lnTo>
                  <a:lnTo>
                    <a:pt x="513" y="417"/>
                  </a:lnTo>
                  <a:lnTo>
                    <a:pt x="511" y="417"/>
                  </a:lnTo>
                  <a:lnTo>
                    <a:pt x="513" y="417"/>
                  </a:lnTo>
                  <a:lnTo>
                    <a:pt x="515" y="417"/>
                  </a:lnTo>
                  <a:lnTo>
                    <a:pt x="517" y="417"/>
                  </a:lnTo>
                  <a:lnTo>
                    <a:pt x="517" y="415"/>
                  </a:lnTo>
                  <a:lnTo>
                    <a:pt x="519" y="415"/>
                  </a:lnTo>
                  <a:lnTo>
                    <a:pt x="517" y="415"/>
                  </a:lnTo>
                  <a:lnTo>
                    <a:pt x="519" y="415"/>
                  </a:lnTo>
                  <a:lnTo>
                    <a:pt x="519" y="413"/>
                  </a:lnTo>
                  <a:lnTo>
                    <a:pt x="517" y="413"/>
                  </a:lnTo>
                  <a:lnTo>
                    <a:pt x="517" y="415"/>
                  </a:lnTo>
                  <a:lnTo>
                    <a:pt x="515" y="415"/>
                  </a:lnTo>
                  <a:lnTo>
                    <a:pt x="515" y="417"/>
                  </a:lnTo>
                  <a:lnTo>
                    <a:pt x="513" y="417"/>
                  </a:lnTo>
                  <a:lnTo>
                    <a:pt x="515" y="417"/>
                  </a:lnTo>
                  <a:lnTo>
                    <a:pt x="515" y="415"/>
                  </a:lnTo>
                  <a:lnTo>
                    <a:pt x="513" y="417"/>
                  </a:lnTo>
                  <a:lnTo>
                    <a:pt x="513" y="415"/>
                  </a:lnTo>
                  <a:lnTo>
                    <a:pt x="513" y="417"/>
                  </a:lnTo>
                  <a:lnTo>
                    <a:pt x="513" y="415"/>
                  </a:lnTo>
                  <a:lnTo>
                    <a:pt x="513" y="417"/>
                  </a:lnTo>
                  <a:lnTo>
                    <a:pt x="513" y="415"/>
                  </a:lnTo>
                  <a:lnTo>
                    <a:pt x="515" y="415"/>
                  </a:lnTo>
                  <a:lnTo>
                    <a:pt x="513" y="415"/>
                  </a:lnTo>
                  <a:lnTo>
                    <a:pt x="511" y="415"/>
                  </a:lnTo>
                  <a:lnTo>
                    <a:pt x="509" y="415"/>
                  </a:lnTo>
                  <a:lnTo>
                    <a:pt x="509" y="413"/>
                  </a:lnTo>
                  <a:lnTo>
                    <a:pt x="509" y="415"/>
                  </a:lnTo>
                  <a:lnTo>
                    <a:pt x="507" y="415"/>
                  </a:lnTo>
                  <a:lnTo>
                    <a:pt x="507" y="413"/>
                  </a:lnTo>
                  <a:lnTo>
                    <a:pt x="507" y="411"/>
                  </a:lnTo>
                  <a:lnTo>
                    <a:pt x="509" y="411"/>
                  </a:lnTo>
                  <a:lnTo>
                    <a:pt x="509" y="413"/>
                  </a:lnTo>
                  <a:lnTo>
                    <a:pt x="507" y="413"/>
                  </a:lnTo>
                  <a:lnTo>
                    <a:pt x="509" y="413"/>
                  </a:lnTo>
                  <a:lnTo>
                    <a:pt x="509" y="411"/>
                  </a:lnTo>
                  <a:lnTo>
                    <a:pt x="511" y="411"/>
                  </a:lnTo>
                  <a:lnTo>
                    <a:pt x="511" y="409"/>
                  </a:lnTo>
                  <a:lnTo>
                    <a:pt x="513" y="409"/>
                  </a:lnTo>
                  <a:lnTo>
                    <a:pt x="511" y="409"/>
                  </a:lnTo>
                  <a:lnTo>
                    <a:pt x="511" y="407"/>
                  </a:lnTo>
                  <a:lnTo>
                    <a:pt x="513" y="407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3" y="405"/>
                  </a:lnTo>
                  <a:lnTo>
                    <a:pt x="515" y="405"/>
                  </a:lnTo>
                  <a:lnTo>
                    <a:pt x="515" y="404"/>
                  </a:lnTo>
                  <a:lnTo>
                    <a:pt x="515" y="402"/>
                  </a:lnTo>
                  <a:lnTo>
                    <a:pt x="515" y="400"/>
                  </a:lnTo>
                  <a:lnTo>
                    <a:pt x="515" y="398"/>
                  </a:lnTo>
                  <a:lnTo>
                    <a:pt x="515" y="396"/>
                  </a:lnTo>
                  <a:lnTo>
                    <a:pt x="515" y="394"/>
                  </a:lnTo>
                  <a:lnTo>
                    <a:pt x="517" y="394"/>
                  </a:lnTo>
                  <a:lnTo>
                    <a:pt x="517" y="392"/>
                  </a:lnTo>
                  <a:lnTo>
                    <a:pt x="519" y="392"/>
                  </a:lnTo>
                  <a:lnTo>
                    <a:pt x="517" y="392"/>
                  </a:lnTo>
                  <a:lnTo>
                    <a:pt x="517" y="394"/>
                  </a:lnTo>
                  <a:lnTo>
                    <a:pt x="517" y="392"/>
                  </a:lnTo>
                  <a:lnTo>
                    <a:pt x="517" y="394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5" y="392"/>
                  </a:lnTo>
                  <a:lnTo>
                    <a:pt x="515" y="394"/>
                  </a:lnTo>
                  <a:lnTo>
                    <a:pt x="513" y="394"/>
                  </a:lnTo>
                  <a:lnTo>
                    <a:pt x="513" y="392"/>
                  </a:lnTo>
                  <a:lnTo>
                    <a:pt x="513" y="394"/>
                  </a:lnTo>
                  <a:lnTo>
                    <a:pt x="513" y="392"/>
                  </a:lnTo>
                  <a:lnTo>
                    <a:pt x="511" y="392"/>
                  </a:lnTo>
                  <a:lnTo>
                    <a:pt x="509" y="392"/>
                  </a:lnTo>
                  <a:lnTo>
                    <a:pt x="509" y="390"/>
                  </a:lnTo>
                  <a:lnTo>
                    <a:pt x="507" y="390"/>
                  </a:lnTo>
                  <a:lnTo>
                    <a:pt x="507" y="392"/>
                  </a:lnTo>
                  <a:lnTo>
                    <a:pt x="507" y="390"/>
                  </a:lnTo>
                  <a:lnTo>
                    <a:pt x="509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1" y="390"/>
                  </a:lnTo>
                  <a:lnTo>
                    <a:pt x="513" y="390"/>
                  </a:lnTo>
                  <a:lnTo>
                    <a:pt x="513" y="388"/>
                  </a:lnTo>
                  <a:lnTo>
                    <a:pt x="513" y="386"/>
                  </a:lnTo>
                  <a:lnTo>
                    <a:pt x="513" y="388"/>
                  </a:lnTo>
                  <a:lnTo>
                    <a:pt x="513" y="386"/>
                  </a:lnTo>
                  <a:lnTo>
                    <a:pt x="513" y="388"/>
                  </a:lnTo>
                  <a:lnTo>
                    <a:pt x="513" y="386"/>
                  </a:lnTo>
                  <a:lnTo>
                    <a:pt x="511" y="386"/>
                  </a:lnTo>
                  <a:lnTo>
                    <a:pt x="511" y="388"/>
                  </a:lnTo>
                  <a:lnTo>
                    <a:pt x="511" y="386"/>
                  </a:lnTo>
                  <a:lnTo>
                    <a:pt x="511" y="388"/>
                  </a:lnTo>
                  <a:lnTo>
                    <a:pt x="509" y="388"/>
                  </a:lnTo>
                  <a:lnTo>
                    <a:pt x="509" y="386"/>
                  </a:lnTo>
                  <a:lnTo>
                    <a:pt x="511" y="386"/>
                  </a:lnTo>
                  <a:lnTo>
                    <a:pt x="511" y="384"/>
                  </a:lnTo>
                  <a:lnTo>
                    <a:pt x="513" y="384"/>
                  </a:lnTo>
                  <a:lnTo>
                    <a:pt x="513" y="382"/>
                  </a:lnTo>
                  <a:lnTo>
                    <a:pt x="511" y="382"/>
                  </a:lnTo>
                  <a:lnTo>
                    <a:pt x="511" y="380"/>
                  </a:lnTo>
                  <a:lnTo>
                    <a:pt x="513" y="380"/>
                  </a:lnTo>
                  <a:lnTo>
                    <a:pt x="513" y="379"/>
                  </a:lnTo>
                  <a:lnTo>
                    <a:pt x="513" y="377"/>
                  </a:lnTo>
                  <a:lnTo>
                    <a:pt x="511" y="377"/>
                  </a:lnTo>
                  <a:lnTo>
                    <a:pt x="511" y="375"/>
                  </a:lnTo>
                  <a:lnTo>
                    <a:pt x="513" y="375"/>
                  </a:lnTo>
                  <a:lnTo>
                    <a:pt x="511" y="375"/>
                  </a:lnTo>
                  <a:lnTo>
                    <a:pt x="513" y="375"/>
                  </a:lnTo>
                  <a:lnTo>
                    <a:pt x="511" y="375"/>
                  </a:lnTo>
                  <a:lnTo>
                    <a:pt x="511" y="373"/>
                  </a:lnTo>
                  <a:lnTo>
                    <a:pt x="513" y="373"/>
                  </a:lnTo>
                  <a:lnTo>
                    <a:pt x="511" y="373"/>
                  </a:lnTo>
                  <a:lnTo>
                    <a:pt x="511" y="375"/>
                  </a:lnTo>
                  <a:lnTo>
                    <a:pt x="511" y="373"/>
                  </a:lnTo>
                  <a:lnTo>
                    <a:pt x="511" y="375"/>
                  </a:lnTo>
                  <a:lnTo>
                    <a:pt x="511" y="373"/>
                  </a:lnTo>
                  <a:lnTo>
                    <a:pt x="509" y="373"/>
                  </a:lnTo>
                  <a:lnTo>
                    <a:pt x="509" y="375"/>
                  </a:lnTo>
                  <a:lnTo>
                    <a:pt x="509" y="373"/>
                  </a:lnTo>
                  <a:lnTo>
                    <a:pt x="509" y="371"/>
                  </a:lnTo>
                  <a:lnTo>
                    <a:pt x="511" y="371"/>
                  </a:lnTo>
                  <a:lnTo>
                    <a:pt x="509" y="371"/>
                  </a:lnTo>
                  <a:lnTo>
                    <a:pt x="509" y="369"/>
                  </a:lnTo>
                  <a:lnTo>
                    <a:pt x="509" y="371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09" y="369"/>
                  </a:lnTo>
                  <a:lnTo>
                    <a:pt x="511" y="369"/>
                  </a:lnTo>
                  <a:lnTo>
                    <a:pt x="511" y="367"/>
                  </a:lnTo>
                  <a:lnTo>
                    <a:pt x="509" y="367"/>
                  </a:lnTo>
                  <a:lnTo>
                    <a:pt x="509" y="369"/>
                  </a:lnTo>
                  <a:lnTo>
                    <a:pt x="509" y="367"/>
                  </a:lnTo>
                  <a:lnTo>
                    <a:pt x="511" y="367"/>
                  </a:lnTo>
                  <a:lnTo>
                    <a:pt x="509" y="367"/>
                  </a:lnTo>
                  <a:lnTo>
                    <a:pt x="511" y="367"/>
                  </a:lnTo>
                  <a:lnTo>
                    <a:pt x="509" y="367"/>
                  </a:lnTo>
                  <a:lnTo>
                    <a:pt x="509" y="365"/>
                  </a:lnTo>
                  <a:lnTo>
                    <a:pt x="511" y="365"/>
                  </a:lnTo>
                  <a:lnTo>
                    <a:pt x="511" y="363"/>
                  </a:lnTo>
                  <a:lnTo>
                    <a:pt x="511" y="365"/>
                  </a:lnTo>
                  <a:lnTo>
                    <a:pt x="511" y="363"/>
                  </a:lnTo>
                  <a:lnTo>
                    <a:pt x="511" y="361"/>
                  </a:lnTo>
                  <a:lnTo>
                    <a:pt x="513" y="361"/>
                  </a:lnTo>
                  <a:lnTo>
                    <a:pt x="513" y="359"/>
                  </a:lnTo>
                  <a:lnTo>
                    <a:pt x="515" y="359"/>
                  </a:lnTo>
                  <a:lnTo>
                    <a:pt x="513" y="359"/>
                  </a:lnTo>
                  <a:lnTo>
                    <a:pt x="515" y="359"/>
                  </a:lnTo>
                  <a:lnTo>
                    <a:pt x="515" y="357"/>
                  </a:lnTo>
                  <a:lnTo>
                    <a:pt x="517" y="357"/>
                  </a:lnTo>
                  <a:lnTo>
                    <a:pt x="517" y="356"/>
                  </a:lnTo>
                  <a:lnTo>
                    <a:pt x="517" y="354"/>
                  </a:lnTo>
                  <a:lnTo>
                    <a:pt x="517" y="352"/>
                  </a:lnTo>
                  <a:lnTo>
                    <a:pt x="519" y="352"/>
                  </a:lnTo>
                  <a:lnTo>
                    <a:pt x="519" y="350"/>
                  </a:lnTo>
                  <a:lnTo>
                    <a:pt x="521" y="350"/>
                  </a:lnTo>
                  <a:lnTo>
                    <a:pt x="521" y="348"/>
                  </a:lnTo>
                  <a:lnTo>
                    <a:pt x="521" y="346"/>
                  </a:lnTo>
                  <a:lnTo>
                    <a:pt x="522" y="346"/>
                  </a:lnTo>
                  <a:lnTo>
                    <a:pt x="522" y="344"/>
                  </a:lnTo>
                  <a:lnTo>
                    <a:pt x="522" y="346"/>
                  </a:lnTo>
                  <a:lnTo>
                    <a:pt x="522" y="344"/>
                  </a:lnTo>
                  <a:lnTo>
                    <a:pt x="522" y="342"/>
                  </a:lnTo>
                  <a:lnTo>
                    <a:pt x="524" y="342"/>
                  </a:lnTo>
                  <a:lnTo>
                    <a:pt x="524" y="340"/>
                  </a:lnTo>
                  <a:lnTo>
                    <a:pt x="524" y="338"/>
                  </a:lnTo>
                  <a:lnTo>
                    <a:pt x="526" y="338"/>
                  </a:lnTo>
                  <a:lnTo>
                    <a:pt x="526" y="336"/>
                  </a:lnTo>
                  <a:lnTo>
                    <a:pt x="526" y="334"/>
                  </a:lnTo>
                  <a:lnTo>
                    <a:pt x="528" y="334"/>
                  </a:lnTo>
                  <a:lnTo>
                    <a:pt x="526" y="334"/>
                  </a:lnTo>
                  <a:lnTo>
                    <a:pt x="528" y="334"/>
                  </a:lnTo>
                  <a:lnTo>
                    <a:pt x="528" y="336"/>
                  </a:lnTo>
                  <a:lnTo>
                    <a:pt x="528" y="334"/>
                  </a:lnTo>
                  <a:lnTo>
                    <a:pt x="528" y="336"/>
                  </a:lnTo>
                  <a:lnTo>
                    <a:pt x="528" y="338"/>
                  </a:lnTo>
                  <a:lnTo>
                    <a:pt x="528" y="336"/>
                  </a:lnTo>
                  <a:lnTo>
                    <a:pt x="530" y="336"/>
                  </a:lnTo>
                  <a:lnTo>
                    <a:pt x="528" y="336"/>
                  </a:lnTo>
                  <a:lnTo>
                    <a:pt x="530" y="338"/>
                  </a:lnTo>
                  <a:lnTo>
                    <a:pt x="528" y="338"/>
                  </a:lnTo>
                  <a:lnTo>
                    <a:pt x="530" y="338"/>
                  </a:lnTo>
                  <a:lnTo>
                    <a:pt x="528" y="338"/>
                  </a:lnTo>
                  <a:lnTo>
                    <a:pt x="530" y="338"/>
                  </a:lnTo>
                  <a:lnTo>
                    <a:pt x="530" y="336"/>
                  </a:lnTo>
                  <a:lnTo>
                    <a:pt x="530" y="338"/>
                  </a:lnTo>
                  <a:lnTo>
                    <a:pt x="532" y="338"/>
                  </a:lnTo>
                  <a:lnTo>
                    <a:pt x="532" y="340"/>
                  </a:lnTo>
                  <a:lnTo>
                    <a:pt x="530" y="340"/>
                  </a:lnTo>
                  <a:lnTo>
                    <a:pt x="532" y="340"/>
                  </a:lnTo>
                  <a:lnTo>
                    <a:pt x="534" y="340"/>
                  </a:lnTo>
                  <a:lnTo>
                    <a:pt x="534" y="338"/>
                  </a:lnTo>
                  <a:lnTo>
                    <a:pt x="534" y="340"/>
                  </a:lnTo>
                  <a:lnTo>
                    <a:pt x="534" y="338"/>
                  </a:lnTo>
                  <a:lnTo>
                    <a:pt x="536" y="338"/>
                  </a:lnTo>
                  <a:lnTo>
                    <a:pt x="538" y="338"/>
                  </a:lnTo>
                  <a:lnTo>
                    <a:pt x="538" y="336"/>
                  </a:lnTo>
                  <a:lnTo>
                    <a:pt x="540" y="336"/>
                  </a:lnTo>
                  <a:lnTo>
                    <a:pt x="540" y="338"/>
                  </a:lnTo>
                  <a:lnTo>
                    <a:pt x="540" y="336"/>
                  </a:lnTo>
                  <a:lnTo>
                    <a:pt x="540" y="338"/>
                  </a:lnTo>
                  <a:lnTo>
                    <a:pt x="540" y="336"/>
                  </a:lnTo>
                  <a:lnTo>
                    <a:pt x="540" y="338"/>
                  </a:lnTo>
                  <a:lnTo>
                    <a:pt x="540" y="336"/>
                  </a:lnTo>
                  <a:lnTo>
                    <a:pt x="540" y="338"/>
                  </a:lnTo>
                  <a:lnTo>
                    <a:pt x="540" y="336"/>
                  </a:lnTo>
                  <a:lnTo>
                    <a:pt x="538" y="336"/>
                  </a:lnTo>
                  <a:lnTo>
                    <a:pt x="536" y="336"/>
                  </a:lnTo>
                  <a:lnTo>
                    <a:pt x="536" y="334"/>
                  </a:lnTo>
                  <a:lnTo>
                    <a:pt x="536" y="336"/>
                  </a:lnTo>
                  <a:lnTo>
                    <a:pt x="536" y="334"/>
                  </a:lnTo>
                  <a:lnTo>
                    <a:pt x="534" y="334"/>
                  </a:lnTo>
                  <a:lnTo>
                    <a:pt x="534" y="332"/>
                  </a:lnTo>
                  <a:lnTo>
                    <a:pt x="534" y="334"/>
                  </a:lnTo>
                  <a:lnTo>
                    <a:pt x="534" y="332"/>
                  </a:lnTo>
                  <a:lnTo>
                    <a:pt x="536" y="332"/>
                  </a:lnTo>
                  <a:lnTo>
                    <a:pt x="534" y="332"/>
                  </a:lnTo>
                  <a:lnTo>
                    <a:pt x="536" y="332"/>
                  </a:lnTo>
                  <a:lnTo>
                    <a:pt x="536" y="331"/>
                  </a:lnTo>
                  <a:lnTo>
                    <a:pt x="536" y="329"/>
                  </a:lnTo>
                  <a:lnTo>
                    <a:pt x="536" y="331"/>
                  </a:lnTo>
                  <a:lnTo>
                    <a:pt x="536" y="332"/>
                  </a:lnTo>
                  <a:lnTo>
                    <a:pt x="538" y="332"/>
                  </a:lnTo>
                  <a:lnTo>
                    <a:pt x="536" y="331"/>
                  </a:lnTo>
                  <a:lnTo>
                    <a:pt x="538" y="331"/>
                  </a:lnTo>
                  <a:lnTo>
                    <a:pt x="538" y="332"/>
                  </a:lnTo>
                  <a:lnTo>
                    <a:pt x="538" y="331"/>
                  </a:lnTo>
                  <a:lnTo>
                    <a:pt x="538" y="332"/>
                  </a:lnTo>
                  <a:lnTo>
                    <a:pt x="540" y="332"/>
                  </a:lnTo>
                  <a:lnTo>
                    <a:pt x="540" y="331"/>
                  </a:lnTo>
                  <a:lnTo>
                    <a:pt x="538" y="331"/>
                  </a:lnTo>
                  <a:lnTo>
                    <a:pt x="540" y="331"/>
                  </a:lnTo>
                  <a:lnTo>
                    <a:pt x="538" y="331"/>
                  </a:lnTo>
                  <a:lnTo>
                    <a:pt x="540" y="331"/>
                  </a:lnTo>
                  <a:lnTo>
                    <a:pt x="538" y="331"/>
                  </a:lnTo>
                  <a:lnTo>
                    <a:pt x="538" y="329"/>
                  </a:lnTo>
                  <a:lnTo>
                    <a:pt x="540" y="329"/>
                  </a:lnTo>
                  <a:lnTo>
                    <a:pt x="538" y="329"/>
                  </a:lnTo>
                  <a:lnTo>
                    <a:pt x="540" y="329"/>
                  </a:lnTo>
                  <a:lnTo>
                    <a:pt x="540" y="327"/>
                  </a:lnTo>
                  <a:lnTo>
                    <a:pt x="540" y="329"/>
                  </a:lnTo>
                  <a:lnTo>
                    <a:pt x="540" y="327"/>
                  </a:lnTo>
                  <a:lnTo>
                    <a:pt x="542" y="327"/>
                  </a:lnTo>
                  <a:lnTo>
                    <a:pt x="542" y="329"/>
                  </a:lnTo>
                  <a:lnTo>
                    <a:pt x="542" y="327"/>
                  </a:lnTo>
                  <a:lnTo>
                    <a:pt x="544" y="327"/>
                  </a:lnTo>
                  <a:close/>
                  <a:moveTo>
                    <a:pt x="603" y="444"/>
                  </a:moveTo>
                  <a:lnTo>
                    <a:pt x="605" y="444"/>
                  </a:lnTo>
                  <a:lnTo>
                    <a:pt x="603" y="444"/>
                  </a:lnTo>
                  <a:close/>
                  <a:moveTo>
                    <a:pt x="192" y="150"/>
                  </a:moveTo>
                  <a:lnTo>
                    <a:pt x="190" y="152"/>
                  </a:lnTo>
                  <a:lnTo>
                    <a:pt x="192" y="152"/>
                  </a:lnTo>
                  <a:lnTo>
                    <a:pt x="192" y="154"/>
                  </a:lnTo>
                  <a:lnTo>
                    <a:pt x="192" y="156"/>
                  </a:lnTo>
                  <a:lnTo>
                    <a:pt x="190" y="156"/>
                  </a:lnTo>
                  <a:lnTo>
                    <a:pt x="192" y="156"/>
                  </a:lnTo>
                  <a:lnTo>
                    <a:pt x="192" y="154"/>
                  </a:lnTo>
                  <a:lnTo>
                    <a:pt x="190" y="154"/>
                  </a:lnTo>
                  <a:lnTo>
                    <a:pt x="190" y="156"/>
                  </a:lnTo>
                  <a:lnTo>
                    <a:pt x="190" y="158"/>
                  </a:lnTo>
                  <a:lnTo>
                    <a:pt x="190" y="156"/>
                  </a:lnTo>
                  <a:lnTo>
                    <a:pt x="190" y="158"/>
                  </a:lnTo>
                  <a:lnTo>
                    <a:pt x="192" y="158"/>
                  </a:lnTo>
                  <a:lnTo>
                    <a:pt x="194" y="158"/>
                  </a:lnTo>
                  <a:lnTo>
                    <a:pt x="194" y="156"/>
                  </a:lnTo>
                  <a:lnTo>
                    <a:pt x="194" y="158"/>
                  </a:lnTo>
                  <a:lnTo>
                    <a:pt x="196" y="158"/>
                  </a:lnTo>
                  <a:lnTo>
                    <a:pt x="196" y="160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6" y="162"/>
                  </a:lnTo>
                  <a:lnTo>
                    <a:pt x="198" y="162"/>
                  </a:lnTo>
                  <a:lnTo>
                    <a:pt x="198" y="164"/>
                  </a:lnTo>
                  <a:lnTo>
                    <a:pt x="196" y="165"/>
                  </a:lnTo>
                  <a:lnTo>
                    <a:pt x="198" y="164"/>
                  </a:lnTo>
                  <a:lnTo>
                    <a:pt x="198" y="165"/>
                  </a:lnTo>
                  <a:lnTo>
                    <a:pt x="200" y="165"/>
                  </a:lnTo>
                  <a:lnTo>
                    <a:pt x="198" y="165"/>
                  </a:lnTo>
                  <a:lnTo>
                    <a:pt x="198" y="167"/>
                  </a:lnTo>
                  <a:lnTo>
                    <a:pt x="200" y="165"/>
                  </a:lnTo>
                  <a:lnTo>
                    <a:pt x="200" y="167"/>
                  </a:lnTo>
                  <a:lnTo>
                    <a:pt x="198" y="167"/>
                  </a:lnTo>
                  <a:lnTo>
                    <a:pt x="196" y="167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2" y="165"/>
                  </a:lnTo>
                  <a:lnTo>
                    <a:pt x="192" y="164"/>
                  </a:lnTo>
                  <a:lnTo>
                    <a:pt x="190" y="165"/>
                  </a:lnTo>
                  <a:lnTo>
                    <a:pt x="188" y="165"/>
                  </a:lnTo>
                  <a:lnTo>
                    <a:pt x="188" y="167"/>
                  </a:lnTo>
                  <a:lnTo>
                    <a:pt x="188" y="165"/>
                  </a:lnTo>
                  <a:lnTo>
                    <a:pt x="188" y="164"/>
                  </a:lnTo>
                  <a:lnTo>
                    <a:pt x="188" y="162"/>
                  </a:lnTo>
                  <a:lnTo>
                    <a:pt x="186" y="162"/>
                  </a:lnTo>
                  <a:lnTo>
                    <a:pt x="186" y="160"/>
                  </a:lnTo>
                  <a:lnTo>
                    <a:pt x="186" y="158"/>
                  </a:lnTo>
                  <a:lnTo>
                    <a:pt x="185" y="156"/>
                  </a:lnTo>
                  <a:lnTo>
                    <a:pt x="185" y="154"/>
                  </a:lnTo>
                  <a:lnTo>
                    <a:pt x="186" y="154"/>
                  </a:lnTo>
                  <a:lnTo>
                    <a:pt x="185" y="154"/>
                  </a:lnTo>
                  <a:lnTo>
                    <a:pt x="186" y="152"/>
                  </a:lnTo>
                  <a:lnTo>
                    <a:pt x="186" y="154"/>
                  </a:lnTo>
                  <a:lnTo>
                    <a:pt x="186" y="152"/>
                  </a:lnTo>
                  <a:lnTo>
                    <a:pt x="186" y="150"/>
                  </a:lnTo>
                  <a:lnTo>
                    <a:pt x="185" y="150"/>
                  </a:lnTo>
                  <a:lnTo>
                    <a:pt x="186" y="150"/>
                  </a:lnTo>
                  <a:lnTo>
                    <a:pt x="186" y="148"/>
                  </a:lnTo>
                  <a:lnTo>
                    <a:pt x="186" y="150"/>
                  </a:lnTo>
                  <a:lnTo>
                    <a:pt x="188" y="150"/>
                  </a:lnTo>
                  <a:lnTo>
                    <a:pt x="190" y="148"/>
                  </a:lnTo>
                  <a:lnTo>
                    <a:pt x="192" y="148"/>
                  </a:lnTo>
                  <a:lnTo>
                    <a:pt x="192" y="150"/>
                  </a:lnTo>
                  <a:close/>
                  <a:moveTo>
                    <a:pt x="651" y="394"/>
                  </a:moveTo>
                  <a:lnTo>
                    <a:pt x="653" y="394"/>
                  </a:lnTo>
                  <a:lnTo>
                    <a:pt x="653" y="396"/>
                  </a:lnTo>
                  <a:lnTo>
                    <a:pt x="653" y="394"/>
                  </a:lnTo>
                  <a:lnTo>
                    <a:pt x="653" y="396"/>
                  </a:lnTo>
                  <a:lnTo>
                    <a:pt x="655" y="396"/>
                  </a:lnTo>
                  <a:lnTo>
                    <a:pt x="655" y="394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5" y="396"/>
                  </a:lnTo>
                  <a:lnTo>
                    <a:pt x="657" y="396"/>
                  </a:lnTo>
                  <a:lnTo>
                    <a:pt x="659" y="396"/>
                  </a:lnTo>
                  <a:lnTo>
                    <a:pt x="657" y="396"/>
                  </a:lnTo>
                  <a:lnTo>
                    <a:pt x="657" y="398"/>
                  </a:lnTo>
                  <a:lnTo>
                    <a:pt x="657" y="400"/>
                  </a:lnTo>
                  <a:lnTo>
                    <a:pt x="655" y="400"/>
                  </a:lnTo>
                  <a:lnTo>
                    <a:pt x="655" y="402"/>
                  </a:lnTo>
                  <a:lnTo>
                    <a:pt x="653" y="402"/>
                  </a:lnTo>
                  <a:lnTo>
                    <a:pt x="653" y="404"/>
                  </a:lnTo>
                  <a:lnTo>
                    <a:pt x="653" y="402"/>
                  </a:lnTo>
                  <a:lnTo>
                    <a:pt x="653" y="404"/>
                  </a:lnTo>
                  <a:lnTo>
                    <a:pt x="651" y="404"/>
                  </a:lnTo>
                  <a:lnTo>
                    <a:pt x="653" y="404"/>
                  </a:lnTo>
                  <a:lnTo>
                    <a:pt x="653" y="405"/>
                  </a:lnTo>
                  <a:lnTo>
                    <a:pt x="651" y="405"/>
                  </a:lnTo>
                  <a:lnTo>
                    <a:pt x="651" y="407"/>
                  </a:lnTo>
                  <a:lnTo>
                    <a:pt x="651" y="405"/>
                  </a:lnTo>
                  <a:lnTo>
                    <a:pt x="651" y="407"/>
                  </a:lnTo>
                  <a:lnTo>
                    <a:pt x="649" y="407"/>
                  </a:lnTo>
                  <a:lnTo>
                    <a:pt x="649" y="405"/>
                  </a:lnTo>
                  <a:lnTo>
                    <a:pt x="649" y="407"/>
                  </a:lnTo>
                  <a:lnTo>
                    <a:pt x="651" y="407"/>
                  </a:lnTo>
                  <a:lnTo>
                    <a:pt x="651" y="405"/>
                  </a:lnTo>
                  <a:lnTo>
                    <a:pt x="649" y="405"/>
                  </a:lnTo>
                  <a:lnTo>
                    <a:pt x="649" y="407"/>
                  </a:lnTo>
                  <a:lnTo>
                    <a:pt x="649" y="405"/>
                  </a:lnTo>
                  <a:lnTo>
                    <a:pt x="649" y="404"/>
                  </a:lnTo>
                  <a:lnTo>
                    <a:pt x="647" y="404"/>
                  </a:lnTo>
                  <a:lnTo>
                    <a:pt x="647" y="402"/>
                  </a:lnTo>
                  <a:lnTo>
                    <a:pt x="649" y="402"/>
                  </a:lnTo>
                  <a:lnTo>
                    <a:pt x="647" y="402"/>
                  </a:lnTo>
                  <a:lnTo>
                    <a:pt x="647" y="400"/>
                  </a:lnTo>
                  <a:lnTo>
                    <a:pt x="647" y="402"/>
                  </a:lnTo>
                  <a:lnTo>
                    <a:pt x="647" y="400"/>
                  </a:lnTo>
                  <a:lnTo>
                    <a:pt x="645" y="400"/>
                  </a:lnTo>
                  <a:lnTo>
                    <a:pt x="647" y="400"/>
                  </a:lnTo>
                  <a:lnTo>
                    <a:pt x="647" y="398"/>
                  </a:lnTo>
                  <a:lnTo>
                    <a:pt x="645" y="398"/>
                  </a:lnTo>
                  <a:lnTo>
                    <a:pt x="647" y="398"/>
                  </a:lnTo>
                  <a:lnTo>
                    <a:pt x="649" y="398"/>
                  </a:lnTo>
                  <a:lnTo>
                    <a:pt x="649" y="400"/>
                  </a:lnTo>
                  <a:lnTo>
                    <a:pt x="651" y="400"/>
                  </a:lnTo>
                  <a:lnTo>
                    <a:pt x="649" y="400"/>
                  </a:lnTo>
                  <a:lnTo>
                    <a:pt x="651" y="400"/>
                  </a:lnTo>
                  <a:lnTo>
                    <a:pt x="649" y="400"/>
                  </a:lnTo>
                  <a:lnTo>
                    <a:pt x="651" y="400"/>
                  </a:lnTo>
                  <a:lnTo>
                    <a:pt x="651" y="398"/>
                  </a:lnTo>
                  <a:lnTo>
                    <a:pt x="649" y="398"/>
                  </a:lnTo>
                  <a:lnTo>
                    <a:pt x="649" y="396"/>
                  </a:lnTo>
                  <a:lnTo>
                    <a:pt x="649" y="398"/>
                  </a:lnTo>
                  <a:lnTo>
                    <a:pt x="649" y="396"/>
                  </a:lnTo>
                  <a:lnTo>
                    <a:pt x="651" y="396"/>
                  </a:lnTo>
                  <a:lnTo>
                    <a:pt x="649" y="396"/>
                  </a:lnTo>
                  <a:lnTo>
                    <a:pt x="649" y="394"/>
                  </a:lnTo>
                  <a:lnTo>
                    <a:pt x="649" y="396"/>
                  </a:lnTo>
                  <a:lnTo>
                    <a:pt x="649" y="394"/>
                  </a:lnTo>
                  <a:lnTo>
                    <a:pt x="651" y="394"/>
                  </a:lnTo>
                  <a:close/>
                  <a:moveTo>
                    <a:pt x="726" y="461"/>
                  </a:moveTo>
                  <a:lnTo>
                    <a:pt x="726" y="463"/>
                  </a:lnTo>
                  <a:lnTo>
                    <a:pt x="728" y="463"/>
                  </a:lnTo>
                  <a:lnTo>
                    <a:pt x="728" y="465"/>
                  </a:lnTo>
                  <a:lnTo>
                    <a:pt x="726" y="465"/>
                  </a:lnTo>
                  <a:lnTo>
                    <a:pt x="728" y="465"/>
                  </a:lnTo>
                  <a:lnTo>
                    <a:pt x="726" y="465"/>
                  </a:lnTo>
                  <a:lnTo>
                    <a:pt x="728" y="465"/>
                  </a:lnTo>
                  <a:lnTo>
                    <a:pt x="728" y="467"/>
                  </a:lnTo>
                  <a:lnTo>
                    <a:pt x="730" y="467"/>
                  </a:lnTo>
                  <a:lnTo>
                    <a:pt x="728" y="467"/>
                  </a:lnTo>
                  <a:lnTo>
                    <a:pt x="728" y="469"/>
                  </a:lnTo>
                  <a:lnTo>
                    <a:pt x="726" y="469"/>
                  </a:lnTo>
                  <a:lnTo>
                    <a:pt x="726" y="471"/>
                  </a:lnTo>
                  <a:lnTo>
                    <a:pt x="724" y="471"/>
                  </a:lnTo>
                  <a:lnTo>
                    <a:pt x="722" y="471"/>
                  </a:lnTo>
                  <a:lnTo>
                    <a:pt x="724" y="471"/>
                  </a:lnTo>
                  <a:lnTo>
                    <a:pt x="722" y="471"/>
                  </a:lnTo>
                  <a:lnTo>
                    <a:pt x="722" y="473"/>
                  </a:lnTo>
                  <a:lnTo>
                    <a:pt x="720" y="473"/>
                  </a:lnTo>
                  <a:lnTo>
                    <a:pt x="720" y="475"/>
                  </a:lnTo>
                  <a:lnTo>
                    <a:pt x="718" y="475"/>
                  </a:lnTo>
                  <a:lnTo>
                    <a:pt x="716" y="475"/>
                  </a:lnTo>
                  <a:lnTo>
                    <a:pt x="716" y="473"/>
                  </a:lnTo>
                  <a:lnTo>
                    <a:pt x="715" y="473"/>
                  </a:lnTo>
                  <a:lnTo>
                    <a:pt x="713" y="473"/>
                  </a:lnTo>
                  <a:lnTo>
                    <a:pt x="713" y="471"/>
                  </a:lnTo>
                  <a:lnTo>
                    <a:pt x="711" y="471"/>
                  </a:lnTo>
                  <a:lnTo>
                    <a:pt x="711" y="469"/>
                  </a:lnTo>
                  <a:lnTo>
                    <a:pt x="713" y="469"/>
                  </a:lnTo>
                  <a:lnTo>
                    <a:pt x="713" y="471"/>
                  </a:lnTo>
                  <a:lnTo>
                    <a:pt x="713" y="469"/>
                  </a:lnTo>
                  <a:lnTo>
                    <a:pt x="713" y="471"/>
                  </a:lnTo>
                  <a:lnTo>
                    <a:pt x="715" y="471"/>
                  </a:lnTo>
                  <a:lnTo>
                    <a:pt x="716" y="471"/>
                  </a:lnTo>
                  <a:lnTo>
                    <a:pt x="716" y="469"/>
                  </a:lnTo>
                  <a:lnTo>
                    <a:pt x="718" y="469"/>
                  </a:lnTo>
                  <a:lnTo>
                    <a:pt x="718" y="467"/>
                  </a:lnTo>
                  <a:lnTo>
                    <a:pt x="720" y="467"/>
                  </a:lnTo>
                  <a:lnTo>
                    <a:pt x="720" y="469"/>
                  </a:lnTo>
                  <a:lnTo>
                    <a:pt x="718" y="469"/>
                  </a:lnTo>
                  <a:lnTo>
                    <a:pt x="720" y="469"/>
                  </a:lnTo>
                  <a:lnTo>
                    <a:pt x="722" y="469"/>
                  </a:lnTo>
                  <a:lnTo>
                    <a:pt x="722" y="467"/>
                  </a:lnTo>
                  <a:lnTo>
                    <a:pt x="722" y="465"/>
                  </a:lnTo>
                  <a:lnTo>
                    <a:pt x="724" y="465"/>
                  </a:lnTo>
                  <a:lnTo>
                    <a:pt x="724" y="463"/>
                  </a:lnTo>
                  <a:lnTo>
                    <a:pt x="724" y="461"/>
                  </a:lnTo>
                  <a:lnTo>
                    <a:pt x="726" y="461"/>
                  </a:lnTo>
                  <a:close/>
                  <a:moveTo>
                    <a:pt x="640" y="409"/>
                  </a:moveTo>
                  <a:lnTo>
                    <a:pt x="640" y="411"/>
                  </a:lnTo>
                  <a:lnTo>
                    <a:pt x="642" y="411"/>
                  </a:lnTo>
                  <a:lnTo>
                    <a:pt x="640" y="411"/>
                  </a:lnTo>
                  <a:lnTo>
                    <a:pt x="640" y="409"/>
                  </a:lnTo>
                  <a:lnTo>
                    <a:pt x="642" y="409"/>
                  </a:lnTo>
                  <a:lnTo>
                    <a:pt x="642" y="411"/>
                  </a:lnTo>
                  <a:lnTo>
                    <a:pt x="642" y="413"/>
                  </a:lnTo>
                  <a:lnTo>
                    <a:pt x="642" y="411"/>
                  </a:lnTo>
                  <a:lnTo>
                    <a:pt x="642" y="413"/>
                  </a:lnTo>
                  <a:lnTo>
                    <a:pt x="642" y="415"/>
                  </a:lnTo>
                  <a:lnTo>
                    <a:pt x="642" y="417"/>
                  </a:lnTo>
                  <a:lnTo>
                    <a:pt x="640" y="417"/>
                  </a:lnTo>
                  <a:lnTo>
                    <a:pt x="638" y="417"/>
                  </a:lnTo>
                  <a:lnTo>
                    <a:pt x="640" y="417"/>
                  </a:lnTo>
                  <a:lnTo>
                    <a:pt x="638" y="417"/>
                  </a:lnTo>
                  <a:lnTo>
                    <a:pt x="638" y="419"/>
                  </a:lnTo>
                  <a:lnTo>
                    <a:pt x="638" y="417"/>
                  </a:lnTo>
                  <a:lnTo>
                    <a:pt x="638" y="419"/>
                  </a:lnTo>
                  <a:lnTo>
                    <a:pt x="636" y="419"/>
                  </a:lnTo>
                  <a:lnTo>
                    <a:pt x="638" y="419"/>
                  </a:lnTo>
                  <a:lnTo>
                    <a:pt x="638" y="421"/>
                  </a:lnTo>
                  <a:lnTo>
                    <a:pt x="636" y="421"/>
                  </a:lnTo>
                  <a:lnTo>
                    <a:pt x="638" y="421"/>
                  </a:lnTo>
                  <a:lnTo>
                    <a:pt x="638" y="423"/>
                  </a:lnTo>
                  <a:lnTo>
                    <a:pt x="636" y="423"/>
                  </a:lnTo>
                  <a:lnTo>
                    <a:pt x="636" y="425"/>
                  </a:lnTo>
                  <a:lnTo>
                    <a:pt x="634" y="425"/>
                  </a:lnTo>
                  <a:lnTo>
                    <a:pt x="636" y="425"/>
                  </a:lnTo>
                  <a:lnTo>
                    <a:pt x="634" y="425"/>
                  </a:lnTo>
                  <a:lnTo>
                    <a:pt x="634" y="423"/>
                  </a:lnTo>
                  <a:lnTo>
                    <a:pt x="634" y="425"/>
                  </a:lnTo>
                  <a:lnTo>
                    <a:pt x="634" y="423"/>
                  </a:lnTo>
                  <a:lnTo>
                    <a:pt x="636" y="423"/>
                  </a:lnTo>
                  <a:lnTo>
                    <a:pt x="634" y="423"/>
                  </a:lnTo>
                  <a:lnTo>
                    <a:pt x="634" y="421"/>
                  </a:lnTo>
                  <a:lnTo>
                    <a:pt x="634" y="423"/>
                  </a:lnTo>
                  <a:lnTo>
                    <a:pt x="632" y="423"/>
                  </a:lnTo>
                  <a:lnTo>
                    <a:pt x="634" y="423"/>
                  </a:lnTo>
                  <a:lnTo>
                    <a:pt x="632" y="423"/>
                  </a:lnTo>
                  <a:lnTo>
                    <a:pt x="634" y="423"/>
                  </a:lnTo>
                  <a:lnTo>
                    <a:pt x="632" y="423"/>
                  </a:lnTo>
                  <a:lnTo>
                    <a:pt x="632" y="421"/>
                  </a:lnTo>
                  <a:lnTo>
                    <a:pt x="632" y="423"/>
                  </a:lnTo>
                  <a:lnTo>
                    <a:pt x="632" y="421"/>
                  </a:lnTo>
                  <a:lnTo>
                    <a:pt x="634" y="421"/>
                  </a:lnTo>
                  <a:lnTo>
                    <a:pt x="632" y="421"/>
                  </a:lnTo>
                  <a:lnTo>
                    <a:pt x="632" y="423"/>
                  </a:lnTo>
                  <a:lnTo>
                    <a:pt x="630" y="423"/>
                  </a:lnTo>
                  <a:lnTo>
                    <a:pt x="632" y="423"/>
                  </a:lnTo>
                  <a:lnTo>
                    <a:pt x="630" y="423"/>
                  </a:lnTo>
                  <a:lnTo>
                    <a:pt x="632" y="421"/>
                  </a:lnTo>
                  <a:lnTo>
                    <a:pt x="632" y="423"/>
                  </a:lnTo>
                  <a:lnTo>
                    <a:pt x="632" y="421"/>
                  </a:lnTo>
                  <a:lnTo>
                    <a:pt x="630" y="421"/>
                  </a:lnTo>
                  <a:lnTo>
                    <a:pt x="630" y="419"/>
                  </a:lnTo>
                  <a:lnTo>
                    <a:pt x="632" y="419"/>
                  </a:lnTo>
                  <a:lnTo>
                    <a:pt x="630" y="421"/>
                  </a:lnTo>
                  <a:lnTo>
                    <a:pt x="632" y="421"/>
                  </a:lnTo>
                  <a:lnTo>
                    <a:pt x="632" y="419"/>
                  </a:lnTo>
                  <a:lnTo>
                    <a:pt x="632" y="417"/>
                  </a:lnTo>
                  <a:lnTo>
                    <a:pt x="634" y="417"/>
                  </a:lnTo>
                  <a:lnTo>
                    <a:pt x="632" y="417"/>
                  </a:lnTo>
                  <a:lnTo>
                    <a:pt x="634" y="417"/>
                  </a:lnTo>
                  <a:lnTo>
                    <a:pt x="634" y="419"/>
                  </a:lnTo>
                  <a:lnTo>
                    <a:pt x="634" y="421"/>
                  </a:lnTo>
                  <a:lnTo>
                    <a:pt x="634" y="419"/>
                  </a:lnTo>
                  <a:lnTo>
                    <a:pt x="634" y="421"/>
                  </a:lnTo>
                  <a:lnTo>
                    <a:pt x="636" y="421"/>
                  </a:lnTo>
                  <a:lnTo>
                    <a:pt x="636" y="419"/>
                  </a:lnTo>
                  <a:lnTo>
                    <a:pt x="636" y="421"/>
                  </a:lnTo>
                  <a:lnTo>
                    <a:pt x="636" y="419"/>
                  </a:lnTo>
                  <a:lnTo>
                    <a:pt x="636" y="417"/>
                  </a:lnTo>
                  <a:lnTo>
                    <a:pt x="638" y="417"/>
                  </a:lnTo>
                  <a:lnTo>
                    <a:pt x="638" y="415"/>
                  </a:lnTo>
                  <a:lnTo>
                    <a:pt x="636" y="415"/>
                  </a:lnTo>
                  <a:lnTo>
                    <a:pt x="636" y="413"/>
                  </a:lnTo>
                  <a:lnTo>
                    <a:pt x="636" y="411"/>
                  </a:lnTo>
                  <a:lnTo>
                    <a:pt x="638" y="411"/>
                  </a:lnTo>
                  <a:lnTo>
                    <a:pt x="638" y="413"/>
                  </a:lnTo>
                  <a:lnTo>
                    <a:pt x="638" y="411"/>
                  </a:lnTo>
                  <a:lnTo>
                    <a:pt x="638" y="413"/>
                  </a:lnTo>
                  <a:lnTo>
                    <a:pt x="638" y="411"/>
                  </a:lnTo>
                  <a:lnTo>
                    <a:pt x="638" y="413"/>
                  </a:lnTo>
                  <a:lnTo>
                    <a:pt x="638" y="411"/>
                  </a:lnTo>
                  <a:lnTo>
                    <a:pt x="638" y="413"/>
                  </a:lnTo>
                  <a:lnTo>
                    <a:pt x="638" y="411"/>
                  </a:lnTo>
                  <a:lnTo>
                    <a:pt x="638" y="409"/>
                  </a:lnTo>
                  <a:lnTo>
                    <a:pt x="640" y="409"/>
                  </a:lnTo>
                  <a:lnTo>
                    <a:pt x="640" y="411"/>
                  </a:lnTo>
                  <a:lnTo>
                    <a:pt x="640" y="409"/>
                  </a:lnTo>
                  <a:close/>
                  <a:moveTo>
                    <a:pt x="221" y="185"/>
                  </a:moveTo>
                  <a:lnTo>
                    <a:pt x="221" y="187"/>
                  </a:lnTo>
                  <a:lnTo>
                    <a:pt x="223" y="187"/>
                  </a:lnTo>
                  <a:lnTo>
                    <a:pt x="221" y="187"/>
                  </a:lnTo>
                  <a:lnTo>
                    <a:pt x="221" y="188"/>
                  </a:lnTo>
                  <a:lnTo>
                    <a:pt x="223" y="188"/>
                  </a:lnTo>
                  <a:lnTo>
                    <a:pt x="221" y="188"/>
                  </a:lnTo>
                  <a:lnTo>
                    <a:pt x="221" y="190"/>
                  </a:lnTo>
                  <a:lnTo>
                    <a:pt x="221" y="188"/>
                  </a:lnTo>
                  <a:lnTo>
                    <a:pt x="223" y="188"/>
                  </a:lnTo>
                  <a:lnTo>
                    <a:pt x="223" y="187"/>
                  </a:lnTo>
                  <a:lnTo>
                    <a:pt x="223" y="188"/>
                  </a:lnTo>
                  <a:lnTo>
                    <a:pt x="225" y="188"/>
                  </a:lnTo>
                  <a:lnTo>
                    <a:pt x="225" y="187"/>
                  </a:lnTo>
                  <a:lnTo>
                    <a:pt x="225" y="188"/>
                  </a:lnTo>
                  <a:lnTo>
                    <a:pt x="227" y="187"/>
                  </a:lnTo>
                  <a:lnTo>
                    <a:pt x="227" y="188"/>
                  </a:lnTo>
                  <a:lnTo>
                    <a:pt x="227" y="190"/>
                  </a:lnTo>
                  <a:lnTo>
                    <a:pt x="225" y="190"/>
                  </a:lnTo>
                  <a:lnTo>
                    <a:pt x="227" y="190"/>
                  </a:lnTo>
                  <a:lnTo>
                    <a:pt x="227" y="192"/>
                  </a:lnTo>
                  <a:lnTo>
                    <a:pt x="229" y="192"/>
                  </a:lnTo>
                  <a:lnTo>
                    <a:pt x="229" y="190"/>
                  </a:lnTo>
                  <a:lnTo>
                    <a:pt x="229" y="192"/>
                  </a:lnTo>
                  <a:lnTo>
                    <a:pt x="231" y="192"/>
                  </a:lnTo>
                  <a:lnTo>
                    <a:pt x="229" y="192"/>
                  </a:lnTo>
                  <a:lnTo>
                    <a:pt x="227" y="194"/>
                  </a:lnTo>
                  <a:lnTo>
                    <a:pt x="225" y="194"/>
                  </a:lnTo>
                  <a:lnTo>
                    <a:pt x="223" y="194"/>
                  </a:lnTo>
                  <a:lnTo>
                    <a:pt x="221" y="194"/>
                  </a:lnTo>
                  <a:lnTo>
                    <a:pt x="219" y="194"/>
                  </a:lnTo>
                  <a:lnTo>
                    <a:pt x="219" y="192"/>
                  </a:lnTo>
                  <a:lnTo>
                    <a:pt x="217" y="192"/>
                  </a:lnTo>
                  <a:lnTo>
                    <a:pt x="219" y="192"/>
                  </a:lnTo>
                  <a:lnTo>
                    <a:pt x="217" y="190"/>
                  </a:lnTo>
                  <a:lnTo>
                    <a:pt x="219" y="190"/>
                  </a:lnTo>
                  <a:lnTo>
                    <a:pt x="219" y="192"/>
                  </a:lnTo>
                  <a:lnTo>
                    <a:pt x="221" y="192"/>
                  </a:lnTo>
                  <a:lnTo>
                    <a:pt x="221" y="190"/>
                  </a:lnTo>
                  <a:lnTo>
                    <a:pt x="219" y="190"/>
                  </a:lnTo>
                  <a:lnTo>
                    <a:pt x="221" y="188"/>
                  </a:lnTo>
                  <a:lnTo>
                    <a:pt x="219" y="188"/>
                  </a:lnTo>
                  <a:lnTo>
                    <a:pt x="219" y="187"/>
                  </a:lnTo>
                  <a:lnTo>
                    <a:pt x="221" y="187"/>
                  </a:lnTo>
                  <a:lnTo>
                    <a:pt x="219" y="187"/>
                  </a:lnTo>
                  <a:lnTo>
                    <a:pt x="221" y="185"/>
                  </a:lnTo>
                  <a:close/>
                  <a:moveTo>
                    <a:pt x="202" y="171"/>
                  </a:moveTo>
                  <a:lnTo>
                    <a:pt x="204" y="171"/>
                  </a:lnTo>
                  <a:lnTo>
                    <a:pt x="206" y="171"/>
                  </a:lnTo>
                  <a:lnTo>
                    <a:pt x="204" y="171"/>
                  </a:lnTo>
                  <a:lnTo>
                    <a:pt x="206" y="171"/>
                  </a:lnTo>
                  <a:lnTo>
                    <a:pt x="204" y="173"/>
                  </a:lnTo>
                  <a:lnTo>
                    <a:pt x="206" y="173"/>
                  </a:lnTo>
                  <a:lnTo>
                    <a:pt x="206" y="171"/>
                  </a:lnTo>
                  <a:lnTo>
                    <a:pt x="208" y="171"/>
                  </a:lnTo>
                  <a:lnTo>
                    <a:pt x="209" y="171"/>
                  </a:lnTo>
                  <a:lnTo>
                    <a:pt x="208" y="171"/>
                  </a:lnTo>
                  <a:lnTo>
                    <a:pt x="209" y="171"/>
                  </a:lnTo>
                  <a:lnTo>
                    <a:pt x="209" y="173"/>
                  </a:lnTo>
                  <a:lnTo>
                    <a:pt x="209" y="171"/>
                  </a:lnTo>
                  <a:lnTo>
                    <a:pt x="211" y="171"/>
                  </a:lnTo>
                  <a:lnTo>
                    <a:pt x="211" y="173"/>
                  </a:lnTo>
                  <a:lnTo>
                    <a:pt x="209" y="173"/>
                  </a:lnTo>
                  <a:lnTo>
                    <a:pt x="208" y="173"/>
                  </a:lnTo>
                  <a:lnTo>
                    <a:pt x="208" y="175"/>
                  </a:lnTo>
                  <a:lnTo>
                    <a:pt x="206" y="175"/>
                  </a:lnTo>
                  <a:lnTo>
                    <a:pt x="204" y="175"/>
                  </a:lnTo>
                  <a:lnTo>
                    <a:pt x="202" y="175"/>
                  </a:lnTo>
                  <a:lnTo>
                    <a:pt x="200" y="175"/>
                  </a:lnTo>
                  <a:lnTo>
                    <a:pt x="200" y="177"/>
                  </a:lnTo>
                  <a:lnTo>
                    <a:pt x="202" y="177"/>
                  </a:lnTo>
                  <a:lnTo>
                    <a:pt x="200" y="177"/>
                  </a:lnTo>
                  <a:lnTo>
                    <a:pt x="202" y="177"/>
                  </a:lnTo>
                  <a:lnTo>
                    <a:pt x="200" y="177"/>
                  </a:lnTo>
                  <a:lnTo>
                    <a:pt x="198" y="177"/>
                  </a:lnTo>
                  <a:lnTo>
                    <a:pt x="196" y="179"/>
                  </a:lnTo>
                  <a:lnTo>
                    <a:pt x="196" y="177"/>
                  </a:lnTo>
                  <a:lnTo>
                    <a:pt x="194" y="177"/>
                  </a:lnTo>
                  <a:lnTo>
                    <a:pt x="196" y="177"/>
                  </a:lnTo>
                  <a:lnTo>
                    <a:pt x="196" y="175"/>
                  </a:lnTo>
                  <a:lnTo>
                    <a:pt x="198" y="175"/>
                  </a:lnTo>
                  <a:lnTo>
                    <a:pt x="200" y="177"/>
                  </a:lnTo>
                  <a:lnTo>
                    <a:pt x="200" y="175"/>
                  </a:lnTo>
                  <a:lnTo>
                    <a:pt x="202" y="175"/>
                  </a:lnTo>
                  <a:lnTo>
                    <a:pt x="202" y="173"/>
                  </a:lnTo>
                  <a:lnTo>
                    <a:pt x="200" y="173"/>
                  </a:lnTo>
                  <a:lnTo>
                    <a:pt x="200" y="175"/>
                  </a:lnTo>
                  <a:lnTo>
                    <a:pt x="198" y="175"/>
                  </a:lnTo>
                  <a:lnTo>
                    <a:pt x="196" y="175"/>
                  </a:lnTo>
                  <a:lnTo>
                    <a:pt x="194" y="177"/>
                  </a:lnTo>
                  <a:lnTo>
                    <a:pt x="194" y="175"/>
                  </a:lnTo>
                  <a:lnTo>
                    <a:pt x="196" y="175"/>
                  </a:lnTo>
                  <a:lnTo>
                    <a:pt x="194" y="173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6" y="173"/>
                  </a:lnTo>
                  <a:lnTo>
                    <a:pt x="196" y="171"/>
                  </a:lnTo>
                  <a:lnTo>
                    <a:pt x="198" y="171"/>
                  </a:lnTo>
                  <a:lnTo>
                    <a:pt x="200" y="171"/>
                  </a:lnTo>
                  <a:lnTo>
                    <a:pt x="202" y="171"/>
                  </a:lnTo>
                  <a:lnTo>
                    <a:pt x="204" y="171"/>
                  </a:lnTo>
                  <a:lnTo>
                    <a:pt x="202" y="171"/>
                  </a:lnTo>
                  <a:close/>
                  <a:moveTo>
                    <a:pt x="158" y="121"/>
                  </a:moveTo>
                  <a:lnTo>
                    <a:pt x="158" y="119"/>
                  </a:lnTo>
                  <a:lnTo>
                    <a:pt x="160" y="119"/>
                  </a:lnTo>
                  <a:lnTo>
                    <a:pt x="160" y="121"/>
                  </a:lnTo>
                  <a:lnTo>
                    <a:pt x="161" y="121"/>
                  </a:lnTo>
                  <a:lnTo>
                    <a:pt x="161" y="123"/>
                  </a:lnTo>
                  <a:lnTo>
                    <a:pt x="161" y="125"/>
                  </a:lnTo>
                  <a:lnTo>
                    <a:pt x="161" y="127"/>
                  </a:lnTo>
                  <a:lnTo>
                    <a:pt x="160" y="127"/>
                  </a:lnTo>
                  <a:lnTo>
                    <a:pt x="160" y="129"/>
                  </a:lnTo>
                  <a:lnTo>
                    <a:pt x="158" y="129"/>
                  </a:lnTo>
                  <a:lnTo>
                    <a:pt x="156" y="127"/>
                  </a:lnTo>
                  <a:lnTo>
                    <a:pt x="156" y="125"/>
                  </a:lnTo>
                  <a:lnTo>
                    <a:pt x="156" y="127"/>
                  </a:lnTo>
                  <a:lnTo>
                    <a:pt x="154" y="127"/>
                  </a:lnTo>
                  <a:lnTo>
                    <a:pt x="154" y="125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4" y="123"/>
                  </a:lnTo>
                  <a:lnTo>
                    <a:pt x="154" y="121"/>
                  </a:lnTo>
                  <a:lnTo>
                    <a:pt x="156" y="121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8" y="121"/>
                  </a:lnTo>
                  <a:close/>
                  <a:moveTo>
                    <a:pt x="163" y="121"/>
                  </a:moveTo>
                  <a:lnTo>
                    <a:pt x="165" y="119"/>
                  </a:lnTo>
                  <a:lnTo>
                    <a:pt x="165" y="121"/>
                  </a:lnTo>
                  <a:lnTo>
                    <a:pt x="167" y="121"/>
                  </a:lnTo>
                  <a:lnTo>
                    <a:pt x="165" y="121"/>
                  </a:lnTo>
                  <a:lnTo>
                    <a:pt x="165" y="123"/>
                  </a:lnTo>
                  <a:lnTo>
                    <a:pt x="167" y="123"/>
                  </a:lnTo>
                  <a:lnTo>
                    <a:pt x="167" y="125"/>
                  </a:lnTo>
                  <a:lnTo>
                    <a:pt x="165" y="125"/>
                  </a:lnTo>
                  <a:lnTo>
                    <a:pt x="163" y="125"/>
                  </a:lnTo>
                  <a:lnTo>
                    <a:pt x="163" y="127"/>
                  </a:lnTo>
                  <a:lnTo>
                    <a:pt x="163" y="129"/>
                  </a:lnTo>
                  <a:lnTo>
                    <a:pt x="163" y="127"/>
                  </a:lnTo>
                  <a:lnTo>
                    <a:pt x="165" y="127"/>
                  </a:lnTo>
                  <a:lnTo>
                    <a:pt x="165" y="125"/>
                  </a:lnTo>
                  <a:lnTo>
                    <a:pt x="167" y="125"/>
                  </a:lnTo>
                  <a:lnTo>
                    <a:pt x="169" y="125"/>
                  </a:lnTo>
                  <a:lnTo>
                    <a:pt x="169" y="127"/>
                  </a:lnTo>
                  <a:lnTo>
                    <a:pt x="169" y="125"/>
                  </a:lnTo>
                  <a:lnTo>
                    <a:pt x="171" y="125"/>
                  </a:lnTo>
                  <a:lnTo>
                    <a:pt x="169" y="127"/>
                  </a:lnTo>
                  <a:lnTo>
                    <a:pt x="169" y="129"/>
                  </a:lnTo>
                  <a:lnTo>
                    <a:pt x="167" y="127"/>
                  </a:lnTo>
                  <a:lnTo>
                    <a:pt x="167" y="129"/>
                  </a:lnTo>
                  <a:lnTo>
                    <a:pt x="165" y="129"/>
                  </a:lnTo>
                  <a:lnTo>
                    <a:pt x="163" y="129"/>
                  </a:lnTo>
                  <a:lnTo>
                    <a:pt x="161" y="129"/>
                  </a:lnTo>
                  <a:lnTo>
                    <a:pt x="160" y="129"/>
                  </a:lnTo>
                  <a:lnTo>
                    <a:pt x="161" y="129"/>
                  </a:lnTo>
                  <a:lnTo>
                    <a:pt x="161" y="127"/>
                  </a:lnTo>
                  <a:lnTo>
                    <a:pt x="161" y="125"/>
                  </a:lnTo>
                  <a:lnTo>
                    <a:pt x="163" y="123"/>
                  </a:lnTo>
                  <a:lnTo>
                    <a:pt x="161" y="121"/>
                  </a:lnTo>
                  <a:lnTo>
                    <a:pt x="163" y="121"/>
                  </a:lnTo>
                  <a:close/>
                  <a:moveTo>
                    <a:pt x="156" y="104"/>
                  </a:moveTo>
                  <a:lnTo>
                    <a:pt x="156" y="106"/>
                  </a:lnTo>
                  <a:lnTo>
                    <a:pt x="156" y="108"/>
                  </a:lnTo>
                  <a:lnTo>
                    <a:pt x="156" y="106"/>
                  </a:lnTo>
                  <a:lnTo>
                    <a:pt x="158" y="106"/>
                  </a:lnTo>
                  <a:lnTo>
                    <a:pt x="160" y="106"/>
                  </a:lnTo>
                  <a:lnTo>
                    <a:pt x="158" y="108"/>
                  </a:lnTo>
                  <a:lnTo>
                    <a:pt x="160" y="108"/>
                  </a:lnTo>
                  <a:lnTo>
                    <a:pt x="158" y="108"/>
                  </a:lnTo>
                  <a:lnTo>
                    <a:pt x="158" y="110"/>
                  </a:lnTo>
                  <a:lnTo>
                    <a:pt x="160" y="108"/>
                  </a:lnTo>
                  <a:lnTo>
                    <a:pt x="160" y="110"/>
                  </a:lnTo>
                  <a:lnTo>
                    <a:pt x="160" y="112"/>
                  </a:lnTo>
                  <a:lnTo>
                    <a:pt x="158" y="112"/>
                  </a:lnTo>
                  <a:lnTo>
                    <a:pt x="156" y="112"/>
                  </a:lnTo>
                  <a:lnTo>
                    <a:pt x="154" y="112"/>
                  </a:lnTo>
                  <a:lnTo>
                    <a:pt x="154" y="110"/>
                  </a:lnTo>
                  <a:lnTo>
                    <a:pt x="154" y="108"/>
                  </a:lnTo>
                  <a:lnTo>
                    <a:pt x="154" y="110"/>
                  </a:lnTo>
                  <a:lnTo>
                    <a:pt x="152" y="110"/>
                  </a:lnTo>
                  <a:lnTo>
                    <a:pt x="154" y="110"/>
                  </a:lnTo>
                  <a:lnTo>
                    <a:pt x="152" y="112"/>
                  </a:lnTo>
                  <a:lnTo>
                    <a:pt x="152" y="110"/>
                  </a:lnTo>
                  <a:lnTo>
                    <a:pt x="152" y="108"/>
                  </a:lnTo>
                  <a:lnTo>
                    <a:pt x="152" y="106"/>
                  </a:lnTo>
                  <a:lnTo>
                    <a:pt x="152" y="104"/>
                  </a:lnTo>
                  <a:lnTo>
                    <a:pt x="154" y="104"/>
                  </a:lnTo>
                  <a:lnTo>
                    <a:pt x="154" y="106"/>
                  </a:lnTo>
                  <a:lnTo>
                    <a:pt x="156" y="106"/>
                  </a:lnTo>
                  <a:lnTo>
                    <a:pt x="156" y="104"/>
                  </a:lnTo>
                  <a:close/>
                  <a:moveTo>
                    <a:pt x="204" y="179"/>
                  </a:moveTo>
                  <a:lnTo>
                    <a:pt x="204" y="181"/>
                  </a:lnTo>
                  <a:lnTo>
                    <a:pt x="206" y="181"/>
                  </a:lnTo>
                  <a:lnTo>
                    <a:pt x="204" y="181"/>
                  </a:lnTo>
                  <a:lnTo>
                    <a:pt x="204" y="183"/>
                  </a:lnTo>
                  <a:lnTo>
                    <a:pt x="202" y="183"/>
                  </a:lnTo>
                  <a:lnTo>
                    <a:pt x="204" y="183"/>
                  </a:lnTo>
                  <a:lnTo>
                    <a:pt x="206" y="183"/>
                  </a:lnTo>
                  <a:lnTo>
                    <a:pt x="206" y="181"/>
                  </a:lnTo>
                  <a:lnTo>
                    <a:pt x="206" y="183"/>
                  </a:lnTo>
                  <a:lnTo>
                    <a:pt x="208" y="183"/>
                  </a:lnTo>
                  <a:lnTo>
                    <a:pt x="206" y="183"/>
                  </a:lnTo>
                  <a:lnTo>
                    <a:pt x="204" y="183"/>
                  </a:lnTo>
                  <a:lnTo>
                    <a:pt x="206" y="185"/>
                  </a:lnTo>
                  <a:lnTo>
                    <a:pt x="204" y="185"/>
                  </a:lnTo>
                  <a:lnTo>
                    <a:pt x="202" y="185"/>
                  </a:lnTo>
                  <a:lnTo>
                    <a:pt x="200" y="185"/>
                  </a:lnTo>
                  <a:lnTo>
                    <a:pt x="200" y="183"/>
                  </a:lnTo>
                  <a:lnTo>
                    <a:pt x="198" y="183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198" y="185"/>
                  </a:lnTo>
                  <a:lnTo>
                    <a:pt x="200" y="185"/>
                  </a:lnTo>
                  <a:lnTo>
                    <a:pt x="202" y="185"/>
                  </a:lnTo>
                  <a:lnTo>
                    <a:pt x="200" y="185"/>
                  </a:lnTo>
                  <a:lnTo>
                    <a:pt x="198" y="185"/>
                  </a:lnTo>
                  <a:lnTo>
                    <a:pt x="196" y="185"/>
                  </a:lnTo>
                  <a:lnTo>
                    <a:pt x="194" y="185"/>
                  </a:lnTo>
                  <a:lnTo>
                    <a:pt x="192" y="185"/>
                  </a:lnTo>
                  <a:lnTo>
                    <a:pt x="192" y="183"/>
                  </a:lnTo>
                  <a:lnTo>
                    <a:pt x="194" y="183"/>
                  </a:lnTo>
                  <a:lnTo>
                    <a:pt x="196" y="183"/>
                  </a:lnTo>
                  <a:lnTo>
                    <a:pt x="196" y="181"/>
                  </a:lnTo>
                  <a:lnTo>
                    <a:pt x="198" y="181"/>
                  </a:lnTo>
                  <a:lnTo>
                    <a:pt x="198" y="183"/>
                  </a:lnTo>
                  <a:lnTo>
                    <a:pt x="198" y="181"/>
                  </a:lnTo>
                  <a:lnTo>
                    <a:pt x="200" y="181"/>
                  </a:lnTo>
                  <a:lnTo>
                    <a:pt x="202" y="181"/>
                  </a:lnTo>
                  <a:lnTo>
                    <a:pt x="202" y="179"/>
                  </a:lnTo>
                  <a:lnTo>
                    <a:pt x="204" y="179"/>
                  </a:lnTo>
                  <a:close/>
                  <a:moveTo>
                    <a:pt x="724" y="503"/>
                  </a:moveTo>
                  <a:lnTo>
                    <a:pt x="724" y="505"/>
                  </a:lnTo>
                  <a:lnTo>
                    <a:pt x="726" y="505"/>
                  </a:lnTo>
                  <a:lnTo>
                    <a:pt x="726" y="507"/>
                  </a:lnTo>
                  <a:lnTo>
                    <a:pt x="726" y="509"/>
                  </a:lnTo>
                  <a:lnTo>
                    <a:pt x="726" y="511"/>
                  </a:lnTo>
                  <a:lnTo>
                    <a:pt x="728" y="511"/>
                  </a:lnTo>
                  <a:lnTo>
                    <a:pt x="728" y="513"/>
                  </a:lnTo>
                  <a:lnTo>
                    <a:pt x="728" y="515"/>
                  </a:lnTo>
                  <a:lnTo>
                    <a:pt x="728" y="517"/>
                  </a:lnTo>
                  <a:lnTo>
                    <a:pt x="728" y="519"/>
                  </a:lnTo>
                  <a:lnTo>
                    <a:pt x="730" y="519"/>
                  </a:lnTo>
                  <a:lnTo>
                    <a:pt x="730" y="521"/>
                  </a:lnTo>
                  <a:lnTo>
                    <a:pt x="728" y="521"/>
                  </a:lnTo>
                  <a:lnTo>
                    <a:pt x="730" y="521"/>
                  </a:lnTo>
                  <a:lnTo>
                    <a:pt x="728" y="521"/>
                  </a:lnTo>
                  <a:lnTo>
                    <a:pt x="730" y="521"/>
                  </a:lnTo>
                  <a:lnTo>
                    <a:pt x="728" y="521"/>
                  </a:lnTo>
                  <a:lnTo>
                    <a:pt x="728" y="523"/>
                  </a:lnTo>
                  <a:lnTo>
                    <a:pt x="728" y="521"/>
                  </a:lnTo>
                  <a:lnTo>
                    <a:pt x="728" y="523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6" y="523"/>
                  </a:lnTo>
                  <a:lnTo>
                    <a:pt x="724" y="523"/>
                  </a:lnTo>
                  <a:lnTo>
                    <a:pt x="724" y="521"/>
                  </a:lnTo>
                  <a:lnTo>
                    <a:pt x="726" y="521"/>
                  </a:lnTo>
                  <a:lnTo>
                    <a:pt x="724" y="521"/>
                  </a:lnTo>
                  <a:lnTo>
                    <a:pt x="724" y="519"/>
                  </a:lnTo>
                  <a:lnTo>
                    <a:pt x="726" y="519"/>
                  </a:lnTo>
                  <a:lnTo>
                    <a:pt x="726" y="517"/>
                  </a:lnTo>
                  <a:lnTo>
                    <a:pt x="726" y="515"/>
                  </a:lnTo>
                  <a:lnTo>
                    <a:pt x="726" y="513"/>
                  </a:lnTo>
                  <a:lnTo>
                    <a:pt x="724" y="513"/>
                  </a:lnTo>
                  <a:lnTo>
                    <a:pt x="726" y="513"/>
                  </a:lnTo>
                  <a:lnTo>
                    <a:pt x="726" y="511"/>
                  </a:lnTo>
                  <a:lnTo>
                    <a:pt x="724" y="511"/>
                  </a:lnTo>
                  <a:lnTo>
                    <a:pt x="724" y="509"/>
                  </a:lnTo>
                  <a:lnTo>
                    <a:pt x="724" y="507"/>
                  </a:lnTo>
                  <a:lnTo>
                    <a:pt x="724" y="509"/>
                  </a:lnTo>
                  <a:lnTo>
                    <a:pt x="724" y="507"/>
                  </a:lnTo>
                  <a:lnTo>
                    <a:pt x="724" y="509"/>
                  </a:lnTo>
                  <a:lnTo>
                    <a:pt x="726" y="509"/>
                  </a:lnTo>
                  <a:lnTo>
                    <a:pt x="726" y="507"/>
                  </a:lnTo>
                  <a:lnTo>
                    <a:pt x="726" y="509"/>
                  </a:lnTo>
                  <a:lnTo>
                    <a:pt x="726" y="507"/>
                  </a:lnTo>
                  <a:lnTo>
                    <a:pt x="724" y="507"/>
                  </a:lnTo>
                  <a:lnTo>
                    <a:pt x="724" y="505"/>
                  </a:lnTo>
                  <a:lnTo>
                    <a:pt x="724" y="503"/>
                  </a:lnTo>
                  <a:lnTo>
                    <a:pt x="724" y="501"/>
                  </a:lnTo>
                  <a:lnTo>
                    <a:pt x="724" y="503"/>
                  </a:lnTo>
                  <a:close/>
                  <a:moveTo>
                    <a:pt x="657" y="544"/>
                  </a:moveTo>
                  <a:lnTo>
                    <a:pt x="659" y="544"/>
                  </a:lnTo>
                  <a:lnTo>
                    <a:pt x="659" y="546"/>
                  </a:lnTo>
                  <a:lnTo>
                    <a:pt x="661" y="546"/>
                  </a:lnTo>
                  <a:lnTo>
                    <a:pt x="661" y="548"/>
                  </a:lnTo>
                  <a:lnTo>
                    <a:pt x="661" y="546"/>
                  </a:lnTo>
                  <a:lnTo>
                    <a:pt x="663" y="548"/>
                  </a:lnTo>
                  <a:lnTo>
                    <a:pt x="661" y="548"/>
                  </a:lnTo>
                  <a:lnTo>
                    <a:pt x="663" y="548"/>
                  </a:lnTo>
                  <a:lnTo>
                    <a:pt x="663" y="549"/>
                  </a:lnTo>
                  <a:lnTo>
                    <a:pt x="661" y="549"/>
                  </a:lnTo>
                  <a:lnTo>
                    <a:pt x="661" y="548"/>
                  </a:lnTo>
                  <a:lnTo>
                    <a:pt x="661" y="549"/>
                  </a:lnTo>
                  <a:lnTo>
                    <a:pt x="659" y="549"/>
                  </a:lnTo>
                  <a:lnTo>
                    <a:pt x="657" y="549"/>
                  </a:lnTo>
                  <a:lnTo>
                    <a:pt x="657" y="551"/>
                  </a:lnTo>
                  <a:lnTo>
                    <a:pt x="657" y="549"/>
                  </a:lnTo>
                  <a:lnTo>
                    <a:pt x="655" y="549"/>
                  </a:lnTo>
                  <a:lnTo>
                    <a:pt x="657" y="549"/>
                  </a:lnTo>
                  <a:lnTo>
                    <a:pt x="657" y="551"/>
                  </a:lnTo>
                  <a:lnTo>
                    <a:pt x="655" y="551"/>
                  </a:lnTo>
                  <a:lnTo>
                    <a:pt x="655" y="549"/>
                  </a:lnTo>
                  <a:lnTo>
                    <a:pt x="655" y="551"/>
                  </a:lnTo>
                  <a:lnTo>
                    <a:pt x="653" y="551"/>
                  </a:lnTo>
                  <a:lnTo>
                    <a:pt x="653" y="549"/>
                  </a:lnTo>
                  <a:lnTo>
                    <a:pt x="655" y="549"/>
                  </a:lnTo>
                  <a:lnTo>
                    <a:pt x="655" y="548"/>
                  </a:lnTo>
                  <a:lnTo>
                    <a:pt x="655" y="546"/>
                  </a:lnTo>
                  <a:lnTo>
                    <a:pt x="655" y="548"/>
                  </a:lnTo>
                  <a:lnTo>
                    <a:pt x="655" y="546"/>
                  </a:lnTo>
                  <a:lnTo>
                    <a:pt x="657" y="546"/>
                  </a:lnTo>
                  <a:lnTo>
                    <a:pt x="657" y="544"/>
                  </a:lnTo>
                  <a:close/>
                  <a:moveTo>
                    <a:pt x="469" y="235"/>
                  </a:moveTo>
                  <a:lnTo>
                    <a:pt x="471" y="235"/>
                  </a:lnTo>
                  <a:lnTo>
                    <a:pt x="469" y="235"/>
                  </a:lnTo>
                  <a:lnTo>
                    <a:pt x="469" y="236"/>
                  </a:lnTo>
                  <a:lnTo>
                    <a:pt x="471" y="236"/>
                  </a:lnTo>
                  <a:lnTo>
                    <a:pt x="469" y="236"/>
                  </a:lnTo>
                  <a:lnTo>
                    <a:pt x="471" y="236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3" y="238"/>
                  </a:lnTo>
                  <a:lnTo>
                    <a:pt x="471" y="238"/>
                  </a:lnTo>
                  <a:lnTo>
                    <a:pt x="469" y="238"/>
                  </a:lnTo>
                  <a:lnTo>
                    <a:pt x="471" y="238"/>
                  </a:lnTo>
                  <a:lnTo>
                    <a:pt x="473" y="238"/>
                  </a:lnTo>
                  <a:lnTo>
                    <a:pt x="471" y="240"/>
                  </a:lnTo>
                  <a:lnTo>
                    <a:pt x="471" y="238"/>
                  </a:lnTo>
                  <a:lnTo>
                    <a:pt x="471" y="240"/>
                  </a:lnTo>
                  <a:lnTo>
                    <a:pt x="469" y="240"/>
                  </a:lnTo>
                  <a:lnTo>
                    <a:pt x="467" y="240"/>
                  </a:lnTo>
                  <a:lnTo>
                    <a:pt x="465" y="240"/>
                  </a:lnTo>
                  <a:lnTo>
                    <a:pt x="463" y="240"/>
                  </a:lnTo>
                  <a:lnTo>
                    <a:pt x="463" y="238"/>
                  </a:lnTo>
                  <a:lnTo>
                    <a:pt x="463" y="236"/>
                  </a:lnTo>
                  <a:lnTo>
                    <a:pt x="465" y="236"/>
                  </a:lnTo>
                  <a:lnTo>
                    <a:pt x="467" y="236"/>
                  </a:lnTo>
                  <a:lnTo>
                    <a:pt x="469" y="236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9" y="235"/>
                  </a:lnTo>
                  <a:close/>
                  <a:moveTo>
                    <a:pt x="569" y="369"/>
                  </a:moveTo>
                  <a:lnTo>
                    <a:pt x="571" y="369"/>
                  </a:lnTo>
                  <a:lnTo>
                    <a:pt x="569" y="369"/>
                  </a:lnTo>
                  <a:lnTo>
                    <a:pt x="569" y="371"/>
                  </a:lnTo>
                  <a:lnTo>
                    <a:pt x="571" y="371"/>
                  </a:lnTo>
                  <a:lnTo>
                    <a:pt x="571" y="373"/>
                  </a:lnTo>
                  <a:lnTo>
                    <a:pt x="569" y="373"/>
                  </a:lnTo>
                  <a:lnTo>
                    <a:pt x="569" y="375"/>
                  </a:lnTo>
                  <a:lnTo>
                    <a:pt x="571" y="375"/>
                  </a:lnTo>
                  <a:lnTo>
                    <a:pt x="571" y="373"/>
                  </a:lnTo>
                  <a:lnTo>
                    <a:pt x="571" y="375"/>
                  </a:lnTo>
                  <a:lnTo>
                    <a:pt x="569" y="375"/>
                  </a:lnTo>
                  <a:lnTo>
                    <a:pt x="571" y="375"/>
                  </a:lnTo>
                  <a:lnTo>
                    <a:pt x="569" y="375"/>
                  </a:lnTo>
                  <a:lnTo>
                    <a:pt x="569" y="377"/>
                  </a:lnTo>
                  <a:lnTo>
                    <a:pt x="567" y="377"/>
                  </a:lnTo>
                  <a:lnTo>
                    <a:pt x="565" y="377"/>
                  </a:lnTo>
                  <a:lnTo>
                    <a:pt x="565" y="375"/>
                  </a:lnTo>
                  <a:lnTo>
                    <a:pt x="565" y="373"/>
                  </a:lnTo>
                  <a:lnTo>
                    <a:pt x="563" y="373"/>
                  </a:lnTo>
                  <a:lnTo>
                    <a:pt x="565" y="373"/>
                  </a:lnTo>
                  <a:lnTo>
                    <a:pt x="565" y="375"/>
                  </a:lnTo>
                  <a:lnTo>
                    <a:pt x="565" y="373"/>
                  </a:lnTo>
                  <a:lnTo>
                    <a:pt x="567" y="373"/>
                  </a:lnTo>
                  <a:lnTo>
                    <a:pt x="567" y="371"/>
                  </a:lnTo>
                  <a:lnTo>
                    <a:pt x="567" y="369"/>
                  </a:lnTo>
                  <a:lnTo>
                    <a:pt x="567" y="371"/>
                  </a:lnTo>
                  <a:lnTo>
                    <a:pt x="569" y="371"/>
                  </a:lnTo>
                  <a:lnTo>
                    <a:pt x="569" y="369"/>
                  </a:lnTo>
                  <a:close/>
                  <a:moveTo>
                    <a:pt x="238" y="192"/>
                  </a:moveTo>
                  <a:lnTo>
                    <a:pt x="238" y="194"/>
                  </a:lnTo>
                  <a:lnTo>
                    <a:pt x="240" y="194"/>
                  </a:lnTo>
                  <a:lnTo>
                    <a:pt x="240" y="192"/>
                  </a:lnTo>
                  <a:lnTo>
                    <a:pt x="242" y="192"/>
                  </a:lnTo>
                  <a:lnTo>
                    <a:pt x="240" y="194"/>
                  </a:lnTo>
                  <a:lnTo>
                    <a:pt x="242" y="194"/>
                  </a:lnTo>
                  <a:lnTo>
                    <a:pt x="240" y="194"/>
                  </a:lnTo>
                  <a:lnTo>
                    <a:pt x="240" y="196"/>
                  </a:lnTo>
                  <a:lnTo>
                    <a:pt x="240" y="198"/>
                  </a:lnTo>
                  <a:lnTo>
                    <a:pt x="238" y="198"/>
                  </a:lnTo>
                  <a:lnTo>
                    <a:pt x="236" y="198"/>
                  </a:lnTo>
                  <a:lnTo>
                    <a:pt x="238" y="196"/>
                  </a:lnTo>
                  <a:lnTo>
                    <a:pt x="236" y="196"/>
                  </a:lnTo>
                  <a:lnTo>
                    <a:pt x="234" y="196"/>
                  </a:lnTo>
                  <a:lnTo>
                    <a:pt x="234" y="194"/>
                  </a:lnTo>
                  <a:lnTo>
                    <a:pt x="236" y="192"/>
                  </a:lnTo>
                  <a:lnTo>
                    <a:pt x="236" y="194"/>
                  </a:lnTo>
                  <a:lnTo>
                    <a:pt x="236" y="192"/>
                  </a:lnTo>
                  <a:lnTo>
                    <a:pt x="238" y="192"/>
                  </a:lnTo>
                  <a:close/>
                  <a:moveTo>
                    <a:pt x="204" y="158"/>
                  </a:moveTo>
                  <a:lnTo>
                    <a:pt x="206" y="158"/>
                  </a:lnTo>
                  <a:lnTo>
                    <a:pt x="206" y="160"/>
                  </a:lnTo>
                  <a:lnTo>
                    <a:pt x="208" y="160"/>
                  </a:lnTo>
                  <a:lnTo>
                    <a:pt x="208" y="162"/>
                  </a:lnTo>
                  <a:lnTo>
                    <a:pt x="208" y="160"/>
                  </a:lnTo>
                  <a:lnTo>
                    <a:pt x="209" y="160"/>
                  </a:lnTo>
                  <a:lnTo>
                    <a:pt x="208" y="160"/>
                  </a:lnTo>
                  <a:lnTo>
                    <a:pt x="208" y="162"/>
                  </a:lnTo>
                  <a:lnTo>
                    <a:pt x="206" y="162"/>
                  </a:lnTo>
                  <a:lnTo>
                    <a:pt x="206" y="164"/>
                  </a:lnTo>
                  <a:lnTo>
                    <a:pt x="206" y="165"/>
                  </a:lnTo>
                  <a:lnTo>
                    <a:pt x="204" y="165"/>
                  </a:lnTo>
                  <a:lnTo>
                    <a:pt x="204" y="164"/>
                  </a:lnTo>
                  <a:lnTo>
                    <a:pt x="204" y="162"/>
                  </a:lnTo>
                  <a:lnTo>
                    <a:pt x="204" y="160"/>
                  </a:lnTo>
                  <a:lnTo>
                    <a:pt x="206" y="160"/>
                  </a:lnTo>
                  <a:lnTo>
                    <a:pt x="204" y="160"/>
                  </a:lnTo>
                  <a:lnTo>
                    <a:pt x="204" y="158"/>
                  </a:lnTo>
                  <a:close/>
                  <a:moveTo>
                    <a:pt x="169" y="129"/>
                  </a:moveTo>
                  <a:lnTo>
                    <a:pt x="171" y="129"/>
                  </a:lnTo>
                  <a:lnTo>
                    <a:pt x="171" y="131"/>
                  </a:lnTo>
                  <a:lnTo>
                    <a:pt x="173" y="131"/>
                  </a:lnTo>
                  <a:lnTo>
                    <a:pt x="171" y="131"/>
                  </a:lnTo>
                  <a:lnTo>
                    <a:pt x="171" y="133"/>
                  </a:lnTo>
                  <a:lnTo>
                    <a:pt x="173" y="133"/>
                  </a:lnTo>
                  <a:lnTo>
                    <a:pt x="171" y="133"/>
                  </a:lnTo>
                  <a:lnTo>
                    <a:pt x="169" y="135"/>
                  </a:lnTo>
                  <a:lnTo>
                    <a:pt x="167" y="133"/>
                  </a:lnTo>
                  <a:lnTo>
                    <a:pt x="167" y="131"/>
                  </a:lnTo>
                  <a:lnTo>
                    <a:pt x="167" y="129"/>
                  </a:lnTo>
                  <a:lnTo>
                    <a:pt x="169" y="129"/>
                  </a:lnTo>
                  <a:lnTo>
                    <a:pt x="169" y="131"/>
                  </a:lnTo>
                  <a:lnTo>
                    <a:pt x="169" y="129"/>
                  </a:lnTo>
                  <a:close/>
                  <a:moveTo>
                    <a:pt x="534" y="302"/>
                  </a:moveTo>
                  <a:lnTo>
                    <a:pt x="534" y="304"/>
                  </a:lnTo>
                  <a:lnTo>
                    <a:pt x="534" y="306"/>
                  </a:lnTo>
                  <a:lnTo>
                    <a:pt x="536" y="306"/>
                  </a:lnTo>
                  <a:lnTo>
                    <a:pt x="534" y="306"/>
                  </a:lnTo>
                  <a:lnTo>
                    <a:pt x="536" y="306"/>
                  </a:lnTo>
                  <a:lnTo>
                    <a:pt x="536" y="308"/>
                  </a:lnTo>
                  <a:lnTo>
                    <a:pt x="536" y="309"/>
                  </a:lnTo>
                  <a:lnTo>
                    <a:pt x="534" y="309"/>
                  </a:lnTo>
                  <a:lnTo>
                    <a:pt x="534" y="311"/>
                  </a:lnTo>
                  <a:lnTo>
                    <a:pt x="534" y="309"/>
                  </a:lnTo>
                  <a:lnTo>
                    <a:pt x="532" y="309"/>
                  </a:lnTo>
                  <a:lnTo>
                    <a:pt x="534" y="309"/>
                  </a:lnTo>
                  <a:lnTo>
                    <a:pt x="532" y="309"/>
                  </a:lnTo>
                  <a:lnTo>
                    <a:pt x="532" y="308"/>
                  </a:lnTo>
                  <a:lnTo>
                    <a:pt x="532" y="306"/>
                  </a:lnTo>
                  <a:lnTo>
                    <a:pt x="534" y="306"/>
                  </a:lnTo>
                  <a:lnTo>
                    <a:pt x="534" y="304"/>
                  </a:lnTo>
                  <a:lnTo>
                    <a:pt x="534" y="302"/>
                  </a:lnTo>
                  <a:close/>
                  <a:moveTo>
                    <a:pt x="233" y="196"/>
                  </a:moveTo>
                  <a:lnTo>
                    <a:pt x="233" y="198"/>
                  </a:lnTo>
                  <a:lnTo>
                    <a:pt x="233" y="196"/>
                  </a:lnTo>
                  <a:lnTo>
                    <a:pt x="234" y="196"/>
                  </a:lnTo>
                  <a:lnTo>
                    <a:pt x="234" y="198"/>
                  </a:lnTo>
                  <a:lnTo>
                    <a:pt x="236" y="198"/>
                  </a:lnTo>
                  <a:lnTo>
                    <a:pt x="234" y="198"/>
                  </a:lnTo>
                  <a:lnTo>
                    <a:pt x="233" y="200"/>
                  </a:lnTo>
                  <a:lnTo>
                    <a:pt x="234" y="200"/>
                  </a:lnTo>
                  <a:lnTo>
                    <a:pt x="236" y="198"/>
                  </a:lnTo>
                  <a:lnTo>
                    <a:pt x="236" y="200"/>
                  </a:lnTo>
                  <a:lnTo>
                    <a:pt x="234" y="200"/>
                  </a:lnTo>
                  <a:lnTo>
                    <a:pt x="233" y="200"/>
                  </a:lnTo>
                  <a:lnTo>
                    <a:pt x="231" y="200"/>
                  </a:lnTo>
                  <a:lnTo>
                    <a:pt x="231" y="198"/>
                  </a:lnTo>
                  <a:lnTo>
                    <a:pt x="229" y="198"/>
                  </a:lnTo>
                  <a:lnTo>
                    <a:pt x="229" y="196"/>
                  </a:lnTo>
                  <a:lnTo>
                    <a:pt x="231" y="196"/>
                  </a:lnTo>
                  <a:lnTo>
                    <a:pt x="233" y="196"/>
                  </a:lnTo>
                  <a:close/>
                  <a:moveTo>
                    <a:pt x="480" y="256"/>
                  </a:moveTo>
                  <a:lnTo>
                    <a:pt x="480" y="254"/>
                  </a:lnTo>
                  <a:lnTo>
                    <a:pt x="482" y="254"/>
                  </a:lnTo>
                  <a:lnTo>
                    <a:pt x="482" y="256"/>
                  </a:lnTo>
                  <a:lnTo>
                    <a:pt x="484" y="256"/>
                  </a:lnTo>
                  <a:lnTo>
                    <a:pt x="484" y="258"/>
                  </a:lnTo>
                  <a:lnTo>
                    <a:pt x="482" y="258"/>
                  </a:lnTo>
                  <a:lnTo>
                    <a:pt x="484" y="258"/>
                  </a:lnTo>
                  <a:lnTo>
                    <a:pt x="484" y="260"/>
                  </a:lnTo>
                  <a:lnTo>
                    <a:pt x="482" y="260"/>
                  </a:lnTo>
                  <a:lnTo>
                    <a:pt x="480" y="260"/>
                  </a:lnTo>
                  <a:lnTo>
                    <a:pt x="480" y="258"/>
                  </a:lnTo>
                  <a:lnTo>
                    <a:pt x="480" y="256"/>
                  </a:lnTo>
                  <a:close/>
                  <a:moveTo>
                    <a:pt x="426" y="238"/>
                  </a:moveTo>
                  <a:lnTo>
                    <a:pt x="426" y="240"/>
                  </a:lnTo>
                  <a:lnTo>
                    <a:pt x="425" y="240"/>
                  </a:lnTo>
                  <a:lnTo>
                    <a:pt x="425" y="242"/>
                  </a:lnTo>
                  <a:lnTo>
                    <a:pt x="423" y="242"/>
                  </a:lnTo>
                  <a:lnTo>
                    <a:pt x="423" y="244"/>
                  </a:lnTo>
                  <a:lnTo>
                    <a:pt x="423" y="242"/>
                  </a:lnTo>
                  <a:lnTo>
                    <a:pt x="421" y="242"/>
                  </a:lnTo>
                  <a:lnTo>
                    <a:pt x="421" y="240"/>
                  </a:lnTo>
                  <a:lnTo>
                    <a:pt x="423" y="240"/>
                  </a:lnTo>
                  <a:lnTo>
                    <a:pt x="423" y="238"/>
                  </a:lnTo>
                  <a:lnTo>
                    <a:pt x="425" y="238"/>
                  </a:lnTo>
                  <a:lnTo>
                    <a:pt x="426" y="238"/>
                  </a:lnTo>
                  <a:close/>
                  <a:moveTo>
                    <a:pt x="367" y="250"/>
                  </a:moveTo>
                  <a:lnTo>
                    <a:pt x="367" y="252"/>
                  </a:lnTo>
                  <a:lnTo>
                    <a:pt x="367" y="254"/>
                  </a:lnTo>
                  <a:lnTo>
                    <a:pt x="365" y="256"/>
                  </a:lnTo>
                  <a:lnTo>
                    <a:pt x="363" y="258"/>
                  </a:lnTo>
                  <a:lnTo>
                    <a:pt x="363" y="256"/>
                  </a:lnTo>
                  <a:lnTo>
                    <a:pt x="363" y="254"/>
                  </a:lnTo>
                  <a:lnTo>
                    <a:pt x="365" y="252"/>
                  </a:lnTo>
                  <a:lnTo>
                    <a:pt x="367" y="252"/>
                  </a:lnTo>
                  <a:lnTo>
                    <a:pt x="367" y="250"/>
                  </a:lnTo>
                  <a:close/>
                  <a:moveTo>
                    <a:pt x="640" y="421"/>
                  </a:moveTo>
                  <a:lnTo>
                    <a:pt x="642" y="421"/>
                  </a:lnTo>
                  <a:lnTo>
                    <a:pt x="640" y="421"/>
                  </a:lnTo>
                  <a:lnTo>
                    <a:pt x="642" y="421"/>
                  </a:lnTo>
                  <a:lnTo>
                    <a:pt x="642" y="423"/>
                  </a:lnTo>
                  <a:lnTo>
                    <a:pt x="642" y="425"/>
                  </a:lnTo>
                  <a:lnTo>
                    <a:pt x="643" y="425"/>
                  </a:lnTo>
                  <a:lnTo>
                    <a:pt x="643" y="427"/>
                  </a:lnTo>
                  <a:lnTo>
                    <a:pt x="643" y="425"/>
                  </a:lnTo>
                  <a:lnTo>
                    <a:pt x="643" y="427"/>
                  </a:lnTo>
                  <a:lnTo>
                    <a:pt x="642" y="427"/>
                  </a:lnTo>
                  <a:lnTo>
                    <a:pt x="640" y="427"/>
                  </a:lnTo>
                  <a:lnTo>
                    <a:pt x="640" y="425"/>
                  </a:lnTo>
                  <a:lnTo>
                    <a:pt x="640" y="427"/>
                  </a:lnTo>
                  <a:lnTo>
                    <a:pt x="640" y="425"/>
                  </a:lnTo>
                  <a:lnTo>
                    <a:pt x="640" y="427"/>
                  </a:lnTo>
                  <a:lnTo>
                    <a:pt x="640" y="425"/>
                  </a:lnTo>
                  <a:lnTo>
                    <a:pt x="640" y="423"/>
                  </a:lnTo>
                  <a:lnTo>
                    <a:pt x="640" y="421"/>
                  </a:lnTo>
                  <a:close/>
                  <a:moveTo>
                    <a:pt x="388" y="206"/>
                  </a:moveTo>
                  <a:lnTo>
                    <a:pt x="388" y="208"/>
                  </a:lnTo>
                  <a:lnTo>
                    <a:pt x="388" y="206"/>
                  </a:lnTo>
                  <a:lnTo>
                    <a:pt x="388" y="208"/>
                  </a:lnTo>
                  <a:lnTo>
                    <a:pt x="390" y="208"/>
                  </a:lnTo>
                  <a:lnTo>
                    <a:pt x="390" y="210"/>
                  </a:lnTo>
                  <a:lnTo>
                    <a:pt x="388" y="210"/>
                  </a:lnTo>
                  <a:lnTo>
                    <a:pt x="386" y="212"/>
                  </a:lnTo>
                  <a:lnTo>
                    <a:pt x="386" y="210"/>
                  </a:lnTo>
                  <a:lnTo>
                    <a:pt x="386" y="208"/>
                  </a:lnTo>
                  <a:lnTo>
                    <a:pt x="384" y="208"/>
                  </a:lnTo>
                  <a:lnTo>
                    <a:pt x="386" y="206"/>
                  </a:lnTo>
                  <a:lnTo>
                    <a:pt x="388" y="204"/>
                  </a:lnTo>
                  <a:lnTo>
                    <a:pt x="388" y="206"/>
                  </a:lnTo>
                  <a:close/>
                  <a:moveTo>
                    <a:pt x="559" y="361"/>
                  </a:moveTo>
                  <a:lnTo>
                    <a:pt x="561" y="361"/>
                  </a:lnTo>
                  <a:lnTo>
                    <a:pt x="561" y="363"/>
                  </a:lnTo>
                  <a:lnTo>
                    <a:pt x="561" y="365"/>
                  </a:lnTo>
                  <a:lnTo>
                    <a:pt x="563" y="365"/>
                  </a:lnTo>
                  <a:lnTo>
                    <a:pt x="563" y="367"/>
                  </a:lnTo>
                  <a:lnTo>
                    <a:pt x="561" y="367"/>
                  </a:lnTo>
                  <a:lnTo>
                    <a:pt x="559" y="367"/>
                  </a:lnTo>
                  <a:lnTo>
                    <a:pt x="559" y="365"/>
                  </a:lnTo>
                  <a:lnTo>
                    <a:pt x="559" y="363"/>
                  </a:lnTo>
                  <a:lnTo>
                    <a:pt x="557" y="363"/>
                  </a:lnTo>
                  <a:lnTo>
                    <a:pt x="559" y="363"/>
                  </a:lnTo>
                  <a:lnTo>
                    <a:pt x="557" y="363"/>
                  </a:lnTo>
                  <a:lnTo>
                    <a:pt x="559" y="363"/>
                  </a:lnTo>
                  <a:lnTo>
                    <a:pt x="559" y="361"/>
                  </a:lnTo>
                  <a:close/>
                  <a:moveTo>
                    <a:pt x="659" y="538"/>
                  </a:moveTo>
                  <a:lnTo>
                    <a:pt x="659" y="540"/>
                  </a:lnTo>
                  <a:lnTo>
                    <a:pt x="659" y="542"/>
                  </a:lnTo>
                  <a:lnTo>
                    <a:pt x="657" y="542"/>
                  </a:lnTo>
                  <a:lnTo>
                    <a:pt x="657" y="544"/>
                  </a:lnTo>
                  <a:lnTo>
                    <a:pt x="655" y="544"/>
                  </a:lnTo>
                  <a:lnTo>
                    <a:pt x="655" y="546"/>
                  </a:lnTo>
                  <a:lnTo>
                    <a:pt x="653" y="546"/>
                  </a:lnTo>
                  <a:lnTo>
                    <a:pt x="653" y="544"/>
                  </a:lnTo>
                  <a:lnTo>
                    <a:pt x="655" y="544"/>
                  </a:lnTo>
                  <a:lnTo>
                    <a:pt x="655" y="542"/>
                  </a:lnTo>
                  <a:lnTo>
                    <a:pt x="655" y="540"/>
                  </a:lnTo>
                  <a:lnTo>
                    <a:pt x="657" y="540"/>
                  </a:lnTo>
                  <a:lnTo>
                    <a:pt x="657" y="538"/>
                  </a:lnTo>
                  <a:lnTo>
                    <a:pt x="659" y="538"/>
                  </a:lnTo>
                  <a:close/>
                  <a:moveTo>
                    <a:pt x="724" y="501"/>
                  </a:moveTo>
                  <a:lnTo>
                    <a:pt x="726" y="501"/>
                  </a:lnTo>
                  <a:lnTo>
                    <a:pt x="726" y="503"/>
                  </a:lnTo>
                  <a:lnTo>
                    <a:pt x="728" y="503"/>
                  </a:lnTo>
                  <a:lnTo>
                    <a:pt x="726" y="503"/>
                  </a:lnTo>
                  <a:lnTo>
                    <a:pt x="728" y="503"/>
                  </a:lnTo>
                  <a:lnTo>
                    <a:pt x="726" y="503"/>
                  </a:lnTo>
                  <a:lnTo>
                    <a:pt x="726" y="505"/>
                  </a:lnTo>
                  <a:lnTo>
                    <a:pt x="728" y="505"/>
                  </a:lnTo>
                  <a:lnTo>
                    <a:pt x="728" y="507"/>
                  </a:lnTo>
                  <a:lnTo>
                    <a:pt x="730" y="507"/>
                  </a:lnTo>
                  <a:lnTo>
                    <a:pt x="730" y="509"/>
                  </a:lnTo>
                  <a:lnTo>
                    <a:pt x="732" y="509"/>
                  </a:lnTo>
                  <a:lnTo>
                    <a:pt x="730" y="509"/>
                  </a:lnTo>
                  <a:lnTo>
                    <a:pt x="732" y="509"/>
                  </a:lnTo>
                  <a:lnTo>
                    <a:pt x="730" y="509"/>
                  </a:lnTo>
                  <a:lnTo>
                    <a:pt x="732" y="509"/>
                  </a:lnTo>
                  <a:lnTo>
                    <a:pt x="732" y="511"/>
                  </a:lnTo>
                  <a:lnTo>
                    <a:pt x="730" y="511"/>
                  </a:lnTo>
                  <a:lnTo>
                    <a:pt x="730" y="509"/>
                  </a:lnTo>
                  <a:lnTo>
                    <a:pt x="730" y="507"/>
                  </a:lnTo>
                  <a:lnTo>
                    <a:pt x="730" y="509"/>
                  </a:lnTo>
                  <a:lnTo>
                    <a:pt x="728" y="509"/>
                  </a:lnTo>
                  <a:lnTo>
                    <a:pt x="728" y="507"/>
                  </a:lnTo>
                  <a:lnTo>
                    <a:pt x="728" y="509"/>
                  </a:lnTo>
                  <a:lnTo>
                    <a:pt x="730" y="509"/>
                  </a:lnTo>
                  <a:lnTo>
                    <a:pt x="728" y="509"/>
                  </a:lnTo>
                  <a:lnTo>
                    <a:pt x="730" y="509"/>
                  </a:lnTo>
                  <a:lnTo>
                    <a:pt x="728" y="509"/>
                  </a:lnTo>
                  <a:lnTo>
                    <a:pt x="728" y="507"/>
                  </a:lnTo>
                  <a:lnTo>
                    <a:pt x="728" y="505"/>
                  </a:lnTo>
                  <a:lnTo>
                    <a:pt x="728" y="507"/>
                  </a:lnTo>
                  <a:lnTo>
                    <a:pt x="728" y="505"/>
                  </a:lnTo>
                  <a:lnTo>
                    <a:pt x="726" y="505"/>
                  </a:lnTo>
                  <a:lnTo>
                    <a:pt x="726" y="503"/>
                  </a:lnTo>
                  <a:lnTo>
                    <a:pt x="726" y="501"/>
                  </a:lnTo>
                  <a:lnTo>
                    <a:pt x="724" y="501"/>
                  </a:lnTo>
                  <a:lnTo>
                    <a:pt x="724" y="500"/>
                  </a:lnTo>
                  <a:lnTo>
                    <a:pt x="724" y="501"/>
                  </a:lnTo>
                  <a:close/>
                  <a:moveTo>
                    <a:pt x="275" y="213"/>
                  </a:moveTo>
                  <a:lnTo>
                    <a:pt x="275" y="215"/>
                  </a:lnTo>
                  <a:lnTo>
                    <a:pt x="275" y="213"/>
                  </a:lnTo>
                  <a:lnTo>
                    <a:pt x="275" y="215"/>
                  </a:lnTo>
                  <a:lnTo>
                    <a:pt x="277" y="215"/>
                  </a:lnTo>
                  <a:lnTo>
                    <a:pt x="277" y="217"/>
                  </a:lnTo>
                  <a:lnTo>
                    <a:pt x="275" y="217"/>
                  </a:lnTo>
                  <a:lnTo>
                    <a:pt x="275" y="219"/>
                  </a:lnTo>
                  <a:lnTo>
                    <a:pt x="273" y="219"/>
                  </a:lnTo>
                  <a:lnTo>
                    <a:pt x="273" y="217"/>
                  </a:lnTo>
                  <a:lnTo>
                    <a:pt x="273" y="215"/>
                  </a:lnTo>
                  <a:lnTo>
                    <a:pt x="273" y="213"/>
                  </a:lnTo>
                  <a:lnTo>
                    <a:pt x="275" y="213"/>
                  </a:lnTo>
                  <a:close/>
                  <a:moveTo>
                    <a:pt x="603" y="438"/>
                  </a:moveTo>
                  <a:lnTo>
                    <a:pt x="603" y="440"/>
                  </a:lnTo>
                  <a:lnTo>
                    <a:pt x="605" y="440"/>
                  </a:lnTo>
                  <a:lnTo>
                    <a:pt x="605" y="438"/>
                  </a:lnTo>
                  <a:lnTo>
                    <a:pt x="603" y="438"/>
                  </a:lnTo>
                  <a:lnTo>
                    <a:pt x="605" y="438"/>
                  </a:lnTo>
                  <a:lnTo>
                    <a:pt x="605" y="440"/>
                  </a:lnTo>
                  <a:lnTo>
                    <a:pt x="605" y="442"/>
                  </a:lnTo>
                  <a:lnTo>
                    <a:pt x="605" y="444"/>
                  </a:lnTo>
                  <a:lnTo>
                    <a:pt x="605" y="442"/>
                  </a:lnTo>
                  <a:lnTo>
                    <a:pt x="605" y="444"/>
                  </a:lnTo>
                  <a:lnTo>
                    <a:pt x="605" y="442"/>
                  </a:lnTo>
                  <a:lnTo>
                    <a:pt x="603" y="442"/>
                  </a:lnTo>
                  <a:lnTo>
                    <a:pt x="603" y="444"/>
                  </a:lnTo>
                  <a:lnTo>
                    <a:pt x="603" y="442"/>
                  </a:lnTo>
                  <a:lnTo>
                    <a:pt x="603" y="444"/>
                  </a:lnTo>
                  <a:lnTo>
                    <a:pt x="605" y="444"/>
                  </a:lnTo>
                  <a:lnTo>
                    <a:pt x="603" y="444"/>
                  </a:lnTo>
                  <a:lnTo>
                    <a:pt x="605" y="444"/>
                  </a:lnTo>
                  <a:lnTo>
                    <a:pt x="603" y="444"/>
                  </a:lnTo>
                  <a:lnTo>
                    <a:pt x="603" y="442"/>
                  </a:lnTo>
                  <a:lnTo>
                    <a:pt x="603" y="444"/>
                  </a:lnTo>
                  <a:lnTo>
                    <a:pt x="603" y="442"/>
                  </a:lnTo>
                  <a:lnTo>
                    <a:pt x="601" y="442"/>
                  </a:lnTo>
                  <a:lnTo>
                    <a:pt x="603" y="442"/>
                  </a:lnTo>
                  <a:lnTo>
                    <a:pt x="601" y="442"/>
                  </a:lnTo>
                  <a:lnTo>
                    <a:pt x="603" y="442"/>
                  </a:lnTo>
                  <a:lnTo>
                    <a:pt x="601" y="442"/>
                  </a:lnTo>
                  <a:lnTo>
                    <a:pt x="601" y="440"/>
                  </a:lnTo>
                  <a:lnTo>
                    <a:pt x="603" y="440"/>
                  </a:lnTo>
                  <a:lnTo>
                    <a:pt x="603" y="438"/>
                  </a:lnTo>
                  <a:close/>
                  <a:moveTo>
                    <a:pt x="605" y="434"/>
                  </a:moveTo>
                  <a:lnTo>
                    <a:pt x="607" y="434"/>
                  </a:lnTo>
                  <a:lnTo>
                    <a:pt x="605" y="434"/>
                  </a:lnTo>
                  <a:lnTo>
                    <a:pt x="607" y="434"/>
                  </a:lnTo>
                  <a:lnTo>
                    <a:pt x="607" y="436"/>
                  </a:lnTo>
                  <a:lnTo>
                    <a:pt x="605" y="436"/>
                  </a:lnTo>
                  <a:lnTo>
                    <a:pt x="607" y="436"/>
                  </a:lnTo>
                  <a:lnTo>
                    <a:pt x="605" y="436"/>
                  </a:lnTo>
                  <a:lnTo>
                    <a:pt x="605" y="438"/>
                  </a:lnTo>
                  <a:lnTo>
                    <a:pt x="603" y="438"/>
                  </a:lnTo>
                  <a:lnTo>
                    <a:pt x="603" y="440"/>
                  </a:lnTo>
                  <a:lnTo>
                    <a:pt x="601" y="440"/>
                  </a:lnTo>
                  <a:lnTo>
                    <a:pt x="601" y="438"/>
                  </a:lnTo>
                  <a:lnTo>
                    <a:pt x="601" y="436"/>
                  </a:lnTo>
                  <a:lnTo>
                    <a:pt x="601" y="434"/>
                  </a:lnTo>
                  <a:lnTo>
                    <a:pt x="601" y="436"/>
                  </a:lnTo>
                  <a:lnTo>
                    <a:pt x="603" y="436"/>
                  </a:lnTo>
                  <a:lnTo>
                    <a:pt x="601" y="436"/>
                  </a:lnTo>
                  <a:lnTo>
                    <a:pt x="603" y="436"/>
                  </a:lnTo>
                  <a:lnTo>
                    <a:pt x="601" y="436"/>
                  </a:lnTo>
                  <a:lnTo>
                    <a:pt x="603" y="436"/>
                  </a:lnTo>
                  <a:lnTo>
                    <a:pt x="601" y="436"/>
                  </a:lnTo>
                  <a:lnTo>
                    <a:pt x="603" y="436"/>
                  </a:lnTo>
                  <a:lnTo>
                    <a:pt x="601" y="436"/>
                  </a:lnTo>
                  <a:lnTo>
                    <a:pt x="603" y="436"/>
                  </a:lnTo>
                  <a:lnTo>
                    <a:pt x="605" y="436"/>
                  </a:lnTo>
                  <a:lnTo>
                    <a:pt x="605" y="434"/>
                  </a:lnTo>
                  <a:close/>
                  <a:moveTo>
                    <a:pt x="192" y="181"/>
                  </a:moveTo>
                  <a:lnTo>
                    <a:pt x="194" y="181"/>
                  </a:lnTo>
                  <a:lnTo>
                    <a:pt x="194" y="183"/>
                  </a:lnTo>
                  <a:lnTo>
                    <a:pt x="192" y="183"/>
                  </a:lnTo>
                  <a:lnTo>
                    <a:pt x="190" y="183"/>
                  </a:lnTo>
                  <a:lnTo>
                    <a:pt x="188" y="183"/>
                  </a:lnTo>
                  <a:lnTo>
                    <a:pt x="188" y="181"/>
                  </a:lnTo>
                  <a:lnTo>
                    <a:pt x="190" y="181"/>
                  </a:lnTo>
                  <a:lnTo>
                    <a:pt x="192" y="181"/>
                  </a:lnTo>
                  <a:close/>
                  <a:moveTo>
                    <a:pt x="330" y="208"/>
                  </a:moveTo>
                  <a:lnTo>
                    <a:pt x="330" y="210"/>
                  </a:lnTo>
                  <a:lnTo>
                    <a:pt x="332" y="210"/>
                  </a:lnTo>
                  <a:lnTo>
                    <a:pt x="330" y="210"/>
                  </a:lnTo>
                  <a:lnTo>
                    <a:pt x="332" y="210"/>
                  </a:lnTo>
                  <a:lnTo>
                    <a:pt x="332" y="212"/>
                  </a:lnTo>
                  <a:lnTo>
                    <a:pt x="332" y="213"/>
                  </a:lnTo>
                  <a:lnTo>
                    <a:pt x="334" y="213"/>
                  </a:lnTo>
                  <a:lnTo>
                    <a:pt x="332" y="213"/>
                  </a:lnTo>
                  <a:lnTo>
                    <a:pt x="332" y="212"/>
                  </a:lnTo>
                  <a:lnTo>
                    <a:pt x="330" y="212"/>
                  </a:lnTo>
                  <a:lnTo>
                    <a:pt x="330" y="213"/>
                  </a:lnTo>
                  <a:lnTo>
                    <a:pt x="330" y="212"/>
                  </a:lnTo>
                  <a:lnTo>
                    <a:pt x="330" y="210"/>
                  </a:lnTo>
                  <a:lnTo>
                    <a:pt x="329" y="210"/>
                  </a:lnTo>
                  <a:lnTo>
                    <a:pt x="329" y="208"/>
                  </a:lnTo>
                  <a:lnTo>
                    <a:pt x="330" y="208"/>
                  </a:lnTo>
                  <a:close/>
                  <a:moveTo>
                    <a:pt x="421" y="252"/>
                  </a:moveTo>
                  <a:lnTo>
                    <a:pt x="419" y="252"/>
                  </a:lnTo>
                  <a:lnTo>
                    <a:pt x="419" y="250"/>
                  </a:lnTo>
                  <a:lnTo>
                    <a:pt x="419" y="248"/>
                  </a:lnTo>
                  <a:lnTo>
                    <a:pt x="421" y="248"/>
                  </a:lnTo>
                  <a:lnTo>
                    <a:pt x="423" y="246"/>
                  </a:lnTo>
                  <a:lnTo>
                    <a:pt x="423" y="248"/>
                  </a:lnTo>
                  <a:lnTo>
                    <a:pt x="423" y="250"/>
                  </a:lnTo>
                  <a:lnTo>
                    <a:pt x="423" y="252"/>
                  </a:lnTo>
                  <a:lnTo>
                    <a:pt x="421" y="252"/>
                  </a:lnTo>
                  <a:close/>
                  <a:moveTo>
                    <a:pt x="494" y="283"/>
                  </a:moveTo>
                  <a:lnTo>
                    <a:pt x="496" y="283"/>
                  </a:lnTo>
                  <a:lnTo>
                    <a:pt x="498" y="283"/>
                  </a:lnTo>
                  <a:lnTo>
                    <a:pt x="496" y="283"/>
                  </a:lnTo>
                  <a:lnTo>
                    <a:pt x="496" y="284"/>
                  </a:lnTo>
                  <a:lnTo>
                    <a:pt x="494" y="286"/>
                  </a:lnTo>
                  <a:lnTo>
                    <a:pt x="492" y="286"/>
                  </a:lnTo>
                  <a:lnTo>
                    <a:pt x="492" y="284"/>
                  </a:lnTo>
                  <a:lnTo>
                    <a:pt x="494" y="284"/>
                  </a:lnTo>
                  <a:lnTo>
                    <a:pt x="496" y="284"/>
                  </a:lnTo>
                  <a:lnTo>
                    <a:pt x="494" y="284"/>
                  </a:lnTo>
                  <a:lnTo>
                    <a:pt x="492" y="284"/>
                  </a:lnTo>
                  <a:lnTo>
                    <a:pt x="492" y="283"/>
                  </a:lnTo>
                  <a:lnTo>
                    <a:pt x="494" y="283"/>
                  </a:lnTo>
                  <a:close/>
                  <a:moveTo>
                    <a:pt x="10" y="2"/>
                  </a:moveTo>
                  <a:lnTo>
                    <a:pt x="8" y="2"/>
                  </a:lnTo>
                  <a:lnTo>
                    <a:pt x="10" y="2"/>
                  </a:lnTo>
                  <a:lnTo>
                    <a:pt x="1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2" y="6"/>
                  </a:lnTo>
                  <a:lnTo>
                    <a:pt x="10" y="6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2"/>
                  </a:lnTo>
                  <a:lnTo>
                    <a:pt x="10" y="0"/>
                  </a:lnTo>
                  <a:lnTo>
                    <a:pt x="10" y="2"/>
                  </a:lnTo>
                  <a:close/>
                  <a:moveTo>
                    <a:pt x="634" y="411"/>
                  </a:moveTo>
                  <a:lnTo>
                    <a:pt x="634" y="413"/>
                  </a:lnTo>
                  <a:lnTo>
                    <a:pt x="634" y="411"/>
                  </a:lnTo>
                  <a:lnTo>
                    <a:pt x="634" y="413"/>
                  </a:lnTo>
                  <a:lnTo>
                    <a:pt x="636" y="413"/>
                  </a:lnTo>
                  <a:lnTo>
                    <a:pt x="634" y="413"/>
                  </a:lnTo>
                  <a:lnTo>
                    <a:pt x="636" y="413"/>
                  </a:lnTo>
                  <a:lnTo>
                    <a:pt x="634" y="413"/>
                  </a:lnTo>
                  <a:lnTo>
                    <a:pt x="636" y="413"/>
                  </a:lnTo>
                  <a:lnTo>
                    <a:pt x="636" y="415"/>
                  </a:lnTo>
                  <a:lnTo>
                    <a:pt x="634" y="415"/>
                  </a:lnTo>
                  <a:lnTo>
                    <a:pt x="636" y="415"/>
                  </a:lnTo>
                  <a:lnTo>
                    <a:pt x="634" y="415"/>
                  </a:lnTo>
                  <a:lnTo>
                    <a:pt x="632" y="415"/>
                  </a:lnTo>
                  <a:lnTo>
                    <a:pt x="632" y="413"/>
                  </a:lnTo>
                  <a:lnTo>
                    <a:pt x="632" y="411"/>
                  </a:lnTo>
                  <a:lnTo>
                    <a:pt x="632" y="413"/>
                  </a:lnTo>
                  <a:lnTo>
                    <a:pt x="632" y="411"/>
                  </a:lnTo>
                  <a:lnTo>
                    <a:pt x="634" y="411"/>
                  </a:lnTo>
                  <a:close/>
                  <a:moveTo>
                    <a:pt x="766" y="475"/>
                  </a:moveTo>
                  <a:lnTo>
                    <a:pt x="768" y="475"/>
                  </a:lnTo>
                  <a:lnTo>
                    <a:pt x="768" y="476"/>
                  </a:lnTo>
                  <a:lnTo>
                    <a:pt x="766" y="476"/>
                  </a:lnTo>
                  <a:lnTo>
                    <a:pt x="766" y="478"/>
                  </a:lnTo>
                  <a:lnTo>
                    <a:pt x="766" y="480"/>
                  </a:lnTo>
                  <a:lnTo>
                    <a:pt x="764" y="480"/>
                  </a:lnTo>
                  <a:lnTo>
                    <a:pt x="764" y="478"/>
                  </a:lnTo>
                  <a:lnTo>
                    <a:pt x="764" y="480"/>
                  </a:lnTo>
                  <a:lnTo>
                    <a:pt x="764" y="478"/>
                  </a:lnTo>
                  <a:lnTo>
                    <a:pt x="764" y="476"/>
                  </a:lnTo>
                  <a:lnTo>
                    <a:pt x="766" y="476"/>
                  </a:lnTo>
                  <a:lnTo>
                    <a:pt x="766" y="475"/>
                  </a:lnTo>
                  <a:close/>
                  <a:moveTo>
                    <a:pt x="630" y="438"/>
                  </a:moveTo>
                  <a:lnTo>
                    <a:pt x="630" y="440"/>
                  </a:lnTo>
                  <a:lnTo>
                    <a:pt x="632" y="440"/>
                  </a:lnTo>
                  <a:lnTo>
                    <a:pt x="630" y="440"/>
                  </a:lnTo>
                  <a:lnTo>
                    <a:pt x="632" y="440"/>
                  </a:lnTo>
                  <a:lnTo>
                    <a:pt x="632" y="442"/>
                  </a:lnTo>
                  <a:lnTo>
                    <a:pt x="630" y="442"/>
                  </a:lnTo>
                  <a:lnTo>
                    <a:pt x="630" y="444"/>
                  </a:lnTo>
                  <a:lnTo>
                    <a:pt x="630" y="442"/>
                  </a:lnTo>
                  <a:lnTo>
                    <a:pt x="628" y="442"/>
                  </a:lnTo>
                  <a:lnTo>
                    <a:pt x="628" y="440"/>
                  </a:lnTo>
                  <a:lnTo>
                    <a:pt x="630" y="440"/>
                  </a:lnTo>
                  <a:lnTo>
                    <a:pt x="628" y="440"/>
                  </a:lnTo>
                  <a:lnTo>
                    <a:pt x="628" y="438"/>
                  </a:lnTo>
                  <a:lnTo>
                    <a:pt x="628" y="440"/>
                  </a:lnTo>
                  <a:lnTo>
                    <a:pt x="628" y="438"/>
                  </a:lnTo>
                  <a:lnTo>
                    <a:pt x="630" y="438"/>
                  </a:lnTo>
                  <a:close/>
                  <a:moveTo>
                    <a:pt x="279" y="210"/>
                  </a:moveTo>
                  <a:lnTo>
                    <a:pt x="279" y="212"/>
                  </a:lnTo>
                  <a:lnTo>
                    <a:pt x="279" y="213"/>
                  </a:lnTo>
                  <a:lnTo>
                    <a:pt x="279" y="215"/>
                  </a:lnTo>
                  <a:lnTo>
                    <a:pt x="277" y="215"/>
                  </a:lnTo>
                  <a:lnTo>
                    <a:pt x="277" y="213"/>
                  </a:lnTo>
                  <a:lnTo>
                    <a:pt x="277" y="212"/>
                  </a:lnTo>
                  <a:lnTo>
                    <a:pt x="277" y="210"/>
                  </a:lnTo>
                  <a:lnTo>
                    <a:pt x="279" y="210"/>
                  </a:lnTo>
                  <a:lnTo>
                    <a:pt x="279" y="208"/>
                  </a:lnTo>
                  <a:lnTo>
                    <a:pt x="279" y="210"/>
                  </a:lnTo>
                  <a:close/>
                  <a:moveTo>
                    <a:pt x="269" y="217"/>
                  </a:moveTo>
                  <a:lnTo>
                    <a:pt x="271" y="221"/>
                  </a:lnTo>
                  <a:lnTo>
                    <a:pt x="269" y="221"/>
                  </a:lnTo>
                  <a:lnTo>
                    <a:pt x="271" y="221"/>
                  </a:lnTo>
                  <a:lnTo>
                    <a:pt x="271" y="223"/>
                  </a:lnTo>
                  <a:lnTo>
                    <a:pt x="269" y="223"/>
                  </a:lnTo>
                  <a:lnTo>
                    <a:pt x="269" y="221"/>
                  </a:lnTo>
                  <a:lnTo>
                    <a:pt x="269" y="219"/>
                  </a:lnTo>
                  <a:lnTo>
                    <a:pt x="269" y="217"/>
                  </a:lnTo>
                  <a:lnTo>
                    <a:pt x="269" y="219"/>
                  </a:lnTo>
                  <a:lnTo>
                    <a:pt x="267" y="219"/>
                  </a:lnTo>
                  <a:lnTo>
                    <a:pt x="269" y="217"/>
                  </a:lnTo>
                  <a:lnTo>
                    <a:pt x="267" y="217"/>
                  </a:lnTo>
                  <a:lnTo>
                    <a:pt x="269" y="215"/>
                  </a:lnTo>
                  <a:lnTo>
                    <a:pt x="269" y="217"/>
                  </a:lnTo>
                  <a:close/>
                  <a:moveTo>
                    <a:pt x="609" y="436"/>
                  </a:moveTo>
                  <a:lnTo>
                    <a:pt x="609" y="438"/>
                  </a:lnTo>
                  <a:lnTo>
                    <a:pt x="609" y="440"/>
                  </a:lnTo>
                  <a:lnTo>
                    <a:pt x="607" y="440"/>
                  </a:lnTo>
                  <a:lnTo>
                    <a:pt x="607" y="442"/>
                  </a:lnTo>
                  <a:lnTo>
                    <a:pt x="607" y="440"/>
                  </a:lnTo>
                  <a:lnTo>
                    <a:pt x="607" y="442"/>
                  </a:lnTo>
                  <a:lnTo>
                    <a:pt x="607" y="444"/>
                  </a:lnTo>
                  <a:lnTo>
                    <a:pt x="605" y="444"/>
                  </a:lnTo>
                  <a:lnTo>
                    <a:pt x="605" y="442"/>
                  </a:lnTo>
                  <a:lnTo>
                    <a:pt x="607" y="442"/>
                  </a:lnTo>
                  <a:lnTo>
                    <a:pt x="605" y="442"/>
                  </a:lnTo>
                  <a:lnTo>
                    <a:pt x="605" y="440"/>
                  </a:lnTo>
                  <a:lnTo>
                    <a:pt x="607" y="440"/>
                  </a:lnTo>
                  <a:lnTo>
                    <a:pt x="605" y="440"/>
                  </a:lnTo>
                  <a:lnTo>
                    <a:pt x="605" y="438"/>
                  </a:lnTo>
                  <a:lnTo>
                    <a:pt x="607" y="438"/>
                  </a:lnTo>
                  <a:lnTo>
                    <a:pt x="607" y="440"/>
                  </a:lnTo>
                  <a:lnTo>
                    <a:pt x="607" y="438"/>
                  </a:lnTo>
                  <a:lnTo>
                    <a:pt x="607" y="440"/>
                  </a:lnTo>
                  <a:lnTo>
                    <a:pt x="607" y="438"/>
                  </a:lnTo>
                  <a:lnTo>
                    <a:pt x="607" y="440"/>
                  </a:lnTo>
                  <a:lnTo>
                    <a:pt x="607" y="438"/>
                  </a:lnTo>
                  <a:lnTo>
                    <a:pt x="607" y="440"/>
                  </a:lnTo>
                  <a:lnTo>
                    <a:pt x="607" y="438"/>
                  </a:lnTo>
                  <a:lnTo>
                    <a:pt x="609" y="438"/>
                  </a:lnTo>
                  <a:lnTo>
                    <a:pt x="609" y="436"/>
                  </a:lnTo>
                  <a:close/>
                  <a:moveTo>
                    <a:pt x="484" y="260"/>
                  </a:moveTo>
                  <a:lnTo>
                    <a:pt x="486" y="260"/>
                  </a:lnTo>
                  <a:lnTo>
                    <a:pt x="486" y="261"/>
                  </a:lnTo>
                  <a:lnTo>
                    <a:pt x="486" y="263"/>
                  </a:lnTo>
                  <a:lnTo>
                    <a:pt x="486" y="261"/>
                  </a:lnTo>
                  <a:lnTo>
                    <a:pt x="486" y="263"/>
                  </a:lnTo>
                  <a:lnTo>
                    <a:pt x="484" y="263"/>
                  </a:lnTo>
                  <a:lnTo>
                    <a:pt x="486" y="261"/>
                  </a:lnTo>
                  <a:lnTo>
                    <a:pt x="484" y="261"/>
                  </a:lnTo>
                  <a:lnTo>
                    <a:pt x="482" y="261"/>
                  </a:lnTo>
                  <a:lnTo>
                    <a:pt x="482" y="260"/>
                  </a:lnTo>
                  <a:lnTo>
                    <a:pt x="484" y="260"/>
                  </a:lnTo>
                  <a:lnTo>
                    <a:pt x="486" y="260"/>
                  </a:lnTo>
                  <a:lnTo>
                    <a:pt x="484" y="260"/>
                  </a:lnTo>
                  <a:close/>
                  <a:moveTo>
                    <a:pt x="200" y="169"/>
                  </a:moveTo>
                  <a:lnTo>
                    <a:pt x="198" y="169"/>
                  </a:lnTo>
                  <a:lnTo>
                    <a:pt x="198" y="171"/>
                  </a:lnTo>
                  <a:lnTo>
                    <a:pt x="196" y="171"/>
                  </a:lnTo>
                  <a:lnTo>
                    <a:pt x="194" y="171"/>
                  </a:lnTo>
                  <a:lnTo>
                    <a:pt x="194" y="169"/>
                  </a:lnTo>
                  <a:lnTo>
                    <a:pt x="196" y="169"/>
                  </a:lnTo>
                  <a:lnTo>
                    <a:pt x="198" y="169"/>
                  </a:lnTo>
                  <a:lnTo>
                    <a:pt x="200" y="169"/>
                  </a:lnTo>
                  <a:close/>
                  <a:moveTo>
                    <a:pt x="732" y="517"/>
                  </a:moveTo>
                  <a:lnTo>
                    <a:pt x="732" y="519"/>
                  </a:lnTo>
                  <a:lnTo>
                    <a:pt x="734" y="519"/>
                  </a:lnTo>
                  <a:lnTo>
                    <a:pt x="734" y="521"/>
                  </a:lnTo>
                  <a:lnTo>
                    <a:pt x="732" y="521"/>
                  </a:lnTo>
                  <a:lnTo>
                    <a:pt x="730" y="521"/>
                  </a:lnTo>
                  <a:lnTo>
                    <a:pt x="732" y="521"/>
                  </a:lnTo>
                  <a:lnTo>
                    <a:pt x="732" y="519"/>
                  </a:lnTo>
                  <a:lnTo>
                    <a:pt x="730" y="519"/>
                  </a:lnTo>
                  <a:lnTo>
                    <a:pt x="732" y="519"/>
                  </a:lnTo>
                  <a:lnTo>
                    <a:pt x="730" y="519"/>
                  </a:lnTo>
                  <a:lnTo>
                    <a:pt x="730" y="517"/>
                  </a:lnTo>
                  <a:lnTo>
                    <a:pt x="732" y="517"/>
                  </a:lnTo>
                  <a:close/>
                  <a:moveTo>
                    <a:pt x="150" y="131"/>
                  </a:moveTo>
                  <a:lnTo>
                    <a:pt x="148" y="131"/>
                  </a:lnTo>
                  <a:lnTo>
                    <a:pt x="150" y="131"/>
                  </a:lnTo>
                  <a:lnTo>
                    <a:pt x="150" y="133"/>
                  </a:lnTo>
                  <a:lnTo>
                    <a:pt x="148" y="133"/>
                  </a:lnTo>
                  <a:lnTo>
                    <a:pt x="148" y="131"/>
                  </a:lnTo>
                  <a:lnTo>
                    <a:pt x="148" y="129"/>
                  </a:lnTo>
                  <a:lnTo>
                    <a:pt x="150" y="129"/>
                  </a:lnTo>
                  <a:lnTo>
                    <a:pt x="150" y="131"/>
                  </a:lnTo>
                  <a:close/>
                  <a:moveTo>
                    <a:pt x="699" y="428"/>
                  </a:moveTo>
                  <a:lnTo>
                    <a:pt x="697" y="428"/>
                  </a:lnTo>
                  <a:lnTo>
                    <a:pt x="699" y="428"/>
                  </a:lnTo>
                  <a:lnTo>
                    <a:pt x="699" y="430"/>
                  </a:lnTo>
                  <a:lnTo>
                    <a:pt x="697" y="430"/>
                  </a:lnTo>
                  <a:lnTo>
                    <a:pt x="699" y="430"/>
                  </a:lnTo>
                  <a:lnTo>
                    <a:pt x="697" y="430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2"/>
                  </a:lnTo>
                  <a:lnTo>
                    <a:pt x="697" y="434"/>
                  </a:lnTo>
                  <a:lnTo>
                    <a:pt x="697" y="432"/>
                  </a:lnTo>
                  <a:lnTo>
                    <a:pt x="695" y="432"/>
                  </a:lnTo>
                  <a:lnTo>
                    <a:pt x="695" y="434"/>
                  </a:lnTo>
                  <a:lnTo>
                    <a:pt x="695" y="432"/>
                  </a:lnTo>
                  <a:lnTo>
                    <a:pt x="695" y="430"/>
                  </a:lnTo>
                  <a:lnTo>
                    <a:pt x="697" y="430"/>
                  </a:lnTo>
                  <a:lnTo>
                    <a:pt x="697" y="428"/>
                  </a:lnTo>
                  <a:lnTo>
                    <a:pt x="699" y="428"/>
                  </a:lnTo>
                  <a:close/>
                  <a:moveTo>
                    <a:pt x="643" y="404"/>
                  </a:moveTo>
                  <a:lnTo>
                    <a:pt x="645" y="404"/>
                  </a:lnTo>
                  <a:lnTo>
                    <a:pt x="643" y="404"/>
                  </a:lnTo>
                  <a:lnTo>
                    <a:pt x="645" y="404"/>
                  </a:lnTo>
                  <a:lnTo>
                    <a:pt x="645" y="405"/>
                  </a:lnTo>
                  <a:lnTo>
                    <a:pt x="645" y="404"/>
                  </a:lnTo>
                  <a:lnTo>
                    <a:pt x="645" y="405"/>
                  </a:lnTo>
                  <a:lnTo>
                    <a:pt x="645" y="407"/>
                  </a:lnTo>
                  <a:lnTo>
                    <a:pt x="647" y="407"/>
                  </a:lnTo>
                  <a:lnTo>
                    <a:pt x="647" y="409"/>
                  </a:lnTo>
                  <a:lnTo>
                    <a:pt x="647" y="407"/>
                  </a:lnTo>
                  <a:lnTo>
                    <a:pt x="647" y="409"/>
                  </a:lnTo>
                  <a:lnTo>
                    <a:pt x="645" y="409"/>
                  </a:lnTo>
                  <a:lnTo>
                    <a:pt x="645" y="407"/>
                  </a:lnTo>
                  <a:lnTo>
                    <a:pt x="645" y="409"/>
                  </a:lnTo>
                  <a:lnTo>
                    <a:pt x="645" y="407"/>
                  </a:lnTo>
                  <a:lnTo>
                    <a:pt x="645" y="405"/>
                  </a:lnTo>
                  <a:lnTo>
                    <a:pt x="645" y="407"/>
                  </a:lnTo>
                  <a:lnTo>
                    <a:pt x="645" y="405"/>
                  </a:lnTo>
                  <a:lnTo>
                    <a:pt x="643" y="405"/>
                  </a:lnTo>
                  <a:lnTo>
                    <a:pt x="643" y="404"/>
                  </a:lnTo>
                  <a:lnTo>
                    <a:pt x="645" y="404"/>
                  </a:lnTo>
                  <a:lnTo>
                    <a:pt x="643" y="404"/>
                  </a:lnTo>
                  <a:lnTo>
                    <a:pt x="645" y="404"/>
                  </a:lnTo>
                  <a:lnTo>
                    <a:pt x="643" y="404"/>
                  </a:lnTo>
                  <a:close/>
                  <a:moveTo>
                    <a:pt x="599" y="440"/>
                  </a:moveTo>
                  <a:lnTo>
                    <a:pt x="601" y="440"/>
                  </a:lnTo>
                  <a:lnTo>
                    <a:pt x="601" y="442"/>
                  </a:lnTo>
                  <a:lnTo>
                    <a:pt x="601" y="444"/>
                  </a:lnTo>
                  <a:lnTo>
                    <a:pt x="599" y="444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4"/>
                  </a:lnTo>
                  <a:lnTo>
                    <a:pt x="597" y="446"/>
                  </a:lnTo>
                  <a:lnTo>
                    <a:pt x="597" y="444"/>
                  </a:lnTo>
                  <a:lnTo>
                    <a:pt x="599" y="444"/>
                  </a:lnTo>
                  <a:lnTo>
                    <a:pt x="599" y="442"/>
                  </a:lnTo>
                  <a:lnTo>
                    <a:pt x="599" y="440"/>
                  </a:lnTo>
                  <a:close/>
                  <a:moveTo>
                    <a:pt x="492" y="273"/>
                  </a:moveTo>
                  <a:lnTo>
                    <a:pt x="492" y="271"/>
                  </a:lnTo>
                  <a:lnTo>
                    <a:pt x="492" y="273"/>
                  </a:lnTo>
                  <a:lnTo>
                    <a:pt x="492" y="275"/>
                  </a:lnTo>
                  <a:lnTo>
                    <a:pt x="490" y="275"/>
                  </a:lnTo>
                  <a:lnTo>
                    <a:pt x="490" y="273"/>
                  </a:lnTo>
                  <a:lnTo>
                    <a:pt x="492" y="273"/>
                  </a:lnTo>
                  <a:close/>
                  <a:moveTo>
                    <a:pt x="211" y="175"/>
                  </a:moveTo>
                  <a:lnTo>
                    <a:pt x="211" y="177"/>
                  </a:lnTo>
                  <a:lnTo>
                    <a:pt x="211" y="179"/>
                  </a:lnTo>
                  <a:lnTo>
                    <a:pt x="209" y="179"/>
                  </a:lnTo>
                  <a:lnTo>
                    <a:pt x="209" y="181"/>
                  </a:lnTo>
                  <a:lnTo>
                    <a:pt x="209" y="179"/>
                  </a:lnTo>
                  <a:lnTo>
                    <a:pt x="208" y="179"/>
                  </a:lnTo>
                  <a:lnTo>
                    <a:pt x="208" y="177"/>
                  </a:lnTo>
                  <a:lnTo>
                    <a:pt x="208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09" y="179"/>
                  </a:lnTo>
                  <a:lnTo>
                    <a:pt x="209" y="177"/>
                  </a:lnTo>
                  <a:lnTo>
                    <a:pt x="211" y="177"/>
                  </a:lnTo>
                  <a:lnTo>
                    <a:pt x="211" y="175"/>
                  </a:lnTo>
                  <a:close/>
                  <a:moveTo>
                    <a:pt x="254" y="190"/>
                  </a:moveTo>
                  <a:lnTo>
                    <a:pt x="256" y="190"/>
                  </a:lnTo>
                  <a:lnTo>
                    <a:pt x="254" y="190"/>
                  </a:lnTo>
                  <a:lnTo>
                    <a:pt x="254" y="192"/>
                  </a:lnTo>
                  <a:lnTo>
                    <a:pt x="256" y="192"/>
                  </a:lnTo>
                  <a:lnTo>
                    <a:pt x="256" y="190"/>
                  </a:lnTo>
                  <a:lnTo>
                    <a:pt x="256" y="192"/>
                  </a:lnTo>
                  <a:lnTo>
                    <a:pt x="257" y="192"/>
                  </a:lnTo>
                  <a:lnTo>
                    <a:pt x="256" y="194"/>
                  </a:lnTo>
                  <a:lnTo>
                    <a:pt x="254" y="194"/>
                  </a:lnTo>
                  <a:lnTo>
                    <a:pt x="254" y="192"/>
                  </a:lnTo>
                  <a:lnTo>
                    <a:pt x="254" y="190"/>
                  </a:lnTo>
                  <a:close/>
                  <a:moveTo>
                    <a:pt x="96" y="85"/>
                  </a:moveTo>
                  <a:lnTo>
                    <a:pt x="98" y="85"/>
                  </a:lnTo>
                  <a:lnTo>
                    <a:pt x="98" y="87"/>
                  </a:lnTo>
                  <a:lnTo>
                    <a:pt x="98" y="89"/>
                  </a:lnTo>
                  <a:lnTo>
                    <a:pt x="96" y="87"/>
                  </a:lnTo>
                  <a:lnTo>
                    <a:pt x="96" y="85"/>
                  </a:lnTo>
                  <a:close/>
                  <a:moveTo>
                    <a:pt x="674" y="563"/>
                  </a:moveTo>
                  <a:lnTo>
                    <a:pt x="674" y="565"/>
                  </a:lnTo>
                  <a:lnTo>
                    <a:pt x="676" y="565"/>
                  </a:lnTo>
                  <a:lnTo>
                    <a:pt x="676" y="567"/>
                  </a:lnTo>
                  <a:lnTo>
                    <a:pt x="674" y="567"/>
                  </a:lnTo>
                  <a:lnTo>
                    <a:pt x="676" y="567"/>
                  </a:lnTo>
                  <a:lnTo>
                    <a:pt x="676" y="565"/>
                  </a:lnTo>
                  <a:lnTo>
                    <a:pt x="674" y="565"/>
                  </a:lnTo>
                  <a:lnTo>
                    <a:pt x="676" y="565"/>
                  </a:lnTo>
                  <a:lnTo>
                    <a:pt x="674" y="565"/>
                  </a:lnTo>
                  <a:lnTo>
                    <a:pt x="674" y="567"/>
                  </a:lnTo>
                  <a:lnTo>
                    <a:pt x="672" y="567"/>
                  </a:lnTo>
                  <a:lnTo>
                    <a:pt x="672" y="569"/>
                  </a:lnTo>
                  <a:lnTo>
                    <a:pt x="672" y="567"/>
                  </a:lnTo>
                  <a:lnTo>
                    <a:pt x="670" y="567"/>
                  </a:lnTo>
                  <a:lnTo>
                    <a:pt x="672" y="567"/>
                  </a:lnTo>
                  <a:lnTo>
                    <a:pt x="670" y="567"/>
                  </a:lnTo>
                  <a:lnTo>
                    <a:pt x="672" y="567"/>
                  </a:lnTo>
                  <a:lnTo>
                    <a:pt x="672" y="565"/>
                  </a:lnTo>
                  <a:lnTo>
                    <a:pt x="674" y="565"/>
                  </a:lnTo>
                  <a:lnTo>
                    <a:pt x="674" y="563"/>
                  </a:lnTo>
                  <a:lnTo>
                    <a:pt x="674" y="565"/>
                  </a:lnTo>
                  <a:lnTo>
                    <a:pt x="674" y="563"/>
                  </a:lnTo>
                  <a:close/>
                  <a:moveTo>
                    <a:pt x="169" y="139"/>
                  </a:moveTo>
                  <a:lnTo>
                    <a:pt x="169" y="140"/>
                  </a:lnTo>
                  <a:lnTo>
                    <a:pt x="167" y="140"/>
                  </a:lnTo>
                  <a:lnTo>
                    <a:pt x="167" y="139"/>
                  </a:lnTo>
                  <a:lnTo>
                    <a:pt x="165" y="140"/>
                  </a:lnTo>
                  <a:lnTo>
                    <a:pt x="165" y="139"/>
                  </a:lnTo>
                  <a:lnTo>
                    <a:pt x="167" y="139"/>
                  </a:lnTo>
                  <a:lnTo>
                    <a:pt x="165" y="139"/>
                  </a:lnTo>
                  <a:lnTo>
                    <a:pt x="167" y="139"/>
                  </a:lnTo>
                  <a:lnTo>
                    <a:pt x="167" y="137"/>
                  </a:lnTo>
                  <a:lnTo>
                    <a:pt x="169" y="137"/>
                  </a:lnTo>
                  <a:lnTo>
                    <a:pt x="169" y="139"/>
                  </a:lnTo>
                  <a:close/>
                  <a:moveTo>
                    <a:pt x="106" y="77"/>
                  </a:moveTo>
                  <a:lnTo>
                    <a:pt x="108" y="77"/>
                  </a:lnTo>
                  <a:lnTo>
                    <a:pt x="108" y="79"/>
                  </a:lnTo>
                  <a:lnTo>
                    <a:pt x="108" y="77"/>
                  </a:lnTo>
                  <a:lnTo>
                    <a:pt x="108" y="79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8" y="81"/>
                  </a:lnTo>
                  <a:lnTo>
                    <a:pt x="106" y="81"/>
                  </a:lnTo>
                  <a:lnTo>
                    <a:pt x="106" y="79"/>
                  </a:lnTo>
                  <a:lnTo>
                    <a:pt x="106" y="77"/>
                  </a:lnTo>
                  <a:close/>
                  <a:moveTo>
                    <a:pt x="137" y="102"/>
                  </a:moveTo>
                  <a:lnTo>
                    <a:pt x="137" y="100"/>
                  </a:lnTo>
                  <a:lnTo>
                    <a:pt x="137" y="102"/>
                  </a:lnTo>
                  <a:lnTo>
                    <a:pt x="138" y="102"/>
                  </a:lnTo>
                  <a:lnTo>
                    <a:pt x="137" y="102"/>
                  </a:lnTo>
                  <a:lnTo>
                    <a:pt x="138" y="104"/>
                  </a:lnTo>
                  <a:lnTo>
                    <a:pt x="137" y="104"/>
                  </a:lnTo>
                  <a:lnTo>
                    <a:pt x="137" y="106"/>
                  </a:lnTo>
                  <a:lnTo>
                    <a:pt x="137" y="104"/>
                  </a:lnTo>
                  <a:lnTo>
                    <a:pt x="135" y="102"/>
                  </a:lnTo>
                  <a:lnTo>
                    <a:pt x="137" y="102"/>
                  </a:lnTo>
                  <a:close/>
                  <a:moveTo>
                    <a:pt x="499" y="283"/>
                  </a:moveTo>
                  <a:lnTo>
                    <a:pt x="501" y="284"/>
                  </a:lnTo>
                  <a:lnTo>
                    <a:pt x="499" y="284"/>
                  </a:lnTo>
                  <a:lnTo>
                    <a:pt x="501" y="284"/>
                  </a:lnTo>
                  <a:lnTo>
                    <a:pt x="499" y="284"/>
                  </a:lnTo>
                  <a:lnTo>
                    <a:pt x="498" y="284"/>
                  </a:lnTo>
                  <a:lnTo>
                    <a:pt x="498" y="286"/>
                  </a:lnTo>
                  <a:lnTo>
                    <a:pt x="498" y="284"/>
                  </a:lnTo>
                  <a:lnTo>
                    <a:pt x="499" y="284"/>
                  </a:lnTo>
                  <a:lnTo>
                    <a:pt x="499" y="283"/>
                  </a:lnTo>
                  <a:close/>
                  <a:moveTo>
                    <a:pt x="208" y="185"/>
                  </a:moveTo>
                  <a:lnTo>
                    <a:pt x="208" y="187"/>
                  </a:lnTo>
                  <a:lnTo>
                    <a:pt x="206" y="187"/>
                  </a:lnTo>
                  <a:lnTo>
                    <a:pt x="204" y="187"/>
                  </a:lnTo>
                  <a:lnTo>
                    <a:pt x="204" y="188"/>
                  </a:lnTo>
                  <a:lnTo>
                    <a:pt x="204" y="187"/>
                  </a:lnTo>
                  <a:lnTo>
                    <a:pt x="206" y="187"/>
                  </a:lnTo>
                  <a:lnTo>
                    <a:pt x="206" y="185"/>
                  </a:lnTo>
                  <a:lnTo>
                    <a:pt x="208" y="185"/>
                  </a:lnTo>
                  <a:close/>
                  <a:moveTo>
                    <a:pt x="716" y="494"/>
                  </a:moveTo>
                  <a:lnTo>
                    <a:pt x="716" y="496"/>
                  </a:lnTo>
                  <a:lnTo>
                    <a:pt x="716" y="494"/>
                  </a:lnTo>
                  <a:lnTo>
                    <a:pt x="716" y="496"/>
                  </a:lnTo>
                  <a:lnTo>
                    <a:pt x="716" y="494"/>
                  </a:lnTo>
                  <a:lnTo>
                    <a:pt x="716" y="496"/>
                  </a:lnTo>
                  <a:lnTo>
                    <a:pt x="718" y="496"/>
                  </a:lnTo>
                  <a:lnTo>
                    <a:pt x="718" y="498"/>
                  </a:lnTo>
                  <a:lnTo>
                    <a:pt x="716" y="498"/>
                  </a:lnTo>
                  <a:lnTo>
                    <a:pt x="716" y="496"/>
                  </a:lnTo>
                  <a:lnTo>
                    <a:pt x="716" y="494"/>
                  </a:lnTo>
                  <a:close/>
                  <a:moveTo>
                    <a:pt x="233" y="190"/>
                  </a:moveTo>
                  <a:lnTo>
                    <a:pt x="234" y="190"/>
                  </a:lnTo>
                  <a:lnTo>
                    <a:pt x="234" y="192"/>
                  </a:lnTo>
                  <a:lnTo>
                    <a:pt x="233" y="192"/>
                  </a:lnTo>
                  <a:lnTo>
                    <a:pt x="234" y="192"/>
                  </a:lnTo>
                  <a:lnTo>
                    <a:pt x="233" y="194"/>
                  </a:lnTo>
                  <a:lnTo>
                    <a:pt x="234" y="194"/>
                  </a:lnTo>
                  <a:lnTo>
                    <a:pt x="233" y="194"/>
                  </a:lnTo>
                  <a:lnTo>
                    <a:pt x="231" y="194"/>
                  </a:lnTo>
                  <a:lnTo>
                    <a:pt x="233" y="194"/>
                  </a:lnTo>
                  <a:lnTo>
                    <a:pt x="233" y="192"/>
                  </a:lnTo>
                  <a:lnTo>
                    <a:pt x="233" y="190"/>
                  </a:lnTo>
                  <a:lnTo>
                    <a:pt x="233" y="192"/>
                  </a:lnTo>
                  <a:lnTo>
                    <a:pt x="233" y="190"/>
                  </a:lnTo>
                  <a:close/>
                  <a:moveTo>
                    <a:pt x="192" y="167"/>
                  </a:moveTo>
                  <a:lnTo>
                    <a:pt x="192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0" y="169"/>
                  </a:lnTo>
                  <a:lnTo>
                    <a:pt x="192" y="169"/>
                  </a:lnTo>
                  <a:lnTo>
                    <a:pt x="190" y="167"/>
                  </a:lnTo>
                  <a:lnTo>
                    <a:pt x="192" y="167"/>
                  </a:lnTo>
                  <a:lnTo>
                    <a:pt x="192" y="165"/>
                  </a:lnTo>
                  <a:lnTo>
                    <a:pt x="192" y="167"/>
                  </a:lnTo>
                  <a:close/>
                  <a:moveTo>
                    <a:pt x="509" y="404"/>
                  </a:moveTo>
                  <a:lnTo>
                    <a:pt x="511" y="404"/>
                  </a:lnTo>
                  <a:lnTo>
                    <a:pt x="509" y="404"/>
                  </a:lnTo>
                  <a:lnTo>
                    <a:pt x="511" y="404"/>
                  </a:lnTo>
                  <a:lnTo>
                    <a:pt x="509" y="404"/>
                  </a:lnTo>
                  <a:lnTo>
                    <a:pt x="509" y="405"/>
                  </a:lnTo>
                  <a:lnTo>
                    <a:pt x="509" y="407"/>
                  </a:lnTo>
                  <a:lnTo>
                    <a:pt x="509" y="405"/>
                  </a:lnTo>
                  <a:lnTo>
                    <a:pt x="507" y="405"/>
                  </a:lnTo>
                  <a:lnTo>
                    <a:pt x="507" y="404"/>
                  </a:lnTo>
                  <a:lnTo>
                    <a:pt x="509" y="404"/>
                  </a:lnTo>
                  <a:close/>
                  <a:moveTo>
                    <a:pt x="580" y="405"/>
                  </a:moveTo>
                  <a:lnTo>
                    <a:pt x="582" y="405"/>
                  </a:lnTo>
                  <a:lnTo>
                    <a:pt x="580" y="405"/>
                  </a:lnTo>
                  <a:lnTo>
                    <a:pt x="580" y="407"/>
                  </a:lnTo>
                  <a:lnTo>
                    <a:pt x="578" y="407"/>
                  </a:lnTo>
                  <a:lnTo>
                    <a:pt x="576" y="407"/>
                  </a:lnTo>
                  <a:lnTo>
                    <a:pt x="578" y="405"/>
                  </a:lnTo>
                  <a:lnTo>
                    <a:pt x="576" y="405"/>
                  </a:lnTo>
                  <a:lnTo>
                    <a:pt x="578" y="405"/>
                  </a:lnTo>
                  <a:lnTo>
                    <a:pt x="580" y="405"/>
                  </a:lnTo>
                  <a:close/>
                  <a:moveTo>
                    <a:pt x="198" y="150"/>
                  </a:moveTo>
                  <a:lnTo>
                    <a:pt x="200" y="150"/>
                  </a:lnTo>
                  <a:lnTo>
                    <a:pt x="202" y="150"/>
                  </a:lnTo>
                  <a:lnTo>
                    <a:pt x="202" y="152"/>
                  </a:lnTo>
                  <a:lnTo>
                    <a:pt x="200" y="152"/>
                  </a:lnTo>
                  <a:lnTo>
                    <a:pt x="202" y="152"/>
                  </a:lnTo>
                  <a:lnTo>
                    <a:pt x="200" y="152"/>
                  </a:lnTo>
                  <a:lnTo>
                    <a:pt x="198" y="152"/>
                  </a:lnTo>
                  <a:lnTo>
                    <a:pt x="200" y="152"/>
                  </a:lnTo>
                  <a:lnTo>
                    <a:pt x="198" y="152"/>
                  </a:lnTo>
                  <a:lnTo>
                    <a:pt x="200" y="150"/>
                  </a:lnTo>
                  <a:lnTo>
                    <a:pt x="198" y="150"/>
                  </a:lnTo>
                  <a:close/>
                  <a:moveTo>
                    <a:pt x="154" y="100"/>
                  </a:moveTo>
                  <a:lnTo>
                    <a:pt x="156" y="100"/>
                  </a:lnTo>
                  <a:lnTo>
                    <a:pt x="156" y="102"/>
                  </a:lnTo>
                  <a:lnTo>
                    <a:pt x="154" y="100"/>
                  </a:lnTo>
                  <a:lnTo>
                    <a:pt x="154" y="102"/>
                  </a:lnTo>
                  <a:lnTo>
                    <a:pt x="152" y="102"/>
                  </a:lnTo>
                  <a:lnTo>
                    <a:pt x="152" y="100"/>
                  </a:lnTo>
                  <a:lnTo>
                    <a:pt x="154" y="100"/>
                  </a:lnTo>
                  <a:lnTo>
                    <a:pt x="154" y="98"/>
                  </a:lnTo>
                  <a:lnTo>
                    <a:pt x="156" y="98"/>
                  </a:lnTo>
                  <a:lnTo>
                    <a:pt x="154" y="100"/>
                  </a:lnTo>
                  <a:close/>
                  <a:moveTo>
                    <a:pt x="501" y="281"/>
                  </a:moveTo>
                  <a:lnTo>
                    <a:pt x="503" y="283"/>
                  </a:lnTo>
                  <a:lnTo>
                    <a:pt x="501" y="283"/>
                  </a:lnTo>
                  <a:lnTo>
                    <a:pt x="499" y="283"/>
                  </a:lnTo>
                  <a:lnTo>
                    <a:pt x="498" y="281"/>
                  </a:lnTo>
                  <a:lnTo>
                    <a:pt x="498" y="283"/>
                  </a:lnTo>
                  <a:lnTo>
                    <a:pt x="498" y="281"/>
                  </a:lnTo>
                  <a:lnTo>
                    <a:pt x="499" y="281"/>
                  </a:lnTo>
                  <a:lnTo>
                    <a:pt x="501" y="281"/>
                  </a:lnTo>
                  <a:close/>
                  <a:moveTo>
                    <a:pt x="177" y="131"/>
                  </a:moveTo>
                  <a:lnTo>
                    <a:pt x="179" y="131"/>
                  </a:lnTo>
                  <a:lnTo>
                    <a:pt x="179" y="133"/>
                  </a:lnTo>
                  <a:lnTo>
                    <a:pt x="179" y="135"/>
                  </a:lnTo>
                  <a:lnTo>
                    <a:pt x="177" y="135"/>
                  </a:lnTo>
                  <a:lnTo>
                    <a:pt x="177" y="133"/>
                  </a:lnTo>
                  <a:lnTo>
                    <a:pt x="177" y="131"/>
                  </a:lnTo>
                  <a:close/>
                  <a:moveTo>
                    <a:pt x="469" y="231"/>
                  </a:moveTo>
                  <a:lnTo>
                    <a:pt x="469" y="233"/>
                  </a:lnTo>
                  <a:lnTo>
                    <a:pt x="471" y="233"/>
                  </a:lnTo>
                  <a:lnTo>
                    <a:pt x="469" y="233"/>
                  </a:lnTo>
                  <a:lnTo>
                    <a:pt x="469" y="235"/>
                  </a:lnTo>
                  <a:lnTo>
                    <a:pt x="467" y="235"/>
                  </a:lnTo>
                  <a:lnTo>
                    <a:pt x="467" y="233"/>
                  </a:lnTo>
                  <a:lnTo>
                    <a:pt x="469" y="233"/>
                  </a:lnTo>
                  <a:lnTo>
                    <a:pt x="469" y="231"/>
                  </a:lnTo>
                  <a:close/>
                  <a:moveTo>
                    <a:pt x="279" y="213"/>
                  </a:moveTo>
                  <a:lnTo>
                    <a:pt x="281" y="213"/>
                  </a:lnTo>
                  <a:lnTo>
                    <a:pt x="279" y="215"/>
                  </a:lnTo>
                  <a:lnTo>
                    <a:pt x="279" y="217"/>
                  </a:lnTo>
                  <a:lnTo>
                    <a:pt x="279" y="219"/>
                  </a:lnTo>
                  <a:lnTo>
                    <a:pt x="279" y="217"/>
                  </a:lnTo>
                  <a:lnTo>
                    <a:pt x="277" y="217"/>
                  </a:lnTo>
                  <a:lnTo>
                    <a:pt x="279" y="217"/>
                  </a:lnTo>
                  <a:lnTo>
                    <a:pt x="279" y="215"/>
                  </a:lnTo>
                  <a:lnTo>
                    <a:pt x="279" y="213"/>
                  </a:lnTo>
                  <a:close/>
                  <a:moveTo>
                    <a:pt x="699" y="432"/>
                  </a:moveTo>
                  <a:lnTo>
                    <a:pt x="699" y="434"/>
                  </a:lnTo>
                  <a:lnTo>
                    <a:pt x="699" y="432"/>
                  </a:lnTo>
                  <a:lnTo>
                    <a:pt x="699" y="434"/>
                  </a:lnTo>
                  <a:lnTo>
                    <a:pt x="699" y="436"/>
                  </a:lnTo>
                  <a:lnTo>
                    <a:pt x="699" y="434"/>
                  </a:lnTo>
                  <a:lnTo>
                    <a:pt x="699" y="436"/>
                  </a:lnTo>
                  <a:lnTo>
                    <a:pt x="697" y="436"/>
                  </a:lnTo>
                  <a:lnTo>
                    <a:pt x="697" y="434"/>
                  </a:lnTo>
                  <a:lnTo>
                    <a:pt x="697" y="432"/>
                  </a:lnTo>
                  <a:lnTo>
                    <a:pt x="699" y="432"/>
                  </a:lnTo>
                  <a:close/>
                  <a:moveTo>
                    <a:pt x="219" y="183"/>
                  </a:moveTo>
                  <a:lnTo>
                    <a:pt x="217" y="183"/>
                  </a:lnTo>
                  <a:lnTo>
                    <a:pt x="217" y="185"/>
                  </a:lnTo>
                  <a:lnTo>
                    <a:pt x="215" y="185"/>
                  </a:lnTo>
                  <a:lnTo>
                    <a:pt x="215" y="183"/>
                  </a:lnTo>
                  <a:lnTo>
                    <a:pt x="217" y="183"/>
                  </a:lnTo>
                  <a:lnTo>
                    <a:pt x="219" y="183"/>
                  </a:lnTo>
                  <a:lnTo>
                    <a:pt x="219" y="181"/>
                  </a:lnTo>
                  <a:lnTo>
                    <a:pt x="221" y="181"/>
                  </a:lnTo>
                  <a:lnTo>
                    <a:pt x="219" y="183"/>
                  </a:lnTo>
                  <a:close/>
                  <a:moveTo>
                    <a:pt x="198" y="179"/>
                  </a:moveTo>
                  <a:lnTo>
                    <a:pt x="200" y="179"/>
                  </a:lnTo>
                  <a:lnTo>
                    <a:pt x="198" y="181"/>
                  </a:lnTo>
                  <a:lnTo>
                    <a:pt x="198" y="179"/>
                  </a:lnTo>
                  <a:lnTo>
                    <a:pt x="198" y="181"/>
                  </a:lnTo>
                  <a:lnTo>
                    <a:pt x="196" y="181"/>
                  </a:lnTo>
                  <a:lnTo>
                    <a:pt x="196" y="179"/>
                  </a:lnTo>
                  <a:lnTo>
                    <a:pt x="198" y="179"/>
                  </a:lnTo>
                  <a:lnTo>
                    <a:pt x="200" y="179"/>
                  </a:lnTo>
                  <a:lnTo>
                    <a:pt x="198" y="179"/>
                  </a:lnTo>
                  <a:close/>
                  <a:moveTo>
                    <a:pt x="204" y="177"/>
                  </a:moveTo>
                  <a:lnTo>
                    <a:pt x="206" y="177"/>
                  </a:lnTo>
                  <a:lnTo>
                    <a:pt x="208" y="177"/>
                  </a:lnTo>
                  <a:lnTo>
                    <a:pt x="204" y="179"/>
                  </a:lnTo>
                  <a:lnTo>
                    <a:pt x="204" y="177"/>
                  </a:lnTo>
                  <a:close/>
                  <a:moveTo>
                    <a:pt x="764" y="526"/>
                  </a:moveTo>
                  <a:lnTo>
                    <a:pt x="764" y="528"/>
                  </a:lnTo>
                  <a:lnTo>
                    <a:pt x="764" y="530"/>
                  </a:lnTo>
                  <a:lnTo>
                    <a:pt x="763" y="530"/>
                  </a:lnTo>
                  <a:lnTo>
                    <a:pt x="763" y="528"/>
                  </a:lnTo>
                  <a:lnTo>
                    <a:pt x="763" y="526"/>
                  </a:lnTo>
                  <a:lnTo>
                    <a:pt x="764" y="526"/>
                  </a:lnTo>
                  <a:close/>
                  <a:moveTo>
                    <a:pt x="718" y="501"/>
                  </a:moveTo>
                  <a:lnTo>
                    <a:pt x="718" y="503"/>
                  </a:lnTo>
                  <a:lnTo>
                    <a:pt x="718" y="505"/>
                  </a:lnTo>
                  <a:lnTo>
                    <a:pt x="718" y="503"/>
                  </a:lnTo>
                  <a:lnTo>
                    <a:pt x="718" y="505"/>
                  </a:lnTo>
                  <a:lnTo>
                    <a:pt x="718" y="503"/>
                  </a:lnTo>
                  <a:lnTo>
                    <a:pt x="716" y="501"/>
                  </a:lnTo>
                  <a:lnTo>
                    <a:pt x="718" y="501"/>
                  </a:lnTo>
                  <a:close/>
                  <a:moveTo>
                    <a:pt x="217" y="192"/>
                  </a:moveTo>
                  <a:lnTo>
                    <a:pt x="217" y="194"/>
                  </a:lnTo>
                  <a:lnTo>
                    <a:pt x="215" y="194"/>
                  </a:lnTo>
                  <a:lnTo>
                    <a:pt x="217" y="192"/>
                  </a:lnTo>
                  <a:lnTo>
                    <a:pt x="215" y="192"/>
                  </a:lnTo>
                  <a:lnTo>
                    <a:pt x="215" y="194"/>
                  </a:lnTo>
                  <a:lnTo>
                    <a:pt x="215" y="192"/>
                  </a:lnTo>
                  <a:lnTo>
                    <a:pt x="217" y="192"/>
                  </a:lnTo>
                  <a:close/>
                  <a:moveTo>
                    <a:pt x="161" y="114"/>
                  </a:moveTo>
                  <a:lnTo>
                    <a:pt x="161" y="116"/>
                  </a:lnTo>
                  <a:lnTo>
                    <a:pt x="161" y="114"/>
                  </a:lnTo>
                  <a:lnTo>
                    <a:pt x="161" y="116"/>
                  </a:lnTo>
                  <a:lnTo>
                    <a:pt x="160" y="114"/>
                  </a:lnTo>
                  <a:lnTo>
                    <a:pt x="160" y="112"/>
                  </a:lnTo>
                  <a:lnTo>
                    <a:pt x="161" y="112"/>
                  </a:lnTo>
                  <a:lnTo>
                    <a:pt x="161" y="114"/>
                  </a:lnTo>
                  <a:close/>
                  <a:moveTo>
                    <a:pt x="171" y="123"/>
                  </a:moveTo>
                  <a:lnTo>
                    <a:pt x="173" y="123"/>
                  </a:lnTo>
                  <a:lnTo>
                    <a:pt x="173" y="125"/>
                  </a:lnTo>
                  <a:lnTo>
                    <a:pt x="171" y="125"/>
                  </a:lnTo>
                  <a:lnTo>
                    <a:pt x="171" y="123"/>
                  </a:lnTo>
                  <a:lnTo>
                    <a:pt x="169" y="123"/>
                  </a:lnTo>
                  <a:lnTo>
                    <a:pt x="171" y="123"/>
                  </a:lnTo>
                  <a:close/>
                  <a:moveTo>
                    <a:pt x="215" y="188"/>
                  </a:moveTo>
                  <a:lnTo>
                    <a:pt x="215" y="190"/>
                  </a:lnTo>
                  <a:lnTo>
                    <a:pt x="217" y="190"/>
                  </a:lnTo>
                  <a:lnTo>
                    <a:pt x="217" y="192"/>
                  </a:lnTo>
                  <a:lnTo>
                    <a:pt x="217" y="190"/>
                  </a:lnTo>
                  <a:lnTo>
                    <a:pt x="215" y="192"/>
                  </a:lnTo>
                  <a:lnTo>
                    <a:pt x="215" y="190"/>
                  </a:lnTo>
                  <a:lnTo>
                    <a:pt x="215" y="192"/>
                  </a:lnTo>
                  <a:lnTo>
                    <a:pt x="215" y="190"/>
                  </a:lnTo>
                  <a:lnTo>
                    <a:pt x="215" y="188"/>
                  </a:lnTo>
                  <a:close/>
                  <a:moveTo>
                    <a:pt x="202" y="146"/>
                  </a:moveTo>
                  <a:lnTo>
                    <a:pt x="202" y="148"/>
                  </a:lnTo>
                  <a:lnTo>
                    <a:pt x="200" y="148"/>
                  </a:lnTo>
                  <a:lnTo>
                    <a:pt x="200" y="146"/>
                  </a:lnTo>
                  <a:lnTo>
                    <a:pt x="202" y="146"/>
                  </a:lnTo>
                  <a:close/>
                  <a:moveTo>
                    <a:pt x="396" y="223"/>
                  </a:moveTo>
                  <a:lnTo>
                    <a:pt x="394" y="223"/>
                  </a:lnTo>
                  <a:lnTo>
                    <a:pt x="396" y="221"/>
                  </a:lnTo>
                  <a:lnTo>
                    <a:pt x="396" y="223"/>
                  </a:lnTo>
                  <a:close/>
                  <a:moveTo>
                    <a:pt x="215" y="185"/>
                  </a:moveTo>
                  <a:lnTo>
                    <a:pt x="215" y="187"/>
                  </a:lnTo>
                  <a:lnTo>
                    <a:pt x="213" y="188"/>
                  </a:lnTo>
                  <a:lnTo>
                    <a:pt x="213" y="187"/>
                  </a:lnTo>
                  <a:lnTo>
                    <a:pt x="213" y="185"/>
                  </a:lnTo>
                  <a:lnTo>
                    <a:pt x="215" y="185"/>
                  </a:lnTo>
                  <a:close/>
                  <a:moveTo>
                    <a:pt x="695" y="428"/>
                  </a:moveTo>
                  <a:lnTo>
                    <a:pt x="695" y="430"/>
                  </a:lnTo>
                  <a:lnTo>
                    <a:pt x="695" y="432"/>
                  </a:lnTo>
                  <a:lnTo>
                    <a:pt x="693" y="432"/>
                  </a:lnTo>
                  <a:lnTo>
                    <a:pt x="693" y="430"/>
                  </a:lnTo>
                  <a:lnTo>
                    <a:pt x="695" y="430"/>
                  </a:lnTo>
                  <a:lnTo>
                    <a:pt x="695" y="428"/>
                  </a:lnTo>
                  <a:close/>
                  <a:moveTo>
                    <a:pt x="305" y="215"/>
                  </a:moveTo>
                  <a:lnTo>
                    <a:pt x="305" y="217"/>
                  </a:lnTo>
                  <a:lnTo>
                    <a:pt x="304" y="215"/>
                  </a:lnTo>
                  <a:lnTo>
                    <a:pt x="305" y="213"/>
                  </a:lnTo>
                  <a:lnTo>
                    <a:pt x="304" y="213"/>
                  </a:lnTo>
                  <a:lnTo>
                    <a:pt x="304" y="212"/>
                  </a:lnTo>
                  <a:lnTo>
                    <a:pt x="305" y="212"/>
                  </a:lnTo>
                  <a:lnTo>
                    <a:pt x="305" y="213"/>
                  </a:lnTo>
                  <a:lnTo>
                    <a:pt x="305" y="215"/>
                  </a:lnTo>
                  <a:close/>
                  <a:moveTo>
                    <a:pt x="642" y="417"/>
                  </a:moveTo>
                  <a:lnTo>
                    <a:pt x="643" y="417"/>
                  </a:lnTo>
                  <a:lnTo>
                    <a:pt x="643" y="419"/>
                  </a:lnTo>
                  <a:lnTo>
                    <a:pt x="643" y="421"/>
                  </a:lnTo>
                  <a:lnTo>
                    <a:pt x="642" y="421"/>
                  </a:lnTo>
                  <a:lnTo>
                    <a:pt x="642" y="419"/>
                  </a:lnTo>
                  <a:lnTo>
                    <a:pt x="642" y="421"/>
                  </a:lnTo>
                  <a:lnTo>
                    <a:pt x="642" y="419"/>
                  </a:lnTo>
                  <a:lnTo>
                    <a:pt x="642" y="417"/>
                  </a:lnTo>
                  <a:lnTo>
                    <a:pt x="642" y="419"/>
                  </a:lnTo>
                  <a:lnTo>
                    <a:pt x="642" y="417"/>
                  </a:lnTo>
                  <a:close/>
                  <a:moveTo>
                    <a:pt x="327" y="210"/>
                  </a:moveTo>
                  <a:lnTo>
                    <a:pt x="327" y="212"/>
                  </a:lnTo>
                  <a:lnTo>
                    <a:pt x="327" y="213"/>
                  </a:lnTo>
                  <a:lnTo>
                    <a:pt x="325" y="213"/>
                  </a:lnTo>
                  <a:lnTo>
                    <a:pt x="325" y="212"/>
                  </a:lnTo>
                  <a:lnTo>
                    <a:pt x="327" y="212"/>
                  </a:lnTo>
                  <a:lnTo>
                    <a:pt x="325" y="212"/>
                  </a:lnTo>
                  <a:lnTo>
                    <a:pt x="325" y="210"/>
                  </a:lnTo>
                  <a:lnTo>
                    <a:pt x="325" y="208"/>
                  </a:lnTo>
                  <a:lnTo>
                    <a:pt x="327" y="208"/>
                  </a:lnTo>
                  <a:lnTo>
                    <a:pt x="327" y="210"/>
                  </a:lnTo>
                  <a:close/>
                  <a:moveTo>
                    <a:pt x="459" y="238"/>
                  </a:moveTo>
                  <a:lnTo>
                    <a:pt x="459" y="240"/>
                  </a:lnTo>
                  <a:lnTo>
                    <a:pt x="457" y="240"/>
                  </a:lnTo>
                  <a:lnTo>
                    <a:pt x="455" y="240"/>
                  </a:lnTo>
                  <a:lnTo>
                    <a:pt x="455" y="238"/>
                  </a:lnTo>
                  <a:lnTo>
                    <a:pt x="457" y="238"/>
                  </a:lnTo>
                  <a:lnTo>
                    <a:pt x="459" y="238"/>
                  </a:lnTo>
                  <a:close/>
                  <a:moveTo>
                    <a:pt x="231" y="196"/>
                  </a:moveTo>
                  <a:lnTo>
                    <a:pt x="229" y="196"/>
                  </a:lnTo>
                  <a:lnTo>
                    <a:pt x="227" y="198"/>
                  </a:lnTo>
                  <a:lnTo>
                    <a:pt x="227" y="196"/>
                  </a:lnTo>
                  <a:lnTo>
                    <a:pt x="229" y="196"/>
                  </a:lnTo>
                  <a:lnTo>
                    <a:pt x="231" y="196"/>
                  </a:lnTo>
                  <a:close/>
                  <a:moveTo>
                    <a:pt x="691" y="427"/>
                  </a:moveTo>
                  <a:lnTo>
                    <a:pt x="690" y="427"/>
                  </a:lnTo>
                  <a:lnTo>
                    <a:pt x="690" y="428"/>
                  </a:lnTo>
                  <a:lnTo>
                    <a:pt x="688" y="428"/>
                  </a:lnTo>
                  <a:lnTo>
                    <a:pt x="688" y="427"/>
                  </a:lnTo>
                  <a:lnTo>
                    <a:pt x="690" y="427"/>
                  </a:lnTo>
                  <a:lnTo>
                    <a:pt x="691" y="427"/>
                  </a:lnTo>
                  <a:close/>
                  <a:moveTo>
                    <a:pt x="724" y="507"/>
                  </a:moveTo>
                  <a:lnTo>
                    <a:pt x="724" y="509"/>
                  </a:lnTo>
                  <a:lnTo>
                    <a:pt x="724" y="511"/>
                  </a:lnTo>
                  <a:lnTo>
                    <a:pt x="724" y="509"/>
                  </a:lnTo>
                  <a:lnTo>
                    <a:pt x="724" y="511"/>
                  </a:lnTo>
                  <a:lnTo>
                    <a:pt x="724" y="509"/>
                  </a:lnTo>
                  <a:lnTo>
                    <a:pt x="724" y="507"/>
                  </a:lnTo>
                  <a:close/>
                  <a:moveTo>
                    <a:pt x="515" y="294"/>
                  </a:moveTo>
                  <a:lnTo>
                    <a:pt x="517" y="294"/>
                  </a:lnTo>
                  <a:lnTo>
                    <a:pt x="515" y="294"/>
                  </a:lnTo>
                  <a:lnTo>
                    <a:pt x="515" y="296"/>
                  </a:lnTo>
                  <a:lnTo>
                    <a:pt x="517" y="296"/>
                  </a:lnTo>
                  <a:lnTo>
                    <a:pt x="515" y="296"/>
                  </a:lnTo>
                  <a:lnTo>
                    <a:pt x="513" y="296"/>
                  </a:lnTo>
                  <a:lnTo>
                    <a:pt x="513" y="294"/>
                  </a:lnTo>
                  <a:lnTo>
                    <a:pt x="515" y="294"/>
                  </a:lnTo>
                  <a:close/>
                  <a:moveTo>
                    <a:pt x="171" y="117"/>
                  </a:moveTo>
                  <a:lnTo>
                    <a:pt x="173" y="117"/>
                  </a:lnTo>
                  <a:lnTo>
                    <a:pt x="173" y="119"/>
                  </a:lnTo>
                  <a:lnTo>
                    <a:pt x="171" y="119"/>
                  </a:lnTo>
                  <a:lnTo>
                    <a:pt x="171" y="117"/>
                  </a:lnTo>
                  <a:close/>
                  <a:moveTo>
                    <a:pt x="19" y="8"/>
                  </a:moveTo>
                  <a:lnTo>
                    <a:pt x="19" y="10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9" y="12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7" y="10"/>
                  </a:lnTo>
                  <a:lnTo>
                    <a:pt x="19" y="10"/>
                  </a:lnTo>
                  <a:lnTo>
                    <a:pt x="19" y="8"/>
                  </a:lnTo>
                  <a:close/>
                  <a:moveTo>
                    <a:pt x="163" y="119"/>
                  </a:moveTo>
                  <a:lnTo>
                    <a:pt x="161" y="119"/>
                  </a:lnTo>
                  <a:lnTo>
                    <a:pt x="161" y="117"/>
                  </a:lnTo>
                  <a:lnTo>
                    <a:pt x="163" y="117"/>
                  </a:lnTo>
                  <a:lnTo>
                    <a:pt x="163" y="119"/>
                  </a:lnTo>
                  <a:close/>
                  <a:moveTo>
                    <a:pt x="154" y="129"/>
                  </a:moveTo>
                  <a:lnTo>
                    <a:pt x="152" y="129"/>
                  </a:lnTo>
                  <a:lnTo>
                    <a:pt x="152" y="127"/>
                  </a:lnTo>
                  <a:lnTo>
                    <a:pt x="154" y="127"/>
                  </a:lnTo>
                  <a:lnTo>
                    <a:pt x="154" y="129"/>
                  </a:lnTo>
                  <a:close/>
                  <a:moveTo>
                    <a:pt x="325" y="208"/>
                  </a:moveTo>
                  <a:lnTo>
                    <a:pt x="325" y="210"/>
                  </a:lnTo>
                  <a:lnTo>
                    <a:pt x="323" y="210"/>
                  </a:lnTo>
                  <a:lnTo>
                    <a:pt x="325" y="212"/>
                  </a:lnTo>
                  <a:lnTo>
                    <a:pt x="323" y="210"/>
                  </a:lnTo>
                  <a:lnTo>
                    <a:pt x="323" y="208"/>
                  </a:lnTo>
                  <a:lnTo>
                    <a:pt x="325" y="208"/>
                  </a:lnTo>
                  <a:close/>
                  <a:moveTo>
                    <a:pt x="496" y="286"/>
                  </a:moveTo>
                  <a:lnTo>
                    <a:pt x="496" y="288"/>
                  </a:lnTo>
                  <a:lnTo>
                    <a:pt x="494" y="288"/>
                  </a:lnTo>
                  <a:lnTo>
                    <a:pt x="494" y="286"/>
                  </a:lnTo>
                  <a:lnTo>
                    <a:pt x="496" y="286"/>
                  </a:lnTo>
                  <a:close/>
                  <a:moveTo>
                    <a:pt x="542" y="323"/>
                  </a:moveTo>
                  <a:lnTo>
                    <a:pt x="542" y="325"/>
                  </a:lnTo>
                  <a:lnTo>
                    <a:pt x="544" y="325"/>
                  </a:lnTo>
                  <a:lnTo>
                    <a:pt x="544" y="327"/>
                  </a:lnTo>
                  <a:lnTo>
                    <a:pt x="542" y="327"/>
                  </a:lnTo>
                  <a:lnTo>
                    <a:pt x="542" y="325"/>
                  </a:lnTo>
                  <a:lnTo>
                    <a:pt x="542" y="323"/>
                  </a:lnTo>
                  <a:close/>
                  <a:moveTo>
                    <a:pt x="557" y="450"/>
                  </a:moveTo>
                  <a:lnTo>
                    <a:pt x="557" y="452"/>
                  </a:lnTo>
                  <a:lnTo>
                    <a:pt x="559" y="452"/>
                  </a:lnTo>
                  <a:lnTo>
                    <a:pt x="557" y="452"/>
                  </a:lnTo>
                  <a:lnTo>
                    <a:pt x="557" y="453"/>
                  </a:lnTo>
                  <a:lnTo>
                    <a:pt x="557" y="452"/>
                  </a:lnTo>
                  <a:lnTo>
                    <a:pt x="557" y="450"/>
                  </a:lnTo>
                  <a:close/>
                  <a:moveTo>
                    <a:pt x="640" y="427"/>
                  </a:moveTo>
                  <a:lnTo>
                    <a:pt x="642" y="427"/>
                  </a:lnTo>
                  <a:lnTo>
                    <a:pt x="642" y="428"/>
                  </a:lnTo>
                  <a:lnTo>
                    <a:pt x="640" y="428"/>
                  </a:lnTo>
                  <a:lnTo>
                    <a:pt x="640" y="427"/>
                  </a:lnTo>
                  <a:lnTo>
                    <a:pt x="640" y="428"/>
                  </a:lnTo>
                  <a:lnTo>
                    <a:pt x="640" y="427"/>
                  </a:lnTo>
                  <a:lnTo>
                    <a:pt x="638" y="427"/>
                  </a:lnTo>
                  <a:lnTo>
                    <a:pt x="640" y="427"/>
                  </a:lnTo>
                  <a:close/>
                  <a:moveTo>
                    <a:pt x="106" y="81"/>
                  </a:moveTo>
                  <a:lnTo>
                    <a:pt x="106" y="83"/>
                  </a:lnTo>
                  <a:lnTo>
                    <a:pt x="104" y="83"/>
                  </a:lnTo>
                  <a:lnTo>
                    <a:pt x="104" y="81"/>
                  </a:lnTo>
                  <a:lnTo>
                    <a:pt x="104" y="79"/>
                  </a:lnTo>
                  <a:lnTo>
                    <a:pt x="106" y="81"/>
                  </a:lnTo>
                  <a:close/>
                  <a:moveTo>
                    <a:pt x="684" y="538"/>
                  </a:moveTo>
                  <a:lnTo>
                    <a:pt x="684" y="540"/>
                  </a:lnTo>
                  <a:lnTo>
                    <a:pt x="686" y="540"/>
                  </a:lnTo>
                  <a:lnTo>
                    <a:pt x="684" y="540"/>
                  </a:lnTo>
                  <a:lnTo>
                    <a:pt x="682" y="540"/>
                  </a:lnTo>
                  <a:lnTo>
                    <a:pt x="682" y="538"/>
                  </a:lnTo>
                  <a:lnTo>
                    <a:pt x="684" y="538"/>
                  </a:lnTo>
                  <a:close/>
                  <a:moveTo>
                    <a:pt x="192" y="171"/>
                  </a:moveTo>
                  <a:lnTo>
                    <a:pt x="192" y="173"/>
                  </a:lnTo>
                  <a:lnTo>
                    <a:pt x="190" y="171"/>
                  </a:lnTo>
                  <a:lnTo>
                    <a:pt x="192" y="171"/>
                  </a:lnTo>
                  <a:lnTo>
                    <a:pt x="194" y="171"/>
                  </a:lnTo>
                  <a:lnTo>
                    <a:pt x="192" y="171"/>
                  </a:lnTo>
                  <a:close/>
                  <a:moveTo>
                    <a:pt x="715" y="540"/>
                  </a:moveTo>
                  <a:lnTo>
                    <a:pt x="715" y="542"/>
                  </a:lnTo>
                  <a:lnTo>
                    <a:pt x="713" y="542"/>
                  </a:lnTo>
                  <a:lnTo>
                    <a:pt x="713" y="540"/>
                  </a:lnTo>
                  <a:lnTo>
                    <a:pt x="713" y="542"/>
                  </a:lnTo>
                  <a:lnTo>
                    <a:pt x="713" y="540"/>
                  </a:lnTo>
                  <a:lnTo>
                    <a:pt x="715" y="540"/>
                  </a:lnTo>
                  <a:close/>
                  <a:moveTo>
                    <a:pt x="394" y="208"/>
                  </a:moveTo>
                  <a:lnTo>
                    <a:pt x="396" y="208"/>
                  </a:lnTo>
                  <a:lnTo>
                    <a:pt x="394" y="208"/>
                  </a:lnTo>
                  <a:lnTo>
                    <a:pt x="392" y="208"/>
                  </a:lnTo>
                  <a:lnTo>
                    <a:pt x="394" y="208"/>
                  </a:lnTo>
                  <a:lnTo>
                    <a:pt x="394" y="206"/>
                  </a:lnTo>
                  <a:lnTo>
                    <a:pt x="396" y="208"/>
                  </a:lnTo>
                  <a:lnTo>
                    <a:pt x="394" y="208"/>
                  </a:lnTo>
                  <a:close/>
                  <a:moveTo>
                    <a:pt x="194" y="148"/>
                  </a:moveTo>
                  <a:lnTo>
                    <a:pt x="194" y="150"/>
                  </a:lnTo>
                  <a:lnTo>
                    <a:pt x="194" y="148"/>
                  </a:lnTo>
                  <a:lnTo>
                    <a:pt x="196" y="148"/>
                  </a:lnTo>
                  <a:lnTo>
                    <a:pt x="194" y="148"/>
                  </a:lnTo>
                  <a:close/>
                  <a:moveTo>
                    <a:pt x="158" y="114"/>
                  </a:moveTo>
                  <a:lnTo>
                    <a:pt x="158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60" y="116"/>
                  </a:lnTo>
                  <a:lnTo>
                    <a:pt x="158" y="116"/>
                  </a:lnTo>
                  <a:lnTo>
                    <a:pt x="156" y="116"/>
                  </a:lnTo>
                  <a:lnTo>
                    <a:pt x="158" y="116"/>
                  </a:lnTo>
                  <a:lnTo>
                    <a:pt x="158" y="114"/>
                  </a:lnTo>
                  <a:close/>
                  <a:moveTo>
                    <a:pt x="626" y="427"/>
                  </a:moveTo>
                  <a:lnTo>
                    <a:pt x="626" y="428"/>
                  </a:lnTo>
                  <a:lnTo>
                    <a:pt x="624" y="428"/>
                  </a:lnTo>
                  <a:lnTo>
                    <a:pt x="626" y="428"/>
                  </a:lnTo>
                  <a:lnTo>
                    <a:pt x="624" y="428"/>
                  </a:lnTo>
                  <a:lnTo>
                    <a:pt x="624" y="427"/>
                  </a:lnTo>
                  <a:lnTo>
                    <a:pt x="626" y="428"/>
                  </a:lnTo>
                  <a:lnTo>
                    <a:pt x="626" y="427"/>
                  </a:lnTo>
                  <a:close/>
                  <a:moveTo>
                    <a:pt x="720" y="517"/>
                  </a:moveTo>
                  <a:lnTo>
                    <a:pt x="720" y="519"/>
                  </a:lnTo>
                  <a:lnTo>
                    <a:pt x="722" y="519"/>
                  </a:lnTo>
                  <a:lnTo>
                    <a:pt x="720" y="519"/>
                  </a:lnTo>
                  <a:lnTo>
                    <a:pt x="720" y="521"/>
                  </a:lnTo>
                  <a:lnTo>
                    <a:pt x="720" y="519"/>
                  </a:lnTo>
                  <a:lnTo>
                    <a:pt x="720" y="517"/>
                  </a:lnTo>
                  <a:close/>
                  <a:moveTo>
                    <a:pt x="181" y="135"/>
                  </a:moveTo>
                  <a:lnTo>
                    <a:pt x="181" y="137"/>
                  </a:lnTo>
                  <a:lnTo>
                    <a:pt x="179" y="137"/>
                  </a:lnTo>
                  <a:lnTo>
                    <a:pt x="179" y="135"/>
                  </a:lnTo>
                  <a:lnTo>
                    <a:pt x="181" y="135"/>
                  </a:lnTo>
                  <a:close/>
                  <a:moveTo>
                    <a:pt x="530" y="517"/>
                  </a:moveTo>
                  <a:lnTo>
                    <a:pt x="532" y="517"/>
                  </a:lnTo>
                  <a:lnTo>
                    <a:pt x="532" y="519"/>
                  </a:lnTo>
                  <a:lnTo>
                    <a:pt x="530" y="519"/>
                  </a:lnTo>
                  <a:lnTo>
                    <a:pt x="530" y="517"/>
                  </a:lnTo>
                  <a:lnTo>
                    <a:pt x="530" y="519"/>
                  </a:lnTo>
                  <a:lnTo>
                    <a:pt x="528" y="519"/>
                  </a:lnTo>
                  <a:lnTo>
                    <a:pt x="530" y="519"/>
                  </a:lnTo>
                  <a:lnTo>
                    <a:pt x="530" y="517"/>
                  </a:lnTo>
                  <a:lnTo>
                    <a:pt x="528" y="517"/>
                  </a:lnTo>
                  <a:lnTo>
                    <a:pt x="530" y="517"/>
                  </a:lnTo>
                  <a:close/>
                  <a:moveTo>
                    <a:pt x="323" y="202"/>
                  </a:moveTo>
                  <a:lnTo>
                    <a:pt x="321" y="202"/>
                  </a:lnTo>
                  <a:lnTo>
                    <a:pt x="323" y="202"/>
                  </a:lnTo>
                  <a:lnTo>
                    <a:pt x="323" y="200"/>
                  </a:lnTo>
                  <a:lnTo>
                    <a:pt x="321" y="200"/>
                  </a:lnTo>
                  <a:lnTo>
                    <a:pt x="321" y="198"/>
                  </a:lnTo>
                  <a:lnTo>
                    <a:pt x="323" y="198"/>
                  </a:lnTo>
                  <a:lnTo>
                    <a:pt x="323" y="200"/>
                  </a:lnTo>
                  <a:lnTo>
                    <a:pt x="323" y="202"/>
                  </a:lnTo>
                  <a:close/>
                  <a:moveTo>
                    <a:pt x="257" y="194"/>
                  </a:moveTo>
                  <a:lnTo>
                    <a:pt x="259" y="194"/>
                  </a:lnTo>
                  <a:lnTo>
                    <a:pt x="257" y="194"/>
                  </a:lnTo>
                  <a:lnTo>
                    <a:pt x="257" y="196"/>
                  </a:lnTo>
                  <a:lnTo>
                    <a:pt x="257" y="194"/>
                  </a:lnTo>
                  <a:close/>
                  <a:moveTo>
                    <a:pt x="378" y="225"/>
                  </a:moveTo>
                  <a:lnTo>
                    <a:pt x="380" y="225"/>
                  </a:lnTo>
                  <a:lnTo>
                    <a:pt x="380" y="227"/>
                  </a:lnTo>
                  <a:lnTo>
                    <a:pt x="378" y="227"/>
                  </a:lnTo>
                  <a:lnTo>
                    <a:pt x="377" y="225"/>
                  </a:lnTo>
                  <a:lnTo>
                    <a:pt x="378" y="225"/>
                  </a:lnTo>
                  <a:close/>
                  <a:moveTo>
                    <a:pt x="323" y="213"/>
                  </a:moveTo>
                  <a:lnTo>
                    <a:pt x="321" y="213"/>
                  </a:lnTo>
                  <a:lnTo>
                    <a:pt x="321" y="212"/>
                  </a:lnTo>
                  <a:lnTo>
                    <a:pt x="323" y="212"/>
                  </a:lnTo>
                  <a:lnTo>
                    <a:pt x="323" y="213"/>
                  </a:lnTo>
                  <a:close/>
                  <a:moveTo>
                    <a:pt x="200" y="154"/>
                  </a:moveTo>
                  <a:lnTo>
                    <a:pt x="200" y="156"/>
                  </a:lnTo>
                  <a:lnTo>
                    <a:pt x="198" y="156"/>
                  </a:lnTo>
                  <a:lnTo>
                    <a:pt x="198" y="154"/>
                  </a:lnTo>
                  <a:lnTo>
                    <a:pt x="200" y="154"/>
                  </a:lnTo>
                  <a:lnTo>
                    <a:pt x="198" y="154"/>
                  </a:lnTo>
                  <a:lnTo>
                    <a:pt x="200" y="154"/>
                  </a:lnTo>
                  <a:close/>
                  <a:moveTo>
                    <a:pt x="442" y="240"/>
                  </a:moveTo>
                  <a:lnTo>
                    <a:pt x="440" y="240"/>
                  </a:lnTo>
                  <a:lnTo>
                    <a:pt x="438" y="240"/>
                  </a:lnTo>
                  <a:lnTo>
                    <a:pt x="440" y="238"/>
                  </a:lnTo>
                  <a:lnTo>
                    <a:pt x="442" y="238"/>
                  </a:lnTo>
                  <a:lnTo>
                    <a:pt x="442" y="240"/>
                  </a:lnTo>
                  <a:close/>
                  <a:moveTo>
                    <a:pt x="344" y="210"/>
                  </a:moveTo>
                  <a:lnTo>
                    <a:pt x="344" y="212"/>
                  </a:lnTo>
                  <a:lnTo>
                    <a:pt x="342" y="212"/>
                  </a:lnTo>
                  <a:lnTo>
                    <a:pt x="344" y="210"/>
                  </a:lnTo>
                  <a:close/>
                  <a:moveTo>
                    <a:pt x="188" y="173"/>
                  </a:moveTo>
                  <a:lnTo>
                    <a:pt x="186" y="173"/>
                  </a:lnTo>
                  <a:lnTo>
                    <a:pt x="188" y="173"/>
                  </a:lnTo>
                  <a:lnTo>
                    <a:pt x="188" y="171"/>
                  </a:lnTo>
                  <a:lnTo>
                    <a:pt x="190" y="173"/>
                  </a:lnTo>
                  <a:lnTo>
                    <a:pt x="188" y="173"/>
                  </a:lnTo>
                  <a:close/>
                  <a:moveTo>
                    <a:pt x="630" y="413"/>
                  </a:moveTo>
                  <a:lnTo>
                    <a:pt x="632" y="413"/>
                  </a:lnTo>
                  <a:lnTo>
                    <a:pt x="632" y="415"/>
                  </a:lnTo>
                  <a:lnTo>
                    <a:pt x="632" y="413"/>
                  </a:lnTo>
                  <a:lnTo>
                    <a:pt x="630" y="413"/>
                  </a:lnTo>
                  <a:lnTo>
                    <a:pt x="632" y="413"/>
                  </a:lnTo>
                  <a:lnTo>
                    <a:pt x="630" y="413"/>
                  </a:lnTo>
                  <a:close/>
                  <a:moveTo>
                    <a:pt x="597" y="436"/>
                  </a:moveTo>
                  <a:lnTo>
                    <a:pt x="597" y="438"/>
                  </a:lnTo>
                  <a:lnTo>
                    <a:pt x="595" y="438"/>
                  </a:lnTo>
                  <a:lnTo>
                    <a:pt x="595" y="436"/>
                  </a:lnTo>
                  <a:lnTo>
                    <a:pt x="597" y="436"/>
                  </a:lnTo>
                  <a:lnTo>
                    <a:pt x="595" y="436"/>
                  </a:lnTo>
                  <a:lnTo>
                    <a:pt x="597" y="436"/>
                  </a:lnTo>
                  <a:close/>
                  <a:moveTo>
                    <a:pt x="215" y="171"/>
                  </a:moveTo>
                  <a:lnTo>
                    <a:pt x="213" y="173"/>
                  </a:lnTo>
                  <a:lnTo>
                    <a:pt x="213" y="171"/>
                  </a:lnTo>
                  <a:lnTo>
                    <a:pt x="215" y="171"/>
                  </a:lnTo>
                  <a:close/>
                  <a:moveTo>
                    <a:pt x="373" y="233"/>
                  </a:moveTo>
                  <a:lnTo>
                    <a:pt x="371" y="233"/>
                  </a:lnTo>
                  <a:lnTo>
                    <a:pt x="371" y="235"/>
                  </a:lnTo>
                  <a:lnTo>
                    <a:pt x="371" y="233"/>
                  </a:lnTo>
                  <a:lnTo>
                    <a:pt x="373" y="233"/>
                  </a:lnTo>
                  <a:lnTo>
                    <a:pt x="373" y="231"/>
                  </a:lnTo>
                  <a:lnTo>
                    <a:pt x="373" y="233"/>
                  </a:lnTo>
                  <a:close/>
                  <a:moveTo>
                    <a:pt x="198" y="150"/>
                  </a:moveTo>
                  <a:lnTo>
                    <a:pt x="198" y="152"/>
                  </a:lnTo>
                  <a:lnTo>
                    <a:pt x="196" y="152"/>
                  </a:lnTo>
                  <a:lnTo>
                    <a:pt x="196" y="150"/>
                  </a:lnTo>
                  <a:lnTo>
                    <a:pt x="198" y="150"/>
                  </a:lnTo>
                  <a:close/>
                  <a:moveTo>
                    <a:pt x="630" y="432"/>
                  </a:moveTo>
                  <a:lnTo>
                    <a:pt x="630" y="430"/>
                  </a:lnTo>
                  <a:lnTo>
                    <a:pt x="630" y="428"/>
                  </a:lnTo>
                  <a:lnTo>
                    <a:pt x="630" y="430"/>
                  </a:lnTo>
                  <a:lnTo>
                    <a:pt x="632" y="432"/>
                  </a:lnTo>
                  <a:lnTo>
                    <a:pt x="630" y="432"/>
                  </a:lnTo>
                  <a:close/>
                  <a:moveTo>
                    <a:pt x="135" y="100"/>
                  </a:moveTo>
                  <a:lnTo>
                    <a:pt x="135" y="102"/>
                  </a:lnTo>
                  <a:lnTo>
                    <a:pt x="135" y="100"/>
                  </a:lnTo>
                  <a:lnTo>
                    <a:pt x="135" y="98"/>
                  </a:lnTo>
                  <a:lnTo>
                    <a:pt x="135" y="100"/>
                  </a:lnTo>
                  <a:close/>
                  <a:moveTo>
                    <a:pt x="177" y="173"/>
                  </a:moveTo>
                  <a:lnTo>
                    <a:pt x="179" y="173"/>
                  </a:lnTo>
                  <a:lnTo>
                    <a:pt x="179" y="175"/>
                  </a:lnTo>
                  <a:lnTo>
                    <a:pt x="177" y="175"/>
                  </a:lnTo>
                  <a:lnTo>
                    <a:pt x="177" y="173"/>
                  </a:lnTo>
                  <a:close/>
                  <a:moveTo>
                    <a:pt x="202" y="158"/>
                  </a:moveTo>
                  <a:lnTo>
                    <a:pt x="200" y="158"/>
                  </a:lnTo>
                  <a:lnTo>
                    <a:pt x="202" y="158"/>
                  </a:lnTo>
                  <a:close/>
                  <a:moveTo>
                    <a:pt x="753" y="446"/>
                  </a:moveTo>
                  <a:lnTo>
                    <a:pt x="753" y="448"/>
                  </a:lnTo>
                  <a:lnTo>
                    <a:pt x="755" y="448"/>
                  </a:lnTo>
                  <a:lnTo>
                    <a:pt x="753" y="448"/>
                  </a:lnTo>
                  <a:lnTo>
                    <a:pt x="753" y="446"/>
                  </a:lnTo>
                  <a:close/>
                  <a:moveTo>
                    <a:pt x="209" y="160"/>
                  </a:moveTo>
                  <a:lnTo>
                    <a:pt x="208" y="160"/>
                  </a:lnTo>
                  <a:lnTo>
                    <a:pt x="209" y="160"/>
                  </a:lnTo>
                  <a:lnTo>
                    <a:pt x="209" y="158"/>
                  </a:lnTo>
                  <a:lnTo>
                    <a:pt x="209" y="160"/>
                  </a:lnTo>
                  <a:close/>
                  <a:moveTo>
                    <a:pt x="638" y="425"/>
                  </a:moveTo>
                  <a:lnTo>
                    <a:pt x="636" y="425"/>
                  </a:lnTo>
                  <a:lnTo>
                    <a:pt x="636" y="427"/>
                  </a:lnTo>
                  <a:lnTo>
                    <a:pt x="636" y="425"/>
                  </a:lnTo>
                  <a:lnTo>
                    <a:pt x="638" y="425"/>
                  </a:lnTo>
                  <a:close/>
                  <a:moveTo>
                    <a:pt x="576" y="407"/>
                  </a:moveTo>
                  <a:lnTo>
                    <a:pt x="576" y="409"/>
                  </a:lnTo>
                  <a:lnTo>
                    <a:pt x="574" y="409"/>
                  </a:lnTo>
                  <a:lnTo>
                    <a:pt x="576" y="409"/>
                  </a:lnTo>
                  <a:lnTo>
                    <a:pt x="576" y="407"/>
                  </a:lnTo>
                  <a:close/>
                  <a:moveTo>
                    <a:pt x="300" y="204"/>
                  </a:moveTo>
                  <a:lnTo>
                    <a:pt x="300" y="202"/>
                  </a:lnTo>
                  <a:lnTo>
                    <a:pt x="302" y="202"/>
                  </a:lnTo>
                  <a:lnTo>
                    <a:pt x="302" y="204"/>
                  </a:lnTo>
                  <a:lnTo>
                    <a:pt x="302" y="202"/>
                  </a:lnTo>
                  <a:lnTo>
                    <a:pt x="302" y="204"/>
                  </a:lnTo>
                  <a:lnTo>
                    <a:pt x="300" y="204"/>
                  </a:lnTo>
                  <a:close/>
                  <a:moveTo>
                    <a:pt x="628" y="434"/>
                  </a:moveTo>
                  <a:lnTo>
                    <a:pt x="630" y="434"/>
                  </a:lnTo>
                  <a:lnTo>
                    <a:pt x="630" y="436"/>
                  </a:lnTo>
                  <a:lnTo>
                    <a:pt x="628" y="436"/>
                  </a:lnTo>
                  <a:lnTo>
                    <a:pt x="630" y="436"/>
                  </a:lnTo>
                  <a:lnTo>
                    <a:pt x="628" y="436"/>
                  </a:lnTo>
                  <a:lnTo>
                    <a:pt x="628" y="434"/>
                  </a:lnTo>
                  <a:close/>
                  <a:moveTo>
                    <a:pt x="219" y="198"/>
                  </a:moveTo>
                  <a:lnTo>
                    <a:pt x="217" y="200"/>
                  </a:lnTo>
                  <a:lnTo>
                    <a:pt x="217" y="198"/>
                  </a:lnTo>
                  <a:lnTo>
                    <a:pt x="219" y="198"/>
                  </a:lnTo>
                  <a:close/>
                  <a:moveTo>
                    <a:pt x="390" y="204"/>
                  </a:moveTo>
                  <a:lnTo>
                    <a:pt x="392" y="204"/>
                  </a:lnTo>
                  <a:lnTo>
                    <a:pt x="390" y="204"/>
                  </a:lnTo>
                  <a:lnTo>
                    <a:pt x="392" y="206"/>
                  </a:lnTo>
                  <a:lnTo>
                    <a:pt x="392" y="204"/>
                  </a:lnTo>
                  <a:lnTo>
                    <a:pt x="392" y="206"/>
                  </a:lnTo>
                  <a:lnTo>
                    <a:pt x="390" y="206"/>
                  </a:lnTo>
                  <a:lnTo>
                    <a:pt x="392" y="206"/>
                  </a:lnTo>
                  <a:lnTo>
                    <a:pt x="390" y="206"/>
                  </a:lnTo>
                  <a:lnTo>
                    <a:pt x="390" y="204"/>
                  </a:lnTo>
                  <a:close/>
                  <a:moveTo>
                    <a:pt x="217" y="188"/>
                  </a:moveTo>
                  <a:lnTo>
                    <a:pt x="219" y="188"/>
                  </a:lnTo>
                  <a:lnTo>
                    <a:pt x="217" y="188"/>
                  </a:lnTo>
                  <a:close/>
                  <a:moveTo>
                    <a:pt x="711" y="536"/>
                  </a:moveTo>
                  <a:lnTo>
                    <a:pt x="711" y="538"/>
                  </a:lnTo>
                  <a:lnTo>
                    <a:pt x="709" y="538"/>
                  </a:lnTo>
                  <a:lnTo>
                    <a:pt x="709" y="536"/>
                  </a:lnTo>
                  <a:lnTo>
                    <a:pt x="711" y="536"/>
                  </a:lnTo>
                  <a:close/>
                  <a:moveTo>
                    <a:pt x="329" y="210"/>
                  </a:moveTo>
                  <a:lnTo>
                    <a:pt x="329" y="212"/>
                  </a:lnTo>
                  <a:lnTo>
                    <a:pt x="327" y="210"/>
                  </a:lnTo>
                  <a:lnTo>
                    <a:pt x="329" y="210"/>
                  </a:lnTo>
                  <a:close/>
                  <a:moveTo>
                    <a:pt x="392" y="210"/>
                  </a:moveTo>
                  <a:lnTo>
                    <a:pt x="392" y="212"/>
                  </a:lnTo>
                  <a:lnTo>
                    <a:pt x="392" y="210"/>
                  </a:lnTo>
                  <a:close/>
                  <a:moveTo>
                    <a:pt x="390" y="210"/>
                  </a:moveTo>
                  <a:lnTo>
                    <a:pt x="390" y="212"/>
                  </a:lnTo>
                  <a:lnTo>
                    <a:pt x="390" y="210"/>
                  </a:lnTo>
                  <a:close/>
                  <a:moveTo>
                    <a:pt x="419" y="238"/>
                  </a:moveTo>
                  <a:lnTo>
                    <a:pt x="417" y="240"/>
                  </a:lnTo>
                  <a:lnTo>
                    <a:pt x="417" y="238"/>
                  </a:lnTo>
                  <a:lnTo>
                    <a:pt x="419" y="238"/>
                  </a:lnTo>
                  <a:close/>
                  <a:moveTo>
                    <a:pt x="259" y="204"/>
                  </a:moveTo>
                  <a:lnTo>
                    <a:pt x="259" y="202"/>
                  </a:lnTo>
                  <a:lnTo>
                    <a:pt x="259" y="204"/>
                  </a:lnTo>
                  <a:close/>
                  <a:moveTo>
                    <a:pt x="459" y="233"/>
                  </a:moveTo>
                  <a:lnTo>
                    <a:pt x="461" y="233"/>
                  </a:lnTo>
                  <a:lnTo>
                    <a:pt x="461" y="235"/>
                  </a:lnTo>
                  <a:lnTo>
                    <a:pt x="459" y="235"/>
                  </a:lnTo>
                  <a:lnTo>
                    <a:pt x="459" y="233"/>
                  </a:lnTo>
                  <a:close/>
                  <a:moveTo>
                    <a:pt x="219" y="173"/>
                  </a:moveTo>
                  <a:lnTo>
                    <a:pt x="219" y="175"/>
                  </a:lnTo>
                  <a:lnTo>
                    <a:pt x="219" y="173"/>
                  </a:lnTo>
                  <a:close/>
                  <a:moveTo>
                    <a:pt x="167" y="123"/>
                  </a:moveTo>
                  <a:lnTo>
                    <a:pt x="169" y="123"/>
                  </a:lnTo>
                  <a:lnTo>
                    <a:pt x="167" y="123"/>
                  </a:lnTo>
                  <a:lnTo>
                    <a:pt x="167" y="121"/>
                  </a:lnTo>
                  <a:lnTo>
                    <a:pt x="169" y="121"/>
                  </a:lnTo>
                  <a:lnTo>
                    <a:pt x="169" y="123"/>
                  </a:lnTo>
                  <a:lnTo>
                    <a:pt x="167" y="123"/>
                  </a:lnTo>
                  <a:close/>
                  <a:moveTo>
                    <a:pt x="726" y="457"/>
                  </a:moveTo>
                  <a:lnTo>
                    <a:pt x="726" y="459"/>
                  </a:lnTo>
                  <a:lnTo>
                    <a:pt x="726" y="461"/>
                  </a:lnTo>
                  <a:lnTo>
                    <a:pt x="726" y="459"/>
                  </a:lnTo>
                  <a:lnTo>
                    <a:pt x="726" y="461"/>
                  </a:lnTo>
                  <a:lnTo>
                    <a:pt x="726" y="459"/>
                  </a:lnTo>
                  <a:lnTo>
                    <a:pt x="726" y="457"/>
                  </a:lnTo>
                  <a:close/>
                  <a:moveTo>
                    <a:pt x="271" y="208"/>
                  </a:moveTo>
                  <a:lnTo>
                    <a:pt x="271" y="210"/>
                  </a:lnTo>
                  <a:lnTo>
                    <a:pt x="271" y="208"/>
                  </a:lnTo>
                  <a:close/>
                  <a:moveTo>
                    <a:pt x="388" y="212"/>
                  </a:moveTo>
                  <a:lnTo>
                    <a:pt x="388" y="213"/>
                  </a:lnTo>
                  <a:lnTo>
                    <a:pt x="388" y="212"/>
                  </a:lnTo>
                  <a:lnTo>
                    <a:pt x="388" y="213"/>
                  </a:lnTo>
                  <a:lnTo>
                    <a:pt x="386" y="212"/>
                  </a:lnTo>
                  <a:lnTo>
                    <a:pt x="388" y="212"/>
                  </a:lnTo>
                  <a:close/>
                  <a:moveTo>
                    <a:pt x="693" y="427"/>
                  </a:moveTo>
                  <a:lnTo>
                    <a:pt x="693" y="428"/>
                  </a:lnTo>
                  <a:lnTo>
                    <a:pt x="691" y="428"/>
                  </a:lnTo>
                  <a:lnTo>
                    <a:pt x="691" y="427"/>
                  </a:lnTo>
                  <a:lnTo>
                    <a:pt x="693" y="427"/>
                  </a:lnTo>
                  <a:close/>
                  <a:moveTo>
                    <a:pt x="438" y="231"/>
                  </a:moveTo>
                  <a:lnTo>
                    <a:pt x="438" y="229"/>
                  </a:lnTo>
                  <a:lnTo>
                    <a:pt x="438" y="227"/>
                  </a:lnTo>
                  <a:lnTo>
                    <a:pt x="438" y="229"/>
                  </a:lnTo>
                  <a:lnTo>
                    <a:pt x="440" y="231"/>
                  </a:lnTo>
                  <a:lnTo>
                    <a:pt x="438" y="231"/>
                  </a:lnTo>
                  <a:close/>
                  <a:moveTo>
                    <a:pt x="169" y="121"/>
                  </a:moveTo>
                  <a:lnTo>
                    <a:pt x="171" y="121"/>
                  </a:lnTo>
                  <a:lnTo>
                    <a:pt x="173" y="121"/>
                  </a:lnTo>
                  <a:lnTo>
                    <a:pt x="171" y="121"/>
                  </a:lnTo>
                  <a:lnTo>
                    <a:pt x="169" y="121"/>
                  </a:lnTo>
                  <a:close/>
                  <a:moveTo>
                    <a:pt x="716" y="536"/>
                  </a:moveTo>
                  <a:lnTo>
                    <a:pt x="716" y="534"/>
                  </a:lnTo>
                  <a:lnTo>
                    <a:pt x="716" y="532"/>
                  </a:lnTo>
                  <a:lnTo>
                    <a:pt x="716" y="534"/>
                  </a:lnTo>
                  <a:lnTo>
                    <a:pt x="716" y="536"/>
                  </a:lnTo>
                  <a:close/>
                  <a:moveTo>
                    <a:pt x="342" y="202"/>
                  </a:moveTo>
                  <a:lnTo>
                    <a:pt x="344" y="202"/>
                  </a:lnTo>
                  <a:lnTo>
                    <a:pt x="342" y="202"/>
                  </a:lnTo>
                  <a:lnTo>
                    <a:pt x="342" y="200"/>
                  </a:lnTo>
                  <a:lnTo>
                    <a:pt x="344" y="200"/>
                  </a:lnTo>
                  <a:lnTo>
                    <a:pt x="344" y="202"/>
                  </a:lnTo>
                  <a:lnTo>
                    <a:pt x="342" y="202"/>
                  </a:lnTo>
                  <a:close/>
                  <a:moveTo>
                    <a:pt x="628" y="423"/>
                  </a:moveTo>
                  <a:lnTo>
                    <a:pt x="628" y="425"/>
                  </a:lnTo>
                  <a:lnTo>
                    <a:pt x="628" y="423"/>
                  </a:lnTo>
                  <a:close/>
                  <a:moveTo>
                    <a:pt x="524" y="511"/>
                  </a:moveTo>
                  <a:lnTo>
                    <a:pt x="524" y="513"/>
                  </a:lnTo>
                  <a:lnTo>
                    <a:pt x="524" y="511"/>
                  </a:lnTo>
                  <a:close/>
                  <a:moveTo>
                    <a:pt x="54" y="43"/>
                  </a:moveTo>
                  <a:lnTo>
                    <a:pt x="56" y="43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4" y="43"/>
                  </a:lnTo>
                  <a:lnTo>
                    <a:pt x="54" y="45"/>
                  </a:lnTo>
                  <a:lnTo>
                    <a:pt x="54" y="43"/>
                  </a:lnTo>
                  <a:close/>
                  <a:moveTo>
                    <a:pt x="626" y="427"/>
                  </a:moveTo>
                  <a:lnTo>
                    <a:pt x="626" y="428"/>
                  </a:lnTo>
                  <a:lnTo>
                    <a:pt x="626" y="427"/>
                  </a:lnTo>
                  <a:lnTo>
                    <a:pt x="626" y="425"/>
                  </a:lnTo>
                  <a:lnTo>
                    <a:pt x="626" y="427"/>
                  </a:lnTo>
                  <a:close/>
                  <a:moveTo>
                    <a:pt x="653" y="407"/>
                  </a:moveTo>
                  <a:lnTo>
                    <a:pt x="653" y="409"/>
                  </a:lnTo>
                  <a:lnTo>
                    <a:pt x="651" y="409"/>
                  </a:lnTo>
                  <a:lnTo>
                    <a:pt x="651" y="407"/>
                  </a:lnTo>
                  <a:lnTo>
                    <a:pt x="653" y="407"/>
                  </a:lnTo>
                  <a:lnTo>
                    <a:pt x="651" y="407"/>
                  </a:lnTo>
                  <a:lnTo>
                    <a:pt x="653" y="407"/>
                  </a:lnTo>
                  <a:close/>
                  <a:moveTo>
                    <a:pt x="440" y="229"/>
                  </a:moveTo>
                  <a:lnTo>
                    <a:pt x="442" y="229"/>
                  </a:lnTo>
                  <a:lnTo>
                    <a:pt x="442" y="231"/>
                  </a:lnTo>
                  <a:lnTo>
                    <a:pt x="440" y="231"/>
                  </a:lnTo>
                  <a:lnTo>
                    <a:pt x="440" y="229"/>
                  </a:lnTo>
                  <a:close/>
                  <a:moveTo>
                    <a:pt x="332" y="217"/>
                  </a:moveTo>
                  <a:lnTo>
                    <a:pt x="332" y="215"/>
                  </a:lnTo>
                  <a:lnTo>
                    <a:pt x="334" y="215"/>
                  </a:lnTo>
                  <a:lnTo>
                    <a:pt x="332" y="217"/>
                  </a:lnTo>
                  <a:close/>
                  <a:moveTo>
                    <a:pt x="236" y="190"/>
                  </a:moveTo>
                  <a:lnTo>
                    <a:pt x="238" y="190"/>
                  </a:lnTo>
                  <a:lnTo>
                    <a:pt x="236" y="190"/>
                  </a:lnTo>
                  <a:lnTo>
                    <a:pt x="238" y="190"/>
                  </a:lnTo>
                  <a:lnTo>
                    <a:pt x="236" y="190"/>
                  </a:lnTo>
                  <a:close/>
                  <a:moveTo>
                    <a:pt x="167" y="137"/>
                  </a:moveTo>
                  <a:lnTo>
                    <a:pt x="169" y="135"/>
                  </a:lnTo>
                  <a:lnTo>
                    <a:pt x="169" y="137"/>
                  </a:lnTo>
                  <a:lnTo>
                    <a:pt x="167" y="137"/>
                  </a:lnTo>
                  <a:lnTo>
                    <a:pt x="167" y="135"/>
                  </a:lnTo>
                  <a:lnTo>
                    <a:pt x="167" y="137"/>
                  </a:lnTo>
                  <a:lnTo>
                    <a:pt x="167" y="135"/>
                  </a:lnTo>
                  <a:lnTo>
                    <a:pt x="167" y="137"/>
                  </a:lnTo>
                  <a:close/>
                  <a:moveTo>
                    <a:pt x="352" y="202"/>
                  </a:moveTo>
                  <a:lnTo>
                    <a:pt x="354" y="202"/>
                  </a:lnTo>
                  <a:lnTo>
                    <a:pt x="352" y="202"/>
                  </a:lnTo>
                  <a:close/>
                  <a:moveTo>
                    <a:pt x="100" y="83"/>
                  </a:moveTo>
                  <a:lnTo>
                    <a:pt x="100" y="85"/>
                  </a:lnTo>
                  <a:lnTo>
                    <a:pt x="100" y="87"/>
                  </a:lnTo>
                  <a:lnTo>
                    <a:pt x="100" y="85"/>
                  </a:lnTo>
                  <a:lnTo>
                    <a:pt x="100" y="83"/>
                  </a:lnTo>
                  <a:close/>
                  <a:moveTo>
                    <a:pt x="231" y="181"/>
                  </a:moveTo>
                  <a:lnTo>
                    <a:pt x="231" y="183"/>
                  </a:lnTo>
                  <a:lnTo>
                    <a:pt x="231" y="181"/>
                  </a:lnTo>
                  <a:close/>
                  <a:moveTo>
                    <a:pt x="271" y="204"/>
                  </a:moveTo>
                  <a:lnTo>
                    <a:pt x="273" y="204"/>
                  </a:lnTo>
                  <a:lnTo>
                    <a:pt x="271" y="204"/>
                  </a:lnTo>
                  <a:lnTo>
                    <a:pt x="271" y="206"/>
                  </a:lnTo>
                  <a:lnTo>
                    <a:pt x="271" y="204"/>
                  </a:lnTo>
                  <a:close/>
                  <a:moveTo>
                    <a:pt x="119" y="85"/>
                  </a:moveTo>
                  <a:lnTo>
                    <a:pt x="119" y="87"/>
                  </a:lnTo>
                  <a:lnTo>
                    <a:pt x="119" y="85"/>
                  </a:lnTo>
                  <a:lnTo>
                    <a:pt x="119" y="87"/>
                  </a:lnTo>
                  <a:lnTo>
                    <a:pt x="121" y="87"/>
                  </a:lnTo>
                  <a:lnTo>
                    <a:pt x="119" y="87"/>
                  </a:lnTo>
                  <a:lnTo>
                    <a:pt x="119" y="85"/>
                  </a:lnTo>
                  <a:close/>
                  <a:moveTo>
                    <a:pt x="229" y="188"/>
                  </a:moveTo>
                  <a:lnTo>
                    <a:pt x="229" y="190"/>
                  </a:lnTo>
                  <a:lnTo>
                    <a:pt x="229" y="188"/>
                  </a:lnTo>
                  <a:close/>
                  <a:moveTo>
                    <a:pt x="711" y="442"/>
                  </a:moveTo>
                  <a:lnTo>
                    <a:pt x="711" y="444"/>
                  </a:lnTo>
                  <a:lnTo>
                    <a:pt x="709" y="444"/>
                  </a:lnTo>
                  <a:lnTo>
                    <a:pt x="709" y="442"/>
                  </a:lnTo>
                  <a:lnTo>
                    <a:pt x="711" y="442"/>
                  </a:lnTo>
                  <a:close/>
                  <a:moveTo>
                    <a:pt x="699" y="436"/>
                  </a:moveTo>
                  <a:lnTo>
                    <a:pt x="699" y="438"/>
                  </a:lnTo>
                  <a:lnTo>
                    <a:pt x="699" y="436"/>
                  </a:lnTo>
                  <a:close/>
                  <a:moveTo>
                    <a:pt x="382" y="231"/>
                  </a:moveTo>
                  <a:lnTo>
                    <a:pt x="382" y="229"/>
                  </a:lnTo>
                  <a:lnTo>
                    <a:pt x="382" y="231"/>
                  </a:lnTo>
                  <a:lnTo>
                    <a:pt x="380" y="231"/>
                  </a:lnTo>
                  <a:lnTo>
                    <a:pt x="382" y="229"/>
                  </a:lnTo>
                  <a:lnTo>
                    <a:pt x="382" y="231"/>
                  </a:lnTo>
                  <a:close/>
                  <a:moveTo>
                    <a:pt x="208" y="154"/>
                  </a:moveTo>
                  <a:lnTo>
                    <a:pt x="208" y="156"/>
                  </a:lnTo>
                  <a:lnTo>
                    <a:pt x="206" y="154"/>
                  </a:lnTo>
                  <a:lnTo>
                    <a:pt x="208" y="154"/>
                  </a:lnTo>
                  <a:close/>
                  <a:moveTo>
                    <a:pt x="718" y="498"/>
                  </a:moveTo>
                  <a:lnTo>
                    <a:pt x="718" y="500"/>
                  </a:lnTo>
                  <a:lnTo>
                    <a:pt x="716" y="500"/>
                  </a:lnTo>
                  <a:lnTo>
                    <a:pt x="718" y="500"/>
                  </a:lnTo>
                  <a:lnTo>
                    <a:pt x="716" y="500"/>
                  </a:lnTo>
                  <a:lnTo>
                    <a:pt x="716" y="498"/>
                  </a:lnTo>
                  <a:lnTo>
                    <a:pt x="718" y="498"/>
                  </a:lnTo>
                  <a:close/>
                  <a:moveTo>
                    <a:pt x="344" y="213"/>
                  </a:moveTo>
                  <a:lnTo>
                    <a:pt x="344" y="215"/>
                  </a:lnTo>
                  <a:lnTo>
                    <a:pt x="344" y="213"/>
                  </a:lnTo>
                  <a:lnTo>
                    <a:pt x="344" y="215"/>
                  </a:lnTo>
                  <a:lnTo>
                    <a:pt x="342" y="215"/>
                  </a:lnTo>
                  <a:lnTo>
                    <a:pt x="342" y="213"/>
                  </a:lnTo>
                  <a:lnTo>
                    <a:pt x="344" y="213"/>
                  </a:lnTo>
                  <a:close/>
                  <a:moveTo>
                    <a:pt x="421" y="238"/>
                  </a:moveTo>
                  <a:lnTo>
                    <a:pt x="419" y="238"/>
                  </a:lnTo>
                  <a:lnTo>
                    <a:pt x="421" y="238"/>
                  </a:lnTo>
                  <a:lnTo>
                    <a:pt x="421" y="236"/>
                  </a:lnTo>
                  <a:lnTo>
                    <a:pt x="423" y="236"/>
                  </a:lnTo>
                  <a:lnTo>
                    <a:pt x="421" y="238"/>
                  </a:lnTo>
                  <a:close/>
                  <a:moveTo>
                    <a:pt x="206" y="190"/>
                  </a:moveTo>
                  <a:lnTo>
                    <a:pt x="206" y="188"/>
                  </a:lnTo>
                  <a:lnTo>
                    <a:pt x="206" y="190"/>
                  </a:lnTo>
                  <a:close/>
                  <a:moveTo>
                    <a:pt x="355" y="265"/>
                  </a:moveTo>
                  <a:lnTo>
                    <a:pt x="357" y="265"/>
                  </a:lnTo>
                  <a:lnTo>
                    <a:pt x="355" y="267"/>
                  </a:lnTo>
                  <a:lnTo>
                    <a:pt x="355" y="265"/>
                  </a:lnTo>
                  <a:close/>
                  <a:moveTo>
                    <a:pt x="219" y="187"/>
                  </a:moveTo>
                  <a:lnTo>
                    <a:pt x="217" y="188"/>
                  </a:lnTo>
                  <a:lnTo>
                    <a:pt x="217" y="187"/>
                  </a:lnTo>
                  <a:lnTo>
                    <a:pt x="219" y="187"/>
                  </a:lnTo>
                  <a:close/>
                  <a:moveTo>
                    <a:pt x="336" y="215"/>
                  </a:moveTo>
                  <a:lnTo>
                    <a:pt x="334" y="215"/>
                  </a:lnTo>
                  <a:lnTo>
                    <a:pt x="336" y="215"/>
                  </a:lnTo>
                  <a:close/>
                  <a:moveTo>
                    <a:pt x="204" y="188"/>
                  </a:moveTo>
                  <a:lnTo>
                    <a:pt x="204" y="190"/>
                  </a:lnTo>
                  <a:lnTo>
                    <a:pt x="204" y="188"/>
                  </a:lnTo>
                  <a:lnTo>
                    <a:pt x="206" y="188"/>
                  </a:lnTo>
                  <a:lnTo>
                    <a:pt x="204" y="188"/>
                  </a:lnTo>
                  <a:close/>
                  <a:moveTo>
                    <a:pt x="634" y="432"/>
                  </a:moveTo>
                  <a:lnTo>
                    <a:pt x="634" y="434"/>
                  </a:lnTo>
                  <a:lnTo>
                    <a:pt x="634" y="432"/>
                  </a:lnTo>
                  <a:lnTo>
                    <a:pt x="632" y="432"/>
                  </a:lnTo>
                  <a:lnTo>
                    <a:pt x="634" y="432"/>
                  </a:lnTo>
                  <a:close/>
                  <a:moveTo>
                    <a:pt x="459" y="227"/>
                  </a:moveTo>
                  <a:lnTo>
                    <a:pt x="457" y="227"/>
                  </a:lnTo>
                  <a:lnTo>
                    <a:pt x="459" y="227"/>
                  </a:lnTo>
                  <a:close/>
                  <a:moveTo>
                    <a:pt x="208" y="169"/>
                  </a:moveTo>
                  <a:lnTo>
                    <a:pt x="208" y="171"/>
                  </a:lnTo>
                  <a:lnTo>
                    <a:pt x="206" y="169"/>
                  </a:lnTo>
                  <a:lnTo>
                    <a:pt x="208" y="169"/>
                  </a:lnTo>
                  <a:close/>
                  <a:moveTo>
                    <a:pt x="198" y="160"/>
                  </a:moveTo>
                  <a:lnTo>
                    <a:pt x="198" y="158"/>
                  </a:lnTo>
                  <a:lnTo>
                    <a:pt x="200" y="160"/>
                  </a:lnTo>
                  <a:lnTo>
                    <a:pt x="198" y="160"/>
                  </a:lnTo>
                  <a:close/>
                  <a:moveTo>
                    <a:pt x="127" y="98"/>
                  </a:moveTo>
                  <a:lnTo>
                    <a:pt x="125" y="98"/>
                  </a:lnTo>
                  <a:lnTo>
                    <a:pt x="127" y="98"/>
                  </a:lnTo>
                  <a:close/>
                  <a:moveTo>
                    <a:pt x="761" y="515"/>
                  </a:moveTo>
                  <a:lnTo>
                    <a:pt x="761" y="517"/>
                  </a:lnTo>
                  <a:lnTo>
                    <a:pt x="763" y="517"/>
                  </a:lnTo>
                  <a:lnTo>
                    <a:pt x="761" y="517"/>
                  </a:lnTo>
                  <a:lnTo>
                    <a:pt x="761" y="515"/>
                  </a:lnTo>
                  <a:close/>
                  <a:moveTo>
                    <a:pt x="202" y="190"/>
                  </a:moveTo>
                  <a:lnTo>
                    <a:pt x="202" y="188"/>
                  </a:lnTo>
                  <a:lnTo>
                    <a:pt x="204" y="188"/>
                  </a:lnTo>
                  <a:lnTo>
                    <a:pt x="202" y="190"/>
                  </a:lnTo>
                  <a:close/>
                  <a:moveTo>
                    <a:pt x="609" y="580"/>
                  </a:moveTo>
                  <a:lnTo>
                    <a:pt x="609" y="582"/>
                  </a:lnTo>
                  <a:lnTo>
                    <a:pt x="609" y="580"/>
                  </a:lnTo>
                  <a:lnTo>
                    <a:pt x="609" y="582"/>
                  </a:lnTo>
                  <a:lnTo>
                    <a:pt x="607" y="582"/>
                  </a:lnTo>
                  <a:lnTo>
                    <a:pt x="607" y="580"/>
                  </a:lnTo>
                  <a:lnTo>
                    <a:pt x="609" y="580"/>
                  </a:lnTo>
                  <a:close/>
                  <a:moveTo>
                    <a:pt x="121" y="96"/>
                  </a:moveTo>
                  <a:lnTo>
                    <a:pt x="121" y="94"/>
                  </a:lnTo>
                  <a:lnTo>
                    <a:pt x="121" y="96"/>
                  </a:lnTo>
                  <a:lnTo>
                    <a:pt x="123" y="96"/>
                  </a:lnTo>
                  <a:lnTo>
                    <a:pt x="121" y="96"/>
                  </a:lnTo>
                  <a:close/>
                  <a:moveTo>
                    <a:pt x="208" y="158"/>
                  </a:moveTo>
                  <a:lnTo>
                    <a:pt x="209" y="158"/>
                  </a:lnTo>
                  <a:lnTo>
                    <a:pt x="208" y="158"/>
                  </a:lnTo>
                  <a:lnTo>
                    <a:pt x="208" y="160"/>
                  </a:lnTo>
                  <a:lnTo>
                    <a:pt x="208" y="158"/>
                  </a:lnTo>
                  <a:close/>
                  <a:moveTo>
                    <a:pt x="227" y="185"/>
                  </a:moveTo>
                  <a:lnTo>
                    <a:pt x="229" y="185"/>
                  </a:lnTo>
                  <a:lnTo>
                    <a:pt x="229" y="187"/>
                  </a:lnTo>
                  <a:lnTo>
                    <a:pt x="227" y="187"/>
                  </a:lnTo>
                  <a:lnTo>
                    <a:pt x="227" y="185"/>
                  </a:lnTo>
                  <a:close/>
                  <a:moveTo>
                    <a:pt x="674" y="546"/>
                  </a:moveTo>
                  <a:lnTo>
                    <a:pt x="676" y="546"/>
                  </a:lnTo>
                  <a:lnTo>
                    <a:pt x="676" y="548"/>
                  </a:lnTo>
                  <a:lnTo>
                    <a:pt x="674" y="548"/>
                  </a:lnTo>
                  <a:lnTo>
                    <a:pt x="674" y="546"/>
                  </a:lnTo>
                  <a:lnTo>
                    <a:pt x="674" y="548"/>
                  </a:lnTo>
                  <a:lnTo>
                    <a:pt x="674" y="546"/>
                  </a:lnTo>
                  <a:lnTo>
                    <a:pt x="676" y="546"/>
                  </a:lnTo>
                  <a:lnTo>
                    <a:pt x="674" y="546"/>
                  </a:lnTo>
                  <a:close/>
                  <a:moveTo>
                    <a:pt x="209" y="185"/>
                  </a:moveTo>
                  <a:lnTo>
                    <a:pt x="209" y="187"/>
                  </a:lnTo>
                  <a:lnTo>
                    <a:pt x="208" y="187"/>
                  </a:lnTo>
                  <a:lnTo>
                    <a:pt x="208" y="185"/>
                  </a:lnTo>
                  <a:lnTo>
                    <a:pt x="209" y="185"/>
                  </a:lnTo>
                  <a:close/>
                  <a:moveTo>
                    <a:pt x="208" y="167"/>
                  </a:moveTo>
                  <a:lnTo>
                    <a:pt x="209" y="167"/>
                  </a:lnTo>
                  <a:lnTo>
                    <a:pt x="209" y="165"/>
                  </a:lnTo>
                  <a:lnTo>
                    <a:pt x="209" y="167"/>
                  </a:lnTo>
                  <a:lnTo>
                    <a:pt x="208" y="167"/>
                  </a:lnTo>
                  <a:close/>
                  <a:moveTo>
                    <a:pt x="202" y="165"/>
                  </a:moveTo>
                  <a:lnTo>
                    <a:pt x="202" y="164"/>
                  </a:lnTo>
                  <a:lnTo>
                    <a:pt x="202" y="162"/>
                  </a:lnTo>
                  <a:lnTo>
                    <a:pt x="202" y="164"/>
                  </a:lnTo>
                  <a:lnTo>
                    <a:pt x="202" y="165"/>
                  </a:lnTo>
                  <a:close/>
                  <a:moveTo>
                    <a:pt x="642" y="417"/>
                  </a:moveTo>
                  <a:lnTo>
                    <a:pt x="640" y="417"/>
                  </a:lnTo>
                  <a:lnTo>
                    <a:pt x="642" y="417"/>
                  </a:lnTo>
                  <a:close/>
                  <a:moveTo>
                    <a:pt x="194" y="177"/>
                  </a:moveTo>
                  <a:lnTo>
                    <a:pt x="192" y="179"/>
                  </a:lnTo>
                  <a:lnTo>
                    <a:pt x="192" y="177"/>
                  </a:lnTo>
                  <a:lnTo>
                    <a:pt x="194" y="177"/>
                  </a:lnTo>
                  <a:close/>
                  <a:moveTo>
                    <a:pt x="691" y="432"/>
                  </a:moveTo>
                  <a:lnTo>
                    <a:pt x="691" y="434"/>
                  </a:lnTo>
                  <a:lnTo>
                    <a:pt x="691" y="432"/>
                  </a:lnTo>
                  <a:lnTo>
                    <a:pt x="691" y="434"/>
                  </a:lnTo>
                  <a:lnTo>
                    <a:pt x="690" y="434"/>
                  </a:lnTo>
                  <a:lnTo>
                    <a:pt x="690" y="432"/>
                  </a:lnTo>
                  <a:lnTo>
                    <a:pt x="691" y="432"/>
                  </a:lnTo>
                  <a:lnTo>
                    <a:pt x="691" y="430"/>
                  </a:lnTo>
                  <a:lnTo>
                    <a:pt x="691" y="432"/>
                  </a:lnTo>
                  <a:close/>
                  <a:moveTo>
                    <a:pt x="223" y="196"/>
                  </a:moveTo>
                  <a:lnTo>
                    <a:pt x="225" y="196"/>
                  </a:lnTo>
                  <a:lnTo>
                    <a:pt x="223" y="196"/>
                  </a:lnTo>
                  <a:close/>
                  <a:moveTo>
                    <a:pt x="613" y="584"/>
                  </a:moveTo>
                  <a:lnTo>
                    <a:pt x="613" y="586"/>
                  </a:lnTo>
                  <a:lnTo>
                    <a:pt x="613" y="584"/>
                  </a:lnTo>
                  <a:lnTo>
                    <a:pt x="613" y="586"/>
                  </a:lnTo>
                  <a:lnTo>
                    <a:pt x="611" y="586"/>
                  </a:lnTo>
                  <a:lnTo>
                    <a:pt x="611" y="584"/>
                  </a:lnTo>
                  <a:lnTo>
                    <a:pt x="613" y="584"/>
                  </a:lnTo>
                  <a:close/>
                  <a:moveTo>
                    <a:pt x="355" y="271"/>
                  </a:moveTo>
                  <a:lnTo>
                    <a:pt x="355" y="269"/>
                  </a:lnTo>
                  <a:lnTo>
                    <a:pt x="355" y="271"/>
                  </a:lnTo>
                  <a:close/>
                  <a:moveTo>
                    <a:pt x="655" y="407"/>
                  </a:moveTo>
                  <a:lnTo>
                    <a:pt x="653" y="407"/>
                  </a:lnTo>
                  <a:lnTo>
                    <a:pt x="655" y="407"/>
                  </a:lnTo>
                  <a:close/>
                  <a:moveTo>
                    <a:pt x="271" y="217"/>
                  </a:moveTo>
                  <a:lnTo>
                    <a:pt x="273" y="217"/>
                  </a:lnTo>
                  <a:lnTo>
                    <a:pt x="271" y="217"/>
                  </a:lnTo>
                  <a:lnTo>
                    <a:pt x="271" y="215"/>
                  </a:lnTo>
                  <a:lnTo>
                    <a:pt x="273" y="215"/>
                  </a:lnTo>
                  <a:lnTo>
                    <a:pt x="271" y="217"/>
                  </a:lnTo>
                  <a:close/>
                  <a:moveTo>
                    <a:pt x="277" y="210"/>
                  </a:moveTo>
                  <a:lnTo>
                    <a:pt x="277" y="212"/>
                  </a:lnTo>
                  <a:lnTo>
                    <a:pt x="277" y="210"/>
                  </a:lnTo>
                  <a:close/>
                  <a:moveTo>
                    <a:pt x="522" y="513"/>
                  </a:moveTo>
                  <a:lnTo>
                    <a:pt x="522" y="515"/>
                  </a:lnTo>
                  <a:lnTo>
                    <a:pt x="521" y="515"/>
                  </a:lnTo>
                  <a:lnTo>
                    <a:pt x="521" y="513"/>
                  </a:lnTo>
                  <a:lnTo>
                    <a:pt x="522" y="513"/>
                  </a:lnTo>
                  <a:close/>
                  <a:moveTo>
                    <a:pt x="697" y="434"/>
                  </a:moveTo>
                  <a:lnTo>
                    <a:pt x="695" y="436"/>
                  </a:lnTo>
                  <a:lnTo>
                    <a:pt x="695" y="434"/>
                  </a:lnTo>
                  <a:lnTo>
                    <a:pt x="697" y="434"/>
                  </a:lnTo>
                  <a:close/>
                  <a:moveTo>
                    <a:pt x="196" y="167"/>
                  </a:moveTo>
                  <a:lnTo>
                    <a:pt x="194" y="169"/>
                  </a:lnTo>
                  <a:lnTo>
                    <a:pt x="194" y="167"/>
                  </a:lnTo>
                  <a:lnTo>
                    <a:pt x="196" y="167"/>
                  </a:lnTo>
                  <a:close/>
                  <a:moveTo>
                    <a:pt x="231" y="194"/>
                  </a:moveTo>
                  <a:lnTo>
                    <a:pt x="229" y="194"/>
                  </a:lnTo>
                  <a:lnTo>
                    <a:pt x="231" y="192"/>
                  </a:lnTo>
                  <a:lnTo>
                    <a:pt x="231" y="194"/>
                  </a:lnTo>
                  <a:close/>
                  <a:moveTo>
                    <a:pt x="133" y="91"/>
                  </a:moveTo>
                  <a:lnTo>
                    <a:pt x="135" y="91"/>
                  </a:lnTo>
                  <a:lnTo>
                    <a:pt x="133" y="91"/>
                  </a:lnTo>
                  <a:lnTo>
                    <a:pt x="133" y="89"/>
                  </a:lnTo>
                  <a:lnTo>
                    <a:pt x="133" y="91"/>
                  </a:lnTo>
                  <a:close/>
                  <a:moveTo>
                    <a:pt x="471" y="240"/>
                  </a:moveTo>
                  <a:lnTo>
                    <a:pt x="469" y="240"/>
                  </a:lnTo>
                  <a:lnTo>
                    <a:pt x="471" y="240"/>
                  </a:lnTo>
                  <a:close/>
                  <a:moveTo>
                    <a:pt x="330" y="204"/>
                  </a:moveTo>
                  <a:lnTo>
                    <a:pt x="330" y="202"/>
                  </a:lnTo>
                  <a:lnTo>
                    <a:pt x="330" y="204"/>
                  </a:lnTo>
                  <a:close/>
                  <a:moveTo>
                    <a:pt x="204" y="169"/>
                  </a:moveTo>
                  <a:lnTo>
                    <a:pt x="206" y="169"/>
                  </a:lnTo>
                  <a:lnTo>
                    <a:pt x="204" y="169"/>
                  </a:lnTo>
                  <a:lnTo>
                    <a:pt x="204" y="171"/>
                  </a:lnTo>
                  <a:lnTo>
                    <a:pt x="204" y="169"/>
                  </a:lnTo>
                  <a:close/>
                  <a:moveTo>
                    <a:pt x="208" y="181"/>
                  </a:moveTo>
                  <a:lnTo>
                    <a:pt x="209" y="181"/>
                  </a:lnTo>
                  <a:lnTo>
                    <a:pt x="208" y="181"/>
                  </a:lnTo>
                  <a:close/>
                  <a:moveTo>
                    <a:pt x="636" y="434"/>
                  </a:moveTo>
                  <a:lnTo>
                    <a:pt x="634" y="434"/>
                  </a:lnTo>
                  <a:lnTo>
                    <a:pt x="636" y="434"/>
                  </a:lnTo>
                  <a:lnTo>
                    <a:pt x="634" y="434"/>
                  </a:lnTo>
                  <a:lnTo>
                    <a:pt x="636" y="434"/>
                  </a:lnTo>
                  <a:close/>
                  <a:moveTo>
                    <a:pt x="273" y="213"/>
                  </a:moveTo>
                  <a:lnTo>
                    <a:pt x="273" y="212"/>
                  </a:lnTo>
                  <a:lnTo>
                    <a:pt x="275" y="212"/>
                  </a:lnTo>
                  <a:lnTo>
                    <a:pt x="273" y="212"/>
                  </a:lnTo>
                  <a:lnTo>
                    <a:pt x="273" y="213"/>
                  </a:lnTo>
                  <a:close/>
                  <a:moveTo>
                    <a:pt x="709" y="561"/>
                  </a:moveTo>
                  <a:lnTo>
                    <a:pt x="711" y="561"/>
                  </a:lnTo>
                  <a:lnTo>
                    <a:pt x="711" y="563"/>
                  </a:lnTo>
                  <a:lnTo>
                    <a:pt x="709" y="563"/>
                  </a:lnTo>
                  <a:lnTo>
                    <a:pt x="711" y="563"/>
                  </a:lnTo>
                  <a:lnTo>
                    <a:pt x="709" y="563"/>
                  </a:lnTo>
                  <a:lnTo>
                    <a:pt x="709" y="561"/>
                  </a:lnTo>
                  <a:close/>
                  <a:moveTo>
                    <a:pt x="271" y="221"/>
                  </a:moveTo>
                  <a:lnTo>
                    <a:pt x="271" y="219"/>
                  </a:lnTo>
                  <a:lnTo>
                    <a:pt x="273" y="219"/>
                  </a:lnTo>
                  <a:lnTo>
                    <a:pt x="271" y="221"/>
                  </a:lnTo>
                  <a:close/>
                  <a:moveTo>
                    <a:pt x="196" y="158"/>
                  </a:moveTo>
                  <a:lnTo>
                    <a:pt x="196" y="156"/>
                  </a:lnTo>
                  <a:lnTo>
                    <a:pt x="196" y="158"/>
                  </a:lnTo>
                  <a:close/>
                  <a:moveTo>
                    <a:pt x="202" y="162"/>
                  </a:moveTo>
                  <a:lnTo>
                    <a:pt x="202" y="160"/>
                  </a:lnTo>
                  <a:lnTo>
                    <a:pt x="202" y="162"/>
                  </a:lnTo>
                  <a:close/>
                  <a:moveTo>
                    <a:pt x="211" y="154"/>
                  </a:moveTo>
                  <a:lnTo>
                    <a:pt x="211" y="156"/>
                  </a:lnTo>
                  <a:lnTo>
                    <a:pt x="209" y="156"/>
                  </a:lnTo>
                  <a:lnTo>
                    <a:pt x="209" y="154"/>
                  </a:lnTo>
                  <a:lnTo>
                    <a:pt x="211" y="154"/>
                  </a:lnTo>
                  <a:close/>
                  <a:moveTo>
                    <a:pt x="171" y="112"/>
                  </a:moveTo>
                  <a:lnTo>
                    <a:pt x="171" y="114"/>
                  </a:lnTo>
                  <a:lnTo>
                    <a:pt x="169" y="114"/>
                  </a:lnTo>
                  <a:lnTo>
                    <a:pt x="169" y="112"/>
                  </a:lnTo>
                  <a:lnTo>
                    <a:pt x="171" y="112"/>
                  </a:lnTo>
                  <a:close/>
                  <a:moveTo>
                    <a:pt x="695" y="440"/>
                  </a:moveTo>
                  <a:lnTo>
                    <a:pt x="695" y="442"/>
                  </a:lnTo>
                  <a:lnTo>
                    <a:pt x="695" y="440"/>
                  </a:lnTo>
                  <a:close/>
                  <a:moveTo>
                    <a:pt x="628" y="428"/>
                  </a:moveTo>
                  <a:lnTo>
                    <a:pt x="630" y="428"/>
                  </a:lnTo>
                  <a:lnTo>
                    <a:pt x="630" y="430"/>
                  </a:lnTo>
                  <a:lnTo>
                    <a:pt x="628" y="430"/>
                  </a:lnTo>
                  <a:lnTo>
                    <a:pt x="628" y="428"/>
                  </a:lnTo>
                  <a:lnTo>
                    <a:pt x="628" y="430"/>
                  </a:lnTo>
                  <a:lnTo>
                    <a:pt x="628" y="428"/>
                  </a:lnTo>
                  <a:close/>
                  <a:moveTo>
                    <a:pt x="709" y="542"/>
                  </a:moveTo>
                  <a:lnTo>
                    <a:pt x="711" y="542"/>
                  </a:lnTo>
                  <a:lnTo>
                    <a:pt x="711" y="544"/>
                  </a:lnTo>
                  <a:lnTo>
                    <a:pt x="711" y="542"/>
                  </a:lnTo>
                  <a:lnTo>
                    <a:pt x="711" y="544"/>
                  </a:lnTo>
                  <a:lnTo>
                    <a:pt x="711" y="542"/>
                  </a:lnTo>
                  <a:lnTo>
                    <a:pt x="709" y="542"/>
                  </a:lnTo>
                  <a:lnTo>
                    <a:pt x="709" y="544"/>
                  </a:lnTo>
                  <a:lnTo>
                    <a:pt x="709" y="542"/>
                  </a:lnTo>
                  <a:lnTo>
                    <a:pt x="709" y="544"/>
                  </a:lnTo>
                  <a:lnTo>
                    <a:pt x="709" y="542"/>
                  </a:lnTo>
                  <a:close/>
                  <a:moveTo>
                    <a:pt x="538" y="354"/>
                  </a:moveTo>
                  <a:lnTo>
                    <a:pt x="538" y="356"/>
                  </a:lnTo>
                  <a:lnTo>
                    <a:pt x="538" y="354"/>
                  </a:lnTo>
                  <a:lnTo>
                    <a:pt x="536" y="354"/>
                  </a:lnTo>
                  <a:lnTo>
                    <a:pt x="538" y="354"/>
                  </a:lnTo>
                  <a:close/>
                  <a:moveTo>
                    <a:pt x="386" y="204"/>
                  </a:moveTo>
                  <a:lnTo>
                    <a:pt x="384" y="204"/>
                  </a:lnTo>
                  <a:lnTo>
                    <a:pt x="384" y="202"/>
                  </a:lnTo>
                  <a:lnTo>
                    <a:pt x="386" y="202"/>
                  </a:lnTo>
                  <a:lnTo>
                    <a:pt x="386" y="204"/>
                  </a:lnTo>
                  <a:close/>
                  <a:moveTo>
                    <a:pt x="693" y="415"/>
                  </a:moveTo>
                  <a:lnTo>
                    <a:pt x="693" y="417"/>
                  </a:lnTo>
                  <a:lnTo>
                    <a:pt x="691" y="417"/>
                  </a:lnTo>
                  <a:lnTo>
                    <a:pt x="693" y="417"/>
                  </a:lnTo>
                  <a:lnTo>
                    <a:pt x="693" y="415"/>
                  </a:lnTo>
                  <a:close/>
                  <a:moveTo>
                    <a:pt x="117" y="91"/>
                  </a:moveTo>
                  <a:lnTo>
                    <a:pt x="115" y="91"/>
                  </a:lnTo>
                  <a:lnTo>
                    <a:pt x="117" y="91"/>
                  </a:lnTo>
                  <a:close/>
                  <a:moveTo>
                    <a:pt x="540" y="559"/>
                  </a:moveTo>
                  <a:lnTo>
                    <a:pt x="540" y="561"/>
                  </a:lnTo>
                  <a:lnTo>
                    <a:pt x="538" y="561"/>
                  </a:lnTo>
                  <a:lnTo>
                    <a:pt x="540" y="561"/>
                  </a:lnTo>
                  <a:lnTo>
                    <a:pt x="540" y="559"/>
                  </a:lnTo>
                  <a:close/>
                  <a:moveTo>
                    <a:pt x="211" y="167"/>
                  </a:moveTo>
                  <a:lnTo>
                    <a:pt x="213" y="167"/>
                  </a:lnTo>
                  <a:lnTo>
                    <a:pt x="211" y="167"/>
                  </a:lnTo>
                  <a:lnTo>
                    <a:pt x="211" y="169"/>
                  </a:lnTo>
                  <a:lnTo>
                    <a:pt x="211" y="167"/>
                  </a:lnTo>
                  <a:close/>
                  <a:moveTo>
                    <a:pt x="211" y="177"/>
                  </a:moveTo>
                  <a:lnTo>
                    <a:pt x="213" y="175"/>
                  </a:lnTo>
                  <a:lnTo>
                    <a:pt x="213" y="177"/>
                  </a:lnTo>
                  <a:lnTo>
                    <a:pt x="211" y="177"/>
                  </a:lnTo>
                  <a:lnTo>
                    <a:pt x="211" y="175"/>
                  </a:lnTo>
                  <a:lnTo>
                    <a:pt x="213" y="175"/>
                  </a:lnTo>
                  <a:lnTo>
                    <a:pt x="211" y="177"/>
                  </a:lnTo>
                  <a:close/>
                  <a:moveTo>
                    <a:pt x="231" y="204"/>
                  </a:moveTo>
                  <a:lnTo>
                    <a:pt x="229" y="204"/>
                  </a:lnTo>
                  <a:lnTo>
                    <a:pt x="231" y="202"/>
                  </a:lnTo>
                  <a:lnTo>
                    <a:pt x="231" y="204"/>
                  </a:lnTo>
                  <a:close/>
                  <a:moveTo>
                    <a:pt x="263" y="208"/>
                  </a:moveTo>
                  <a:lnTo>
                    <a:pt x="265" y="208"/>
                  </a:lnTo>
                  <a:lnTo>
                    <a:pt x="265" y="210"/>
                  </a:lnTo>
                  <a:lnTo>
                    <a:pt x="263" y="210"/>
                  </a:lnTo>
                  <a:lnTo>
                    <a:pt x="263" y="208"/>
                  </a:lnTo>
                  <a:close/>
                  <a:moveTo>
                    <a:pt x="695" y="436"/>
                  </a:moveTo>
                  <a:lnTo>
                    <a:pt x="695" y="438"/>
                  </a:lnTo>
                  <a:lnTo>
                    <a:pt x="695" y="436"/>
                  </a:lnTo>
                  <a:lnTo>
                    <a:pt x="695" y="438"/>
                  </a:lnTo>
                  <a:lnTo>
                    <a:pt x="695" y="436"/>
                  </a:lnTo>
                  <a:close/>
                  <a:moveTo>
                    <a:pt x="269" y="204"/>
                  </a:moveTo>
                  <a:lnTo>
                    <a:pt x="267" y="204"/>
                  </a:lnTo>
                  <a:lnTo>
                    <a:pt x="269" y="204"/>
                  </a:lnTo>
                  <a:close/>
                  <a:moveTo>
                    <a:pt x="244" y="194"/>
                  </a:moveTo>
                  <a:lnTo>
                    <a:pt x="242" y="194"/>
                  </a:lnTo>
                  <a:lnTo>
                    <a:pt x="244" y="194"/>
                  </a:lnTo>
                  <a:close/>
                  <a:moveTo>
                    <a:pt x="234" y="188"/>
                  </a:moveTo>
                  <a:lnTo>
                    <a:pt x="233" y="188"/>
                  </a:lnTo>
                  <a:lnTo>
                    <a:pt x="234" y="187"/>
                  </a:lnTo>
                  <a:lnTo>
                    <a:pt x="234" y="188"/>
                  </a:lnTo>
                  <a:close/>
                  <a:moveTo>
                    <a:pt x="373" y="235"/>
                  </a:moveTo>
                  <a:lnTo>
                    <a:pt x="371" y="236"/>
                  </a:lnTo>
                  <a:lnTo>
                    <a:pt x="371" y="235"/>
                  </a:lnTo>
                  <a:lnTo>
                    <a:pt x="373" y="235"/>
                  </a:lnTo>
                  <a:close/>
                  <a:moveTo>
                    <a:pt x="486" y="263"/>
                  </a:moveTo>
                  <a:lnTo>
                    <a:pt x="488" y="263"/>
                  </a:lnTo>
                  <a:lnTo>
                    <a:pt x="488" y="265"/>
                  </a:lnTo>
                  <a:lnTo>
                    <a:pt x="488" y="263"/>
                  </a:lnTo>
                  <a:lnTo>
                    <a:pt x="488" y="265"/>
                  </a:lnTo>
                  <a:lnTo>
                    <a:pt x="486" y="265"/>
                  </a:lnTo>
                  <a:lnTo>
                    <a:pt x="486" y="263"/>
                  </a:lnTo>
                  <a:close/>
                  <a:moveTo>
                    <a:pt x="488" y="273"/>
                  </a:moveTo>
                  <a:lnTo>
                    <a:pt x="488" y="271"/>
                  </a:lnTo>
                  <a:lnTo>
                    <a:pt x="488" y="273"/>
                  </a:lnTo>
                  <a:close/>
                  <a:moveTo>
                    <a:pt x="620" y="440"/>
                  </a:moveTo>
                  <a:lnTo>
                    <a:pt x="620" y="438"/>
                  </a:lnTo>
                  <a:lnTo>
                    <a:pt x="620" y="440"/>
                  </a:lnTo>
                  <a:close/>
                  <a:moveTo>
                    <a:pt x="317" y="204"/>
                  </a:moveTo>
                  <a:lnTo>
                    <a:pt x="315" y="204"/>
                  </a:lnTo>
                  <a:lnTo>
                    <a:pt x="315" y="202"/>
                  </a:lnTo>
                  <a:lnTo>
                    <a:pt x="317" y="202"/>
                  </a:lnTo>
                  <a:lnTo>
                    <a:pt x="317" y="204"/>
                  </a:lnTo>
                  <a:close/>
                  <a:moveTo>
                    <a:pt x="208" y="177"/>
                  </a:moveTo>
                  <a:lnTo>
                    <a:pt x="208" y="175"/>
                  </a:lnTo>
                  <a:lnTo>
                    <a:pt x="209" y="175"/>
                  </a:lnTo>
                  <a:lnTo>
                    <a:pt x="208" y="177"/>
                  </a:lnTo>
                  <a:close/>
                  <a:moveTo>
                    <a:pt x="267" y="206"/>
                  </a:moveTo>
                  <a:lnTo>
                    <a:pt x="265" y="206"/>
                  </a:lnTo>
                  <a:lnTo>
                    <a:pt x="267" y="206"/>
                  </a:lnTo>
                  <a:close/>
                  <a:moveTo>
                    <a:pt x="336" y="217"/>
                  </a:moveTo>
                  <a:lnTo>
                    <a:pt x="338" y="217"/>
                  </a:lnTo>
                  <a:lnTo>
                    <a:pt x="336" y="217"/>
                  </a:lnTo>
                  <a:close/>
                  <a:moveTo>
                    <a:pt x="686" y="530"/>
                  </a:moveTo>
                  <a:lnTo>
                    <a:pt x="686" y="532"/>
                  </a:lnTo>
                  <a:lnTo>
                    <a:pt x="684" y="532"/>
                  </a:lnTo>
                  <a:lnTo>
                    <a:pt x="686" y="532"/>
                  </a:lnTo>
                  <a:lnTo>
                    <a:pt x="686" y="530"/>
                  </a:lnTo>
                  <a:close/>
                  <a:moveTo>
                    <a:pt x="227" y="185"/>
                  </a:moveTo>
                  <a:lnTo>
                    <a:pt x="229" y="185"/>
                  </a:lnTo>
                  <a:lnTo>
                    <a:pt x="227" y="185"/>
                  </a:lnTo>
                  <a:close/>
                  <a:moveTo>
                    <a:pt x="695" y="434"/>
                  </a:moveTo>
                  <a:lnTo>
                    <a:pt x="693" y="434"/>
                  </a:lnTo>
                  <a:lnTo>
                    <a:pt x="695" y="434"/>
                  </a:lnTo>
                  <a:lnTo>
                    <a:pt x="695" y="432"/>
                  </a:lnTo>
                  <a:lnTo>
                    <a:pt x="695" y="434"/>
                  </a:lnTo>
                  <a:close/>
                  <a:moveTo>
                    <a:pt x="169" y="119"/>
                  </a:moveTo>
                  <a:lnTo>
                    <a:pt x="169" y="121"/>
                  </a:lnTo>
                  <a:lnTo>
                    <a:pt x="169" y="119"/>
                  </a:lnTo>
                  <a:close/>
                  <a:moveTo>
                    <a:pt x="718" y="530"/>
                  </a:moveTo>
                  <a:lnTo>
                    <a:pt x="718" y="532"/>
                  </a:lnTo>
                  <a:lnTo>
                    <a:pt x="718" y="530"/>
                  </a:lnTo>
                  <a:lnTo>
                    <a:pt x="720" y="530"/>
                  </a:lnTo>
                  <a:lnTo>
                    <a:pt x="720" y="532"/>
                  </a:lnTo>
                  <a:lnTo>
                    <a:pt x="718" y="532"/>
                  </a:lnTo>
                  <a:lnTo>
                    <a:pt x="718" y="530"/>
                  </a:lnTo>
                  <a:close/>
                  <a:moveTo>
                    <a:pt x="421" y="248"/>
                  </a:moveTo>
                  <a:lnTo>
                    <a:pt x="419" y="248"/>
                  </a:lnTo>
                  <a:lnTo>
                    <a:pt x="419" y="246"/>
                  </a:lnTo>
                  <a:lnTo>
                    <a:pt x="421" y="246"/>
                  </a:lnTo>
                  <a:lnTo>
                    <a:pt x="421" y="248"/>
                  </a:lnTo>
                  <a:close/>
                  <a:moveTo>
                    <a:pt x="185" y="162"/>
                  </a:moveTo>
                  <a:lnTo>
                    <a:pt x="186" y="162"/>
                  </a:lnTo>
                  <a:lnTo>
                    <a:pt x="185" y="162"/>
                  </a:lnTo>
                  <a:close/>
                  <a:moveTo>
                    <a:pt x="638" y="405"/>
                  </a:moveTo>
                  <a:lnTo>
                    <a:pt x="638" y="407"/>
                  </a:lnTo>
                  <a:lnTo>
                    <a:pt x="638" y="405"/>
                  </a:lnTo>
                  <a:close/>
                  <a:moveTo>
                    <a:pt x="229" y="194"/>
                  </a:moveTo>
                  <a:lnTo>
                    <a:pt x="227" y="194"/>
                  </a:lnTo>
                  <a:lnTo>
                    <a:pt x="229" y="194"/>
                  </a:lnTo>
                  <a:close/>
                  <a:moveTo>
                    <a:pt x="538" y="359"/>
                  </a:moveTo>
                  <a:lnTo>
                    <a:pt x="538" y="357"/>
                  </a:lnTo>
                  <a:lnTo>
                    <a:pt x="538" y="359"/>
                  </a:lnTo>
                  <a:close/>
                  <a:moveTo>
                    <a:pt x="505" y="405"/>
                  </a:moveTo>
                  <a:lnTo>
                    <a:pt x="507" y="405"/>
                  </a:lnTo>
                  <a:lnTo>
                    <a:pt x="505" y="405"/>
                  </a:lnTo>
                  <a:close/>
                  <a:moveTo>
                    <a:pt x="488" y="277"/>
                  </a:moveTo>
                  <a:lnTo>
                    <a:pt x="486" y="277"/>
                  </a:lnTo>
                  <a:lnTo>
                    <a:pt x="488" y="277"/>
                  </a:lnTo>
                  <a:close/>
                  <a:moveTo>
                    <a:pt x="329" y="212"/>
                  </a:moveTo>
                  <a:lnTo>
                    <a:pt x="327" y="212"/>
                  </a:lnTo>
                  <a:lnTo>
                    <a:pt x="329" y="212"/>
                  </a:lnTo>
                  <a:close/>
                  <a:moveTo>
                    <a:pt x="645" y="398"/>
                  </a:moveTo>
                  <a:lnTo>
                    <a:pt x="645" y="400"/>
                  </a:lnTo>
                  <a:lnTo>
                    <a:pt x="645" y="398"/>
                  </a:lnTo>
                  <a:close/>
                  <a:moveTo>
                    <a:pt x="196" y="154"/>
                  </a:moveTo>
                  <a:lnTo>
                    <a:pt x="198" y="154"/>
                  </a:lnTo>
                  <a:lnTo>
                    <a:pt x="196" y="154"/>
                  </a:lnTo>
                  <a:lnTo>
                    <a:pt x="198" y="154"/>
                  </a:lnTo>
                  <a:lnTo>
                    <a:pt x="196" y="154"/>
                  </a:lnTo>
                  <a:close/>
                  <a:moveTo>
                    <a:pt x="200" y="164"/>
                  </a:moveTo>
                  <a:lnTo>
                    <a:pt x="202" y="164"/>
                  </a:lnTo>
                  <a:lnTo>
                    <a:pt x="200" y="164"/>
                  </a:lnTo>
                  <a:close/>
                  <a:moveTo>
                    <a:pt x="667" y="398"/>
                  </a:moveTo>
                  <a:lnTo>
                    <a:pt x="667" y="400"/>
                  </a:lnTo>
                  <a:lnTo>
                    <a:pt x="667" y="398"/>
                  </a:lnTo>
                  <a:close/>
                  <a:moveTo>
                    <a:pt x="392" y="210"/>
                  </a:moveTo>
                  <a:lnTo>
                    <a:pt x="390" y="210"/>
                  </a:lnTo>
                  <a:lnTo>
                    <a:pt x="392" y="210"/>
                  </a:lnTo>
                  <a:lnTo>
                    <a:pt x="390" y="210"/>
                  </a:lnTo>
                  <a:lnTo>
                    <a:pt x="390" y="208"/>
                  </a:lnTo>
                  <a:lnTo>
                    <a:pt x="392" y="208"/>
                  </a:lnTo>
                  <a:lnTo>
                    <a:pt x="392" y="210"/>
                  </a:lnTo>
                  <a:close/>
                  <a:moveTo>
                    <a:pt x="315" y="202"/>
                  </a:moveTo>
                  <a:lnTo>
                    <a:pt x="315" y="200"/>
                  </a:lnTo>
                  <a:lnTo>
                    <a:pt x="315" y="202"/>
                  </a:lnTo>
                  <a:close/>
                  <a:moveTo>
                    <a:pt x="540" y="356"/>
                  </a:moveTo>
                  <a:lnTo>
                    <a:pt x="540" y="357"/>
                  </a:lnTo>
                  <a:lnTo>
                    <a:pt x="540" y="356"/>
                  </a:lnTo>
                  <a:close/>
                  <a:moveTo>
                    <a:pt x="219" y="181"/>
                  </a:moveTo>
                  <a:lnTo>
                    <a:pt x="219" y="183"/>
                  </a:lnTo>
                  <a:lnTo>
                    <a:pt x="217" y="181"/>
                  </a:lnTo>
                  <a:lnTo>
                    <a:pt x="219" y="181"/>
                  </a:lnTo>
                  <a:close/>
                  <a:moveTo>
                    <a:pt x="513" y="296"/>
                  </a:moveTo>
                  <a:lnTo>
                    <a:pt x="511" y="296"/>
                  </a:lnTo>
                  <a:lnTo>
                    <a:pt x="513" y="296"/>
                  </a:lnTo>
                  <a:close/>
                  <a:moveTo>
                    <a:pt x="194" y="156"/>
                  </a:moveTo>
                  <a:lnTo>
                    <a:pt x="192" y="156"/>
                  </a:lnTo>
                  <a:lnTo>
                    <a:pt x="194" y="156"/>
                  </a:lnTo>
                  <a:close/>
                  <a:moveTo>
                    <a:pt x="478" y="244"/>
                  </a:moveTo>
                  <a:lnTo>
                    <a:pt x="476" y="244"/>
                  </a:lnTo>
                  <a:lnTo>
                    <a:pt x="478" y="244"/>
                  </a:lnTo>
                  <a:close/>
                  <a:moveTo>
                    <a:pt x="526" y="523"/>
                  </a:moveTo>
                  <a:lnTo>
                    <a:pt x="526" y="521"/>
                  </a:lnTo>
                  <a:lnTo>
                    <a:pt x="526" y="523"/>
                  </a:lnTo>
                  <a:close/>
                  <a:moveTo>
                    <a:pt x="259" y="200"/>
                  </a:moveTo>
                  <a:lnTo>
                    <a:pt x="259" y="202"/>
                  </a:lnTo>
                  <a:lnTo>
                    <a:pt x="259" y="200"/>
                  </a:lnTo>
                  <a:close/>
                  <a:moveTo>
                    <a:pt x="490" y="277"/>
                  </a:moveTo>
                  <a:lnTo>
                    <a:pt x="490" y="279"/>
                  </a:lnTo>
                  <a:lnTo>
                    <a:pt x="488" y="279"/>
                  </a:lnTo>
                  <a:lnTo>
                    <a:pt x="488" y="277"/>
                  </a:lnTo>
                  <a:lnTo>
                    <a:pt x="490" y="277"/>
                  </a:lnTo>
                  <a:close/>
                  <a:moveTo>
                    <a:pt x="252" y="192"/>
                  </a:moveTo>
                  <a:lnTo>
                    <a:pt x="252" y="190"/>
                  </a:lnTo>
                  <a:lnTo>
                    <a:pt x="254" y="192"/>
                  </a:lnTo>
                  <a:lnTo>
                    <a:pt x="252" y="192"/>
                  </a:lnTo>
                  <a:close/>
                  <a:moveTo>
                    <a:pt x="691" y="425"/>
                  </a:moveTo>
                  <a:lnTo>
                    <a:pt x="690" y="425"/>
                  </a:lnTo>
                  <a:lnTo>
                    <a:pt x="691" y="425"/>
                  </a:lnTo>
                  <a:close/>
                  <a:moveTo>
                    <a:pt x="724" y="513"/>
                  </a:moveTo>
                  <a:lnTo>
                    <a:pt x="724" y="515"/>
                  </a:lnTo>
                  <a:lnTo>
                    <a:pt x="724" y="513"/>
                  </a:lnTo>
                  <a:close/>
                  <a:moveTo>
                    <a:pt x="279" y="206"/>
                  </a:moveTo>
                  <a:lnTo>
                    <a:pt x="279" y="208"/>
                  </a:lnTo>
                  <a:lnTo>
                    <a:pt x="279" y="206"/>
                  </a:lnTo>
                  <a:close/>
                  <a:moveTo>
                    <a:pt x="611" y="586"/>
                  </a:moveTo>
                  <a:lnTo>
                    <a:pt x="611" y="588"/>
                  </a:lnTo>
                  <a:lnTo>
                    <a:pt x="611" y="586"/>
                  </a:lnTo>
                  <a:close/>
                  <a:moveTo>
                    <a:pt x="607" y="446"/>
                  </a:moveTo>
                  <a:lnTo>
                    <a:pt x="609" y="446"/>
                  </a:lnTo>
                  <a:lnTo>
                    <a:pt x="607" y="446"/>
                  </a:lnTo>
                  <a:close/>
                  <a:moveTo>
                    <a:pt x="388" y="215"/>
                  </a:moveTo>
                  <a:lnTo>
                    <a:pt x="388" y="213"/>
                  </a:lnTo>
                  <a:lnTo>
                    <a:pt x="388" y="215"/>
                  </a:lnTo>
                  <a:close/>
                  <a:moveTo>
                    <a:pt x="496" y="281"/>
                  </a:moveTo>
                  <a:lnTo>
                    <a:pt x="496" y="283"/>
                  </a:lnTo>
                  <a:lnTo>
                    <a:pt x="496" y="281"/>
                  </a:lnTo>
                  <a:close/>
                  <a:moveTo>
                    <a:pt x="200" y="164"/>
                  </a:moveTo>
                  <a:lnTo>
                    <a:pt x="200" y="162"/>
                  </a:lnTo>
                  <a:lnTo>
                    <a:pt x="200" y="164"/>
                  </a:lnTo>
                  <a:close/>
                  <a:moveTo>
                    <a:pt x="54" y="45"/>
                  </a:moveTo>
                  <a:lnTo>
                    <a:pt x="56" y="45"/>
                  </a:lnTo>
                  <a:lnTo>
                    <a:pt x="56" y="46"/>
                  </a:lnTo>
                  <a:lnTo>
                    <a:pt x="54" y="46"/>
                  </a:lnTo>
                  <a:lnTo>
                    <a:pt x="54" y="45"/>
                  </a:lnTo>
                  <a:close/>
                  <a:moveTo>
                    <a:pt x="522" y="517"/>
                  </a:moveTo>
                  <a:lnTo>
                    <a:pt x="521" y="517"/>
                  </a:lnTo>
                  <a:lnTo>
                    <a:pt x="522" y="517"/>
                  </a:lnTo>
                  <a:lnTo>
                    <a:pt x="521" y="517"/>
                  </a:lnTo>
                  <a:lnTo>
                    <a:pt x="522" y="517"/>
                  </a:lnTo>
                  <a:lnTo>
                    <a:pt x="521" y="517"/>
                  </a:lnTo>
                  <a:lnTo>
                    <a:pt x="521" y="515"/>
                  </a:lnTo>
                  <a:lnTo>
                    <a:pt x="522" y="517"/>
                  </a:lnTo>
                  <a:close/>
                  <a:moveTo>
                    <a:pt x="206" y="152"/>
                  </a:moveTo>
                  <a:lnTo>
                    <a:pt x="208" y="152"/>
                  </a:lnTo>
                  <a:lnTo>
                    <a:pt x="206" y="152"/>
                  </a:lnTo>
                  <a:close/>
                  <a:moveTo>
                    <a:pt x="643" y="404"/>
                  </a:moveTo>
                  <a:lnTo>
                    <a:pt x="643" y="405"/>
                  </a:lnTo>
                  <a:lnTo>
                    <a:pt x="643" y="404"/>
                  </a:lnTo>
                  <a:close/>
                  <a:moveTo>
                    <a:pt x="240" y="190"/>
                  </a:moveTo>
                  <a:lnTo>
                    <a:pt x="240" y="188"/>
                  </a:lnTo>
                  <a:lnTo>
                    <a:pt x="240" y="190"/>
                  </a:lnTo>
                  <a:close/>
                  <a:moveTo>
                    <a:pt x="392" y="202"/>
                  </a:moveTo>
                  <a:lnTo>
                    <a:pt x="392" y="204"/>
                  </a:lnTo>
                  <a:lnTo>
                    <a:pt x="390" y="202"/>
                  </a:lnTo>
                  <a:lnTo>
                    <a:pt x="392" y="202"/>
                  </a:lnTo>
                  <a:close/>
                  <a:moveTo>
                    <a:pt x="238" y="188"/>
                  </a:moveTo>
                  <a:lnTo>
                    <a:pt x="240" y="188"/>
                  </a:lnTo>
                  <a:lnTo>
                    <a:pt x="238" y="188"/>
                  </a:lnTo>
                  <a:close/>
                  <a:moveTo>
                    <a:pt x="615" y="434"/>
                  </a:moveTo>
                  <a:lnTo>
                    <a:pt x="615" y="436"/>
                  </a:lnTo>
                  <a:lnTo>
                    <a:pt x="615" y="434"/>
                  </a:lnTo>
                  <a:close/>
                  <a:moveTo>
                    <a:pt x="691" y="421"/>
                  </a:moveTo>
                  <a:lnTo>
                    <a:pt x="691" y="423"/>
                  </a:lnTo>
                  <a:lnTo>
                    <a:pt x="691" y="421"/>
                  </a:lnTo>
                  <a:close/>
                  <a:moveTo>
                    <a:pt x="768" y="482"/>
                  </a:moveTo>
                  <a:lnTo>
                    <a:pt x="766" y="482"/>
                  </a:lnTo>
                  <a:lnTo>
                    <a:pt x="768" y="482"/>
                  </a:lnTo>
                  <a:close/>
                  <a:moveTo>
                    <a:pt x="499" y="283"/>
                  </a:moveTo>
                  <a:lnTo>
                    <a:pt x="498" y="283"/>
                  </a:lnTo>
                  <a:lnTo>
                    <a:pt x="499" y="283"/>
                  </a:lnTo>
                  <a:close/>
                  <a:moveTo>
                    <a:pt x="396" y="231"/>
                  </a:moveTo>
                  <a:lnTo>
                    <a:pt x="396" y="229"/>
                  </a:lnTo>
                  <a:lnTo>
                    <a:pt x="398" y="229"/>
                  </a:lnTo>
                  <a:lnTo>
                    <a:pt x="398" y="231"/>
                  </a:lnTo>
                  <a:lnTo>
                    <a:pt x="396" y="231"/>
                  </a:lnTo>
                  <a:close/>
                  <a:moveTo>
                    <a:pt x="693" y="427"/>
                  </a:moveTo>
                  <a:lnTo>
                    <a:pt x="693" y="428"/>
                  </a:lnTo>
                  <a:lnTo>
                    <a:pt x="693" y="427"/>
                  </a:lnTo>
                  <a:close/>
                  <a:moveTo>
                    <a:pt x="100" y="79"/>
                  </a:moveTo>
                  <a:lnTo>
                    <a:pt x="98" y="79"/>
                  </a:lnTo>
                  <a:lnTo>
                    <a:pt x="100" y="79"/>
                  </a:lnTo>
                  <a:lnTo>
                    <a:pt x="100" y="77"/>
                  </a:lnTo>
                  <a:lnTo>
                    <a:pt x="100" y="79"/>
                  </a:lnTo>
                  <a:close/>
                  <a:moveTo>
                    <a:pt x="165" y="135"/>
                  </a:moveTo>
                  <a:lnTo>
                    <a:pt x="165" y="133"/>
                  </a:lnTo>
                  <a:lnTo>
                    <a:pt x="165" y="135"/>
                  </a:lnTo>
                  <a:close/>
                  <a:moveTo>
                    <a:pt x="125" y="100"/>
                  </a:moveTo>
                  <a:lnTo>
                    <a:pt x="125" y="98"/>
                  </a:lnTo>
                  <a:lnTo>
                    <a:pt x="125" y="100"/>
                  </a:lnTo>
                  <a:close/>
                  <a:moveTo>
                    <a:pt x="192" y="192"/>
                  </a:moveTo>
                  <a:lnTo>
                    <a:pt x="194" y="192"/>
                  </a:lnTo>
                  <a:lnTo>
                    <a:pt x="194" y="194"/>
                  </a:lnTo>
                  <a:lnTo>
                    <a:pt x="192" y="194"/>
                  </a:lnTo>
                  <a:lnTo>
                    <a:pt x="192" y="192"/>
                  </a:lnTo>
                  <a:close/>
                  <a:moveTo>
                    <a:pt x="651" y="553"/>
                  </a:moveTo>
                  <a:lnTo>
                    <a:pt x="651" y="555"/>
                  </a:lnTo>
                  <a:lnTo>
                    <a:pt x="651" y="553"/>
                  </a:lnTo>
                  <a:lnTo>
                    <a:pt x="649" y="553"/>
                  </a:lnTo>
                  <a:lnTo>
                    <a:pt x="651" y="553"/>
                  </a:lnTo>
                  <a:close/>
                  <a:moveTo>
                    <a:pt x="640" y="407"/>
                  </a:moveTo>
                  <a:lnTo>
                    <a:pt x="640" y="409"/>
                  </a:lnTo>
                  <a:lnTo>
                    <a:pt x="638" y="409"/>
                  </a:lnTo>
                  <a:lnTo>
                    <a:pt x="640" y="409"/>
                  </a:lnTo>
                  <a:lnTo>
                    <a:pt x="640" y="407"/>
                  </a:lnTo>
                  <a:close/>
                  <a:moveTo>
                    <a:pt x="233" y="183"/>
                  </a:moveTo>
                  <a:lnTo>
                    <a:pt x="231" y="185"/>
                  </a:lnTo>
                  <a:lnTo>
                    <a:pt x="231" y="183"/>
                  </a:lnTo>
                  <a:lnTo>
                    <a:pt x="233" y="183"/>
                  </a:lnTo>
                  <a:close/>
                  <a:moveTo>
                    <a:pt x="294" y="210"/>
                  </a:moveTo>
                  <a:lnTo>
                    <a:pt x="296" y="210"/>
                  </a:lnTo>
                  <a:lnTo>
                    <a:pt x="294" y="210"/>
                  </a:lnTo>
                  <a:close/>
                  <a:moveTo>
                    <a:pt x="713" y="538"/>
                  </a:moveTo>
                  <a:lnTo>
                    <a:pt x="713" y="540"/>
                  </a:lnTo>
                  <a:lnTo>
                    <a:pt x="713" y="538"/>
                  </a:lnTo>
                  <a:lnTo>
                    <a:pt x="713" y="540"/>
                  </a:lnTo>
                  <a:lnTo>
                    <a:pt x="713" y="538"/>
                  </a:lnTo>
                  <a:lnTo>
                    <a:pt x="713" y="540"/>
                  </a:lnTo>
                  <a:lnTo>
                    <a:pt x="713" y="538"/>
                  </a:lnTo>
                  <a:close/>
                  <a:moveTo>
                    <a:pt x="634" y="428"/>
                  </a:moveTo>
                  <a:lnTo>
                    <a:pt x="634" y="430"/>
                  </a:lnTo>
                  <a:lnTo>
                    <a:pt x="636" y="430"/>
                  </a:lnTo>
                  <a:lnTo>
                    <a:pt x="634" y="428"/>
                  </a:lnTo>
                  <a:lnTo>
                    <a:pt x="636" y="428"/>
                  </a:lnTo>
                  <a:lnTo>
                    <a:pt x="636" y="430"/>
                  </a:lnTo>
                  <a:lnTo>
                    <a:pt x="634" y="430"/>
                  </a:lnTo>
                  <a:lnTo>
                    <a:pt x="634" y="428"/>
                  </a:lnTo>
                  <a:close/>
                  <a:moveTo>
                    <a:pt x="549" y="354"/>
                  </a:moveTo>
                  <a:lnTo>
                    <a:pt x="547" y="354"/>
                  </a:lnTo>
                  <a:lnTo>
                    <a:pt x="549" y="354"/>
                  </a:lnTo>
                  <a:lnTo>
                    <a:pt x="547" y="354"/>
                  </a:lnTo>
                  <a:lnTo>
                    <a:pt x="549" y="354"/>
                  </a:lnTo>
                  <a:close/>
                  <a:moveTo>
                    <a:pt x="344" y="200"/>
                  </a:moveTo>
                  <a:lnTo>
                    <a:pt x="346" y="200"/>
                  </a:lnTo>
                  <a:lnTo>
                    <a:pt x="344" y="200"/>
                  </a:lnTo>
                  <a:close/>
                  <a:moveTo>
                    <a:pt x="271" y="208"/>
                  </a:moveTo>
                  <a:lnTo>
                    <a:pt x="269" y="208"/>
                  </a:lnTo>
                  <a:lnTo>
                    <a:pt x="269" y="206"/>
                  </a:lnTo>
                  <a:lnTo>
                    <a:pt x="271" y="206"/>
                  </a:lnTo>
                  <a:lnTo>
                    <a:pt x="271" y="208"/>
                  </a:lnTo>
                  <a:close/>
                  <a:moveTo>
                    <a:pt x="198" y="160"/>
                  </a:moveTo>
                  <a:lnTo>
                    <a:pt x="196" y="160"/>
                  </a:lnTo>
                  <a:lnTo>
                    <a:pt x="198" y="160"/>
                  </a:lnTo>
                  <a:close/>
                  <a:moveTo>
                    <a:pt x="19" y="14"/>
                  </a:moveTo>
                  <a:lnTo>
                    <a:pt x="19" y="16"/>
                  </a:lnTo>
                  <a:lnTo>
                    <a:pt x="19" y="14"/>
                  </a:lnTo>
                  <a:close/>
                  <a:moveTo>
                    <a:pt x="659" y="536"/>
                  </a:moveTo>
                  <a:lnTo>
                    <a:pt x="659" y="538"/>
                  </a:lnTo>
                  <a:lnTo>
                    <a:pt x="659" y="536"/>
                  </a:lnTo>
                  <a:close/>
                  <a:moveTo>
                    <a:pt x="632" y="425"/>
                  </a:moveTo>
                  <a:lnTo>
                    <a:pt x="632" y="427"/>
                  </a:lnTo>
                  <a:lnTo>
                    <a:pt x="630" y="427"/>
                  </a:lnTo>
                  <a:lnTo>
                    <a:pt x="630" y="425"/>
                  </a:lnTo>
                  <a:lnTo>
                    <a:pt x="632" y="425"/>
                  </a:lnTo>
                  <a:close/>
                  <a:moveTo>
                    <a:pt x="732" y="488"/>
                  </a:moveTo>
                  <a:lnTo>
                    <a:pt x="732" y="490"/>
                  </a:lnTo>
                  <a:lnTo>
                    <a:pt x="732" y="488"/>
                  </a:lnTo>
                  <a:close/>
                  <a:moveTo>
                    <a:pt x="530" y="334"/>
                  </a:moveTo>
                  <a:lnTo>
                    <a:pt x="528" y="334"/>
                  </a:lnTo>
                  <a:lnTo>
                    <a:pt x="530" y="334"/>
                  </a:lnTo>
                  <a:lnTo>
                    <a:pt x="528" y="334"/>
                  </a:lnTo>
                  <a:lnTo>
                    <a:pt x="530" y="334"/>
                  </a:lnTo>
                  <a:close/>
                  <a:moveTo>
                    <a:pt x="538" y="356"/>
                  </a:moveTo>
                  <a:lnTo>
                    <a:pt x="536" y="356"/>
                  </a:lnTo>
                  <a:lnTo>
                    <a:pt x="538" y="356"/>
                  </a:lnTo>
                  <a:close/>
                  <a:moveTo>
                    <a:pt x="638" y="409"/>
                  </a:moveTo>
                  <a:lnTo>
                    <a:pt x="638" y="411"/>
                  </a:lnTo>
                  <a:lnTo>
                    <a:pt x="638" y="409"/>
                  </a:lnTo>
                  <a:close/>
                  <a:moveTo>
                    <a:pt x="595" y="586"/>
                  </a:moveTo>
                  <a:lnTo>
                    <a:pt x="597" y="586"/>
                  </a:lnTo>
                  <a:lnTo>
                    <a:pt x="597" y="588"/>
                  </a:lnTo>
                  <a:lnTo>
                    <a:pt x="597" y="586"/>
                  </a:lnTo>
                  <a:lnTo>
                    <a:pt x="597" y="588"/>
                  </a:lnTo>
                  <a:lnTo>
                    <a:pt x="597" y="586"/>
                  </a:lnTo>
                  <a:lnTo>
                    <a:pt x="595" y="586"/>
                  </a:lnTo>
                  <a:lnTo>
                    <a:pt x="595" y="588"/>
                  </a:lnTo>
                  <a:lnTo>
                    <a:pt x="595" y="586"/>
                  </a:lnTo>
                  <a:lnTo>
                    <a:pt x="595" y="588"/>
                  </a:lnTo>
                  <a:lnTo>
                    <a:pt x="595" y="586"/>
                  </a:lnTo>
                  <a:close/>
                  <a:moveTo>
                    <a:pt x="634" y="417"/>
                  </a:moveTo>
                  <a:lnTo>
                    <a:pt x="636" y="417"/>
                  </a:lnTo>
                  <a:lnTo>
                    <a:pt x="636" y="419"/>
                  </a:lnTo>
                  <a:lnTo>
                    <a:pt x="634" y="419"/>
                  </a:lnTo>
                  <a:lnTo>
                    <a:pt x="634" y="417"/>
                  </a:lnTo>
                  <a:close/>
                  <a:moveTo>
                    <a:pt x="281" y="212"/>
                  </a:moveTo>
                  <a:lnTo>
                    <a:pt x="281" y="213"/>
                  </a:lnTo>
                  <a:lnTo>
                    <a:pt x="279" y="212"/>
                  </a:lnTo>
                  <a:lnTo>
                    <a:pt x="281" y="212"/>
                  </a:lnTo>
                  <a:close/>
                  <a:moveTo>
                    <a:pt x="690" y="425"/>
                  </a:moveTo>
                  <a:lnTo>
                    <a:pt x="690" y="423"/>
                  </a:lnTo>
                  <a:lnTo>
                    <a:pt x="691" y="423"/>
                  </a:lnTo>
                  <a:lnTo>
                    <a:pt x="691" y="425"/>
                  </a:lnTo>
                  <a:lnTo>
                    <a:pt x="690" y="425"/>
                  </a:lnTo>
                  <a:close/>
                  <a:moveTo>
                    <a:pt x="309" y="212"/>
                  </a:moveTo>
                  <a:lnTo>
                    <a:pt x="311" y="212"/>
                  </a:lnTo>
                  <a:lnTo>
                    <a:pt x="309" y="212"/>
                  </a:lnTo>
                  <a:close/>
                  <a:moveTo>
                    <a:pt x="446" y="233"/>
                  </a:moveTo>
                  <a:lnTo>
                    <a:pt x="446" y="235"/>
                  </a:lnTo>
                  <a:lnTo>
                    <a:pt x="446" y="233"/>
                  </a:lnTo>
                  <a:close/>
                  <a:moveTo>
                    <a:pt x="263" y="196"/>
                  </a:moveTo>
                  <a:lnTo>
                    <a:pt x="263" y="194"/>
                  </a:lnTo>
                  <a:lnTo>
                    <a:pt x="263" y="196"/>
                  </a:lnTo>
                  <a:close/>
                  <a:moveTo>
                    <a:pt x="513" y="298"/>
                  </a:moveTo>
                  <a:lnTo>
                    <a:pt x="513" y="296"/>
                  </a:lnTo>
                  <a:lnTo>
                    <a:pt x="515" y="296"/>
                  </a:lnTo>
                  <a:lnTo>
                    <a:pt x="513" y="298"/>
                  </a:lnTo>
                  <a:close/>
                  <a:moveTo>
                    <a:pt x="271" y="223"/>
                  </a:moveTo>
                  <a:lnTo>
                    <a:pt x="273" y="223"/>
                  </a:lnTo>
                  <a:lnTo>
                    <a:pt x="271" y="223"/>
                  </a:lnTo>
                  <a:close/>
                  <a:moveTo>
                    <a:pt x="215" y="185"/>
                  </a:moveTo>
                  <a:lnTo>
                    <a:pt x="217" y="185"/>
                  </a:lnTo>
                  <a:lnTo>
                    <a:pt x="215" y="185"/>
                  </a:lnTo>
                  <a:lnTo>
                    <a:pt x="215" y="187"/>
                  </a:lnTo>
                  <a:lnTo>
                    <a:pt x="215" y="185"/>
                  </a:lnTo>
                  <a:close/>
                  <a:moveTo>
                    <a:pt x="651" y="551"/>
                  </a:moveTo>
                  <a:lnTo>
                    <a:pt x="653" y="551"/>
                  </a:lnTo>
                  <a:lnTo>
                    <a:pt x="651" y="551"/>
                  </a:lnTo>
                  <a:close/>
                  <a:moveTo>
                    <a:pt x="231" y="187"/>
                  </a:moveTo>
                  <a:lnTo>
                    <a:pt x="231" y="185"/>
                  </a:lnTo>
                  <a:lnTo>
                    <a:pt x="231" y="187"/>
                  </a:lnTo>
                  <a:close/>
                  <a:moveTo>
                    <a:pt x="350" y="204"/>
                  </a:moveTo>
                  <a:lnTo>
                    <a:pt x="350" y="206"/>
                  </a:lnTo>
                  <a:lnTo>
                    <a:pt x="350" y="204"/>
                  </a:lnTo>
                  <a:close/>
                  <a:moveTo>
                    <a:pt x="227" y="196"/>
                  </a:moveTo>
                  <a:lnTo>
                    <a:pt x="225" y="196"/>
                  </a:lnTo>
                  <a:lnTo>
                    <a:pt x="225" y="194"/>
                  </a:lnTo>
                  <a:lnTo>
                    <a:pt x="227" y="194"/>
                  </a:lnTo>
                  <a:lnTo>
                    <a:pt x="227" y="196"/>
                  </a:lnTo>
                  <a:close/>
                  <a:moveTo>
                    <a:pt x="697" y="436"/>
                  </a:moveTo>
                  <a:lnTo>
                    <a:pt x="697" y="438"/>
                  </a:lnTo>
                  <a:lnTo>
                    <a:pt x="695" y="438"/>
                  </a:lnTo>
                  <a:lnTo>
                    <a:pt x="697" y="438"/>
                  </a:lnTo>
                  <a:lnTo>
                    <a:pt x="697" y="436"/>
                  </a:lnTo>
                  <a:close/>
                  <a:moveTo>
                    <a:pt x="665" y="398"/>
                  </a:moveTo>
                  <a:lnTo>
                    <a:pt x="665" y="400"/>
                  </a:lnTo>
                  <a:lnTo>
                    <a:pt x="665" y="398"/>
                  </a:lnTo>
                  <a:close/>
                  <a:moveTo>
                    <a:pt x="474" y="244"/>
                  </a:moveTo>
                  <a:lnTo>
                    <a:pt x="476" y="244"/>
                  </a:lnTo>
                  <a:lnTo>
                    <a:pt x="474" y="244"/>
                  </a:lnTo>
                  <a:close/>
                  <a:moveTo>
                    <a:pt x="507" y="294"/>
                  </a:moveTo>
                  <a:lnTo>
                    <a:pt x="507" y="296"/>
                  </a:lnTo>
                  <a:lnTo>
                    <a:pt x="507" y="294"/>
                  </a:lnTo>
                  <a:close/>
                  <a:moveTo>
                    <a:pt x="186" y="183"/>
                  </a:moveTo>
                  <a:lnTo>
                    <a:pt x="188" y="183"/>
                  </a:lnTo>
                  <a:lnTo>
                    <a:pt x="186" y="183"/>
                  </a:lnTo>
                  <a:close/>
                  <a:moveTo>
                    <a:pt x="188" y="185"/>
                  </a:moveTo>
                  <a:lnTo>
                    <a:pt x="190" y="185"/>
                  </a:lnTo>
                  <a:lnTo>
                    <a:pt x="188" y="185"/>
                  </a:lnTo>
                  <a:close/>
                  <a:moveTo>
                    <a:pt x="718" y="509"/>
                  </a:moveTo>
                  <a:lnTo>
                    <a:pt x="718" y="511"/>
                  </a:lnTo>
                  <a:lnTo>
                    <a:pt x="718" y="509"/>
                  </a:lnTo>
                  <a:close/>
                  <a:moveTo>
                    <a:pt x="209" y="156"/>
                  </a:moveTo>
                  <a:lnTo>
                    <a:pt x="211" y="156"/>
                  </a:lnTo>
                  <a:lnTo>
                    <a:pt x="209" y="156"/>
                  </a:lnTo>
                  <a:close/>
                  <a:moveTo>
                    <a:pt x="206" y="167"/>
                  </a:moveTo>
                  <a:lnTo>
                    <a:pt x="206" y="165"/>
                  </a:lnTo>
                  <a:lnTo>
                    <a:pt x="206" y="167"/>
                  </a:lnTo>
                  <a:close/>
                  <a:moveTo>
                    <a:pt x="730" y="511"/>
                  </a:moveTo>
                  <a:lnTo>
                    <a:pt x="730" y="509"/>
                  </a:lnTo>
                  <a:lnTo>
                    <a:pt x="730" y="511"/>
                  </a:lnTo>
                  <a:close/>
                  <a:moveTo>
                    <a:pt x="728" y="513"/>
                  </a:moveTo>
                  <a:lnTo>
                    <a:pt x="728" y="511"/>
                  </a:lnTo>
                  <a:lnTo>
                    <a:pt x="728" y="513"/>
                  </a:lnTo>
                  <a:close/>
                  <a:moveTo>
                    <a:pt x="613" y="436"/>
                  </a:moveTo>
                  <a:lnTo>
                    <a:pt x="615" y="436"/>
                  </a:lnTo>
                  <a:lnTo>
                    <a:pt x="613" y="436"/>
                  </a:lnTo>
                  <a:lnTo>
                    <a:pt x="613" y="438"/>
                  </a:lnTo>
                  <a:lnTo>
                    <a:pt x="613" y="436"/>
                  </a:lnTo>
                  <a:close/>
                  <a:moveTo>
                    <a:pt x="699" y="427"/>
                  </a:moveTo>
                  <a:lnTo>
                    <a:pt x="697" y="427"/>
                  </a:lnTo>
                  <a:lnTo>
                    <a:pt x="699" y="427"/>
                  </a:lnTo>
                  <a:lnTo>
                    <a:pt x="697" y="427"/>
                  </a:lnTo>
                  <a:lnTo>
                    <a:pt x="699" y="427"/>
                  </a:lnTo>
                  <a:close/>
                  <a:moveTo>
                    <a:pt x="490" y="277"/>
                  </a:moveTo>
                  <a:lnTo>
                    <a:pt x="492" y="277"/>
                  </a:lnTo>
                  <a:lnTo>
                    <a:pt x="490" y="277"/>
                  </a:lnTo>
                  <a:close/>
                  <a:moveTo>
                    <a:pt x="490" y="290"/>
                  </a:moveTo>
                  <a:lnTo>
                    <a:pt x="490" y="288"/>
                  </a:lnTo>
                  <a:lnTo>
                    <a:pt x="490" y="290"/>
                  </a:lnTo>
                  <a:close/>
                  <a:moveTo>
                    <a:pt x="329" y="215"/>
                  </a:moveTo>
                  <a:lnTo>
                    <a:pt x="327" y="215"/>
                  </a:lnTo>
                  <a:lnTo>
                    <a:pt x="327" y="213"/>
                  </a:lnTo>
                  <a:lnTo>
                    <a:pt x="329" y="213"/>
                  </a:lnTo>
                  <a:lnTo>
                    <a:pt x="329" y="215"/>
                  </a:lnTo>
                  <a:close/>
                  <a:moveTo>
                    <a:pt x="634" y="417"/>
                  </a:moveTo>
                  <a:lnTo>
                    <a:pt x="634" y="419"/>
                  </a:lnTo>
                  <a:lnTo>
                    <a:pt x="634" y="417"/>
                  </a:lnTo>
                  <a:close/>
                  <a:moveTo>
                    <a:pt x="161" y="121"/>
                  </a:moveTo>
                  <a:lnTo>
                    <a:pt x="161" y="119"/>
                  </a:lnTo>
                  <a:lnTo>
                    <a:pt x="161" y="121"/>
                  </a:lnTo>
                  <a:close/>
                  <a:moveTo>
                    <a:pt x="396" y="206"/>
                  </a:moveTo>
                  <a:lnTo>
                    <a:pt x="396" y="208"/>
                  </a:lnTo>
                  <a:lnTo>
                    <a:pt x="396" y="206"/>
                  </a:lnTo>
                  <a:close/>
                  <a:moveTo>
                    <a:pt x="257" y="202"/>
                  </a:moveTo>
                  <a:lnTo>
                    <a:pt x="257" y="204"/>
                  </a:lnTo>
                  <a:lnTo>
                    <a:pt x="257" y="202"/>
                  </a:lnTo>
                  <a:close/>
                  <a:moveTo>
                    <a:pt x="480" y="248"/>
                  </a:moveTo>
                  <a:lnTo>
                    <a:pt x="478" y="248"/>
                  </a:lnTo>
                  <a:lnTo>
                    <a:pt x="480" y="248"/>
                  </a:lnTo>
                  <a:close/>
                  <a:moveTo>
                    <a:pt x="290" y="212"/>
                  </a:moveTo>
                  <a:lnTo>
                    <a:pt x="290" y="210"/>
                  </a:lnTo>
                  <a:lnTo>
                    <a:pt x="290" y="212"/>
                  </a:lnTo>
                  <a:close/>
                  <a:moveTo>
                    <a:pt x="288" y="212"/>
                  </a:moveTo>
                  <a:lnTo>
                    <a:pt x="288" y="210"/>
                  </a:lnTo>
                  <a:lnTo>
                    <a:pt x="290" y="210"/>
                  </a:lnTo>
                  <a:lnTo>
                    <a:pt x="290" y="212"/>
                  </a:lnTo>
                  <a:lnTo>
                    <a:pt x="288" y="212"/>
                  </a:lnTo>
                  <a:close/>
                  <a:moveTo>
                    <a:pt x="282" y="204"/>
                  </a:moveTo>
                  <a:lnTo>
                    <a:pt x="281" y="204"/>
                  </a:lnTo>
                  <a:lnTo>
                    <a:pt x="282" y="204"/>
                  </a:lnTo>
                  <a:close/>
                  <a:moveTo>
                    <a:pt x="632" y="411"/>
                  </a:moveTo>
                  <a:lnTo>
                    <a:pt x="630" y="411"/>
                  </a:lnTo>
                  <a:lnTo>
                    <a:pt x="632" y="411"/>
                  </a:lnTo>
                  <a:close/>
                  <a:moveTo>
                    <a:pt x="250" y="206"/>
                  </a:moveTo>
                  <a:lnTo>
                    <a:pt x="252" y="206"/>
                  </a:lnTo>
                  <a:lnTo>
                    <a:pt x="250" y="206"/>
                  </a:lnTo>
                  <a:close/>
                  <a:moveTo>
                    <a:pt x="200" y="165"/>
                  </a:moveTo>
                  <a:lnTo>
                    <a:pt x="200" y="167"/>
                  </a:lnTo>
                  <a:lnTo>
                    <a:pt x="200" y="165"/>
                  </a:lnTo>
                  <a:close/>
                  <a:moveTo>
                    <a:pt x="488" y="292"/>
                  </a:moveTo>
                  <a:lnTo>
                    <a:pt x="488" y="290"/>
                  </a:lnTo>
                  <a:lnTo>
                    <a:pt x="488" y="292"/>
                  </a:lnTo>
                  <a:close/>
                  <a:moveTo>
                    <a:pt x="200" y="156"/>
                  </a:moveTo>
                  <a:lnTo>
                    <a:pt x="198" y="156"/>
                  </a:lnTo>
                  <a:lnTo>
                    <a:pt x="200" y="156"/>
                  </a:lnTo>
                  <a:close/>
                  <a:moveTo>
                    <a:pt x="213" y="179"/>
                  </a:moveTo>
                  <a:lnTo>
                    <a:pt x="213" y="177"/>
                  </a:lnTo>
                  <a:lnTo>
                    <a:pt x="213" y="179"/>
                  </a:lnTo>
                  <a:close/>
                  <a:moveTo>
                    <a:pt x="271" y="219"/>
                  </a:moveTo>
                  <a:lnTo>
                    <a:pt x="271" y="217"/>
                  </a:lnTo>
                  <a:lnTo>
                    <a:pt x="271" y="219"/>
                  </a:lnTo>
                  <a:close/>
                  <a:moveTo>
                    <a:pt x="490" y="269"/>
                  </a:moveTo>
                  <a:lnTo>
                    <a:pt x="490" y="271"/>
                  </a:lnTo>
                  <a:lnTo>
                    <a:pt x="490" y="269"/>
                  </a:lnTo>
                  <a:lnTo>
                    <a:pt x="490" y="271"/>
                  </a:lnTo>
                  <a:lnTo>
                    <a:pt x="490" y="269"/>
                  </a:lnTo>
                  <a:close/>
                  <a:moveTo>
                    <a:pt x="158" y="114"/>
                  </a:moveTo>
                  <a:lnTo>
                    <a:pt x="156" y="114"/>
                  </a:lnTo>
                  <a:lnTo>
                    <a:pt x="158" y="114"/>
                  </a:lnTo>
                  <a:close/>
                  <a:moveTo>
                    <a:pt x="209" y="150"/>
                  </a:moveTo>
                  <a:lnTo>
                    <a:pt x="209" y="152"/>
                  </a:lnTo>
                  <a:lnTo>
                    <a:pt x="209" y="150"/>
                  </a:lnTo>
                  <a:close/>
                  <a:moveTo>
                    <a:pt x="21" y="12"/>
                  </a:moveTo>
                  <a:lnTo>
                    <a:pt x="21" y="14"/>
                  </a:lnTo>
                  <a:lnTo>
                    <a:pt x="23" y="14"/>
                  </a:lnTo>
                  <a:lnTo>
                    <a:pt x="21" y="14"/>
                  </a:lnTo>
                  <a:lnTo>
                    <a:pt x="21" y="12"/>
                  </a:lnTo>
                  <a:close/>
                  <a:moveTo>
                    <a:pt x="667" y="551"/>
                  </a:moveTo>
                  <a:lnTo>
                    <a:pt x="667" y="553"/>
                  </a:lnTo>
                  <a:lnTo>
                    <a:pt x="665" y="553"/>
                  </a:lnTo>
                  <a:lnTo>
                    <a:pt x="667" y="553"/>
                  </a:lnTo>
                  <a:lnTo>
                    <a:pt x="667" y="551"/>
                  </a:lnTo>
                  <a:close/>
                  <a:moveTo>
                    <a:pt x="434" y="236"/>
                  </a:moveTo>
                  <a:lnTo>
                    <a:pt x="432" y="236"/>
                  </a:lnTo>
                  <a:lnTo>
                    <a:pt x="434" y="236"/>
                  </a:lnTo>
                  <a:close/>
                  <a:moveTo>
                    <a:pt x="367" y="208"/>
                  </a:moveTo>
                  <a:lnTo>
                    <a:pt x="365" y="208"/>
                  </a:lnTo>
                  <a:lnTo>
                    <a:pt x="365" y="206"/>
                  </a:lnTo>
                  <a:lnTo>
                    <a:pt x="367" y="208"/>
                  </a:lnTo>
                  <a:close/>
                  <a:moveTo>
                    <a:pt x="209" y="187"/>
                  </a:moveTo>
                  <a:lnTo>
                    <a:pt x="208" y="187"/>
                  </a:lnTo>
                  <a:lnTo>
                    <a:pt x="209" y="187"/>
                  </a:lnTo>
                  <a:close/>
                  <a:moveTo>
                    <a:pt x="699" y="432"/>
                  </a:moveTo>
                  <a:lnTo>
                    <a:pt x="701" y="432"/>
                  </a:lnTo>
                  <a:lnTo>
                    <a:pt x="701" y="434"/>
                  </a:lnTo>
                  <a:lnTo>
                    <a:pt x="699" y="432"/>
                  </a:lnTo>
                  <a:close/>
                  <a:moveTo>
                    <a:pt x="697" y="440"/>
                  </a:moveTo>
                  <a:lnTo>
                    <a:pt x="697" y="442"/>
                  </a:lnTo>
                  <a:lnTo>
                    <a:pt x="695" y="442"/>
                  </a:lnTo>
                  <a:lnTo>
                    <a:pt x="697" y="442"/>
                  </a:lnTo>
                  <a:lnTo>
                    <a:pt x="697" y="440"/>
                  </a:lnTo>
                  <a:lnTo>
                    <a:pt x="697" y="442"/>
                  </a:lnTo>
                  <a:lnTo>
                    <a:pt x="697" y="440"/>
                  </a:lnTo>
                  <a:close/>
                  <a:moveTo>
                    <a:pt x="511" y="405"/>
                  </a:moveTo>
                  <a:lnTo>
                    <a:pt x="511" y="404"/>
                  </a:lnTo>
                  <a:lnTo>
                    <a:pt x="511" y="405"/>
                  </a:lnTo>
                  <a:close/>
                  <a:moveTo>
                    <a:pt x="202" y="179"/>
                  </a:moveTo>
                  <a:lnTo>
                    <a:pt x="202" y="177"/>
                  </a:lnTo>
                  <a:lnTo>
                    <a:pt x="202" y="179"/>
                  </a:lnTo>
                  <a:close/>
                  <a:moveTo>
                    <a:pt x="557" y="453"/>
                  </a:moveTo>
                  <a:lnTo>
                    <a:pt x="555" y="453"/>
                  </a:lnTo>
                  <a:lnTo>
                    <a:pt x="557" y="453"/>
                  </a:lnTo>
                  <a:lnTo>
                    <a:pt x="557" y="452"/>
                  </a:lnTo>
                  <a:lnTo>
                    <a:pt x="557" y="453"/>
                  </a:lnTo>
                  <a:close/>
                  <a:moveTo>
                    <a:pt x="544" y="329"/>
                  </a:moveTo>
                  <a:lnTo>
                    <a:pt x="546" y="329"/>
                  </a:lnTo>
                  <a:lnTo>
                    <a:pt x="546" y="331"/>
                  </a:lnTo>
                  <a:lnTo>
                    <a:pt x="544" y="331"/>
                  </a:lnTo>
                  <a:lnTo>
                    <a:pt x="544" y="329"/>
                  </a:lnTo>
                  <a:close/>
                  <a:moveTo>
                    <a:pt x="209" y="160"/>
                  </a:moveTo>
                  <a:lnTo>
                    <a:pt x="209" y="158"/>
                  </a:lnTo>
                  <a:lnTo>
                    <a:pt x="211" y="158"/>
                  </a:lnTo>
                  <a:lnTo>
                    <a:pt x="209" y="160"/>
                  </a:lnTo>
                  <a:close/>
                  <a:moveTo>
                    <a:pt x="186" y="137"/>
                  </a:moveTo>
                  <a:lnTo>
                    <a:pt x="185" y="137"/>
                  </a:lnTo>
                  <a:lnTo>
                    <a:pt x="186" y="137"/>
                  </a:lnTo>
                  <a:close/>
                  <a:moveTo>
                    <a:pt x="321" y="202"/>
                  </a:moveTo>
                  <a:lnTo>
                    <a:pt x="323" y="204"/>
                  </a:lnTo>
                  <a:lnTo>
                    <a:pt x="321" y="204"/>
                  </a:lnTo>
                  <a:lnTo>
                    <a:pt x="321" y="202"/>
                  </a:lnTo>
                  <a:close/>
                  <a:moveTo>
                    <a:pt x="392" y="212"/>
                  </a:moveTo>
                  <a:lnTo>
                    <a:pt x="394" y="212"/>
                  </a:lnTo>
                  <a:lnTo>
                    <a:pt x="392" y="212"/>
                  </a:lnTo>
                  <a:close/>
                  <a:moveTo>
                    <a:pt x="363" y="206"/>
                  </a:moveTo>
                  <a:lnTo>
                    <a:pt x="363" y="208"/>
                  </a:lnTo>
                  <a:lnTo>
                    <a:pt x="363" y="206"/>
                  </a:lnTo>
                  <a:close/>
                  <a:moveTo>
                    <a:pt x="346" y="202"/>
                  </a:moveTo>
                  <a:lnTo>
                    <a:pt x="346" y="200"/>
                  </a:lnTo>
                  <a:lnTo>
                    <a:pt x="346" y="202"/>
                  </a:lnTo>
                  <a:close/>
                  <a:moveTo>
                    <a:pt x="271" y="225"/>
                  </a:moveTo>
                  <a:lnTo>
                    <a:pt x="271" y="223"/>
                  </a:lnTo>
                  <a:lnTo>
                    <a:pt x="271" y="225"/>
                  </a:lnTo>
                  <a:close/>
                  <a:moveTo>
                    <a:pt x="211" y="158"/>
                  </a:moveTo>
                  <a:lnTo>
                    <a:pt x="213" y="158"/>
                  </a:lnTo>
                  <a:lnTo>
                    <a:pt x="211" y="158"/>
                  </a:lnTo>
                  <a:close/>
                  <a:moveTo>
                    <a:pt x="240" y="188"/>
                  </a:moveTo>
                  <a:lnTo>
                    <a:pt x="240" y="190"/>
                  </a:lnTo>
                  <a:lnTo>
                    <a:pt x="240" y="188"/>
                  </a:lnTo>
                  <a:close/>
                  <a:moveTo>
                    <a:pt x="269" y="206"/>
                  </a:moveTo>
                  <a:lnTo>
                    <a:pt x="267" y="206"/>
                  </a:lnTo>
                  <a:lnTo>
                    <a:pt x="269" y="206"/>
                  </a:lnTo>
                  <a:close/>
                  <a:moveTo>
                    <a:pt x="690" y="423"/>
                  </a:moveTo>
                  <a:lnTo>
                    <a:pt x="691" y="423"/>
                  </a:lnTo>
                  <a:lnTo>
                    <a:pt x="690" y="423"/>
                  </a:lnTo>
                  <a:close/>
                  <a:moveTo>
                    <a:pt x="259" y="198"/>
                  </a:moveTo>
                  <a:lnTo>
                    <a:pt x="259" y="200"/>
                  </a:lnTo>
                  <a:lnTo>
                    <a:pt x="259" y="198"/>
                  </a:lnTo>
                  <a:close/>
                  <a:moveTo>
                    <a:pt x="509" y="296"/>
                  </a:moveTo>
                  <a:lnTo>
                    <a:pt x="509" y="294"/>
                  </a:lnTo>
                  <a:lnTo>
                    <a:pt x="509" y="296"/>
                  </a:lnTo>
                  <a:close/>
                  <a:moveTo>
                    <a:pt x="594" y="440"/>
                  </a:moveTo>
                  <a:lnTo>
                    <a:pt x="595" y="440"/>
                  </a:lnTo>
                  <a:lnTo>
                    <a:pt x="594" y="440"/>
                  </a:lnTo>
                  <a:lnTo>
                    <a:pt x="594" y="442"/>
                  </a:lnTo>
                  <a:lnTo>
                    <a:pt x="594" y="440"/>
                  </a:lnTo>
                  <a:lnTo>
                    <a:pt x="595" y="440"/>
                  </a:lnTo>
                  <a:lnTo>
                    <a:pt x="594" y="440"/>
                  </a:lnTo>
                  <a:close/>
                  <a:moveTo>
                    <a:pt x="630" y="425"/>
                  </a:moveTo>
                  <a:lnTo>
                    <a:pt x="628" y="425"/>
                  </a:lnTo>
                  <a:lnTo>
                    <a:pt x="630" y="425"/>
                  </a:lnTo>
                  <a:lnTo>
                    <a:pt x="628" y="425"/>
                  </a:lnTo>
                  <a:lnTo>
                    <a:pt x="630" y="425"/>
                  </a:lnTo>
                  <a:close/>
                  <a:moveTo>
                    <a:pt x="511" y="377"/>
                  </a:moveTo>
                  <a:lnTo>
                    <a:pt x="511" y="379"/>
                  </a:lnTo>
                  <a:lnTo>
                    <a:pt x="511" y="377"/>
                  </a:lnTo>
                  <a:close/>
                  <a:moveTo>
                    <a:pt x="513" y="417"/>
                  </a:moveTo>
                  <a:lnTo>
                    <a:pt x="511" y="417"/>
                  </a:lnTo>
                  <a:lnTo>
                    <a:pt x="513" y="417"/>
                  </a:lnTo>
                  <a:close/>
                  <a:moveTo>
                    <a:pt x="428" y="238"/>
                  </a:moveTo>
                  <a:lnTo>
                    <a:pt x="428" y="240"/>
                  </a:lnTo>
                  <a:lnTo>
                    <a:pt x="430" y="240"/>
                  </a:lnTo>
                  <a:lnTo>
                    <a:pt x="428" y="240"/>
                  </a:lnTo>
                  <a:lnTo>
                    <a:pt x="428" y="238"/>
                  </a:lnTo>
                  <a:close/>
                  <a:moveTo>
                    <a:pt x="196" y="187"/>
                  </a:moveTo>
                  <a:lnTo>
                    <a:pt x="196" y="185"/>
                  </a:lnTo>
                  <a:lnTo>
                    <a:pt x="196" y="187"/>
                  </a:lnTo>
                  <a:close/>
                  <a:moveTo>
                    <a:pt x="14" y="4"/>
                  </a:moveTo>
                  <a:lnTo>
                    <a:pt x="14" y="6"/>
                  </a:lnTo>
                  <a:lnTo>
                    <a:pt x="12" y="6"/>
                  </a:lnTo>
                  <a:lnTo>
                    <a:pt x="14" y="6"/>
                  </a:lnTo>
                  <a:lnTo>
                    <a:pt x="12" y="6"/>
                  </a:lnTo>
                  <a:lnTo>
                    <a:pt x="12" y="4"/>
                  </a:lnTo>
                  <a:lnTo>
                    <a:pt x="14" y="4"/>
                  </a:lnTo>
                  <a:close/>
                  <a:moveTo>
                    <a:pt x="269" y="208"/>
                  </a:moveTo>
                  <a:lnTo>
                    <a:pt x="267" y="208"/>
                  </a:lnTo>
                  <a:lnTo>
                    <a:pt x="269" y="208"/>
                  </a:lnTo>
                  <a:close/>
                  <a:moveTo>
                    <a:pt x="307" y="206"/>
                  </a:moveTo>
                  <a:lnTo>
                    <a:pt x="307" y="204"/>
                  </a:lnTo>
                  <a:lnTo>
                    <a:pt x="307" y="206"/>
                  </a:lnTo>
                  <a:close/>
                  <a:moveTo>
                    <a:pt x="202" y="164"/>
                  </a:moveTo>
                  <a:lnTo>
                    <a:pt x="200" y="164"/>
                  </a:lnTo>
                  <a:lnTo>
                    <a:pt x="200" y="162"/>
                  </a:lnTo>
                  <a:lnTo>
                    <a:pt x="202" y="162"/>
                  </a:lnTo>
                  <a:lnTo>
                    <a:pt x="202" y="164"/>
                  </a:lnTo>
                  <a:close/>
                  <a:moveTo>
                    <a:pt x="290" y="204"/>
                  </a:moveTo>
                  <a:lnTo>
                    <a:pt x="292" y="204"/>
                  </a:lnTo>
                  <a:lnTo>
                    <a:pt x="290" y="204"/>
                  </a:lnTo>
                  <a:lnTo>
                    <a:pt x="292" y="204"/>
                  </a:lnTo>
                  <a:lnTo>
                    <a:pt x="290" y="204"/>
                  </a:lnTo>
                  <a:close/>
                  <a:moveTo>
                    <a:pt x="511" y="382"/>
                  </a:moveTo>
                  <a:lnTo>
                    <a:pt x="513" y="382"/>
                  </a:lnTo>
                  <a:lnTo>
                    <a:pt x="513" y="384"/>
                  </a:lnTo>
                  <a:lnTo>
                    <a:pt x="511" y="384"/>
                  </a:lnTo>
                  <a:lnTo>
                    <a:pt x="511" y="382"/>
                  </a:lnTo>
                  <a:close/>
                  <a:moveTo>
                    <a:pt x="209" y="185"/>
                  </a:moveTo>
                  <a:lnTo>
                    <a:pt x="211" y="185"/>
                  </a:lnTo>
                  <a:lnTo>
                    <a:pt x="209" y="185"/>
                  </a:lnTo>
                  <a:close/>
                  <a:moveTo>
                    <a:pt x="279" y="204"/>
                  </a:moveTo>
                  <a:lnTo>
                    <a:pt x="277" y="204"/>
                  </a:lnTo>
                  <a:lnTo>
                    <a:pt x="279" y="204"/>
                  </a:lnTo>
                  <a:close/>
                  <a:moveTo>
                    <a:pt x="175" y="121"/>
                  </a:moveTo>
                  <a:lnTo>
                    <a:pt x="173" y="121"/>
                  </a:lnTo>
                  <a:lnTo>
                    <a:pt x="173" y="119"/>
                  </a:lnTo>
                  <a:lnTo>
                    <a:pt x="175" y="119"/>
                  </a:lnTo>
                  <a:lnTo>
                    <a:pt x="175" y="121"/>
                  </a:lnTo>
                  <a:close/>
                  <a:moveTo>
                    <a:pt x="279" y="202"/>
                  </a:moveTo>
                  <a:lnTo>
                    <a:pt x="279" y="200"/>
                  </a:lnTo>
                  <a:lnTo>
                    <a:pt x="279" y="202"/>
                  </a:lnTo>
                  <a:close/>
                  <a:moveTo>
                    <a:pt x="229" y="175"/>
                  </a:moveTo>
                  <a:lnTo>
                    <a:pt x="231" y="175"/>
                  </a:lnTo>
                  <a:lnTo>
                    <a:pt x="229" y="175"/>
                  </a:lnTo>
                  <a:close/>
                  <a:moveTo>
                    <a:pt x="428" y="225"/>
                  </a:moveTo>
                  <a:lnTo>
                    <a:pt x="430" y="225"/>
                  </a:lnTo>
                  <a:lnTo>
                    <a:pt x="428" y="225"/>
                  </a:lnTo>
                  <a:close/>
                  <a:moveTo>
                    <a:pt x="405" y="231"/>
                  </a:moveTo>
                  <a:lnTo>
                    <a:pt x="405" y="229"/>
                  </a:lnTo>
                  <a:lnTo>
                    <a:pt x="405" y="231"/>
                  </a:lnTo>
                  <a:close/>
                  <a:moveTo>
                    <a:pt x="538" y="327"/>
                  </a:moveTo>
                  <a:lnTo>
                    <a:pt x="536" y="327"/>
                  </a:lnTo>
                  <a:lnTo>
                    <a:pt x="538" y="327"/>
                  </a:lnTo>
                  <a:close/>
                  <a:moveTo>
                    <a:pt x="697" y="436"/>
                  </a:moveTo>
                  <a:lnTo>
                    <a:pt x="695" y="436"/>
                  </a:lnTo>
                  <a:lnTo>
                    <a:pt x="697" y="436"/>
                  </a:lnTo>
                  <a:close/>
                  <a:moveTo>
                    <a:pt x="288" y="208"/>
                  </a:moveTo>
                  <a:lnTo>
                    <a:pt x="288" y="206"/>
                  </a:lnTo>
                  <a:lnTo>
                    <a:pt x="290" y="206"/>
                  </a:lnTo>
                  <a:lnTo>
                    <a:pt x="290" y="208"/>
                  </a:lnTo>
                  <a:lnTo>
                    <a:pt x="288" y="208"/>
                  </a:lnTo>
                  <a:close/>
                  <a:moveTo>
                    <a:pt x="640" y="419"/>
                  </a:moveTo>
                  <a:lnTo>
                    <a:pt x="640" y="421"/>
                  </a:lnTo>
                  <a:lnTo>
                    <a:pt x="640" y="419"/>
                  </a:lnTo>
                  <a:close/>
                  <a:moveTo>
                    <a:pt x="732" y="515"/>
                  </a:moveTo>
                  <a:lnTo>
                    <a:pt x="732" y="513"/>
                  </a:lnTo>
                  <a:lnTo>
                    <a:pt x="732" y="515"/>
                  </a:lnTo>
                  <a:close/>
                  <a:moveTo>
                    <a:pt x="613" y="436"/>
                  </a:moveTo>
                  <a:lnTo>
                    <a:pt x="613" y="438"/>
                  </a:lnTo>
                  <a:lnTo>
                    <a:pt x="613" y="436"/>
                  </a:lnTo>
                  <a:close/>
                  <a:moveTo>
                    <a:pt x="695" y="434"/>
                  </a:moveTo>
                  <a:lnTo>
                    <a:pt x="695" y="436"/>
                  </a:lnTo>
                  <a:lnTo>
                    <a:pt x="695" y="434"/>
                  </a:lnTo>
                  <a:close/>
                  <a:moveTo>
                    <a:pt x="638" y="423"/>
                  </a:moveTo>
                  <a:lnTo>
                    <a:pt x="640" y="423"/>
                  </a:lnTo>
                  <a:lnTo>
                    <a:pt x="638" y="423"/>
                  </a:lnTo>
                  <a:close/>
                  <a:moveTo>
                    <a:pt x="490" y="275"/>
                  </a:moveTo>
                  <a:lnTo>
                    <a:pt x="490" y="277"/>
                  </a:lnTo>
                  <a:lnTo>
                    <a:pt x="490" y="275"/>
                  </a:lnTo>
                  <a:close/>
                  <a:moveTo>
                    <a:pt x="674" y="557"/>
                  </a:moveTo>
                  <a:lnTo>
                    <a:pt x="674" y="559"/>
                  </a:lnTo>
                  <a:lnTo>
                    <a:pt x="674" y="557"/>
                  </a:lnTo>
                  <a:lnTo>
                    <a:pt x="674" y="559"/>
                  </a:lnTo>
                  <a:lnTo>
                    <a:pt x="674" y="557"/>
                  </a:lnTo>
                  <a:close/>
                  <a:moveTo>
                    <a:pt x="257" y="198"/>
                  </a:moveTo>
                  <a:lnTo>
                    <a:pt x="259" y="198"/>
                  </a:lnTo>
                  <a:lnTo>
                    <a:pt x="257" y="198"/>
                  </a:lnTo>
                  <a:close/>
                  <a:moveTo>
                    <a:pt x="259" y="196"/>
                  </a:moveTo>
                  <a:lnTo>
                    <a:pt x="257" y="196"/>
                  </a:lnTo>
                  <a:lnTo>
                    <a:pt x="259" y="196"/>
                  </a:lnTo>
                  <a:close/>
                  <a:moveTo>
                    <a:pt x="175" y="114"/>
                  </a:moveTo>
                  <a:lnTo>
                    <a:pt x="173" y="114"/>
                  </a:lnTo>
                  <a:lnTo>
                    <a:pt x="175" y="114"/>
                  </a:lnTo>
                  <a:lnTo>
                    <a:pt x="175" y="112"/>
                  </a:lnTo>
                  <a:lnTo>
                    <a:pt x="175" y="114"/>
                  </a:lnTo>
                  <a:close/>
                  <a:moveTo>
                    <a:pt x="254" y="194"/>
                  </a:moveTo>
                  <a:lnTo>
                    <a:pt x="252" y="194"/>
                  </a:lnTo>
                  <a:lnTo>
                    <a:pt x="254" y="194"/>
                  </a:lnTo>
                  <a:close/>
                  <a:moveTo>
                    <a:pt x="634" y="423"/>
                  </a:moveTo>
                  <a:lnTo>
                    <a:pt x="632" y="423"/>
                  </a:lnTo>
                  <a:lnTo>
                    <a:pt x="632" y="425"/>
                  </a:lnTo>
                  <a:lnTo>
                    <a:pt x="632" y="423"/>
                  </a:lnTo>
                  <a:lnTo>
                    <a:pt x="632" y="425"/>
                  </a:lnTo>
                  <a:lnTo>
                    <a:pt x="632" y="423"/>
                  </a:lnTo>
                  <a:lnTo>
                    <a:pt x="634" y="423"/>
                  </a:lnTo>
                  <a:lnTo>
                    <a:pt x="632" y="423"/>
                  </a:lnTo>
                  <a:lnTo>
                    <a:pt x="634" y="423"/>
                  </a:lnTo>
                  <a:close/>
                  <a:moveTo>
                    <a:pt x="17" y="10"/>
                  </a:moveTo>
                  <a:lnTo>
                    <a:pt x="17" y="12"/>
                  </a:lnTo>
                  <a:lnTo>
                    <a:pt x="17" y="10"/>
                  </a:lnTo>
                  <a:close/>
                  <a:moveTo>
                    <a:pt x="693" y="434"/>
                  </a:moveTo>
                  <a:lnTo>
                    <a:pt x="691" y="434"/>
                  </a:lnTo>
                  <a:lnTo>
                    <a:pt x="693" y="434"/>
                  </a:lnTo>
                  <a:close/>
                  <a:moveTo>
                    <a:pt x="246" y="196"/>
                  </a:moveTo>
                  <a:lnTo>
                    <a:pt x="244" y="196"/>
                  </a:lnTo>
                  <a:lnTo>
                    <a:pt x="244" y="194"/>
                  </a:lnTo>
                  <a:lnTo>
                    <a:pt x="246" y="194"/>
                  </a:lnTo>
                  <a:lnTo>
                    <a:pt x="246" y="196"/>
                  </a:lnTo>
                  <a:close/>
                  <a:moveTo>
                    <a:pt x="394" y="210"/>
                  </a:moveTo>
                  <a:lnTo>
                    <a:pt x="392" y="210"/>
                  </a:lnTo>
                  <a:lnTo>
                    <a:pt x="394" y="210"/>
                  </a:lnTo>
                  <a:close/>
                  <a:moveTo>
                    <a:pt x="279" y="212"/>
                  </a:moveTo>
                  <a:lnTo>
                    <a:pt x="279" y="210"/>
                  </a:lnTo>
                  <a:lnTo>
                    <a:pt x="279" y="212"/>
                  </a:lnTo>
                  <a:close/>
                  <a:moveTo>
                    <a:pt x="402" y="204"/>
                  </a:moveTo>
                  <a:lnTo>
                    <a:pt x="402" y="206"/>
                  </a:lnTo>
                  <a:lnTo>
                    <a:pt x="402" y="204"/>
                  </a:lnTo>
                  <a:close/>
                  <a:moveTo>
                    <a:pt x="227" y="185"/>
                  </a:moveTo>
                  <a:lnTo>
                    <a:pt x="227" y="183"/>
                  </a:lnTo>
                  <a:lnTo>
                    <a:pt x="229" y="183"/>
                  </a:lnTo>
                  <a:lnTo>
                    <a:pt x="227" y="185"/>
                  </a:lnTo>
                  <a:close/>
                  <a:moveTo>
                    <a:pt x="718" y="505"/>
                  </a:moveTo>
                  <a:lnTo>
                    <a:pt x="718" y="507"/>
                  </a:lnTo>
                  <a:lnTo>
                    <a:pt x="718" y="505"/>
                  </a:lnTo>
                  <a:close/>
                  <a:moveTo>
                    <a:pt x="152" y="114"/>
                  </a:moveTo>
                  <a:lnTo>
                    <a:pt x="150" y="114"/>
                  </a:lnTo>
                  <a:lnTo>
                    <a:pt x="152" y="114"/>
                  </a:lnTo>
                  <a:close/>
                  <a:moveTo>
                    <a:pt x="492" y="277"/>
                  </a:moveTo>
                  <a:lnTo>
                    <a:pt x="494" y="277"/>
                  </a:lnTo>
                  <a:lnTo>
                    <a:pt x="492" y="277"/>
                  </a:lnTo>
                  <a:close/>
                  <a:moveTo>
                    <a:pt x="638" y="425"/>
                  </a:moveTo>
                  <a:lnTo>
                    <a:pt x="638" y="427"/>
                  </a:lnTo>
                  <a:lnTo>
                    <a:pt x="638" y="425"/>
                  </a:lnTo>
                  <a:close/>
                  <a:moveTo>
                    <a:pt x="273" y="204"/>
                  </a:moveTo>
                  <a:lnTo>
                    <a:pt x="273" y="206"/>
                  </a:lnTo>
                  <a:lnTo>
                    <a:pt x="273" y="204"/>
                  </a:lnTo>
                  <a:close/>
                  <a:moveTo>
                    <a:pt x="713" y="532"/>
                  </a:moveTo>
                  <a:lnTo>
                    <a:pt x="715" y="532"/>
                  </a:lnTo>
                  <a:lnTo>
                    <a:pt x="713" y="532"/>
                  </a:lnTo>
                  <a:lnTo>
                    <a:pt x="713" y="530"/>
                  </a:lnTo>
                  <a:lnTo>
                    <a:pt x="713" y="532"/>
                  </a:lnTo>
                  <a:close/>
                  <a:moveTo>
                    <a:pt x="10" y="4"/>
                  </a:moveTo>
                  <a:lnTo>
                    <a:pt x="10" y="2"/>
                  </a:lnTo>
                  <a:lnTo>
                    <a:pt x="10" y="4"/>
                  </a:lnTo>
                  <a:close/>
                  <a:moveTo>
                    <a:pt x="200" y="169"/>
                  </a:moveTo>
                  <a:lnTo>
                    <a:pt x="202" y="169"/>
                  </a:lnTo>
                  <a:lnTo>
                    <a:pt x="200" y="169"/>
                  </a:lnTo>
                  <a:close/>
                  <a:moveTo>
                    <a:pt x="691" y="423"/>
                  </a:moveTo>
                  <a:lnTo>
                    <a:pt x="691" y="425"/>
                  </a:lnTo>
                  <a:lnTo>
                    <a:pt x="691" y="423"/>
                  </a:lnTo>
                  <a:close/>
                  <a:moveTo>
                    <a:pt x="208" y="165"/>
                  </a:moveTo>
                  <a:lnTo>
                    <a:pt x="209" y="165"/>
                  </a:lnTo>
                  <a:lnTo>
                    <a:pt x="208" y="165"/>
                  </a:lnTo>
                  <a:close/>
                  <a:moveTo>
                    <a:pt x="405" y="225"/>
                  </a:moveTo>
                  <a:lnTo>
                    <a:pt x="403" y="225"/>
                  </a:lnTo>
                  <a:lnTo>
                    <a:pt x="405" y="225"/>
                  </a:lnTo>
                  <a:close/>
                  <a:moveTo>
                    <a:pt x="217" y="169"/>
                  </a:moveTo>
                  <a:lnTo>
                    <a:pt x="217" y="171"/>
                  </a:lnTo>
                  <a:lnTo>
                    <a:pt x="217" y="169"/>
                  </a:lnTo>
                  <a:close/>
                  <a:moveTo>
                    <a:pt x="605" y="438"/>
                  </a:moveTo>
                  <a:lnTo>
                    <a:pt x="607" y="438"/>
                  </a:lnTo>
                  <a:lnTo>
                    <a:pt x="605" y="438"/>
                  </a:lnTo>
                  <a:lnTo>
                    <a:pt x="607" y="438"/>
                  </a:lnTo>
                  <a:lnTo>
                    <a:pt x="605" y="438"/>
                  </a:lnTo>
                  <a:close/>
                  <a:moveTo>
                    <a:pt x="215" y="188"/>
                  </a:moveTo>
                  <a:lnTo>
                    <a:pt x="217" y="188"/>
                  </a:lnTo>
                  <a:lnTo>
                    <a:pt x="215" y="188"/>
                  </a:lnTo>
                  <a:close/>
                  <a:moveTo>
                    <a:pt x="786" y="490"/>
                  </a:moveTo>
                  <a:lnTo>
                    <a:pt x="786" y="492"/>
                  </a:lnTo>
                  <a:lnTo>
                    <a:pt x="787" y="492"/>
                  </a:lnTo>
                  <a:lnTo>
                    <a:pt x="786" y="492"/>
                  </a:lnTo>
                  <a:lnTo>
                    <a:pt x="787" y="492"/>
                  </a:lnTo>
                  <a:lnTo>
                    <a:pt x="786" y="492"/>
                  </a:lnTo>
                  <a:lnTo>
                    <a:pt x="787" y="492"/>
                  </a:lnTo>
                  <a:lnTo>
                    <a:pt x="786" y="492"/>
                  </a:lnTo>
                  <a:lnTo>
                    <a:pt x="786" y="490"/>
                  </a:lnTo>
                  <a:close/>
                  <a:moveTo>
                    <a:pt x="739" y="511"/>
                  </a:moveTo>
                  <a:lnTo>
                    <a:pt x="739" y="513"/>
                  </a:lnTo>
                  <a:lnTo>
                    <a:pt x="738" y="513"/>
                  </a:lnTo>
                  <a:lnTo>
                    <a:pt x="739" y="513"/>
                  </a:lnTo>
                  <a:lnTo>
                    <a:pt x="739" y="511"/>
                  </a:lnTo>
                  <a:close/>
                  <a:moveTo>
                    <a:pt x="325" y="304"/>
                  </a:moveTo>
                  <a:lnTo>
                    <a:pt x="325" y="302"/>
                  </a:lnTo>
                  <a:lnTo>
                    <a:pt x="325" y="304"/>
                  </a:lnTo>
                  <a:close/>
                  <a:moveTo>
                    <a:pt x="194" y="167"/>
                  </a:moveTo>
                  <a:lnTo>
                    <a:pt x="194" y="169"/>
                  </a:lnTo>
                  <a:lnTo>
                    <a:pt x="194" y="167"/>
                  </a:lnTo>
                  <a:close/>
                  <a:moveTo>
                    <a:pt x="638" y="423"/>
                  </a:moveTo>
                  <a:lnTo>
                    <a:pt x="640" y="423"/>
                  </a:lnTo>
                  <a:lnTo>
                    <a:pt x="638" y="423"/>
                  </a:lnTo>
                  <a:close/>
                  <a:moveTo>
                    <a:pt x="438" y="238"/>
                  </a:moveTo>
                  <a:lnTo>
                    <a:pt x="440" y="236"/>
                  </a:lnTo>
                  <a:lnTo>
                    <a:pt x="440" y="238"/>
                  </a:lnTo>
                  <a:lnTo>
                    <a:pt x="438" y="238"/>
                  </a:lnTo>
                  <a:close/>
                  <a:moveTo>
                    <a:pt x="281" y="210"/>
                  </a:moveTo>
                  <a:lnTo>
                    <a:pt x="281" y="212"/>
                  </a:lnTo>
                  <a:lnTo>
                    <a:pt x="281" y="210"/>
                  </a:lnTo>
                  <a:close/>
                  <a:moveTo>
                    <a:pt x="432" y="235"/>
                  </a:moveTo>
                  <a:lnTo>
                    <a:pt x="432" y="236"/>
                  </a:lnTo>
                  <a:lnTo>
                    <a:pt x="432" y="235"/>
                  </a:lnTo>
                  <a:close/>
                  <a:moveTo>
                    <a:pt x="695" y="425"/>
                  </a:moveTo>
                  <a:lnTo>
                    <a:pt x="695" y="427"/>
                  </a:lnTo>
                  <a:lnTo>
                    <a:pt x="693" y="427"/>
                  </a:lnTo>
                  <a:lnTo>
                    <a:pt x="695" y="427"/>
                  </a:lnTo>
                  <a:lnTo>
                    <a:pt x="695" y="425"/>
                  </a:lnTo>
                  <a:close/>
                  <a:moveTo>
                    <a:pt x="638" y="409"/>
                  </a:moveTo>
                  <a:lnTo>
                    <a:pt x="638" y="411"/>
                  </a:lnTo>
                  <a:lnTo>
                    <a:pt x="638" y="409"/>
                  </a:lnTo>
                  <a:close/>
                  <a:moveTo>
                    <a:pt x="678" y="551"/>
                  </a:moveTo>
                  <a:lnTo>
                    <a:pt x="678" y="553"/>
                  </a:lnTo>
                  <a:lnTo>
                    <a:pt x="678" y="551"/>
                  </a:lnTo>
                  <a:close/>
                  <a:moveTo>
                    <a:pt x="636" y="415"/>
                  </a:moveTo>
                  <a:lnTo>
                    <a:pt x="636" y="417"/>
                  </a:lnTo>
                  <a:lnTo>
                    <a:pt x="636" y="415"/>
                  </a:lnTo>
                  <a:close/>
                  <a:moveTo>
                    <a:pt x="549" y="617"/>
                  </a:moveTo>
                  <a:lnTo>
                    <a:pt x="549" y="619"/>
                  </a:lnTo>
                  <a:lnTo>
                    <a:pt x="549" y="617"/>
                  </a:lnTo>
                  <a:lnTo>
                    <a:pt x="549" y="619"/>
                  </a:lnTo>
                  <a:lnTo>
                    <a:pt x="549" y="617"/>
                  </a:lnTo>
                  <a:close/>
                  <a:moveTo>
                    <a:pt x="647" y="411"/>
                  </a:moveTo>
                  <a:lnTo>
                    <a:pt x="649" y="411"/>
                  </a:lnTo>
                  <a:lnTo>
                    <a:pt x="649" y="413"/>
                  </a:lnTo>
                  <a:lnTo>
                    <a:pt x="647" y="413"/>
                  </a:lnTo>
                  <a:lnTo>
                    <a:pt x="647" y="411"/>
                  </a:lnTo>
                  <a:close/>
                  <a:moveTo>
                    <a:pt x="256" y="202"/>
                  </a:moveTo>
                  <a:lnTo>
                    <a:pt x="257" y="202"/>
                  </a:lnTo>
                  <a:lnTo>
                    <a:pt x="257" y="204"/>
                  </a:lnTo>
                  <a:lnTo>
                    <a:pt x="256" y="204"/>
                  </a:lnTo>
                  <a:lnTo>
                    <a:pt x="256" y="202"/>
                  </a:lnTo>
                  <a:close/>
                  <a:moveTo>
                    <a:pt x="517" y="315"/>
                  </a:moveTo>
                  <a:lnTo>
                    <a:pt x="517" y="313"/>
                  </a:lnTo>
                  <a:lnTo>
                    <a:pt x="517" y="315"/>
                  </a:lnTo>
                  <a:close/>
                  <a:moveTo>
                    <a:pt x="288" y="206"/>
                  </a:moveTo>
                  <a:lnTo>
                    <a:pt x="288" y="204"/>
                  </a:lnTo>
                  <a:lnTo>
                    <a:pt x="288" y="206"/>
                  </a:lnTo>
                  <a:close/>
                  <a:moveTo>
                    <a:pt x="29" y="21"/>
                  </a:moveTo>
                  <a:lnTo>
                    <a:pt x="27" y="21"/>
                  </a:lnTo>
                  <a:lnTo>
                    <a:pt x="29" y="21"/>
                  </a:lnTo>
                  <a:close/>
                  <a:moveTo>
                    <a:pt x="461" y="235"/>
                  </a:moveTo>
                  <a:lnTo>
                    <a:pt x="461" y="236"/>
                  </a:lnTo>
                  <a:lnTo>
                    <a:pt x="461" y="235"/>
                  </a:lnTo>
                  <a:lnTo>
                    <a:pt x="463" y="235"/>
                  </a:lnTo>
                  <a:lnTo>
                    <a:pt x="461" y="235"/>
                  </a:lnTo>
                  <a:close/>
                  <a:moveTo>
                    <a:pt x="208" y="185"/>
                  </a:moveTo>
                  <a:lnTo>
                    <a:pt x="208" y="183"/>
                  </a:lnTo>
                  <a:lnTo>
                    <a:pt x="208" y="185"/>
                  </a:lnTo>
                  <a:lnTo>
                    <a:pt x="206" y="185"/>
                  </a:lnTo>
                  <a:lnTo>
                    <a:pt x="208" y="185"/>
                  </a:lnTo>
                  <a:close/>
                  <a:moveTo>
                    <a:pt x="478" y="246"/>
                  </a:moveTo>
                  <a:lnTo>
                    <a:pt x="480" y="246"/>
                  </a:lnTo>
                  <a:lnTo>
                    <a:pt x="478" y="246"/>
                  </a:lnTo>
                  <a:close/>
                  <a:moveTo>
                    <a:pt x="499" y="283"/>
                  </a:moveTo>
                  <a:lnTo>
                    <a:pt x="501" y="283"/>
                  </a:lnTo>
                  <a:lnTo>
                    <a:pt x="499" y="283"/>
                  </a:lnTo>
                  <a:close/>
                  <a:moveTo>
                    <a:pt x="709" y="540"/>
                  </a:moveTo>
                  <a:lnTo>
                    <a:pt x="709" y="538"/>
                  </a:lnTo>
                  <a:lnTo>
                    <a:pt x="709" y="540"/>
                  </a:lnTo>
                  <a:close/>
                  <a:moveTo>
                    <a:pt x="488" y="275"/>
                  </a:moveTo>
                  <a:lnTo>
                    <a:pt x="486" y="275"/>
                  </a:lnTo>
                  <a:lnTo>
                    <a:pt x="488" y="275"/>
                  </a:lnTo>
                  <a:close/>
                  <a:moveTo>
                    <a:pt x="496" y="288"/>
                  </a:moveTo>
                  <a:lnTo>
                    <a:pt x="494" y="288"/>
                  </a:lnTo>
                  <a:lnTo>
                    <a:pt x="496" y="288"/>
                  </a:lnTo>
                  <a:close/>
                  <a:moveTo>
                    <a:pt x="705" y="440"/>
                  </a:moveTo>
                  <a:lnTo>
                    <a:pt x="707" y="440"/>
                  </a:lnTo>
                  <a:lnTo>
                    <a:pt x="705" y="440"/>
                  </a:lnTo>
                  <a:close/>
                  <a:moveTo>
                    <a:pt x="392" y="206"/>
                  </a:moveTo>
                  <a:lnTo>
                    <a:pt x="392" y="204"/>
                  </a:lnTo>
                  <a:lnTo>
                    <a:pt x="392" y="206"/>
                  </a:lnTo>
                  <a:close/>
                  <a:moveTo>
                    <a:pt x="494" y="273"/>
                  </a:moveTo>
                  <a:lnTo>
                    <a:pt x="494" y="275"/>
                  </a:lnTo>
                  <a:lnTo>
                    <a:pt x="494" y="273"/>
                  </a:lnTo>
                  <a:close/>
                  <a:moveTo>
                    <a:pt x="163" y="116"/>
                  </a:moveTo>
                  <a:lnTo>
                    <a:pt x="165" y="116"/>
                  </a:lnTo>
                  <a:lnTo>
                    <a:pt x="163" y="116"/>
                  </a:lnTo>
                  <a:close/>
                  <a:moveTo>
                    <a:pt x="695" y="526"/>
                  </a:moveTo>
                  <a:lnTo>
                    <a:pt x="695" y="528"/>
                  </a:lnTo>
                  <a:lnTo>
                    <a:pt x="695" y="526"/>
                  </a:lnTo>
                  <a:close/>
                  <a:moveTo>
                    <a:pt x="517" y="302"/>
                  </a:moveTo>
                  <a:lnTo>
                    <a:pt x="517" y="300"/>
                  </a:lnTo>
                  <a:lnTo>
                    <a:pt x="517" y="302"/>
                  </a:lnTo>
                  <a:close/>
                  <a:moveTo>
                    <a:pt x="707" y="438"/>
                  </a:moveTo>
                  <a:lnTo>
                    <a:pt x="707" y="440"/>
                  </a:lnTo>
                  <a:lnTo>
                    <a:pt x="707" y="438"/>
                  </a:lnTo>
                  <a:close/>
                  <a:moveTo>
                    <a:pt x="638" y="423"/>
                  </a:moveTo>
                  <a:lnTo>
                    <a:pt x="638" y="425"/>
                  </a:lnTo>
                  <a:lnTo>
                    <a:pt x="638" y="423"/>
                  </a:lnTo>
                  <a:close/>
                  <a:moveTo>
                    <a:pt x="499" y="281"/>
                  </a:moveTo>
                  <a:lnTo>
                    <a:pt x="498" y="281"/>
                  </a:lnTo>
                  <a:lnTo>
                    <a:pt x="499" y="281"/>
                  </a:lnTo>
                  <a:close/>
                  <a:moveTo>
                    <a:pt x="208" y="164"/>
                  </a:moveTo>
                  <a:lnTo>
                    <a:pt x="209" y="164"/>
                  </a:lnTo>
                  <a:lnTo>
                    <a:pt x="208" y="164"/>
                  </a:lnTo>
                  <a:close/>
                  <a:moveTo>
                    <a:pt x="594" y="588"/>
                  </a:moveTo>
                  <a:lnTo>
                    <a:pt x="594" y="586"/>
                  </a:lnTo>
                  <a:lnTo>
                    <a:pt x="594" y="588"/>
                  </a:lnTo>
                  <a:close/>
                  <a:moveTo>
                    <a:pt x="446" y="235"/>
                  </a:moveTo>
                  <a:lnTo>
                    <a:pt x="448" y="235"/>
                  </a:lnTo>
                  <a:lnTo>
                    <a:pt x="446" y="236"/>
                  </a:lnTo>
                  <a:lnTo>
                    <a:pt x="446" y="235"/>
                  </a:lnTo>
                  <a:close/>
                  <a:moveTo>
                    <a:pt x="657" y="413"/>
                  </a:moveTo>
                  <a:lnTo>
                    <a:pt x="657" y="411"/>
                  </a:lnTo>
                  <a:lnTo>
                    <a:pt x="657" y="413"/>
                  </a:lnTo>
                  <a:close/>
                  <a:moveTo>
                    <a:pt x="194" y="185"/>
                  </a:moveTo>
                  <a:lnTo>
                    <a:pt x="194" y="187"/>
                  </a:lnTo>
                  <a:lnTo>
                    <a:pt x="194" y="185"/>
                  </a:lnTo>
                  <a:close/>
                  <a:moveTo>
                    <a:pt x="96" y="87"/>
                  </a:moveTo>
                  <a:lnTo>
                    <a:pt x="96" y="89"/>
                  </a:lnTo>
                  <a:lnTo>
                    <a:pt x="96" y="87"/>
                  </a:lnTo>
                  <a:close/>
                  <a:moveTo>
                    <a:pt x="722" y="507"/>
                  </a:moveTo>
                  <a:lnTo>
                    <a:pt x="724" y="507"/>
                  </a:lnTo>
                  <a:lnTo>
                    <a:pt x="724" y="509"/>
                  </a:lnTo>
                  <a:lnTo>
                    <a:pt x="722" y="509"/>
                  </a:lnTo>
                  <a:lnTo>
                    <a:pt x="724" y="509"/>
                  </a:lnTo>
                  <a:lnTo>
                    <a:pt x="722" y="509"/>
                  </a:lnTo>
                  <a:lnTo>
                    <a:pt x="724" y="507"/>
                  </a:lnTo>
                  <a:lnTo>
                    <a:pt x="722" y="507"/>
                  </a:lnTo>
                  <a:lnTo>
                    <a:pt x="722" y="509"/>
                  </a:lnTo>
                  <a:lnTo>
                    <a:pt x="722" y="507"/>
                  </a:lnTo>
                  <a:close/>
                  <a:moveTo>
                    <a:pt x="461" y="238"/>
                  </a:moveTo>
                  <a:lnTo>
                    <a:pt x="463" y="238"/>
                  </a:lnTo>
                  <a:lnTo>
                    <a:pt x="461" y="240"/>
                  </a:lnTo>
                  <a:lnTo>
                    <a:pt x="461" y="238"/>
                  </a:lnTo>
                  <a:close/>
                  <a:moveTo>
                    <a:pt x="271" y="213"/>
                  </a:moveTo>
                  <a:lnTo>
                    <a:pt x="269" y="213"/>
                  </a:lnTo>
                  <a:lnTo>
                    <a:pt x="271" y="213"/>
                  </a:lnTo>
                  <a:close/>
                  <a:moveTo>
                    <a:pt x="509" y="569"/>
                  </a:moveTo>
                  <a:lnTo>
                    <a:pt x="511" y="569"/>
                  </a:lnTo>
                  <a:lnTo>
                    <a:pt x="509" y="569"/>
                  </a:lnTo>
                  <a:close/>
                  <a:moveTo>
                    <a:pt x="215" y="179"/>
                  </a:moveTo>
                  <a:lnTo>
                    <a:pt x="217" y="179"/>
                  </a:lnTo>
                  <a:lnTo>
                    <a:pt x="215" y="179"/>
                  </a:lnTo>
                  <a:close/>
                  <a:moveTo>
                    <a:pt x="492" y="283"/>
                  </a:moveTo>
                  <a:lnTo>
                    <a:pt x="490" y="283"/>
                  </a:lnTo>
                  <a:lnTo>
                    <a:pt x="492" y="283"/>
                  </a:lnTo>
                  <a:close/>
                  <a:moveTo>
                    <a:pt x="486" y="265"/>
                  </a:moveTo>
                  <a:lnTo>
                    <a:pt x="486" y="263"/>
                  </a:lnTo>
                  <a:lnTo>
                    <a:pt x="486" y="265"/>
                  </a:lnTo>
                  <a:close/>
                  <a:moveTo>
                    <a:pt x="198" y="156"/>
                  </a:moveTo>
                  <a:lnTo>
                    <a:pt x="200" y="156"/>
                  </a:lnTo>
                  <a:lnTo>
                    <a:pt x="198" y="156"/>
                  </a:lnTo>
                  <a:close/>
                  <a:moveTo>
                    <a:pt x="665" y="402"/>
                  </a:moveTo>
                  <a:lnTo>
                    <a:pt x="665" y="400"/>
                  </a:lnTo>
                  <a:lnTo>
                    <a:pt x="665" y="402"/>
                  </a:lnTo>
                  <a:close/>
                  <a:moveTo>
                    <a:pt x="273" y="221"/>
                  </a:moveTo>
                  <a:lnTo>
                    <a:pt x="273" y="223"/>
                  </a:lnTo>
                  <a:lnTo>
                    <a:pt x="273" y="221"/>
                  </a:lnTo>
                  <a:close/>
                  <a:moveTo>
                    <a:pt x="304" y="208"/>
                  </a:moveTo>
                  <a:lnTo>
                    <a:pt x="304" y="210"/>
                  </a:lnTo>
                  <a:lnTo>
                    <a:pt x="304" y="208"/>
                  </a:lnTo>
                  <a:close/>
                  <a:moveTo>
                    <a:pt x="275" y="210"/>
                  </a:moveTo>
                  <a:lnTo>
                    <a:pt x="277" y="210"/>
                  </a:lnTo>
                  <a:lnTo>
                    <a:pt x="275" y="210"/>
                  </a:lnTo>
                  <a:close/>
                  <a:moveTo>
                    <a:pt x="21" y="18"/>
                  </a:moveTo>
                  <a:lnTo>
                    <a:pt x="21" y="16"/>
                  </a:lnTo>
                  <a:lnTo>
                    <a:pt x="21" y="18"/>
                  </a:lnTo>
                  <a:close/>
                  <a:moveTo>
                    <a:pt x="204" y="167"/>
                  </a:moveTo>
                  <a:lnTo>
                    <a:pt x="204" y="165"/>
                  </a:lnTo>
                  <a:lnTo>
                    <a:pt x="204" y="167"/>
                  </a:lnTo>
                  <a:close/>
                  <a:moveTo>
                    <a:pt x="355" y="271"/>
                  </a:moveTo>
                  <a:lnTo>
                    <a:pt x="357" y="271"/>
                  </a:lnTo>
                  <a:lnTo>
                    <a:pt x="355" y="271"/>
                  </a:lnTo>
                  <a:close/>
                  <a:moveTo>
                    <a:pt x="522" y="513"/>
                  </a:moveTo>
                  <a:lnTo>
                    <a:pt x="521" y="513"/>
                  </a:lnTo>
                  <a:lnTo>
                    <a:pt x="522" y="513"/>
                  </a:lnTo>
                  <a:close/>
                  <a:moveTo>
                    <a:pt x="474" y="242"/>
                  </a:moveTo>
                  <a:lnTo>
                    <a:pt x="474" y="240"/>
                  </a:lnTo>
                  <a:lnTo>
                    <a:pt x="474" y="242"/>
                  </a:lnTo>
                  <a:close/>
                  <a:moveTo>
                    <a:pt x="663" y="400"/>
                  </a:moveTo>
                  <a:lnTo>
                    <a:pt x="663" y="402"/>
                  </a:lnTo>
                  <a:lnTo>
                    <a:pt x="663" y="400"/>
                  </a:lnTo>
                  <a:close/>
                  <a:moveTo>
                    <a:pt x="551" y="357"/>
                  </a:moveTo>
                  <a:lnTo>
                    <a:pt x="549" y="357"/>
                  </a:lnTo>
                  <a:lnTo>
                    <a:pt x="551" y="357"/>
                  </a:lnTo>
                  <a:close/>
                  <a:moveTo>
                    <a:pt x="563" y="452"/>
                  </a:moveTo>
                  <a:lnTo>
                    <a:pt x="561" y="452"/>
                  </a:lnTo>
                  <a:lnTo>
                    <a:pt x="563" y="452"/>
                  </a:lnTo>
                  <a:lnTo>
                    <a:pt x="561" y="452"/>
                  </a:lnTo>
                  <a:lnTo>
                    <a:pt x="563" y="452"/>
                  </a:lnTo>
                  <a:close/>
                  <a:moveTo>
                    <a:pt x="384" y="204"/>
                  </a:moveTo>
                  <a:lnTo>
                    <a:pt x="386" y="204"/>
                  </a:lnTo>
                  <a:lnTo>
                    <a:pt x="384" y="204"/>
                  </a:lnTo>
                  <a:close/>
                  <a:moveTo>
                    <a:pt x="691" y="588"/>
                  </a:moveTo>
                  <a:lnTo>
                    <a:pt x="691" y="586"/>
                  </a:lnTo>
                  <a:lnTo>
                    <a:pt x="691" y="588"/>
                  </a:lnTo>
                  <a:close/>
                  <a:moveTo>
                    <a:pt x="490" y="275"/>
                  </a:moveTo>
                  <a:lnTo>
                    <a:pt x="492" y="275"/>
                  </a:lnTo>
                  <a:lnTo>
                    <a:pt x="492" y="277"/>
                  </a:lnTo>
                  <a:lnTo>
                    <a:pt x="490" y="275"/>
                  </a:lnTo>
                  <a:close/>
                  <a:moveTo>
                    <a:pt x="718" y="503"/>
                  </a:moveTo>
                  <a:lnTo>
                    <a:pt x="720" y="503"/>
                  </a:lnTo>
                  <a:lnTo>
                    <a:pt x="718" y="503"/>
                  </a:lnTo>
                  <a:close/>
                  <a:moveTo>
                    <a:pt x="188" y="142"/>
                  </a:moveTo>
                  <a:lnTo>
                    <a:pt x="188" y="144"/>
                  </a:lnTo>
                  <a:lnTo>
                    <a:pt x="188" y="142"/>
                  </a:lnTo>
                  <a:close/>
                  <a:moveTo>
                    <a:pt x="217" y="183"/>
                  </a:moveTo>
                  <a:lnTo>
                    <a:pt x="217" y="181"/>
                  </a:lnTo>
                  <a:lnTo>
                    <a:pt x="217" y="183"/>
                  </a:lnTo>
                  <a:close/>
                  <a:moveTo>
                    <a:pt x="206" y="181"/>
                  </a:moveTo>
                  <a:lnTo>
                    <a:pt x="206" y="179"/>
                  </a:lnTo>
                  <a:lnTo>
                    <a:pt x="206" y="181"/>
                  </a:lnTo>
                  <a:close/>
                  <a:moveTo>
                    <a:pt x="601" y="588"/>
                  </a:moveTo>
                  <a:lnTo>
                    <a:pt x="599" y="588"/>
                  </a:lnTo>
                  <a:lnTo>
                    <a:pt x="601" y="588"/>
                  </a:lnTo>
                  <a:close/>
                  <a:moveTo>
                    <a:pt x="334" y="212"/>
                  </a:moveTo>
                  <a:lnTo>
                    <a:pt x="334" y="213"/>
                  </a:lnTo>
                  <a:lnTo>
                    <a:pt x="334" y="212"/>
                  </a:lnTo>
                  <a:close/>
                  <a:moveTo>
                    <a:pt x="695" y="425"/>
                  </a:moveTo>
                  <a:lnTo>
                    <a:pt x="695" y="427"/>
                  </a:lnTo>
                  <a:lnTo>
                    <a:pt x="695" y="425"/>
                  </a:lnTo>
                  <a:close/>
                  <a:moveTo>
                    <a:pt x="198" y="154"/>
                  </a:moveTo>
                  <a:lnTo>
                    <a:pt x="198" y="152"/>
                  </a:lnTo>
                  <a:lnTo>
                    <a:pt x="198" y="154"/>
                  </a:lnTo>
                  <a:close/>
                  <a:moveTo>
                    <a:pt x="636" y="427"/>
                  </a:moveTo>
                  <a:lnTo>
                    <a:pt x="634" y="427"/>
                  </a:lnTo>
                  <a:lnTo>
                    <a:pt x="636" y="427"/>
                  </a:lnTo>
                  <a:close/>
                  <a:moveTo>
                    <a:pt x="638" y="407"/>
                  </a:moveTo>
                  <a:lnTo>
                    <a:pt x="638" y="409"/>
                  </a:lnTo>
                  <a:lnTo>
                    <a:pt x="638" y="407"/>
                  </a:lnTo>
                  <a:close/>
                  <a:moveTo>
                    <a:pt x="547" y="352"/>
                  </a:moveTo>
                  <a:lnTo>
                    <a:pt x="547" y="350"/>
                  </a:lnTo>
                  <a:lnTo>
                    <a:pt x="547" y="352"/>
                  </a:lnTo>
                  <a:close/>
                  <a:moveTo>
                    <a:pt x="626" y="438"/>
                  </a:moveTo>
                  <a:lnTo>
                    <a:pt x="626" y="436"/>
                  </a:lnTo>
                  <a:lnTo>
                    <a:pt x="626" y="438"/>
                  </a:lnTo>
                  <a:close/>
                  <a:moveTo>
                    <a:pt x="223" y="185"/>
                  </a:moveTo>
                  <a:lnTo>
                    <a:pt x="223" y="187"/>
                  </a:lnTo>
                  <a:lnTo>
                    <a:pt x="223" y="185"/>
                  </a:lnTo>
                  <a:close/>
                  <a:moveTo>
                    <a:pt x="194" y="148"/>
                  </a:moveTo>
                  <a:lnTo>
                    <a:pt x="192" y="148"/>
                  </a:lnTo>
                  <a:lnTo>
                    <a:pt x="194" y="148"/>
                  </a:lnTo>
                  <a:close/>
                  <a:moveTo>
                    <a:pt x="277" y="213"/>
                  </a:moveTo>
                  <a:lnTo>
                    <a:pt x="277" y="212"/>
                  </a:lnTo>
                  <a:lnTo>
                    <a:pt x="277" y="213"/>
                  </a:lnTo>
                  <a:close/>
                  <a:moveTo>
                    <a:pt x="697" y="440"/>
                  </a:moveTo>
                  <a:lnTo>
                    <a:pt x="699" y="440"/>
                  </a:lnTo>
                  <a:lnTo>
                    <a:pt x="697" y="440"/>
                  </a:lnTo>
                  <a:close/>
                  <a:moveTo>
                    <a:pt x="542" y="354"/>
                  </a:moveTo>
                  <a:lnTo>
                    <a:pt x="542" y="356"/>
                  </a:lnTo>
                  <a:lnTo>
                    <a:pt x="542" y="354"/>
                  </a:lnTo>
                  <a:close/>
                  <a:moveTo>
                    <a:pt x="221" y="190"/>
                  </a:moveTo>
                  <a:lnTo>
                    <a:pt x="219" y="190"/>
                  </a:lnTo>
                  <a:lnTo>
                    <a:pt x="221" y="190"/>
                  </a:lnTo>
                  <a:close/>
                  <a:moveTo>
                    <a:pt x="292" y="215"/>
                  </a:moveTo>
                  <a:lnTo>
                    <a:pt x="292" y="217"/>
                  </a:lnTo>
                  <a:lnTo>
                    <a:pt x="292" y="215"/>
                  </a:lnTo>
                  <a:close/>
                  <a:moveTo>
                    <a:pt x="17" y="8"/>
                  </a:moveTo>
                  <a:lnTo>
                    <a:pt x="19" y="8"/>
                  </a:lnTo>
                  <a:lnTo>
                    <a:pt x="17" y="8"/>
                  </a:lnTo>
                  <a:close/>
                  <a:moveTo>
                    <a:pt x="724" y="513"/>
                  </a:moveTo>
                  <a:lnTo>
                    <a:pt x="724" y="511"/>
                  </a:lnTo>
                  <a:lnTo>
                    <a:pt x="724" y="513"/>
                  </a:lnTo>
                  <a:close/>
                  <a:moveTo>
                    <a:pt x="707" y="446"/>
                  </a:moveTo>
                  <a:lnTo>
                    <a:pt x="707" y="444"/>
                  </a:lnTo>
                  <a:lnTo>
                    <a:pt x="707" y="446"/>
                  </a:lnTo>
                  <a:close/>
                  <a:moveTo>
                    <a:pt x="211" y="175"/>
                  </a:moveTo>
                  <a:lnTo>
                    <a:pt x="211" y="173"/>
                  </a:lnTo>
                  <a:lnTo>
                    <a:pt x="211" y="175"/>
                  </a:lnTo>
                  <a:close/>
                  <a:moveTo>
                    <a:pt x="142" y="104"/>
                  </a:moveTo>
                  <a:lnTo>
                    <a:pt x="144" y="104"/>
                  </a:lnTo>
                  <a:lnTo>
                    <a:pt x="142" y="104"/>
                  </a:lnTo>
                  <a:close/>
                  <a:moveTo>
                    <a:pt x="709" y="563"/>
                  </a:moveTo>
                  <a:lnTo>
                    <a:pt x="711" y="563"/>
                  </a:lnTo>
                  <a:lnTo>
                    <a:pt x="709" y="563"/>
                  </a:lnTo>
                  <a:close/>
                  <a:moveTo>
                    <a:pt x="590" y="590"/>
                  </a:moveTo>
                  <a:lnTo>
                    <a:pt x="588" y="590"/>
                  </a:lnTo>
                  <a:lnTo>
                    <a:pt x="590" y="590"/>
                  </a:lnTo>
                  <a:close/>
                  <a:moveTo>
                    <a:pt x="599" y="438"/>
                  </a:moveTo>
                  <a:lnTo>
                    <a:pt x="601" y="438"/>
                  </a:lnTo>
                  <a:lnTo>
                    <a:pt x="599" y="438"/>
                  </a:lnTo>
                  <a:close/>
                  <a:moveTo>
                    <a:pt x="695" y="436"/>
                  </a:moveTo>
                  <a:lnTo>
                    <a:pt x="693" y="436"/>
                  </a:lnTo>
                  <a:lnTo>
                    <a:pt x="695" y="436"/>
                  </a:lnTo>
                  <a:close/>
                  <a:moveTo>
                    <a:pt x="699" y="428"/>
                  </a:moveTo>
                  <a:lnTo>
                    <a:pt x="701" y="428"/>
                  </a:lnTo>
                  <a:lnTo>
                    <a:pt x="699" y="428"/>
                  </a:lnTo>
                  <a:close/>
                  <a:moveTo>
                    <a:pt x="709" y="540"/>
                  </a:moveTo>
                  <a:lnTo>
                    <a:pt x="709" y="538"/>
                  </a:lnTo>
                  <a:lnTo>
                    <a:pt x="709" y="540"/>
                  </a:lnTo>
                  <a:close/>
                  <a:moveTo>
                    <a:pt x="695" y="409"/>
                  </a:moveTo>
                  <a:lnTo>
                    <a:pt x="695" y="411"/>
                  </a:lnTo>
                  <a:lnTo>
                    <a:pt x="693" y="411"/>
                  </a:lnTo>
                  <a:lnTo>
                    <a:pt x="695" y="411"/>
                  </a:lnTo>
                  <a:lnTo>
                    <a:pt x="695" y="409"/>
                  </a:lnTo>
                  <a:close/>
                  <a:moveTo>
                    <a:pt x="601" y="432"/>
                  </a:moveTo>
                  <a:lnTo>
                    <a:pt x="601" y="434"/>
                  </a:lnTo>
                  <a:lnTo>
                    <a:pt x="601" y="432"/>
                  </a:lnTo>
                  <a:close/>
                  <a:moveTo>
                    <a:pt x="703" y="434"/>
                  </a:moveTo>
                  <a:lnTo>
                    <a:pt x="701" y="434"/>
                  </a:lnTo>
                  <a:lnTo>
                    <a:pt x="703" y="434"/>
                  </a:lnTo>
                  <a:close/>
                  <a:moveTo>
                    <a:pt x="327" y="302"/>
                  </a:moveTo>
                  <a:lnTo>
                    <a:pt x="325" y="302"/>
                  </a:lnTo>
                  <a:lnTo>
                    <a:pt x="327" y="302"/>
                  </a:lnTo>
                  <a:close/>
                  <a:moveTo>
                    <a:pt x="722" y="521"/>
                  </a:moveTo>
                  <a:lnTo>
                    <a:pt x="722" y="519"/>
                  </a:lnTo>
                  <a:lnTo>
                    <a:pt x="722" y="521"/>
                  </a:lnTo>
                  <a:close/>
                  <a:moveTo>
                    <a:pt x="599" y="586"/>
                  </a:moveTo>
                  <a:lnTo>
                    <a:pt x="599" y="588"/>
                  </a:lnTo>
                  <a:lnTo>
                    <a:pt x="599" y="586"/>
                  </a:lnTo>
                  <a:close/>
                  <a:moveTo>
                    <a:pt x="419" y="238"/>
                  </a:moveTo>
                  <a:lnTo>
                    <a:pt x="419" y="236"/>
                  </a:lnTo>
                  <a:lnTo>
                    <a:pt x="419" y="238"/>
                  </a:lnTo>
                  <a:close/>
                  <a:moveTo>
                    <a:pt x="524" y="548"/>
                  </a:moveTo>
                  <a:lnTo>
                    <a:pt x="524" y="549"/>
                  </a:lnTo>
                  <a:lnTo>
                    <a:pt x="524" y="548"/>
                  </a:lnTo>
                  <a:close/>
                  <a:moveTo>
                    <a:pt x="651" y="553"/>
                  </a:moveTo>
                  <a:lnTo>
                    <a:pt x="653" y="553"/>
                  </a:lnTo>
                  <a:lnTo>
                    <a:pt x="651" y="553"/>
                  </a:lnTo>
                  <a:close/>
                  <a:moveTo>
                    <a:pt x="200" y="162"/>
                  </a:moveTo>
                  <a:lnTo>
                    <a:pt x="200" y="160"/>
                  </a:lnTo>
                  <a:lnTo>
                    <a:pt x="200" y="162"/>
                  </a:lnTo>
                  <a:close/>
                  <a:moveTo>
                    <a:pt x="549" y="354"/>
                  </a:moveTo>
                  <a:lnTo>
                    <a:pt x="549" y="352"/>
                  </a:lnTo>
                  <a:lnTo>
                    <a:pt x="549" y="354"/>
                  </a:lnTo>
                  <a:close/>
                  <a:moveTo>
                    <a:pt x="551" y="615"/>
                  </a:moveTo>
                  <a:lnTo>
                    <a:pt x="551" y="617"/>
                  </a:lnTo>
                  <a:lnTo>
                    <a:pt x="551" y="615"/>
                  </a:lnTo>
                  <a:close/>
                  <a:moveTo>
                    <a:pt x="601" y="584"/>
                  </a:moveTo>
                  <a:lnTo>
                    <a:pt x="599" y="584"/>
                  </a:lnTo>
                  <a:lnTo>
                    <a:pt x="599" y="586"/>
                  </a:lnTo>
                  <a:lnTo>
                    <a:pt x="599" y="584"/>
                  </a:lnTo>
                  <a:lnTo>
                    <a:pt x="601" y="584"/>
                  </a:lnTo>
                  <a:close/>
                  <a:moveTo>
                    <a:pt x="747" y="453"/>
                  </a:moveTo>
                  <a:lnTo>
                    <a:pt x="747" y="455"/>
                  </a:lnTo>
                  <a:lnTo>
                    <a:pt x="747" y="453"/>
                  </a:lnTo>
                  <a:close/>
                  <a:moveTo>
                    <a:pt x="340" y="213"/>
                  </a:moveTo>
                  <a:lnTo>
                    <a:pt x="340" y="212"/>
                  </a:lnTo>
                  <a:lnTo>
                    <a:pt x="340" y="213"/>
                  </a:lnTo>
                  <a:close/>
                  <a:moveTo>
                    <a:pt x="655" y="404"/>
                  </a:moveTo>
                  <a:lnTo>
                    <a:pt x="653" y="404"/>
                  </a:lnTo>
                  <a:lnTo>
                    <a:pt x="655" y="404"/>
                  </a:lnTo>
                  <a:close/>
                  <a:moveTo>
                    <a:pt x="672" y="567"/>
                  </a:moveTo>
                  <a:lnTo>
                    <a:pt x="672" y="569"/>
                  </a:lnTo>
                  <a:lnTo>
                    <a:pt x="672" y="567"/>
                  </a:lnTo>
                  <a:close/>
                  <a:moveTo>
                    <a:pt x="640" y="417"/>
                  </a:moveTo>
                  <a:lnTo>
                    <a:pt x="642" y="417"/>
                  </a:lnTo>
                  <a:lnTo>
                    <a:pt x="642" y="419"/>
                  </a:lnTo>
                  <a:lnTo>
                    <a:pt x="640" y="419"/>
                  </a:lnTo>
                  <a:lnTo>
                    <a:pt x="642" y="419"/>
                  </a:lnTo>
                  <a:lnTo>
                    <a:pt x="640" y="419"/>
                  </a:lnTo>
                  <a:lnTo>
                    <a:pt x="642" y="419"/>
                  </a:lnTo>
                  <a:lnTo>
                    <a:pt x="640" y="419"/>
                  </a:lnTo>
                  <a:lnTo>
                    <a:pt x="642" y="419"/>
                  </a:lnTo>
                  <a:lnTo>
                    <a:pt x="640" y="419"/>
                  </a:lnTo>
                  <a:lnTo>
                    <a:pt x="640" y="417"/>
                  </a:lnTo>
                  <a:close/>
                  <a:moveTo>
                    <a:pt x="649" y="409"/>
                  </a:moveTo>
                  <a:lnTo>
                    <a:pt x="647" y="409"/>
                  </a:lnTo>
                  <a:lnTo>
                    <a:pt x="649" y="409"/>
                  </a:lnTo>
                  <a:close/>
                  <a:moveTo>
                    <a:pt x="509" y="396"/>
                  </a:moveTo>
                  <a:lnTo>
                    <a:pt x="509" y="398"/>
                  </a:lnTo>
                  <a:lnTo>
                    <a:pt x="509" y="396"/>
                  </a:lnTo>
                  <a:close/>
                  <a:moveTo>
                    <a:pt x="563" y="605"/>
                  </a:moveTo>
                  <a:lnTo>
                    <a:pt x="563" y="607"/>
                  </a:lnTo>
                  <a:lnTo>
                    <a:pt x="563" y="605"/>
                  </a:lnTo>
                  <a:close/>
                  <a:moveTo>
                    <a:pt x="693" y="428"/>
                  </a:moveTo>
                  <a:lnTo>
                    <a:pt x="691" y="428"/>
                  </a:lnTo>
                  <a:lnTo>
                    <a:pt x="693" y="428"/>
                  </a:lnTo>
                  <a:close/>
                  <a:moveTo>
                    <a:pt x="632" y="428"/>
                  </a:moveTo>
                  <a:lnTo>
                    <a:pt x="632" y="430"/>
                  </a:lnTo>
                  <a:lnTo>
                    <a:pt x="632" y="428"/>
                  </a:lnTo>
                  <a:close/>
                  <a:moveTo>
                    <a:pt x="505" y="340"/>
                  </a:moveTo>
                  <a:lnTo>
                    <a:pt x="507" y="340"/>
                  </a:lnTo>
                  <a:lnTo>
                    <a:pt x="505" y="340"/>
                  </a:lnTo>
                  <a:close/>
                  <a:moveTo>
                    <a:pt x="524" y="609"/>
                  </a:moveTo>
                  <a:lnTo>
                    <a:pt x="524" y="611"/>
                  </a:lnTo>
                  <a:lnTo>
                    <a:pt x="524" y="609"/>
                  </a:lnTo>
                  <a:close/>
                  <a:moveTo>
                    <a:pt x="607" y="442"/>
                  </a:moveTo>
                  <a:lnTo>
                    <a:pt x="607" y="444"/>
                  </a:lnTo>
                  <a:lnTo>
                    <a:pt x="607" y="442"/>
                  </a:lnTo>
                  <a:close/>
                  <a:moveTo>
                    <a:pt x="653" y="415"/>
                  </a:moveTo>
                  <a:lnTo>
                    <a:pt x="653" y="417"/>
                  </a:lnTo>
                  <a:lnTo>
                    <a:pt x="653" y="415"/>
                  </a:lnTo>
                  <a:close/>
                  <a:moveTo>
                    <a:pt x="668" y="398"/>
                  </a:moveTo>
                  <a:lnTo>
                    <a:pt x="667" y="398"/>
                  </a:lnTo>
                  <a:lnTo>
                    <a:pt x="668" y="398"/>
                  </a:lnTo>
                  <a:close/>
                  <a:moveTo>
                    <a:pt x="611" y="586"/>
                  </a:moveTo>
                  <a:lnTo>
                    <a:pt x="611" y="588"/>
                  </a:lnTo>
                  <a:lnTo>
                    <a:pt x="611" y="586"/>
                  </a:lnTo>
                  <a:close/>
                  <a:moveTo>
                    <a:pt x="642" y="404"/>
                  </a:moveTo>
                  <a:lnTo>
                    <a:pt x="643" y="404"/>
                  </a:lnTo>
                  <a:lnTo>
                    <a:pt x="642" y="404"/>
                  </a:lnTo>
                  <a:lnTo>
                    <a:pt x="643" y="404"/>
                  </a:lnTo>
                  <a:lnTo>
                    <a:pt x="643" y="405"/>
                  </a:lnTo>
                  <a:lnTo>
                    <a:pt x="642" y="405"/>
                  </a:lnTo>
                  <a:lnTo>
                    <a:pt x="643" y="405"/>
                  </a:lnTo>
                  <a:lnTo>
                    <a:pt x="642" y="405"/>
                  </a:lnTo>
                  <a:lnTo>
                    <a:pt x="642" y="404"/>
                  </a:lnTo>
                  <a:close/>
                  <a:moveTo>
                    <a:pt x="724" y="505"/>
                  </a:moveTo>
                  <a:lnTo>
                    <a:pt x="722" y="505"/>
                  </a:lnTo>
                  <a:lnTo>
                    <a:pt x="724" y="505"/>
                  </a:lnTo>
                  <a:close/>
                  <a:moveTo>
                    <a:pt x="728" y="471"/>
                  </a:moveTo>
                  <a:lnTo>
                    <a:pt x="728" y="473"/>
                  </a:lnTo>
                  <a:lnTo>
                    <a:pt x="728" y="471"/>
                  </a:lnTo>
                  <a:close/>
                  <a:moveTo>
                    <a:pt x="555" y="613"/>
                  </a:moveTo>
                  <a:lnTo>
                    <a:pt x="555" y="615"/>
                  </a:lnTo>
                  <a:lnTo>
                    <a:pt x="553" y="615"/>
                  </a:lnTo>
                  <a:lnTo>
                    <a:pt x="555" y="615"/>
                  </a:lnTo>
                  <a:lnTo>
                    <a:pt x="555" y="613"/>
                  </a:lnTo>
                  <a:lnTo>
                    <a:pt x="555" y="615"/>
                  </a:lnTo>
                  <a:lnTo>
                    <a:pt x="553" y="615"/>
                  </a:lnTo>
                  <a:lnTo>
                    <a:pt x="553" y="613"/>
                  </a:lnTo>
                  <a:lnTo>
                    <a:pt x="555" y="613"/>
                  </a:lnTo>
                  <a:close/>
                  <a:moveTo>
                    <a:pt x="699" y="427"/>
                  </a:moveTo>
                  <a:lnTo>
                    <a:pt x="699" y="428"/>
                  </a:lnTo>
                  <a:lnTo>
                    <a:pt x="697" y="428"/>
                  </a:lnTo>
                  <a:lnTo>
                    <a:pt x="699" y="427"/>
                  </a:lnTo>
                  <a:close/>
                  <a:moveTo>
                    <a:pt x="691" y="425"/>
                  </a:moveTo>
                  <a:lnTo>
                    <a:pt x="691" y="423"/>
                  </a:lnTo>
                  <a:lnTo>
                    <a:pt x="691" y="425"/>
                  </a:lnTo>
                  <a:close/>
                  <a:moveTo>
                    <a:pt x="657" y="551"/>
                  </a:moveTo>
                  <a:lnTo>
                    <a:pt x="655" y="551"/>
                  </a:lnTo>
                  <a:lnTo>
                    <a:pt x="657" y="551"/>
                  </a:lnTo>
                  <a:close/>
                  <a:moveTo>
                    <a:pt x="565" y="603"/>
                  </a:moveTo>
                  <a:lnTo>
                    <a:pt x="565" y="605"/>
                  </a:lnTo>
                  <a:lnTo>
                    <a:pt x="565" y="603"/>
                  </a:lnTo>
                  <a:close/>
                  <a:moveTo>
                    <a:pt x="630" y="432"/>
                  </a:moveTo>
                  <a:lnTo>
                    <a:pt x="628" y="432"/>
                  </a:lnTo>
                  <a:lnTo>
                    <a:pt x="628" y="430"/>
                  </a:lnTo>
                  <a:lnTo>
                    <a:pt x="630" y="430"/>
                  </a:lnTo>
                  <a:lnTo>
                    <a:pt x="630" y="432"/>
                  </a:lnTo>
                  <a:close/>
                  <a:moveTo>
                    <a:pt x="547" y="354"/>
                  </a:moveTo>
                  <a:lnTo>
                    <a:pt x="547" y="356"/>
                  </a:lnTo>
                  <a:lnTo>
                    <a:pt x="547" y="354"/>
                  </a:lnTo>
                  <a:close/>
                  <a:moveTo>
                    <a:pt x="682" y="534"/>
                  </a:moveTo>
                  <a:lnTo>
                    <a:pt x="682" y="536"/>
                  </a:lnTo>
                  <a:lnTo>
                    <a:pt x="682" y="534"/>
                  </a:lnTo>
                  <a:close/>
                  <a:moveTo>
                    <a:pt x="668" y="551"/>
                  </a:moveTo>
                  <a:lnTo>
                    <a:pt x="667" y="551"/>
                  </a:lnTo>
                  <a:lnTo>
                    <a:pt x="668" y="551"/>
                  </a:lnTo>
                  <a:close/>
                  <a:moveTo>
                    <a:pt x="711" y="536"/>
                  </a:moveTo>
                  <a:lnTo>
                    <a:pt x="711" y="534"/>
                  </a:lnTo>
                  <a:lnTo>
                    <a:pt x="711" y="536"/>
                  </a:lnTo>
                  <a:close/>
                  <a:moveTo>
                    <a:pt x="511" y="361"/>
                  </a:moveTo>
                  <a:lnTo>
                    <a:pt x="511" y="359"/>
                  </a:lnTo>
                  <a:lnTo>
                    <a:pt x="513" y="359"/>
                  </a:lnTo>
                  <a:lnTo>
                    <a:pt x="511" y="359"/>
                  </a:lnTo>
                  <a:lnTo>
                    <a:pt x="511" y="361"/>
                  </a:lnTo>
                  <a:close/>
                  <a:moveTo>
                    <a:pt x="738" y="511"/>
                  </a:moveTo>
                  <a:lnTo>
                    <a:pt x="738" y="513"/>
                  </a:lnTo>
                  <a:lnTo>
                    <a:pt x="738" y="511"/>
                  </a:lnTo>
                  <a:close/>
                  <a:moveTo>
                    <a:pt x="697" y="440"/>
                  </a:moveTo>
                  <a:lnTo>
                    <a:pt x="695" y="440"/>
                  </a:lnTo>
                  <a:lnTo>
                    <a:pt x="697" y="440"/>
                  </a:lnTo>
                  <a:close/>
                  <a:moveTo>
                    <a:pt x="649" y="390"/>
                  </a:moveTo>
                  <a:lnTo>
                    <a:pt x="647" y="390"/>
                  </a:lnTo>
                  <a:lnTo>
                    <a:pt x="649" y="390"/>
                  </a:lnTo>
                  <a:close/>
                  <a:moveTo>
                    <a:pt x="688" y="530"/>
                  </a:moveTo>
                  <a:lnTo>
                    <a:pt x="686" y="530"/>
                  </a:lnTo>
                  <a:lnTo>
                    <a:pt x="688" y="530"/>
                  </a:lnTo>
                  <a:close/>
                  <a:moveTo>
                    <a:pt x="724" y="498"/>
                  </a:moveTo>
                  <a:lnTo>
                    <a:pt x="724" y="496"/>
                  </a:lnTo>
                  <a:lnTo>
                    <a:pt x="724" y="498"/>
                  </a:lnTo>
                  <a:close/>
                  <a:moveTo>
                    <a:pt x="739" y="517"/>
                  </a:moveTo>
                  <a:lnTo>
                    <a:pt x="739" y="515"/>
                  </a:lnTo>
                  <a:lnTo>
                    <a:pt x="739" y="517"/>
                  </a:lnTo>
                  <a:close/>
                  <a:moveTo>
                    <a:pt x="701" y="440"/>
                  </a:moveTo>
                  <a:lnTo>
                    <a:pt x="701" y="438"/>
                  </a:lnTo>
                  <a:lnTo>
                    <a:pt x="701" y="440"/>
                  </a:lnTo>
                  <a:close/>
                  <a:moveTo>
                    <a:pt x="632" y="430"/>
                  </a:moveTo>
                  <a:lnTo>
                    <a:pt x="632" y="432"/>
                  </a:lnTo>
                  <a:lnTo>
                    <a:pt x="632" y="430"/>
                  </a:lnTo>
                  <a:close/>
                  <a:moveTo>
                    <a:pt x="592" y="436"/>
                  </a:moveTo>
                  <a:lnTo>
                    <a:pt x="592" y="438"/>
                  </a:lnTo>
                  <a:lnTo>
                    <a:pt x="592" y="436"/>
                  </a:lnTo>
                  <a:close/>
                  <a:moveTo>
                    <a:pt x="697" y="438"/>
                  </a:moveTo>
                  <a:lnTo>
                    <a:pt x="695" y="438"/>
                  </a:lnTo>
                  <a:lnTo>
                    <a:pt x="697" y="438"/>
                  </a:lnTo>
                  <a:close/>
                  <a:moveTo>
                    <a:pt x="691" y="405"/>
                  </a:moveTo>
                  <a:lnTo>
                    <a:pt x="691" y="407"/>
                  </a:lnTo>
                  <a:lnTo>
                    <a:pt x="691" y="405"/>
                  </a:lnTo>
                  <a:close/>
                  <a:moveTo>
                    <a:pt x="688" y="438"/>
                  </a:moveTo>
                  <a:lnTo>
                    <a:pt x="688" y="436"/>
                  </a:lnTo>
                  <a:lnTo>
                    <a:pt x="688" y="438"/>
                  </a:lnTo>
                  <a:close/>
                  <a:moveTo>
                    <a:pt x="588" y="434"/>
                  </a:moveTo>
                  <a:lnTo>
                    <a:pt x="588" y="436"/>
                  </a:lnTo>
                  <a:lnTo>
                    <a:pt x="588" y="434"/>
                  </a:lnTo>
                  <a:lnTo>
                    <a:pt x="588" y="436"/>
                  </a:lnTo>
                  <a:lnTo>
                    <a:pt x="588" y="434"/>
                  </a:lnTo>
                  <a:close/>
                  <a:moveTo>
                    <a:pt x="707" y="436"/>
                  </a:moveTo>
                  <a:lnTo>
                    <a:pt x="707" y="438"/>
                  </a:lnTo>
                  <a:lnTo>
                    <a:pt x="707" y="436"/>
                  </a:lnTo>
                  <a:close/>
                  <a:moveTo>
                    <a:pt x="688" y="432"/>
                  </a:moveTo>
                  <a:lnTo>
                    <a:pt x="690" y="432"/>
                  </a:lnTo>
                  <a:lnTo>
                    <a:pt x="688" y="432"/>
                  </a:lnTo>
                  <a:close/>
                  <a:moveTo>
                    <a:pt x="709" y="567"/>
                  </a:moveTo>
                  <a:lnTo>
                    <a:pt x="709" y="565"/>
                  </a:lnTo>
                  <a:lnTo>
                    <a:pt x="709" y="567"/>
                  </a:lnTo>
                  <a:close/>
                  <a:moveTo>
                    <a:pt x="672" y="402"/>
                  </a:moveTo>
                  <a:lnTo>
                    <a:pt x="672" y="404"/>
                  </a:lnTo>
                  <a:lnTo>
                    <a:pt x="672" y="402"/>
                  </a:lnTo>
                  <a:close/>
                  <a:moveTo>
                    <a:pt x="578" y="592"/>
                  </a:moveTo>
                  <a:lnTo>
                    <a:pt x="578" y="594"/>
                  </a:lnTo>
                  <a:lnTo>
                    <a:pt x="578" y="592"/>
                  </a:lnTo>
                  <a:close/>
                  <a:moveTo>
                    <a:pt x="519" y="465"/>
                  </a:moveTo>
                  <a:lnTo>
                    <a:pt x="519" y="463"/>
                  </a:lnTo>
                  <a:lnTo>
                    <a:pt x="519" y="465"/>
                  </a:lnTo>
                  <a:close/>
                  <a:moveTo>
                    <a:pt x="643" y="411"/>
                  </a:moveTo>
                  <a:lnTo>
                    <a:pt x="643" y="413"/>
                  </a:lnTo>
                  <a:lnTo>
                    <a:pt x="643" y="411"/>
                  </a:lnTo>
                  <a:lnTo>
                    <a:pt x="645" y="411"/>
                  </a:lnTo>
                  <a:lnTo>
                    <a:pt x="643" y="411"/>
                  </a:lnTo>
                  <a:close/>
                  <a:moveTo>
                    <a:pt x="730" y="459"/>
                  </a:moveTo>
                  <a:lnTo>
                    <a:pt x="728" y="459"/>
                  </a:lnTo>
                  <a:lnTo>
                    <a:pt x="730" y="459"/>
                  </a:lnTo>
                  <a:close/>
                  <a:moveTo>
                    <a:pt x="684" y="404"/>
                  </a:moveTo>
                  <a:lnTo>
                    <a:pt x="684" y="405"/>
                  </a:lnTo>
                  <a:lnTo>
                    <a:pt x="684" y="404"/>
                  </a:lnTo>
                  <a:close/>
                  <a:moveTo>
                    <a:pt x="536" y="557"/>
                  </a:moveTo>
                  <a:lnTo>
                    <a:pt x="536" y="555"/>
                  </a:lnTo>
                  <a:lnTo>
                    <a:pt x="536" y="557"/>
                  </a:lnTo>
                  <a:close/>
                  <a:moveTo>
                    <a:pt x="638" y="425"/>
                  </a:moveTo>
                  <a:lnTo>
                    <a:pt x="638" y="423"/>
                  </a:lnTo>
                  <a:lnTo>
                    <a:pt x="638" y="425"/>
                  </a:lnTo>
                  <a:close/>
                  <a:moveTo>
                    <a:pt x="668" y="394"/>
                  </a:moveTo>
                  <a:lnTo>
                    <a:pt x="668" y="396"/>
                  </a:lnTo>
                  <a:lnTo>
                    <a:pt x="668" y="394"/>
                  </a:lnTo>
                  <a:close/>
                  <a:moveTo>
                    <a:pt x="695" y="440"/>
                  </a:moveTo>
                  <a:lnTo>
                    <a:pt x="697" y="440"/>
                  </a:lnTo>
                  <a:lnTo>
                    <a:pt x="695" y="440"/>
                  </a:lnTo>
                  <a:close/>
                  <a:moveTo>
                    <a:pt x="728" y="461"/>
                  </a:moveTo>
                  <a:lnTo>
                    <a:pt x="730" y="461"/>
                  </a:lnTo>
                  <a:lnTo>
                    <a:pt x="728" y="461"/>
                  </a:lnTo>
                  <a:close/>
                  <a:moveTo>
                    <a:pt x="732" y="509"/>
                  </a:moveTo>
                  <a:lnTo>
                    <a:pt x="730" y="509"/>
                  </a:lnTo>
                  <a:lnTo>
                    <a:pt x="732" y="509"/>
                  </a:lnTo>
                  <a:close/>
                  <a:moveTo>
                    <a:pt x="509" y="398"/>
                  </a:moveTo>
                  <a:lnTo>
                    <a:pt x="509" y="396"/>
                  </a:lnTo>
                  <a:lnTo>
                    <a:pt x="509" y="398"/>
                  </a:lnTo>
                  <a:close/>
                  <a:moveTo>
                    <a:pt x="638" y="425"/>
                  </a:moveTo>
                  <a:lnTo>
                    <a:pt x="636" y="425"/>
                  </a:lnTo>
                  <a:lnTo>
                    <a:pt x="636" y="423"/>
                  </a:lnTo>
                  <a:lnTo>
                    <a:pt x="638" y="423"/>
                  </a:lnTo>
                  <a:lnTo>
                    <a:pt x="638" y="425"/>
                  </a:lnTo>
                  <a:close/>
                  <a:moveTo>
                    <a:pt x="701" y="432"/>
                  </a:moveTo>
                  <a:lnTo>
                    <a:pt x="699" y="432"/>
                  </a:lnTo>
                  <a:lnTo>
                    <a:pt x="701" y="432"/>
                  </a:lnTo>
                  <a:close/>
                  <a:moveTo>
                    <a:pt x="705" y="438"/>
                  </a:moveTo>
                  <a:lnTo>
                    <a:pt x="707" y="438"/>
                  </a:lnTo>
                  <a:lnTo>
                    <a:pt x="707" y="440"/>
                  </a:lnTo>
                  <a:lnTo>
                    <a:pt x="705" y="440"/>
                  </a:lnTo>
                  <a:lnTo>
                    <a:pt x="705" y="438"/>
                  </a:lnTo>
                  <a:close/>
                  <a:moveTo>
                    <a:pt x="691" y="415"/>
                  </a:moveTo>
                  <a:lnTo>
                    <a:pt x="691" y="417"/>
                  </a:lnTo>
                  <a:lnTo>
                    <a:pt x="691" y="415"/>
                  </a:lnTo>
                  <a:close/>
                  <a:moveTo>
                    <a:pt x="640" y="427"/>
                  </a:moveTo>
                  <a:lnTo>
                    <a:pt x="638" y="427"/>
                  </a:lnTo>
                  <a:lnTo>
                    <a:pt x="640" y="427"/>
                  </a:lnTo>
                  <a:close/>
                  <a:moveTo>
                    <a:pt x="638" y="421"/>
                  </a:moveTo>
                  <a:lnTo>
                    <a:pt x="640" y="421"/>
                  </a:lnTo>
                  <a:lnTo>
                    <a:pt x="638" y="421"/>
                  </a:lnTo>
                  <a:close/>
                  <a:moveTo>
                    <a:pt x="638" y="427"/>
                  </a:moveTo>
                  <a:lnTo>
                    <a:pt x="640" y="427"/>
                  </a:lnTo>
                  <a:lnTo>
                    <a:pt x="638" y="427"/>
                  </a:lnTo>
                  <a:close/>
                  <a:moveTo>
                    <a:pt x="705" y="446"/>
                  </a:moveTo>
                  <a:lnTo>
                    <a:pt x="703" y="446"/>
                  </a:lnTo>
                  <a:lnTo>
                    <a:pt x="705" y="446"/>
                  </a:lnTo>
                  <a:close/>
                  <a:moveTo>
                    <a:pt x="722" y="501"/>
                  </a:moveTo>
                  <a:lnTo>
                    <a:pt x="724" y="501"/>
                  </a:lnTo>
                  <a:lnTo>
                    <a:pt x="722" y="501"/>
                  </a:lnTo>
                  <a:close/>
                  <a:moveTo>
                    <a:pt x="638" y="425"/>
                  </a:moveTo>
                  <a:lnTo>
                    <a:pt x="638" y="423"/>
                  </a:lnTo>
                  <a:lnTo>
                    <a:pt x="638" y="425"/>
                  </a:lnTo>
                  <a:close/>
                  <a:moveTo>
                    <a:pt x="538" y="356"/>
                  </a:moveTo>
                  <a:lnTo>
                    <a:pt x="538" y="357"/>
                  </a:lnTo>
                  <a:lnTo>
                    <a:pt x="538" y="356"/>
                  </a:lnTo>
                  <a:lnTo>
                    <a:pt x="540" y="356"/>
                  </a:lnTo>
                  <a:lnTo>
                    <a:pt x="540" y="357"/>
                  </a:lnTo>
                  <a:lnTo>
                    <a:pt x="538" y="357"/>
                  </a:lnTo>
                  <a:lnTo>
                    <a:pt x="538" y="356"/>
                  </a:lnTo>
                  <a:close/>
                  <a:moveTo>
                    <a:pt x="547" y="352"/>
                  </a:moveTo>
                  <a:lnTo>
                    <a:pt x="549" y="352"/>
                  </a:lnTo>
                  <a:lnTo>
                    <a:pt x="547" y="352"/>
                  </a:lnTo>
                  <a:close/>
                  <a:moveTo>
                    <a:pt x="690" y="427"/>
                  </a:moveTo>
                  <a:lnTo>
                    <a:pt x="691" y="427"/>
                  </a:lnTo>
                  <a:lnTo>
                    <a:pt x="690" y="427"/>
                  </a:lnTo>
                  <a:close/>
                  <a:moveTo>
                    <a:pt x="559" y="611"/>
                  </a:moveTo>
                  <a:lnTo>
                    <a:pt x="559" y="609"/>
                  </a:lnTo>
                  <a:lnTo>
                    <a:pt x="559" y="611"/>
                  </a:lnTo>
                  <a:close/>
                  <a:moveTo>
                    <a:pt x="605" y="446"/>
                  </a:moveTo>
                  <a:lnTo>
                    <a:pt x="603" y="446"/>
                  </a:lnTo>
                  <a:lnTo>
                    <a:pt x="605" y="446"/>
                  </a:lnTo>
                  <a:close/>
                  <a:moveTo>
                    <a:pt x="786" y="496"/>
                  </a:moveTo>
                  <a:lnTo>
                    <a:pt x="787" y="496"/>
                  </a:lnTo>
                  <a:lnTo>
                    <a:pt x="786" y="496"/>
                  </a:lnTo>
                  <a:close/>
                  <a:moveTo>
                    <a:pt x="691" y="407"/>
                  </a:moveTo>
                  <a:lnTo>
                    <a:pt x="691" y="409"/>
                  </a:lnTo>
                  <a:lnTo>
                    <a:pt x="690" y="409"/>
                  </a:lnTo>
                  <a:lnTo>
                    <a:pt x="691" y="407"/>
                  </a:lnTo>
                  <a:close/>
                  <a:moveTo>
                    <a:pt x="509" y="369"/>
                  </a:moveTo>
                  <a:lnTo>
                    <a:pt x="509" y="371"/>
                  </a:lnTo>
                  <a:lnTo>
                    <a:pt x="509" y="369"/>
                  </a:lnTo>
                  <a:close/>
                  <a:moveTo>
                    <a:pt x="682" y="538"/>
                  </a:moveTo>
                  <a:lnTo>
                    <a:pt x="682" y="536"/>
                  </a:lnTo>
                  <a:lnTo>
                    <a:pt x="682" y="538"/>
                  </a:lnTo>
                  <a:close/>
                  <a:moveTo>
                    <a:pt x="738" y="511"/>
                  </a:moveTo>
                  <a:lnTo>
                    <a:pt x="738" y="509"/>
                  </a:lnTo>
                  <a:lnTo>
                    <a:pt x="738" y="511"/>
                  </a:lnTo>
                  <a:close/>
                  <a:moveTo>
                    <a:pt x="613" y="442"/>
                  </a:moveTo>
                  <a:lnTo>
                    <a:pt x="613" y="440"/>
                  </a:lnTo>
                  <a:lnTo>
                    <a:pt x="613" y="442"/>
                  </a:lnTo>
                  <a:close/>
                  <a:moveTo>
                    <a:pt x="325" y="304"/>
                  </a:moveTo>
                  <a:lnTo>
                    <a:pt x="325" y="302"/>
                  </a:lnTo>
                  <a:lnTo>
                    <a:pt x="325" y="304"/>
                  </a:lnTo>
                  <a:close/>
                  <a:moveTo>
                    <a:pt x="517" y="394"/>
                  </a:moveTo>
                  <a:lnTo>
                    <a:pt x="517" y="392"/>
                  </a:lnTo>
                  <a:lnTo>
                    <a:pt x="517" y="394"/>
                  </a:lnTo>
                  <a:close/>
                  <a:moveTo>
                    <a:pt x="544" y="622"/>
                  </a:moveTo>
                  <a:lnTo>
                    <a:pt x="542" y="622"/>
                  </a:lnTo>
                  <a:lnTo>
                    <a:pt x="544" y="622"/>
                  </a:lnTo>
                  <a:close/>
                  <a:moveTo>
                    <a:pt x="636" y="425"/>
                  </a:moveTo>
                  <a:lnTo>
                    <a:pt x="636" y="427"/>
                  </a:lnTo>
                  <a:lnTo>
                    <a:pt x="636" y="425"/>
                  </a:lnTo>
                  <a:close/>
                  <a:moveTo>
                    <a:pt x="559" y="609"/>
                  </a:moveTo>
                  <a:lnTo>
                    <a:pt x="559" y="611"/>
                  </a:lnTo>
                  <a:lnTo>
                    <a:pt x="559" y="609"/>
                  </a:lnTo>
                  <a:close/>
                  <a:moveTo>
                    <a:pt x="701" y="436"/>
                  </a:moveTo>
                  <a:lnTo>
                    <a:pt x="699" y="436"/>
                  </a:lnTo>
                  <a:lnTo>
                    <a:pt x="701" y="436"/>
                  </a:lnTo>
                  <a:close/>
                  <a:moveTo>
                    <a:pt x="546" y="331"/>
                  </a:moveTo>
                  <a:lnTo>
                    <a:pt x="546" y="329"/>
                  </a:lnTo>
                  <a:lnTo>
                    <a:pt x="546" y="331"/>
                  </a:lnTo>
                  <a:close/>
                  <a:moveTo>
                    <a:pt x="528" y="551"/>
                  </a:moveTo>
                  <a:lnTo>
                    <a:pt x="528" y="553"/>
                  </a:lnTo>
                  <a:lnTo>
                    <a:pt x="528" y="551"/>
                  </a:lnTo>
                  <a:close/>
                  <a:moveTo>
                    <a:pt x="722" y="509"/>
                  </a:moveTo>
                  <a:lnTo>
                    <a:pt x="722" y="507"/>
                  </a:lnTo>
                  <a:lnTo>
                    <a:pt x="722" y="509"/>
                  </a:lnTo>
                  <a:close/>
                  <a:moveTo>
                    <a:pt x="630" y="430"/>
                  </a:moveTo>
                  <a:lnTo>
                    <a:pt x="628" y="430"/>
                  </a:lnTo>
                  <a:lnTo>
                    <a:pt x="630" y="430"/>
                  </a:lnTo>
                  <a:close/>
                  <a:moveTo>
                    <a:pt x="701" y="434"/>
                  </a:moveTo>
                  <a:lnTo>
                    <a:pt x="701" y="432"/>
                  </a:lnTo>
                  <a:lnTo>
                    <a:pt x="701" y="434"/>
                  </a:lnTo>
                  <a:close/>
                  <a:moveTo>
                    <a:pt x="613" y="438"/>
                  </a:moveTo>
                  <a:lnTo>
                    <a:pt x="615" y="438"/>
                  </a:lnTo>
                  <a:lnTo>
                    <a:pt x="613" y="438"/>
                  </a:lnTo>
                  <a:lnTo>
                    <a:pt x="615" y="438"/>
                  </a:lnTo>
                  <a:lnTo>
                    <a:pt x="613" y="438"/>
                  </a:lnTo>
                  <a:close/>
                  <a:moveTo>
                    <a:pt x="628" y="421"/>
                  </a:moveTo>
                  <a:lnTo>
                    <a:pt x="630" y="421"/>
                  </a:lnTo>
                  <a:lnTo>
                    <a:pt x="628" y="421"/>
                  </a:lnTo>
                  <a:close/>
                  <a:moveTo>
                    <a:pt x="693" y="427"/>
                  </a:moveTo>
                  <a:lnTo>
                    <a:pt x="695" y="427"/>
                  </a:lnTo>
                  <a:lnTo>
                    <a:pt x="693" y="427"/>
                  </a:lnTo>
                  <a:close/>
                  <a:moveTo>
                    <a:pt x="653" y="407"/>
                  </a:moveTo>
                  <a:lnTo>
                    <a:pt x="653" y="405"/>
                  </a:lnTo>
                  <a:lnTo>
                    <a:pt x="653" y="407"/>
                  </a:lnTo>
                  <a:close/>
                  <a:moveTo>
                    <a:pt x="561" y="599"/>
                  </a:moveTo>
                  <a:lnTo>
                    <a:pt x="563" y="599"/>
                  </a:lnTo>
                  <a:lnTo>
                    <a:pt x="561" y="599"/>
                  </a:lnTo>
                  <a:close/>
                  <a:moveTo>
                    <a:pt x="690" y="409"/>
                  </a:moveTo>
                  <a:lnTo>
                    <a:pt x="690" y="407"/>
                  </a:lnTo>
                  <a:lnTo>
                    <a:pt x="691" y="407"/>
                  </a:lnTo>
                  <a:lnTo>
                    <a:pt x="690" y="409"/>
                  </a:lnTo>
                  <a:close/>
                  <a:moveTo>
                    <a:pt x="636" y="413"/>
                  </a:moveTo>
                  <a:lnTo>
                    <a:pt x="636" y="411"/>
                  </a:lnTo>
                  <a:lnTo>
                    <a:pt x="636" y="413"/>
                  </a:lnTo>
                  <a:close/>
                  <a:moveTo>
                    <a:pt x="603" y="436"/>
                  </a:moveTo>
                  <a:lnTo>
                    <a:pt x="601" y="436"/>
                  </a:lnTo>
                  <a:lnTo>
                    <a:pt x="603" y="436"/>
                  </a:lnTo>
                  <a:close/>
                  <a:moveTo>
                    <a:pt x="530" y="332"/>
                  </a:moveTo>
                  <a:lnTo>
                    <a:pt x="530" y="334"/>
                  </a:lnTo>
                  <a:lnTo>
                    <a:pt x="530" y="332"/>
                  </a:lnTo>
                  <a:lnTo>
                    <a:pt x="530" y="334"/>
                  </a:lnTo>
                  <a:lnTo>
                    <a:pt x="530" y="332"/>
                  </a:lnTo>
                  <a:close/>
                  <a:moveTo>
                    <a:pt x="655" y="394"/>
                  </a:moveTo>
                  <a:lnTo>
                    <a:pt x="653" y="394"/>
                  </a:lnTo>
                  <a:lnTo>
                    <a:pt x="655" y="394"/>
                  </a:lnTo>
                  <a:close/>
                  <a:moveTo>
                    <a:pt x="697" y="440"/>
                  </a:moveTo>
                  <a:lnTo>
                    <a:pt x="697" y="442"/>
                  </a:lnTo>
                  <a:lnTo>
                    <a:pt x="697" y="440"/>
                  </a:lnTo>
                  <a:close/>
                  <a:moveTo>
                    <a:pt x="509" y="404"/>
                  </a:moveTo>
                  <a:lnTo>
                    <a:pt x="507" y="404"/>
                  </a:lnTo>
                  <a:lnTo>
                    <a:pt x="509" y="404"/>
                  </a:lnTo>
                  <a:close/>
                  <a:moveTo>
                    <a:pt x="638" y="428"/>
                  </a:moveTo>
                  <a:lnTo>
                    <a:pt x="636" y="428"/>
                  </a:lnTo>
                  <a:lnTo>
                    <a:pt x="638" y="428"/>
                  </a:lnTo>
                  <a:close/>
                  <a:moveTo>
                    <a:pt x="626" y="428"/>
                  </a:moveTo>
                  <a:lnTo>
                    <a:pt x="626" y="430"/>
                  </a:lnTo>
                  <a:lnTo>
                    <a:pt x="626" y="428"/>
                  </a:lnTo>
                  <a:close/>
                  <a:moveTo>
                    <a:pt x="509" y="367"/>
                  </a:moveTo>
                  <a:lnTo>
                    <a:pt x="511" y="367"/>
                  </a:lnTo>
                  <a:lnTo>
                    <a:pt x="509" y="367"/>
                  </a:lnTo>
                  <a:close/>
                  <a:moveTo>
                    <a:pt x="565" y="442"/>
                  </a:moveTo>
                  <a:lnTo>
                    <a:pt x="563" y="442"/>
                  </a:lnTo>
                  <a:lnTo>
                    <a:pt x="565" y="442"/>
                  </a:lnTo>
                  <a:lnTo>
                    <a:pt x="563" y="442"/>
                  </a:lnTo>
                  <a:lnTo>
                    <a:pt x="565" y="442"/>
                  </a:lnTo>
                  <a:close/>
                  <a:moveTo>
                    <a:pt x="547" y="619"/>
                  </a:moveTo>
                  <a:lnTo>
                    <a:pt x="547" y="620"/>
                  </a:lnTo>
                  <a:lnTo>
                    <a:pt x="547" y="619"/>
                  </a:lnTo>
                  <a:close/>
                  <a:moveTo>
                    <a:pt x="642" y="409"/>
                  </a:moveTo>
                  <a:lnTo>
                    <a:pt x="642" y="411"/>
                  </a:lnTo>
                  <a:lnTo>
                    <a:pt x="642" y="409"/>
                  </a:lnTo>
                  <a:close/>
                  <a:moveTo>
                    <a:pt x="528" y="521"/>
                  </a:moveTo>
                  <a:lnTo>
                    <a:pt x="526" y="521"/>
                  </a:lnTo>
                  <a:lnTo>
                    <a:pt x="528" y="521"/>
                  </a:lnTo>
                  <a:close/>
                  <a:moveTo>
                    <a:pt x="569" y="377"/>
                  </a:moveTo>
                  <a:lnTo>
                    <a:pt x="569" y="379"/>
                  </a:lnTo>
                  <a:lnTo>
                    <a:pt x="569" y="377"/>
                  </a:lnTo>
                  <a:close/>
                  <a:moveTo>
                    <a:pt x="521" y="513"/>
                  </a:moveTo>
                  <a:lnTo>
                    <a:pt x="521" y="511"/>
                  </a:lnTo>
                  <a:lnTo>
                    <a:pt x="521" y="513"/>
                  </a:lnTo>
                  <a:close/>
                  <a:moveTo>
                    <a:pt x="511" y="379"/>
                  </a:moveTo>
                  <a:lnTo>
                    <a:pt x="513" y="379"/>
                  </a:lnTo>
                  <a:lnTo>
                    <a:pt x="511" y="379"/>
                  </a:lnTo>
                  <a:close/>
                  <a:moveTo>
                    <a:pt x="691" y="428"/>
                  </a:moveTo>
                  <a:lnTo>
                    <a:pt x="690" y="428"/>
                  </a:lnTo>
                  <a:lnTo>
                    <a:pt x="691" y="428"/>
                  </a:lnTo>
                  <a:lnTo>
                    <a:pt x="691" y="427"/>
                  </a:lnTo>
                  <a:lnTo>
                    <a:pt x="691" y="428"/>
                  </a:lnTo>
                  <a:close/>
                  <a:moveTo>
                    <a:pt x="549" y="617"/>
                  </a:moveTo>
                  <a:lnTo>
                    <a:pt x="549" y="619"/>
                  </a:lnTo>
                  <a:lnTo>
                    <a:pt x="549" y="617"/>
                  </a:lnTo>
                  <a:close/>
                  <a:moveTo>
                    <a:pt x="699" y="430"/>
                  </a:moveTo>
                  <a:lnTo>
                    <a:pt x="697" y="430"/>
                  </a:lnTo>
                  <a:lnTo>
                    <a:pt x="699" y="430"/>
                  </a:lnTo>
                  <a:close/>
                  <a:moveTo>
                    <a:pt x="649" y="415"/>
                  </a:moveTo>
                  <a:lnTo>
                    <a:pt x="647" y="415"/>
                  </a:lnTo>
                  <a:lnTo>
                    <a:pt x="649" y="415"/>
                  </a:lnTo>
                  <a:close/>
                  <a:moveTo>
                    <a:pt x="645" y="398"/>
                  </a:moveTo>
                  <a:lnTo>
                    <a:pt x="647" y="398"/>
                  </a:lnTo>
                  <a:lnTo>
                    <a:pt x="645" y="398"/>
                  </a:lnTo>
                  <a:close/>
                  <a:moveTo>
                    <a:pt x="25" y="18"/>
                  </a:moveTo>
                  <a:lnTo>
                    <a:pt x="25" y="16"/>
                  </a:lnTo>
                  <a:lnTo>
                    <a:pt x="25" y="18"/>
                  </a:lnTo>
                  <a:close/>
                  <a:moveTo>
                    <a:pt x="642" y="417"/>
                  </a:moveTo>
                  <a:lnTo>
                    <a:pt x="642" y="419"/>
                  </a:lnTo>
                  <a:lnTo>
                    <a:pt x="642" y="417"/>
                  </a:lnTo>
                  <a:close/>
                  <a:moveTo>
                    <a:pt x="636" y="411"/>
                  </a:moveTo>
                  <a:lnTo>
                    <a:pt x="636" y="413"/>
                  </a:lnTo>
                  <a:lnTo>
                    <a:pt x="636" y="411"/>
                  </a:lnTo>
                  <a:close/>
                  <a:moveTo>
                    <a:pt x="617" y="434"/>
                  </a:moveTo>
                  <a:lnTo>
                    <a:pt x="617" y="432"/>
                  </a:lnTo>
                  <a:lnTo>
                    <a:pt x="617" y="434"/>
                  </a:lnTo>
                  <a:close/>
                  <a:moveTo>
                    <a:pt x="632" y="432"/>
                  </a:moveTo>
                  <a:lnTo>
                    <a:pt x="630" y="432"/>
                  </a:lnTo>
                  <a:lnTo>
                    <a:pt x="632" y="432"/>
                  </a:lnTo>
                  <a:close/>
                  <a:moveTo>
                    <a:pt x="651" y="421"/>
                  </a:moveTo>
                  <a:lnTo>
                    <a:pt x="651" y="419"/>
                  </a:lnTo>
                  <a:lnTo>
                    <a:pt x="651" y="421"/>
                  </a:lnTo>
                  <a:close/>
                  <a:moveTo>
                    <a:pt x="724" y="513"/>
                  </a:moveTo>
                  <a:lnTo>
                    <a:pt x="722" y="513"/>
                  </a:lnTo>
                  <a:lnTo>
                    <a:pt x="724" y="513"/>
                  </a:lnTo>
                  <a:close/>
                  <a:moveTo>
                    <a:pt x="538" y="357"/>
                  </a:moveTo>
                  <a:lnTo>
                    <a:pt x="536" y="357"/>
                  </a:lnTo>
                  <a:lnTo>
                    <a:pt x="538" y="357"/>
                  </a:lnTo>
                  <a:close/>
                  <a:moveTo>
                    <a:pt x="638" y="440"/>
                  </a:moveTo>
                  <a:lnTo>
                    <a:pt x="636" y="440"/>
                  </a:lnTo>
                  <a:lnTo>
                    <a:pt x="638" y="440"/>
                  </a:lnTo>
                  <a:close/>
                  <a:moveTo>
                    <a:pt x="327" y="304"/>
                  </a:moveTo>
                  <a:lnTo>
                    <a:pt x="327" y="302"/>
                  </a:lnTo>
                  <a:lnTo>
                    <a:pt x="327" y="304"/>
                  </a:lnTo>
                  <a:close/>
                  <a:moveTo>
                    <a:pt x="684" y="544"/>
                  </a:moveTo>
                  <a:lnTo>
                    <a:pt x="686" y="544"/>
                  </a:lnTo>
                  <a:lnTo>
                    <a:pt x="684" y="544"/>
                  </a:lnTo>
                  <a:close/>
                  <a:moveTo>
                    <a:pt x="636" y="417"/>
                  </a:moveTo>
                  <a:lnTo>
                    <a:pt x="636" y="419"/>
                  </a:lnTo>
                  <a:lnTo>
                    <a:pt x="636" y="417"/>
                  </a:lnTo>
                  <a:close/>
                  <a:moveTo>
                    <a:pt x="572" y="419"/>
                  </a:moveTo>
                  <a:lnTo>
                    <a:pt x="571" y="419"/>
                  </a:lnTo>
                  <a:lnTo>
                    <a:pt x="572" y="419"/>
                  </a:lnTo>
                  <a:close/>
                  <a:moveTo>
                    <a:pt x="693" y="584"/>
                  </a:moveTo>
                  <a:lnTo>
                    <a:pt x="693" y="586"/>
                  </a:lnTo>
                  <a:lnTo>
                    <a:pt x="693" y="584"/>
                  </a:lnTo>
                  <a:close/>
                  <a:moveTo>
                    <a:pt x="697" y="438"/>
                  </a:moveTo>
                  <a:lnTo>
                    <a:pt x="697" y="436"/>
                  </a:lnTo>
                  <a:lnTo>
                    <a:pt x="697" y="438"/>
                  </a:lnTo>
                  <a:close/>
                  <a:moveTo>
                    <a:pt x="695" y="438"/>
                  </a:moveTo>
                  <a:lnTo>
                    <a:pt x="695" y="436"/>
                  </a:lnTo>
                  <a:lnTo>
                    <a:pt x="695" y="438"/>
                  </a:lnTo>
                  <a:close/>
                  <a:moveTo>
                    <a:pt x="622" y="440"/>
                  </a:moveTo>
                  <a:lnTo>
                    <a:pt x="622" y="442"/>
                  </a:lnTo>
                  <a:lnTo>
                    <a:pt x="622" y="440"/>
                  </a:lnTo>
                  <a:close/>
                  <a:moveTo>
                    <a:pt x="536" y="350"/>
                  </a:moveTo>
                  <a:lnTo>
                    <a:pt x="534" y="350"/>
                  </a:lnTo>
                  <a:lnTo>
                    <a:pt x="536" y="350"/>
                  </a:lnTo>
                  <a:close/>
                  <a:moveTo>
                    <a:pt x="651" y="409"/>
                  </a:moveTo>
                  <a:lnTo>
                    <a:pt x="651" y="407"/>
                  </a:lnTo>
                  <a:lnTo>
                    <a:pt x="651" y="409"/>
                  </a:lnTo>
                  <a:close/>
                  <a:moveTo>
                    <a:pt x="578" y="594"/>
                  </a:moveTo>
                  <a:lnTo>
                    <a:pt x="578" y="592"/>
                  </a:lnTo>
                  <a:lnTo>
                    <a:pt x="578" y="594"/>
                  </a:lnTo>
                  <a:close/>
                  <a:moveTo>
                    <a:pt x="325" y="300"/>
                  </a:moveTo>
                  <a:lnTo>
                    <a:pt x="327" y="300"/>
                  </a:lnTo>
                  <a:lnTo>
                    <a:pt x="325" y="300"/>
                  </a:lnTo>
                  <a:close/>
                  <a:moveTo>
                    <a:pt x="613" y="440"/>
                  </a:moveTo>
                  <a:lnTo>
                    <a:pt x="613" y="438"/>
                  </a:lnTo>
                  <a:lnTo>
                    <a:pt x="613" y="440"/>
                  </a:lnTo>
                  <a:close/>
                  <a:moveTo>
                    <a:pt x="732" y="484"/>
                  </a:moveTo>
                  <a:lnTo>
                    <a:pt x="732" y="482"/>
                  </a:lnTo>
                  <a:lnTo>
                    <a:pt x="732" y="484"/>
                  </a:lnTo>
                  <a:close/>
                  <a:moveTo>
                    <a:pt x="549" y="352"/>
                  </a:moveTo>
                  <a:lnTo>
                    <a:pt x="549" y="354"/>
                  </a:lnTo>
                  <a:lnTo>
                    <a:pt x="549" y="352"/>
                  </a:lnTo>
                  <a:close/>
                  <a:moveTo>
                    <a:pt x="563" y="599"/>
                  </a:moveTo>
                  <a:lnTo>
                    <a:pt x="561" y="599"/>
                  </a:lnTo>
                  <a:lnTo>
                    <a:pt x="563" y="599"/>
                  </a:lnTo>
                  <a:close/>
                  <a:moveTo>
                    <a:pt x="649" y="407"/>
                  </a:moveTo>
                  <a:lnTo>
                    <a:pt x="647" y="407"/>
                  </a:lnTo>
                  <a:lnTo>
                    <a:pt x="649" y="407"/>
                  </a:lnTo>
                  <a:close/>
                  <a:moveTo>
                    <a:pt x="325" y="302"/>
                  </a:moveTo>
                  <a:lnTo>
                    <a:pt x="327" y="302"/>
                  </a:lnTo>
                  <a:lnTo>
                    <a:pt x="325" y="302"/>
                  </a:lnTo>
                  <a:close/>
                  <a:moveTo>
                    <a:pt x="732" y="432"/>
                  </a:moveTo>
                  <a:lnTo>
                    <a:pt x="732" y="434"/>
                  </a:lnTo>
                  <a:lnTo>
                    <a:pt x="732" y="432"/>
                  </a:lnTo>
                  <a:lnTo>
                    <a:pt x="732" y="434"/>
                  </a:lnTo>
                  <a:lnTo>
                    <a:pt x="732" y="432"/>
                  </a:lnTo>
                  <a:lnTo>
                    <a:pt x="732" y="434"/>
                  </a:lnTo>
                  <a:lnTo>
                    <a:pt x="732" y="432"/>
                  </a:lnTo>
                  <a:lnTo>
                    <a:pt x="732" y="434"/>
                  </a:lnTo>
                  <a:lnTo>
                    <a:pt x="732" y="432"/>
                  </a:lnTo>
                  <a:close/>
                  <a:moveTo>
                    <a:pt x="703" y="448"/>
                  </a:moveTo>
                  <a:lnTo>
                    <a:pt x="701" y="448"/>
                  </a:lnTo>
                  <a:lnTo>
                    <a:pt x="703" y="448"/>
                  </a:lnTo>
                  <a:close/>
                  <a:moveTo>
                    <a:pt x="31" y="25"/>
                  </a:moveTo>
                  <a:lnTo>
                    <a:pt x="33" y="25"/>
                  </a:lnTo>
                  <a:lnTo>
                    <a:pt x="31" y="25"/>
                  </a:lnTo>
                  <a:close/>
                  <a:moveTo>
                    <a:pt x="724" y="511"/>
                  </a:moveTo>
                  <a:lnTo>
                    <a:pt x="724" y="513"/>
                  </a:lnTo>
                  <a:lnTo>
                    <a:pt x="724" y="511"/>
                  </a:lnTo>
                  <a:close/>
                  <a:moveTo>
                    <a:pt x="547" y="352"/>
                  </a:moveTo>
                  <a:lnTo>
                    <a:pt x="547" y="350"/>
                  </a:lnTo>
                  <a:lnTo>
                    <a:pt x="547" y="352"/>
                  </a:lnTo>
                  <a:close/>
                  <a:moveTo>
                    <a:pt x="574" y="427"/>
                  </a:moveTo>
                  <a:lnTo>
                    <a:pt x="574" y="425"/>
                  </a:lnTo>
                  <a:lnTo>
                    <a:pt x="574" y="427"/>
                  </a:lnTo>
                  <a:close/>
                  <a:moveTo>
                    <a:pt x="327" y="308"/>
                  </a:moveTo>
                  <a:lnTo>
                    <a:pt x="327" y="306"/>
                  </a:lnTo>
                  <a:lnTo>
                    <a:pt x="327" y="308"/>
                  </a:lnTo>
                  <a:close/>
                  <a:moveTo>
                    <a:pt x="594" y="442"/>
                  </a:moveTo>
                  <a:lnTo>
                    <a:pt x="594" y="444"/>
                  </a:lnTo>
                  <a:lnTo>
                    <a:pt x="594" y="442"/>
                  </a:lnTo>
                  <a:close/>
                  <a:moveTo>
                    <a:pt x="547" y="619"/>
                  </a:moveTo>
                  <a:lnTo>
                    <a:pt x="547" y="620"/>
                  </a:lnTo>
                  <a:lnTo>
                    <a:pt x="547" y="619"/>
                  </a:lnTo>
                  <a:close/>
                  <a:moveTo>
                    <a:pt x="705" y="450"/>
                  </a:moveTo>
                  <a:lnTo>
                    <a:pt x="705" y="448"/>
                  </a:lnTo>
                  <a:lnTo>
                    <a:pt x="705" y="450"/>
                  </a:lnTo>
                  <a:close/>
                  <a:moveTo>
                    <a:pt x="538" y="329"/>
                  </a:moveTo>
                  <a:lnTo>
                    <a:pt x="536" y="329"/>
                  </a:lnTo>
                  <a:lnTo>
                    <a:pt x="538" y="329"/>
                  </a:lnTo>
                  <a:close/>
                  <a:moveTo>
                    <a:pt x="555" y="371"/>
                  </a:moveTo>
                  <a:lnTo>
                    <a:pt x="555" y="369"/>
                  </a:lnTo>
                  <a:lnTo>
                    <a:pt x="555" y="371"/>
                  </a:lnTo>
                  <a:close/>
                  <a:moveTo>
                    <a:pt x="738" y="496"/>
                  </a:moveTo>
                  <a:lnTo>
                    <a:pt x="739" y="496"/>
                  </a:lnTo>
                  <a:lnTo>
                    <a:pt x="738" y="496"/>
                  </a:lnTo>
                  <a:close/>
                  <a:moveTo>
                    <a:pt x="638" y="438"/>
                  </a:moveTo>
                  <a:lnTo>
                    <a:pt x="636" y="438"/>
                  </a:lnTo>
                  <a:lnTo>
                    <a:pt x="636" y="436"/>
                  </a:lnTo>
                  <a:lnTo>
                    <a:pt x="638" y="436"/>
                  </a:lnTo>
                  <a:lnTo>
                    <a:pt x="638" y="438"/>
                  </a:lnTo>
                  <a:close/>
                  <a:moveTo>
                    <a:pt x="632" y="415"/>
                  </a:moveTo>
                  <a:lnTo>
                    <a:pt x="634" y="415"/>
                  </a:lnTo>
                  <a:lnTo>
                    <a:pt x="632" y="415"/>
                  </a:lnTo>
                  <a:lnTo>
                    <a:pt x="632" y="417"/>
                  </a:lnTo>
                  <a:lnTo>
                    <a:pt x="632" y="415"/>
                  </a:lnTo>
                  <a:close/>
                  <a:moveTo>
                    <a:pt x="715" y="534"/>
                  </a:moveTo>
                  <a:lnTo>
                    <a:pt x="715" y="532"/>
                  </a:lnTo>
                  <a:lnTo>
                    <a:pt x="715" y="534"/>
                  </a:lnTo>
                  <a:close/>
                  <a:moveTo>
                    <a:pt x="632" y="428"/>
                  </a:moveTo>
                  <a:lnTo>
                    <a:pt x="632" y="430"/>
                  </a:lnTo>
                  <a:lnTo>
                    <a:pt x="632" y="428"/>
                  </a:lnTo>
                  <a:close/>
                  <a:moveTo>
                    <a:pt x="728" y="471"/>
                  </a:moveTo>
                  <a:lnTo>
                    <a:pt x="728" y="473"/>
                  </a:lnTo>
                  <a:lnTo>
                    <a:pt x="728" y="471"/>
                  </a:lnTo>
                  <a:close/>
                  <a:moveTo>
                    <a:pt x="724" y="511"/>
                  </a:moveTo>
                  <a:lnTo>
                    <a:pt x="722" y="511"/>
                  </a:lnTo>
                  <a:lnTo>
                    <a:pt x="724" y="511"/>
                  </a:lnTo>
                  <a:close/>
                  <a:moveTo>
                    <a:pt x="724" y="515"/>
                  </a:moveTo>
                  <a:lnTo>
                    <a:pt x="724" y="513"/>
                  </a:lnTo>
                  <a:lnTo>
                    <a:pt x="724" y="515"/>
                  </a:lnTo>
                  <a:close/>
                  <a:moveTo>
                    <a:pt x="511" y="379"/>
                  </a:moveTo>
                  <a:lnTo>
                    <a:pt x="511" y="377"/>
                  </a:lnTo>
                  <a:lnTo>
                    <a:pt x="511" y="379"/>
                  </a:lnTo>
                  <a:close/>
                  <a:moveTo>
                    <a:pt x="726" y="461"/>
                  </a:moveTo>
                  <a:lnTo>
                    <a:pt x="726" y="459"/>
                  </a:lnTo>
                  <a:lnTo>
                    <a:pt x="726" y="461"/>
                  </a:lnTo>
                  <a:close/>
                  <a:moveTo>
                    <a:pt x="595" y="446"/>
                  </a:moveTo>
                  <a:lnTo>
                    <a:pt x="595" y="444"/>
                  </a:lnTo>
                  <a:lnTo>
                    <a:pt x="595" y="446"/>
                  </a:lnTo>
                  <a:close/>
                  <a:moveTo>
                    <a:pt x="726" y="461"/>
                  </a:moveTo>
                  <a:lnTo>
                    <a:pt x="726" y="463"/>
                  </a:lnTo>
                  <a:lnTo>
                    <a:pt x="726" y="461"/>
                  </a:lnTo>
                  <a:close/>
                  <a:moveTo>
                    <a:pt x="724" y="505"/>
                  </a:moveTo>
                  <a:lnTo>
                    <a:pt x="724" y="507"/>
                  </a:lnTo>
                  <a:lnTo>
                    <a:pt x="724" y="505"/>
                  </a:lnTo>
                  <a:close/>
                  <a:moveTo>
                    <a:pt x="603" y="436"/>
                  </a:moveTo>
                  <a:lnTo>
                    <a:pt x="601" y="436"/>
                  </a:lnTo>
                  <a:lnTo>
                    <a:pt x="603" y="436"/>
                  </a:lnTo>
                  <a:close/>
                  <a:moveTo>
                    <a:pt x="561" y="607"/>
                  </a:moveTo>
                  <a:lnTo>
                    <a:pt x="561" y="609"/>
                  </a:lnTo>
                  <a:lnTo>
                    <a:pt x="561" y="607"/>
                  </a:lnTo>
                  <a:lnTo>
                    <a:pt x="561" y="609"/>
                  </a:lnTo>
                  <a:lnTo>
                    <a:pt x="561" y="607"/>
                  </a:lnTo>
                  <a:close/>
                  <a:moveTo>
                    <a:pt x="519" y="469"/>
                  </a:moveTo>
                  <a:lnTo>
                    <a:pt x="519" y="467"/>
                  </a:lnTo>
                  <a:lnTo>
                    <a:pt x="519" y="469"/>
                  </a:lnTo>
                  <a:close/>
                  <a:moveTo>
                    <a:pt x="503" y="350"/>
                  </a:moveTo>
                  <a:lnTo>
                    <a:pt x="501" y="350"/>
                  </a:lnTo>
                  <a:lnTo>
                    <a:pt x="503" y="350"/>
                  </a:lnTo>
                  <a:close/>
                  <a:moveTo>
                    <a:pt x="642" y="432"/>
                  </a:moveTo>
                  <a:lnTo>
                    <a:pt x="642" y="430"/>
                  </a:lnTo>
                  <a:lnTo>
                    <a:pt x="642" y="432"/>
                  </a:lnTo>
                  <a:close/>
                  <a:moveTo>
                    <a:pt x="691" y="432"/>
                  </a:moveTo>
                  <a:lnTo>
                    <a:pt x="691" y="430"/>
                  </a:lnTo>
                  <a:lnTo>
                    <a:pt x="691" y="432"/>
                  </a:lnTo>
                  <a:close/>
                  <a:moveTo>
                    <a:pt x="638" y="427"/>
                  </a:moveTo>
                  <a:lnTo>
                    <a:pt x="636" y="427"/>
                  </a:lnTo>
                  <a:lnTo>
                    <a:pt x="638" y="427"/>
                  </a:lnTo>
                  <a:close/>
                  <a:moveTo>
                    <a:pt x="730" y="478"/>
                  </a:moveTo>
                  <a:lnTo>
                    <a:pt x="730" y="476"/>
                  </a:lnTo>
                  <a:lnTo>
                    <a:pt x="730" y="478"/>
                  </a:lnTo>
                  <a:close/>
                  <a:moveTo>
                    <a:pt x="544" y="379"/>
                  </a:moveTo>
                  <a:lnTo>
                    <a:pt x="544" y="380"/>
                  </a:lnTo>
                  <a:lnTo>
                    <a:pt x="544" y="379"/>
                  </a:lnTo>
                  <a:close/>
                  <a:moveTo>
                    <a:pt x="553" y="613"/>
                  </a:moveTo>
                  <a:lnTo>
                    <a:pt x="553" y="615"/>
                  </a:lnTo>
                  <a:lnTo>
                    <a:pt x="553" y="613"/>
                  </a:lnTo>
                  <a:close/>
                  <a:moveTo>
                    <a:pt x="722" y="511"/>
                  </a:moveTo>
                  <a:lnTo>
                    <a:pt x="724" y="511"/>
                  </a:lnTo>
                  <a:lnTo>
                    <a:pt x="722" y="511"/>
                  </a:lnTo>
                  <a:close/>
                  <a:moveTo>
                    <a:pt x="571" y="379"/>
                  </a:moveTo>
                  <a:lnTo>
                    <a:pt x="569" y="379"/>
                  </a:lnTo>
                  <a:lnTo>
                    <a:pt x="571" y="379"/>
                  </a:lnTo>
                  <a:close/>
                  <a:moveTo>
                    <a:pt x="709" y="546"/>
                  </a:moveTo>
                  <a:lnTo>
                    <a:pt x="709" y="544"/>
                  </a:lnTo>
                  <a:lnTo>
                    <a:pt x="709" y="546"/>
                  </a:lnTo>
                  <a:close/>
                  <a:moveTo>
                    <a:pt x="686" y="440"/>
                  </a:moveTo>
                  <a:lnTo>
                    <a:pt x="686" y="442"/>
                  </a:lnTo>
                  <a:lnTo>
                    <a:pt x="686" y="440"/>
                  </a:lnTo>
                  <a:lnTo>
                    <a:pt x="686" y="442"/>
                  </a:lnTo>
                  <a:lnTo>
                    <a:pt x="686" y="440"/>
                  </a:lnTo>
                  <a:close/>
                  <a:moveTo>
                    <a:pt x="578" y="592"/>
                  </a:moveTo>
                  <a:lnTo>
                    <a:pt x="578" y="594"/>
                  </a:lnTo>
                  <a:lnTo>
                    <a:pt x="578" y="592"/>
                  </a:lnTo>
                  <a:close/>
                  <a:moveTo>
                    <a:pt x="697" y="436"/>
                  </a:moveTo>
                  <a:lnTo>
                    <a:pt x="695" y="436"/>
                  </a:lnTo>
                  <a:lnTo>
                    <a:pt x="697" y="436"/>
                  </a:lnTo>
                  <a:close/>
                  <a:moveTo>
                    <a:pt x="684" y="442"/>
                  </a:moveTo>
                  <a:lnTo>
                    <a:pt x="684" y="444"/>
                  </a:lnTo>
                  <a:lnTo>
                    <a:pt x="682" y="444"/>
                  </a:lnTo>
                  <a:lnTo>
                    <a:pt x="682" y="442"/>
                  </a:lnTo>
                  <a:lnTo>
                    <a:pt x="684" y="442"/>
                  </a:lnTo>
                  <a:close/>
                  <a:moveTo>
                    <a:pt x="703" y="555"/>
                  </a:moveTo>
                  <a:lnTo>
                    <a:pt x="705" y="555"/>
                  </a:lnTo>
                  <a:lnTo>
                    <a:pt x="703" y="555"/>
                  </a:lnTo>
                  <a:lnTo>
                    <a:pt x="705" y="555"/>
                  </a:lnTo>
                  <a:lnTo>
                    <a:pt x="703" y="555"/>
                  </a:lnTo>
                  <a:close/>
                  <a:moveTo>
                    <a:pt x="661" y="546"/>
                  </a:moveTo>
                  <a:lnTo>
                    <a:pt x="659" y="546"/>
                  </a:lnTo>
                  <a:lnTo>
                    <a:pt x="661" y="546"/>
                  </a:lnTo>
                  <a:close/>
                  <a:moveTo>
                    <a:pt x="25" y="14"/>
                  </a:moveTo>
                  <a:lnTo>
                    <a:pt x="25" y="16"/>
                  </a:lnTo>
                  <a:lnTo>
                    <a:pt x="25" y="14"/>
                  </a:lnTo>
                  <a:close/>
                  <a:moveTo>
                    <a:pt x="707" y="450"/>
                  </a:moveTo>
                  <a:lnTo>
                    <a:pt x="707" y="448"/>
                  </a:lnTo>
                  <a:lnTo>
                    <a:pt x="707" y="450"/>
                  </a:lnTo>
                  <a:lnTo>
                    <a:pt x="707" y="448"/>
                  </a:lnTo>
                  <a:lnTo>
                    <a:pt x="707" y="450"/>
                  </a:lnTo>
                  <a:close/>
                  <a:moveTo>
                    <a:pt x="645" y="404"/>
                  </a:moveTo>
                  <a:lnTo>
                    <a:pt x="645" y="405"/>
                  </a:lnTo>
                  <a:lnTo>
                    <a:pt x="645" y="404"/>
                  </a:lnTo>
                  <a:close/>
                  <a:moveTo>
                    <a:pt x="576" y="596"/>
                  </a:moveTo>
                  <a:lnTo>
                    <a:pt x="576" y="597"/>
                  </a:lnTo>
                  <a:lnTo>
                    <a:pt x="576" y="596"/>
                  </a:lnTo>
                  <a:close/>
                  <a:moveTo>
                    <a:pt x="691" y="407"/>
                  </a:moveTo>
                  <a:lnTo>
                    <a:pt x="690" y="407"/>
                  </a:lnTo>
                  <a:lnTo>
                    <a:pt x="691" y="407"/>
                  </a:lnTo>
                  <a:close/>
                  <a:moveTo>
                    <a:pt x="724" y="513"/>
                  </a:moveTo>
                  <a:lnTo>
                    <a:pt x="722" y="513"/>
                  </a:lnTo>
                  <a:lnTo>
                    <a:pt x="722" y="511"/>
                  </a:lnTo>
                  <a:lnTo>
                    <a:pt x="724" y="511"/>
                  </a:lnTo>
                  <a:lnTo>
                    <a:pt x="724" y="513"/>
                  </a:lnTo>
                  <a:close/>
                  <a:moveTo>
                    <a:pt x="325" y="300"/>
                  </a:moveTo>
                  <a:lnTo>
                    <a:pt x="325" y="298"/>
                  </a:lnTo>
                  <a:lnTo>
                    <a:pt x="325" y="300"/>
                  </a:lnTo>
                  <a:close/>
                  <a:moveTo>
                    <a:pt x="329" y="306"/>
                  </a:moveTo>
                  <a:lnTo>
                    <a:pt x="327" y="306"/>
                  </a:lnTo>
                  <a:lnTo>
                    <a:pt x="329" y="306"/>
                  </a:lnTo>
                  <a:close/>
                  <a:moveTo>
                    <a:pt x="764" y="480"/>
                  </a:moveTo>
                  <a:lnTo>
                    <a:pt x="764" y="478"/>
                  </a:lnTo>
                  <a:lnTo>
                    <a:pt x="764" y="480"/>
                  </a:lnTo>
                  <a:close/>
                  <a:moveTo>
                    <a:pt x="329" y="311"/>
                  </a:moveTo>
                  <a:lnTo>
                    <a:pt x="329" y="309"/>
                  </a:lnTo>
                  <a:lnTo>
                    <a:pt x="329" y="311"/>
                  </a:lnTo>
                  <a:close/>
                  <a:moveTo>
                    <a:pt x="323" y="300"/>
                  </a:moveTo>
                  <a:lnTo>
                    <a:pt x="321" y="300"/>
                  </a:lnTo>
                  <a:lnTo>
                    <a:pt x="323" y="300"/>
                  </a:lnTo>
                  <a:close/>
                  <a:moveTo>
                    <a:pt x="327" y="302"/>
                  </a:moveTo>
                  <a:lnTo>
                    <a:pt x="325" y="302"/>
                  </a:lnTo>
                  <a:lnTo>
                    <a:pt x="327" y="302"/>
                  </a:lnTo>
                  <a:close/>
                  <a:moveTo>
                    <a:pt x="507" y="392"/>
                  </a:moveTo>
                  <a:lnTo>
                    <a:pt x="509" y="392"/>
                  </a:lnTo>
                  <a:lnTo>
                    <a:pt x="507" y="392"/>
                  </a:lnTo>
                  <a:close/>
                  <a:moveTo>
                    <a:pt x="325" y="304"/>
                  </a:moveTo>
                  <a:lnTo>
                    <a:pt x="325" y="302"/>
                  </a:lnTo>
                  <a:lnTo>
                    <a:pt x="325" y="304"/>
                  </a:lnTo>
                  <a:close/>
                  <a:moveTo>
                    <a:pt x="763" y="490"/>
                  </a:moveTo>
                  <a:lnTo>
                    <a:pt x="764" y="490"/>
                  </a:lnTo>
                  <a:lnTo>
                    <a:pt x="763" y="490"/>
                  </a:lnTo>
                  <a:close/>
                  <a:moveTo>
                    <a:pt x="776" y="469"/>
                  </a:moveTo>
                  <a:lnTo>
                    <a:pt x="774" y="469"/>
                  </a:lnTo>
                  <a:lnTo>
                    <a:pt x="776" y="469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8" name="Freeform 1004">
              <a:extLst>
                <a:ext uri="{FF2B5EF4-FFF2-40B4-BE49-F238E27FC236}">
                  <a16:creationId xmlns:a16="http://schemas.microsoft.com/office/drawing/2014/main" id="{EDAE0FA3-E673-6314-9AA8-0BEAE803C639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149467" y="2018359"/>
              <a:ext cx="386498" cy="364489"/>
            </a:xfrm>
            <a:custGeom>
              <a:avLst/>
              <a:gdLst>
                <a:gd name="T0" fmla="*/ 162 w 242"/>
                <a:gd name="T1" fmla="*/ 21 h 242"/>
                <a:gd name="T2" fmla="*/ 160 w 242"/>
                <a:gd name="T3" fmla="*/ 23 h 242"/>
                <a:gd name="T4" fmla="*/ 160 w 242"/>
                <a:gd name="T5" fmla="*/ 35 h 242"/>
                <a:gd name="T6" fmla="*/ 164 w 242"/>
                <a:gd name="T7" fmla="*/ 42 h 242"/>
                <a:gd name="T8" fmla="*/ 160 w 242"/>
                <a:gd name="T9" fmla="*/ 54 h 242"/>
                <a:gd name="T10" fmla="*/ 158 w 242"/>
                <a:gd name="T11" fmla="*/ 67 h 242"/>
                <a:gd name="T12" fmla="*/ 175 w 242"/>
                <a:gd name="T13" fmla="*/ 60 h 242"/>
                <a:gd name="T14" fmla="*/ 175 w 242"/>
                <a:gd name="T15" fmla="*/ 75 h 242"/>
                <a:gd name="T16" fmla="*/ 185 w 242"/>
                <a:gd name="T17" fmla="*/ 81 h 242"/>
                <a:gd name="T18" fmla="*/ 185 w 242"/>
                <a:gd name="T19" fmla="*/ 81 h 242"/>
                <a:gd name="T20" fmla="*/ 196 w 242"/>
                <a:gd name="T21" fmla="*/ 88 h 242"/>
                <a:gd name="T22" fmla="*/ 206 w 242"/>
                <a:gd name="T23" fmla="*/ 102 h 242"/>
                <a:gd name="T24" fmla="*/ 225 w 242"/>
                <a:gd name="T25" fmla="*/ 98 h 242"/>
                <a:gd name="T26" fmla="*/ 240 w 242"/>
                <a:gd name="T27" fmla="*/ 94 h 242"/>
                <a:gd name="T28" fmla="*/ 231 w 242"/>
                <a:gd name="T29" fmla="*/ 108 h 242"/>
                <a:gd name="T30" fmla="*/ 223 w 242"/>
                <a:gd name="T31" fmla="*/ 127 h 242"/>
                <a:gd name="T32" fmla="*/ 215 w 242"/>
                <a:gd name="T33" fmla="*/ 136 h 242"/>
                <a:gd name="T34" fmla="*/ 213 w 242"/>
                <a:gd name="T35" fmla="*/ 142 h 242"/>
                <a:gd name="T36" fmla="*/ 202 w 242"/>
                <a:gd name="T37" fmla="*/ 158 h 242"/>
                <a:gd name="T38" fmla="*/ 192 w 242"/>
                <a:gd name="T39" fmla="*/ 175 h 242"/>
                <a:gd name="T40" fmla="*/ 177 w 242"/>
                <a:gd name="T41" fmla="*/ 186 h 242"/>
                <a:gd name="T42" fmla="*/ 167 w 242"/>
                <a:gd name="T43" fmla="*/ 196 h 242"/>
                <a:gd name="T44" fmla="*/ 158 w 242"/>
                <a:gd name="T45" fmla="*/ 204 h 242"/>
                <a:gd name="T46" fmla="*/ 146 w 242"/>
                <a:gd name="T47" fmla="*/ 211 h 242"/>
                <a:gd name="T48" fmla="*/ 144 w 242"/>
                <a:gd name="T49" fmla="*/ 209 h 242"/>
                <a:gd name="T50" fmla="*/ 140 w 242"/>
                <a:gd name="T51" fmla="*/ 209 h 242"/>
                <a:gd name="T52" fmla="*/ 135 w 242"/>
                <a:gd name="T53" fmla="*/ 211 h 242"/>
                <a:gd name="T54" fmla="*/ 127 w 242"/>
                <a:gd name="T55" fmla="*/ 211 h 242"/>
                <a:gd name="T56" fmla="*/ 112 w 242"/>
                <a:gd name="T57" fmla="*/ 207 h 242"/>
                <a:gd name="T58" fmla="*/ 102 w 242"/>
                <a:gd name="T59" fmla="*/ 188 h 242"/>
                <a:gd name="T60" fmla="*/ 91 w 242"/>
                <a:gd name="T61" fmla="*/ 190 h 242"/>
                <a:gd name="T62" fmla="*/ 87 w 242"/>
                <a:gd name="T63" fmla="*/ 188 h 242"/>
                <a:gd name="T64" fmla="*/ 73 w 242"/>
                <a:gd name="T65" fmla="*/ 152 h 242"/>
                <a:gd name="T66" fmla="*/ 54 w 242"/>
                <a:gd name="T67" fmla="*/ 110 h 242"/>
                <a:gd name="T68" fmla="*/ 27 w 242"/>
                <a:gd name="T69" fmla="*/ 108 h 242"/>
                <a:gd name="T70" fmla="*/ 4 w 242"/>
                <a:gd name="T71" fmla="*/ 119 h 242"/>
                <a:gd name="T72" fmla="*/ 20 w 242"/>
                <a:gd name="T73" fmla="*/ 92 h 242"/>
                <a:gd name="T74" fmla="*/ 33 w 242"/>
                <a:gd name="T75" fmla="*/ 56 h 242"/>
                <a:gd name="T76" fmla="*/ 58 w 242"/>
                <a:gd name="T77" fmla="*/ 54 h 242"/>
                <a:gd name="T78" fmla="*/ 77 w 242"/>
                <a:gd name="T79" fmla="*/ 37 h 242"/>
                <a:gd name="T80" fmla="*/ 94 w 242"/>
                <a:gd name="T81" fmla="*/ 31 h 242"/>
                <a:gd name="T82" fmla="*/ 125 w 242"/>
                <a:gd name="T83" fmla="*/ 38 h 242"/>
                <a:gd name="T84" fmla="*/ 133 w 242"/>
                <a:gd name="T85" fmla="*/ 35 h 242"/>
                <a:gd name="T86" fmla="*/ 148 w 242"/>
                <a:gd name="T87" fmla="*/ 19 h 242"/>
                <a:gd name="T88" fmla="*/ 167 w 242"/>
                <a:gd name="T89" fmla="*/ 14 h 242"/>
                <a:gd name="T90" fmla="*/ 160 w 242"/>
                <a:gd name="T91" fmla="*/ 14 h 242"/>
                <a:gd name="T92" fmla="*/ 156 w 242"/>
                <a:gd name="T93" fmla="*/ 229 h 242"/>
                <a:gd name="T94" fmla="*/ 152 w 242"/>
                <a:gd name="T95" fmla="*/ 232 h 242"/>
                <a:gd name="T96" fmla="*/ 164 w 242"/>
                <a:gd name="T97" fmla="*/ 8 h 242"/>
                <a:gd name="T98" fmla="*/ 144 w 242"/>
                <a:gd name="T99" fmla="*/ 227 h 242"/>
                <a:gd name="T100" fmla="*/ 140 w 242"/>
                <a:gd name="T101" fmla="*/ 223 h 242"/>
                <a:gd name="T102" fmla="*/ 156 w 242"/>
                <a:gd name="T103" fmla="*/ 15 h 242"/>
                <a:gd name="T104" fmla="*/ 100 w 242"/>
                <a:gd name="T105" fmla="*/ 29 h 242"/>
                <a:gd name="T106" fmla="*/ 164 w 242"/>
                <a:gd name="T107" fmla="*/ 63 h 242"/>
                <a:gd name="T108" fmla="*/ 185 w 242"/>
                <a:gd name="T109" fmla="*/ 79 h 242"/>
                <a:gd name="T110" fmla="*/ 140 w 242"/>
                <a:gd name="T111" fmla="*/ 215 h 242"/>
                <a:gd name="T112" fmla="*/ 142 w 242"/>
                <a:gd name="T113" fmla="*/ 219 h 242"/>
                <a:gd name="T114" fmla="*/ 162 w 242"/>
                <a:gd name="T115" fmla="*/ 33 h 242"/>
                <a:gd name="T116" fmla="*/ 140 w 242"/>
                <a:gd name="T117" fmla="*/ 217 h 242"/>
                <a:gd name="T118" fmla="*/ 87 w 242"/>
                <a:gd name="T119" fmla="*/ 188 h 242"/>
                <a:gd name="T120" fmla="*/ 140 w 242"/>
                <a:gd name="T121" fmla="*/ 219 h 242"/>
                <a:gd name="T122" fmla="*/ 140 w 242"/>
                <a:gd name="T123" fmla="*/ 213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2" h="242">
                  <a:moveTo>
                    <a:pt x="156" y="17"/>
                  </a:moveTo>
                  <a:lnTo>
                    <a:pt x="158" y="17"/>
                  </a:lnTo>
                  <a:lnTo>
                    <a:pt x="158" y="19"/>
                  </a:lnTo>
                  <a:lnTo>
                    <a:pt x="158" y="17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8" y="19"/>
                  </a:lnTo>
                  <a:lnTo>
                    <a:pt x="156" y="19"/>
                  </a:lnTo>
                  <a:lnTo>
                    <a:pt x="156" y="21"/>
                  </a:lnTo>
                  <a:lnTo>
                    <a:pt x="154" y="21"/>
                  </a:lnTo>
                  <a:lnTo>
                    <a:pt x="156" y="21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8" y="21"/>
                  </a:lnTo>
                  <a:lnTo>
                    <a:pt x="156" y="21"/>
                  </a:lnTo>
                  <a:lnTo>
                    <a:pt x="158" y="21"/>
                  </a:lnTo>
                  <a:lnTo>
                    <a:pt x="158" y="19"/>
                  </a:lnTo>
                  <a:lnTo>
                    <a:pt x="158" y="21"/>
                  </a:lnTo>
                  <a:lnTo>
                    <a:pt x="160" y="21"/>
                  </a:lnTo>
                  <a:lnTo>
                    <a:pt x="160" y="23"/>
                  </a:lnTo>
                  <a:lnTo>
                    <a:pt x="162" y="23"/>
                  </a:lnTo>
                  <a:lnTo>
                    <a:pt x="160" y="23"/>
                  </a:lnTo>
                  <a:lnTo>
                    <a:pt x="160" y="21"/>
                  </a:lnTo>
                  <a:lnTo>
                    <a:pt x="162" y="21"/>
                  </a:lnTo>
                  <a:lnTo>
                    <a:pt x="160" y="21"/>
                  </a:lnTo>
                  <a:lnTo>
                    <a:pt x="160" y="19"/>
                  </a:lnTo>
                  <a:lnTo>
                    <a:pt x="160" y="17"/>
                  </a:lnTo>
                  <a:lnTo>
                    <a:pt x="162" y="17"/>
                  </a:lnTo>
                  <a:lnTo>
                    <a:pt x="162" y="19"/>
                  </a:lnTo>
                  <a:lnTo>
                    <a:pt x="162" y="17"/>
                  </a:lnTo>
                  <a:lnTo>
                    <a:pt x="162" y="19"/>
                  </a:lnTo>
                  <a:lnTo>
                    <a:pt x="162" y="17"/>
                  </a:lnTo>
                  <a:lnTo>
                    <a:pt x="162" y="19"/>
                  </a:lnTo>
                  <a:lnTo>
                    <a:pt x="164" y="19"/>
                  </a:lnTo>
                  <a:lnTo>
                    <a:pt x="164" y="21"/>
                  </a:lnTo>
                  <a:lnTo>
                    <a:pt x="164" y="19"/>
                  </a:lnTo>
                  <a:lnTo>
                    <a:pt x="164" y="21"/>
                  </a:lnTo>
                  <a:lnTo>
                    <a:pt x="162" y="21"/>
                  </a:lnTo>
                  <a:lnTo>
                    <a:pt x="162" y="23"/>
                  </a:lnTo>
                  <a:lnTo>
                    <a:pt x="162" y="21"/>
                  </a:lnTo>
                  <a:lnTo>
                    <a:pt x="164" y="21"/>
                  </a:lnTo>
                  <a:lnTo>
                    <a:pt x="162" y="21"/>
                  </a:lnTo>
                  <a:lnTo>
                    <a:pt x="162" y="23"/>
                  </a:lnTo>
                  <a:lnTo>
                    <a:pt x="162" y="25"/>
                  </a:lnTo>
                  <a:lnTo>
                    <a:pt x="160" y="25"/>
                  </a:lnTo>
                  <a:lnTo>
                    <a:pt x="160" y="23"/>
                  </a:lnTo>
                  <a:lnTo>
                    <a:pt x="160" y="25"/>
                  </a:lnTo>
                  <a:lnTo>
                    <a:pt x="160" y="23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58" y="23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7"/>
                  </a:lnTo>
                  <a:lnTo>
                    <a:pt x="162" y="27"/>
                  </a:lnTo>
                  <a:lnTo>
                    <a:pt x="162" y="25"/>
                  </a:lnTo>
                  <a:lnTo>
                    <a:pt x="162" y="27"/>
                  </a:lnTo>
                  <a:lnTo>
                    <a:pt x="162" y="29"/>
                  </a:lnTo>
                  <a:lnTo>
                    <a:pt x="162" y="31"/>
                  </a:lnTo>
                  <a:lnTo>
                    <a:pt x="162" y="29"/>
                  </a:lnTo>
                  <a:lnTo>
                    <a:pt x="160" y="29"/>
                  </a:lnTo>
                  <a:lnTo>
                    <a:pt x="162" y="29"/>
                  </a:lnTo>
                  <a:lnTo>
                    <a:pt x="162" y="31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60" y="31"/>
                  </a:lnTo>
                  <a:lnTo>
                    <a:pt x="160" y="33"/>
                  </a:lnTo>
                  <a:lnTo>
                    <a:pt x="160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2" y="35"/>
                  </a:lnTo>
                  <a:lnTo>
                    <a:pt x="160" y="35"/>
                  </a:lnTo>
                  <a:lnTo>
                    <a:pt x="160" y="37"/>
                  </a:lnTo>
                  <a:lnTo>
                    <a:pt x="162" y="37"/>
                  </a:lnTo>
                  <a:lnTo>
                    <a:pt x="160" y="37"/>
                  </a:lnTo>
                  <a:lnTo>
                    <a:pt x="162" y="37"/>
                  </a:lnTo>
                  <a:lnTo>
                    <a:pt x="162" y="35"/>
                  </a:lnTo>
                  <a:lnTo>
                    <a:pt x="162" y="37"/>
                  </a:lnTo>
                  <a:lnTo>
                    <a:pt x="162" y="35"/>
                  </a:lnTo>
                  <a:lnTo>
                    <a:pt x="162" y="37"/>
                  </a:lnTo>
                  <a:lnTo>
                    <a:pt x="160" y="37"/>
                  </a:lnTo>
                  <a:lnTo>
                    <a:pt x="162" y="37"/>
                  </a:lnTo>
                  <a:lnTo>
                    <a:pt x="162" y="38"/>
                  </a:lnTo>
                  <a:lnTo>
                    <a:pt x="162" y="37"/>
                  </a:lnTo>
                  <a:lnTo>
                    <a:pt x="164" y="37"/>
                  </a:lnTo>
                  <a:lnTo>
                    <a:pt x="164" y="38"/>
                  </a:lnTo>
                  <a:lnTo>
                    <a:pt x="164" y="40"/>
                  </a:lnTo>
                  <a:lnTo>
                    <a:pt x="164" y="42"/>
                  </a:lnTo>
                  <a:lnTo>
                    <a:pt x="164" y="44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62" y="42"/>
                  </a:lnTo>
                  <a:lnTo>
                    <a:pt x="164" y="42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4" y="44"/>
                  </a:lnTo>
                  <a:lnTo>
                    <a:pt x="162" y="44"/>
                  </a:lnTo>
                  <a:lnTo>
                    <a:pt x="162" y="46"/>
                  </a:lnTo>
                  <a:lnTo>
                    <a:pt x="164" y="46"/>
                  </a:lnTo>
                  <a:lnTo>
                    <a:pt x="162" y="46"/>
                  </a:lnTo>
                  <a:lnTo>
                    <a:pt x="164" y="46"/>
                  </a:lnTo>
                  <a:lnTo>
                    <a:pt x="164" y="48"/>
                  </a:lnTo>
                  <a:lnTo>
                    <a:pt x="164" y="50"/>
                  </a:lnTo>
                  <a:lnTo>
                    <a:pt x="162" y="50"/>
                  </a:lnTo>
                  <a:lnTo>
                    <a:pt x="162" y="52"/>
                  </a:lnTo>
                  <a:lnTo>
                    <a:pt x="162" y="54"/>
                  </a:lnTo>
                  <a:lnTo>
                    <a:pt x="160" y="54"/>
                  </a:lnTo>
                  <a:lnTo>
                    <a:pt x="160" y="56"/>
                  </a:lnTo>
                  <a:lnTo>
                    <a:pt x="160" y="54"/>
                  </a:lnTo>
                  <a:lnTo>
                    <a:pt x="160" y="56"/>
                  </a:lnTo>
                  <a:lnTo>
                    <a:pt x="160" y="58"/>
                  </a:lnTo>
                  <a:lnTo>
                    <a:pt x="160" y="60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8" y="60"/>
                  </a:lnTo>
                  <a:lnTo>
                    <a:pt x="158" y="62"/>
                  </a:lnTo>
                  <a:lnTo>
                    <a:pt x="158" y="63"/>
                  </a:lnTo>
                  <a:lnTo>
                    <a:pt x="156" y="63"/>
                  </a:lnTo>
                  <a:lnTo>
                    <a:pt x="156" y="65"/>
                  </a:lnTo>
                  <a:lnTo>
                    <a:pt x="154" y="65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4" y="67"/>
                  </a:lnTo>
                  <a:lnTo>
                    <a:pt x="154" y="69"/>
                  </a:lnTo>
                  <a:lnTo>
                    <a:pt x="156" y="69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6" y="67"/>
                  </a:lnTo>
                  <a:lnTo>
                    <a:pt x="156" y="69"/>
                  </a:lnTo>
                  <a:lnTo>
                    <a:pt x="156" y="67"/>
                  </a:lnTo>
                  <a:lnTo>
                    <a:pt x="158" y="67"/>
                  </a:lnTo>
                  <a:lnTo>
                    <a:pt x="158" y="69"/>
                  </a:lnTo>
                  <a:lnTo>
                    <a:pt x="158" y="67"/>
                  </a:lnTo>
                  <a:lnTo>
                    <a:pt x="158" y="69"/>
                  </a:lnTo>
                  <a:lnTo>
                    <a:pt x="158" y="67"/>
                  </a:lnTo>
                  <a:lnTo>
                    <a:pt x="160" y="65"/>
                  </a:lnTo>
                  <a:lnTo>
                    <a:pt x="160" y="67"/>
                  </a:lnTo>
                  <a:lnTo>
                    <a:pt x="162" y="67"/>
                  </a:lnTo>
                  <a:lnTo>
                    <a:pt x="164" y="67"/>
                  </a:lnTo>
                  <a:lnTo>
                    <a:pt x="164" y="65"/>
                  </a:lnTo>
                  <a:lnTo>
                    <a:pt x="164" y="63"/>
                  </a:lnTo>
                  <a:lnTo>
                    <a:pt x="165" y="63"/>
                  </a:lnTo>
                  <a:lnTo>
                    <a:pt x="165" y="62"/>
                  </a:lnTo>
                  <a:lnTo>
                    <a:pt x="167" y="62"/>
                  </a:lnTo>
                  <a:lnTo>
                    <a:pt x="167" y="63"/>
                  </a:lnTo>
                  <a:lnTo>
                    <a:pt x="167" y="62"/>
                  </a:lnTo>
                  <a:lnTo>
                    <a:pt x="167" y="63"/>
                  </a:lnTo>
                  <a:lnTo>
                    <a:pt x="169" y="63"/>
                  </a:lnTo>
                  <a:lnTo>
                    <a:pt x="171" y="63"/>
                  </a:lnTo>
                  <a:lnTo>
                    <a:pt x="171" y="62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69" y="62"/>
                  </a:lnTo>
                  <a:lnTo>
                    <a:pt x="171" y="62"/>
                  </a:lnTo>
                  <a:lnTo>
                    <a:pt x="171" y="60"/>
                  </a:lnTo>
                  <a:lnTo>
                    <a:pt x="173" y="60"/>
                  </a:lnTo>
                  <a:lnTo>
                    <a:pt x="175" y="60"/>
                  </a:lnTo>
                  <a:lnTo>
                    <a:pt x="177" y="60"/>
                  </a:lnTo>
                  <a:lnTo>
                    <a:pt x="175" y="60"/>
                  </a:lnTo>
                  <a:lnTo>
                    <a:pt x="175" y="62"/>
                  </a:lnTo>
                  <a:lnTo>
                    <a:pt x="177" y="62"/>
                  </a:lnTo>
                  <a:lnTo>
                    <a:pt x="177" y="63"/>
                  </a:lnTo>
                  <a:lnTo>
                    <a:pt x="177" y="65"/>
                  </a:lnTo>
                  <a:lnTo>
                    <a:pt x="179" y="65"/>
                  </a:lnTo>
                  <a:lnTo>
                    <a:pt x="177" y="65"/>
                  </a:lnTo>
                  <a:lnTo>
                    <a:pt x="177" y="67"/>
                  </a:lnTo>
                  <a:lnTo>
                    <a:pt x="177" y="69"/>
                  </a:lnTo>
                  <a:lnTo>
                    <a:pt x="177" y="71"/>
                  </a:lnTo>
                  <a:lnTo>
                    <a:pt x="175" y="71"/>
                  </a:lnTo>
                  <a:lnTo>
                    <a:pt x="177" y="71"/>
                  </a:lnTo>
                  <a:lnTo>
                    <a:pt x="177" y="73"/>
                  </a:lnTo>
                  <a:lnTo>
                    <a:pt x="177" y="75"/>
                  </a:lnTo>
                  <a:lnTo>
                    <a:pt x="177" y="73"/>
                  </a:lnTo>
                  <a:lnTo>
                    <a:pt x="177" y="71"/>
                  </a:lnTo>
                  <a:lnTo>
                    <a:pt x="177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75" y="73"/>
                  </a:lnTo>
                  <a:lnTo>
                    <a:pt x="177" y="73"/>
                  </a:lnTo>
                  <a:lnTo>
                    <a:pt x="177" y="75"/>
                  </a:lnTo>
                  <a:lnTo>
                    <a:pt x="175" y="75"/>
                  </a:lnTo>
                  <a:lnTo>
                    <a:pt x="175" y="77"/>
                  </a:lnTo>
                  <a:lnTo>
                    <a:pt x="173" y="77"/>
                  </a:lnTo>
                  <a:lnTo>
                    <a:pt x="173" y="75"/>
                  </a:lnTo>
                  <a:lnTo>
                    <a:pt x="173" y="77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5" y="77"/>
                  </a:lnTo>
                  <a:lnTo>
                    <a:pt x="175" y="75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77" y="75"/>
                  </a:lnTo>
                  <a:lnTo>
                    <a:pt x="179" y="75"/>
                  </a:lnTo>
                  <a:lnTo>
                    <a:pt x="179" y="77"/>
                  </a:lnTo>
                  <a:lnTo>
                    <a:pt x="177" y="77"/>
                  </a:lnTo>
                  <a:lnTo>
                    <a:pt x="179" y="77"/>
                  </a:lnTo>
                  <a:lnTo>
                    <a:pt x="179" y="75"/>
                  </a:lnTo>
                  <a:lnTo>
                    <a:pt x="179" y="77"/>
                  </a:lnTo>
                  <a:lnTo>
                    <a:pt x="181" y="77"/>
                  </a:lnTo>
                  <a:lnTo>
                    <a:pt x="181" y="79"/>
                  </a:lnTo>
                  <a:lnTo>
                    <a:pt x="183" y="79"/>
                  </a:lnTo>
                  <a:lnTo>
                    <a:pt x="181" y="79"/>
                  </a:lnTo>
                  <a:lnTo>
                    <a:pt x="183" y="79"/>
                  </a:lnTo>
                  <a:lnTo>
                    <a:pt x="185" y="79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1"/>
                  </a:lnTo>
                  <a:lnTo>
                    <a:pt x="187" y="83"/>
                  </a:lnTo>
                  <a:lnTo>
                    <a:pt x="187" y="81"/>
                  </a:lnTo>
                  <a:lnTo>
                    <a:pt x="189" y="81"/>
                  </a:lnTo>
                  <a:lnTo>
                    <a:pt x="189" y="83"/>
                  </a:lnTo>
                  <a:lnTo>
                    <a:pt x="189" y="81"/>
                  </a:lnTo>
                  <a:lnTo>
                    <a:pt x="189" y="83"/>
                  </a:lnTo>
                  <a:lnTo>
                    <a:pt x="189" y="81"/>
                  </a:lnTo>
                  <a:lnTo>
                    <a:pt x="189" y="79"/>
                  </a:lnTo>
                  <a:lnTo>
                    <a:pt x="189" y="81"/>
                  </a:lnTo>
                  <a:lnTo>
                    <a:pt x="189" y="79"/>
                  </a:lnTo>
                  <a:lnTo>
                    <a:pt x="189" y="81"/>
                  </a:lnTo>
                  <a:lnTo>
                    <a:pt x="189" y="79"/>
                  </a:lnTo>
                  <a:lnTo>
                    <a:pt x="189" y="81"/>
                  </a:lnTo>
                  <a:lnTo>
                    <a:pt x="189" y="79"/>
                  </a:lnTo>
                  <a:lnTo>
                    <a:pt x="189" y="81"/>
                  </a:lnTo>
                  <a:lnTo>
                    <a:pt x="189" y="79"/>
                  </a:lnTo>
                  <a:lnTo>
                    <a:pt x="187" y="79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87" y="81"/>
                  </a:lnTo>
                  <a:lnTo>
                    <a:pt x="185" y="81"/>
                  </a:lnTo>
                  <a:lnTo>
                    <a:pt x="187" y="81"/>
                  </a:lnTo>
                  <a:lnTo>
                    <a:pt x="187" y="79"/>
                  </a:lnTo>
                  <a:lnTo>
                    <a:pt x="189" y="79"/>
                  </a:lnTo>
                  <a:lnTo>
                    <a:pt x="189" y="81"/>
                  </a:lnTo>
                  <a:lnTo>
                    <a:pt x="190" y="81"/>
                  </a:lnTo>
                  <a:lnTo>
                    <a:pt x="190" y="83"/>
                  </a:lnTo>
                  <a:lnTo>
                    <a:pt x="190" y="85"/>
                  </a:lnTo>
                  <a:lnTo>
                    <a:pt x="192" y="85"/>
                  </a:lnTo>
                  <a:lnTo>
                    <a:pt x="190" y="85"/>
                  </a:lnTo>
                  <a:lnTo>
                    <a:pt x="190" y="86"/>
                  </a:lnTo>
                  <a:lnTo>
                    <a:pt x="190" y="85"/>
                  </a:lnTo>
                  <a:lnTo>
                    <a:pt x="192" y="85"/>
                  </a:lnTo>
                  <a:lnTo>
                    <a:pt x="192" y="86"/>
                  </a:lnTo>
                  <a:lnTo>
                    <a:pt x="192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8" y="88"/>
                  </a:lnTo>
                  <a:lnTo>
                    <a:pt x="198" y="90"/>
                  </a:lnTo>
                  <a:lnTo>
                    <a:pt x="200" y="90"/>
                  </a:lnTo>
                  <a:lnTo>
                    <a:pt x="198" y="90"/>
                  </a:lnTo>
                  <a:lnTo>
                    <a:pt x="200" y="90"/>
                  </a:lnTo>
                  <a:lnTo>
                    <a:pt x="198" y="90"/>
                  </a:lnTo>
                  <a:lnTo>
                    <a:pt x="198" y="88"/>
                  </a:lnTo>
                  <a:lnTo>
                    <a:pt x="196" y="88"/>
                  </a:lnTo>
                  <a:lnTo>
                    <a:pt x="194" y="88"/>
                  </a:lnTo>
                  <a:lnTo>
                    <a:pt x="196" y="88"/>
                  </a:lnTo>
                  <a:lnTo>
                    <a:pt x="196" y="90"/>
                  </a:lnTo>
                  <a:lnTo>
                    <a:pt x="196" y="92"/>
                  </a:lnTo>
                  <a:lnTo>
                    <a:pt x="198" y="92"/>
                  </a:lnTo>
                  <a:lnTo>
                    <a:pt x="200" y="92"/>
                  </a:lnTo>
                  <a:lnTo>
                    <a:pt x="200" y="94"/>
                  </a:lnTo>
                  <a:lnTo>
                    <a:pt x="202" y="94"/>
                  </a:lnTo>
                  <a:lnTo>
                    <a:pt x="202" y="96"/>
                  </a:lnTo>
                  <a:lnTo>
                    <a:pt x="202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4" y="98"/>
                  </a:lnTo>
                  <a:lnTo>
                    <a:pt x="206" y="98"/>
                  </a:lnTo>
                  <a:lnTo>
                    <a:pt x="204" y="98"/>
                  </a:lnTo>
                  <a:lnTo>
                    <a:pt x="204" y="96"/>
                  </a:lnTo>
                  <a:lnTo>
                    <a:pt x="206" y="96"/>
                  </a:lnTo>
                  <a:lnTo>
                    <a:pt x="208" y="96"/>
                  </a:lnTo>
                  <a:lnTo>
                    <a:pt x="208" y="98"/>
                  </a:lnTo>
                  <a:lnTo>
                    <a:pt x="208" y="100"/>
                  </a:lnTo>
                  <a:lnTo>
                    <a:pt x="208" y="98"/>
                  </a:lnTo>
                  <a:lnTo>
                    <a:pt x="206" y="98"/>
                  </a:lnTo>
                  <a:lnTo>
                    <a:pt x="206" y="100"/>
                  </a:lnTo>
                  <a:lnTo>
                    <a:pt x="206" y="102"/>
                  </a:lnTo>
                  <a:lnTo>
                    <a:pt x="208" y="102"/>
                  </a:lnTo>
                  <a:lnTo>
                    <a:pt x="208" y="104"/>
                  </a:lnTo>
                  <a:lnTo>
                    <a:pt x="210" y="104"/>
                  </a:lnTo>
                  <a:lnTo>
                    <a:pt x="210" y="102"/>
                  </a:lnTo>
                  <a:lnTo>
                    <a:pt x="210" y="104"/>
                  </a:lnTo>
                  <a:lnTo>
                    <a:pt x="210" y="102"/>
                  </a:lnTo>
                  <a:lnTo>
                    <a:pt x="212" y="102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3" y="102"/>
                  </a:lnTo>
                  <a:lnTo>
                    <a:pt x="213" y="100"/>
                  </a:lnTo>
                  <a:lnTo>
                    <a:pt x="212" y="100"/>
                  </a:lnTo>
                  <a:lnTo>
                    <a:pt x="213" y="100"/>
                  </a:lnTo>
                  <a:lnTo>
                    <a:pt x="212" y="100"/>
                  </a:lnTo>
                  <a:lnTo>
                    <a:pt x="212" y="102"/>
                  </a:lnTo>
                  <a:lnTo>
                    <a:pt x="212" y="100"/>
                  </a:lnTo>
                  <a:lnTo>
                    <a:pt x="213" y="100"/>
                  </a:lnTo>
                  <a:lnTo>
                    <a:pt x="215" y="100"/>
                  </a:lnTo>
                  <a:lnTo>
                    <a:pt x="217" y="100"/>
                  </a:lnTo>
                  <a:lnTo>
                    <a:pt x="217" y="98"/>
                  </a:lnTo>
                  <a:lnTo>
                    <a:pt x="219" y="98"/>
                  </a:lnTo>
                  <a:lnTo>
                    <a:pt x="221" y="98"/>
                  </a:lnTo>
                  <a:lnTo>
                    <a:pt x="223" y="98"/>
                  </a:lnTo>
                  <a:lnTo>
                    <a:pt x="225" y="98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5" y="100"/>
                  </a:lnTo>
                  <a:lnTo>
                    <a:pt x="227" y="100"/>
                  </a:lnTo>
                  <a:lnTo>
                    <a:pt x="227" y="98"/>
                  </a:lnTo>
                  <a:lnTo>
                    <a:pt x="229" y="98"/>
                  </a:lnTo>
                  <a:lnTo>
                    <a:pt x="229" y="100"/>
                  </a:lnTo>
                  <a:lnTo>
                    <a:pt x="231" y="100"/>
                  </a:lnTo>
                  <a:lnTo>
                    <a:pt x="229" y="100"/>
                  </a:lnTo>
                  <a:lnTo>
                    <a:pt x="229" y="98"/>
                  </a:lnTo>
                  <a:lnTo>
                    <a:pt x="231" y="98"/>
                  </a:lnTo>
                  <a:lnTo>
                    <a:pt x="229" y="98"/>
                  </a:lnTo>
                  <a:lnTo>
                    <a:pt x="229" y="96"/>
                  </a:lnTo>
                  <a:lnTo>
                    <a:pt x="231" y="96"/>
                  </a:lnTo>
                  <a:lnTo>
                    <a:pt x="233" y="96"/>
                  </a:lnTo>
                  <a:lnTo>
                    <a:pt x="235" y="96"/>
                  </a:lnTo>
                  <a:lnTo>
                    <a:pt x="237" y="96"/>
                  </a:lnTo>
                  <a:lnTo>
                    <a:pt x="237" y="94"/>
                  </a:lnTo>
                  <a:lnTo>
                    <a:pt x="237" y="96"/>
                  </a:lnTo>
                  <a:lnTo>
                    <a:pt x="238" y="96"/>
                  </a:lnTo>
                  <a:lnTo>
                    <a:pt x="238" y="94"/>
                  </a:lnTo>
                  <a:lnTo>
                    <a:pt x="240" y="94"/>
                  </a:lnTo>
                  <a:lnTo>
                    <a:pt x="238" y="94"/>
                  </a:lnTo>
                  <a:lnTo>
                    <a:pt x="240" y="94"/>
                  </a:lnTo>
                  <a:lnTo>
                    <a:pt x="238" y="94"/>
                  </a:lnTo>
                  <a:lnTo>
                    <a:pt x="240" y="94"/>
                  </a:lnTo>
                  <a:lnTo>
                    <a:pt x="242" y="94"/>
                  </a:lnTo>
                  <a:lnTo>
                    <a:pt x="242" y="96"/>
                  </a:lnTo>
                  <a:lnTo>
                    <a:pt x="242" y="98"/>
                  </a:lnTo>
                  <a:lnTo>
                    <a:pt x="240" y="98"/>
                  </a:lnTo>
                  <a:lnTo>
                    <a:pt x="240" y="100"/>
                  </a:lnTo>
                  <a:lnTo>
                    <a:pt x="238" y="100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102"/>
                  </a:lnTo>
                  <a:lnTo>
                    <a:pt x="238" y="100"/>
                  </a:lnTo>
                  <a:lnTo>
                    <a:pt x="238" y="102"/>
                  </a:lnTo>
                  <a:lnTo>
                    <a:pt x="237" y="102"/>
                  </a:lnTo>
                  <a:lnTo>
                    <a:pt x="235" y="102"/>
                  </a:lnTo>
                  <a:lnTo>
                    <a:pt x="235" y="104"/>
                  </a:lnTo>
                  <a:lnTo>
                    <a:pt x="233" y="104"/>
                  </a:lnTo>
                  <a:lnTo>
                    <a:pt x="233" y="106"/>
                  </a:lnTo>
                  <a:lnTo>
                    <a:pt x="231" y="106"/>
                  </a:lnTo>
                  <a:lnTo>
                    <a:pt x="233" y="106"/>
                  </a:lnTo>
                  <a:lnTo>
                    <a:pt x="231" y="106"/>
                  </a:lnTo>
                  <a:lnTo>
                    <a:pt x="231" y="108"/>
                  </a:lnTo>
                  <a:lnTo>
                    <a:pt x="231" y="106"/>
                  </a:lnTo>
                  <a:lnTo>
                    <a:pt x="231" y="108"/>
                  </a:lnTo>
                  <a:lnTo>
                    <a:pt x="233" y="108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3" y="106"/>
                  </a:lnTo>
                  <a:lnTo>
                    <a:pt x="233" y="108"/>
                  </a:lnTo>
                  <a:lnTo>
                    <a:pt x="235" y="108"/>
                  </a:lnTo>
                  <a:lnTo>
                    <a:pt x="231" y="110"/>
                  </a:lnTo>
                  <a:lnTo>
                    <a:pt x="231" y="111"/>
                  </a:lnTo>
                  <a:lnTo>
                    <a:pt x="231" y="113"/>
                  </a:lnTo>
                  <a:lnTo>
                    <a:pt x="231" y="115"/>
                  </a:lnTo>
                  <a:lnTo>
                    <a:pt x="231" y="117"/>
                  </a:lnTo>
                  <a:lnTo>
                    <a:pt x="229" y="117"/>
                  </a:lnTo>
                  <a:lnTo>
                    <a:pt x="229" y="119"/>
                  </a:lnTo>
                  <a:lnTo>
                    <a:pt x="229" y="121"/>
                  </a:lnTo>
                  <a:lnTo>
                    <a:pt x="229" y="119"/>
                  </a:lnTo>
                  <a:lnTo>
                    <a:pt x="227" y="119"/>
                  </a:lnTo>
                  <a:lnTo>
                    <a:pt x="227" y="121"/>
                  </a:lnTo>
                  <a:lnTo>
                    <a:pt x="225" y="121"/>
                  </a:lnTo>
                  <a:lnTo>
                    <a:pt x="225" y="123"/>
                  </a:lnTo>
                  <a:lnTo>
                    <a:pt x="225" y="125"/>
                  </a:lnTo>
                  <a:lnTo>
                    <a:pt x="225" y="127"/>
                  </a:lnTo>
                  <a:lnTo>
                    <a:pt x="223" y="127"/>
                  </a:lnTo>
                  <a:lnTo>
                    <a:pt x="223" y="129"/>
                  </a:lnTo>
                  <a:lnTo>
                    <a:pt x="223" y="131"/>
                  </a:lnTo>
                  <a:lnTo>
                    <a:pt x="223" y="133"/>
                  </a:lnTo>
                  <a:lnTo>
                    <a:pt x="221" y="133"/>
                  </a:lnTo>
                  <a:lnTo>
                    <a:pt x="221" y="131"/>
                  </a:lnTo>
                  <a:lnTo>
                    <a:pt x="221" y="129"/>
                  </a:lnTo>
                  <a:lnTo>
                    <a:pt x="221" y="127"/>
                  </a:lnTo>
                  <a:lnTo>
                    <a:pt x="221" y="125"/>
                  </a:lnTo>
                  <a:lnTo>
                    <a:pt x="219" y="125"/>
                  </a:lnTo>
                  <a:lnTo>
                    <a:pt x="217" y="127"/>
                  </a:lnTo>
                  <a:lnTo>
                    <a:pt x="217" y="129"/>
                  </a:lnTo>
                  <a:lnTo>
                    <a:pt x="217" y="131"/>
                  </a:lnTo>
                  <a:lnTo>
                    <a:pt x="217" y="133"/>
                  </a:lnTo>
                  <a:lnTo>
                    <a:pt x="215" y="133"/>
                  </a:lnTo>
                  <a:lnTo>
                    <a:pt x="215" y="134"/>
                  </a:lnTo>
                  <a:lnTo>
                    <a:pt x="213" y="134"/>
                  </a:lnTo>
                  <a:lnTo>
                    <a:pt x="213" y="136"/>
                  </a:lnTo>
                  <a:lnTo>
                    <a:pt x="213" y="134"/>
                  </a:lnTo>
                  <a:lnTo>
                    <a:pt x="215" y="134"/>
                  </a:lnTo>
                  <a:lnTo>
                    <a:pt x="217" y="134"/>
                  </a:lnTo>
                  <a:lnTo>
                    <a:pt x="215" y="134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5" y="138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5" y="136"/>
                  </a:lnTo>
                  <a:lnTo>
                    <a:pt x="217" y="136"/>
                  </a:lnTo>
                  <a:lnTo>
                    <a:pt x="217" y="138"/>
                  </a:lnTo>
                  <a:lnTo>
                    <a:pt x="217" y="140"/>
                  </a:lnTo>
                  <a:lnTo>
                    <a:pt x="215" y="140"/>
                  </a:lnTo>
                  <a:lnTo>
                    <a:pt x="217" y="140"/>
                  </a:lnTo>
                  <a:lnTo>
                    <a:pt x="217" y="138"/>
                  </a:lnTo>
                  <a:lnTo>
                    <a:pt x="217" y="140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5" y="140"/>
                  </a:lnTo>
                  <a:lnTo>
                    <a:pt x="215" y="142"/>
                  </a:lnTo>
                  <a:lnTo>
                    <a:pt x="215" y="144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5" y="142"/>
                  </a:lnTo>
                  <a:lnTo>
                    <a:pt x="213" y="142"/>
                  </a:lnTo>
                  <a:lnTo>
                    <a:pt x="213" y="144"/>
                  </a:lnTo>
                  <a:lnTo>
                    <a:pt x="212" y="144"/>
                  </a:lnTo>
                  <a:lnTo>
                    <a:pt x="210" y="144"/>
                  </a:lnTo>
                  <a:lnTo>
                    <a:pt x="210" y="146"/>
                  </a:lnTo>
                  <a:lnTo>
                    <a:pt x="210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08" y="148"/>
                  </a:lnTo>
                  <a:lnTo>
                    <a:pt x="208" y="150"/>
                  </a:lnTo>
                  <a:lnTo>
                    <a:pt x="208" y="148"/>
                  </a:lnTo>
                  <a:lnTo>
                    <a:pt x="208" y="150"/>
                  </a:lnTo>
                  <a:lnTo>
                    <a:pt x="210" y="150"/>
                  </a:lnTo>
                  <a:lnTo>
                    <a:pt x="208" y="150"/>
                  </a:lnTo>
                  <a:lnTo>
                    <a:pt x="208" y="152"/>
                  </a:lnTo>
                  <a:lnTo>
                    <a:pt x="206" y="152"/>
                  </a:lnTo>
                  <a:lnTo>
                    <a:pt x="206" y="154"/>
                  </a:lnTo>
                  <a:lnTo>
                    <a:pt x="204" y="154"/>
                  </a:lnTo>
                  <a:lnTo>
                    <a:pt x="204" y="156"/>
                  </a:lnTo>
                  <a:lnTo>
                    <a:pt x="204" y="154"/>
                  </a:lnTo>
                  <a:lnTo>
                    <a:pt x="204" y="156"/>
                  </a:lnTo>
                  <a:lnTo>
                    <a:pt x="202" y="156"/>
                  </a:lnTo>
                  <a:lnTo>
                    <a:pt x="202" y="158"/>
                  </a:lnTo>
                  <a:lnTo>
                    <a:pt x="200" y="158"/>
                  </a:lnTo>
                  <a:lnTo>
                    <a:pt x="200" y="159"/>
                  </a:lnTo>
                  <a:lnTo>
                    <a:pt x="198" y="159"/>
                  </a:lnTo>
                  <a:lnTo>
                    <a:pt x="200" y="159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59"/>
                  </a:lnTo>
                  <a:lnTo>
                    <a:pt x="198" y="161"/>
                  </a:lnTo>
                  <a:lnTo>
                    <a:pt x="198" y="163"/>
                  </a:lnTo>
                  <a:lnTo>
                    <a:pt x="196" y="163"/>
                  </a:lnTo>
                  <a:lnTo>
                    <a:pt x="196" y="165"/>
                  </a:lnTo>
                  <a:lnTo>
                    <a:pt x="194" y="165"/>
                  </a:lnTo>
                  <a:lnTo>
                    <a:pt x="194" y="167"/>
                  </a:lnTo>
                  <a:lnTo>
                    <a:pt x="192" y="167"/>
                  </a:lnTo>
                  <a:lnTo>
                    <a:pt x="192" y="169"/>
                  </a:lnTo>
                  <a:lnTo>
                    <a:pt x="194" y="169"/>
                  </a:lnTo>
                  <a:lnTo>
                    <a:pt x="192" y="169"/>
                  </a:lnTo>
                  <a:lnTo>
                    <a:pt x="192" y="171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90" y="171"/>
                  </a:lnTo>
                  <a:lnTo>
                    <a:pt x="190" y="173"/>
                  </a:lnTo>
                  <a:lnTo>
                    <a:pt x="192" y="173"/>
                  </a:lnTo>
                  <a:lnTo>
                    <a:pt x="192" y="175"/>
                  </a:lnTo>
                  <a:lnTo>
                    <a:pt x="190" y="175"/>
                  </a:lnTo>
                  <a:lnTo>
                    <a:pt x="190" y="177"/>
                  </a:lnTo>
                  <a:lnTo>
                    <a:pt x="189" y="177"/>
                  </a:lnTo>
                  <a:lnTo>
                    <a:pt x="189" y="179"/>
                  </a:lnTo>
                  <a:lnTo>
                    <a:pt x="187" y="179"/>
                  </a:lnTo>
                  <a:lnTo>
                    <a:pt x="187" y="177"/>
                  </a:lnTo>
                  <a:lnTo>
                    <a:pt x="187" y="179"/>
                  </a:lnTo>
                  <a:lnTo>
                    <a:pt x="189" y="179"/>
                  </a:lnTo>
                  <a:lnTo>
                    <a:pt x="187" y="179"/>
                  </a:lnTo>
                  <a:lnTo>
                    <a:pt x="187" y="181"/>
                  </a:lnTo>
                  <a:lnTo>
                    <a:pt x="185" y="181"/>
                  </a:lnTo>
                  <a:lnTo>
                    <a:pt x="185" y="182"/>
                  </a:lnTo>
                  <a:lnTo>
                    <a:pt x="183" y="182"/>
                  </a:lnTo>
                  <a:lnTo>
                    <a:pt x="181" y="182"/>
                  </a:lnTo>
                  <a:lnTo>
                    <a:pt x="183" y="182"/>
                  </a:lnTo>
                  <a:lnTo>
                    <a:pt x="181" y="182"/>
                  </a:lnTo>
                  <a:lnTo>
                    <a:pt x="183" y="182"/>
                  </a:lnTo>
                  <a:lnTo>
                    <a:pt x="183" y="184"/>
                  </a:lnTo>
                  <a:lnTo>
                    <a:pt x="181" y="184"/>
                  </a:lnTo>
                  <a:lnTo>
                    <a:pt x="181" y="186"/>
                  </a:lnTo>
                  <a:lnTo>
                    <a:pt x="181" y="188"/>
                  </a:lnTo>
                  <a:lnTo>
                    <a:pt x="179" y="188"/>
                  </a:lnTo>
                  <a:lnTo>
                    <a:pt x="177" y="188"/>
                  </a:lnTo>
                  <a:lnTo>
                    <a:pt x="177" y="186"/>
                  </a:lnTo>
                  <a:lnTo>
                    <a:pt x="177" y="188"/>
                  </a:lnTo>
                  <a:lnTo>
                    <a:pt x="175" y="188"/>
                  </a:lnTo>
                  <a:lnTo>
                    <a:pt x="175" y="186"/>
                  </a:lnTo>
                  <a:lnTo>
                    <a:pt x="173" y="186"/>
                  </a:lnTo>
                  <a:lnTo>
                    <a:pt x="173" y="184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3" y="186"/>
                  </a:lnTo>
                  <a:lnTo>
                    <a:pt x="171" y="186"/>
                  </a:lnTo>
                  <a:lnTo>
                    <a:pt x="171" y="188"/>
                  </a:lnTo>
                  <a:lnTo>
                    <a:pt x="173" y="188"/>
                  </a:lnTo>
                  <a:lnTo>
                    <a:pt x="171" y="188"/>
                  </a:lnTo>
                  <a:lnTo>
                    <a:pt x="171" y="190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9" y="190"/>
                  </a:lnTo>
                  <a:lnTo>
                    <a:pt x="169" y="192"/>
                  </a:lnTo>
                  <a:lnTo>
                    <a:pt x="169" y="194"/>
                  </a:lnTo>
                  <a:lnTo>
                    <a:pt x="169" y="192"/>
                  </a:lnTo>
                  <a:lnTo>
                    <a:pt x="169" y="194"/>
                  </a:lnTo>
                  <a:lnTo>
                    <a:pt x="169" y="196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7" y="196"/>
                  </a:lnTo>
                  <a:lnTo>
                    <a:pt x="167" y="198"/>
                  </a:lnTo>
                  <a:lnTo>
                    <a:pt x="165" y="198"/>
                  </a:lnTo>
                  <a:lnTo>
                    <a:pt x="164" y="198"/>
                  </a:lnTo>
                  <a:lnTo>
                    <a:pt x="165" y="198"/>
                  </a:lnTo>
                  <a:lnTo>
                    <a:pt x="164" y="198"/>
                  </a:lnTo>
                  <a:lnTo>
                    <a:pt x="165" y="198"/>
                  </a:lnTo>
                  <a:lnTo>
                    <a:pt x="165" y="200"/>
                  </a:lnTo>
                  <a:lnTo>
                    <a:pt x="164" y="200"/>
                  </a:lnTo>
                  <a:lnTo>
                    <a:pt x="164" y="202"/>
                  </a:lnTo>
                  <a:lnTo>
                    <a:pt x="162" y="202"/>
                  </a:lnTo>
                  <a:lnTo>
                    <a:pt x="164" y="202"/>
                  </a:lnTo>
                  <a:lnTo>
                    <a:pt x="162" y="200"/>
                  </a:lnTo>
                  <a:lnTo>
                    <a:pt x="162" y="202"/>
                  </a:lnTo>
                  <a:lnTo>
                    <a:pt x="162" y="204"/>
                  </a:lnTo>
                  <a:lnTo>
                    <a:pt x="160" y="204"/>
                  </a:lnTo>
                  <a:lnTo>
                    <a:pt x="162" y="204"/>
                  </a:lnTo>
                  <a:lnTo>
                    <a:pt x="162" y="206"/>
                  </a:lnTo>
                  <a:lnTo>
                    <a:pt x="160" y="206"/>
                  </a:lnTo>
                  <a:lnTo>
                    <a:pt x="160" y="204"/>
                  </a:lnTo>
                  <a:lnTo>
                    <a:pt x="158" y="204"/>
                  </a:lnTo>
                  <a:lnTo>
                    <a:pt x="158" y="206"/>
                  </a:lnTo>
                  <a:lnTo>
                    <a:pt x="158" y="204"/>
                  </a:lnTo>
                  <a:lnTo>
                    <a:pt x="158" y="202"/>
                  </a:lnTo>
                  <a:lnTo>
                    <a:pt x="160" y="202"/>
                  </a:lnTo>
                  <a:lnTo>
                    <a:pt x="158" y="202"/>
                  </a:lnTo>
                  <a:lnTo>
                    <a:pt x="160" y="202"/>
                  </a:lnTo>
                  <a:lnTo>
                    <a:pt x="158" y="202"/>
                  </a:lnTo>
                  <a:lnTo>
                    <a:pt x="158" y="204"/>
                  </a:lnTo>
                  <a:lnTo>
                    <a:pt x="156" y="204"/>
                  </a:lnTo>
                  <a:lnTo>
                    <a:pt x="156" y="202"/>
                  </a:lnTo>
                  <a:lnTo>
                    <a:pt x="156" y="204"/>
                  </a:lnTo>
                  <a:lnTo>
                    <a:pt x="154" y="204"/>
                  </a:lnTo>
                  <a:lnTo>
                    <a:pt x="154" y="206"/>
                  </a:lnTo>
                  <a:lnTo>
                    <a:pt x="152" y="206"/>
                  </a:lnTo>
                  <a:lnTo>
                    <a:pt x="154" y="206"/>
                  </a:lnTo>
                  <a:lnTo>
                    <a:pt x="152" y="206"/>
                  </a:lnTo>
                  <a:lnTo>
                    <a:pt x="152" y="207"/>
                  </a:lnTo>
                  <a:lnTo>
                    <a:pt x="152" y="209"/>
                  </a:lnTo>
                  <a:lnTo>
                    <a:pt x="150" y="209"/>
                  </a:lnTo>
                  <a:lnTo>
                    <a:pt x="150" y="211"/>
                  </a:lnTo>
                  <a:lnTo>
                    <a:pt x="148" y="211"/>
                  </a:lnTo>
                  <a:lnTo>
                    <a:pt x="148" y="209"/>
                  </a:lnTo>
                  <a:lnTo>
                    <a:pt x="150" y="209"/>
                  </a:lnTo>
                  <a:lnTo>
                    <a:pt x="148" y="209"/>
                  </a:lnTo>
                  <a:lnTo>
                    <a:pt x="148" y="211"/>
                  </a:lnTo>
                  <a:lnTo>
                    <a:pt x="146" y="211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13"/>
                  </a:lnTo>
                  <a:lnTo>
                    <a:pt x="146" y="211"/>
                  </a:lnTo>
                  <a:lnTo>
                    <a:pt x="146" y="213"/>
                  </a:lnTo>
                  <a:lnTo>
                    <a:pt x="144" y="213"/>
                  </a:lnTo>
                  <a:lnTo>
                    <a:pt x="144" y="211"/>
                  </a:lnTo>
                  <a:lnTo>
                    <a:pt x="146" y="211"/>
                  </a:lnTo>
                  <a:lnTo>
                    <a:pt x="144" y="211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6" y="211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6" y="209"/>
                  </a:lnTo>
                  <a:lnTo>
                    <a:pt x="146" y="207"/>
                  </a:lnTo>
                  <a:lnTo>
                    <a:pt x="144" y="207"/>
                  </a:lnTo>
                  <a:lnTo>
                    <a:pt x="144" y="209"/>
                  </a:lnTo>
                  <a:lnTo>
                    <a:pt x="146" y="209"/>
                  </a:lnTo>
                  <a:lnTo>
                    <a:pt x="144" y="209"/>
                  </a:lnTo>
                  <a:lnTo>
                    <a:pt x="144" y="211"/>
                  </a:lnTo>
                  <a:lnTo>
                    <a:pt x="144" y="209"/>
                  </a:lnTo>
                  <a:lnTo>
                    <a:pt x="144" y="211"/>
                  </a:lnTo>
                  <a:lnTo>
                    <a:pt x="144" y="209"/>
                  </a:lnTo>
                  <a:lnTo>
                    <a:pt x="144" y="211"/>
                  </a:lnTo>
                  <a:lnTo>
                    <a:pt x="144" y="213"/>
                  </a:lnTo>
                  <a:lnTo>
                    <a:pt x="144" y="211"/>
                  </a:lnTo>
                  <a:lnTo>
                    <a:pt x="142" y="211"/>
                  </a:lnTo>
                  <a:lnTo>
                    <a:pt x="144" y="211"/>
                  </a:lnTo>
                  <a:lnTo>
                    <a:pt x="142" y="211"/>
                  </a:lnTo>
                  <a:lnTo>
                    <a:pt x="144" y="211"/>
                  </a:lnTo>
                  <a:lnTo>
                    <a:pt x="142" y="211"/>
                  </a:lnTo>
                  <a:lnTo>
                    <a:pt x="142" y="213"/>
                  </a:lnTo>
                  <a:lnTo>
                    <a:pt x="144" y="213"/>
                  </a:lnTo>
                  <a:lnTo>
                    <a:pt x="142" y="213"/>
                  </a:lnTo>
                  <a:lnTo>
                    <a:pt x="144" y="213"/>
                  </a:lnTo>
                  <a:lnTo>
                    <a:pt x="142" y="213"/>
                  </a:lnTo>
                  <a:lnTo>
                    <a:pt x="142" y="215"/>
                  </a:lnTo>
                  <a:lnTo>
                    <a:pt x="142" y="213"/>
                  </a:lnTo>
                  <a:lnTo>
                    <a:pt x="140" y="213"/>
                  </a:lnTo>
                  <a:lnTo>
                    <a:pt x="142" y="213"/>
                  </a:lnTo>
                  <a:lnTo>
                    <a:pt x="140" y="213"/>
                  </a:lnTo>
                  <a:lnTo>
                    <a:pt x="140" y="211"/>
                  </a:lnTo>
                  <a:lnTo>
                    <a:pt x="139" y="211"/>
                  </a:lnTo>
                  <a:lnTo>
                    <a:pt x="140" y="211"/>
                  </a:lnTo>
                  <a:lnTo>
                    <a:pt x="140" y="209"/>
                  </a:lnTo>
                  <a:lnTo>
                    <a:pt x="140" y="211"/>
                  </a:lnTo>
                  <a:lnTo>
                    <a:pt x="140" y="209"/>
                  </a:lnTo>
                  <a:lnTo>
                    <a:pt x="139" y="209"/>
                  </a:lnTo>
                  <a:lnTo>
                    <a:pt x="137" y="209"/>
                  </a:lnTo>
                  <a:lnTo>
                    <a:pt x="139" y="209"/>
                  </a:lnTo>
                  <a:lnTo>
                    <a:pt x="137" y="209"/>
                  </a:lnTo>
                  <a:lnTo>
                    <a:pt x="139" y="209"/>
                  </a:lnTo>
                  <a:lnTo>
                    <a:pt x="137" y="209"/>
                  </a:lnTo>
                  <a:lnTo>
                    <a:pt x="137" y="207"/>
                  </a:lnTo>
                  <a:lnTo>
                    <a:pt x="135" y="207"/>
                  </a:lnTo>
                  <a:lnTo>
                    <a:pt x="137" y="207"/>
                  </a:lnTo>
                  <a:lnTo>
                    <a:pt x="137" y="209"/>
                  </a:lnTo>
                  <a:lnTo>
                    <a:pt x="135" y="209"/>
                  </a:lnTo>
                  <a:lnTo>
                    <a:pt x="135" y="207"/>
                  </a:lnTo>
                  <a:lnTo>
                    <a:pt x="135" y="209"/>
                  </a:lnTo>
                  <a:lnTo>
                    <a:pt x="137" y="209"/>
                  </a:lnTo>
                  <a:lnTo>
                    <a:pt x="135" y="209"/>
                  </a:lnTo>
                  <a:lnTo>
                    <a:pt x="135" y="211"/>
                  </a:lnTo>
                  <a:lnTo>
                    <a:pt x="135" y="209"/>
                  </a:lnTo>
                  <a:lnTo>
                    <a:pt x="133" y="209"/>
                  </a:lnTo>
                  <a:lnTo>
                    <a:pt x="133" y="211"/>
                  </a:lnTo>
                  <a:lnTo>
                    <a:pt x="135" y="211"/>
                  </a:lnTo>
                  <a:lnTo>
                    <a:pt x="135" y="213"/>
                  </a:lnTo>
                  <a:lnTo>
                    <a:pt x="135" y="211"/>
                  </a:lnTo>
                  <a:lnTo>
                    <a:pt x="133" y="211"/>
                  </a:lnTo>
                  <a:lnTo>
                    <a:pt x="133" y="213"/>
                  </a:lnTo>
                  <a:lnTo>
                    <a:pt x="133" y="215"/>
                  </a:lnTo>
                  <a:lnTo>
                    <a:pt x="135" y="215"/>
                  </a:lnTo>
                  <a:lnTo>
                    <a:pt x="135" y="213"/>
                  </a:lnTo>
                  <a:lnTo>
                    <a:pt x="135" y="215"/>
                  </a:lnTo>
                  <a:lnTo>
                    <a:pt x="133" y="215"/>
                  </a:lnTo>
                  <a:lnTo>
                    <a:pt x="131" y="215"/>
                  </a:lnTo>
                  <a:lnTo>
                    <a:pt x="131" y="213"/>
                  </a:lnTo>
                  <a:lnTo>
                    <a:pt x="129" y="213"/>
                  </a:lnTo>
                  <a:lnTo>
                    <a:pt x="129" y="211"/>
                  </a:lnTo>
                  <a:lnTo>
                    <a:pt x="129" y="209"/>
                  </a:lnTo>
                  <a:lnTo>
                    <a:pt x="127" y="209"/>
                  </a:lnTo>
                  <a:lnTo>
                    <a:pt x="127" y="207"/>
                  </a:lnTo>
                  <a:lnTo>
                    <a:pt x="127" y="209"/>
                  </a:lnTo>
                  <a:lnTo>
                    <a:pt x="127" y="211"/>
                  </a:lnTo>
                  <a:lnTo>
                    <a:pt x="129" y="211"/>
                  </a:lnTo>
                  <a:lnTo>
                    <a:pt x="127" y="211"/>
                  </a:lnTo>
                  <a:lnTo>
                    <a:pt x="127" y="209"/>
                  </a:lnTo>
                  <a:lnTo>
                    <a:pt x="125" y="209"/>
                  </a:lnTo>
                  <a:lnTo>
                    <a:pt x="125" y="207"/>
                  </a:lnTo>
                  <a:lnTo>
                    <a:pt x="125" y="209"/>
                  </a:lnTo>
                  <a:lnTo>
                    <a:pt x="125" y="211"/>
                  </a:lnTo>
                  <a:lnTo>
                    <a:pt x="127" y="211"/>
                  </a:lnTo>
                  <a:lnTo>
                    <a:pt x="125" y="211"/>
                  </a:lnTo>
                  <a:lnTo>
                    <a:pt x="127" y="211"/>
                  </a:lnTo>
                  <a:lnTo>
                    <a:pt x="127" y="213"/>
                  </a:lnTo>
                  <a:lnTo>
                    <a:pt x="127" y="211"/>
                  </a:lnTo>
                  <a:lnTo>
                    <a:pt x="127" y="213"/>
                  </a:lnTo>
                  <a:lnTo>
                    <a:pt x="125" y="213"/>
                  </a:lnTo>
                  <a:lnTo>
                    <a:pt x="123" y="213"/>
                  </a:lnTo>
                  <a:lnTo>
                    <a:pt x="123" y="211"/>
                  </a:lnTo>
                  <a:lnTo>
                    <a:pt x="123" y="213"/>
                  </a:lnTo>
                  <a:lnTo>
                    <a:pt x="121" y="213"/>
                  </a:lnTo>
                  <a:lnTo>
                    <a:pt x="121" y="215"/>
                  </a:lnTo>
                  <a:lnTo>
                    <a:pt x="123" y="215"/>
                  </a:lnTo>
                  <a:lnTo>
                    <a:pt x="121" y="215"/>
                  </a:lnTo>
                  <a:lnTo>
                    <a:pt x="121" y="217"/>
                  </a:lnTo>
                  <a:lnTo>
                    <a:pt x="119" y="217"/>
                  </a:lnTo>
                  <a:lnTo>
                    <a:pt x="117" y="217"/>
                  </a:lnTo>
                  <a:lnTo>
                    <a:pt x="117" y="215"/>
                  </a:lnTo>
                  <a:lnTo>
                    <a:pt x="116" y="215"/>
                  </a:lnTo>
                  <a:lnTo>
                    <a:pt x="116" y="213"/>
                  </a:lnTo>
                  <a:lnTo>
                    <a:pt x="114" y="213"/>
                  </a:lnTo>
                  <a:lnTo>
                    <a:pt x="114" y="211"/>
                  </a:lnTo>
                  <a:lnTo>
                    <a:pt x="112" y="211"/>
                  </a:lnTo>
                  <a:lnTo>
                    <a:pt x="112" y="209"/>
                  </a:lnTo>
                  <a:lnTo>
                    <a:pt x="112" y="207"/>
                  </a:lnTo>
                  <a:lnTo>
                    <a:pt x="112" y="206"/>
                  </a:lnTo>
                  <a:lnTo>
                    <a:pt x="112" y="204"/>
                  </a:lnTo>
                  <a:lnTo>
                    <a:pt x="110" y="204"/>
                  </a:lnTo>
                  <a:lnTo>
                    <a:pt x="110" y="202"/>
                  </a:lnTo>
                  <a:lnTo>
                    <a:pt x="108" y="202"/>
                  </a:lnTo>
                  <a:lnTo>
                    <a:pt x="108" y="200"/>
                  </a:lnTo>
                  <a:lnTo>
                    <a:pt x="106" y="200"/>
                  </a:lnTo>
                  <a:lnTo>
                    <a:pt x="106" y="198"/>
                  </a:lnTo>
                  <a:lnTo>
                    <a:pt x="108" y="198"/>
                  </a:lnTo>
                  <a:lnTo>
                    <a:pt x="106" y="198"/>
                  </a:lnTo>
                  <a:lnTo>
                    <a:pt x="108" y="196"/>
                  </a:lnTo>
                  <a:lnTo>
                    <a:pt x="108" y="198"/>
                  </a:lnTo>
                  <a:lnTo>
                    <a:pt x="108" y="196"/>
                  </a:lnTo>
                  <a:lnTo>
                    <a:pt x="110" y="196"/>
                  </a:lnTo>
                  <a:lnTo>
                    <a:pt x="108" y="196"/>
                  </a:lnTo>
                  <a:lnTo>
                    <a:pt x="108" y="194"/>
                  </a:lnTo>
                  <a:lnTo>
                    <a:pt x="108" y="192"/>
                  </a:lnTo>
                  <a:lnTo>
                    <a:pt x="106" y="192"/>
                  </a:lnTo>
                  <a:lnTo>
                    <a:pt x="106" y="190"/>
                  </a:lnTo>
                  <a:lnTo>
                    <a:pt x="104" y="190"/>
                  </a:lnTo>
                  <a:lnTo>
                    <a:pt x="106" y="190"/>
                  </a:lnTo>
                  <a:lnTo>
                    <a:pt x="104" y="190"/>
                  </a:lnTo>
                  <a:lnTo>
                    <a:pt x="102" y="190"/>
                  </a:lnTo>
                  <a:lnTo>
                    <a:pt x="102" y="188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2" y="192"/>
                  </a:lnTo>
                  <a:lnTo>
                    <a:pt x="102" y="190"/>
                  </a:lnTo>
                  <a:lnTo>
                    <a:pt x="100" y="190"/>
                  </a:lnTo>
                  <a:lnTo>
                    <a:pt x="100" y="192"/>
                  </a:lnTo>
                  <a:lnTo>
                    <a:pt x="102" y="192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98" y="194"/>
                  </a:lnTo>
                  <a:lnTo>
                    <a:pt x="98" y="192"/>
                  </a:lnTo>
                  <a:lnTo>
                    <a:pt x="96" y="192"/>
                  </a:lnTo>
                  <a:lnTo>
                    <a:pt x="94" y="192"/>
                  </a:lnTo>
                  <a:lnTo>
                    <a:pt x="96" y="192"/>
                  </a:lnTo>
                  <a:lnTo>
                    <a:pt x="96" y="194"/>
                  </a:lnTo>
                  <a:lnTo>
                    <a:pt x="94" y="192"/>
                  </a:lnTo>
                  <a:lnTo>
                    <a:pt x="92" y="192"/>
                  </a:lnTo>
                  <a:lnTo>
                    <a:pt x="92" y="190"/>
                  </a:lnTo>
                  <a:lnTo>
                    <a:pt x="91" y="190"/>
                  </a:lnTo>
                  <a:lnTo>
                    <a:pt x="92" y="190"/>
                  </a:lnTo>
                  <a:lnTo>
                    <a:pt x="92" y="188"/>
                  </a:lnTo>
                  <a:lnTo>
                    <a:pt x="91" y="188"/>
                  </a:lnTo>
                  <a:lnTo>
                    <a:pt x="91" y="190"/>
                  </a:lnTo>
                  <a:lnTo>
                    <a:pt x="92" y="190"/>
                  </a:lnTo>
                  <a:lnTo>
                    <a:pt x="91" y="190"/>
                  </a:lnTo>
                  <a:lnTo>
                    <a:pt x="92" y="192"/>
                  </a:lnTo>
                  <a:lnTo>
                    <a:pt x="91" y="192"/>
                  </a:lnTo>
                  <a:lnTo>
                    <a:pt x="89" y="192"/>
                  </a:lnTo>
                  <a:lnTo>
                    <a:pt x="89" y="190"/>
                  </a:lnTo>
                  <a:lnTo>
                    <a:pt x="91" y="190"/>
                  </a:lnTo>
                  <a:lnTo>
                    <a:pt x="89" y="190"/>
                  </a:lnTo>
                  <a:lnTo>
                    <a:pt x="87" y="190"/>
                  </a:lnTo>
                  <a:lnTo>
                    <a:pt x="89" y="190"/>
                  </a:lnTo>
                  <a:lnTo>
                    <a:pt x="91" y="190"/>
                  </a:lnTo>
                  <a:lnTo>
                    <a:pt x="89" y="190"/>
                  </a:lnTo>
                  <a:lnTo>
                    <a:pt x="89" y="188"/>
                  </a:lnTo>
                  <a:lnTo>
                    <a:pt x="87" y="188"/>
                  </a:lnTo>
                  <a:lnTo>
                    <a:pt x="89" y="188"/>
                  </a:lnTo>
                  <a:lnTo>
                    <a:pt x="89" y="186"/>
                  </a:lnTo>
                  <a:lnTo>
                    <a:pt x="89" y="188"/>
                  </a:lnTo>
                  <a:lnTo>
                    <a:pt x="89" y="186"/>
                  </a:lnTo>
                  <a:lnTo>
                    <a:pt x="87" y="186"/>
                  </a:lnTo>
                  <a:lnTo>
                    <a:pt x="87" y="188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7" y="186"/>
                  </a:lnTo>
                  <a:lnTo>
                    <a:pt x="87" y="184"/>
                  </a:lnTo>
                  <a:lnTo>
                    <a:pt x="87" y="182"/>
                  </a:lnTo>
                  <a:lnTo>
                    <a:pt x="85" y="182"/>
                  </a:lnTo>
                  <a:lnTo>
                    <a:pt x="85" y="181"/>
                  </a:lnTo>
                  <a:lnTo>
                    <a:pt x="85" y="179"/>
                  </a:lnTo>
                  <a:lnTo>
                    <a:pt x="85" y="177"/>
                  </a:lnTo>
                  <a:lnTo>
                    <a:pt x="83" y="177"/>
                  </a:lnTo>
                  <a:lnTo>
                    <a:pt x="83" y="175"/>
                  </a:lnTo>
                  <a:lnTo>
                    <a:pt x="83" y="173"/>
                  </a:lnTo>
                  <a:lnTo>
                    <a:pt x="81" y="173"/>
                  </a:lnTo>
                  <a:lnTo>
                    <a:pt x="81" y="171"/>
                  </a:lnTo>
                  <a:lnTo>
                    <a:pt x="81" y="169"/>
                  </a:lnTo>
                  <a:lnTo>
                    <a:pt x="81" y="167"/>
                  </a:lnTo>
                  <a:lnTo>
                    <a:pt x="79" y="167"/>
                  </a:lnTo>
                  <a:lnTo>
                    <a:pt x="79" y="165"/>
                  </a:lnTo>
                  <a:lnTo>
                    <a:pt x="77" y="161"/>
                  </a:lnTo>
                  <a:lnTo>
                    <a:pt x="77" y="159"/>
                  </a:lnTo>
                  <a:lnTo>
                    <a:pt x="75" y="158"/>
                  </a:lnTo>
                  <a:lnTo>
                    <a:pt x="75" y="156"/>
                  </a:lnTo>
                  <a:lnTo>
                    <a:pt x="75" y="154"/>
                  </a:lnTo>
                  <a:lnTo>
                    <a:pt x="73" y="152"/>
                  </a:lnTo>
                  <a:lnTo>
                    <a:pt x="73" y="150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1" y="144"/>
                  </a:lnTo>
                  <a:lnTo>
                    <a:pt x="69" y="144"/>
                  </a:lnTo>
                  <a:lnTo>
                    <a:pt x="69" y="142"/>
                  </a:lnTo>
                  <a:lnTo>
                    <a:pt x="69" y="140"/>
                  </a:lnTo>
                  <a:lnTo>
                    <a:pt x="68" y="140"/>
                  </a:lnTo>
                  <a:lnTo>
                    <a:pt x="68" y="138"/>
                  </a:lnTo>
                  <a:lnTo>
                    <a:pt x="68" y="136"/>
                  </a:lnTo>
                  <a:lnTo>
                    <a:pt x="66" y="134"/>
                  </a:lnTo>
                  <a:lnTo>
                    <a:pt x="66" y="133"/>
                  </a:lnTo>
                  <a:lnTo>
                    <a:pt x="66" y="131"/>
                  </a:lnTo>
                  <a:lnTo>
                    <a:pt x="64" y="129"/>
                  </a:lnTo>
                  <a:lnTo>
                    <a:pt x="64" y="127"/>
                  </a:lnTo>
                  <a:lnTo>
                    <a:pt x="62" y="125"/>
                  </a:lnTo>
                  <a:lnTo>
                    <a:pt x="62" y="123"/>
                  </a:lnTo>
                  <a:lnTo>
                    <a:pt x="60" y="119"/>
                  </a:lnTo>
                  <a:lnTo>
                    <a:pt x="58" y="115"/>
                  </a:lnTo>
                  <a:lnTo>
                    <a:pt x="58" y="113"/>
                  </a:lnTo>
                  <a:lnTo>
                    <a:pt x="58" y="111"/>
                  </a:lnTo>
                  <a:lnTo>
                    <a:pt x="56" y="111"/>
                  </a:lnTo>
                  <a:lnTo>
                    <a:pt x="56" y="110"/>
                  </a:lnTo>
                  <a:lnTo>
                    <a:pt x="54" y="110"/>
                  </a:lnTo>
                  <a:lnTo>
                    <a:pt x="52" y="110"/>
                  </a:lnTo>
                  <a:lnTo>
                    <a:pt x="52" y="108"/>
                  </a:lnTo>
                  <a:lnTo>
                    <a:pt x="50" y="108"/>
                  </a:lnTo>
                  <a:lnTo>
                    <a:pt x="48" y="108"/>
                  </a:lnTo>
                  <a:lnTo>
                    <a:pt x="48" y="106"/>
                  </a:lnTo>
                  <a:lnTo>
                    <a:pt x="46" y="106"/>
                  </a:lnTo>
                  <a:lnTo>
                    <a:pt x="46" y="104"/>
                  </a:lnTo>
                  <a:lnTo>
                    <a:pt x="44" y="106"/>
                  </a:lnTo>
                  <a:lnTo>
                    <a:pt x="44" y="104"/>
                  </a:lnTo>
                  <a:lnTo>
                    <a:pt x="43" y="104"/>
                  </a:lnTo>
                  <a:lnTo>
                    <a:pt x="41" y="104"/>
                  </a:lnTo>
                  <a:lnTo>
                    <a:pt x="41" y="102"/>
                  </a:lnTo>
                  <a:lnTo>
                    <a:pt x="39" y="102"/>
                  </a:lnTo>
                  <a:lnTo>
                    <a:pt x="37" y="102"/>
                  </a:lnTo>
                  <a:lnTo>
                    <a:pt x="37" y="100"/>
                  </a:lnTo>
                  <a:lnTo>
                    <a:pt x="35" y="100"/>
                  </a:lnTo>
                  <a:lnTo>
                    <a:pt x="33" y="100"/>
                  </a:lnTo>
                  <a:lnTo>
                    <a:pt x="31" y="100"/>
                  </a:lnTo>
                  <a:lnTo>
                    <a:pt x="29" y="100"/>
                  </a:lnTo>
                  <a:lnTo>
                    <a:pt x="29" y="102"/>
                  </a:lnTo>
                  <a:lnTo>
                    <a:pt x="27" y="102"/>
                  </a:lnTo>
                  <a:lnTo>
                    <a:pt x="27" y="104"/>
                  </a:lnTo>
                  <a:lnTo>
                    <a:pt x="27" y="106"/>
                  </a:lnTo>
                  <a:lnTo>
                    <a:pt x="27" y="108"/>
                  </a:lnTo>
                  <a:lnTo>
                    <a:pt x="25" y="108"/>
                  </a:lnTo>
                  <a:lnTo>
                    <a:pt x="23" y="108"/>
                  </a:lnTo>
                  <a:lnTo>
                    <a:pt x="21" y="108"/>
                  </a:lnTo>
                  <a:lnTo>
                    <a:pt x="21" y="110"/>
                  </a:lnTo>
                  <a:lnTo>
                    <a:pt x="20" y="110"/>
                  </a:lnTo>
                  <a:lnTo>
                    <a:pt x="20" y="111"/>
                  </a:lnTo>
                  <a:lnTo>
                    <a:pt x="20" y="113"/>
                  </a:lnTo>
                  <a:lnTo>
                    <a:pt x="18" y="113"/>
                  </a:lnTo>
                  <a:lnTo>
                    <a:pt x="16" y="113"/>
                  </a:lnTo>
                  <a:lnTo>
                    <a:pt x="16" y="115"/>
                  </a:lnTo>
                  <a:lnTo>
                    <a:pt x="14" y="115"/>
                  </a:lnTo>
                  <a:lnTo>
                    <a:pt x="14" y="117"/>
                  </a:lnTo>
                  <a:lnTo>
                    <a:pt x="12" y="117"/>
                  </a:lnTo>
                  <a:lnTo>
                    <a:pt x="12" y="119"/>
                  </a:lnTo>
                  <a:lnTo>
                    <a:pt x="10" y="119"/>
                  </a:lnTo>
                  <a:lnTo>
                    <a:pt x="10" y="121"/>
                  </a:lnTo>
                  <a:lnTo>
                    <a:pt x="8" y="121"/>
                  </a:lnTo>
                  <a:lnTo>
                    <a:pt x="8" y="119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6" y="121"/>
                  </a:lnTo>
                  <a:lnTo>
                    <a:pt x="6" y="119"/>
                  </a:lnTo>
                  <a:lnTo>
                    <a:pt x="4" y="119"/>
                  </a:lnTo>
                  <a:lnTo>
                    <a:pt x="2" y="119"/>
                  </a:lnTo>
                  <a:lnTo>
                    <a:pt x="0" y="119"/>
                  </a:lnTo>
                  <a:lnTo>
                    <a:pt x="0" y="117"/>
                  </a:lnTo>
                  <a:lnTo>
                    <a:pt x="0" y="115"/>
                  </a:lnTo>
                  <a:lnTo>
                    <a:pt x="2" y="115"/>
                  </a:lnTo>
                  <a:lnTo>
                    <a:pt x="4" y="113"/>
                  </a:lnTo>
                  <a:lnTo>
                    <a:pt x="6" y="111"/>
                  </a:lnTo>
                  <a:lnTo>
                    <a:pt x="8" y="111"/>
                  </a:lnTo>
                  <a:lnTo>
                    <a:pt x="8" y="110"/>
                  </a:lnTo>
                  <a:lnTo>
                    <a:pt x="10" y="110"/>
                  </a:lnTo>
                  <a:lnTo>
                    <a:pt x="10" y="108"/>
                  </a:lnTo>
                  <a:lnTo>
                    <a:pt x="12" y="108"/>
                  </a:lnTo>
                  <a:lnTo>
                    <a:pt x="12" y="106"/>
                  </a:lnTo>
                  <a:lnTo>
                    <a:pt x="14" y="106"/>
                  </a:lnTo>
                  <a:lnTo>
                    <a:pt x="14" y="104"/>
                  </a:lnTo>
                  <a:lnTo>
                    <a:pt x="16" y="104"/>
                  </a:lnTo>
                  <a:lnTo>
                    <a:pt x="16" y="102"/>
                  </a:lnTo>
                  <a:lnTo>
                    <a:pt x="18" y="102"/>
                  </a:lnTo>
                  <a:lnTo>
                    <a:pt x="18" y="100"/>
                  </a:lnTo>
                  <a:lnTo>
                    <a:pt x="18" y="98"/>
                  </a:lnTo>
                  <a:lnTo>
                    <a:pt x="20" y="98"/>
                  </a:lnTo>
                  <a:lnTo>
                    <a:pt x="20" y="96"/>
                  </a:lnTo>
                  <a:lnTo>
                    <a:pt x="20" y="94"/>
                  </a:lnTo>
                  <a:lnTo>
                    <a:pt x="20" y="92"/>
                  </a:lnTo>
                  <a:lnTo>
                    <a:pt x="21" y="92"/>
                  </a:lnTo>
                  <a:lnTo>
                    <a:pt x="21" y="90"/>
                  </a:lnTo>
                  <a:lnTo>
                    <a:pt x="21" y="88"/>
                  </a:lnTo>
                  <a:lnTo>
                    <a:pt x="20" y="88"/>
                  </a:lnTo>
                  <a:lnTo>
                    <a:pt x="20" y="86"/>
                  </a:lnTo>
                  <a:lnTo>
                    <a:pt x="20" y="85"/>
                  </a:lnTo>
                  <a:lnTo>
                    <a:pt x="18" y="83"/>
                  </a:lnTo>
                  <a:lnTo>
                    <a:pt x="18" y="81"/>
                  </a:lnTo>
                  <a:lnTo>
                    <a:pt x="18" y="79"/>
                  </a:lnTo>
                  <a:lnTo>
                    <a:pt x="16" y="77"/>
                  </a:lnTo>
                  <a:lnTo>
                    <a:pt x="16" y="75"/>
                  </a:lnTo>
                  <a:lnTo>
                    <a:pt x="14" y="73"/>
                  </a:lnTo>
                  <a:lnTo>
                    <a:pt x="14" y="71"/>
                  </a:lnTo>
                  <a:lnTo>
                    <a:pt x="14" y="69"/>
                  </a:lnTo>
                  <a:lnTo>
                    <a:pt x="16" y="69"/>
                  </a:lnTo>
                  <a:lnTo>
                    <a:pt x="18" y="67"/>
                  </a:lnTo>
                  <a:lnTo>
                    <a:pt x="20" y="67"/>
                  </a:lnTo>
                  <a:lnTo>
                    <a:pt x="23" y="65"/>
                  </a:lnTo>
                  <a:lnTo>
                    <a:pt x="21" y="60"/>
                  </a:lnTo>
                  <a:lnTo>
                    <a:pt x="25" y="60"/>
                  </a:lnTo>
                  <a:lnTo>
                    <a:pt x="27" y="58"/>
                  </a:lnTo>
                  <a:lnTo>
                    <a:pt x="29" y="58"/>
                  </a:lnTo>
                  <a:lnTo>
                    <a:pt x="31" y="56"/>
                  </a:lnTo>
                  <a:lnTo>
                    <a:pt x="33" y="56"/>
                  </a:lnTo>
                  <a:lnTo>
                    <a:pt x="35" y="56"/>
                  </a:lnTo>
                  <a:lnTo>
                    <a:pt x="37" y="54"/>
                  </a:lnTo>
                  <a:lnTo>
                    <a:pt x="39" y="54"/>
                  </a:lnTo>
                  <a:lnTo>
                    <a:pt x="41" y="52"/>
                  </a:lnTo>
                  <a:lnTo>
                    <a:pt x="43" y="52"/>
                  </a:lnTo>
                  <a:lnTo>
                    <a:pt x="43" y="54"/>
                  </a:lnTo>
                  <a:lnTo>
                    <a:pt x="43" y="56"/>
                  </a:lnTo>
                  <a:lnTo>
                    <a:pt x="44" y="56"/>
                  </a:lnTo>
                  <a:lnTo>
                    <a:pt x="46" y="56"/>
                  </a:lnTo>
                  <a:lnTo>
                    <a:pt x="48" y="56"/>
                  </a:lnTo>
                  <a:lnTo>
                    <a:pt x="50" y="56"/>
                  </a:lnTo>
                  <a:lnTo>
                    <a:pt x="52" y="56"/>
                  </a:lnTo>
                  <a:lnTo>
                    <a:pt x="54" y="56"/>
                  </a:lnTo>
                  <a:lnTo>
                    <a:pt x="54" y="58"/>
                  </a:lnTo>
                  <a:lnTo>
                    <a:pt x="56" y="58"/>
                  </a:lnTo>
                  <a:lnTo>
                    <a:pt x="54" y="58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4" y="56"/>
                  </a:lnTo>
                  <a:lnTo>
                    <a:pt x="56" y="56"/>
                  </a:lnTo>
                  <a:lnTo>
                    <a:pt x="56" y="54"/>
                  </a:lnTo>
                  <a:lnTo>
                    <a:pt x="54" y="54"/>
                  </a:lnTo>
                  <a:lnTo>
                    <a:pt x="56" y="54"/>
                  </a:lnTo>
                  <a:lnTo>
                    <a:pt x="58" y="54"/>
                  </a:lnTo>
                  <a:lnTo>
                    <a:pt x="60" y="54"/>
                  </a:lnTo>
                  <a:lnTo>
                    <a:pt x="60" y="52"/>
                  </a:lnTo>
                  <a:lnTo>
                    <a:pt x="60" y="54"/>
                  </a:lnTo>
                  <a:lnTo>
                    <a:pt x="62" y="52"/>
                  </a:lnTo>
                  <a:lnTo>
                    <a:pt x="64" y="52"/>
                  </a:lnTo>
                  <a:lnTo>
                    <a:pt x="64" y="50"/>
                  </a:lnTo>
                  <a:lnTo>
                    <a:pt x="62" y="50"/>
                  </a:lnTo>
                  <a:lnTo>
                    <a:pt x="64" y="50"/>
                  </a:lnTo>
                  <a:lnTo>
                    <a:pt x="64" y="48"/>
                  </a:lnTo>
                  <a:lnTo>
                    <a:pt x="66" y="48"/>
                  </a:lnTo>
                  <a:lnTo>
                    <a:pt x="66" y="46"/>
                  </a:lnTo>
                  <a:lnTo>
                    <a:pt x="66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71" y="48"/>
                  </a:lnTo>
                  <a:lnTo>
                    <a:pt x="69" y="46"/>
                  </a:lnTo>
                  <a:lnTo>
                    <a:pt x="69" y="44"/>
                  </a:lnTo>
                  <a:lnTo>
                    <a:pt x="69" y="42"/>
                  </a:lnTo>
                  <a:lnTo>
                    <a:pt x="69" y="40"/>
                  </a:lnTo>
                  <a:lnTo>
                    <a:pt x="71" y="40"/>
                  </a:lnTo>
                  <a:lnTo>
                    <a:pt x="73" y="40"/>
                  </a:lnTo>
                  <a:lnTo>
                    <a:pt x="75" y="38"/>
                  </a:lnTo>
                  <a:lnTo>
                    <a:pt x="77" y="38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79" y="35"/>
                  </a:lnTo>
                  <a:lnTo>
                    <a:pt x="81" y="35"/>
                  </a:lnTo>
                  <a:lnTo>
                    <a:pt x="81" y="33"/>
                  </a:lnTo>
                  <a:lnTo>
                    <a:pt x="83" y="33"/>
                  </a:lnTo>
                  <a:lnTo>
                    <a:pt x="83" y="31"/>
                  </a:lnTo>
                  <a:lnTo>
                    <a:pt x="83" y="29"/>
                  </a:lnTo>
                  <a:lnTo>
                    <a:pt x="85" y="29"/>
                  </a:lnTo>
                  <a:lnTo>
                    <a:pt x="87" y="29"/>
                  </a:lnTo>
                  <a:lnTo>
                    <a:pt x="87" y="27"/>
                  </a:lnTo>
                  <a:lnTo>
                    <a:pt x="89" y="27"/>
                  </a:lnTo>
                  <a:lnTo>
                    <a:pt x="91" y="27"/>
                  </a:lnTo>
                  <a:lnTo>
                    <a:pt x="91" y="29"/>
                  </a:lnTo>
                  <a:lnTo>
                    <a:pt x="89" y="29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89" y="31"/>
                  </a:lnTo>
                  <a:lnTo>
                    <a:pt x="89" y="33"/>
                  </a:lnTo>
                  <a:lnTo>
                    <a:pt x="89" y="31"/>
                  </a:lnTo>
                  <a:lnTo>
                    <a:pt x="91" y="31"/>
                  </a:lnTo>
                  <a:lnTo>
                    <a:pt x="92" y="31"/>
                  </a:lnTo>
                  <a:lnTo>
                    <a:pt x="94" y="31"/>
                  </a:lnTo>
                  <a:lnTo>
                    <a:pt x="96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98" y="31"/>
                  </a:lnTo>
                  <a:lnTo>
                    <a:pt x="100" y="31"/>
                  </a:lnTo>
                  <a:lnTo>
                    <a:pt x="102" y="31"/>
                  </a:lnTo>
                  <a:lnTo>
                    <a:pt x="104" y="31"/>
                  </a:lnTo>
                  <a:lnTo>
                    <a:pt x="106" y="31"/>
                  </a:lnTo>
                  <a:lnTo>
                    <a:pt x="108" y="31"/>
                  </a:lnTo>
                  <a:lnTo>
                    <a:pt x="110" y="31"/>
                  </a:lnTo>
                  <a:lnTo>
                    <a:pt x="110" y="29"/>
                  </a:lnTo>
                  <a:lnTo>
                    <a:pt x="112" y="29"/>
                  </a:lnTo>
                  <a:lnTo>
                    <a:pt x="114" y="29"/>
                  </a:lnTo>
                  <a:lnTo>
                    <a:pt x="116" y="29"/>
                  </a:lnTo>
                  <a:lnTo>
                    <a:pt x="117" y="29"/>
                  </a:lnTo>
                  <a:lnTo>
                    <a:pt x="117" y="31"/>
                  </a:lnTo>
                  <a:lnTo>
                    <a:pt x="119" y="31"/>
                  </a:lnTo>
                  <a:lnTo>
                    <a:pt x="119" y="33"/>
                  </a:lnTo>
                  <a:lnTo>
                    <a:pt x="121" y="33"/>
                  </a:lnTo>
                  <a:lnTo>
                    <a:pt x="121" y="35"/>
                  </a:lnTo>
                  <a:lnTo>
                    <a:pt x="123" y="35"/>
                  </a:lnTo>
                  <a:lnTo>
                    <a:pt x="123" y="37"/>
                  </a:lnTo>
                  <a:lnTo>
                    <a:pt x="123" y="38"/>
                  </a:lnTo>
                  <a:lnTo>
                    <a:pt x="125" y="38"/>
                  </a:lnTo>
                  <a:lnTo>
                    <a:pt x="127" y="38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38"/>
                  </a:lnTo>
                  <a:lnTo>
                    <a:pt x="127" y="38"/>
                  </a:lnTo>
                  <a:lnTo>
                    <a:pt x="127" y="40"/>
                  </a:lnTo>
                  <a:lnTo>
                    <a:pt x="127" y="42"/>
                  </a:lnTo>
                  <a:lnTo>
                    <a:pt x="127" y="44"/>
                  </a:lnTo>
                  <a:lnTo>
                    <a:pt x="129" y="44"/>
                  </a:lnTo>
                  <a:lnTo>
                    <a:pt x="129" y="42"/>
                  </a:lnTo>
                  <a:lnTo>
                    <a:pt x="127" y="42"/>
                  </a:lnTo>
                  <a:lnTo>
                    <a:pt x="129" y="42"/>
                  </a:lnTo>
                  <a:lnTo>
                    <a:pt x="129" y="40"/>
                  </a:lnTo>
                  <a:lnTo>
                    <a:pt x="129" y="42"/>
                  </a:lnTo>
                  <a:lnTo>
                    <a:pt x="129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38"/>
                  </a:lnTo>
                  <a:lnTo>
                    <a:pt x="131" y="38"/>
                  </a:lnTo>
                  <a:lnTo>
                    <a:pt x="131" y="37"/>
                  </a:lnTo>
                  <a:lnTo>
                    <a:pt x="133" y="37"/>
                  </a:lnTo>
                  <a:lnTo>
                    <a:pt x="133" y="35"/>
                  </a:lnTo>
                  <a:lnTo>
                    <a:pt x="135" y="35"/>
                  </a:lnTo>
                  <a:lnTo>
                    <a:pt x="135" y="33"/>
                  </a:lnTo>
                  <a:lnTo>
                    <a:pt x="135" y="31"/>
                  </a:lnTo>
                  <a:lnTo>
                    <a:pt x="137" y="31"/>
                  </a:lnTo>
                  <a:lnTo>
                    <a:pt x="137" y="29"/>
                  </a:lnTo>
                  <a:lnTo>
                    <a:pt x="139" y="29"/>
                  </a:lnTo>
                  <a:lnTo>
                    <a:pt x="139" y="27"/>
                  </a:lnTo>
                  <a:lnTo>
                    <a:pt x="139" y="25"/>
                  </a:lnTo>
                  <a:lnTo>
                    <a:pt x="140" y="25"/>
                  </a:lnTo>
                  <a:lnTo>
                    <a:pt x="139" y="25"/>
                  </a:lnTo>
                  <a:lnTo>
                    <a:pt x="140" y="25"/>
                  </a:lnTo>
                  <a:lnTo>
                    <a:pt x="140" y="23"/>
                  </a:lnTo>
                  <a:lnTo>
                    <a:pt x="142" y="23"/>
                  </a:lnTo>
                  <a:lnTo>
                    <a:pt x="142" y="21"/>
                  </a:lnTo>
                  <a:lnTo>
                    <a:pt x="144" y="21"/>
                  </a:lnTo>
                  <a:lnTo>
                    <a:pt x="144" y="19"/>
                  </a:lnTo>
                  <a:lnTo>
                    <a:pt x="146" y="19"/>
                  </a:lnTo>
                  <a:lnTo>
                    <a:pt x="148" y="19"/>
                  </a:lnTo>
                  <a:lnTo>
                    <a:pt x="148" y="17"/>
                  </a:lnTo>
                  <a:lnTo>
                    <a:pt x="150" y="17"/>
                  </a:lnTo>
                  <a:lnTo>
                    <a:pt x="150" y="19"/>
                  </a:lnTo>
                  <a:lnTo>
                    <a:pt x="148" y="19"/>
                  </a:lnTo>
                  <a:lnTo>
                    <a:pt x="148" y="17"/>
                  </a:lnTo>
                  <a:lnTo>
                    <a:pt x="148" y="19"/>
                  </a:lnTo>
                  <a:lnTo>
                    <a:pt x="148" y="21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6" y="21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6" y="23"/>
                  </a:lnTo>
                  <a:lnTo>
                    <a:pt x="148" y="23"/>
                  </a:lnTo>
                  <a:lnTo>
                    <a:pt x="148" y="21"/>
                  </a:lnTo>
                  <a:lnTo>
                    <a:pt x="150" y="21"/>
                  </a:lnTo>
                  <a:lnTo>
                    <a:pt x="150" y="19"/>
                  </a:lnTo>
                  <a:lnTo>
                    <a:pt x="152" y="19"/>
                  </a:lnTo>
                  <a:lnTo>
                    <a:pt x="154" y="19"/>
                  </a:lnTo>
                  <a:lnTo>
                    <a:pt x="154" y="17"/>
                  </a:lnTo>
                  <a:lnTo>
                    <a:pt x="156" y="17"/>
                  </a:lnTo>
                  <a:close/>
                  <a:moveTo>
                    <a:pt x="165" y="8"/>
                  </a:moveTo>
                  <a:lnTo>
                    <a:pt x="167" y="8"/>
                  </a:lnTo>
                  <a:lnTo>
                    <a:pt x="167" y="10"/>
                  </a:lnTo>
                  <a:lnTo>
                    <a:pt x="167" y="12"/>
                  </a:lnTo>
                  <a:lnTo>
                    <a:pt x="167" y="14"/>
                  </a:lnTo>
                  <a:lnTo>
                    <a:pt x="165" y="14"/>
                  </a:lnTo>
                  <a:lnTo>
                    <a:pt x="167" y="14"/>
                  </a:lnTo>
                  <a:lnTo>
                    <a:pt x="165" y="14"/>
                  </a:lnTo>
                  <a:lnTo>
                    <a:pt x="165" y="15"/>
                  </a:lnTo>
                  <a:lnTo>
                    <a:pt x="165" y="17"/>
                  </a:lnTo>
                  <a:lnTo>
                    <a:pt x="165" y="19"/>
                  </a:lnTo>
                  <a:lnTo>
                    <a:pt x="164" y="19"/>
                  </a:lnTo>
                  <a:lnTo>
                    <a:pt x="165" y="19"/>
                  </a:lnTo>
                  <a:lnTo>
                    <a:pt x="165" y="17"/>
                  </a:lnTo>
                  <a:lnTo>
                    <a:pt x="164" y="17"/>
                  </a:lnTo>
                  <a:lnTo>
                    <a:pt x="162" y="17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4" y="14"/>
                  </a:lnTo>
                  <a:lnTo>
                    <a:pt x="164" y="15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2" y="15"/>
                  </a:lnTo>
                  <a:lnTo>
                    <a:pt x="164" y="15"/>
                  </a:lnTo>
                  <a:lnTo>
                    <a:pt x="162" y="15"/>
                  </a:lnTo>
                  <a:lnTo>
                    <a:pt x="162" y="14"/>
                  </a:lnTo>
                  <a:lnTo>
                    <a:pt x="162" y="15"/>
                  </a:lnTo>
                  <a:lnTo>
                    <a:pt x="162" y="14"/>
                  </a:lnTo>
                  <a:lnTo>
                    <a:pt x="160" y="14"/>
                  </a:lnTo>
                  <a:lnTo>
                    <a:pt x="160" y="15"/>
                  </a:lnTo>
                  <a:lnTo>
                    <a:pt x="160" y="14"/>
                  </a:lnTo>
                  <a:lnTo>
                    <a:pt x="162" y="14"/>
                  </a:lnTo>
                  <a:lnTo>
                    <a:pt x="160" y="15"/>
                  </a:lnTo>
                  <a:lnTo>
                    <a:pt x="160" y="14"/>
                  </a:lnTo>
                  <a:lnTo>
                    <a:pt x="160" y="12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60" y="10"/>
                  </a:lnTo>
                  <a:lnTo>
                    <a:pt x="162" y="10"/>
                  </a:lnTo>
                  <a:lnTo>
                    <a:pt x="162" y="8"/>
                  </a:lnTo>
                  <a:lnTo>
                    <a:pt x="164" y="8"/>
                  </a:lnTo>
                  <a:lnTo>
                    <a:pt x="164" y="10"/>
                  </a:lnTo>
                  <a:lnTo>
                    <a:pt x="165" y="10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8"/>
                  </a:lnTo>
                  <a:lnTo>
                    <a:pt x="165" y="6"/>
                  </a:lnTo>
                  <a:lnTo>
                    <a:pt x="165" y="8"/>
                  </a:lnTo>
                  <a:close/>
                  <a:moveTo>
                    <a:pt x="154" y="227"/>
                  </a:moveTo>
                  <a:lnTo>
                    <a:pt x="154" y="229"/>
                  </a:lnTo>
                  <a:lnTo>
                    <a:pt x="156" y="229"/>
                  </a:lnTo>
                  <a:lnTo>
                    <a:pt x="154" y="229"/>
                  </a:lnTo>
                  <a:lnTo>
                    <a:pt x="154" y="230"/>
                  </a:lnTo>
                  <a:lnTo>
                    <a:pt x="156" y="230"/>
                  </a:lnTo>
                  <a:lnTo>
                    <a:pt x="158" y="230"/>
                  </a:lnTo>
                  <a:lnTo>
                    <a:pt x="158" y="232"/>
                  </a:lnTo>
                  <a:lnTo>
                    <a:pt x="156" y="232"/>
                  </a:lnTo>
                  <a:lnTo>
                    <a:pt x="158" y="232"/>
                  </a:lnTo>
                  <a:lnTo>
                    <a:pt x="156" y="232"/>
                  </a:lnTo>
                  <a:lnTo>
                    <a:pt x="158" y="232"/>
                  </a:lnTo>
                  <a:lnTo>
                    <a:pt x="158" y="234"/>
                  </a:lnTo>
                  <a:lnTo>
                    <a:pt x="156" y="234"/>
                  </a:lnTo>
                  <a:lnTo>
                    <a:pt x="158" y="234"/>
                  </a:lnTo>
                  <a:lnTo>
                    <a:pt x="158" y="236"/>
                  </a:lnTo>
                  <a:lnTo>
                    <a:pt x="156" y="236"/>
                  </a:lnTo>
                  <a:lnTo>
                    <a:pt x="154" y="236"/>
                  </a:lnTo>
                  <a:lnTo>
                    <a:pt x="154" y="238"/>
                  </a:lnTo>
                  <a:lnTo>
                    <a:pt x="154" y="240"/>
                  </a:lnTo>
                  <a:lnTo>
                    <a:pt x="152" y="240"/>
                  </a:lnTo>
                  <a:lnTo>
                    <a:pt x="152" y="242"/>
                  </a:lnTo>
                  <a:lnTo>
                    <a:pt x="152" y="240"/>
                  </a:lnTo>
                  <a:lnTo>
                    <a:pt x="152" y="238"/>
                  </a:lnTo>
                  <a:lnTo>
                    <a:pt x="152" y="236"/>
                  </a:lnTo>
                  <a:lnTo>
                    <a:pt x="152" y="234"/>
                  </a:lnTo>
                  <a:lnTo>
                    <a:pt x="152" y="232"/>
                  </a:lnTo>
                  <a:lnTo>
                    <a:pt x="152" y="230"/>
                  </a:lnTo>
                  <a:lnTo>
                    <a:pt x="152" y="232"/>
                  </a:lnTo>
                  <a:lnTo>
                    <a:pt x="152" y="230"/>
                  </a:lnTo>
                  <a:lnTo>
                    <a:pt x="152" y="229"/>
                  </a:lnTo>
                  <a:lnTo>
                    <a:pt x="152" y="227"/>
                  </a:lnTo>
                  <a:lnTo>
                    <a:pt x="154" y="227"/>
                  </a:lnTo>
                  <a:close/>
                  <a:moveTo>
                    <a:pt x="162" y="0"/>
                  </a:moveTo>
                  <a:lnTo>
                    <a:pt x="164" y="0"/>
                  </a:lnTo>
                  <a:lnTo>
                    <a:pt x="165" y="0"/>
                  </a:lnTo>
                  <a:lnTo>
                    <a:pt x="165" y="2"/>
                  </a:lnTo>
                  <a:lnTo>
                    <a:pt x="165" y="0"/>
                  </a:lnTo>
                  <a:lnTo>
                    <a:pt x="164" y="0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4" y="2"/>
                  </a:lnTo>
                  <a:lnTo>
                    <a:pt x="165" y="2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5" y="4"/>
                  </a:lnTo>
                  <a:lnTo>
                    <a:pt x="164" y="4"/>
                  </a:lnTo>
                  <a:lnTo>
                    <a:pt x="164" y="6"/>
                  </a:lnTo>
                  <a:lnTo>
                    <a:pt x="164" y="8"/>
                  </a:lnTo>
                  <a:lnTo>
                    <a:pt x="162" y="8"/>
                  </a:lnTo>
                  <a:lnTo>
                    <a:pt x="164" y="8"/>
                  </a:lnTo>
                  <a:lnTo>
                    <a:pt x="162" y="8"/>
                  </a:lnTo>
                  <a:lnTo>
                    <a:pt x="162" y="6"/>
                  </a:lnTo>
                  <a:lnTo>
                    <a:pt x="162" y="4"/>
                  </a:lnTo>
                  <a:lnTo>
                    <a:pt x="162" y="2"/>
                  </a:lnTo>
                  <a:lnTo>
                    <a:pt x="162" y="0"/>
                  </a:lnTo>
                  <a:close/>
                  <a:moveTo>
                    <a:pt x="144" y="219"/>
                  </a:moveTo>
                  <a:lnTo>
                    <a:pt x="144" y="221"/>
                  </a:lnTo>
                  <a:lnTo>
                    <a:pt x="142" y="221"/>
                  </a:lnTo>
                  <a:lnTo>
                    <a:pt x="144" y="221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4" y="223"/>
                  </a:lnTo>
                  <a:lnTo>
                    <a:pt x="146" y="223"/>
                  </a:lnTo>
                  <a:lnTo>
                    <a:pt x="146" y="225"/>
                  </a:lnTo>
                  <a:lnTo>
                    <a:pt x="144" y="225"/>
                  </a:lnTo>
                  <a:lnTo>
                    <a:pt x="146" y="225"/>
                  </a:lnTo>
                  <a:lnTo>
                    <a:pt x="144" y="225"/>
                  </a:lnTo>
                  <a:lnTo>
                    <a:pt x="144" y="227"/>
                  </a:lnTo>
                  <a:lnTo>
                    <a:pt x="146" y="227"/>
                  </a:lnTo>
                  <a:lnTo>
                    <a:pt x="146" y="229"/>
                  </a:lnTo>
                  <a:lnTo>
                    <a:pt x="146" y="227"/>
                  </a:lnTo>
                  <a:lnTo>
                    <a:pt x="144" y="227"/>
                  </a:lnTo>
                  <a:lnTo>
                    <a:pt x="144" y="229"/>
                  </a:lnTo>
                  <a:lnTo>
                    <a:pt x="144" y="227"/>
                  </a:lnTo>
                  <a:lnTo>
                    <a:pt x="144" y="229"/>
                  </a:lnTo>
                  <a:lnTo>
                    <a:pt x="144" y="227"/>
                  </a:lnTo>
                  <a:lnTo>
                    <a:pt x="142" y="227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2" y="223"/>
                  </a:lnTo>
                  <a:lnTo>
                    <a:pt x="144" y="223"/>
                  </a:lnTo>
                  <a:lnTo>
                    <a:pt x="144" y="225"/>
                  </a:lnTo>
                  <a:lnTo>
                    <a:pt x="142" y="225"/>
                  </a:lnTo>
                  <a:lnTo>
                    <a:pt x="144" y="225"/>
                  </a:lnTo>
                  <a:lnTo>
                    <a:pt x="144" y="223"/>
                  </a:lnTo>
                  <a:lnTo>
                    <a:pt x="142" y="223"/>
                  </a:lnTo>
                  <a:lnTo>
                    <a:pt x="142" y="221"/>
                  </a:lnTo>
                  <a:lnTo>
                    <a:pt x="144" y="221"/>
                  </a:lnTo>
                  <a:lnTo>
                    <a:pt x="144" y="219"/>
                  </a:lnTo>
                  <a:close/>
                  <a:moveTo>
                    <a:pt x="140" y="217"/>
                  </a:moveTo>
                  <a:lnTo>
                    <a:pt x="140" y="219"/>
                  </a:lnTo>
                  <a:lnTo>
                    <a:pt x="140" y="217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0" y="223"/>
                  </a:lnTo>
                  <a:lnTo>
                    <a:pt x="139" y="221"/>
                  </a:lnTo>
                  <a:lnTo>
                    <a:pt x="139" y="219"/>
                  </a:lnTo>
                  <a:lnTo>
                    <a:pt x="140" y="219"/>
                  </a:lnTo>
                  <a:lnTo>
                    <a:pt x="140" y="221"/>
                  </a:lnTo>
                  <a:lnTo>
                    <a:pt x="140" y="219"/>
                  </a:lnTo>
                  <a:lnTo>
                    <a:pt x="139" y="219"/>
                  </a:lnTo>
                  <a:lnTo>
                    <a:pt x="140" y="219"/>
                  </a:lnTo>
                  <a:lnTo>
                    <a:pt x="139" y="219"/>
                  </a:lnTo>
                  <a:lnTo>
                    <a:pt x="140" y="219"/>
                  </a:lnTo>
                  <a:lnTo>
                    <a:pt x="139" y="219"/>
                  </a:lnTo>
                  <a:lnTo>
                    <a:pt x="140" y="219"/>
                  </a:lnTo>
                  <a:lnTo>
                    <a:pt x="139" y="219"/>
                  </a:lnTo>
                  <a:lnTo>
                    <a:pt x="139" y="221"/>
                  </a:lnTo>
                  <a:lnTo>
                    <a:pt x="139" y="219"/>
                  </a:lnTo>
                  <a:lnTo>
                    <a:pt x="139" y="217"/>
                  </a:lnTo>
                  <a:lnTo>
                    <a:pt x="140" y="217"/>
                  </a:lnTo>
                  <a:close/>
                  <a:moveTo>
                    <a:pt x="158" y="15"/>
                  </a:moveTo>
                  <a:lnTo>
                    <a:pt x="158" y="17"/>
                  </a:lnTo>
                  <a:lnTo>
                    <a:pt x="160" y="17"/>
                  </a:lnTo>
                  <a:lnTo>
                    <a:pt x="158" y="17"/>
                  </a:lnTo>
                  <a:lnTo>
                    <a:pt x="156" y="17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8" y="15"/>
                  </a:lnTo>
                  <a:lnTo>
                    <a:pt x="156" y="15"/>
                  </a:lnTo>
                  <a:lnTo>
                    <a:pt x="158" y="15"/>
                  </a:lnTo>
                  <a:close/>
                  <a:moveTo>
                    <a:pt x="160" y="234"/>
                  </a:moveTo>
                  <a:lnTo>
                    <a:pt x="162" y="234"/>
                  </a:lnTo>
                  <a:lnTo>
                    <a:pt x="160" y="234"/>
                  </a:lnTo>
                  <a:lnTo>
                    <a:pt x="160" y="236"/>
                  </a:lnTo>
                  <a:lnTo>
                    <a:pt x="162" y="236"/>
                  </a:lnTo>
                  <a:lnTo>
                    <a:pt x="160" y="236"/>
                  </a:lnTo>
                  <a:lnTo>
                    <a:pt x="160" y="234"/>
                  </a:lnTo>
                  <a:close/>
                  <a:moveTo>
                    <a:pt x="165" y="60"/>
                  </a:moveTo>
                  <a:lnTo>
                    <a:pt x="167" y="60"/>
                  </a:lnTo>
                  <a:lnTo>
                    <a:pt x="167" y="62"/>
                  </a:lnTo>
                  <a:lnTo>
                    <a:pt x="169" y="62"/>
                  </a:lnTo>
                  <a:lnTo>
                    <a:pt x="167" y="62"/>
                  </a:lnTo>
                  <a:lnTo>
                    <a:pt x="167" y="60"/>
                  </a:lnTo>
                  <a:lnTo>
                    <a:pt x="165" y="60"/>
                  </a:lnTo>
                  <a:close/>
                  <a:moveTo>
                    <a:pt x="100" y="29"/>
                  </a:move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96" y="29"/>
                  </a:lnTo>
                  <a:lnTo>
                    <a:pt x="98" y="29"/>
                  </a:lnTo>
                  <a:lnTo>
                    <a:pt x="100" y="29"/>
                  </a:lnTo>
                  <a:close/>
                  <a:moveTo>
                    <a:pt x="158" y="234"/>
                  </a:moveTo>
                  <a:lnTo>
                    <a:pt x="158" y="232"/>
                  </a:lnTo>
                  <a:lnTo>
                    <a:pt x="158" y="234"/>
                  </a:lnTo>
                  <a:close/>
                  <a:moveTo>
                    <a:pt x="144" y="213"/>
                  </a:moveTo>
                  <a:lnTo>
                    <a:pt x="144" y="215"/>
                  </a:lnTo>
                  <a:lnTo>
                    <a:pt x="144" y="213"/>
                  </a:lnTo>
                  <a:lnTo>
                    <a:pt x="144" y="211"/>
                  </a:lnTo>
                  <a:lnTo>
                    <a:pt x="144" y="213"/>
                  </a:lnTo>
                  <a:lnTo>
                    <a:pt x="144" y="211"/>
                  </a:lnTo>
                  <a:lnTo>
                    <a:pt x="144" y="213"/>
                  </a:lnTo>
                  <a:close/>
                  <a:moveTo>
                    <a:pt x="164" y="58"/>
                  </a:moveTo>
                  <a:lnTo>
                    <a:pt x="165" y="58"/>
                  </a:lnTo>
                  <a:lnTo>
                    <a:pt x="164" y="58"/>
                  </a:lnTo>
                  <a:lnTo>
                    <a:pt x="164" y="56"/>
                  </a:lnTo>
                  <a:lnTo>
                    <a:pt x="164" y="58"/>
                  </a:lnTo>
                  <a:close/>
                  <a:moveTo>
                    <a:pt x="187" y="79"/>
                  </a:moveTo>
                  <a:lnTo>
                    <a:pt x="187" y="81"/>
                  </a:lnTo>
                  <a:lnTo>
                    <a:pt x="187" y="79"/>
                  </a:lnTo>
                  <a:close/>
                  <a:moveTo>
                    <a:pt x="208" y="100"/>
                  </a:moveTo>
                  <a:lnTo>
                    <a:pt x="208" y="102"/>
                  </a:lnTo>
                  <a:lnTo>
                    <a:pt x="208" y="100"/>
                  </a:lnTo>
                  <a:close/>
                  <a:moveTo>
                    <a:pt x="164" y="63"/>
                  </a:moveTo>
                  <a:lnTo>
                    <a:pt x="164" y="62"/>
                  </a:lnTo>
                  <a:lnTo>
                    <a:pt x="164" y="63"/>
                  </a:lnTo>
                  <a:close/>
                  <a:moveTo>
                    <a:pt x="156" y="240"/>
                  </a:moveTo>
                  <a:lnTo>
                    <a:pt x="156" y="238"/>
                  </a:lnTo>
                  <a:lnTo>
                    <a:pt x="156" y="240"/>
                  </a:lnTo>
                  <a:close/>
                  <a:moveTo>
                    <a:pt x="202" y="94"/>
                  </a:moveTo>
                  <a:lnTo>
                    <a:pt x="202" y="96"/>
                  </a:lnTo>
                  <a:lnTo>
                    <a:pt x="204" y="96"/>
                  </a:lnTo>
                  <a:lnTo>
                    <a:pt x="202" y="96"/>
                  </a:lnTo>
                  <a:lnTo>
                    <a:pt x="202" y="94"/>
                  </a:lnTo>
                  <a:close/>
                  <a:moveTo>
                    <a:pt x="135" y="213"/>
                  </a:moveTo>
                  <a:lnTo>
                    <a:pt x="133" y="213"/>
                  </a:lnTo>
                  <a:lnTo>
                    <a:pt x="135" y="213"/>
                  </a:lnTo>
                  <a:close/>
                  <a:moveTo>
                    <a:pt x="177" y="75"/>
                  </a:moveTo>
                  <a:lnTo>
                    <a:pt x="179" y="75"/>
                  </a:lnTo>
                  <a:lnTo>
                    <a:pt x="179" y="77"/>
                  </a:lnTo>
                  <a:lnTo>
                    <a:pt x="181" y="77"/>
                  </a:lnTo>
                  <a:lnTo>
                    <a:pt x="179" y="77"/>
                  </a:lnTo>
                  <a:lnTo>
                    <a:pt x="179" y="75"/>
                  </a:lnTo>
                  <a:lnTo>
                    <a:pt x="177" y="75"/>
                  </a:lnTo>
                  <a:close/>
                  <a:moveTo>
                    <a:pt x="181" y="77"/>
                  </a:moveTo>
                  <a:lnTo>
                    <a:pt x="183" y="77"/>
                  </a:lnTo>
                  <a:lnTo>
                    <a:pt x="183" y="79"/>
                  </a:lnTo>
                  <a:lnTo>
                    <a:pt x="185" y="79"/>
                  </a:lnTo>
                  <a:lnTo>
                    <a:pt x="187" y="79"/>
                  </a:lnTo>
                  <a:lnTo>
                    <a:pt x="185" y="79"/>
                  </a:lnTo>
                  <a:lnTo>
                    <a:pt x="183" y="79"/>
                  </a:lnTo>
                  <a:lnTo>
                    <a:pt x="181" y="77"/>
                  </a:lnTo>
                  <a:close/>
                  <a:moveTo>
                    <a:pt x="164" y="52"/>
                  </a:moveTo>
                  <a:lnTo>
                    <a:pt x="164" y="54"/>
                  </a:lnTo>
                  <a:lnTo>
                    <a:pt x="164" y="56"/>
                  </a:lnTo>
                  <a:lnTo>
                    <a:pt x="164" y="54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4" y="52"/>
                  </a:lnTo>
                  <a:close/>
                  <a:moveTo>
                    <a:pt x="162" y="35"/>
                  </a:moveTo>
                  <a:lnTo>
                    <a:pt x="162" y="37"/>
                  </a:lnTo>
                  <a:lnTo>
                    <a:pt x="162" y="35"/>
                  </a:lnTo>
                  <a:close/>
                  <a:moveTo>
                    <a:pt x="164" y="44"/>
                  </a:moveTo>
                  <a:lnTo>
                    <a:pt x="164" y="46"/>
                  </a:lnTo>
                  <a:lnTo>
                    <a:pt x="165" y="46"/>
                  </a:lnTo>
                  <a:lnTo>
                    <a:pt x="164" y="46"/>
                  </a:lnTo>
                  <a:lnTo>
                    <a:pt x="164" y="48"/>
                  </a:lnTo>
                  <a:lnTo>
                    <a:pt x="164" y="46"/>
                  </a:lnTo>
                  <a:lnTo>
                    <a:pt x="164" y="44"/>
                  </a:lnTo>
                  <a:close/>
                  <a:moveTo>
                    <a:pt x="140" y="215"/>
                  </a:moveTo>
                  <a:lnTo>
                    <a:pt x="140" y="217"/>
                  </a:lnTo>
                  <a:lnTo>
                    <a:pt x="139" y="217"/>
                  </a:lnTo>
                  <a:lnTo>
                    <a:pt x="140" y="217"/>
                  </a:lnTo>
                  <a:lnTo>
                    <a:pt x="140" y="215"/>
                  </a:lnTo>
                  <a:close/>
                  <a:moveTo>
                    <a:pt x="154" y="17"/>
                  </a:moveTo>
                  <a:lnTo>
                    <a:pt x="152" y="17"/>
                  </a:lnTo>
                  <a:lnTo>
                    <a:pt x="154" y="17"/>
                  </a:lnTo>
                  <a:close/>
                  <a:moveTo>
                    <a:pt x="160" y="234"/>
                  </a:moveTo>
                  <a:lnTo>
                    <a:pt x="160" y="236"/>
                  </a:lnTo>
                  <a:lnTo>
                    <a:pt x="158" y="236"/>
                  </a:lnTo>
                  <a:lnTo>
                    <a:pt x="158" y="234"/>
                  </a:lnTo>
                  <a:lnTo>
                    <a:pt x="160" y="234"/>
                  </a:lnTo>
                  <a:close/>
                  <a:moveTo>
                    <a:pt x="158" y="17"/>
                  </a:moveTo>
                  <a:lnTo>
                    <a:pt x="160" y="17"/>
                  </a:lnTo>
                  <a:lnTo>
                    <a:pt x="158" y="17"/>
                  </a:lnTo>
                  <a:close/>
                  <a:moveTo>
                    <a:pt x="100" y="192"/>
                  </a:moveTo>
                  <a:lnTo>
                    <a:pt x="100" y="194"/>
                  </a:lnTo>
                  <a:lnTo>
                    <a:pt x="100" y="192"/>
                  </a:lnTo>
                  <a:lnTo>
                    <a:pt x="98" y="192"/>
                  </a:lnTo>
                  <a:lnTo>
                    <a:pt x="100" y="192"/>
                  </a:lnTo>
                  <a:close/>
                  <a:moveTo>
                    <a:pt x="160" y="240"/>
                  </a:moveTo>
                  <a:lnTo>
                    <a:pt x="160" y="238"/>
                  </a:lnTo>
                  <a:lnTo>
                    <a:pt x="160" y="240"/>
                  </a:lnTo>
                  <a:close/>
                  <a:moveTo>
                    <a:pt x="102" y="192"/>
                  </a:moveTo>
                  <a:lnTo>
                    <a:pt x="100" y="192"/>
                  </a:lnTo>
                  <a:lnTo>
                    <a:pt x="102" y="192"/>
                  </a:lnTo>
                  <a:close/>
                  <a:moveTo>
                    <a:pt x="142" y="217"/>
                  </a:moveTo>
                  <a:lnTo>
                    <a:pt x="142" y="219"/>
                  </a:lnTo>
                  <a:lnTo>
                    <a:pt x="140" y="219"/>
                  </a:lnTo>
                  <a:lnTo>
                    <a:pt x="140" y="217"/>
                  </a:lnTo>
                  <a:lnTo>
                    <a:pt x="142" y="217"/>
                  </a:lnTo>
                  <a:close/>
                  <a:moveTo>
                    <a:pt x="158" y="230"/>
                  </a:moveTo>
                  <a:lnTo>
                    <a:pt x="156" y="230"/>
                  </a:lnTo>
                  <a:lnTo>
                    <a:pt x="158" y="230"/>
                  </a:lnTo>
                  <a:close/>
                  <a:moveTo>
                    <a:pt x="102" y="192"/>
                  </a:moveTo>
                  <a:lnTo>
                    <a:pt x="104" y="192"/>
                  </a:lnTo>
                  <a:lnTo>
                    <a:pt x="102" y="192"/>
                  </a:lnTo>
                  <a:close/>
                  <a:moveTo>
                    <a:pt x="156" y="238"/>
                  </a:moveTo>
                  <a:lnTo>
                    <a:pt x="156" y="240"/>
                  </a:lnTo>
                  <a:lnTo>
                    <a:pt x="156" y="238"/>
                  </a:lnTo>
                  <a:close/>
                  <a:moveTo>
                    <a:pt x="142" y="223"/>
                  </a:moveTo>
                  <a:lnTo>
                    <a:pt x="140" y="223"/>
                  </a:lnTo>
                  <a:lnTo>
                    <a:pt x="142" y="223"/>
                  </a:lnTo>
                  <a:close/>
                  <a:moveTo>
                    <a:pt x="104" y="190"/>
                  </a:moveTo>
                  <a:lnTo>
                    <a:pt x="104" y="192"/>
                  </a:ln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62" y="54"/>
                  </a:moveTo>
                  <a:lnTo>
                    <a:pt x="162" y="56"/>
                  </a:lnTo>
                  <a:lnTo>
                    <a:pt x="160" y="56"/>
                  </a:lnTo>
                  <a:lnTo>
                    <a:pt x="162" y="54"/>
                  </a:lnTo>
                  <a:close/>
                  <a:moveTo>
                    <a:pt x="162" y="33"/>
                  </a:moveTo>
                  <a:lnTo>
                    <a:pt x="162" y="35"/>
                  </a:lnTo>
                  <a:lnTo>
                    <a:pt x="162" y="33"/>
                  </a:lnTo>
                  <a:close/>
                  <a:moveTo>
                    <a:pt x="144" y="213"/>
                  </a:moveTo>
                  <a:lnTo>
                    <a:pt x="146" y="213"/>
                  </a:lnTo>
                  <a:lnTo>
                    <a:pt x="144" y="213"/>
                  </a:lnTo>
                  <a:lnTo>
                    <a:pt x="144" y="215"/>
                  </a:lnTo>
                  <a:lnTo>
                    <a:pt x="144" y="213"/>
                  </a:lnTo>
                  <a:lnTo>
                    <a:pt x="144" y="215"/>
                  </a:lnTo>
                  <a:lnTo>
                    <a:pt x="144" y="213"/>
                  </a:lnTo>
                  <a:close/>
                  <a:moveTo>
                    <a:pt x="152" y="217"/>
                  </a:moveTo>
                  <a:lnTo>
                    <a:pt x="152" y="219"/>
                  </a:lnTo>
                  <a:lnTo>
                    <a:pt x="152" y="217"/>
                  </a:lnTo>
                  <a:lnTo>
                    <a:pt x="150" y="217"/>
                  </a:lnTo>
                  <a:lnTo>
                    <a:pt x="152" y="217"/>
                  </a:lnTo>
                  <a:close/>
                  <a:moveTo>
                    <a:pt x="125" y="209"/>
                  </a:moveTo>
                  <a:lnTo>
                    <a:pt x="127" y="209"/>
                  </a:lnTo>
                  <a:lnTo>
                    <a:pt x="125" y="209"/>
                  </a:lnTo>
                  <a:close/>
                  <a:moveTo>
                    <a:pt x="104" y="190"/>
                  </a:moveTo>
                  <a:lnTo>
                    <a:pt x="102" y="190"/>
                  </a:lnTo>
                  <a:lnTo>
                    <a:pt x="104" y="190"/>
                  </a:lnTo>
                  <a:close/>
                  <a:moveTo>
                    <a:pt x="140" y="215"/>
                  </a:moveTo>
                  <a:lnTo>
                    <a:pt x="142" y="215"/>
                  </a:lnTo>
                  <a:lnTo>
                    <a:pt x="140" y="215"/>
                  </a:lnTo>
                  <a:lnTo>
                    <a:pt x="140" y="217"/>
                  </a:lnTo>
                  <a:lnTo>
                    <a:pt x="140" y="215"/>
                  </a:lnTo>
                  <a:close/>
                  <a:moveTo>
                    <a:pt x="160" y="19"/>
                  </a:moveTo>
                  <a:lnTo>
                    <a:pt x="158" y="19"/>
                  </a:lnTo>
                  <a:lnTo>
                    <a:pt x="160" y="19"/>
                  </a:lnTo>
                  <a:close/>
                  <a:moveTo>
                    <a:pt x="150" y="217"/>
                  </a:moveTo>
                  <a:lnTo>
                    <a:pt x="152" y="217"/>
                  </a:lnTo>
                  <a:lnTo>
                    <a:pt x="150" y="217"/>
                  </a:lnTo>
                  <a:close/>
                  <a:moveTo>
                    <a:pt x="137" y="211"/>
                  </a:moveTo>
                  <a:lnTo>
                    <a:pt x="135" y="211"/>
                  </a:lnTo>
                  <a:lnTo>
                    <a:pt x="137" y="211"/>
                  </a:lnTo>
                  <a:close/>
                  <a:moveTo>
                    <a:pt x="142" y="217"/>
                  </a:moveTo>
                  <a:lnTo>
                    <a:pt x="140" y="217"/>
                  </a:lnTo>
                  <a:lnTo>
                    <a:pt x="142" y="217"/>
                  </a:lnTo>
                  <a:lnTo>
                    <a:pt x="140" y="217"/>
                  </a:lnTo>
                  <a:lnTo>
                    <a:pt x="142" y="217"/>
                  </a:lnTo>
                  <a:close/>
                  <a:moveTo>
                    <a:pt x="156" y="204"/>
                  </a:moveTo>
                  <a:lnTo>
                    <a:pt x="154" y="204"/>
                  </a:lnTo>
                  <a:lnTo>
                    <a:pt x="156" y="204"/>
                  </a:lnTo>
                  <a:close/>
                  <a:moveTo>
                    <a:pt x="154" y="67"/>
                  </a:moveTo>
                  <a:lnTo>
                    <a:pt x="156" y="67"/>
                  </a:lnTo>
                  <a:lnTo>
                    <a:pt x="154" y="67"/>
                  </a:lnTo>
                  <a:close/>
                  <a:moveTo>
                    <a:pt x="87" y="188"/>
                  </a:moveTo>
                  <a:lnTo>
                    <a:pt x="87" y="186"/>
                  </a:lnTo>
                  <a:lnTo>
                    <a:pt x="87" y="188"/>
                  </a:lnTo>
                  <a:close/>
                  <a:moveTo>
                    <a:pt x="164" y="50"/>
                  </a:moveTo>
                  <a:lnTo>
                    <a:pt x="164" y="48"/>
                  </a:lnTo>
                  <a:lnTo>
                    <a:pt x="164" y="50"/>
                  </a:lnTo>
                  <a:close/>
                  <a:moveTo>
                    <a:pt x="160" y="240"/>
                  </a:moveTo>
                  <a:lnTo>
                    <a:pt x="158" y="240"/>
                  </a:lnTo>
                  <a:lnTo>
                    <a:pt x="160" y="240"/>
                  </a:lnTo>
                  <a:close/>
                  <a:moveTo>
                    <a:pt x="171" y="190"/>
                  </a:moveTo>
                  <a:lnTo>
                    <a:pt x="171" y="192"/>
                  </a:lnTo>
                  <a:lnTo>
                    <a:pt x="171" y="190"/>
                  </a:lnTo>
                  <a:close/>
                  <a:moveTo>
                    <a:pt x="162" y="33"/>
                  </a:moveTo>
                  <a:lnTo>
                    <a:pt x="162" y="31"/>
                  </a:lnTo>
                  <a:lnTo>
                    <a:pt x="162" y="33"/>
                  </a:lnTo>
                  <a:close/>
                  <a:moveTo>
                    <a:pt x="164" y="50"/>
                  </a:moveTo>
                  <a:lnTo>
                    <a:pt x="164" y="52"/>
                  </a:lnTo>
                  <a:lnTo>
                    <a:pt x="164" y="50"/>
                  </a:lnTo>
                  <a:close/>
                  <a:moveTo>
                    <a:pt x="152" y="206"/>
                  </a:moveTo>
                  <a:lnTo>
                    <a:pt x="152" y="207"/>
                  </a:lnTo>
                  <a:lnTo>
                    <a:pt x="152" y="206"/>
                  </a:lnTo>
                  <a:close/>
                  <a:moveTo>
                    <a:pt x="104" y="192"/>
                  </a:moveTo>
                  <a:lnTo>
                    <a:pt x="102" y="192"/>
                  </a:lnTo>
                  <a:lnTo>
                    <a:pt x="104" y="192"/>
                  </a:lnTo>
                  <a:close/>
                  <a:moveTo>
                    <a:pt x="142" y="219"/>
                  </a:moveTo>
                  <a:lnTo>
                    <a:pt x="140" y="221"/>
                  </a:lnTo>
                  <a:lnTo>
                    <a:pt x="140" y="219"/>
                  </a:lnTo>
                  <a:lnTo>
                    <a:pt x="142" y="219"/>
                  </a:lnTo>
                  <a:lnTo>
                    <a:pt x="140" y="219"/>
                  </a:lnTo>
                  <a:lnTo>
                    <a:pt x="142" y="219"/>
                  </a:lnTo>
                  <a:close/>
                  <a:moveTo>
                    <a:pt x="140" y="213"/>
                  </a:moveTo>
                  <a:lnTo>
                    <a:pt x="140" y="215"/>
                  </a:lnTo>
                  <a:lnTo>
                    <a:pt x="140" y="213"/>
                  </a:lnTo>
                  <a:close/>
                  <a:moveTo>
                    <a:pt x="106" y="192"/>
                  </a:moveTo>
                  <a:lnTo>
                    <a:pt x="106" y="190"/>
                  </a:lnTo>
                  <a:lnTo>
                    <a:pt x="106" y="192"/>
                  </a:lnTo>
                  <a:close/>
                  <a:moveTo>
                    <a:pt x="146" y="211"/>
                  </a:moveTo>
                  <a:lnTo>
                    <a:pt x="144" y="211"/>
                  </a:lnTo>
                  <a:lnTo>
                    <a:pt x="146" y="211"/>
                  </a:lnTo>
                  <a:close/>
                  <a:moveTo>
                    <a:pt x="152" y="217"/>
                  </a:moveTo>
                  <a:lnTo>
                    <a:pt x="150" y="217"/>
                  </a:lnTo>
                  <a:lnTo>
                    <a:pt x="152" y="217"/>
                  </a:lnTo>
                  <a:close/>
                  <a:moveTo>
                    <a:pt x="202" y="96"/>
                  </a:moveTo>
                  <a:lnTo>
                    <a:pt x="202" y="94"/>
                  </a:lnTo>
                  <a:lnTo>
                    <a:pt x="202" y="96"/>
                  </a:lnTo>
                  <a:close/>
                  <a:moveTo>
                    <a:pt x="142" y="213"/>
                  </a:moveTo>
                  <a:lnTo>
                    <a:pt x="142" y="215"/>
                  </a:lnTo>
                  <a:lnTo>
                    <a:pt x="140" y="215"/>
                  </a:lnTo>
                  <a:lnTo>
                    <a:pt x="140" y="213"/>
                  </a:lnTo>
                  <a:lnTo>
                    <a:pt x="140" y="215"/>
                  </a:lnTo>
                  <a:lnTo>
                    <a:pt x="140" y="213"/>
                  </a:lnTo>
                  <a:lnTo>
                    <a:pt x="142" y="213"/>
                  </a:lnTo>
                  <a:close/>
                  <a:moveTo>
                    <a:pt x="212" y="102"/>
                  </a:moveTo>
                  <a:lnTo>
                    <a:pt x="212" y="100"/>
                  </a:lnTo>
                  <a:lnTo>
                    <a:pt x="212" y="102"/>
                  </a:lnTo>
                  <a:close/>
                  <a:moveTo>
                    <a:pt x="92" y="190"/>
                  </a:moveTo>
                  <a:lnTo>
                    <a:pt x="91" y="190"/>
                  </a:lnTo>
                  <a:lnTo>
                    <a:pt x="92" y="190"/>
                  </a:lnTo>
                  <a:close/>
                  <a:moveTo>
                    <a:pt x="164" y="52"/>
                  </a:moveTo>
                  <a:lnTo>
                    <a:pt x="164" y="50"/>
                  </a:lnTo>
                  <a:lnTo>
                    <a:pt x="164" y="52"/>
                  </a:lnTo>
                  <a:close/>
                  <a:moveTo>
                    <a:pt x="129" y="40"/>
                  </a:moveTo>
                  <a:lnTo>
                    <a:pt x="129" y="42"/>
                  </a:lnTo>
                  <a:lnTo>
                    <a:pt x="129" y="40"/>
                  </a:lnTo>
                  <a:close/>
                  <a:moveTo>
                    <a:pt x="92" y="190"/>
                  </a:moveTo>
                  <a:lnTo>
                    <a:pt x="91" y="190"/>
                  </a:lnTo>
                  <a:lnTo>
                    <a:pt x="92" y="190"/>
                  </a:lnTo>
                  <a:close/>
                  <a:moveTo>
                    <a:pt x="129" y="40"/>
                  </a:moveTo>
                  <a:lnTo>
                    <a:pt x="127" y="40"/>
                  </a:lnTo>
                  <a:lnTo>
                    <a:pt x="129" y="40"/>
                  </a:lnTo>
                  <a:close/>
                  <a:moveTo>
                    <a:pt x="144" y="211"/>
                  </a:moveTo>
                  <a:lnTo>
                    <a:pt x="144" y="209"/>
                  </a:lnTo>
                  <a:lnTo>
                    <a:pt x="144" y="211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9" name="Freeform 774">
              <a:extLst>
                <a:ext uri="{FF2B5EF4-FFF2-40B4-BE49-F238E27FC236}">
                  <a16:creationId xmlns:a16="http://schemas.microsoft.com/office/drawing/2014/main" id="{93F9969F-114F-8854-A96E-254A8FCC0341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450207" y="1908585"/>
              <a:ext cx="456770" cy="506068"/>
            </a:xfrm>
            <a:custGeom>
              <a:avLst/>
              <a:gdLst>
                <a:gd name="T0" fmla="*/ 153 w 286"/>
                <a:gd name="T1" fmla="*/ 126 h 336"/>
                <a:gd name="T2" fmla="*/ 174 w 286"/>
                <a:gd name="T3" fmla="*/ 126 h 336"/>
                <a:gd name="T4" fmla="*/ 192 w 286"/>
                <a:gd name="T5" fmla="*/ 126 h 336"/>
                <a:gd name="T6" fmla="*/ 184 w 286"/>
                <a:gd name="T7" fmla="*/ 140 h 336"/>
                <a:gd name="T8" fmla="*/ 165 w 286"/>
                <a:gd name="T9" fmla="*/ 159 h 336"/>
                <a:gd name="T10" fmla="*/ 159 w 286"/>
                <a:gd name="T11" fmla="*/ 169 h 336"/>
                <a:gd name="T12" fmla="*/ 148 w 286"/>
                <a:gd name="T13" fmla="*/ 182 h 336"/>
                <a:gd name="T14" fmla="*/ 132 w 286"/>
                <a:gd name="T15" fmla="*/ 199 h 336"/>
                <a:gd name="T16" fmla="*/ 123 w 286"/>
                <a:gd name="T17" fmla="*/ 207 h 336"/>
                <a:gd name="T18" fmla="*/ 115 w 286"/>
                <a:gd name="T19" fmla="*/ 213 h 336"/>
                <a:gd name="T20" fmla="*/ 113 w 286"/>
                <a:gd name="T21" fmla="*/ 224 h 336"/>
                <a:gd name="T22" fmla="*/ 94 w 286"/>
                <a:gd name="T23" fmla="*/ 222 h 336"/>
                <a:gd name="T24" fmla="*/ 80 w 286"/>
                <a:gd name="T25" fmla="*/ 238 h 336"/>
                <a:gd name="T26" fmla="*/ 88 w 286"/>
                <a:gd name="T27" fmla="*/ 247 h 336"/>
                <a:gd name="T28" fmla="*/ 80 w 286"/>
                <a:gd name="T29" fmla="*/ 265 h 336"/>
                <a:gd name="T30" fmla="*/ 77 w 286"/>
                <a:gd name="T31" fmla="*/ 286 h 336"/>
                <a:gd name="T32" fmla="*/ 65 w 286"/>
                <a:gd name="T33" fmla="*/ 299 h 336"/>
                <a:gd name="T34" fmla="*/ 61 w 286"/>
                <a:gd name="T35" fmla="*/ 317 h 336"/>
                <a:gd name="T36" fmla="*/ 42 w 286"/>
                <a:gd name="T37" fmla="*/ 318 h 336"/>
                <a:gd name="T38" fmla="*/ 27 w 286"/>
                <a:gd name="T39" fmla="*/ 309 h 336"/>
                <a:gd name="T40" fmla="*/ 19 w 286"/>
                <a:gd name="T41" fmla="*/ 311 h 336"/>
                <a:gd name="T42" fmla="*/ 4 w 286"/>
                <a:gd name="T43" fmla="*/ 282 h 336"/>
                <a:gd name="T44" fmla="*/ 32 w 286"/>
                <a:gd name="T45" fmla="*/ 224 h 336"/>
                <a:gd name="T46" fmla="*/ 69 w 286"/>
                <a:gd name="T47" fmla="*/ 196 h 336"/>
                <a:gd name="T48" fmla="*/ 88 w 286"/>
                <a:gd name="T49" fmla="*/ 174 h 336"/>
                <a:gd name="T50" fmla="*/ 48 w 286"/>
                <a:gd name="T51" fmla="*/ 192 h 336"/>
                <a:gd name="T52" fmla="*/ 44 w 286"/>
                <a:gd name="T53" fmla="*/ 171 h 336"/>
                <a:gd name="T54" fmla="*/ 73 w 286"/>
                <a:gd name="T55" fmla="*/ 148 h 336"/>
                <a:gd name="T56" fmla="*/ 90 w 286"/>
                <a:gd name="T57" fmla="*/ 148 h 336"/>
                <a:gd name="T58" fmla="*/ 117 w 286"/>
                <a:gd name="T59" fmla="*/ 142 h 336"/>
                <a:gd name="T60" fmla="*/ 136 w 286"/>
                <a:gd name="T61" fmla="*/ 121 h 336"/>
                <a:gd name="T62" fmla="*/ 176 w 286"/>
                <a:gd name="T63" fmla="*/ 34 h 336"/>
                <a:gd name="T64" fmla="*/ 186 w 286"/>
                <a:gd name="T65" fmla="*/ 61 h 336"/>
                <a:gd name="T66" fmla="*/ 174 w 286"/>
                <a:gd name="T67" fmla="*/ 90 h 336"/>
                <a:gd name="T68" fmla="*/ 176 w 286"/>
                <a:gd name="T69" fmla="*/ 90 h 336"/>
                <a:gd name="T70" fmla="*/ 174 w 286"/>
                <a:gd name="T71" fmla="*/ 105 h 336"/>
                <a:gd name="T72" fmla="*/ 190 w 286"/>
                <a:gd name="T73" fmla="*/ 94 h 336"/>
                <a:gd name="T74" fmla="*/ 182 w 286"/>
                <a:gd name="T75" fmla="*/ 86 h 336"/>
                <a:gd name="T76" fmla="*/ 199 w 286"/>
                <a:gd name="T77" fmla="*/ 55 h 336"/>
                <a:gd name="T78" fmla="*/ 217 w 286"/>
                <a:gd name="T79" fmla="*/ 69 h 336"/>
                <a:gd name="T80" fmla="*/ 201 w 286"/>
                <a:gd name="T81" fmla="*/ 98 h 336"/>
                <a:gd name="T82" fmla="*/ 182 w 286"/>
                <a:gd name="T83" fmla="*/ 109 h 336"/>
                <a:gd name="T84" fmla="*/ 151 w 286"/>
                <a:gd name="T85" fmla="*/ 96 h 336"/>
                <a:gd name="T86" fmla="*/ 153 w 286"/>
                <a:gd name="T87" fmla="*/ 52 h 336"/>
                <a:gd name="T88" fmla="*/ 192 w 286"/>
                <a:gd name="T89" fmla="*/ 61 h 336"/>
                <a:gd name="T90" fmla="*/ 184 w 286"/>
                <a:gd name="T91" fmla="*/ 117 h 336"/>
                <a:gd name="T92" fmla="*/ 52 w 286"/>
                <a:gd name="T93" fmla="*/ 324 h 336"/>
                <a:gd name="T94" fmla="*/ 223 w 286"/>
                <a:gd name="T95" fmla="*/ 59 h 336"/>
                <a:gd name="T96" fmla="*/ 86 w 286"/>
                <a:gd name="T97" fmla="*/ 259 h 336"/>
                <a:gd name="T98" fmla="*/ 86 w 286"/>
                <a:gd name="T99" fmla="*/ 244 h 336"/>
                <a:gd name="T100" fmla="*/ 32 w 286"/>
                <a:gd name="T101" fmla="*/ 315 h 336"/>
                <a:gd name="T102" fmla="*/ 34 w 286"/>
                <a:gd name="T103" fmla="*/ 317 h 336"/>
                <a:gd name="T104" fmla="*/ 194 w 286"/>
                <a:gd name="T105" fmla="*/ 123 h 336"/>
                <a:gd name="T106" fmla="*/ 182 w 286"/>
                <a:gd name="T107" fmla="*/ 117 h 336"/>
                <a:gd name="T108" fmla="*/ 190 w 286"/>
                <a:gd name="T109" fmla="*/ 96 h 336"/>
                <a:gd name="T110" fmla="*/ 82 w 286"/>
                <a:gd name="T111" fmla="*/ 240 h 336"/>
                <a:gd name="T112" fmla="*/ 146 w 286"/>
                <a:gd name="T113" fmla="*/ 186 h 336"/>
                <a:gd name="T114" fmla="*/ 88 w 286"/>
                <a:gd name="T115" fmla="*/ 246 h 336"/>
                <a:gd name="T116" fmla="*/ 36 w 286"/>
                <a:gd name="T117" fmla="*/ 317 h 336"/>
                <a:gd name="T118" fmla="*/ 153 w 286"/>
                <a:gd name="T119" fmla="*/ 182 h 336"/>
                <a:gd name="T120" fmla="*/ 150 w 286"/>
                <a:gd name="T121" fmla="*/ 182 h 336"/>
                <a:gd name="T122" fmla="*/ 138 w 286"/>
                <a:gd name="T123" fmla="*/ 192 h 336"/>
                <a:gd name="T124" fmla="*/ 155 w 286"/>
                <a:gd name="T125" fmla="*/ 173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6" h="336">
                  <a:moveTo>
                    <a:pt x="140" y="113"/>
                  </a:moveTo>
                  <a:lnTo>
                    <a:pt x="142" y="113"/>
                  </a:lnTo>
                  <a:lnTo>
                    <a:pt x="140" y="113"/>
                  </a:lnTo>
                  <a:lnTo>
                    <a:pt x="140" y="115"/>
                  </a:lnTo>
                  <a:lnTo>
                    <a:pt x="142" y="115"/>
                  </a:lnTo>
                  <a:lnTo>
                    <a:pt x="142" y="117"/>
                  </a:lnTo>
                  <a:lnTo>
                    <a:pt x="144" y="117"/>
                  </a:lnTo>
                  <a:lnTo>
                    <a:pt x="144" y="119"/>
                  </a:lnTo>
                  <a:lnTo>
                    <a:pt x="144" y="117"/>
                  </a:lnTo>
                  <a:lnTo>
                    <a:pt x="144" y="119"/>
                  </a:lnTo>
                  <a:lnTo>
                    <a:pt x="146" y="119"/>
                  </a:lnTo>
                  <a:lnTo>
                    <a:pt x="146" y="121"/>
                  </a:lnTo>
                  <a:lnTo>
                    <a:pt x="146" y="123"/>
                  </a:lnTo>
                  <a:lnTo>
                    <a:pt x="148" y="123"/>
                  </a:lnTo>
                  <a:lnTo>
                    <a:pt x="146" y="123"/>
                  </a:lnTo>
                  <a:lnTo>
                    <a:pt x="146" y="125"/>
                  </a:lnTo>
                  <a:lnTo>
                    <a:pt x="148" y="125"/>
                  </a:lnTo>
                  <a:lnTo>
                    <a:pt x="146" y="125"/>
                  </a:lnTo>
                  <a:lnTo>
                    <a:pt x="146" y="123"/>
                  </a:lnTo>
                  <a:lnTo>
                    <a:pt x="148" y="123"/>
                  </a:lnTo>
                  <a:lnTo>
                    <a:pt x="148" y="125"/>
                  </a:lnTo>
                  <a:lnTo>
                    <a:pt x="148" y="123"/>
                  </a:lnTo>
                  <a:lnTo>
                    <a:pt x="148" y="125"/>
                  </a:lnTo>
                  <a:lnTo>
                    <a:pt x="146" y="125"/>
                  </a:lnTo>
                  <a:lnTo>
                    <a:pt x="148" y="125"/>
                  </a:lnTo>
                  <a:lnTo>
                    <a:pt x="146" y="125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26"/>
                  </a:lnTo>
                  <a:lnTo>
                    <a:pt x="146" y="128"/>
                  </a:lnTo>
                  <a:lnTo>
                    <a:pt x="146" y="126"/>
                  </a:lnTo>
                  <a:lnTo>
                    <a:pt x="148" y="126"/>
                  </a:lnTo>
                  <a:lnTo>
                    <a:pt x="148" y="128"/>
                  </a:lnTo>
                  <a:lnTo>
                    <a:pt x="148" y="126"/>
                  </a:lnTo>
                  <a:lnTo>
                    <a:pt x="148" y="128"/>
                  </a:lnTo>
                  <a:lnTo>
                    <a:pt x="148" y="126"/>
                  </a:lnTo>
                  <a:lnTo>
                    <a:pt x="148" y="128"/>
                  </a:lnTo>
                  <a:lnTo>
                    <a:pt x="148" y="126"/>
                  </a:lnTo>
                  <a:lnTo>
                    <a:pt x="148" y="128"/>
                  </a:lnTo>
                  <a:lnTo>
                    <a:pt x="148" y="126"/>
                  </a:lnTo>
                  <a:lnTo>
                    <a:pt x="148" y="125"/>
                  </a:lnTo>
                  <a:lnTo>
                    <a:pt x="148" y="123"/>
                  </a:lnTo>
                  <a:lnTo>
                    <a:pt x="150" y="123"/>
                  </a:lnTo>
                  <a:lnTo>
                    <a:pt x="151" y="123"/>
                  </a:lnTo>
                  <a:lnTo>
                    <a:pt x="151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0" y="125"/>
                  </a:lnTo>
                  <a:lnTo>
                    <a:pt x="151" y="125"/>
                  </a:lnTo>
                  <a:lnTo>
                    <a:pt x="151" y="126"/>
                  </a:lnTo>
                  <a:lnTo>
                    <a:pt x="153" y="126"/>
                  </a:lnTo>
                  <a:lnTo>
                    <a:pt x="151" y="126"/>
                  </a:lnTo>
                  <a:lnTo>
                    <a:pt x="153" y="126"/>
                  </a:lnTo>
                  <a:lnTo>
                    <a:pt x="153" y="125"/>
                  </a:lnTo>
                  <a:lnTo>
                    <a:pt x="153" y="126"/>
                  </a:lnTo>
                  <a:lnTo>
                    <a:pt x="153" y="125"/>
                  </a:lnTo>
                  <a:lnTo>
                    <a:pt x="153" y="126"/>
                  </a:lnTo>
                  <a:lnTo>
                    <a:pt x="153" y="125"/>
                  </a:lnTo>
                  <a:lnTo>
                    <a:pt x="151" y="125"/>
                  </a:lnTo>
                  <a:lnTo>
                    <a:pt x="153" y="125"/>
                  </a:lnTo>
                  <a:lnTo>
                    <a:pt x="153" y="123"/>
                  </a:lnTo>
                  <a:lnTo>
                    <a:pt x="151" y="123"/>
                  </a:lnTo>
                  <a:lnTo>
                    <a:pt x="151" y="125"/>
                  </a:lnTo>
                  <a:lnTo>
                    <a:pt x="151" y="123"/>
                  </a:lnTo>
                  <a:lnTo>
                    <a:pt x="153" y="123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5" y="123"/>
                  </a:lnTo>
                  <a:lnTo>
                    <a:pt x="155" y="121"/>
                  </a:lnTo>
                  <a:lnTo>
                    <a:pt x="157" y="121"/>
                  </a:lnTo>
                  <a:lnTo>
                    <a:pt x="157" y="123"/>
                  </a:lnTo>
                  <a:lnTo>
                    <a:pt x="157" y="121"/>
                  </a:lnTo>
                  <a:lnTo>
                    <a:pt x="157" y="123"/>
                  </a:lnTo>
                  <a:lnTo>
                    <a:pt x="157" y="121"/>
                  </a:lnTo>
                  <a:lnTo>
                    <a:pt x="159" y="121"/>
                  </a:lnTo>
                  <a:lnTo>
                    <a:pt x="159" y="119"/>
                  </a:lnTo>
                  <a:lnTo>
                    <a:pt x="161" y="119"/>
                  </a:lnTo>
                  <a:lnTo>
                    <a:pt x="159" y="119"/>
                  </a:lnTo>
                  <a:lnTo>
                    <a:pt x="161" y="119"/>
                  </a:lnTo>
                  <a:lnTo>
                    <a:pt x="159" y="119"/>
                  </a:lnTo>
                  <a:lnTo>
                    <a:pt x="159" y="117"/>
                  </a:lnTo>
                  <a:lnTo>
                    <a:pt x="159" y="115"/>
                  </a:lnTo>
                  <a:lnTo>
                    <a:pt x="159" y="117"/>
                  </a:lnTo>
                  <a:lnTo>
                    <a:pt x="159" y="115"/>
                  </a:lnTo>
                  <a:lnTo>
                    <a:pt x="161" y="115"/>
                  </a:lnTo>
                  <a:lnTo>
                    <a:pt x="163" y="115"/>
                  </a:lnTo>
                  <a:lnTo>
                    <a:pt x="161" y="115"/>
                  </a:lnTo>
                  <a:lnTo>
                    <a:pt x="163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9" y="115"/>
                  </a:lnTo>
                  <a:lnTo>
                    <a:pt x="169" y="117"/>
                  </a:lnTo>
                  <a:lnTo>
                    <a:pt x="171" y="117"/>
                  </a:lnTo>
                  <a:lnTo>
                    <a:pt x="171" y="119"/>
                  </a:lnTo>
                  <a:lnTo>
                    <a:pt x="173" y="119"/>
                  </a:lnTo>
                  <a:lnTo>
                    <a:pt x="174" y="119"/>
                  </a:lnTo>
                  <a:lnTo>
                    <a:pt x="176" y="119"/>
                  </a:lnTo>
                  <a:lnTo>
                    <a:pt x="178" y="119"/>
                  </a:lnTo>
                  <a:lnTo>
                    <a:pt x="178" y="121"/>
                  </a:lnTo>
                  <a:lnTo>
                    <a:pt x="178" y="123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8" y="125"/>
                  </a:lnTo>
                  <a:lnTo>
                    <a:pt x="176" y="125"/>
                  </a:lnTo>
                  <a:lnTo>
                    <a:pt x="176" y="126"/>
                  </a:lnTo>
                  <a:lnTo>
                    <a:pt x="176" y="125"/>
                  </a:lnTo>
                  <a:lnTo>
                    <a:pt x="176" y="126"/>
                  </a:lnTo>
                  <a:lnTo>
                    <a:pt x="174" y="126"/>
                  </a:lnTo>
                  <a:lnTo>
                    <a:pt x="174" y="128"/>
                  </a:lnTo>
                  <a:lnTo>
                    <a:pt x="174" y="126"/>
                  </a:lnTo>
                  <a:lnTo>
                    <a:pt x="174" y="128"/>
                  </a:lnTo>
                  <a:lnTo>
                    <a:pt x="174" y="126"/>
                  </a:lnTo>
                  <a:lnTo>
                    <a:pt x="174" y="128"/>
                  </a:lnTo>
                  <a:lnTo>
                    <a:pt x="173" y="128"/>
                  </a:lnTo>
                  <a:lnTo>
                    <a:pt x="174" y="128"/>
                  </a:lnTo>
                  <a:lnTo>
                    <a:pt x="173" y="128"/>
                  </a:lnTo>
                  <a:lnTo>
                    <a:pt x="173" y="130"/>
                  </a:lnTo>
                  <a:lnTo>
                    <a:pt x="173" y="132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3" y="130"/>
                  </a:lnTo>
                  <a:lnTo>
                    <a:pt x="171" y="130"/>
                  </a:lnTo>
                  <a:lnTo>
                    <a:pt x="173" y="130"/>
                  </a:lnTo>
                  <a:lnTo>
                    <a:pt x="171" y="130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1" y="132"/>
                  </a:lnTo>
                  <a:lnTo>
                    <a:pt x="173" y="132"/>
                  </a:lnTo>
                  <a:lnTo>
                    <a:pt x="174" y="132"/>
                  </a:lnTo>
                  <a:lnTo>
                    <a:pt x="176" y="132"/>
                  </a:lnTo>
                  <a:lnTo>
                    <a:pt x="178" y="132"/>
                  </a:lnTo>
                  <a:lnTo>
                    <a:pt x="176" y="132"/>
                  </a:lnTo>
                  <a:lnTo>
                    <a:pt x="178" y="132"/>
                  </a:lnTo>
                  <a:lnTo>
                    <a:pt x="178" y="130"/>
                  </a:lnTo>
                  <a:lnTo>
                    <a:pt x="180" y="130"/>
                  </a:lnTo>
                  <a:lnTo>
                    <a:pt x="182" y="130"/>
                  </a:lnTo>
                  <a:lnTo>
                    <a:pt x="182" y="128"/>
                  </a:lnTo>
                  <a:lnTo>
                    <a:pt x="184" y="128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8" y="126"/>
                  </a:lnTo>
                  <a:lnTo>
                    <a:pt x="190" y="126"/>
                  </a:lnTo>
                  <a:lnTo>
                    <a:pt x="190" y="125"/>
                  </a:lnTo>
                  <a:lnTo>
                    <a:pt x="192" y="125"/>
                  </a:lnTo>
                  <a:lnTo>
                    <a:pt x="194" y="125"/>
                  </a:lnTo>
                  <a:lnTo>
                    <a:pt x="196" y="125"/>
                  </a:lnTo>
                  <a:lnTo>
                    <a:pt x="194" y="125"/>
                  </a:lnTo>
                  <a:lnTo>
                    <a:pt x="194" y="126"/>
                  </a:lnTo>
                  <a:lnTo>
                    <a:pt x="194" y="125"/>
                  </a:lnTo>
                  <a:lnTo>
                    <a:pt x="196" y="125"/>
                  </a:lnTo>
                  <a:lnTo>
                    <a:pt x="194" y="125"/>
                  </a:lnTo>
                  <a:lnTo>
                    <a:pt x="196" y="125"/>
                  </a:lnTo>
                  <a:lnTo>
                    <a:pt x="196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4" y="126"/>
                  </a:lnTo>
                  <a:lnTo>
                    <a:pt x="196" y="126"/>
                  </a:lnTo>
                  <a:lnTo>
                    <a:pt x="196" y="128"/>
                  </a:lnTo>
                  <a:lnTo>
                    <a:pt x="196" y="126"/>
                  </a:lnTo>
                  <a:lnTo>
                    <a:pt x="196" y="128"/>
                  </a:lnTo>
                  <a:lnTo>
                    <a:pt x="196" y="126"/>
                  </a:lnTo>
                  <a:lnTo>
                    <a:pt x="196" y="128"/>
                  </a:lnTo>
                  <a:lnTo>
                    <a:pt x="194" y="128"/>
                  </a:lnTo>
                  <a:lnTo>
                    <a:pt x="196" y="128"/>
                  </a:lnTo>
                  <a:lnTo>
                    <a:pt x="194" y="128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4" y="126"/>
                  </a:lnTo>
                  <a:lnTo>
                    <a:pt x="194" y="128"/>
                  </a:lnTo>
                  <a:lnTo>
                    <a:pt x="194" y="126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2" y="126"/>
                  </a:lnTo>
                  <a:lnTo>
                    <a:pt x="192" y="128"/>
                  </a:lnTo>
                  <a:lnTo>
                    <a:pt x="194" y="128"/>
                  </a:lnTo>
                  <a:lnTo>
                    <a:pt x="194" y="130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2" y="130"/>
                  </a:lnTo>
                  <a:lnTo>
                    <a:pt x="194" y="130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92" y="130"/>
                  </a:lnTo>
                  <a:lnTo>
                    <a:pt x="192" y="132"/>
                  </a:lnTo>
                  <a:lnTo>
                    <a:pt x="194" y="132"/>
                  </a:lnTo>
                  <a:lnTo>
                    <a:pt x="192" y="132"/>
                  </a:lnTo>
                  <a:lnTo>
                    <a:pt x="192" y="134"/>
                  </a:lnTo>
                  <a:lnTo>
                    <a:pt x="190" y="134"/>
                  </a:lnTo>
                  <a:lnTo>
                    <a:pt x="190" y="132"/>
                  </a:lnTo>
                  <a:lnTo>
                    <a:pt x="190" y="130"/>
                  </a:lnTo>
                  <a:lnTo>
                    <a:pt x="188" y="130"/>
                  </a:lnTo>
                  <a:lnTo>
                    <a:pt x="188" y="132"/>
                  </a:lnTo>
                  <a:lnTo>
                    <a:pt x="188" y="134"/>
                  </a:lnTo>
                  <a:lnTo>
                    <a:pt x="190" y="134"/>
                  </a:lnTo>
                  <a:lnTo>
                    <a:pt x="190" y="136"/>
                  </a:lnTo>
                  <a:lnTo>
                    <a:pt x="190" y="134"/>
                  </a:lnTo>
                  <a:lnTo>
                    <a:pt x="188" y="134"/>
                  </a:lnTo>
                  <a:lnTo>
                    <a:pt x="188" y="136"/>
                  </a:lnTo>
                  <a:lnTo>
                    <a:pt x="188" y="134"/>
                  </a:lnTo>
                  <a:lnTo>
                    <a:pt x="186" y="134"/>
                  </a:lnTo>
                  <a:lnTo>
                    <a:pt x="186" y="132"/>
                  </a:lnTo>
                  <a:lnTo>
                    <a:pt x="186" y="134"/>
                  </a:lnTo>
                  <a:lnTo>
                    <a:pt x="186" y="132"/>
                  </a:lnTo>
                  <a:lnTo>
                    <a:pt x="186" y="134"/>
                  </a:lnTo>
                  <a:lnTo>
                    <a:pt x="184" y="134"/>
                  </a:lnTo>
                  <a:lnTo>
                    <a:pt x="186" y="134"/>
                  </a:lnTo>
                  <a:lnTo>
                    <a:pt x="184" y="134"/>
                  </a:lnTo>
                  <a:lnTo>
                    <a:pt x="184" y="136"/>
                  </a:lnTo>
                  <a:lnTo>
                    <a:pt x="184" y="134"/>
                  </a:lnTo>
                  <a:lnTo>
                    <a:pt x="182" y="134"/>
                  </a:lnTo>
                  <a:lnTo>
                    <a:pt x="184" y="134"/>
                  </a:lnTo>
                  <a:lnTo>
                    <a:pt x="184" y="136"/>
                  </a:lnTo>
                  <a:lnTo>
                    <a:pt x="182" y="136"/>
                  </a:lnTo>
                  <a:lnTo>
                    <a:pt x="182" y="134"/>
                  </a:lnTo>
                  <a:lnTo>
                    <a:pt x="182" y="136"/>
                  </a:lnTo>
                  <a:lnTo>
                    <a:pt x="182" y="138"/>
                  </a:lnTo>
                  <a:lnTo>
                    <a:pt x="180" y="138"/>
                  </a:lnTo>
                  <a:lnTo>
                    <a:pt x="182" y="138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0" y="140"/>
                  </a:lnTo>
                  <a:lnTo>
                    <a:pt x="182" y="140"/>
                  </a:lnTo>
                  <a:lnTo>
                    <a:pt x="184" y="140"/>
                  </a:lnTo>
                  <a:lnTo>
                    <a:pt x="184" y="138"/>
                  </a:lnTo>
                  <a:lnTo>
                    <a:pt x="184" y="140"/>
                  </a:lnTo>
                  <a:lnTo>
                    <a:pt x="182" y="140"/>
                  </a:lnTo>
                  <a:lnTo>
                    <a:pt x="182" y="142"/>
                  </a:lnTo>
                  <a:lnTo>
                    <a:pt x="180" y="142"/>
                  </a:lnTo>
                  <a:lnTo>
                    <a:pt x="180" y="144"/>
                  </a:lnTo>
                  <a:lnTo>
                    <a:pt x="180" y="142"/>
                  </a:lnTo>
                  <a:lnTo>
                    <a:pt x="178" y="142"/>
                  </a:lnTo>
                  <a:lnTo>
                    <a:pt x="178" y="144"/>
                  </a:lnTo>
                  <a:lnTo>
                    <a:pt x="180" y="144"/>
                  </a:lnTo>
                  <a:lnTo>
                    <a:pt x="178" y="146"/>
                  </a:lnTo>
                  <a:lnTo>
                    <a:pt x="178" y="144"/>
                  </a:lnTo>
                  <a:lnTo>
                    <a:pt x="178" y="146"/>
                  </a:lnTo>
                  <a:lnTo>
                    <a:pt x="176" y="146"/>
                  </a:lnTo>
                  <a:lnTo>
                    <a:pt x="174" y="148"/>
                  </a:lnTo>
                  <a:lnTo>
                    <a:pt x="173" y="148"/>
                  </a:lnTo>
                  <a:lnTo>
                    <a:pt x="171" y="148"/>
                  </a:lnTo>
                  <a:lnTo>
                    <a:pt x="171" y="146"/>
                  </a:lnTo>
                  <a:lnTo>
                    <a:pt x="169" y="146"/>
                  </a:lnTo>
                  <a:lnTo>
                    <a:pt x="171" y="146"/>
                  </a:lnTo>
                  <a:lnTo>
                    <a:pt x="171" y="148"/>
                  </a:lnTo>
                  <a:lnTo>
                    <a:pt x="169" y="148"/>
                  </a:lnTo>
                  <a:lnTo>
                    <a:pt x="167" y="148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7" y="146"/>
                  </a:lnTo>
                  <a:lnTo>
                    <a:pt x="165" y="146"/>
                  </a:lnTo>
                  <a:lnTo>
                    <a:pt x="163" y="146"/>
                  </a:lnTo>
                  <a:lnTo>
                    <a:pt x="165" y="146"/>
                  </a:lnTo>
                  <a:lnTo>
                    <a:pt x="163" y="146"/>
                  </a:lnTo>
                  <a:lnTo>
                    <a:pt x="165" y="146"/>
                  </a:lnTo>
                  <a:lnTo>
                    <a:pt x="167" y="146"/>
                  </a:lnTo>
                  <a:lnTo>
                    <a:pt x="167" y="148"/>
                  </a:lnTo>
                  <a:lnTo>
                    <a:pt x="169" y="148"/>
                  </a:lnTo>
                  <a:lnTo>
                    <a:pt x="171" y="150"/>
                  </a:lnTo>
                  <a:lnTo>
                    <a:pt x="173" y="150"/>
                  </a:lnTo>
                  <a:lnTo>
                    <a:pt x="173" y="151"/>
                  </a:lnTo>
                  <a:lnTo>
                    <a:pt x="171" y="151"/>
                  </a:lnTo>
                  <a:lnTo>
                    <a:pt x="173" y="151"/>
                  </a:lnTo>
                  <a:lnTo>
                    <a:pt x="174" y="151"/>
                  </a:lnTo>
                  <a:lnTo>
                    <a:pt x="173" y="151"/>
                  </a:lnTo>
                  <a:lnTo>
                    <a:pt x="173" y="153"/>
                  </a:lnTo>
                  <a:lnTo>
                    <a:pt x="171" y="153"/>
                  </a:lnTo>
                  <a:lnTo>
                    <a:pt x="169" y="153"/>
                  </a:lnTo>
                  <a:lnTo>
                    <a:pt x="169" y="155"/>
                  </a:lnTo>
                  <a:lnTo>
                    <a:pt x="171" y="155"/>
                  </a:lnTo>
                  <a:lnTo>
                    <a:pt x="169" y="155"/>
                  </a:lnTo>
                  <a:lnTo>
                    <a:pt x="167" y="155"/>
                  </a:lnTo>
                  <a:lnTo>
                    <a:pt x="165" y="155"/>
                  </a:lnTo>
                  <a:lnTo>
                    <a:pt x="167" y="155"/>
                  </a:lnTo>
                  <a:lnTo>
                    <a:pt x="167" y="157"/>
                  </a:lnTo>
                  <a:lnTo>
                    <a:pt x="167" y="155"/>
                  </a:lnTo>
                  <a:lnTo>
                    <a:pt x="167" y="157"/>
                  </a:lnTo>
                  <a:lnTo>
                    <a:pt x="165" y="157"/>
                  </a:lnTo>
                  <a:lnTo>
                    <a:pt x="167" y="157"/>
                  </a:lnTo>
                  <a:lnTo>
                    <a:pt x="167" y="159"/>
                  </a:lnTo>
                  <a:lnTo>
                    <a:pt x="165" y="159"/>
                  </a:lnTo>
                  <a:lnTo>
                    <a:pt x="163" y="159"/>
                  </a:lnTo>
                  <a:lnTo>
                    <a:pt x="165" y="159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61" y="157"/>
                  </a:lnTo>
                  <a:lnTo>
                    <a:pt x="159" y="157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5"/>
                  </a:lnTo>
                  <a:lnTo>
                    <a:pt x="157" y="153"/>
                  </a:lnTo>
                  <a:lnTo>
                    <a:pt x="155" y="153"/>
                  </a:lnTo>
                  <a:lnTo>
                    <a:pt x="155" y="151"/>
                  </a:lnTo>
                  <a:lnTo>
                    <a:pt x="155" y="153"/>
                  </a:lnTo>
                  <a:lnTo>
                    <a:pt x="157" y="153"/>
                  </a:lnTo>
                  <a:lnTo>
                    <a:pt x="157" y="155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59" y="155"/>
                  </a:lnTo>
                  <a:lnTo>
                    <a:pt x="159" y="157"/>
                  </a:lnTo>
                  <a:lnTo>
                    <a:pt x="161" y="157"/>
                  </a:lnTo>
                  <a:lnTo>
                    <a:pt x="161" y="159"/>
                  </a:lnTo>
                  <a:lnTo>
                    <a:pt x="163" y="159"/>
                  </a:lnTo>
                  <a:lnTo>
                    <a:pt x="165" y="159"/>
                  </a:lnTo>
                  <a:lnTo>
                    <a:pt x="167" y="159"/>
                  </a:lnTo>
                  <a:lnTo>
                    <a:pt x="167" y="161"/>
                  </a:lnTo>
                  <a:lnTo>
                    <a:pt x="165" y="161"/>
                  </a:lnTo>
                  <a:lnTo>
                    <a:pt x="163" y="161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63" y="159"/>
                  </a:lnTo>
                  <a:lnTo>
                    <a:pt x="161" y="159"/>
                  </a:lnTo>
                  <a:lnTo>
                    <a:pt x="161" y="161"/>
                  </a:lnTo>
                  <a:lnTo>
                    <a:pt x="161" y="159"/>
                  </a:lnTo>
                  <a:lnTo>
                    <a:pt x="161" y="161"/>
                  </a:lnTo>
                  <a:lnTo>
                    <a:pt x="163" y="161"/>
                  </a:lnTo>
                  <a:lnTo>
                    <a:pt x="163" y="163"/>
                  </a:lnTo>
                  <a:lnTo>
                    <a:pt x="165" y="163"/>
                  </a:lnTo>
                  <a:lnTo>
                    <a:pt x="163" y="163"/>
                  </a:lnTo>
                  <a:lnTo>
                    <a:pt x="161" y="163"/>
                  </a:lnTo>
                  <a:lnTo>
                    <a:pt x="161" y="165"/>
                  </a:lnTo>
                  <a:lnTo>
                    <a:pt x="161" y="163"/>
                  </a:lnTo>
                  <a:lnTo>
                    <a:pt x="161" y="165"/>
                  </a:lnTo>
                  <a:lnTo>
                    <a:pt x="159" y="165"/>
                  </a:lnTo>
                  <a:lnTo>
                    <a:pt x="157" y="165"/>
                  </a:lnTo>
                  <a:lnTo>
                    <a:pt x="157" y="167"/>
                  </a:lnTo>
                  <a:lnTo>
                    <a:pt x="159" y="167"/>
                  </a:lnTo>
                  <a:lnTo>
                    <a:pt x="159" y="165"/>
                  </a:lnTo>
                  <a:lnTo>
                    <a:pt x="161" y="165"/>
                  </a:lnTo>
                  <a:lnTo>
                    <a:pt x="163" y="165"/>
                  </a:lnTo>
                  <a:lnTo>
                    <a:pt x="163" y="167"/>
                  </a:lnTo>
                  <a:lnTo>
                    <a:pt x="161" y="167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61" y="167"/>
                  </a:lnTo>
                  <a:lnTo>
                    <a:pt x="161" y="169"/>
                  </a:lnTo>
                  <a:lnTo>
                    <a:pt x="161" y="167"/>
                  </a:lnTo>
                  <a:lnTo>
                    <a:pt x="159" y="167"/>
                  </a:lnTo>
                  <a:lnTo>
                    <a:pt x="159" y="169"/>
                  </a:lnTo>
                  <a:lnTo>
                    <a:pt x="161" y="169"/>
                  </a:lnTo>
                  <a:lnTo>
                    <a:pt x="159" y="169"/>
                  </a:lnTo>
                  <a:lnTo>
                    <a:pt x="157" y="169"/>
                  </a:lnTo>
                  <a:lnTo>
                    <a:pt x="159" y="169"/>
                  </a:lnTo>
                  <a:lnTo>
                    <a:pt x="157" y="169"/>
                  </a:lnTo>
                  <a:lnTo>
                    <a:pt x="159" y="169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7" y="169"/>
                  </a:lnTo>
                  <a:lnTo>
                    <a:pt x="157" y="171"/>
                  </a:lnTo>
                  <a:lnTo>
                    <a:pt x="157" y="173"/>
                  </a:lnTo>
                  <a:lnTo>
                    <a:pt x="157" y="171"/>
                  </a:lnTo>
                  <a:lnTo>
                    <a:pt x="155" y="171"/>
                  </a:lnTo>
                  <a:lnTo>
                    <a:pt x="155" y="173"/>
                  </a:lnTo>
                  <a:lnTo>
                    <a:pt x="155" y="171"/>
                  </a:lnTo>
                  <a:lnTo>
                    <a:pt x="153" y="171"/>
                  </a:lnTo>
                  <a:lnTo>
                    <a:pt x="153" y="173"/>
                  </a:lnTo>
                  <a:lnTo>
                    <a:pt x="153" y="174"/>
                  </a:lnTo>
                  <a:lnTo>
                    <a:pt x="151" y="174"/>
                  </a:lnTo>
                  <a:lnTo>
                    <a:pt x="153" y="176"/>
                  </a:lnTo>
                  <a:lnTo>
                    <a:pt x="151" y="176"/>
                  </a:lnTo>
                  <a:lnTo>
                    <a:pt x="150" y="176"/>
                  </a:lnTo>
                  <a:lnTo>
                    <a:pt x="150" y="174"/>
                  </a:lnTo>
                  <a:lnTo>
                    <a:pt x="150" y="176"/>
                  </a:lnTo>
                  <a:lnTo>
                    <a:pt x="150" y="174"/>
                  </a:lnTo>
                  <a:lnTo>
                    <a:pt x="150" y="176"/>
                  </a:lnTo>
                  <a:lnTo>
                    <a:pt x="150" y="174"/>
                  </a:lnTo>
                  <a:lnTo>
                    <a:pt x="150" y="176"/>
                  </a:lnTo>
                  <a:lnTo>
                    <a:pt x="151" y="176"/>
                  </a:lnTo>
                  <a:lnTo>
                    <a:pt x="151" y="178"/>
                  </a:lnTo>
                  <a:lnTo>
                    <a:pt x="151" y="176"/>
                  </a:lnTo>
                  <a:lnTo>
                    <a:pt x="151" y="178"/>
                  </a:lnTo>
                  <a:lnTo>
                    <a:pt x="150" y="178"/>
                  </a:lnTo>
                  <a:lnTo>
                    <a:pt x="150" y="176"/>
                  </a:lnTo>
                  <a:lnTo>
                    <a:pt x="150" y="178"/>
                  </a:lnTo>
                  <a:lnTo>
                    <a:pt x="150" y="176"/>
                  </a:lnTo>
                  <a:lnTo>
                    <a:pt x="150" y="178"/>
                  </a:lnTo>
                  <a:lnTo>
                    <a:pt x="148" y="178"/>
                  </a:lnTo>
                  <a:lnTo>
                    <a:pt x="150" y="180"/>
                  </a:lnTo>
                  <a:lnTo>
                    <a:pt x="148" y="180"/>
                  </a:lnTo>
                  <a:lnTo>
                    <a:pt x="150" y="180"/>
                  </a:lnTo>
                  <a:lnTo>
                    <a:pt x="150" y="182"/>
                  </a:lnTo>
                  <a:lnTo>
                    <a:pt x="150" y="180"/>
                  </a:lnTo>
                  <a:lnTo>
                    <a:pt x="148" y="180"/>
                  </a:lnTo>
                  <a:lnTo>
                    <a:pt x="148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50" y="182"/>
                  </a:lnTo>
                  <a:lnTo>
                    <a:pt x="148" y="182"/>
                  </a:lnTo>
                  <a:lnTo>
                    <a:pt x="148" y="180"/>
                  </a:lnTo>
                  <a:lnTo>
                    <a:pt x="148" y="182"/>
                  </a:lnTo>
                  <a:lnTo>
                    <a:pt x="150" y="182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50" y="184"/>
                  </a:lnTo>
                  <a:lnTo>
                    <a:pt x="148" y="184"/>
                  </a:lnTo>
                  <a:lnTo>
                    <a:pt x="148" y="182"/>
                  </a:lnTo>
                  <a:lnTo>
                    <a:pt x="148" y="184"/>
                  </a:lnTo>
                  <a:lnTo>
                    <a:pt x="148" y="182"/>
                  </a:lnTo>
                  <a:lnTo>
                    <a:pt x="146" y="182"/>
                  </a:lnTo>
                  <a:lnTo>
                    <a:pt x="146" y="180"/>
                  </a:lnTo>
                  <a:lnTo>
                    <a:pt x="144" y="180"/>
                  </a:lnTo>
                  <a:lnTo>
                    <a:pt x="142" y="180"/>
                  </a:lnTo>
                  <a:lnTo>
                    <a:pt x="144" y="180"/>
                  </a:lnTo>
                  <a:lnTo>
                    <a:pt x="146" y="180"/>
                  </a:lnTo>
                  <a:lnTo>
                    <a:pt x="146" y="182"/>
                  </a:lnTo>
                  <a:lnTo>
                    <a:pt x="146" y="184"/>
                  </a:lnTo>
                  <a:lnTo>
                    <a:pt x="146" y="182"/>
                  </a:lnTo>
                  <a:lnTo>
                    <a:pt x="146" y="184"/>
                  </a:lnTo>
                  <a:lnTo>
                    <a:pt x="144" y="184"/>
                  </a:lnTo>
                  <a:lnTo>
                    <a:pt x="144" y="186"/>
                  </a:lnTo>
                  <a:lnTo>
                    <a:pt x="146" y="186"/>
                  </a:lnTo>
                  <a:lnTo>
                    <a:pt x="146" y="188"/>
                  </a:lnTo>
                  <a:lnTo>
                    <a:pt x="146" y="186"/>
                  </a:lnTo>
                  <a:lnTo>
                    <a:pt x="146" y="188"/>
                  </a:lnTo>
                  <a:lnTo>
                    <a:pt x="146" y="186"/>
                  </a:lnTo>
                  <a:lnTo>
                    <a:pt x="144" y="186"/>
                  </a:lnTo>
                  <a:lnTo>
                    <a:pt x="142" y="186"/>
                  </a:lnTo>
                  <a:lnTo>
                    <a:pt x="142" y="188"/>
                  </a:lnTo>
                  <a:lnTo>
                    <a:pt x="142" y="190"/>
                  </a:lnTo>
                  <a:lnTo>
                    <a:pt x="140" y="190"/>
                  </a:lnTo>
                  <a:lnTo>
                    <a:pt x="142" y="190"/>
                  </a:lnTo>
                  <a:lnTo>
                    <a:pt x="140" y="190"/>
                  </a:lnTo>
                  <a:lnTo>
                    <a:pt x="138" y="190"/>
                  </a:lnTo>
                  <a:lnTo>
                    <a:pt x="140" y="190"/>
                  </a:lnTo>
                  <a:lnTo>
                    <a:pt x="140" y="192"/>
                  </a:lnTo>
                  <a:lnTo>
                    <a:pt x="138" y="192"/>
                  </a:lnTo>
                  <a:lnTo>
                    <a:pt x="138" y="194"/>
                  </a:lnTo>
                  <a:lnTo>
                    <a:pt x="138" y="192"/>
                  </a:lnTo>
                  <a:lnTo>
                    <a:pt x="138" y="194"/>
                  </a:lnTo>
                  <a:lnTo>
                    <a:pt x="136" y="194"/>
                  </a:lnTo>
                  <a:lnTo>
                    <a:pt x="134" y="194"/>
                  </a:lnTo>
                  <a:lnTo>
                    <a:pt x="134" y="192"/>
                  </a:lnTo>
                  <a:lnTo>
                    <a:pt x="132" y="192"/>
                  </a:lnTo>
                  <a:lnTo>
                    <a:pt x="132" y="194"/>
                  </a:lnTo>
                  <a:lnTo>
                    <a:pt x="134" y="194"/>
                  </a:lnTo>
                  <a:lnTo>
                    <a:pt x="136" y="194"/>
                  </a:lnTo>
                  <a:lnTo>
                    <a:pt x="136" y="196"/>
                  </a:lnTo>
                  <a:lnTo>
                    <a:pt x="136" y="198"/>
                  </a:lnTo>
                  <a:lnTo>
                    <a:pt x="136" y="196"/>
                  </a:lnTo>
                  <a:lnTo>
                    <a:pt x="138" y="196"/>
                  </a:lnTo>
                  <a:lnTo>
                    <a:pt x="138" y="198"/>
                  </a:lnTo>
                  <a:lnTo>
                    <a:pt x="138" y="196"/>
                  </a:lnTo>
                  <a:lnTo>
                    <a:pt x="138" y="198"/>
                  </a:lnTo>
                  <a:lnTo>
                    <a:pt x="136" y="198"/>
                  </a:lnTo>
                  <a:lnTo>
                    <a:pt x="138" y="198"/>
                  </a:lnTo>
                  <a:lnTo>
                    <a:pt x="136" y="198"/>
                  </a:lnTo>
                  <a:lnTo>
                    <a:pt x="136" y="199"/>
                  </a:lnTo>
                  <a:lnTo>
                    <a:pt x="136" y="198"/>
                  </a:lnTo>
                  <a:lnTo>
                    <a:pt x="134" y="198"/>
                  </a:lnTo>
                  <a:lnTo>
                    <a:pt x="136" y="198"/>
                  </a:lnTo>
                  <a:lnTo>
                    <a:pt x="134" y="198"/>
                  </a:lnTo>
                  <a:lnTo>
                    <a:pt x="134" y="199"/>
                  </a:lnTo>
                  <a:lnTo>
                    <a:pt x="134" y="198"/>
                  </a:lnTo>
                  <a:lnTo>
                    <a:pt x="132" y="198"/>
                  </a:lnTo>
                  <a:lnTo>
                    <a:pt x="134" y="198"/>
                  </a:lnTo>
                  <a:lnTo>
                    <a:pt x="132" y="198"/>
                  </a:lnTo>
                  <a:lnTo>
                    <a:pt x="132" y="199"/>
                  </a:lnTo>
                  <a:lnTo>
                    <a:pt x="130" y="199"/>
                  </a:lnTo>
                  <a:lnTo>
                    <a:pt x="132" y="199"/>
                  </a:lnTo>
                  <a:lnTo>
                    <a:pt x="130" y="199"/>
                  </a:lnTo>
                  <a:lnTo>
                    <a:pt x="130" y="201"/>
                  </a:lnTo>
                  <a:lnTo>
                    <a:pt x="130" y="199"/>
                  </a:lnTo>
                  <a:lnTo>
                    <a:pt x="128" y="199"/>
                  </a:lnTo>
                  <a:lnTo>
                    <a:pt x="128" y="198"/>
                  </a:lnTo>
                  <a:lnTo>
                    <a:pt x="126" y="198"/>
                  </a:lnTo>
                  <a:lnTo>
                    <a:pt x="128" y="198"/>
                  </a:lnTo>
                  <a:lnTo>
                    <a:pt x="126" y="198"/>
                  </a:lnTo>
                  <a:lnTo>
                    <a:pt x="126" y="196"/>
                  </a:lnTo>
                  <a:lnTo>
                    <a:pt x="126" y="198"/>
                  </a:lnTo>
                  <a:lnTo>
                    <a:pt x="128" y="198"/>
                  </a:lnTo>
                  <a:lnTo>
                    <a:pt x="126" y="198"/>
                  </a:lnTo>
                  <a:lnTo>
                    <a:pt x="128" y="198"/>
                  </a:lnTo>
                  <a:lnTo>
                    <a:pt x="126" y="198"/>
                  </a:lnTo>
                  <a:lnTo>
                    <a:pt x="128" y="198"/>
                  </a:lnTo>
                  <a:lnTo>
                    <a:pt x="126" y="198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5" y="199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8" y="201"/>
                  </a:lnTo>
                  <a:lnTo>
                    <a:pt x="130" y="201"/>
                  </a:lnTo>
                  <a:lnTo>
                    <a:pt x="130" y="203"/>
                  </a:lnTo>
                  <a:lnTo>
                    <a:pt x="128" y="203"/>
                  </a:lnTo>
                  <a:lnTo>
                    <a:pt x="128" y="205"/>
                  </a:lnTo>
                  <a:lnTo>
                    <a:pt x="128" y="203"/>
                  </a:lnTo>
                  <a:lnTo>
                    <a:pt x="126" y="203"/>
                  </a:lnTo>
                  <a:lnTo>
                    <a:pt x="126" y="205"/>
                  </a:lnTo>
                  <a:lnTo>
                    <a:pt x="125" y="205"/>
                  </a:lnTo>
                  <a:lnTo>
                    <a:pt x="125" y="207"/>
                  </a:lnTo>
                  <a:lnTo>
                    <a:pt x="123" y="207"/>
                  </a:lnTo>
                  <a:lnTo>
                    <a:pt x="123" y="205"/>
                  </a:lnTo>
                  <a:lnTo>
                    <a:pt x="125" y="205"/>
                  </a:lnTo>
                  <a:lnTo>
                    <a:pt x="123" y="205"/>
                  </a:lnTo>
                  <a:lnTo>
                    <a:pt x="125" y="205"/>
                  </a:lnTo>
                  <a:lnTo>
                    <a:pt x="123" y="205"/>
                  </a:lnTo>
                  <a:lnTo>
                    <a:pt x="123" y="203"/>
                  </a:lnTo>
                  <a:lnTo>
                    <a:pt x="123" y="201"/>
                  </a:lnTo>
                  <a:lnTo>
                    <a:pt x="123" y="199"/>
                  </a:lnTo>
                  <a:lnTo>
                    <a:pt x="121" y="199"/>
                  </a:lnTo>
                  <a:lnTo>
                    <a:pt x="121" y="201"/>
                  </a:lnTo>
                  <a:lnTo>
                    <a:pt x="123" y="201"/>
                  </a:lnTo>
                  <a:lnTo>
                    <a:pt x="121" y="201"/>
                  </a:lnTo>
                  <a:lnTo>
                    <a:pt x="123" y="201"/>
                  </a:lnTo>
                  <a:lnTo>
                    <a:pt x="123" y="203"/>
                  </a:lnTo>
                  <a:lnTo>
                    <a:pt x="123" y="205"/>
                  </a:lnTo>
                  <a:lnTo>
                    <a:pt x="123" y="203"/>
                  </a:lnTo>
                  <a:lnTo>
                    <a:pt x="123" y="205"/>
                  </a:lnTo>
                  <a:lnTo>
                    <a:pt x="123" y="207"/>
                  </a:lnTo>
                  <a:lnTo>
                    <a:pt x="121" y="207"/>
                  </a:lnTo>
                  <a:lnTo>
                    <a:pt x="123" y="207"/>
                  </a:lnTo>
                  <a:lnTo>
                    <a:pt x="121" y="207"/>
                  </a:lnTo>
                  <a:lnTo>
                    <a:pt x="123" y="207"/>
                  </a:lnTo>
                  <a:lnTo>
                    <a:pt x="121" y="207"/>
                  </a:lnTo>
                  <a:lnTo>
                    <a:pt x="121" y="205"/>
                  </a:lnTo>
                  <a:lnTo>
                    <a:pt x="119" y="205"/>
                  </a:lnTo>
                  <a:lnTo>
                    <a:pt x="119" y="203"/>
                  </a:lnTo>
                  <a:lnTo>
                    <a:pt x="119" y="205"/>
                  </a:lnTo>
                  <a:lnTo>
                    <a:pt x="119" y="207"/>
                  </a:lnTo>
                  <a:lnTo>
                    <a:pt x="121" y="207"/>
                  </a:lnTo>
                  <a:lnTo>
                    <a:pt x="121" y="209"/>
                  </a:lnTo>
                  <a:lnTo>
                    <a:pt x="121" y="211"/>
                  </a:lnTo>
                  <a:lnTo>
                    <a:pt x="119" y="211"/>
                  </a:lnTo>
                  <a:lnTo>
                    <a:pt x="119" y="209"/>
                  </a:lnTo>
                  <a:lnTo>
                    <a:pt x="119" y="211"/>
                  </a:lnTo>
                  <a:lnTo>
                    <a:pt x="121" y="211"/>
                  </a:lnTo>
                  <a:lnTo>
                    <a:pt x="119" y="211"/>
                  </a:lnTo>
                  <a:lnTo>
                    <a:pt x="121" y="211"/>
                  </a:lnTo>
                  <a:lnTo>
                    <a:pt x="119" y="211"/>
                  </a:lnTo>
                  <a:lnTo>
                    <a:pt x="117" y="211"/>
                  </a:lnTo>
                  <a:lnTo>
                    <a:pt x="117" y="213"/>
                  </a:lnTo>
                  <a:lnTo>
                    <a:pt x="117" y="211"/>
                  </a:lnTo>
                  <a:lnTo>
                    <a:pt x="117" y="213"/>
                  </a:lnTo>
                  <a:lnTo>
                    <a:pt x="115" y="213"/>
                  </a:lnTo>
                  <a:lnTo>
                    <a:pt x="117" y="213"/>
                  </a:lnTo>
                  <a:lnTo>
                    <a:pt x="117" y="211"/>
                  </a:lnTo>
                  <a:lnTo>
                    <a:pt x="115" y="211"/>
                  </a:lnTo>
                  <a:lnTo>
                    <a:pt x="115" y="213"/>
                  </a:lnTo>
                  <a:lnTo>
                    <a:pt x="117" y="213"/>
                  </a:lnTo>
                  <a:lnTo>
                    <a:pt x="115" y="213"/>
                  </a:lnTo>
                  <a:lnTo>
                    <a:pt x="115" y="211"/>
                  </a:lnTo>
                  <a:lnTo>
                    <a:pt x="115" y="213"/>
                  </a:lnTo>
                  <a:lnTo>
                    <a:pt x="113" y="213"/>
                  </a:lnTo>
                  <a:lnTo>
                    <a:pt x="115" y="213"/>
                  </a:lnTo>
                  <a:lnTo>
                    <a:pt x="115" y="211"/>
                  </a:lnTo>
                  <a:lnTo>
                    <a:pt x="115" y="213"/>
                  </a:lnTo>
                  <a:lnTo>
                    <a:pt x="115" y="211"/>
                  </a:lnTo>
                  <a:lnTo>
                    <a:pt x="113" y="211"/>
                  </a:lnTo>
                  <a:lnTo>
                    <a:pt x="113" y="213"/>
                  </a:lnTo>
                  <a:lnTo>
                    <a:pt x="113" y="211"/>
                  </a:lnTo>
                  <a:lnTo>
                    <a:pt x="113" y="213"/>
                  </a:lnTo>
                  <a:lnTo>
                    <a:pt x="113" y="211"/>
                  </a:lnTo>
                  <a:lnTo>
                    <a:pt x="113" y="213"/>
                  </a:lnTo>
                  <a:lnTo>
                    <a:pt x="113" y="211"/>
                  </a:lnTo>
                  <a:lnTo>
                    <a:pt x="113" y="213"/>
                  </a:lnTo>
                  <a:lnTo>
                    <a:pt x="113" y="211"/>
                  </a:lnTo>
                  <a:lnTo>
                    <a:pt x="111" y="211"/>
                  </a:lnTo>
                  <a:lnTo>
                    <a:pt x="111" y="213"/>
                  </a:lnTo>
                  <a:lnTo>
                    <a:pt x="111" y="211"/>
                  </a:lnTo>
                  <a:lnTo>
                    <a:pt x="111" y="213"/>
                  </a:lnTo>
                  <a:lnTo>
                    <a:pt x="113" y="213"/>
                  </a:lnTo>
                  <a:lnTo>
                    <a:pt x="111" y="213"/>
                  </a:lnTo>
                  <a:lnTo>
                    <a:pt x="113" y="213"/>
                  </a:lnTo>
                  <a:lnTo>
                    <a:pt x="115" y="213"/>
                  </a:lnTo>
                  <a:lnTo>
                    <a:pt x="113" y="213"/>
                  </a:lnTo>
                  <a:lnTo>
                    <a:pt x="115" y="213"/>
                  </a:lnTo>
                  <a:lnTo>
                    <a:pt x="113" y="213"/>
                  </a:lnTo>
                  <a:lnTo>
                    <a:pt x="115" y="213"/>
                  </a:lnTo>
                  <a:lnTo>
                    <a:pt x="113" y="213"/>
                  </a:lnTo>
                  <a:lnTo>
                    <a:pt x="115" y="213"/>
                  </a:lnTo>
                  <a:lnTo>
                    <a:pt x="113" y="213"/>
                  </a:lnTo>
                  <a:lnTo>
                    <a:pt x="115" y="213"/>
                  </a:lnTo>
                  <a:lnTo>
                    <a:pt x="115" y="215"/>
                  </a:lnTo>
                  <a:lnTo>
                    <a:pt x="115" y="217"/>
                  </a:lnTo>
                  <a:lnTo>
                    <a:pt x="115" y="215"/>
                  </a:lnTo>
                  <a:lnTo>
                    <a:pt x="113" y="215"/>
                  </a:lnTo>
                  <a:lnTo>
                    <a:pt x="113" y="217"/>
                  </a:lnTo>
                  <a:lnTo>
                    <a:pt x="115" y="217"/>
                  </a:lnTo>
                  <a:lnTo>
                    <a:pt x="113" y="217"/>
                  </a:lnTo>
                  <a:lnTo>
                    <a:pt x="111" y="217"/>
                  </a:lnTo>
                  <a:lnTo>
                    <a:pt x="113" y="217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9" y="217"/>
                  </a:lnTo>
                  <a:lnTo>
                    <a:pt x="109" y="215"/>
                  </a:lnTo>
                  <a:lnTo>
                    <a:pt x="107" y="215"/>
                  </a:lnTo>
                  <a:lnTo>
                    <a:pt x="105" y="215"/>
                  </a:lnTo>
                  <a:lnTo>
                    <a:pt x="103" y="215"/>
                  </a:lnTo>
                  <a:lnTo>
                    <a:pt x="103" y="213"/>
                  </a:lnTo>
                  <a:lnTo>
                    <a:pt x="103" y="215"/>
                  </a:lnTo>
                  <a:lnTo>
                    <a:pt x="102" y="215"/>
                  </a:lnTo>
                  <a:lnTo>
                    <a:pt x="103" y="215"/>
                  </a:lnTo>
                  <a:lnTo>
                    <a:pt x="103" y="217"/>
                  </a:lnTo>
                  <a:lnTo>
                    <a:pt x="105" y="217"/>
                  </a:lnTo>
                  <a:lnTo>
                    <a:pt x="105" y="215"/>
                  </a:lnTo>
                  <a:lnTo>
                    <a:pt x="107" y="215"/>
                  </a:lnTo>
                  <a:lnTo>
                    <a:pt x="105" y="215"/>
                  </a:lnTo>
                  <a:lnTo>
                    <a:pt x="107" y="215"/>
                  </a:lnTo>
                  <a:lnTo>
                    <a:pt x="105" y="215"/>
                  </a:lnTo>
                  <a:lnTo>
                    <a:pt x="107" y="215"/>
                  </a:lnTo>
                  <a:lnTo>
                    <a:pt x="107" y="217"/>
                  </a:lnTo>
                  <a:lnTo>
                    <a:pt x="107" y="215"/>
                  </a:lnTo>
                  <a:lnTo>
                    <a:pt x="107" y="217"/>
                  </a:lnTo>
                  <a:lnTo>
                    <a:pt x="107" y="215"/>
                  </a:lnTo>
                  <a:lnTo>
                    <a:pt x="107" y="217"/>
                  </a:lnTo>
                  <a:lnTo>
                    <a:pt x="107" y="215"/>
                  </a:lnTo>
                  <a:lnTo>
                    <a:pt x="107" y="217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9" y="217"/>
                  </a:lnTo>
                  <a:lnTo>
                    <a:pt x="109" y="219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5" y="217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7" y="217"/>
                  </a:lnTo>
                  <a:lnTo>
                    <a:pt x="107" y="219"/>
                  </a:lnTo>
                  <a:lnTo>
                    <a:pt x="109" y="219"/>
                  </a:lnTo>
                  <a:lnTo>
                    <a:pt x="107" y="219"/>
                  </a:lnTo>
                  <a:lnTo>
                    <a:pt x="109" y="219"/>
                  </a:lnTo>
                  <a:lnTo>
                    <a:pt x="111" y="219"/>
                  </a:lnTo>
                  <a:lnTo>
                    <a:pt x="111" y="221"/>
                  </a:lnTo>
                  <a:lnTo>
                    <a:pt x="111" y="222"/>
                  </a:lnTo>
                  <a:lnTo>
                    <a:pt x="113" y="222"/>
                  </a:lnTo>
                  <a:lnTo>
                    <a:pt x="113" y="224"/>
                  </a:lnTo>
                  <a:lnTo>
                    <a:pt x="115" y="224"/>
                  </a:lnTo>
                  <a:lnTo>
                    <a:pt x="113" y="224"/>
                  </a:lnTo>
                  <a:lnTo>
                    <a:pt x="115" y="224"/>
                  </a:lnTo>
                  <a:lnTo>
                    <a:pt x="113" y="224"/>
                  </a:lnTo>
                  <a:lnTo>
                    <a:pt x="115" y="224"/>
                  </a:lnTo>
                  <a:lnTo>
                    <a:pt x="113" y="224"/>
                  </a:lnTo>
                  <a:lnTo>
                    <a:pt x="115" y="224"/>
                  </a:lnTo>
                  <a:lnTo>
                    <a:pt x="113" y="224"/>
                  </a:lnTo>
                  <a:lnTo>
                    <a:pt x="115" y="224"/>
                  </a:lnTo>
                  <a:lnTo>
                    <a:pt x="113" y="224"/>
                  </a:lnTo>
                  <a:lnTo>
                    <a:pt x="113" y="226"/>
                  </a:lnTo>
                  <a:lnTo>
                    <a:pt x="113" y="228"/>
                  </a:lnTo>
                  <a:lnTo>
                    <a:pt x="113" y="226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11" y="230"/>
                  </a:lnTo>
                  <a:lnTo>
                    <a:pt x="111" y="228"/>
                  </a:lnTo>
                  <a:lnTo>
                    <a:pt x="111" y="226"/>
                  </a:lnTo>
                  <a:lnTo>
                    <a:pt x="111" y="228"/>
                  </a:lnTo>
                  <a:lnTo>
                    <a:pt x="109" y="228"/>
                  </a:lnTo>
                  <a:lnTo>
                    <a:pt x="107" y="228"/>
                  </a:lnTo>
                  <a:lnTo>
                    <a:pt x="105" y="228"/>
                  </a:lnTo>
                  <a:lnTo>
                    <a:pt x="107" y="228"/>
                  </a:lnTo>
                  <a:lnTo>
                    <a:pt x="107" y="230"/>
                  </a:lnTo>
                  <a:lnTo>
                    <a:pt x="105" y="230"/>
                  </a:lnTo>
                  <a:lnTo>
                    <a:pt x="107" y="230"/>
                  </a:lnTo>
                  <a:lnTo>
                    <a:pt x="105" y="230"/>
                  </a:lnTo>
                  <a:lnTo>
                    <a:pt x="107" y="230"/>
                  </a:lnTo>
                  <a:lnTo>
                    <a:pt x="105" y="230"/>
                  </a:lnTo>
                  <a:lnTo>
                    <a:pt x="105" y="228"/>
                  </a:lnTo>
                  <a:lnTo>
                    <a:pt x="105" y="230"/>
                  </a:lnTo>
                  <a:lnTo>
                    <a:pt x="103" y="230"/>
                  </a:lnTo>
                  <a:lnTo>
                    <a:pt x="103" y="228"/>
                  </a:lnTo>
                  <a:lnTo>
                    <a:pt x="103" y="226"/>
                  </a:lnTo>
                  <a:lnTo>
                    <a:pt x="103" y="228"/>
                  </a:lnTo>
                  <a:lnTo>
                    <a:pt x="103" y="230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102" y="226"/>
                  </a:lnTo>
                  <a:lnTo>
                    <a:pt x="102" y="228"/>
                  </a:lnTo>
                  <a:lnTo>
                    <a:pt x="102" y="230"/>
                  </a:lnTo>
                  <a:lnTo>
                    <a:pt x="102" y="228"/>
                  </a:lnTo>
                  <a:lnTo>
                    <a:pt x="100" y="228"/>
                  </a:lnTo>
                  <a:lnTo>
                    <a:pt x="100" y="230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100" y="232"/>
                  </a:lnTo>
                  <a:lnTo>
                    <a:pt x="98" y="232"/>
                  </a:lnTo>
                  <a:lnTo>
                    <a:pt x="96" y="232"/>
                  </a:lnTo>
                  <a:lnTo>
                    <a:pt x="96" y="230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96" y="228"/>
                  </a:lnTo>
                  <a:lnTo>
                    <a:pt x="96" y="226"/>
                  </a:lnTo>
                  <a:lnTo>
                    <a:pt x="94" y="226"/>
                  </a:lnTo>
                  <a:lnTo>
                    <a:pt x="94" y="224"/>
                  </a:lnTo>
                  <a:lnTo>
                    <a:pt x="94" y="222"/>
                  </a:lnTo>
                  <a:lnTo>
                    <a:pt x="94" y="224"/>
                  </a:lnTo>
                  <a:lnTo>
                    <a:pt x="94" y="222"/>
                  </a:lnTo>
                  <a:lnTo>
                    <a:pt x="94" y="221"/>
                  </a:lnTo>
                  <a:lnTo>
                    <a:pt x="94" y="222"/>
                  </a:lnTo>
                  <a:lnTo>
                    <a:pt x="94" y="221"/>
                  </a:lnTo>
                  <a:lnTo>
                    <a:pt x="94" y="222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4" y="221"/>
                  </a:lnTo>
                  <a:lnTo>
                    <a:pt x="92" y="221"/>
                  </a:lnTo>
                  <a:lnTo>
                    <a:pt x="92" y="222"/>
                  </a:lnTo>
                  <a:lnTo>
                    <a:pt x="94" y="222"/>
                  </a:lnTo>
                  <a:lnTo>
                    <a:pt x="94" y="221"/>
                  </a:lnTo>
                  <a:lnTo>
                    <a:pt x="94" y="222"/>
                  </a:lnTo>
                  <a:lnTo>
                    <a:pt x="92" y="222"/>
                  </a:lnTo>
                  <a:lnTo>
                    <a:pt x="90" y="222"/>
                  </a:lnTo>
                  <a:lnTo>
                    <a:pt x="92" y="222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92" y="224"/>
                  </a:lnTo>
                  <a:lnTo>
                    <a:pt x="90" y="224"/>
                  </a:lnTo>
                  <a:lnTo>
                    <a:pt x="90" y="226"/>
                  </a:lnTo>
                  <a:lnTo>
                    <a:pt x="88" y="226"/>
                  </a:lnTo>
                  <a:lnTo>
                    <a:pt x="88" y="228"/>
                  </a:lnTo>
                  <a:lnTo>
                    <a:pt x="90" y="228"/>
                  </a:lnTo>
                  <a:lnTo>
                    <a:pt x="88" y="228"/>
                  </a:lnTo>
                  <a:lnTo>
                    <a:pt x="90" y="228"/>
                  </a:lnTo>
                  <a:lnTo>
                    <a:pt x="90" y="230"/>
                  </a:lnTo>
                  <a:lnTo>
                    <a:pt x="92" y="230"/>
                  </a:lnTo>
                  <a:lnTo>
                    <a:pt x="92" y="232"/>
                  </a:lnTo>
                  <a:lnTo>
                    <a:pt x="94" y="232"/>
                  </a:lnTo>
                  <a:lnTo>
                    <a:pt x="92" y="232"/>
                  </a:lnTo>
                  <a:lnTo>
                    <a:pt x="92" y="234"/>
                  </a:lnTo>
                  <a:lnTo>
                    <a:pt x="92" y="236"/>
                  </a:lnTo>
                  <a:lnTo>
                    <a:pt x="90" y="236"/>
                  </a:lnTo>
                  <a:lnTo>
                    <a:pt x="88" y="236"/>
                  </a:lnTo>
                  <a:lnTo>
                    <a:pt x="88" y="234"/>
                  </a:lnTo>
                  <a:lnTo>
                    <a:pt x="90" y="234"/>
                  </a:lnTo>
                  <a:lnTo>
                    <a:pt x="88" y="234"/>
                  </a:lnTo>
                  <a:lnTo>
                    <a:pt x="88" y="232"/>
                  </a:lnTo>
                  <a:lnTo>
                    <a:pt x="86" y="232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4" y="230"/>
                  </a:lnTo>
                  <a:lnTo>
                    <a:pt x="84" y="232"/>
                  </a:lnTo>
                  <a:lnTo>
                    <a:pt x="84" y="234"/>
                  </a:lnTo>
                  <a:lnTo>
                    <a:pt x="84" y="236"/>
                  </a:lnTo>
                  <a:lnTo>
                    <a:pt x="82" y="236"/>
                  </a:lnTo>
                  <a:lnTo>
                    <a:pt x="80" y="236"/>
                  </a:lnTo>
                  <a:lnTo>
                    <a:pt x="82" y="236"/>
                  </a:lnTo>
                  <a:lnTo>
                    <a:pt x="80" y="236"/>
                  </a:lnTo>
                  <a:lnTo>
                    <a:pt x="82" y="236"/>
                  </a:lnTo>
                  <a:lnTo>
                    <a:pt x="80" y="236"/>
                  </a:lnTo>
                  <a:lnTo>
                    <a:pt x="82" y="236"/>
                  </a:lnTo>
                  <a:lnTo>
                    <a:pt x="80" y="236"/>
                  </a:lnTo>
                  <a:lnTo>
                    <a:pt x="80" y="238"/>
                  </a:lnTo>
                  <a:lnTo>
                    <a:pt x="82" y="238"/>
                  </a:lnTo>
                  <a:lnTo>
                    <a:pt x="80" y="238"/>
                  </a:lnTo>
                  <a:lnTo>
                    <a:pt x="82" y="238"/>
                  </a:lnTo>
                  <a:lnTo>
                    <a:pt x="80" y="238"/>
                  </a:lnTo>
                  <a:lnTo>
                    <a:pt x="80" y="240"/>
                  </a:lnTo>
                  <a:lnTo>
                    <a:pt x="82" y="240"/>
                  </a:lnTo>
                  <a:lnTo>
                    <a:pt x="80" y="240"/>
                  </a:lnTo>
                  <a:lnTo>
                    <a:pt x="82" y="240"/>
                  </a:lnTo>
                  <a:lnTo>
                    <a:pt x="80" y="240"/>
                  </a:lnTo>
                  <a:lnTo>
                    <a:pt x="82" y="240"/>
                  </a:lnTo>
                  <a:lnTo>
                    <a:pt x="80" y="240"/>
                  </a:lnTo>
                  <a:lnTo>
                    <a:pt x="82" y="240"/>
                  </a:lnTo>
                  <a:lnTo>
                    <a:pt x="80" y="240"/>
                  </a:lnTo>
                  <a:lnTo>
                    <a:pt x="82" y="240"/>
                  </a:lnTo>
                  <a:lnTo>
                    <a:pt x="82" y="242"/>
                  </a:lnTo>
                  <a:lnTo>
                    <a:pt x="80" y="242"/>
                  </a:lnTo>
                  <a:lnTo>
                    <a:pt x="82" y="242"/>
                  </a:lnTo>
                  <a:lnTo>
                    <a:pt x="80" y="242"/>
                  </a:lnTo>
                  <a:lnTo>
                    <a:pt x="82" y="242"/>
                  </a:lnTo>
                  <a:lnTo>
                    <a:pt x="80" y="242"/>
                  </a:lnTo>
                  <a:lnTo>
                    <a:pt x="82" y="242"/>
                  </a:lnTo>
                  <a:lnTo>
                    <a:pt x="82" y="244"/>
                  </a:lnTo>
                  <a:lnTo>
                    <a:pt x="80" y="244"/>
                  </a:lnTo>
                  <a:lnTo>
                    <a:pt x="82" y="244"/>
                  </a:lnTo>
                  <a:lnTo>
                    <a:pt x="80" y="244"/>
                  </a:lnTo>
                  <a:lnTo>
                    <a:pt x="82" y="244"/>
                  </a:lnTo>
                  <a:lnTo>
                    <a:pt x="82" y="246"/>
                  </a:lnTo>
                  <a:lnTo>
                    <a:pt x="84" y="246"/>
                  </a:lnTo>
                  <a:lnTo>
                    <a:pt x="84" y="244"/>
                  </a:lnTo>
                  <a:lnTo>
                    <a:pt x="86" y="244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4" y="244"/>
                  </a:lnTo>
                  <a:lnTo>
                    <a:pt x="84" y="246"/>
                  </a:lnTo>
                  <a:lnTo>
                    <a:pt x="82" y="246"/>
                  </a:lnTo>
                  <a:lnTo>
                    <a:pt x="84" y="246"/>
                  </a:lnTo>
                  <a:lnTo>
                    <a:pt x="82" y="246"/>
                  </a:lnTo>
                  <a:lnTo>
                    <a:pt x="84" y="246"/>
                  </a:lnTo>
                  <a:lnTo>
                    <a:pt x="86" y="246"/>
                  </a:lnTo>
                  <a:lnTo>
                    <a:pt x="84" y="246"/>
                  </a:lnTo>
                  <a:lnTo>
                    <a:pt x="86" y="246"/>
                  </a:lnTo>
                  <a:lnTo>
                    <a:pt x="84" y="246"/>
                  </a:lnTo>
                  <a:lnTo>
                    <a:pt x="86" y="246"/>
                  </a:lnTo>
                  <a:lnTo>
                    <a:pt x="88" y="246"/>
                  </a:lnTo>
                  <a:lnTo>
                    <a:pt x="86" y="246"/>
                  </a:lnTo>
                  <a:lnTo>
                    <a:pt x="86" y="247"/>
                  </a:lnTo>
                  <a:lnTo>
                    <a:pt x="86" y="246"/>
                  </a:lnTo>
                  <a:lnTo>
                    <a:pt x="86" y="247"/>
                  </a:lnTo>
                  <a:lnTo>
                    <a:pt x="84" y="247"/>
                  </a:lnTo>
                  <a:lnTo>
                    <a:pt x="84" y="246"/>
                  </a:lnTo>
                  <a:lnTo>
                    <a:pt x="84" y="247"/>
                  </a:lnTo>
                  <a:lnTo>
                    <a:pt x="84" y="249"/>
                  </a:lnTo>
                  <a:lnTo>
                    <a:pt x="86" y="249"/>
                  </a:lnTo>
                  <a:lnTo>
                    <a:pt x="86" y="247"/>
                  </a:lnTo>
                  <a:lnTo>
                    <a:pt x="86" y="249"/>
                  </a:lnTo>
                  <a:lnTo>
                    <a:pt x="86" y="247"/>
                  </a:lnTo>
                  <a:lnTo>
                    <a:pt x="86" y="249"/>
                  </a:lnTo>
                  <a:lnTo>
                    <a:pt x="88" y="249"/>
                  </a:lnTo>
                  <a:lnTo>
                    <a:pt x="88" y="247"/>
                  </a:lnTo>
                  <a:lnTo>
                    <a:pt x="88" y="249"/>
                  </a:lnTo>
                  <a:lnTo>
                    <a:pt x="88" y="247"/>
                  </a:lnTo>
                  <a:lnTo>
                    <a:pt x="88" y="249"/>
                  </a:lnTo>
                  <a:lnTo>
                    <a:pt x="86" y="249"/>
                  </a:lnTo>
                  <a:lnTo>
                    <a:pt x="86" y="251"/>
                  </a:lnTo>
                  <a:lnTo>
                    <a:pt x="88" y="251"/>
                  </a:lnTo>
                  <a:lnTo>
                    <a:pt x="86" y="251"/>
                  </a:lnTo>
                  <a:lnTo>
                    <a:pt x="88" y="251"/>
                  </a:lnTo>
                  <a:lnTo>
                    <a:pt x="86" y="251"/>
                  </a:lnTo>
                  <a:lnTo>
                    <a:pt x="88" y="251"/>
                  </a:lnTo>
                  <a:lnTo>
                    <a:pt x="90" y="251"/>
                  </a:lnTo>
                  <a:lnTo>
                    <a:pt x="90" y="249"/>
                  </a:lnTo>
                  <a:lnTo>
                    <a:pt x="90" y="251"/>
                  </a:lnTo>
                  <a:lnTo>
                    <a:pt x="90" y="253"/>
                  </a:lnTo>
                  <a:lnTo>
                    <a:pt x="88" y="253"/>
                  </a:lnTo>
                  <a:lnTo>
                    <a:pt x="90" y="253"/>
                  </a:lnTo>
                  <a:lnTo>
                    <a:pt x="88" y="253"/>
                  </a:lnTo>
                  <a:lnTo>
                    <a:pt x="90" y="253"/>
                  </a:lnTo>
                  <a:lnTo>
                    <a:pt x="88" y="253"/>
                  </a:lnTo>
                  <a:lnTo>
                    <a:pt x="86" y="253"/>
                  </a:lnTo>
                  <a:lnTo>
                    <a:pt x="86" y="251"/>
                  </a:lnTo>
                  <a:lnTo>
                    <a:pt x="86" y="253"/>
                  </a:lnTo>
                  <a:lnTo>
                    <a:pt x="84" y="253"/>
                  </a:lnTo>
                  <a:lnTo>
                    <a:pt x="86" y="253"/>
                  </a:lnTo>
                  <a:lnTo>
                    <a:pt x="84" y="253"/>
                  </a:lnTo>
                  <a:lnTo>
                    <a:pt x="86" y="253"/>
                  </a:lnTo>
                  <a:lnTo>
                    <a:pt x="84" y="253"/>
                  </a:lnTo>
                  <a:lnTo>
                    <a:pt x="84" y="255"/>
                  </a:lnTo>
                  <a:lnTo>
                    <a:pt x="86" y="255"/>
                  </a:lnTo>
                  <a:lnTo>
                    <a:pt x="84" y="255"/>
                  </a:lnTo>
                  <a:lnTo>
                    <a:pt x="84" y="257"/>
                  </a:lnTo>
                  <a:lnTo>
                    <a:pt x="86" y="257"/>
                  </a:lnTo>
                  <a:lnTo>
                    <a:pt x="84" y="257"/>
                  </a:lnTo>
                  <a:lnTo>
                    <a:pt x="82" y="257"/>
                  </a:lnTo>
                  <a:lnTo>
                    <a:pt x="84" y="257"/>
                  </a:lnTo>
                  <a:lnTo>
                    <a:pt x="82" y="257"/>
                  </a:lnTo>
                  <a:lnTo>
                    <a:pt x="84" y="257"/>
                  </a:lnTo>
                  <a:lnTo>
                    <a:pt x="84" y="259"/>
                  </a:lnTo>
                  <a:lnTo>
                    <a:pt x="84" y="257"/>
                  </a:lnTo>
                  <a:lnTo>
                    <a:pt x="84" y="259"/>
                  </a:lnTo>
                  <a:lnTo>
                    <a:pt x="84" y="261"/>
                  </a:lnTo>
                  <a:lnTo>
                    <a:pt x="82" y="261"/>
                  </a:lnTo>
                  <a:lnTo>
                    <a:pt x="82" y="263"/>
                  </a:lnTo>
                  <a:lnTo>
                    <a:pt x="84" y="263"/>
                  </a:lnTo>
                  <a:lnTo>
                    <a:pt x="82" y="263"/>
                  </a:lnTo>
                  <a:lnTo>
                    <a:pt x="84" y="263"/>
                  </a:lnTo>
                  <a:lnTo>
                    <a:pt x="82" y="263"/>
                  </a:lnTo>
                  <a:lnTo>
                    <a:pt x="84" y="263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3"/>
                  </a:lnTo>
                  <a:lnTo>
                    <a:pt x="80" y="263"/>
                  </a:lnTo>
                  <a:lnTo>
                    <a:pt x="80" y="265"/>
                  </a:lnTo>
                  <a:lnTo>
                    <a:pt x="80" y="263"/>
                  </a:lnTo>
                  <a:lnTo>
                    <a:pt x="80" y="265"/>
                  </a:lnTo>
                  <a:lnTo>
                    <a:pt x="78" y="265"/>
                  </a:lnTo>
                  <a:lnTo>
                    <a:pt x="80" y="265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78" y="265"/>
                  </a:lnTo>
                  <a:lnTo>
                    <a:pt x="78" y="267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0" y="267"/>
                  </a:lnTo>
                  <a:lnTo>
                    <a:pt x="80" y="269"/>
                  </a:lnTo>
                  <a:lnTo>
                    <a:pt x="82" y="269"/>
                  </a:lnTo>
                  <a:lnTo>
                    <a:pt x="80" y="269"/>
                  </a:lnTo>
                  <a:lnTo>
                    <a:pt x="82" y="269"/>
                  </a:lnTo>
                  <a:lnTo>
                    <a:pt x="80" y="269"/>
                  </a:lnTo>
                  <a:lnTo>
                    <a:pt x="80" y="267"/>
                  </a:lnTo>
                  <a:lnTo>
                    <a:pt x="82" y="267"/>
                  </a:lnTo>
                  <a:lnTo>
                    <a:pt x="82" y="269"/>
                  </a:lnTo>
                  <a:lnTo>
                    <a:pt x="80" y="269"/>
                  </a:lnTo>
                  <a:lnTo>
                    <a:pt x="82" y="269"/>
                  </a:lnTo>
                  <a:lnTo>
                    <a:pt x="82" y="270"/>
                  </a:lnTo>
                  <a:lnTo>
                    <a:pt x="80" y="270"/>
                  </a:lnTo>
                  <a:lnTo>
                    <a:pt x="82" y="270"/>
                  </a:lnTo>
                  <a:lnTo>
                    <a:pt x="82" y="269"/>
                  </a:lnTo>
                  <a:lnTo>
                    <a:pt x="80" y="269"/>
                  </a:lnTo>
                  <a:lnTo>
                    <a:pt x="80" y="270"/>
                  </a:lnTo>
                  <a:lnTo>
                    <a:pt x="78" y="270"/>
                  </a:lnTo>
                  <a:lnTo>
                    <a:pt x="78" y="272"/>
                  </a:lnTo>
                  <a:lnTo>
                    <a:pt x="77" y="272"/>
                  </a:lnTo>
                  <a:lnTo>
                    <a:pt x="77" y="274"/>
                  </a:lnTo>
                  <a:lnTo>
                    <a:pt x="78" y="274"/>
                  </a:lnTo>
                  <a:lnTo>
                    <a:pt x="80" y="274"/>
                  </a:lnTo>
                  <a:lnTo>
                    <a:pt x="80" y="276"/>
                  </a:lnTo>
                  <a:lnTo>
                    <a:pt x="78" y="276"/>
                  </a:lnTo>
                  <a:lnTo>
                    <a:pt x="78" y="278"/>
                  </a:lnTo>
                  <a:lnTo>
                    <a:pt x="77" y="278"/>
                  </a:lnTo>
                  <a:lnTo>
                    <a:pt x="78" y="278"/>
                  </a:lnTo>
                  <a:lnTo>
                    <a:pt x="78" y="280"/>
                  </a:lnTo>
                  <a:lnTo>
                    <a:pt x="77" y="280"/>
                  </a:lnTo>
                  <a:lnTo>
                    <a:pt x="75" y="280"/>
                  </a:lnTo>
                  <a:lnTo>
                    <a:pt x="75" y="282"/>
                  </a:lnTo>
                  <a:lnTo>
                    <a:pt x="75" y="280"/>
                  </a:lnTo>
                  <a:lnTo>
                    <a:pt x="75" y="282"/>
                  </a:lnTo>
                  <a:lnTo>
                    <a:pt x="75" y="284"/>
                  </a:lnTo>
                  <a:lnTo>
                    <a:pt x="75" y="282"/>
                  </a:lnTo>
                  <a:lnTo>
                    <a:pt x="75" y="284"/>
                  </a:lnTo>
                  <a:lnTo>
                    <a:pt x="77" y="284"/>
                  </a:lnTo>
                  <a:lnTo>
                    <a:pt x="78" y="284"/>
                  </a:lnTo>
                  <a:lnTo>
                    <a:pt x="78" y="286"/>
                  </a:lnTo>
                  <a:lnTo>
                    <a:pt x="77" y="286"/>
                  </a:lnTo>
                  <a:lnTo>
                    <a:pt x="78" y="286"/>
                  </a:lnTo>
                  <a:lnTo>
                    <a:pt x="77" y="286"/>
                  </a:lnTo>
                  <a:lnTo>
                    <a:pt x="78" y="286"/>
                  </a:lnTo>
                  <a:lnTo>
                    <a:pt x="78" y="288"/>
                  </a:lnTo>
                  <a:lnTo>
                    <a:pt x="77" y="288"/>
                  </a:lnTo>
                  <a:lnTo>
                    <a:pt x="77" y="290"/>
                  </a:lnTo>
                  <a:lnTo>
                    <a:pt x="78" y="290"/>
                  </a:lnTo>
                  <a:lnTo>
                    <a:pt x="77" y="290"/>
                  </a:lnTo>
                  <a:lnTo>
                    <a:pt x="77" y="288"/>
                  </a:lnTo>
                  <a:lnTo>
                    <a:pt x="75" y="288"/>
                  </a:lnTo>
                  <a:lnTo>
                    <a:pt x="73" y="288"/>
                  </a:lnTo>
                  <a:lnTo>
                    <a:pt x="75" y="288"/>
                  </a:lnTo>
                  <a:lnTo>
                    <a:pt x="75" y="290"/>
                  </a:lnTo>
                  <a:lnTo>
                    <a:pt x="75" y="292"/>
                  </a:lnTo>
                  <a:lnTo>
                    <a:pt x="77" y="292"/>
                  </a:lnTo>
                  <a:lnTo>
                    <a:pt x="75" y="292"/>
                  </a:lnTo>
                  <a:lnTo>
                    <a:pt x="73" y="292"/>
                  </a:lnTo>
                  <a:lnTo>
                    <a:pt x="73" y="290"/>
                  </a:lnTo>
                  <a:lnTo>
                    <a:pt x="71" y="290"/>
                  </a:lnTo>
                  <a:lnTo>
                    <a:pt x="71" y="288"/>
                  </a:lnTo>
                  <a:lnTo>
                    <a:pt x="71" y="290"/>
                  </a:lnTo>
                  <a:lnTo>
                    <a:pt x="71" y="288"/>
                  </a:lnTo>
                  <a:lnTo>
                    <a:pt x="71" y="290"/>
                  </a:lnTo>
                  <a:lnTo>
                    <a:pt x="73" y="290"/>
                  </a:lnTo>
                  <a:lnTo>
                    <a:pt x="73" y="292"/>
                  </a:lnTo>
                  <a:lnTo>
                    <a:pt x="75" y="292"/>
                  </a:lnTo>
                  <a:lnTo>
                    <a:pt x="75" y="294"/>
                  </a:lnTo>
                  <a:lnTo>
                    <a:pt x="75" y="295"/>
                  </a:lnTo>
                  <a:lnTo>
                    <a:pt x="73" y="295"/>
                  </a:lnTo>
                  <a:lnTo>
                    <a:pt x="71" y="295"/>
                  </a:lnTo>
                  <a:lnTo>
                    <a:pt x="71" y="297"/>
                  </a:lnTo>
                  <a:lnTo>
                    <a:pt x="73" y="297"/>
                  </a:lnTo>
                  <a:lnTo>
                    <a:pt x="73" y="299"/>
                  </a:lnTo>
                  <a:lnTo>
                    <a:pt x="71" y="299"/>
                  </a:lnTo>
                  <a:lnTo>
                    <a:pt x="73" y="299"/>
                  </a:lnTo>
                  <a:lnTo>
                    <a:pt x="73" y="301"/>
                  </a:lnTo>
                  <a:lnTo>
                    <a:pt x="73" y="299"/>
                  </a:lnTo>
                  <a:lnTo>
                    <a:pt x="71" y="299"/>
                  </a:lnTo>
                  <a:lnTo>
                    <a:pt x="71" y="301"/>
                  </a:lnTo>
                  <a:lnTo>
                    <a:pt x="71" y="299"/>
                  </a:lnTo>
                  <a:lnTo>
                    <a:pt x="71" y="301"/>
                  </a:lnTo>
                  <a:lnTo>
                    <a:pt x="71" y="299"/>
                  </a:lnTo>
                  <a:lnTo>
                    <a:pt x="69" y="299"/>
                  </a:lnTo>
                  <a:lnTo>
                    <a:pt x="71" y="299"/>
                  </a:lnTo>
                  <a:lnTo>
                    <a:pt x="69" y="299"/>
                  </a:lnTo>
                  <a:lnTo>
                    <a:pt x="69" y="297"/>
                  </a:lnTo>
                  <a:lnTo>
                    <a:pt x="69" y="299"/>
                  </a:lnTo>
                  <a:lnTo>
                    <a:pt x="69" y="301"/>
                  </a:lnTo>
                  <a:lnTo>
                    <a:pt x="69" y="299"/>
                  </a:lnTo>
                  <a:lnTo>
                    <a:pt x="69" y="301"/>
                  </a:lnTo>
                  <a:lnTo>
                    <a:pt x="69" y="299"/>
                  </a:lnTo>
                  <a:lnTo>
                    <a:pt x="69" y="301"/>
                  </a:lnTo>
                  <a:lnTo>
                    <a:pt x="69" y="303"/>
                  </a:lnTo>
                  <a:lnTo>
                    <a:pt x="69" y="305"/>
                  </a:lnTo>
                  <a:lnTo>
                    <a:pt x="69" y="303"/>
                  </a:lnTo>
                  <a:lnTo>
                    <a:pt x="67" y="303"/>
                  </a:lnTo>
                  <a:lnTo>
                    <a:pt x="67" y="301"/>
                  </a:lnTo>
                  <a:lnTo>
                    <a:pt x="67" y="299"/>
                  </a:lnTo>
                  <a:lnTo>
                    <a:pt x="67" y="301"/>
                  </a:lnTo>
                  <a:lnTo>
                    <a:pt x="65" y="301"/>
                  </a:lnTo>
                  <a:lnTo>
                    <a:pt x="65" y="299"/>
                  </a:lnTo>
                  <a:lnTo>
                    <a:pt x="65" y="301"/>
                  </a:lnTo>
                  <a:lnTo>
                    <a:pt x="67" y="301"/>
                  </a:lnTo>
                  <a:lnTo>
                    <a:pt x="67" y="303"/>
                  </a:lnTo>
                  <a:lnTo>
                    <a:pt x="65" y="303"/>
                  </a:lnTo>
                  <a:lnTo>
                    <a:pt x="65" y="301"/>
                  </a:lnTo>
                  <a:lnTo>
                    <a:pt x="63" y="301"/>
                  </a:lnTo>
                  <a:lnTo>
                    <a:pt x="63" y="299"/>
                  </a:lnTo>
                  <a:lnTo>
                    <a:pt x="63" y="301"/>
                  </a:lnTo>
                  <a:lnTo>
                    <a:pt x="63" y="299"/>
                  </a:lnTo>
                  <a:lnTo>
                    <a:pt x="61" y="299"/>
                  </a:lnTo>
                  <a:lnTo>
                    <a:pt x="61" y="297"/>
                  </a:lnTo>
                  <a:lnTo>
                    <a:pt x="61" y="299"/>
                  </a:lnTo>
                  <a:lnTo>
                    <a:pt x="61" y="297"/>
                  </a:lnTo>
                  <a:lnTo>
                    <a:pt x="61" y="299"/>
                  </a:lnTo>
                  <a:lnTo>
                    <a:pt x="61" y="301"/>
                  </a:lnTo>
                  <a:lnTo>
                    <a:pt x="61" y="299"/>
                  </a:lnTo>
                  <a:lnTo>
                    <a:pt x="61" y="301"/>
                  </a:lnTo>
                  <a:lnTo>
                    <a:pt x="63" y="301"/>
                  </a:lnTo>
                  <a:lnTo>
                    <a:pt x="63" y="303"/>
                  </a:lnTo>
                  <a:lnTo>
                    <a:pt x="65" y="303"/>
                  </a:lnTo>
                  <a:lnTo>
                    <a:pt x="63" y="303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5" y="305"/>
                  </a:lnTo>
                  <a:lnTo>
                    <a:pt x="65" y="307"/>
                  </a:lnTo>
                  <a:lnTo>
                    <a:pt x="65" y="305"/>
                  </a:lnTo>
                  <a:lnTo>
                    <a:pt x="63" y="305"/>
                  </a:lnTo>
                  <a:lnTo>
                    <a:pt x="63" y="307"/>
                  </a:lnTo>
                  <a:lnTo>
                    <a:pt x="61" y="307"/>
                  </a:lnTo>
                  <a:lnTo>
                    <a:pt x="63" y="307"/>
                  </a:lnTo>
                  <a:lnTo>
                    <a:pt x="63" y="309"/>
                  </a:lnTo>
                  <a:lnTo>
                    <a:pt x="65" y="309"/>
                  </a:lnTo>
                  <a:lnTo>
                    <a:pt x="63" y="309"/>
                  </a:lnTo>
                  <a:lnTo>
                    <a:pt x="61" y="309"/>
                  </a:lnTo>
                  <a:lnTo>
                    <a:pt x="63" y="309"/>
                  </a:lnTo>
                  <a:lnTo>
                    <a:pt x="61" y="309"/>
                  </a:lnTo>
                  <a:lnTo>
                    <a:pt x="61" y="307"/>
                  </a:lnTo>
                  <a:lnTo>
                    <a:pt x="61" y="309"/>
                  </a:lnTo>
                  <a:lnTo>
                    <a:pt x="61" y="311"/>
                  </a:lnTo>
                  <a:lnTo>
                    <a:pt x="61" y="313"/>
                  </a:lnTo>
                  <a:lnTo>
                    <a:pt x="61" y="311"/>
                  </a:lnTo>
                  <a:lnTo>
                    <a:pt x="59" y="311"/>
                  </a:lnTo>
                  <a:lnTo>
                    <a:pt x="59" y="313"/>
                  </a:lnTo>
                  <a:lnTo>
                    <a:pt x="61" y="313"/>
                  </a:lnTo>
                  <a:lnTo>
                    <a:pt x="59" y="313"/>
                  </a:lnTo>
                  <a:lnTo>
                    <a:pt x="61" y="313"/>
                  </a:lnTo>
                  <a:lnTo>
                    <a:pt x="59" y="313"/>
                  </a:lnTo>
                  <a:lnTo>
                    <a:pt x="61" y="313"/>
                  </a:lnTo>
                  <a:lnTo>
                    <a:pt x="63" y="313"/>
                  </a:lnTo>
                  <a:lnTo>
                    <a:pt x="61" y="313"/>
                  </a:lnTo>
                  <a:lnTo>
                    <a:pt x="61" y="315"/>
                  </a:lnTo>
                  <a:lnTo>
                    <a:pt x="63" y="315"/>
                  </a:lnTo>
                  <a:lnTo>
                    <a:pt x="63" y="317"/>
                  </a:lnTo>
                  <a:lnTo>
                    <a:pt x="63" y="315"/>
                  </a:lnTo>
                  <a:lnTo>
                    <a:pt x="61" y="315"/>
                  </a:lnTo>
                  <a:lnTo>
                    <a:pt x="63" y="315"/>
                  </a:lnTo>
                  <a:lnTo>
                    <a:pt x="61" y="315"/>
                  </a:lnTo>
                  <a:lnTo>
                    <a:pt x="61" y="317"/>
                  </a:lnTo>
                  <a:lnTo>
                    <a:pt x="59" y="317"/>
                  </a:lnTo>
                  <a:lnTo>
                    <a:pt x="59" y="315"/>
                  </a:lnTo>
                  <a:lnTo>
                    <a:pt x="57" y="315"/>
                  </a:lnTo>
                  <a:lnTo>
                    <a:pt x="57" y="317"/>
                  </a:lnTo>
                  <a:lnTo>
                    <a:pt x="59" y="317"/>
                  </a:lnTo>
                  <a:lnTo>
                    <a:pt x="57" y="317"/>
                  </a:lnTo>
                  <a:lnTo>
                    <a:pt x="59" y="317"/>
                  </a:lnTo>
                  <a:lnTo>
                    <a:pt x="59" y="318"/>
                  </a:lnTo>
                  <a:lnTo>
                    <a:pt x="59" y="320"/>
                  </a:lnTo>
                  <a:lnTo>
                    <a:pt x="57" y="320"/>
                  </a:lnTo>
                  <a:lnTo>
                    <a:pt x="59" y="320"/>
                  </a:lnTo>
                  <a:lnTo>
                    <a:pt x="59" y="322"/>
                  </a:lnTo>
                  <a:lnTo>
                    <a:pt x="59" y="320"/>
                  </a:lnTo>
                  <a:lnTo>
                    <a:pt x="59" y="322"/>
                  </a:lnTo>
                  <a:lnTo>
                    <a:pt x="59" y="320"/>
                  </a:lnTo>
                  <a:lnTo>
                    <a:pt x="59" y="322"/>
                  </a:lnTo>
                  <a:lnTo>
                    <a:pt x="57" y="322"/>
                  </a:lnTo>
                  <a:lnTo>
                    <a:pt x="57" y="320"/>
                  </a:lnTo>
                  <a:lnTo>
                    <a:pt x="55" y="320"/>
                  </a:lnTo>
                  <a:lnTo>
                    <a:pt x="54" y="320"/>
                  </a:lnTo>
                  <a:lnTo>
                    <a:pt x="55" y="320"/>
                  </a:lnTo>
                  <a:lnTo>
                    <a:pt x="54" y="320"/>
                  </a:lnTo>
                  <a:lnTo>
                    <a:pt x="54" y="318"/>
                  </a:lnTo>
                  <a:lnTo>
                    <a:pt x="52" y="318"/>
                  </a:lnTo>
                  <a:lnTo>
                    <a:pt x="52" y="320"/>
                  </a:lnTo>
                  <a:lnTo>
                    <a:pt x="52" y="322"/>
                  </a:lnTo>
                  <a:lnTo>
                    <a:pt x="50" y="322"/>
                  </a:lnTo>
                  <a:lnTo>
                    <a:pt x="50" y="324"/>
                  </a:lnTo>
                  <a:lnTo>
                    <a:pt x="52" y="324"/>
                  </a:lnTo>
                  <a:lnTo>
                    <a:pt x="50" y="324"/>
                  </a:lnTo>
                  <a:lnTo>
                    <a:pt x="48" y="324"/>
                  </a:lnTo>
                  <a:lnTo>
                    <a:pt x="48" y="326"/>
                  </a:lnTo>
                  <a:lnTo>
                    <a:pt x="48" y="324"/>
                  </a:lnTo>
                  <a:lnTo>
                    <a:pt x="48" y="326"/>
                  </a:lnTo>
                  <a:lnTo>
                    <a:pt x="48" y="324"/>
                  </a:lnTo>
                  <a:lnTo>
                    <a:pt x="46" y="324"/>
                  </a:lnTo>
                  <a:lnTo>
                    <a:pt x="46" y="322"/>
                  </a:lnTo>
                  <a:lnTo>
                    <a:pt x="46" y="324"/>
                  </a:lnTo>
                  <a:lnTo>
                    <a:pt x="46" y="322"/>
                  </a:lnTo>
                  <a:lnTo>
                    <a:pt x="46" y="320"/>
                  </a:lnTo>
                  <a:lnTo>
                    <a:pt x="44" y="320"/>
                  </a:lnTo>
                  <a:lnTo>
                    <a:pt x="44" y="322"/>
                  </a:lnTo>
                  <a:lnTo>
                    <a:pt x="46" y="322"/>
                  </a:lnTo>
                  <a:lnTo>
                    <a:pt x="46" y="324"/>
                  </a:lnTo>
                  <a:lnTo>
                    <a:pt x="46" y="322"/>
                  </a:lnTo>
                  <a:lnTo>
                    <a:pt x="46" y="324"/>
                  </a:lnTo>
                  <a:lnTo>
                    <a:pt x="46" y="322"/>
                  </a:lnTo>
                  <a:lnTo>
                    <a:pt x="44" y="322"/>
                  </a:lnTo>
                  <a:lnTo>
                    <a:pt x="44" y="320"/>
                  </a:lnTo>
                  <a:lnTo>
                    <a:pt x="42" y="320"/>
                  </a:lnTo>
                  <a:lnTo>
                    <a:pt x="42" y="318"/>
                  </a:lnTo>
                  <a:lnTo>
                    <a:pt x="42" y="317"/>
                  </a:lnTo>
                  <a:lnTo>
                    <a:pt x="42" y="315"/>
                  </a:lnTo>
                  <a:lnTo>
                    <a:pt x="40" y="315"/>
                  </a:lnTo>
                  <a:lnTo>
                    <a:pt x="40" y="313"/>
                  </a:lnTo>
                  <a:lnTo>
                    <a:pt x="40" y="315"/>
                  </a:lnTo>
                  <a:lnTo>
                    <a:pt x="40" y="317"/>
                  </a:lnTo>
                  <a:lnTo>
                    <a:pt x="40" y="318"/>
                  </a:lnTo>
                  <a:lnTo>
                    <a:pt x="42" y="318"/>
                  </a:lnTo>
                  <a:lnTo>
                    <a:pt x="42" y="320"/>
                  </a:lnTo>
                  <a:lnTo>
                    <a:pt x="40" y="320"/>
                  </a:lnTo>
                  <a:lnTo>
                    <a:pt x="40" y="318"/>
                  </a:lnTo>
                  <a:lnTo>
                    <a:pt x="40" y="317"/>
                  </a:lnTo>
                  <a:lnTo>
                    <a:pt x="38" y="317"/>
                  </a:lnTo>
                  <a:lnTo>
                    <a:pt x="38" y="315"/>
                  </a:lnTo>
                  <a:lnTo>
                    <a:pt x="36" y="315"/>
                  </a:lnTo>
                  <a:lnTo>
                    <a:pt x="36" y="313"/>
                  </a:lnTo>
                  <a:lnTo>
                    <a:pt x="36" y="311"/>
                  </a:lnTo>
                  <a:lnTo>
                    <a:pt x="34" y="311"/>
                  </a:lnTo>
                  <a:lnTo>
                    <a:pt x="34" y="309"/>
                  </a:lnTo>
                  <a:lnTo>
                    <a:pt x="32" y="309"/>
                  </a:lnTo>
                  <a:lnTo>
                    <a:pt x="34" y="309"/>
                  </a:lnTo>
                  <a:lnTo>
                    <a:pt x="34" y="311"/>
                  </a:lnTo>
                  <a:lnTo>
                    <a:pt x="34" y="313"/>
                  </a:lnTo>
                  <a:lnTo>
                    <a:pt x="34" y="311"/>
                  </a:lnTo>
                  <a:lnTo>
                    <a:pt x="34" y="313"/>
                  </a:lnTo>
                  <a:lnTo>
                    <a:pt x="34" y="311"/>
                  </a:lnTo>
                  <a:lnTo>
                    <a:pt x="34" y="313"/>
                  </a:lnTo>
                  <a:lnTo>
                    <a:pt x="34" y="311"/>
                  </a:lnTo>
                  <a:lnTo>
                    <a:pt x="32" y="311"/>
                  </a:lnTo>
                  <a:lnTo>
                    <a:pt x="30" y="311"/>
                  </a:lnTo>
                  <a:lnTo>
                    <a:pt x="32" y="311"/>
                  </a:lnTo>
                  <a:lnTo>
                    <a:pt x="32" y="309"/>
                  </a:lnTo>
                  <a:lnTo>
                    <a:pt x="30" y="309"/>
                  </a:lnTo>
                  <a:lnTo>
                    <a:pt x="30" y="311"/>
                  </a:lnTo>
                  <a:lnTo>
                    <a:pt x="30" y="309"/>
                  </a:lnTo>
                  <a:lnTo>
                    <a:pt x="29" y="309"/>
                  </a:lnTo>
                  <a:lnTo>
                    <a:pt x="30" y="309"/>
                  </a:lnTo>
                  <a:lnTo>
                    <a:pt x="30" y="311"/>
                  </a:lnTo>
                  <a:lnTo>
                    <a:pt x="30" y="309"/>
                  </a:lnTo>
                  <a:lnTo>
                    <a:pt x="30" y="311"/>
                  </a:lnTo>
                  <a:lnTo>
                    <a:pt x="30" y="313"/>
                  </a:lnTo>
                  <a:lnTo>
                    <a:pt x="32" y="313"/>
                  </a:lnTo>
                  <a:lnTo>
                    <a:pt x="30" y="313"/>
                  </a:lnTo>
                  <a:lnTo>
                    <a:pt x="30" y="311"/>
                  </a:lnTo>
                  <a:lnTo>
                    <a:pt x="29" y="311"/>
                  </a:lnTo>
                  <a:lnTo>
                    <a:pt x="30" y="311"/>
                  </a:lnTo>
                  <a:lnTo>
                    <a:pt x="30" y="313"/>
                  </a:lnTo>
                  <a:lnTo>
                    <a:pt x="30" y="315"/>
                  </a:lnTo>
                  <a:lnTo>
                    <a:pt x="30" y="313"/>
                  </a:lnTo>
                  <a:lnTo>
                    <a:pt x="30" y="315"/>
                  </a:lnTo>
                  <a:lnTo>
                    <a:pt x="30" y="313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29" y="313"/>
                  </a:lnTo>
                  <a:lnTo>
                    <a:pt x="30" y="313"/>
                  </a:lnTo>
                  <a:lnTo>
                    <a:pt x="29" y="313"/>
                  </a:lnTo>
                  <a:lnTo>
                    <a:pt x="29" y="311"/>
                  </a:lnTo>
                  <a:lnTo>
                    <a:pt x="29" y="313"/>
                  </a:lnTo>
                  <a:lnTo>
                    <a:pt x="29" y="311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9" y="309"/>
                  </a:lnTo>
                  <a:lnTo>
                    <a:pt x="27" y="309"/>
                  </a:lnTo>
                  <a:lnTo>
                    <a:pt x="27" y="307"/>
                  </a:lnTo>
                  <a:lnTo>
                    <a:pt x="27" y="309"/>
                  </a:lnTo>
                  <a:lnTo>
                    <a:pt x="29" y="309"/>
                  </a:lnTo>
                  <a:lnTo>
                    <a:pt x="27" y="309"/>
                  </a:lnTo>
                  <a:lnTo>
                    <a:pt x="27" y="311"/>
                  </a:lnTo>
                  <a:lnTo>
                    <a:pt x="27" y="309"/>
                  </a:lnTo>
                  <a:lnTo>
                    <a:pt x="27" y="311"/>
                  </a:lnTo>
                  <a:lnTo>
                    <a:pt x="29" y="311"/>
                  </a:lnTo>
                  <a:lnTo>
                    <a:pt x="27" y="311"/>
                  </a:lnTo>
                  <a:lnTo>
                    <a:pt x="27" y="313"/>
                  </a:lnTo>
                  <a:lnTo>
                    <a:pt x="29" y="313"/>
                  </a:lnTo>
                  <a:lnTo>
                    <a:pt x="29" y="315"/>
                  </a:lnTo>
                  <a:lnTo>
                    <a:pt x="29" y="313"/>
                  </a:lnTo>
                  <a:lnTo>
                    <a:pt x="29" y="315"/>
                  </a:lnTo>
                  <a:lnTo>
                    <a:pt x="30" y="315"/>
                  </a:lnTo>
                  <a:lnTo>
                    <a:pt x="30" y="317"/>
                  </a:lnTo>
                  <a:lnTo>
                    <a:pt x="32" y="317"/>
                  </a:lnTo>
                  <a:lnTo>
                    <a:pt x="30" y="317"/>
                  </a:lnTo>
                  <a:lnTo>
                    <a:pt x="32" y="317"/>
                  </a:lnTo>
                  <a:lnTo>
                    <a:pt x="32" y="318"/>
                  </a:lnTo>
                  <a:lnTo>
                    <a:pt x="30" y="318"/>
                  </a:lnTo>
                  <a:lnTo>
                    <a:pt x="32" y="318"/>
                  </a:lnTo>
                  <a:lnTo>
                    <a:pt x="30" y="318"/>
                  </a:lnTo>
                  <a:lnTo>
                    <a:pt x="30" y="317"/>
                  </a:lnTo>
                  <a:lnTo>
                    <a:pt x="30" y="315"/>
                  </a:lnTo>
                  <a:lnTo>
                    <a:pt x="30" y="317"/>
                  </a:lnTo>
                  <a:lnTo>
                    <a:pt x="30" y="318"/>
                  </a:lnTo>
                  <a:lnTo>
                    <a:pt x="30" y="320"/>
                  </a:lnTo>
                  <a:lnTo>
                    <a:pt x="30" y="318"/>
                  </a:lnTo>
                  <a:lnTo>
                    <a:pt x="29" y="318"/>
                  </a:lnTo>
                  <a:lnTo>
                    <a:pt x="29" y="317"/>
                  </a:lnTo>
                  <a:lnTo>
                    <a:pt x="27" y="317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7" y="318"/>
                  </a:lnTo>
                  <a:lnTo>
                    <a:pt x="29" y="318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5" y="317"/>
                  </a:lnTo>
                  <a:lnTo>
                    <a:pt x="25" y="315"/>
                  </a:lnTo>
                  <a:lnTo>
                    <a:pt x="25" y="317"/>
                  </a:lnTo>
                  <a:lnTo>
                    <a:pt x="25" y="315"/>
                  </a:lnTo>
                  <a:lnTo>
                    <a:pt x="25" y="317"/>
                  </a:lnTo>
                  <a:lnTo>
                    <a:pt x="25" y="318"/>
                  </a:lnTo>
                  <a:lnTo>
                    <a:pt x="25" y="317"/>
                  </a:lnTo>
                  <a:lnTo>
                    <a:pt x="25" y="318"/>
                  </a:lnTo>
                  <a:lnTo>
                    <a:pt x="25" y="317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3" y="317"/>
                  </a:lnTo>
                  <a:lnTo>
                    <a:pt x="23" y="315"/>
                  </a:lnTo>
                  <a:lnTo>
                    <a:pt x="21" y="315"/>
                  </a:lnTo>
                  <a:lnTo>
                    <a:pt x="21" y="313"/>
                  </a:lnTo>
                  <a:lnTo>
                    <a:pt x="21" y="311"/>
                  </a:lnTo>
                  <a:lnTo>
                    <a:pt x="19" y="311"/>
                  </a:lnTo>
                  <a:lnTo>
                    <a:pt x="19" y="313"/>
                  </a:lnTo>
                  <a:lnTo>
                    <a:pt x="19" y="311"/>
                  </a:lnTo>
                  <a:lnTo>
                    <a:pt x="19" y="309"/>
                  </a:lnTo>
                  <a:lnTo>
                    <a:pt x="19" y="311"/>
                  </a:lnTo>
                  <a:lnTo>
                    <a:pt x="19" y="309"/>
                  </a:lnTo>
                  <a:lnTo>
                    <a:pt x="19" y="307"/>
                  </a:lnTo>
                  <a:lnTo>
                    <a:pt x="17" y="307"/>
                  </a:lnTo>
                  <a:lnTo>
                    <a:pt x="17" y="305"/>
                  </a:lnTo>
                  <a:lnTo>
                    <a:pt x="17" y="303"/>
                  </a:lnTo>
                  <a:lnTo>
                    <a:pt x="15" y="303"/>
                  </a:lnTo>
                  <a:lnTo>
                    <a:pt x="15" y="301"/>
                  </a:lnTo>
                  <a:lnTo>
                    <a:pt x="15" y="299"/>
                  </a:lnTo>
                  <a:lnTo>
                    <a:pt x="13" y="299"/>
                  </a:lnTo>
                  <a:lnTo>
                    <a:pt x="11" y="299"/>
                  </a:lnTo>
                  <a:lnTo>
                    <a:pt x="11" y="297"/>
                  </a:lnTo>
                  <a:lnTo>
                    <a:pt x="11" y="295"/>
                  </a:lnTo>
                  <a:lnTo>
                    <a:pt x="11" y="294"/>
                  </a:lnTo>
                  <a:lnTo>
                    <a:pt x="11" y="292"/>
                  </a:lnTo>
                  <a:lnTo>
                    <a:pt x="11" y="290"/>
                  </a:lnTo>
                  <a:lnTo>
                    <a:pt x="11" y="288"/>
                  </a:lnTo>
                  <a:lnTo>
                    <a:pt x="11" y="286"/>
                  </a:lnTo>
                  <a:lnTo>
                    <a:pt x="9" y="286"/>
                  </a:lnTo>
                  <a:lnTo>
                    <a:pt x="9" y="284"/>
                  </a:lnTo>
                  <a:lnTo>
                    <a:pt x="9" y="282"/>
                  </a:lnTo>
                  <a:lnTo>
                    <a:pt x="9" y="280"/>
                  </a:lnTo>
                  <a:lnTo>
                    <a:pt x="9" y="282"/>
                  </a:lnTo>
                  <a:lnTo>
                    <a:pt x="9" y="280"/>
                  </a:lnTo>
                  <a:lnTo>
                    <a:pt x="9" y="282"/>
                  </a:lnTo>
                  <a:lnTo>
                    <a:pt x="9" y="280"/>
                  </a:lnTo>
                  <a:lnTo>
                    <a:pt x="9" y="278"/>
                  </a:lnTo>
                  <a:lnTo>
                    <a:pt x="11" y="278"/>
                  </a:lnTo>
                  <a:lnTo>
                    <a:pt x="11" y="276"/>
                  </a:lnTo>
                  <a:lnTo>
                    <a:pt x="11" y="274"/>
                  </a:lnTo>
                  <a:lnTo>
                    <a:pt x="11" y="272"/>
                  </a:lnTo>
                  <a:lnTo>
                    <a:pt x="11" y="270"/>
                  </a:lnTo>
                  <a:lnTo>
                    <a:pt x="13" y="270"/>
                  </a:lnTo>
                  <a:lnTo>
                    <a:pt x="11" y="270"/>
                  </a:lnTo>
                  <a:lnTo>
                    <a:pt x="13" y="270"/>
                  </a:lnTo>
                  <a:lnTo>
                    <a:pt x="13" y="269"/>
                  </a:lnTo>
                  <a:lnTo>
                    <a:pt x="15" y="269"/>
                  </a:lnTo>
                  <a:lnTo>
                    <a:pt x="15" y="267"/>
                  </a:lnTo>
                  <a:lnTo>
                    <a:pt x="15" y="265"/>
                  </a:lnTo>
                  <a:lnTo>
                    <a:pt x="15" y="263"/>
                  </a:lnTo>
                  <a:lnTo>
                    <a:pt x="13" y="263"/>
                  </a:lnTo>
                  <a:lnTo>
                    <a:pt x="13" y="265"/>
                  </a:lnTo>
                  <a:lnTo>
                    <a:pt x="11" y="265"/>
                  </a:lnTo>
                  <a:lnTo>
                    <a:pt x="11" y="267"/>
                  </a:lnTo>
                  <a:lnTo>
                    <a:pt x="9" y="267"/>
                  </a:lnTo>
                  <a:lnTo>
                    <a:pt x="9" y="269"/>
                  </a:lnTo>
                  <a:lnTo>
                    <a:pt x="9" y="270"/>
                  </a:lnTo>
                  <a:lnTo>
                    <a:pt x="7" y="270"/>
                  </a:lnTo>
                  <a:lnTo>
                    <a:pt x="7" y="272"/>
                  </a:lnTo>
                  <a:lnTo>
                    <a:pt x="7" y="274"/>
                  </a:lnTo>
                  <a:lnTo>
                    <a:pt x="7" y="272"/>
                  </a:lnTo>
                  <a:lnTo>
                    <a:pt x="7" y="274"/>
                  </a:lnTo>
                  <a:lnTo>
                    <a:pt x="7" y="276"/>
                  </a:lnTo>
                  <a:lnTo>
                    <a:pt x="6" y="276"/>
                  </a:lnTo>
                  <a:lnTo>
                    <a:pt x="6" y="278"/>
                  </a:lnTo>
                  <a:lnTo>
                    <a:pt x="6" y="280"/>
                  </a:lnTo>
                  <a:lnTo>
                    <a:pt x="6" y="282"/>
                  </a:lnTo>
                  <a:lnTo>
                    <a:pt x="4" y="282"/>
                  </a:lnTo>
                  <a:lnTo>
                    <a:pt x="6" y="282"/>
                  </a:lnTo>
                  <a:lnTo>
                    <a:pt x="4" y="282"/>
                  </a:lnTo>
                  <a:lnTo>
                    <a:pt x="6" y="282"/>
                  </a:lnTo>
                  <a:lnTo>
                    <a:pt x="4" y="282"/>
                  </a:lnTo>
                  <a:lnTo>
                    <a:pt x="4" y="280"/>
                  </a:lnTo>
                  <a:lnTo>
                    <a:pt x="4" y="278"/>
                  </a:lnTo>
                  <a:lnTo>
                    <a:pt x="6" y="278"/>
                  </a:lnTo>
                  <a:lnTo>
                    <a:pt x="4" y="278"/>
                  </a:lnTo>
                  <a:lnTo>
                    <a:pt x="6" y="278"/>
                  </a:lnTo>
                  <a:lnTo>
                    <a:pt x="4" y="278"/>
                  </a:lnTo>
                  <a:lnTo>
                    <a:pt x="6" y="278"/>
                  </a:lnTo>
                  <a:lnTo>
                    <a:pt x="6" y="276"/>
                  </a:lnTo>
                  <a:lnTo>
                    <a:pt x="6" y="274"/>
                  </a:lnTo>
                  <a:lnTo>
                    <a:pt x="6" y="272"/>
                  </a:lnTo>
                  <a:lnTo>
                    <a:pt x="6" y="270"/>
                  </a:lnTo>
                  <a:lnTo>
                    <a:pt x="7" y="270"/>
                  </a:lnTo>
                  <a:lnTo>
                    <a:pt x="6" y="270"/>
                  </a:lnTo>
                  <a:lnTo>
                    <a:pt x="7" y="270"/>
                  </a:lnTo>
                  <a:lnTo>
                    <a:pt x="7" y="269"/>
                  </a:lnTo>
                  <a:lnTo>
                    <a:pt x="7" y="267"/>
                  </a:lnTo>
                  <a:lnTo>
                    <a:pt x="9" y="267"/>
                  </a:lnTo>
                  <a:lnTo>
                    <a:pt x="9" y="265"/>
                  </a:lnTo>
                  <a:lnTo>
                    <a:pt x="9" y="263"/>
                  </a:lnTo>
                  <a:lnTo>
                    <a:pt x="11" y="263"/>
                  </a:lnTo>
                  <a:lnTo>
                    <a:pt x="11" y="261"/>
                  </a:lnTo>
                  <a:lnTo>
                    <a:pt x="11" y="259"/>
                  </a:lnTo>
                  <a:lnTo>
                    <a:pt x="13" y="259"/>
                  </a:lnTo>
                  <a:lnTo>
                    <a:pt x="13" y="257"/>
                  </a:lnTo>
                  <a:lnTo>
                    <a:pt x="13" y="255"/>
                  </a:lnTo>
                  <a:lnTo>
                    <a:pt x="15" y="255"/>
                  </a:lnTo>
                  <a:lnTo>
                    <a:pt x="15" y="257"/>
                  </a:lnTo>
                  <a:lnTo>
                    <a:pt x="17" y="257"/>
                  </a:lnTo>
                  <a:lnTo>
                    <a:pt x="17" y="255"/>
                  </a:lnTo>
                  <a:lnTo>
                    <a:pt x="15" y="255"/>
                  </a:lnTo>
                  <a:lnTo>
                    <a:pt x="15" y="253"/>
                  </a:lnTo>
                  <a:lnTo>
                    <a:pt x="17" y="253"/>
                  </a:lnTo>
                  <a:lnTo>
                    <a:pt x="17" y="251"/>
                  </a:lnTo>
                  <a:lnTo>
                    <a:pt x="17" y="249"/>
                  </a:lnTo>
                  <a:lnTo>
                    <a:pt x="19" y="249"/>
                  </a:lnTo>
                  <a:lnTo>
                    <a:pt x="19" y="247"/>
                  </a:lnTo>
                  <a:lnTo>
                    <a:pt x="19" y="246"/>
                  </a:lnTo>
                  <a:lnTo>
                    <a:pt x="21" y="246"/>
                  </a:lnTo>
                  <a:lnTo>
                    <a:pt x="21" y="244"/>
                  </a:lnTo>
                  <a:lnTo>
                    <a:pt x="23" y="244"/>
                  </a:lnTo>
                  <a:lnTo>
                    <a:pt x="23" y="242"/>
                  </a:lnTo>
                  <a:lnTo>
                    <a:pt x="23" y="240"/>
                  </a:lnTo>
                  <a:lnTo>
                    <a:pt x="25" y="240"/>
                  </a:lnTo>
                  <a:lnTo>
                    <a:pt x="25" y="238"/>
                  </a:lnTo>
                  <a:lnTo>
                    <a:pt x="27" y="238"/>
                  </a:lnTo>
                  <a:lnTo>
                    <a:pt x="27" y="236"/>
                  </a:lnTo>
                  <a:lnTo>
                    <a:pt x="27" y="234"/>
                  </a:lnTo>
                  <a:lnTo>
                    <a:pt x="29" y="234"/>
                  </a:lnTo>
                  <a:lnTo>
                    <a:pt x="29" y="232"/>
                  </a:lnTo>
                  <a:lnTo>
                    <a:pt x="29" y="230"/>
                  </a:lnTo>
                  <a:lnTo>
                    <a:pt x="30" y="230"/>
                  </a:lnTo>
                  <a:lnTo>
                    <a:pt x="30" y="228"/>
                  </a:lnTo>
                  <a:lnTo>
                    <a:pt x="32" y="228"/>
                  </a:lnTo>
                  <a:lnTo>
                    <a:pt x="32" y="226"/>
                  </a:lnTo>
                  <a:lnTo>
                    <a:pt x="32" y="224"/>
                  </a:lnTo>
                  <a:lnTo>
                    <a:pt x="34" y="224"/>
                  </a:lnTo>
                  <a:lnTo>
                    <a:pt x="34" y="222"/>
                  </a:lnTo>
                  <a:lnTo>
                    <a:pt x="34" y="221"/>
                  </a:lnTo>
                  <a:lnTo>
                    <a:pt x="36" y="221"/>
                  </a:lnTo>
                  <a:lnTo>
                    <a:pt x="36" y="219"/>
                  </a:lnTo>
                  <a:lnTo>
                    <a:pt x="38" y="219"/>
                  </a:lnTo>
                  <a:lnTo>
                    <a:pt x="38" y="217"/>
                  </a:lnTo>
                  <a:lnTo>
                    <a:pt x="40" y="215"/>
                  </a:lnTo>
                  <a:lnTo>
                    <a:pt x="40" y="213"/>
                  </a:lnTo>
                  <a:lnTo>
                    <a:pt x="42" y="213"/>
                  </a:lnTo>
                  <a:lnTo>
                    <a:pt x="42" y="211"/>
                  </a:lnTo>
                  <a:lnTo>
                    <a:pt x="44" y="211"/>
                  </a:lnTo>
                  <a:lnTo>
                    <a:pt x="44" y="209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8" y="207"/>
                  </a:lnTo>
                  <a:lnTo>
                    <a:pt x="48" y="205"/>
                  </a:lnTo>
                  <a:lnTo>
                    <a:pt x="50" y="205"/>
                  </a:lnTo>
                  <a:lnTo>
                    <a:pt x="50" y="203"/>
                  </a:lnTo>
                  <a:lnTo>
                    <a:pt x="52" y="203"/>
                  </a:lnTo>
                  <a:lnTo>
                    <a:pt x="52" y="201"/>
                  </a:lnTo>
                  <a:lnTo>
                    <a:pt x="54" y="201"/>
                  </a:lnTo>
                  <a:lnTo>
                    <a:pt x="54" y="199"/>
                  </a:lnTo>
                  <a:lnTo>
                    <a:pt x="55" y="199"/>
                  </a:lnTo>
                  <a:lnTo>
                    <a:pt x="55" y="198"/>
                  </a:lnTo>
                  <a:lnTo>
                    <a:pt x="55" y="196"/>
                  </a:lnTo>
                  <a:lnTo>
                    <a:pt x="57" y="196"/>
                  </a:lnTo>
                  <a:lnTo>
                    <a:pt x="55" y="196"/>
                  </a:lnTo>
                  <a:lnTo>
                    <a:pt x="57" y="196"/>
                  </a:lnTo>
                  <a:lnTo>
                    <a:pt x="55" y="196"/>
                  </a:lnTo>
                  <a:lnTo>
                    <a:pt x="55" y="194"/>
                  </a:lnTo>
                  <a:lnTo>
                    <a:pt x="54" y="194"/>
                  </a:lnTo>
                  <a:lnTo>
                    <a:pt x="52" y="194"/>
                  </a:lnTo>
                  <a:lnTo>
                    <a:pt x="54" y="194"/>
                  </a:lnTo>
                  <a:lnTo>
                    <a:pt x="55" y="194"/>
                  </a:lnTo>
                  <a:lnTo>
                    <a:pt x="57" y="194"/>
                  </a:lnTo>
                  <a:lnTo>
                    <a:pt x="59" y="194"/>
                  </a:lnTo>
                  <a:lnTo>
                    <a:pt x="59" y="196"/>
                  </a:lnTo>
                  <a:lnTo>
                    <a:pt x="59" y="198"/>
                  </a:lnTo>
                  <a:lnTo>
                    <a:pt x="59" y="199"/>
                  </a:lnTo>
                  <a:lnTo>
                    <a:pt x="61" y="199"/>
                  </a:lnTo>
                  <a:lnTo>
                    <a:pt x="61" y="201"/>
                  </a:lnTo>
                  <a:lnTo>
                    <a:pt x="61" y="203"/>
                  </a:lnTo>
                  <a:lnTo>
                    <a:pt x="59" y="203"/>
                  </a:lnTo>
                  <a:lnTo>
                    <a:pt x="61" y="203"/>
                  </a:lnTo>
                  <a:lnTo>
                    <a:pt x="61" y="205"/>
                  </a:lnTo>
                  <a:lnTo>
                    <a:pt x="61" y="203"/>
                  </a:lnTo>
                  <a:lnTo>
                    <a:pt x="63" y="203"/>
                  </a:lnTo>
                  <a:lnTo>
                    <a:pt x="63" y="205"/>
                  </a:lnTo>
                  <a:lnTo>
                    <a:pt x="63" y="203"/>
                  </a:lnTo>
                  <a:lnTo>
                    <a:pt x="63" y="201"/>
                  </a:lnTo>
                  <a:lnTo>
                    <a:pt x="65" y="201"/>
                  </a:lnTo>
                  <a:lnTo>
                    <a:pt x="65" y="203"/>
                  </a:lnTo>
                  <a:lnTo>
                    <a:pt x="67" y="203"/>
                  </a:lnTo>
                  <a:lnTo>
                    <a:pt x="67" y="201"/>
                  </a:lnTo>
                  <a:lnTo>
                    <a:pt x="69" y="201"/>
                  </a:lnTo>
                  <a:lnTo>
                    <a:pt x="69" y="199"/>
                  </a:lnTo>
                  <a:lnTo>
                    <a:pt x="69" y="198"/>
                  </a:lnTo>
                  <a:lnTo>
                    <a:pt x="69" y="196"/>
                  </a:lnTo>
                  <a:lnTo>
                    <a:pt x="69" y="194"/>
                  </a:lnTo>
                  <a:lnTo>
                    <a:pt x="71" y="194"/>
                  </a:lnTo>
                  <a:lnTo>
                    <a:pt x="71" y="192"/>
                  </a:lnTo>
                  <a:lnTo>
                    <a:pt x="73" y="192"/>
                  </a:lnTo>
                  <a:lnTo>
                    <a:pt x="75" y="192"/>
                  </a:lnTo>
                  <a:lnTo>
                    <a:pt x="77" y="192"/>
                  </a:lnTo>
                  <a:lnTo>
                    <a:pt x="75" y="192"/>
                  </a:lnTo>
                  <a:lnTo>
                    <a:pt x="75" y="190"/>
                  </a:lnTo>
                  <a:lnTo>
                    <a:pt x="73" y="190"/>
                  </a:lnTo>
                  <a:lnTo>
                    <a:pt x="75" y="190"/>
                  </a:lnTo>
                  <a:lnTo>
                    <a:pt x="75" y="188"/>
                  </a:lnTo>
                  <a:lnTo>
                    <a:pt x="77" y="188"/>
                  </a:lnTo>
                  <a:lnTo>
                    <a:pt x="77" y="186"/>
                  </a:lnTo>
                  <a:lnTo>
                    <a:pt x="78" y="186"/>
                  </a:lnTo>
                  <a:lnTo>
                    <a:pt x="78" y="184"/>
                  </a:lnTo>
                  <a:lnTo>
                    <a:pt x="80" y="184"/>
                  </a:lnTo>
                  <a:lnTo>
                    <a:pt x="78" y="184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80" y="184"/>
                  </a:lnTo>
                  <a:lnTo>
                    <a:pt x="80" y="182"/>
                  </a:lnTo>
                  <a:lnTo>
                    <a:pt x="82" y="182"/>
                  </a:lnTo>
                  <a:lnTo>
                    <a:pt x="84" y="182"/>
                  </a:lnTo>
                  <a:lnTo>
                    <a:pt x="82" y="182"/>
                  </a:lnTo>
                  <a:lnTo>
                    <a:pt x="84" y="182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84" y="180"/>
                  </a:lnTo>
                  <a:lnTo>
                    <a:pt x="82" y="180"/>
                  </a:lnTo>
                  <a:lnTo>
                    <a:pt x="84" y="180"/>
                  </a:lnTo>
                  <a:lnTo>
                    <a:pt x="86" y="180"/>
                  </a:lnTo>
                  <a:lnTo>
                    <a:pt x="84" y="180"/>
                  </a:lnTo>
                  <a:lnTo>
                    <a:pt x="86" y="180"/>
                  </a:lnTo>
                  <a:lnTo>
                    <a:pt x="84" y="180"/>
                  </a:lnTo>
                  <a:lnTo>
                    <a:pt x="86" y="180"/>
                  </a:lnTo>
                  <a:lnTo>
                    <a:pt x="86" y="178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0" y="178"/>
                  </a:lnTo>
                  <a:lnTo>
                    <a:pt x="90" y="176"/>
                  </a:lnTo>
                  <a:lnTo>
                    <a:pt x="92" y="176"/>
                  </a:lnTo>
                  <a:lnTo>
                    <a:pt x="94" y="176"/>
                  </a:lnTo>
                  <a:lnTo>
                    <a:pt x="94" y="174"/>
                  </a:lnTo>
                  <a:lnTo>
                    <a:pt x="94" y="173"/>
                  </a:lnTo>
                  <a:lnTo>
                    <a:pt x="96" y="173"/>
                  </a:lnTo>
                  <a:lnTo>
                    <a:pt x="96" y="171"/>
                  </a:lnTo>
                  <a:lnTo>
                    <a:pt x="96" y="173"/>
                  </a:lnTo>
                  <a:lnTo>
                    <a:pt x="94" y="173"/>
                  </a:lnTo>
                  <a:lnTo>
                    <a:pt x="94" y="171"/>
                  </a:lnTo>
                  <a:lnTo>
                    <a:pt x="94" y="173"/>
                  </a:lnTo>
                  <a:lnTo>
                    <a:pt x="92" y="173"/>
                  </a:lnTo>
                  <a:lnTo>
                    <a:pt x="90" y="173"/>
                  </a:lnTo>
                  <a:lnTo>
                    <a:pt x="88" y="173"/>
                  </a:lnTo>
                  <a:lnTo>
                    <a:pt x="88" y="174"/>
                  </a:lnTo>
                  <a:lnTo>
                    <a:pt x="88" y="173"/>
                  </a:lnTo>
                  <a:lnTo>
                    <a:pt x="88" y="174"/>
                  </a:lnTo>
                  <a:lnTo>
                    <a:pt x="86" y="174"/>
                  </a:lnTo>
                  <a:lnTo>
                    <a:pt x="84" y="174"/>
                  </a:lnTo>
                  <a:lnTo>
                    <a:pt x="82" y="174"/>
                  </a:lnTo>
                  <a:lnTo>
                    <a:pt x="84" y="174"/>
                  </a:lnTo>
                  <a:lnTo>
                    <a:pt x="82" y="174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82" y="176"/>
                  </a:lnTo>
                  <a:lnTo>
                    <a:pt x="80" y="176"/>
                  </a:lnTo>
                  <a:lnTo>
                    <a:pt x="78" y="176"/>
                  </a:lnTo>
                  <a:lnTo>
                    <a:pt x="78" y="178"/>
                  </a:lnTo>
                  <a:lnTo>
                    <a:pt x="77" y="178"/>
                  </a:lnTo>
                  <a:lnTo>
                    <a:pt x="77" y="180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5" y="180"/>
                  </a:lnTo>
                  <a:lnTo>
                    <a:pt x="77" y="180"/>
                  </a:lnTo>
                  <a:lnTo>
                    <a:pt x="75" y="180"/>
                  </a:lnTo>
                  <a:lnTo>
                    <a:pt x="77" y="182"/>
                  </a:lnTo>
                  <a:lnTo>
                    <a:pt x="77" y="180"/>
                  </a:lnTo>
                  <a:lnTo>
                    <a:pt x="77" y="182"/>
                  </a:lnTo>
                  <a:lnTo>
                    <a:pt x="75" y="182"/>
                  </a:lnTo>
                  <a:lnTo>
                    <a:pt x="75" y="180"/>
                  </a:lnTo>
                  <a:lnTo>
                    <a:pt x="73" y="180"/>
                  </a:lnTo>
                  <a:lnTo>
                    <a:pt x="71" y="180"/>
                  </a:lnTo>
                  <a:lnTo>
                    <a:pt x="71" y="182"/>
                  </a:lnTo>
                  <a:lnTo>
                    <a:pt x="69" y="182"/>
                  </a:lnTo>
                  <a:lnTo>
                    <a:pt x="67" y="182"/>
                  </a:lnTo>
                  <a:lnTo>
                    <a:pt x="67" y="180"/>
                  </a:lnTo>
                  <a:lnTo>
                    <a:pt x="69" y="180"/>
                  </a:lnTo>
                  <a:lnTo>
                    <a:pt x="67" y="180"/>
                  </a:lnTo>
                  <a:lnTo>
                    <a:pt x="67" y="182"/>
                  </a:lnTo>
                  <a:lnTo>
                    <a:pt x="65" y="182"/>
                  </a:lnTo>
                  <a:lnTo>
                    <a:pt x="67" y="182"/>
                  </a:lnTo>
                  <a:lnTo>
                    <a:pt x="65" y="182"/>
                  </a:lnTo>
                  <a:lnTo>
                    <a:pt x="67" y="182"/>
                  </a:lnTo>
                  <a:lnTo>
                    <a:pt x="65" y="182"/>
                  </a:lnTo>
                  <a:lnTo>
                    <a:pt x="65" y="184"/>
                  </a:lnTo>
                  <a:lnTo>
                    <a:pt x="63" y="184"/>
                  </a:lnTo>
                  <a:lnTo>
                    <a:pt x="61" y="184"/>
                  </a:lnTo>
                  <a:lnTo>
                    <a:pt x="61" y="186"/>
                  </a:lnTo>
                  <a:lnTo>
                    <a:pt x="59" y="186"/>
                  </a:lnTo>
                  <a:lnTo>
                    <a:pt x="61" y="186"/>
                  </a:lnTo>
                  <a:lnTo>
                    <a:pt x="59" y="186"/>
                  </a:lnTo>
                  <a:lnTo>
                    <a:pt x="59" y="188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7" y="188"/>
                  </a:lnTo>
                  <a:lnTo>
                    <a:pt x="57" y="190"/>
                  </a:lnTo>
                  <a:lnTo>
                    <a:pt x="57" y="188"/>
                  </a:lnTo>
                  <a:lnTo>
                    <a:pt x="55" y="188"/>
                  </a:lnTo>
                  <a:lnTo>
                    <a:pt x="55" y="190"/>
                  </a:lnTo>
                  <a:lnTo>
                    <a:pt x="54" y="190"/>
                  </a:lnTo>
                  <a:lnTo>
                    <a:pt x="52" y="190"/>
                  </a:lnTo>
                  <a:lnTo>
                    <a:pt x="52" y="188"/>
                  </a:lnTo>
                  <a:lnTo>
                    <a:pt x="52" y="190"/>
                  </a:lnTo>
                  <a:lnTo>
                    <a:pt x="50" y="190"/>
                  </a:lnTo>
                  <a:lnTo>
                    <a:pt x="50" y="192"/>
                  </a:lnTo>
                  <a:lnTo>
                    <a:pt x="48" y="192"/>
                  </a:lnTo>
                  <a:lnTo>
                    <a:pt x="48" y="190"/>
                  </a:lnTo>
                  <a:lnTo>
                    <a:pt x="48" y="192"/>
                  </a:lnTo>
                  <a:lnTo>
                    <a:pt x="46" y="192"/>
                  </a:lnTo>
                  <a:lnTo>
                    <a:pt x="48" y="192"/>
                  </a:lnTo>
                  <a:lnTo>
                    <a:pt x="46" y="192"/>
                  </a:lnTo>
                  <a:lnTo>
                    <a:pt x="44" y="192"/>
                  </a:lnTo>
                  <a:lnTo>
                    <a:pt x="44" y="194"/>
                  </a:lnTo>
                  <a:lnTo>
                    <a:pt x="42" y="194"/>
                  </a:lnTo>
                  <a:lnTo>
                    <a:pt x="42" y="196"/>
                  </a:lnTo>
                  <a:lnTo>
                    <a:pt x="42" y="198"/>
                  </a:lnTo>
                  <a:lnTo>
                    <a:pt x="42" y="199"/>
                  </a:lnTo>
                  <a:lnTo>
                    <a:pt x="44" y="199"/>
                  </a:lnTo>
                  <a:lnTo>
                    <a:pt x="42" y="199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42" y="201"/>
                  </a:lnTo>
                  <a:lnTo>
                    <a:pt x="40" y="201"/>
                  </a:lnTo>
                  <a:lnTo>
                    <a:pt x="40" y="199"/>
                  </a:lnTo>
                  <a:lnTo>
                    <a:pt x="40" y="201"/>
                  </a:lnTo>
                  <a:lnTo>
                    <a:pt x="40" y="199"/>
                  </a:lnTo>
                  <a:lnTo>
                    <a:pt x="38" y="199"/>
                  </a:lnTo>
                  <a:lnTo>
                    <a:pt x="40" y="199"/>
                  </a:lnTo>
                  <a:lnTo>
                    <a:pt x="38" y="199"/>
                  </a:lnTo>
                  <a:lnTo>
                    <a:pt x="36" y="199"/>
                  </a:lnTo>
                  <a:lnTo>
                    <a:pt x="36" y="201"/>
                  </a:lnTo>
                  <a:lnTo>
                    <a:pt x="34" y="201"/>
                  </a:lnTo>
                  <a:lnTo>
                    <a:pt x="34" y="203"/>
                  </a:lnTo>
                  <a:lnTo>
                    <a:pt x="32" y="203"/>
                  </a:lnTo>
                  <a:lnTo>
                    <a:pt x="32" y="201"/>
                  </a:lnTo>
                  <a:lnTo>
                    <a:pt x="32" y="199"/>
                  </a:lnTo>
                  <a:lnTo>
                    <a:pt x="32" y="198"/>
                  </a:lnTo>
                  <a:lnTo>
                    <a:pt x="30" y="198"/>
                  </a:lnTo>
                  <a:lnTo>
                    <a:pt x="32" y="198"/>
                  </a:lnTo>
                  <a:lnTo>
                    <a:pt x="32" y="196"/>
                  </a:lnTo>
                  <a:lnTo>
                    <a:pt x="32" y="194"/>
                  </a:lnTo>
                  <a:lnTo>
                    <a:pt x="34" y="194"/>
                  </a:lnTo>
                  <a:lnTo>
                    <a:pt x="34" y="192"/>
                  </a:lnTo>
                  <a:lnTo>
                    <a:pt x="36" y="192"/>
                  </a:lnTo>
                  <a:lnTo>
                    <a:pt x="34" y="192"/>
                  </a:lnTo>
                  <a:lnTo>
                    <a:pt x="32" y="192"/>
                  </a:lnTo>
                  <a:lnTo>
                    <a:pt x="32" y="194"/>
                  </a:lnTo>
                  <a:lnTo>
                    <a:pt x="32" y="192"/>
                  </a:lnTo>
                  <a:lnTo>
                    <a:pt x="34" y="192"/>
                  </a:lnTo>
                  <a:lnTo>
                    <a:pt x="34" y="190"/>
                  </a:lnTo>
                  <a:lnTo>
                    <a:pt x="36" y="190"/>
                  </a:lnTo>
                  <a:lnTo>
                    <a:pt x="36" y="188"/>
                  </a:lnTo>
                  <a:lnTo>
                    <a:pt x="36" y="186"/>
                  </a:lnTo>
                  <a:lnTo>
                    <a:pt x="38" y="186"/>
                  </a:lnTo>
                  <a:lnTo>
                    <a:pt x="38" y="184"/>
                  </a:lnTo>
                  <a:lnTo>
                    <a:pt x="38" y="182"/>
                  </a:lnTo>
                  <a:lnTo>
                    <a:pt x="40" y="182"/>
                  </a:lnTo>
                  <a:lnTo>
                    <a:pt x="40" y="180"/>
                  </a:lnTo>
                  <a:lnTo>
                    <a:pt x="40" y="178"/>
                  </a:lnTo>
                  <a:lnTo>
                    <a:pt x="42" y="178"/>
                  </a:lnTo>
                  <a:lnTo>
                    <a:pt x="42" y="176"/>
                  </a:lnTo>
                  <a:lnTo>
                    <a:pt x="42" y="174"/>
                  </a:lnTo>
                  <a:lnTo>
                    <a:pt x="44" y="174"/>
                  </a:lnTo>
                  <a:lnTo>
                    <a:pt x="44" y="173"/>
                  </a:lnTo>
                  <a:lnTo>
                    <a:pt x="44" y="171"/>
                  </a:lnTo>
                  <a:lnTo>
                    <a:pt x="42" y="171"/>
                  </a:lnTo>
                  <a:lnTo>
                    <a:pt x="42" y="169"/>
                  </a:lnTo>
                  <a:lnTo>
                    <a:pt x="44" y="169"/>
                  </a:lnTo>
                  <a:lnTo>
                    <a:pt x="44" y="167"/>
                  </a:lnTo>
                  <a:lnTo>
                    <a:pt x="44" y="165"/>
                  </a:lnTo>
                  <a:lnTo>
                    <a:pt x="44" y="163"/>
                  </a:lnTo>
                  <a:lnTo>
                    <a:pt x="46" y="163"/>
                  </a:lnTo>
                  <a:lnTo>
                    <a:pt x="46" y="165"/>
                  </a:lnTo>
                  <a:lnTo>
                    <a:pt x="46" y="167"/>
                  </a:lnTo>
                  <a:lnTo>
                    <a:pt x="48" y="167"/>
                  </a:lnTo>
                  <a:lnTo>
                    <a:pt x="48" y="165"/>
                  </a:lnTo>
                  <a:lnTo>
                    <a:pt x="48" y="163"/>
                  </a:lnTo>
                  <a:lnTo>
                    <a:pt x="48" y="161"/>
                  </a:lnTo>
                  <a:lnTo>
                    <a:pt x="46" y="161"/>
                  </a:lnTo>
                  <a:lnTo>
                    <a:pt x="46" y="159"/>
                  </a:lnTo>
                  <a:lnTo>
                    <a:pt x="46" y="157"/>
                  </a:lnTo>
                  <a:lnTo>
                    <a:pt x="48" y="157"/>
                  </a:lnTo>
                  <a:lnTo>
                    <a:pt x="48" y="155"/>
                  </a:lnTo>
                  <a:lnTo>
                    <a:pt x="48" y="153"/>
                  </a:lnTo>
                  <a:lnTo>
                    <a:pt x="48" y="151"/>
                  </a:lnTo>
                  <a:lnTo>
                    <a:pt x="48" y="150"/>
                  </a:lnTo>
                  <a:lnTo>
                    <a:pt x="52" y="148"/>
                  </a:lnTo>
                  <a:lnTo>
                    <a:pt x="52" y="146"/>
                  </a:lnTo>
                  <a:lnTo>
                    <a:pt x="54" y="146"/>
                  </a:lnTo>
                  <a:lnTo>
                    <a:pt x="55" y="146"/>
                  </a:lnTo>
                  <a:lnTo>
                    <a:pt x="57" y="146"/>
                  </a:lnTo>
                  <a:lnTo>
                    <a:pt x="59" y="146"/>
                  </a:lnTo>
                  <a:lnTo>
                    <a:pt x="59" y="148"/>
                  </a:lnTo>
                  <a:lnTo>
                    <a:pt x="61" y="148"/>
                  </a:lnTo>
                  <a:lnTo>
                    <a:pt x="63" y="148"/>
                  </a:lnTo>
                  <a:lnTo>
                    <a:pt x="63" y="150"/>
                  </a:lnTo>
                  <a:lnTo>
                    <a:pt x="65" y="150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5" y="148"/>
                  </a:lnTo>
                  <a:lnTo>
                    <a:pt x="65" y="150"/>
                  </a:lnTo>
                  <a:lnTo>
                    <a:pt x="67" y="150"/>
                  </a:lnTo>
                  <a:lnTo>
                    <a:pt x="67" y="148"/>
                  </a:lnTo>
                  <a:lnTo>
                    <a:pt x="69" y="148"/>
                  </a:lnTo>
                  <a:lnTo>
                    <a:pt x="69" y="150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3" y="148"/>
                  </a:lnTo>
                  <a:lnTo>
                    <a:pt x="71" y="148"/>
                  </a:lnTo>
                  <a:lnTo>
                    <a:pt x="71" y="150"/>
                  </a:lnTo>
                  <a:lnTo>
                    <a:pt x="71" y="148"/>
                  </a:lnTo>
                  <a:lnTo>
                    <a:pt x="71" y="146"/>
                  </a:lnTo>
                  <a:lnTo>
                    <a:pt x="73" y="146"/>
                  </a:lnTo>
                  <a:lnTo>
                    <a:pt x="75" y="146"/>
                  </a:lnTo>
                  <a:lnTo>
                    <a:pt x="75" y="144"/>
                  </a:lnTo>
                  <a:lnTo>
                    <a:pt x="77" y="144"/>
                  </a:lnTo>
                  <a:lnTo>
                    <a:pt x="78" y="144"/>
                  </a:lnTo>
                  <a:lnTo>
                    <a:pt x="80" y="144"/>
                  </a:lnTo>
                  <a:lnTo>
                    <a:pt x="78" y="144"/>
                  </a:lnTo>
                  <a:lnTo>
                    <a:pt x="78" y="146"/>
                  </a:lnTo>
                  <a:lnTo>
                    <a:pt x="80" y="146"/>
                  </a:lnTo>
                  <a:lnTo>
                    <a:pt x="80" y="144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0" y="146"/>
                  </a:lnTo>
                  <a:lnTo>
                    <a:pt x="78" y="146"/>
                  </a:lnTo>
                  <a:lnTo>
                    <a:pt x="78" y="148"/>
                  </a:lnTo>
                  <a:lnTo>
                    <a:pt x="78" y="146"/>
                  </a:lnTo>
                  <a:lnTo>
                    <a:pt x="78" y="148"/>
                  </a:lnTo>
                  <a:lnTo>
                    <a:pt x="77" y="148"/>
                  </a:lnTo>
                  <a:lnTo>
                    <a:pt x="77" y="146"/>
                  </a:lnTo>
                  <a:lnTo>
                    <a:pt x="77" y="148"/>
                  </a:lnTo>
                  <a:lnTo>
                    <a:pt x="75" y="148"/>
                  </a:lnTo>
                  <a:lnTo>
                    <a:pt x="77" y="148"/>
                  </a:lnTo>
                  <a:lnTo>
                    <a:pt x="75" y="148"/>
                  </a:lnTo>
                  <a:lnTo>
                    <a:pt x="77" y="148"/>
                  </a:lnTo>
                  <a:lnTo>
                    <a:pt x="78" y="148"/>
                  </a:lnTo>
                  <a:lnTo>
                    <a:pt x="80" y="148"/>
                  </a:lnTo>
                  <a:lnTo>
                    <a:pt x="82" y="148"/>
                  </a:lnTo>
                  <a:lnTo>
                    <a:pt x="82" y="146"/>
                  </a:lnTo>
                  <a:lnTo>
                    <a:pt x="80" y="146"/>
                  </a:lnTo>
                  <a:lnTo>
                    <a:pt x="82" y="146"/>
                  </a:lnTo>
                  <a:lnTo>
                    <a:pt x="84" y="146"/>
                  </a:lnTo>
                  <a:lnTo>
                    <a:pt x="86" y="146"/>
                  </a:lnTo>
                  <a:lnTo>
                    <a:pt x="86" y="144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88" y="144"/>
                  </a:lnTo>
                  <a:lnTo>
                    <a:pt x="88" y="142"/>
                  </a:lnTo>
                  <a:lnTo>
                    <a:pt x="88" y="144"/>
                  </a:lnTo>
                  <a:lnTo>
                    <a:pt x="90" y="144"/>
                  </a:lnTo>
                  <a:lnTo>
                    <a:pt x="88" y="144"/>
                  </a:lnTo>
                  <a:lnTo>
                    <a:pt x="88" y="146"/>
                  </a:lnTo>
                  <a:lnTo>
                    <a:pt x="88" y="148"/>
                  </a:lnTo>
                  <a:lnTo>
                    <a:pt x="86" y="148"/>
                  </a:lnTo>
                  <a:lnTo>
                    <a:pt x="84" y="148"/>
                  </a:lnTo>
                  <a:lnTo>
                    <a:pt x="86" y="148"/>
                  </a:lnTo>
                  <a:lnTo>
                    <a:pt x="86" y="150"/>
                  </a:lnTo>
                  <a:lnTo>
                    <a:pt x="84" y="150"/>
                  </a:lnTo>
                  <a:lnTo>
                    <a:pt x="86" y="150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88" y="150"/>
                  </a:lnTo>
                  <a:lnTo>
                    <a:pt x="88" y="148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90" y="148"/>
                  </a:lnTo>
                  <a:lnTo>
                    <a:pt x="92" y="148"/>
                  </a:lnTo>
                  <a:lnTo>
                    <a:pt x="92" y="146"/>
                  </a:lnTo>
                  <a:lnTo>
                    <a:pt x="92" y="144"/>
                  </a:lnTo>
                  <a:lnTo>
                    <a:pt x="94" y="144"/>
                  </a:lnTo>
                  <a:lnTo>
                    <a:pt x="92" y="144"/>
                  </a:lnTo>
                  <a:lnTo>
                    <a:pt x="92" y="146"/>
                  </a:lnTo>
                  <a:lnTo>
                    <a:pt x="94" y="146"/>
                  </a:lnTo>
                  <a:lnTo>
                    <a:pt x="94" y="144"/>
                  </a:lnTo>
                  <a:lnTo>
                    <a:pt x="96" y="144"/>
                  </a:lnTo>
                  <a:lnTo>
                    <a:pt x="96" y="142"/>
                  </a:lnTo>
                  <a:lnTo>
                    <a:pt x="98" y="142"/>
                  </a:lnTo>
                  <a:lnTo>
                    <a:pt x="96" y="142"/>
                  </a:lnTo>
                  <a:lnTo>
                    <a:pt x="94" y="142"/>
                  </a:lnTo>
                  <a:lnTo>
                    <a:pt x="94" y="140"/>
                  </a:lnTo>
                  <a:lnTo>
                    <a:pt x="96" y="140"/>
                  </a:lnTo>
                  <a:lnTo>
                    <a:pt x="98" y="140"/>
                  </a:lnTo>
                  <a:lnTo>
                    <a:pt x="100" y="140"/>
                  </a:lnTo>
                  <a:lnTo>
                    <a:pt x="100" y="138"/>
                  </a:lnTo>
                  <a:lnTo>
                    <a:pt x="102" y="138"/>
                  </a:lnTo>
                  <a:lnTo>
                    <a:pt x="103" y="138"/>
                  </a:lnTo>
                  <a:lnTo>
                    <a:pt x="105" y="138"/>
                  </a:lnTo>
                  <a:lnTo>
                    <a:pt x="107" y="138"/>
                  </a:lnTo>
                  <a:lnTo>
                    <a:pt x="107" y="136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4"/>
                  </a:lnTo>
                  <a:lnTo>
                    <a:pt x="113" y="134"/>
                  </a:lnTo>
                  <a:lnTo>
                    <a:pt x="111" y="134"/>
                  </a:lnTo>
                  <a:lnTo>
                    <a:pt x="111" y="136"/>
                  </a:lnTo>
                  <a:lnTo>
                    <a:pt x="113" y="136"/>
                  </a:lnTo>
                  <a:lnTo>
                    <a:pt x="111" y="136"/>
                  </a:lnTo>
                  <a:lnTo>
                    <a:pt x="113" y="136"/>
                  </a:lnTo>
                  <a:lnTo>
                    <a:pt x="111" y="136"/>
                  </a:lnTo>
                  <a:lnTo>
                    <a:pt x="109" y="136"/>
                  </a:lnTo>
                  <a:lnTo>
                    <a:pt x="111" y="136"/>
                  </a:lnTo>
                  <a:lnTo>
                    <a:pt x="111" y="138"/>
                  </a:lnTo>
                  <a:lnTo>
                    <a:pt x="113" y="138"/>
                  </a:lnTo>
                  <a:lnTo>
                    <a:pt x="113" y="136"/>
                  </a:lnTo>
                  <a:lnTo>
                    <a:pt x="115" y="136"/>
                  </a:lnTo>
                  <a:lnTo>
                    <a:pt x="117" y="136"/>
                  </a:lnTo>
                  <a:lnTo>
                    <a:pt x="117" y="138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3" y="140"/>
                  </a:lnTo>
                  <a:lnTo>
                    <a:pt x="113" y="142"/>
                  </a:lnTo>
                  <a:lnTo>
                    <a:pt x="113" y="140"/>
                  </a:lnTo>
                  <a:lnTo>
                    <a:pt x="113" y="142"/>
                  </a:lnTo>
                  <a:lnTo>
                    <a:pt x="111" y="142"/>
                  </a:lnTo>
                  <a:lnTo>
                    <a:pt x="111" y="144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13" y="144"/>
                  </a:lnTo>
                  <a:lnTo>
                    <a:pt x="111" y="144"/>
                  </a:lnTo>
                  <a:lnTo>
                    <a:pt x="113" y="144"/>
                  </a:lnTo>
                  <a:lnTo>
                    <a:pt x="113" y="142"/>
                  </a:lnTo>
                  <a:lnTo>
                    <a:pt x="115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17" y="142"/>
                  </a:lnTo>
                  <a:lnTo>
                    <a:pt x="119" y="142"/>
                  </a:lnTo>
                  <a:lnTo>
                    <a:pt x="119" y="140"/>
                  </a:lnTo>
                  <a:lnTo>
                    <a:pt x="117" y="140"/>
                  </a:lnTo>
                  <a:lnTo>
                    <a:pt x="119" y="140"/>
                  </a:lnTo>
                  <a:lnTo>
                    <a:pt x="117" y="140"/>
                  </a:lnTo>
                  <a:lnTo>
                    <a:pt x="117" y="142"/>
                  </a:lnTo>
                  <a:lnTo>
                    <a:pt x="117" y="140"/>
                  </a:lnTo>
                  <a:lnTo>
                    <a:pt x="115" y="140"/>
                  </a:lnTo>
                  <a:lnTo>
                    <a:pt x="115" y="138"/>
                  </a:lnTo>
                  <a:lnTo>
                    <a:pt x="115" y="140"/>
                  </a:lnTo>
                  <a:lnTo>
                    <a:pt x="115" y="138"/>
                  </a:lnTo>
                  <a:lnTo>
                    <a:pt x="117" y="138"/>
                  </a:lnTo>
                  <a:lnTo>
                    <a:pt x="115" y="138"/>
                  </a:lnTo>
                  <a:lnTo>
                    <a:pt x="117" y="138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7" y="140"/>
                  </a:lnTo>
                  <a:lnTo>
                    <a:pt x="117" y="138"/>
                  </a:lnTo>
                  <a:lnTo>
                    <a:pt x="119" y="138"/>
                  </a:lnTo>
                  <a:lnTo>
                    <a:pt x="119" y="136"/>
                  </a:lnTo>
                  <a:lnTo>
                    <a:pt x="121" y="136"/>
                  </a:lnTo>
                  <a:lnTo>
                    <a:pt x="121" y="138"/>
                  </a:lnTo>
                  <a:lnTo>
                    <a:pt x="119" y="138"/>
                  </a:lnTo>
                  <a:lnTo>
                    <a:pt x="121" y="138"/>
                  </a:lnTo>
                  <a:lnTo>
                    <a:pt x="119" y="138"/>
                  </a:lnTo>
                  <a:lnTo>
                    <a:pt x="121" y="138"/>
                  </a:lnTo>
                  <a:lnTo>
                    <a:pt x="121" y="136"/>
                  </a:lnTo>
                  <a:lnTo>
                    <a:pt x="121" y="138"/>
                  </a:lnTo>
                  <a:lnTo>
                    <a:pt x="121" y="136"/>
                  </a:lnTo>
                  <a:lnTo>
                    <a:pt x="121" y="138"/>
                  </a:lnTo>
                  <a:lnTo>
                    <a:pt x="121" y="136"/>
                  </a:lnTo>
                  <a:lnTo>
                    <a:pt x="121" y="138"/>
                  </a:lnTo>
                  <a:lnTo>
                    <a:pt x="123" y="138"/>
                  </a:lnTo>
                  <a:lnTo>
                    <a:pt x="121" y="138"/>
                  </a:lnTo>
                  <a:lnTo>
                    <a:pt x="123" y="138"/>
                  </a:lnTo>
                  <a:lnTo>
                    <a:pt x="123" y="136"/>
                  </a:lnTo>
                  <a:lnTo>
                    <a:pt x="123" y="138"/>
                  </a:lnTo>
                  <a:lnTo>
                    <a:pt x="121" y="138"/>
                  </a:lnTo>
                  <a:lnTo>
                    <a:pt x="123" y="138"/>
                  </a:lnTo>
                  <a:lnTo>
                    <a:pt x="123" y="136"/>
                  </a:lnTo>
                  <a:lnTo>
                    <a:pt x="125" y="136"/>
                  </a:lnTo>
                  <a:lnTo>
                    <a:pt x="125" y="134"/>
                  </a:lnTo>
                  <a:lnTo>
                    <a:pt x="126" y="134"/>
                  </a:lnTo>
                  <a:lnTo>
                    <a:pt x="128" y="134"/>
                  </a:lnTo>
                  <a:lnTo>
                    <a:pt x="128" y="132"/>
                  </a:lnTo>
                  <a:lnTo>
                    <a:pt x="130" y="132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30" y="130"/>
                  </a:lnTo>
                  <a:lnTo>
                    <a:pt x="130" y="128"/>
                  </a:lnTo>
                  <a:lnTo>
                    <a:pt x="132" y="128"/>
                  </a:lnTo>
                  <a:lnTo>
                    <a:pt x="132" y="126"/>
                  </a:lnTo>
                  <a:lnTo>
                    <a:pt x="132" y="125"/>
                  </a:lnTo>
                  <a:lnTo>
                    <a:pt x="134" y="125"/>
                  </a:lnTo>
                  <a:lnTo>
                    <a:pt x="134" y="123"/>
                  </a:lnTo>
                  <a:lnTo>
                    <a:pt x="136" y="123"/>
                  </a:lnTo>
                  <a:lnTo>
                    <a:pt x="136" y="121"/>
                  </a:lnTo>
                  <a:lnTo>
                    <a:pt x="136" y="119"/>
                  </a:lnTo>
                  <a:lnTo>
                    <a:pt x="136" y="117"/>
                  </a:lnTo>
                  <a:lnTo>
                    <a:pt x="138" y="117"/>
                  </a:lnTo>
                  <a:lnTo>
                    <a:pt x="138" y="115"/>
                  </a:lnTo>
                  <a:lnTo>
                    <a:pt x="138" y="113"/>
                  </a:lnTo>
                  <a:lnTo>
                    <a:pt x="140" y="113"/>
                  </a:lnTo>
                  <a:lnTo>
                    <a:pt x="140" y="111"/>
                  </a:lnTo>
                  <a:lnTo>
                    <a:pt x="140" y="113"/>
                  </a:lnTo>
                  <a:close/>
                  <a:moveTo>
                    <a:pt x="75" y="150"/>
                  </a:moveTo>
                  <a:lnTo>
                    <a:pt x="75" y="148"/>
                  </a:lnTo>
                  <a:lnTo>
                    <a:pt x="75" y="150"/>
                  </a:lnTo>
                  <a:lnTo>
                    <a:pt x="75" y="148"/>
                  </a:lnTo>
                  <a:lnTo>
                    <a:pt x="75" y="150"/>
                  </a:lnTo>
                  <a:close/>
                  <a:moveTo>
                    <a:pt x="65" y="150"/>
                  </a:moveTo>
                  <a:lnTo>
                    <a:pt x="63" y="150"/>
                  </a:lnTo>
                  <a:lnTo>
                    <a:pt x="65" y="150"/>
                  </a:lnTo>
                  <a:close/>
                  <a:moveTo>
                    <a:pt x="173" y="132"/>
                  </a:moveTo>
                  <a:lnTo>
                    <a:pt x="173" y="130"/>
                  </a:lnTo>
                  <a:lnTo>
                    <a:pt x="173" y="132"/>
                  </a:lnTo>
                  <a:close/>
                  <a:moveTo>
                    <a:pt x="46" y="322"/>
                  </a:moveTo>
                  <a:lnTo>
                    <a:pt x="46" y="324"/>
                  </a:lnTo>
                  <a:lnTo>
                    <a:pt x="46" y="322"/>
                  </a:lnTo>
                  <a:close/>
                  <a:moveTo>
                    <a:pt x="165" y="17"/>
                  </a:moveTo>
                  <a:lnTo>
                    <a:pt x="167" y="17"/>
                  </a:lnTo>
                  <a:lnTo>
                    <a:pt x="167" y="19"/>
                  </a:lnTo>
                  <a:lnTo>
                    <a:pt x="165" y="19"/>
                  </a:lnTo>
                  <a:lnTo>
                    <a:pt x="167" y="19"/>
                  </a:lnTo>
                  <a:lnTo>
                    <a:pt x="165" y="21"/>
                  </a:lnTo>
                  <a:lnTo>
                    <a:pt x="165" y="23"/>
                  </a:lnTo>
                  <a:lnTo>
                    <a:pt x="167" y="23"/>
                  </a:lnTo>
                  <a:lnTo>
                    <a:pt x="165" y="23"/>
                  </a:lnTo>
                  <a:lnTo>
                    <a:pt x="165" y="25"/>
                  </a:lnTo>
                  <a:lnTo>
                    <a:pt x="165" y="27"/>
                  </a:lnTo>
                  <a:lnTo>
                    <a:pt x="165" y="25"/>
                  </a:lnTo>
                  <a:lnTo>
                    <a:pt x="167" y="25"/>
                  </a:lnTo>
                  <a:lnTo>
                    <a:pt x="167" y="23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7" y="25"/>
                  </a:lnTo>
                  <a:lnTo>
                    <a:pt x="169" y="25"/>
                  </a:lnTo>
                  <a:lnTo>
                    <a:pt x="167" y="25"/>
                  </a:lnTo>
                  <a:lnTo>
                    <a:pt x="167" y="27"/>
                  </a:lnTo>
                  <a:lnTo>
                    <a:pt x="169" y="27"/>
                  </a:lnTo>
                  <a:lnTo>
                    <a:pt x="169" y="25"/>
                  </a:lnTo>
                  <a:lnTo>
                    <a:pt x="171" y="25"/>
                  </a:lnTo>
                  <a:lnTo>
                    <a:pt x="173" y="25"/>
                  </a:lnTo>
                  <a:lnTo>
                    <a:pt x="173" y="23"/>
                  </a:lnTo>
                  <a:lnTo>
                    <a:pt x="171" y="23"/>
                  </a:lnTo>
                  <a:lnTo>
                    <a:pt x="173" y="23"/>
                  </a:lnTo>
                  <a:lnTo>
                    <a:pt x="173" y="25"/>
                  </a:lnTo>
                  <a:lnTo>
                    <a:pt x="174" y="25"/>
                  </a:lnTo>
                  <a:lnTo>
                    <a:pt x="174" y="27"/>
                  </a:lnTo>
                  <a:lnTo>
                    <a:pt x="174" y="29"/>
                  </a:lnTo>
                  <a:lnTo>
                    <a:pt x="176" y="29"/>
                  </a:lnTo>
                  <a:lnTo>
                    <a:pt x="176" y="30"/>
                  </a:lnTo>
                  <a:lnTo>
                    <a:pt x="176" y="32"/>
                  </a:lnTo>
                  <a:lnTo>
                    <a:pt x="176" y="34"/>
                  </a:lnTo>
                  <a:lnTo>
                    <a:pt x="176" y="32"/>
                  </a:lnTo>
                  <a:lnTo>
                    <a:pt x="176" y="34"/>
                  </a:lnTo>
                  <a:lnTo>
                    <a:pt x="178" y="34"/>
                  </a:lnTo>
                  <a:lnTo>
                    <a:pt x="176" y="34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6" y="36"/>
                  </a:lnTo>
                  <a:lnTo>
                    <a:pt x="178" y="36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6" y="36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76" y="38"/>
                  </a:lnTo>
                  <a:lnTo>
                    <a:pt x="176" y="40"/>
                  </a:lnTo>
                  <a:lnTo>
                    <a:pt x="176" y="38"/>
                  </a:lnTo>
                  <a:lnTo>
                    <a:pt x="178" y="38"/>
                  </a:lnTo>
                  <a:lnTo>
                    <a:pt x="180" y="38"/>
                  </a:lnTo>
                  <a:lnTo>
                    <a:pt x="180" y="40"/>
                  </a:lnTo>
                  <a:lnTo>
                    <a:pt x="180" y="42"/>
                  </a:lnTo>
                  <a:lnTo>
                    <a:pt x="180" y="44"/>
                  </a:lnTo>
                  <a:lnTo>
                    <a:pt x="180" y="46"/>
                  </a:lnTo>
                  <a:lnTo>
                    <a:pt x="180" y="48"/>
                  </a:lnTo>
                  <a:lnTo>
                    <a:pt x="180" y="50"/>
                  </a:lnTo>
                  <a:lnTo>
                    <a:pt x="180" y="52"/>
                  </a:lnTo>
                  <a:lnTo>
                    <a:pt x="180" y="54"/>
                  </a:lnTo>
                  <a:lnTo>
                    <a:pt x="180" y="55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0" y="57"/>
                  </a:lnTo>
                  <a:lnTo>
                    <a:pt x="182" y="57"/>
                  </a:lnTo>
                  <a:lnTo>
                    <a:pt x="182" y="59"/>
                  </a:lnTo>
                  <a:lnTo>
                    <a:pt x="180" y="59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2" y="59"/>
                  </a:lnTo>
                  <a:lnTo>
                    <a:pt x="182" y="61"/>
                  </a:lnTo>
                  <a:lnTo>
                    <a:pt x="182" y="63"/>
                  </a:lnTo>
                  <a:lnTo>
                    <a:pt x="180" y="63"/>
                  </a:lnTo>
                  <a:lnTo>
                    <a:pt x="182" y="63"/>
                  </a:lnTo>
                  <a:lnTo>
                    <a:pt x="180" y="63"/>
                  </a:lnTo>
                  <a:lnTo>
                    <a:pt x="180" y="65"/>
                  </a:lnTo>
                  <a:lnTo>
                    <a:pt x="182" y="65"/>
                  </a:lnTo>
                  <a:lnTo>
                    <a:pt x="182" y="67"/>
                  </a:lnTo>
                  <a:lnTo>
                    <a:pt x="182" y="65"/>
                  </a:lnTo>
                  <a:lnTo>
                    <a:pt x="182" y="67"/>
                  </a:lnTo>
                  <a:lnTo>
                    <a:pt x="182" y="65"/>
                  </a:lnTo>
                  <a:lnTo>
                    <a:pt x="182" y="63"/>
                  </a:lnTo>
                  <a:lnTo>
                    <a:pt x="182" y="61"/>
                  </a:lnTo>
                  <a:lnTo>
                    <a:pt x="182" y="59"/>
                  </a:lnTo>
                  <a:lnTo>
                    <a:pt x="184" y="59"/>
                  </a:lnTo>
                  <a:lnTo>
                    <a:pt x="184" y="57"/>
                  </a:lnTo>
                  <a:lnTo>
                    <a:pt x="184" y="55"/>
                  </a:lnTo>
                  <a:lnTo>
                    <a:pt x="186" y="55"/>
                  </a:lnTo>
                  <a:lnTo>
                    <a:pt x="186" y="57"/>
                  </a:lnTo>
                  <a:lnTo>
                    <a:pt x="186" y="59"/>
                  </a:lnTo>
                  <a:lnTo>
                    <a:pt x="186" y="61"/>
                  </a:lnTo>
                  <a:lnTo>
                    <a:pt x="186" y="63"/>
                  </a:lnTo>
                  <a:lnTo>
                    <a:pt x="186" y="65"/>
                  </a:lnTo>
                  <a:lnTo>
                    <a:pt x="184" y="65"/>
                  </a:lnTo>
                  <a:lnTo>
                    <a:pt x="184" y="63"/>
                  </a:lnTo>
                  <a:lnTo>
                    <a:pt x="184" y="65"/>
                  </a:lnTo>
                  <a:lnTo>
                    <a:pt x="184" y="67"/>
                  </a:lnTo>
                  <a:lnTo>
                    <a:pt x="184" y="69"/>
                  </a:lnTo>
                  <a:lnTo>
                    <a:pt x="184" y="71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2" y="71"/>
                  </a:lnTo>
                  <a:lnTo>
                    <a:pt x="184" y="71"/>
                  </a:lnTo>
                  <a:lnTo>
                    <a:pt x="184" y="73"/>
                  </a:lnTo>
                  <a:lnTo>
                    <a:pt x="182" y="73"/>
                  </a:lnTo>
                  <a:lnTo>
                    <a:pt x="182" y="75"/>
                  </a:lnTo>
                  <a:lnTo>
                    <a:pt x="180" y="75"/>
                  </a:lnTo>
                  <a:lnTo>
                    <a:pt x="180" y="73"/>
                  </a:lnTo>
                  <a:lnTo>
                    <a:pt x="180" y="75"/>
                  </a:lnTo>
                  <a:lnTo>
                    <a:pt x="180" y="77"/>
                  </a:lnTo>
                  <a:lnTo>
                    <a:pt x="178" y="77"/>
                  </a:lnTo>
                  <a:lnTo>
                    <a:pt x="178" y="78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4" y="80"/>
                  </a:lnTo>
                  <a:lnTo>
                    <a:pt x="176" y="80"/>
                  </a:lnTo>
                  <a:lnTo>
                    <a:pt x="176" y="78"/>
                  </a:lnTo>
                  <a:lnTo>
                    <a:pt x="176" y="80"/>
                  </a:lnTo>
                  <a:lnTo>
                    <a:pt x="176" y="78"/>
                  </a:lnTo>
                  <a:lnTo>
                    <a:pt x="174" y="78"/>
                  </a:lnTo>
                  <a:lnTo>
                    <a:pt x="174" y="80"/>
                  </a:lnTo>
                  <a:lnTo>
                    <a:pt x="174" y="82"/>
                  </a:lnTo>
                  <a:lnTo>
                    <a:pt x="174" y="84"/>
                  </a:lnTo>
                  <a:lnTo>
                    <a:pt x="173" y="84"/>
                  </a:lnTo>
                  <a:lnTo>
                    <a:pt x="174" y="84"/>
                  </a:lnTo>
                  <a:lnTo>
                    <a:pt x="173" y="84"/>
                  </a:lnTo>
                  <a:lnTo>
                    <a:pt x="173" y="86"/>
                  </a:lnTo>
                  <a:lnTo>
                    <a:pt x="174" y="86"/>
                  </a:lnTo>
                  <a:lnTo>
                    <a:pt x="173" y="86"/>
                  </a:lnTo>
                  <a:lnTo>
                    <a:pt x="174" y="86"/>
                  </a:lnTo>
                  <a:lnTo>
                    <a:pt x="174" y="88"/>
                  </a:lnTo>
                  <a:lnTo>
                    <a:pt x="173" y="88"/>
                  </a:lnTo>
                  <a:lnTo>
                    <a:pt x="173" y="90"/>
                  </a:lnTo>
                  <a:lnTo>
                    <a:pt x="171" y="90"/>
                  </a:lnTo>
                  <a:lnTo>
                    <a:pt x="171" y="92"/>
                  </a:lnTo>
                  <a:lnTo>
                    <a:pt x="169" y="92"/>
                  </a:lnTo>
                  <a:lnTo>
                    <a:pt x="169" y="90"/>
                  </a:lnTo>
                  <a:lnTo>
                    <a:pt x="169" y="92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69" y="94"/>
                  </a:lnTo>
                  <a:lnTo>
                    <a:pt x="171" y="94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lnTo>
                    <a:pt x="174" y="90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4" y="88"/>
                  </a:lnTo>
                  <a:lnTo>
                    <a:pt x="174" y="86"/>
                  </a:lnTo>
                  <a:lnTo>
                    <a:pt x="174" y="84"/>
                  </a:lnTo>
                  <a:lnTo>
                    <a:pt x="174" y="86"/>
                  </a:lnTo>
                  <a:lnTo>
                    <a:pt x="174" y="84"/>
                  </a:lnTo>
                  <a:lnTo>
                    <a:pt x="176" y="84"/>
                  </a:lnTo>
                  <a:lnTo>
                    <a:pt x="174" y="84"/>
                  </a:lnTo>
                  <a:lnTo>
                    <a:pt x="176" y="84"/>
                  </a:lnTo>
                  <a:lnTo>
                    <a:pt x="174" y="84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6" y="82"/>
                  </a:lnTo>
                  <a:lnTo>
                    <a:pt x="174" y="82"/>
                  </a:lnTo>
                  <a:lnTo>
                    <a:pt x="174" y="84"/>
                  </a:lnTo>
                  <a:lnTo>
                    <a:pt x="174" y="82"/>
                  </a:lnTo>
                  <a:lnTo>
                    <a:pt x="174" y="84"/>
                  </a:lnTo>
                  <a:lnTo>
                    <a:pt x="174" y="82"/>
                  </a:lnTo>
                  <a:lnTo>
                    <a:pt x="176" y="82"/>
                  </a:lnTo>
                  <a:lnTo>
                    <a:pt x="176" y="80"/>
                  </a:lnTo>
                  <a:lnTo>
                    <a:pt x="178" y="80"/>
                  </a:lnTo>
                  <a:lnTo>
                    <a:pt x="176" y="80"/>
                  </a:lnTo>
                  <a:lnTo>
                    <a:pt x="178" y="80"/>
                  </a:lnTo>
                  <a:lnTo>
                    <a:pt x="178" y="82"/>
                  </a:lnTo>
                  <a:lnTo>
                    <a:pt x="176" y="82"/>
                  </a:lnTo>
                  <a:lnTo>
                    <a:pt x="178" y="82"/>
                  </a:lnTo>
                  <a:lnTo>
                    <a:pt x="178" y="84"/>
                  </a:lnTo>
                  <a:lnTo>
                    <a:pt x="178" y="82"/>
                  </a:lnTo>
                  <a:lnTo>
                    <a:pt x="178" y="80"/>
                  </a:lnTo>
                  <a:lnTo>
                    <a:pt x="178" y="78"/>
                  </a:lnTo>
                  <a:lnTo>
                    <a:pt x="180" y="78"/>
                  </a:lnTo>
                  <a:lnTo>
                    <a:pt x="180" y="77"/>
                  </a:lnTo>
                  <a:lnTo>
                    <a:pt x="180" y="78"/>
                  </a:lnTo>
                  <a:lnTo>
                    <a:pt x="180" y="77"/>
                  </a:lnTo>
                  <a:lnTo>
                    <a:pt x="180" y="78"/>
                  </a:lnTo>
                  <a:lnTo>
                    <a:pt x="182" y="78"/>
                  </a:lnTo>
                  <a:lnTo>
                    <a:pt x="180" y="78"/>
                  </a:lnTo>
                  <a:lnTo>
                    <a:pt x="180" y="80"/>
                  </a:lnTo>
                  <a:lnTo>
                    <a:pt x="180" y="82"/>
                  </a:lnTo>
                  <a:lnTo>
                    <a:pt x="180" y="84"/>
                  </a:lnTo>
                  <a:lnTo>
                    <a:pt x="182" y="84"/>
                  </a:lnTo>
                  <a:lnTo>
                    <a:pt x="182" y="86"/>
                  </a:lnTo>
                  <a:lnTo>
                    <a:pt x="180" y="86"/>
                  </a:lnTo>
                  <a:lnTo>
                    <a:pt x="180" y="88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78" y="88"/>
                  </a:lnTo>
                  <a:lnTo>
                    <a:pt x="178" y="90"/>
                  </a:lnTo>
                  <a:lnTo>
                    <a:pt x="176" y="90"/>
                  </a:lnTo>
                  <a:lnTo>
                    <a:pt x="178" y="90"/>
                  </a:lnTo>
                  <a:lnTo>
                    <a:pt x="176" y="90"/>
                  </a:lnTo>
                  <a:lnTo>
                    <a:pt x="178" y="90"/>
                  </a:lnTo>
                  <a:lnTo>
                    <a:pt x="176" y="90"/>
                  </a:lnTo>
                  <a:lnTo>
                    <a:pt x="174" y="90"/>
                  </a:lnTo>
                  <a:lnTo>
                    <a:pt x="176" y="90"/>
                  </a:lnTo>
                  <a:lnTo>
                    <a:pt x="174" y="90"/>
                  </a:lnTo>
                  <a:lnTo>
                    <a:pt x="174" y="92"/>
                  </a:lnTo>
                  <a:lnTo>
                    <a:pt x="174" y="90"/>
                  </a:lnTo>
                  <a:lnTo>
                    <a:pt x="176" y="90"/>
                  </a:lnTo>
                  <a:lnTo>
                    <a:pt x="176" y="92"/>
                  </a:lnTo>
                  <a:lnTo>
                    <a:pt x="174" y="92"/>
                  </a:lnTo>
                  <a:lnTo>
                    <a:pt x="176" y="92"/>
                  </a:lnTo>
                  <a:lnTo>
                    <a:pt x="174" y="92"/>
                  </a:lnTo>
                  <a:lnTo>
                    <a:pt x="174" y="94"/>
                  </a:lnTo>
                  <a:lnTo>
                    <a:pt x="174" y="92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3" y="92"/>
                  </a:lnTo>
                  <a:lnTo>
                    <a:pt x="173" y="94"/>
                  </a:lnTo>
                  <a:lnTo>
                    <a:pt x="174" y="94"/>
                  </a:lnTo>
                  <a:lnTo>
                    <a:pt x="173" y="94"/>
                  </a:lnTo>
                  <a:lnTo>
                    <a:pt x="174" y="94"/>
                  </a:lnTo>
                  <a:lnTo>
                    <a:pt x="174" y="92"/>
                  </a:lnTo>
                  <a:lnTo>
                    <a:pt x="176" y="92"/>
                  </a:lnTo>
                  <a:lnTo>
                    <a:pt x="178" y="92"/>
                  </a:lnTo>
                  <a:lnTo>
                    <a:pt x="180" y="92"/>
                  </a:lnTo>
                  <a:lnTo>
                    <a:pt x="180" y="94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4"/>
                  </a:lnTo>
                  <a:lnTo>
                    <a:pt x="178" y="92"/>
                  </a:lnTo>
                  <a:lnTo>
                    <a:pt x="178" y="94"/>
                  </a:lnTo>
                  <a:lnTo>
                    <a:pt x="176" y="94"/>
                  </a:lnTo>
                  <a:lnTo>
                    <a:pt x="178" y="94"/>
                  </a:lnTo>
                  <a:lnTo>
                    <a:pt x="176" y="94"/>
                  </a:lnTo>
                  <a:lnTo>
                    <a:pt x="178" y="94"/>
                  </a:lnTo>
                  <a:lnTo>
                    <a:pt x="180" y="94"/>
                  </a:lnTo>
                  <a:lnTo>
                    <a:pt x="180" y="96"/>
                  </a:lnTo>
                  <a:lnTo>
                    <a:pt x="178" y="96"/>
                  </a:lnTo>
                  <a:lnTo>
                    <a:pt x="178" y="94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8" y="96"/>
                  </a:lnTo>
                  <a:lnTo>
                    <a:pt x="178" y="98"/>
                  </a:lnTo>
                  <a:lnTo>
                    <a:pt x="176" y="98"/>
                  </a:lnTo>
                  <a:lnTo>
                    <a:pt x="178" y="98"/>
                  </a:lnTo>
                  <a:lnTo>
                    <a:pt x="178" y="96"/>
                  </a:lnTo>
                  <a:lnTo>
                    <a:pt x="176" y="96"/>
                  </a:lnTo>
                  <a:lnTo>
                    <a:pt x="176" y="98"/>
                  </a:lnTo>
                  <a:lnTo>
                    <a:pt x="176" y="96"/>
                  </a:lnTo>
                  <a:lnTo>
                    <a:pt x="176" y="98"/>
                  </a:lnTo>
                  <a:lnTo>
                    <a:pt x="176" y="100"/>
                  </a:lnTo>
                  <a:lnTo>
                    <a:pt x="174" y="100"/>
                  </a:lnTo>
                  <a:lnTo>
                    <a:pt x="174" y="102"/>
                  </a:lnTo>
                  <a:lnTo>
                    <a:pt x="174" y="103"/>
                  </a:lnTo>
                  <a:lnTo>
                    <a:pt x="174" y="105"/>
                  </a:lnTo>
                  <a:lnTo>
                    <a:pt x="174" y="103"/>
                  </a:lnTo>
                  <a:lnTo>
                    <a:pt x="176" y="103"/>
                  </a:lnTo>
                  <a:lnTo>
                    <a:pt x="174" y="103"/>
                  </a:lnTo>
                  <a:lnTo>
                    <a:pt x="176" y="103"/>
                  </a:lnTo>
                  <a:lnTo>
                    <a:pt x="176" y="105"/>
                  </a:lnTo>
                  <a:lnTo>
                    <a:pt x="174" y="105"/>
                  </a:lnTo>
                  <a:lnTo>
                    <a:pt x="174" y="107"/>
                  </a:lnTo>
                  <a:lnTo>
                    <a:pt x="176" y="107"/>
                  </a:lnTo>
                  <a:lnTo>
                    <a:pt x="176" y="105"/>
                  </a:lnTo>
                  <a:lnTo>
                    <a:pt x="178" y="105"/>
                  </a:lnTo>
                  <a:lnTo>
                    <a:pt x="178" y="107"/>
                  </a:lnTo>
                  <a:lnTo>
                    <a:pt x="178" y="105"/>
                  </a:lnTo>
                  <a:lnTo>
                    <a:pt x="178" y="103"/>
                  </a:lnTo>
                  <a:lnTo>
                    <a:pt x="180" y="103"/>
                  </a:lnTo>
                  <a:lnTo>
                    <a:pt x="180" y="102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80" y="100"/>
                  </a:lnTo>
                  <a:lnTo>
                    <a:pt x="182" y="100"/>
                  </a:lnTo>
                  <a:lnTo>
                    <a:pt x="182" y="98"/>
                  </a:lnTo>
                  <a:lnTo>
                    <a:pt x="184" y="98"/>
                  </a:lnTo>
                  <a:lnTo>
                    <a:pt x="186" y="98"/>
                  </a:lnTo>
                  <a:lnTo>
                    <a:pt x="188" y="98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88" y="100"/>
                  </a:lnTo>
                  <a:lnTo>
                    <a:pt x="190" y="100"/>
                  </a:lnTo>
                  <a:lnTo>
                    <a:pt x="190" y="102"/>
                  </a:lnTo>
                  <a:lnTo>
                    <a:pt x="188" y="102"/>
                  </a:lnTo>
                  <a:lnTo>
                    <a:pt x="190" y="102"/>
                  </a:lnTo>
                  <a:lnTo>
                    <a:pt x="188" y="102"/>
                  </a:lnTo>
                  <a:lnTo>
                    <a:pt x="188" y="103"/>
                  </a:lnTo>
                  <a:lnTo>
                    <a:pt x="190" y="103"/>
                  </a:lnTo>
                  <a:lnTo>
                    <a:pt x="190" y="102"/>
                  </a:lnTo>
                  <a:lnTo>
                    <a:pt x="190" y="103"/>
                  </a:lnTo>
                  <a:lnTo>
                    <a:pt x="188" y="103"/>
                  </a:lnTo>
                  <a:lnTo>
                    <a:pt x="188" y="102"/>
                  </a:lnTo>
                  <a:lnTo>
                    <a:pt x="190" y="102"/>
                  </a:lnTo>
                  <a:lnTo>
                    <a:pt x="190" y="100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92" y="100"/>
                  </a:lnTo>
                  <a:lnTo>
                    <a:pt x="190" y="100"/>
                  </a:lnTo>
                  <a:lnTo>
                    <a:pt x="190" y="98"/>
                  </a:lnTo>
                  <a:lnTo>
                    <a:pt x="192" y="98"/>
                  </a:lnTo>
                  <a:lnTo>
                    <a:pt x="192" y="100"/>
                  </a:lnTo>
                  <a:lnTo>
                    <a:pt x="192" y="98"/>
                  </a:lnTo>
                  <a:lnTo>
                    <a:pt x="192" y="96"/>
                  </a:lnTo>
                  <a:lnTo>
                    <a:pt x="190" y="96"/>
                  </a:lnTo>
                  <a:lnTo>
                    <a:pt x="192" y="96"/>
                  </a:lnTo>
                  <a:lnTo>
                    <a:pt x="190" y="96"/>
                  </a:lnTo>
                  <a:lnTo>
                    <a:pt x="192" y="96"/>
                  </a:lnTo>
                  <a:lnTo>
                    <a:pt x="190" y="96"/>
                  </a:lnTo>
                  <a:lnTo>
                    <a:pt x="192" y="96"/>
                  </a:lnTo>
                  <a:lnTo>
                    <a:pt x="190" y="96"/>
                  </a:lnTo>
                  <a:lnTo>
                    <a:pt x="190" y="94"/>
                  </a:lnTo>
                  <a:lnTo>
                    <a:pt x="190" y="92"/>
                  </a:lnTo>
                  <a:lnTo>
                    <a:pt x="190" y="94"/>
                  </a:lnTo>
                  <a:lnTo>
                    <a:pt x="190" y="92"/>
                  </a:lnTo>
                  <a:lnTo>
                    <a:pt x="190" y="90"/>
                  </a:lnTo>
                  <a:lnTo>
                    <a:pt x="192" y="90"/>
                  </a:lnTo>
                  <a:lnTo>
                    <a:pt x="192" y="88"/>
                  </a:lnTo>
                  <a:lnTo>
                    <a:pt x="192" y="86"/>
                  </a:lnTo>
                  <a:lnTo>
                    <a:pt x="192" y="84"/>
                  </a:lnTo>
                  <a:lnTo>
                    <a:pt x="192" y="86"/>
                  </a:lnTo>
                  <a:lnTo>
                    <a:pt x="192" y="84"/>
                  </a:lnTo>
                  <a:lnTo>
                    <a:pt x="194" y="84"/>
                  </a:lnTo>
                  <a:lnTo>
                    <a:pt x="194" y="82"/>
                  </a:lnTo>
                  <a:lnTo>
                    <a:pt x="194" y="80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4" y="78"/>
                  </a:lnTo>
                  <a:lnTo>
                    <a:pt x="196" y="78"/>
                  </a:lnTo>
                  <a:lnTo>
                    <a:pt x="196" y="77"/>
                  </a:lnTo>
                  <a:lnTo>
                    <a:pt x="196" y="75"/>
                  </a:lnTo>
                  <a:lnTo>
                    <a:pt x="196" y="73"/>
                  </a:lnTo>
                  <a:lnTo>
                    <a:pt x="196" y="75"/>
                  </a:lnTo>
                  <a:lnTo>
                    <a:pt x="196" y="73"/>
                  </a:lnTo>
                  <a:lnTo>
                    <a:pt x="196" y="75"/>
                  </a:lnTo>
                  <a:lnTo>
                    <a:pt x="196" y="73"/>
                  </a:lnTo>
                  <a:lnTo>
                    <a:pt x="198" y="73"/>
                  </a:lnTo>
                  <a:lnTo>
                    <a:pt x="198" y="71"/>
                  </a:lnTo>
                  <a:lnTo>
                    <a:pt x="198" y="73"/>
                  </a:lnTo>
                  <a:lnTo>
                    <a:pt x="198" y="71"/>
                  </a:lnTo>
                  <a:lnTo>
                    <a:pt x="198" y="73"/>
                  </a:lnTo>
                  <a:lnTo>
                    <a:pt x="196" y="73"/>
                  </a:lnTo>
                  <a:lnTo>
                    <a:pt x="196" y="75"/>
                  </a:lnTo>
                  <a:lnTo>
                    <a:pt x="196" y="77"/>
                  </a:lnTo>
                  <a:lnTo>
                    <a:pt x="196" y="75"/>
                  </a:lnTo>
                  <a:lnTo>
                    <a:pt x="196" y="77"/>
                  </a:lnTo>
                  <a:lnTo>
                    <a:pt x="194" y="77"/>
                  </a:lnTo>
                  <a:lnTo>
                    <a:pt x="194" y="78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2" y="78"/>
                  </a:lnTo>
                  <a:lnTo>
                    <a:pt x="192" y="80"/>
                  </a:lnTo>
                  <a:lnTo>
                    <a:pt x="190" y="80"/>
                  </a:lnTo>
                  <a:lnTo>
                    <a:pt x="192" y="80"/>
                  </a:lnTo>
                  <a:lnTo>
                    <a:pt x="190" y="80"/>
                  </a:lnTo>
                  <a:lnTo>
                    <a:pt x="192" y="80"/>
                  </a:lnTo>
                  <a:lnTo>
                    <a:pt x="190" y="80"/>
                  </a:lnTo>
                  <a:lnTo>
                    <a:pt x="190" y="82"/>
                  </a:lnTo>
                  <a:lnTo>
                    <a:pt x="190" y="84"/>
                  </a:lnTo>
                  <a:lnTo>
                    <a:pt x="190" y="82"/>
                  </a:lnTo>
                  <a:lnTo>
                    <a:pt x="190" y="84"/>
                  </a:lnTo>
                  <a:lnTo>
                    <a:pt x="188" y="84"/>
                  </a:lnTo>
                  <a:lnTo>
                    <a:pt x="188" y="86"/>
                  </a:lnTo>
                  <a:lnTo>
                    <a:pt x="186" y="86"/>
                  </a:lnTo>
                  <a:lnTo>
                    <a:pt x="184" y="84"/>
                  </a:lnTo>
                  <a:lnTo>
                    <a:pt x="184" y="86"/>
                  </a:lnTo>
                  <a:lnTo>
                    <a:pt x="182" y="86"/>
                  </a:lnTo>
                  <a:lnTo>
                    <a:pt x="182" y="84"/>
                  </a:lnTo>
                  <a:lnTo>
                    <a:pt x="184" y="84"/>
                  </a:lnTo>
                  <a:lnTo>
                    <a:pt x="184" y="82"/>
                  </a:lnTo>
                  <a:lnTo>
                    <a:pt x="184" y="84"/>
                  </a:lnTo>
                  <a:lnTo>
                    <a:pt x="184" y="82"/>
                  </a:lnTo>
                  <a:lnTo>
                    <a:pt x="184" y="80"/>
                  </a:lnTo>
                  <a:lnTo>
                    <a:pt x="184" y="78"/>
                  </a:lnTo>
                  <a:lnTo>
                    <a:pt x="186" y="78"/>
                  </a:lnTo>
                  <a:lnTo>
                    <a:pt x="186" y="77"/>
                  </a:lnTo>
                  <a:lnTo>
                    <a:pt x="188" y="77"/>
                  </a:lnTo>
                  <a:lnTo>
                    <a:pt x="188" y="75"/>
                  </a:lnTo>
                  <a:lnTo>
                    <a:pt x="188" y="73"/>
                  </a:lnTo>
                  <a:lnTo>
                    <a:pt x="190" y="73"/>
                  </a:lnTo>
                  <a:lnTo>
                    <a:pt x="190" y="71"/>
                  </a:lnTo>
                  <a:lnTo>
                    <a:pt x="190" y="69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2" y="65"/>
                  </a:lnTo>
                  <a:lnTo>
                    <a:pt x="190" y="65"/>
                  </a:lnTo>
                  <a:lnTo>
                    <a:pt x="190" y="63"/>
                  </a:lnTo>
                  <a:lnTo>
                    <a:pt x="192" y="63"/>
                  </a:lnTo>
                  <a:lnTo>
                    <a:pt x="192" y="61"/>
                  </a:lnTo>
                  <a:lnTo>
                    <a:pt x="192" y="63"/>
                  </a:lnTo>
                  <a:lnTo>
                    <a:pt x="192" y="61"/>
                  </a:lnTo>
                  <a:lnTo>
                    <a:pt x="194" y="61"/>
                  </a:lnTo>
                  <a:lnTo>
                    <a:pt x="194" y="59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5"/>
                  </a:lnTo>
                  <a:lnTo>
                    <a:pt x="192" y="54"/>
                  </a:lnTo>
                  <a:lnTo>
                    <a:pt x="192" y="55"/>
                  </a:lnTo>
                  <a:lnTo>
                    <a:pt x="194" y="55"/>
                  </a:lnTo>
                  <a:lnTo>
                    <a:pt x="196" y="55"/>
                  </a:lnTo>
                  <a:lnTo>
                    <a:pt x="196" y="57"/>
                  </a:lnTo>
                  <a:lnTo>
                    <a:pt x="196" y="59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4" y="63"/>
                  </a:lnTo>
                  <a:lnTo>
                    <a:pt x="196" y="63"/>
                  </a:lnTo>
                  <a:lnTo>
                    <a:pt x="196" y="65"/>
                  </a:lnTo>
                  <a:lnTo>
                    <a:pt x="196" y="63"/>
                  </a:lnTo>
                  <a:lnTo>
                    <a:pt x="196" y="61"/>
                  </a:lnTo>
                  <a:lnTo>
                    <a:pt x="198" y="61"/>
                  </a:lnTo>
                  <a:lnTo>
                    <a:pt x="198" y="59"/>
                  </a:lnTo>
                  <a:lnTo>
                    <a:pt x="198" y="61"/>
                  </a:lnTo>
                  <a:lnTo>
                    <a:pt x="199" y="61"/>
                  </a:lnTo>
                  <a:lnTo>
                    <a:pt x="199" y="63"/>
                  </a:lnTo>
                  <a:lnTo>
                    <a:pt x="199" y="61"/>
                  </a:lnTo>
                  <a:lnTo>
                    <a:pt x="199" y="59"/>
                  </a:lnTo>
                  <a:lnTo>
                    <a:pt x="198" y="59"/>
                  </a:lnTo>
                  <a:lnTo>
                    <a:pt x="198" y="57"/>
                  </a:lnTo>
                  <a:lnTo>
                    <a:pt x="198" y="59"/>
                  </a:lnTo>
                  <a:lnTo>
                    <a:pt x="198" y="57"/>
                  </a:lnTo>
                  <a:lnTo>
                    <a:pt x="198" y="55"/>
                  </a:lnTo>
                  <a:lnTo>
                    <a:pt x="199" y="55"/>
                  </a:lnTo>
                  <a:lnTo>
                    <a:pt x="199" y="54"/>
                  </a:lnTo>
                  <a:lnTo>
                    <a:pt x="201" y="54"/>
                  </a:lnTo>
                  <a:lnTo>
                    <a:pt x="203" y="54"/>
                  </a:lnTo>
                  <a:lnTo>
                    <a:pt x="203" y="55"/>
                  </a:lnTo>
                  <a:lnTo>
                    <a:pt x="201" y="55"/>
                  </a:lnTo>
                  <a:lnTo>
                    <a:pt x="203" y="55"/>
                  </a:lnTo>
                  <a:lnTo>
                    <a:pt x="203" y="54"/>
                  </a:lnTo>
                  <a:lnTo>
                    <a:pt x="205" y="54"/>
                  </a:lnTo>
                  <a:lnTo>
                    <a:pt x="203" y="54"/>
                  </a:lnTo>
                  <a:lnTo>
                    <a:pt x="205" y="54"/>
                  </a:lnTo>
                  <a:lnTo>
                    <a:pt x="207" y="54"/>
                  </a:lnTo>
                  <a:lnTo>
                    <a:pt x="207" y="52"/>
                  </a:lnTo>
                  <a:lnTo>
                    <a:pt x="207" y="54"/>
                  </a:lnTo>
                  <a:lnTo>
                    <a:pt x="209" y="54"/>
                  </a:lnTo>
                  <a:lnTo>
                    <a:pt x="209" y="55"/>
                  </a:lnTo>
                  <a:lnTo>
                    <a:pt x="209" y="54"/>
                  </a:lnTo>
                  <a:lnTo>
                    <a:pt x="211" y="54"/>
                  </a:lnTo>
                  <a:lnTo>
                    <a:pt x="211" y="52"/>
                  </a:lnTo>
                  <a:lnTo>
                    <a:pt x="213" y="52"/>
                  </a:lnTo>
                  <a:lnTo>
                    <a:pt x="215" y="52"/>
                  </a:lnTo>
                  <a:lnTo>
                    <a:pt x="213" y="52"/>
                  </a:lnTo>
                  <a:lnTo>
                    <a:pt x="213" y="54"/>
                  </a:lnTo>
                  <a:lnTo>
                    <a:pt x="213" y="55"/>
                  </a:lnTo>
                  <a:lnTo>
                    <a:pt x="213" y="57"/>
                  </a:lnTo>
                  <a:lnTo>
                    <a:pt x="213" y="59"/>
                  </a:lnTo>
                  <a:lnTo>
                    <a:pt x="213" y="57"/>
                  </a:lnTo>
                  <a:lnTo>
                    <a:pt x="213" y="59"/>
                  </a:lnTo>
                  <a:lnTo>
                    <a:pt x="213" y="57"/>
                  </a:lnTo>
                  <a:lnTo>
                    <a:pt x="213" y="59"/>
                  </a:lnTo>
                  <a:lnTo>
                    <a:pt x="213" y="57"/>
                  </a:lnTo>
                  <a:lnTo>
                    <a:pt x="215" y="57"/>
                  </a:lnTo>
                  <a:lnTo>
                    <a:pt x="213" y="59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5" y="59"/>
                  </a:lnTo>
                  <a:lnTo>
                    <a:pt x="215" y="61"/>
                  </a:lnTo>
                  <a:lnTo>
                    <a:pt x="213" y="61"/>
                  </a:lnTo>
                  <a:lnTo>
                    <a:pt x="213" y="63"/>
                  </a:lnTo>
                  <a:lnTo>
                    <a:pt x="215" y="63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9" y="61"/>
                  </a:lnTo>
                  <a:lnTo>
                    <a:pt x="219" y="63"/>
                  </a:lnTo>
                  <a:lnTo>
                    <a:pt x="221" y="63"/>
                  </a:lnTo>
                  <a:lnTo>
                    <a:pt x="223" y="63"/>
                  </a:lnTo>
                  <a:lnTo>
                    <a:pt x="223" y="65"/>
                  </a:lnTo>
                  <a:lnTo>
                    <a:pt x="221" y="65"/>
                  </a:lnTo>
                  <a:lnTo>
                    <a:pt x="221" y="63"/>
                  </a:lnTo>
                  <a:lnTo>
                    <a:pt x="221" y="65"/>
                  </a:lnTo>
                  <a:lnTo>
                    <a:pt x="219" y="65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9" y="67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7" y="67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7" y="69"/>
                  </a:lnTo>
                  <a:lnTo>
                    <a:pt x="219" y="69"/>
                  </a:lnTo>
                  <a:lnTo>
                    <a:pt x="217" y="69"/>
                  </a:lnTo>
                  <a:lnTo>
                    <a:pt x="217" y="71"/>
                  </a:lnTo>
                  <a:lnTo>
                    <a:pt x="217" y="69"/>
                  </a:lnTo>
                  <a:lnTo>
                    <a:pt x="215" y="69"/>
                  </a:lnTo>
                  <a:lnTo>
                    <a:pt x="215" y="71"/>
                  </a:lnTo>
                  <a:lnTo>
                    <a:pt x="217" y="71"/>
                  </a:lnTo>
                  <a:lnTo>
                    <a:pt x="217" y="73"/>
                  </a:lnTo>
                  <a:lnTo>
                    <a:pt x="217" y="71"/>
                  </a:lnTo>
                  <a:lnTo>
                    <a:pt x="217" y="73"/>
                  </a:lnTo>
                  <a:lnTo>
                    <a:pt x="215" y="73"/>
                  </a:lnTo>
                  <a:lnTo>
                    <a:pt x="213" y="75"/>
                  </a:lnTo>
                  <a:lnTo>
                    <a:pt x="211" y="75"/>
                  </a:lnTo>
                  <a:lnTo>
                    <a:pt x="211" y="77"/>
                  </a:lnTo>
                  <a:lnTo>
                    <a:pt x="209" y="77"/>
                  </a:lnTo>
                  <a:lnTo>
                    <a:pt x="211" y="77"/>
                  </a:lnTo>
                  <a:lnTo>
                    <a:pt x="209" y="77"/>
                  </a:lnTo>
                  <a:lnTo>
                    <a:pt x="209" y="78"/>
                  </a:lnTo>
                  <a:lnTo>
                    <a:pt x="211" y="78"/>
                  </a:lnTo>
                  <a:lnTo>
                    <a:pt x="211" y="77"/>
                  </a:lnTo>
                  <a:lnTo>
                    <a:pt x="211" y="78"/>
                  </a:lnTo>
                  <a:lnTo>
                    <a:pt x="213" y="78"/>
                  </a:lnTo>
                  <a:lnTo>
                    <a:pt x="215" y="78"/>
                  </a:lnTo>
                  <a:lnTo>
                    <a:pt x="215" y="77"/>
                  </a:lnTo>
                  <a:lnTo>
                    <a:pt x="215" y="78"/>
                  </a:lnTo>
                  <a:lnTo>
                    <a:pt x="215" y="80"/>
                  </a:lnTo>
                  <a:lnTo>
                    <a:pt x="213" y="80"/>
                  </a:lnTo>
                  <a:lnTo>
                    <a:pt x="213" y="82"/>
                  </a:lnTo>
                  <a:lnTo>
                    <a:pt x="211" y="82"/>
                  </a:lnTo>
                  <a:lnTo>
                    <a:pt x="211" y="84"/>
                  </a:lnTo>
                  <a:lnTo>
                    <a:pt x="211" y="86"/>
                  </a:lnTo>
                  <a:lnTo>
                    <a:pt x="211" y="88"/>
                  </a:lnTo>
                  <a:lnTo>
                    <a:pt x="209" y="88"/>
                  </a:lnTo>
                  <a:lnTo>
                    <a:pt x="211" y="88"/>
                  </a:lnTo>
                  <a:lnTo>
                    <a:pt x="209" y="88"/>
                  </a:lnTo>
                  <a:lnTo>
                    <a:pt x="211" y="86"/>
                  </a:lnTo>
                  <a:lnTo>
                    <a:pt x="209" y="86"/>
                  </a:lnTo>
                  <a:lnTo>
                    <a:pt x="209" y="88"/>
                  </a:lnTo>
                  <a:lnTo>
                    <a:pt x="207" y="88"/>
                  </a:lnTo>
                  <a:lnTo>
                    <a:pt x="209" y="88"/>
                  </a:lnTo>
                  <a:lnTo>
                    <a:pt x="207" y="88"/>
                  </a:lnTo>
                  <a:lnTo>
                    <a:pt x="209" y="88"/>
                  </a:lnTo>
                  <a:lnTo>
                    <a:pt x="209" y="90"/>
                  </a:lnTo>
                  <a:lnTo>
                    <a:pt x="209" y="88"/>
                  </a:lnTo>
                  <a:lnTo>
                    <a:pt x="209" y="90"/>
                  </a:lnTo>
                  <a:lnTo>
                    <a:pt x="207" y="90"/>
                  </a:lnTo>
                  <a:lnTo>
                    <a:pt x="209" y="90"/>
                  </a:lnTo>
                  <a:lnTo>
                    <a:pt x="209" y="92"/>
                  </a:lnTo>
                  <a:lnTo>
                    <a:pt x="207" y="92"/>
                  </a:lnTo>
                  <a:lnTo>
                    <a:pt x="207" y="94"/>
                  </a:lnTo>
                  <a:lnTo>
                    <a:pt x="207" y="96"/>
                  </a:lnTo>
                  <a:lnTo>
                    <a:pt x="205" y="96"/>
                  </a:lnTo>
                  <a:lnTo>
                    <a:pt x="205" y="94"/>
                  </a:lnTo>
                  <a:lnTo>
                    <a:pt x="205" y="96"/>
                  </a:lnTo>
                  <a:lnTo>
                    <a:pt x="203" y="96"/>
                  </a:lnTo>
                  <a:lnTo>
                    <a:pt x="203" y="98"/>
                  </a:lnTo>
                  <a:lnTo>
                    <a:pt x="203" y="96"/>
                  </a:lnTo>
                  <a:lnTo>
                    <a:pt x="203" y="98"/>
                  </a:lnTo>
                  <a:lnTo>
                    <a:pt x="201" y="98"/>
                  </a:lnTo>
                  <a:lnTo>
                    <a:pt x="201" y="100"/>
                  </a:lnTo>
                  <a:lnTo>
                    <a:pt x="199" y="100"/>
                  </a:lnTo>
                  <a:lnTo>
                    <a:pt x="201" y="100"/>
                  </a:lnTo>
                  <a:lnTo>
                    <a:pt x="199" y="100"/>
                  </a:lnTo>
                  <a:lnTo>
                    <a:pt x="199" y="102"/>
                  </a:lnTo>
                  <a:lnTo>
                    <a:pt x="198" y="103"/>
                  </a:lnTo>
                  <a:lnTo>
                    <a:pt x="198" y="105"/>
                  </a:lnTo>
                  <a:lnTo>
                    <a:pt x="198" y="103"/>
                  </a:lnTo>
                  <a:lnTo>
                    <a:pt x="198" y="105"/>
                  </a:lnTo>
                  <a:lnTo>
                    <a:pt x="196" y="105"/>
                  </a:lnTo>
                  <a:lnTo>
                    <a:pt x="196" y="103"/>
                  </a:lnTo>
                  <a:lnTo>
                    <a:pt x="194" y="103"/>
                  </a:lnTo>
                  <a:lnTo>
                    <a:pt x="194" y="105"/>
                  </a:lnTo>
                  <a:lnTo>
                    <a:pt x="194" y="103"/>
                  </a:lnTo>
                  <a:lnTo>
                    <a:pt x="194" y="105"/>
                  </a:lnTo>
                  <a:lnTo>
                    <a:pt x="192" y="105"/>
                  </a:lnTo>
                  <a:lnTo>
                    <a:pt x="192" y="103"/>
                  </a:lnTo>
                  <a:lnTo>
                    <a:pt x="192" y="105"/>
                  </a:lnTo>
                  <a:lnTo>
                    <a:pt x="190" y="105"/>
                  </a:lnTo>
                  <a:lnTo>
                    <a:pt x="192" y="105"/>
                  </a:lnTo>
                  <a:lnTo>
                    <a:pt x="190" y="105"/>
                  </a:lnTo>
                  <a:lnTo>
                    <a:pt x="190" y="103"/>
                  </a:lnTo>
                  <a:lnTo>
                    <a:pt x="190" y="105"/>
                  </a:lnTo>
                  <a:lnTo>
                    <a:pt x="190" y="103"/>
                  </a:lnTo>
                  <a:lnTo>
                    <a:pt x="188" y="103"/>
                  </a:lnTo>
                  <a:lnTo>
                    <a:pt x="188" y="105"/>
                  </a:lnTo>
                  <a:lnTo>
                    <a:pt x="188" y="103"/>
                  </a:lnTo>
                  <a:lnTo>
                    <a:pt x="188" y="105"/>
                  </a:lnTo>
                  <a:lnTo>
                    <a:pt x="188" y="103"/>
                  </a:lnTo>
                  <a:lnTo>
                    <a:pt x="186" y="103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6" y="105"/>
                  </a:lnTo>
                  <a:lnTo>
                    <a:pt x="188" y="105"/>
                  </a:lnTo>
                  <a:lnTo>
                    <a:pt x="186" y="105"/>
                  </a:lnTo>
                  <a:lnTo>
                    <a:pt x="188" y="105"/>
                  </a:lnTo>
                  <a:lnTo>
                    <a:pt x="188" y="107"/>
                  </a:lnTo>
                  <a:lnTo>
                    <a:pt x="186" y="107"/>
                  </a:lnTo>
                  <a:lnTo>
                    <a:pt x="186" y="105"/>
                  </a:lnTo>
                  <a:lnTo>
                    <a:pt x="186" y="107"/>
                  </a:lnTo>
                  <a:lnTo>
                    <a:pt x="188" y="107"/>
                  </a:lnTo>
                  <a:lnTo>
                    <a:pt x="188" y="105"/>
                  </a:lnTo>
                  <a:lnTo>
                    <a:pt x="186" y="105"/>
                  </a:lnTo>
                  <a:lnTo>
                    <a:pt x="186" y="107"/>
                  </a:lnTo>
                  <a:lnTo>
                    <a:pt x="186" y="105"/>
                  </a:lnTo>
                  <a:lnTo>
                    <a:pt x="186" y="107"/>
                  </a:lnTo>
                  <a:lnTo>
                    <a:pt x="186" y="105"/>
                  </a:lnTo>
                  <a:lnTo>
                    <a:pt x="186" y="107"/>
                  </a:lnTo>
                  <a:lnTo>
                    <a:pt x="186" y="105"/>
                  </a:lnTo>
                  <a:lnTo>
                    <a:pt x="186" y="107"/>
                  </a:lnTo>
                  <a:lnTo>
                    <a:pt x="184" y="107"/>
                  </a:lnTo>
                  <a:lnTo>
                    <a:pt x="186" y="107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4" y="107"/>
                  </a:lnTo>
                  <a:lnTo>
                    <a:pt x="186" y="107"/>
                  </a:lnTo>
                  <a:lnTo>
                    <a:pt x="184" y="107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2" y="107"/>
                  </a:lnTo>
                  <a:lnTo>
                    <a:pt x="182" y="109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4" y="109"/>
                  </a:lnTo>
                  <a:lnTo>
                    <a:pt x="182" y="109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2" y="111"/>
                  </a:lnTo>
                  <a:lnTo>
                    <a:pt x="182" y="113"/>
                  </a:lnTo>
                  <a:lnTo>
                    <a:pt x="180" y="113"/>
                  </a:lnTo>
                  <a:lnTo>
                    <a:pt x="180" y="115"/>
                  </a:lnTo>
                  <a:lnTo>
                    <a:pt x="178" y="115"/>
                  </a:lnTo>
                  <a:lnTo>
                    <a:pt x="178" y="113"/>
                  </a:lnTo>
                  <a:lnTo>
                    <a:pt x="176" y="113"/>
                  </a:lnTo>
                  <a:lnTo>
                    <a:pt x="176" y="115"/>
                  </a:lnTo>
                  <a:lnTo>
                    <a:pt x="174" y="115"/>
                  </a:lnTo>
                  <a:lnTo>
                    <a:pt x="174" y="117"/>
                  </a:lnTo>
                  <a:lnTo>
                    <a:pt x="174" y="119"/>
                  </a:lnTo>
                  <a:lnTo>
                    <a:pt x="174" y="117"/>
                  </a:lnTo>
                  <a:lnTo>
                    <a:pt x="174" y="119"/>
                  </a:lnTo>
                  <a:lnTo>
                    <a:pt x="173" y="119"/>
                  </a:lnTo>
                  <a:lnTo>
                    <a:pt x="173" y="117"/>
                  </a:lnTo>
                  <a:lnTo>
                    <a:pt x="171" y="117"/>
                  </a:lnTo>
                  <a:lnTo>
                    <a:pt x="169" y="117"/>
                  </a:lnTo>
                  <a:lnTo>
                    <a:pt x="169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7" y="115"/>
                  </a:lnTo>
                  <a:lnTo>
                    <a:pt x="165" y="115"/>
                  </a:lnTo>
                  <a:lnTo>
                    <a:pt x="165" y="113"/>
                  </a:lnTo>
                  <a:lnTo>
                    <a:pt x="163" y="113"/>
                  </a:lnTo>
                  <a:lnTo>
                    <a:pt x="165" y="113"/>
                  </a:lnTo>
                  <a:lnTo>
                    <a:pt x="163" y="113"/>
                  </a:lnTo>
                  <a:lnTo>
                    <a:pt x="163" y="111"/>
                  </a:lnTo>
                  <a:lnTo>
                    <a:pt x="161" y="111"/>
                  </a:lnTo>
                  <a:lnTo>
                    <a:pt x="161" y="109"/>
                  </a:lnTo>
                  <a:lnTo>
                    <a:pt x="159" y="109"/>
                  </a:lnTo>
                  <a:lnTo>
                    <a:pt x="159" y="107"/>
                  </a:lnTo>
                  <a:lnTo>
                    <a:pt x="157" y="105"/>
                  </a:lnTo>
                  <a:lnTo>
                    <a:pt x="157" y="103"/>
                  </a:lnTo>
                  <a:lnTo>
                    <a:pt x="155" y="103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103"/>
                  </a:lnTo>
                  <a:lnTo>
                    <a:pt x="157" y="102"/>
                  </a:lnTo>
                  <a:lnTo>
                    <a:pt x="157" y="103"/>
                  </a:lnTo>
                  <a:lnTo>
                    <a:pt x="155" y="103"/>
                  </a:lnTo>
                  <a:lnTo>
                    <a:pt x="155" y="102"/>
                  </a:lnTo>
                  <a:lnTo>
                    <a:pt x="155" y="103"/>
                  </a:lnTo>
                  <a:lnTo>
                    <a:pt x="155" y="102"/>
                  </a:lnTo>
                  <a:lnTo>
                    <a:pt x="153" y="102"/>
                  </a:lnTo>
                  <a:lnTo>
                    <a:pt x="153" y="100"/>
                  </a:lnTo>
                  <a:lnTo>
                    <a:pt x="153" y="98"/>
                  </a:lnTo>
                  <a:lnTo>
                    <a:pt x="153" y="100"/>
                  </a:lnTo>
                  <a:lnTo>
                    <a:pt x="151" y="98"/>
                  </a:lnTo>
                  <a:lnTo>
                    <a:pt x="151" y="96"/>
                  </a:lnTo>
                  <a:lnTo>
                    <a:pt x="150" y="96"/>
                  </a:lnTo>
                  <a:lnTo>
                    <a:pt x="150" y="94"/>
                  </a:lnTo>
                  <a:lnTo>
                    <a:pt x="151" y="94"/>
                  </a:lnTo>
                  <a:lnTo>
                    <a:pt x="151" y="92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3" y="92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3" y="94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5" y="92"/>
                  </a:lnTo>
                  <a:lnTo>
                    <a:pt x="155" y="90"/>
                  </a:lnTo>
                  <a:lnTo>
                    <a:pt x="153" y="90"/>
                  </a:lnTo>
                  <a:lnTo>
                    <a:pt x="155" y="90"/>
                  </a:lnTo>
                  <a:lnTo>
                    <a:pt x="153" y="90"/>
                  </a:lnTo>
                  <a:lnTo>
                    <a:pt x="153" y="92"/>
                  </a:lnTo>
                  <a:lnTo>
                    <a:pt x="151" y="92"/>
                  </a:lnTo>
                  <a:lnTo>
                    <a:pt x="153" y="92"/>
                  </a:lnTo>
                  <a:lnTo>
                    <a:pt x="151" y="92"/>
                  </a:lnTo>
                  <a:lnTo>
                    <a:pt x="151" y="90"/>
                  </a:lnTo>
                  <a:lnTo>
                    <a:pt x="151" y="88"/>
                  </a:lnTo>
                  <a:lnTo>
                    <a:pt x="151" y="86"/>
                  </a:lnTo>
                  <a:lnTo>
                    <a:pt x="151" y="84"/>
                  </a:lnTo>
                  <a:lnTo>
                    <a:pt x="151" y="82"/>
                  </a:lnTo>
                  <a:lnTo>
                    <a:pt x="153" y="82"/>
                  </a:lnTo>
                  <a:lnTo>
                    <a:pt x="153" y="80"/>
                  </a:lnTo>
                  <a:lnTo>
                    <a:pt x="153" y="78"/>
                  </a:lnTo>
                  <a:lnTo>
                    <a:pt x="153" y="77"/>
                  </a:lnTo>
                  <a:lnTo>
                    <a:pt x="153" y="75"/>
                  </a:lnTo>
                  <a:lnTo>
                    <a:pt x="153" y="73"/>
                  </a:lnTo>
                  <a:lnTo>
                    <a:pt x="155" y="73"/>
                  </a:lnTo>
                  <a:lnTo>
                    <a:pt x="155" y="71"/>
                  </a:lnTo>
                  <a:lnTo>
                    <a:pt x="155" y="69"/>
                  </a:lnTo>
                  <a:lnTo>
                    <a:pt x="155" y="67"/>
                  </a:lnTo>
                  <a:lnTo>
                    <a:pt x="155" y="65"/>
                  </a:lnTo>
                  <a:lnTo>
                    <a:pt x="157" y="65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5" y="65"/>
                  </a:lnTo>
                  <a:lnTo>
                    <a:pt x="155" y="63"/>
                  </a:lnTo>
                  <a:lnTo>
                    <a:pt x="155" y="61"/>
                  </a:lnTo>
                  <a:lnTo>
                    <a:pt x="155" y="59"/>
                  </a:lnTo>
                  <a:lnTo>
                    <a:pt x="153" y="59"/>
                  </a:lnTo>
                  <a:lnTo>
                    <a:pt x="155" y="59"/>
                  </a:lnTo>
                  <a:lnTo>
                    <a:pt x="153" y="59"/>
                  </a:lnTo>
                  <a:lnTo>
                    <a:pt x="155" y="59"/>
                  </a:lnTo>
                  <a:lnTo>
                    <a:pt x="153" y="57"/>
                  </a:lnTo>
                  <a:lnTo>
                    <a:pt x="155" y="57"/>
                  </a:lnTo>
                  <a:lnTo>
                    <a:pt x="155" y="55"/>
                  </a:lnTo>
                  <a:lnTo>
                    <a:pt x="155" y="54"/>
                  </a:lnTo>
                  <a:lnTo>
                    <a:pt x="153" y="54"/>
                  </a:lnTo>
                  <a:lnTo>
                    <a:pt x="153" y="52"/>
                  </a:lnTo>
                  <a:lnTo>
                    <a:pt x="153" y="50"/>
                  </a:lnTo>
                  <a:lnTo>
                    <a:pt x="153" y="52"/>
                  </a:lnTo>
                  <a:lnTo>
                    <a:pt x="153" y="54"/>
                  </a:lnTo>
                  <a:lnTo>
                    <a:pt x="155" y="54"/>
                  </a:lnTo>
                  <a:lnTo>
                    <a:pt x="153" y="54"/>
                  </a:lnTo>
                  <a:lnTo>
                    <a:pt x="153" y="52"/>
                  </a:lnTo>
                  <a:lnTo>
                    <a:pt x="153" y="54"/>
                  </a:lnTo>
                  <a:lnTo>
                    <a:pt x="153" y="52"/>
                  </a:lnTo>
                  <a:lnTo>
                    <a:pt x="153" y="50"/>
                  </a:lnTo>
                  <a:lnTo>
                    <a:pt x="153" y="48"/>
                  </a:lnTo>
                  <a:lnTo>
                    <a:pt x="155" y="48"/>
                  </a:lnTo>
                  <a:lnTo>
                    <a:pt x="155" y="50"/>
                  </a:lnTo>
                  <a:lnTo>
                    <a:pt x="155" y="48"/>
                  </a:lnTo>
                  <a:lnTo>
                    <a:pt x="153" y="48"/>
                  </a:lnTo>
                  <a:lnTo>
                    <a:pt x="153" y="46"/>
                  </a:lnTo>
                  <a:lnTo>
                    <a:pt x="153" y="44"/>
                  </a:lnTo>
                  <a:lnTo>
                    <a:pt x="153" y="42"/>
                  </a:lnTo>
                  <a:lnTo>
                    <a:pt x="153" y="40"/>
                  </a:lnTo>
                  <a:lnTo>
                    <a:pt x="153" y="38"/>
                  </a:lnTo>
                  <a:lnTo>
                    <a:pt x="155" y="38"/>
                  </a:lnTo>
                  <a:lnTo>
                    <a:pt x="155" y="36"/>
                  </a:lnTo>
                  <a:lnTo>
                    <a:pt x="155" y="34"/>
                  </a:lnTo>
                  <a:lnTo>
                    <a:pt x="157" y="34"/>
                  </a:lnTo>
                  <a:lnTo>
                    <a:pt x="155" y="34"/>
                  </a:lnTo>
                  <a:lnTo>
                    <a:pt x="155" y="32"/>
                  </a:lnTo>
                  <a:lnTo>
                    <a:pt x="157" y="32"/>
                  </a:lnTo>
                  <a:lnTo>
                    <a:pt x="157" y="30"/>
                  </a:lnTo>
                  <a:lnTo>
                    <a:pt x="157" y="29"/>
                  </a:lnTo>
                  <a:lnTo>
                    <a:pt x="157" y="27"/>
                  </a:lnTo>
                  <a:lnTo>
                    <a:pt x="157" y="25"/>
                  </a:lnTo>
                  <a:lnTo>
                    <a:pt x="157" y="23"/>
                  </a:lnTo>
                  <a:lnTo>
                    <a:pt x="157" y="21"/>
                  </a:lnTo>
                  <a:lnTo>
                    <a:pt x="157" y="19"/>
                  </a:lnTo>
                  <a:lnTo>
                    <a:pt x="159" y="19"/>
                  </a:lnTo>
                  <a:lnTo>
                    <a:pt x="161" y="19"/>
                  </a:lnTo>
                  <a:lnTo>
                    <a:pt x="161" y="21"/>
                  </a:lnTo>
                  <a:lnTo>
                    <a:pt x="163" y="21"/>
                  </a:lnTo>
                  <a:lnTo>
                    <a:pt x="163" y="19"/>
                  </a:lnTo>
                  <a:lnTo>
                    <a:pt x="165" y="19"/>
                  </a:lnTo>
                  <a:lnTo>
                    <a:pt x="165" y="17"/>
                  </a:lnTo>
                  <a:close/>
                  <a:moveTo>
                    <a:pt x="173" y="92"/>
                  </a:moveTo>
                  <a:lnTo>
                    <a:pt x="171" y="92"/>
                  </a:lnTo>
                  <a:lnTo>
                    <a:pt x="173" y="92"/>
                  </a:lnTo>
                  <a:close/>
                  <a:moveTo>
                    <a:pt x="198" y="63"/>
                  </a:moveTo>
                  <a:lnTo>
                    <a:pt x="196" y="63"/>
                  </a:lnTo>
                  <a:lnTo>
                    <a:pt x="196" y="61"/>
                  </a:lnTo>
                  <a:lnTo>
                    <a:pt x="196" y="63"/>
                  </a:lnTo>
                  <a:lnTo>
                    <a:pt x="198" y="63"/>
                  </a:lnTo>
                  <a:close/>
                  <a:moveTo>
                    <a:pt x="192" y="54"/>
                  </a:moveTo>
                  <a:lnTo>
                    <a:pt x="192" y="55"/>
                  </a:lnTo>
                  <a:lnTo>
                    <a:pt x="192" y="54"/>
                  </a:lnTo>
                  <a:lnTo>
                    <a:pt x="192" y="55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4" y="57"/>
                  </a:lnTo>
                  <a:lnTo>
                    <a:pt x="192" y="57"/>
                  </a:lnTo>
                  <a:lnTo>
                    <a:pt x="192" y="59"/>
                  </a:lnTo>
                  <a:lnTo>
                    <a:pt x="192" y="61"/>
                  </a:lnTo>
                  <a:lnTo>
                    <a:pt x="192" y="59"/>
                  </a:lnTo>
                  <a:lnTo>
                    <a:pt x="190" y="59"/>
                  </a:lnTo>
                  <a:lnTo>
                    <a:pt x="190" y="61"/>
                  </a:lnTo>
                  <a:lnTo>
                    <a:pt x="190" y="63"/>
                  </a:lnTo>
                  <a:lnTo>
                    <a:pt x="188" y="63"/>
                  </a:lnTo>
                  <a:lnTo>
                    <a:pt x="188" y="65"/>
                  </a:lnTo>
                  <a:lnTo>
                    <a:pt x="188" y="67"/>
                  </a:lnTo>
                  <a:lnTo>
                    <a:pt x="188" y="69"/>
                  </a:lnTo>
                  <a:lnTo>
                    <a:pt x="186" y="69"/>
                  </a:lnTo>
                  <a:lnTo>
                    <a:pt x="186" y="71"/>
                  </a:lnTo>
                  <a:lnTo>
                    <a:pt x="186" y="69"/>
                  </a:lnTo>
                  <a:lnTo>
                    <a:pt x="188" y="69"/>
                  </a:lnTo>
                  <a:lnTo>
                    <a:pt x="186" y="69"/>
                  </a:lnTo>
                  <a:lnTo>
                    <a:pt x="188" y="69"/>
                  </a:lnTo>
                  <a:lnTo>
                    <a:pt x="188" y="71"/>
                  </a:lnTo>
                  <a:lnTo>
                    <a:pt x="186" y="71"/>
                  </a:lnTo>
                  <a:lnTo>
                    <a:pt x="186" y="73"/>
                  </a:lnTo>
                  <a:lnTo>
                    <a:pt x="186" y="75"/>
                  </a:lnTo>
                  <a:lnTo>
                    <a:pt x="184" y="75"/>
                  </a:lnTo>
                  <a:lnTo>
                    <a:pt x="184" y="77"/>
                  </a:lnTo>
                  <a:lnTo>
                    <a:pt x="184" y="75"/>
                  </a:lnTo>
                  <a:lnTo>
                    <a:pt x="184" y="73"/>
                  </a:lnTo>
                  <a:lnTo>
                    <a:pt x="184" y="71"/>
                  </a:lnTo>
                  <a:lnTo>
                    <a:pt x="184" y="69"/>
                  </a:lnTo>
                  <a:lnTo>
                    <a:pt x="184" y="67"/>
                  </a:lnTo>
                  <a:lnTo>
                    <a:pt x="186" y="67"/>
                  </a:lnTo>
                  <a:lnTo>
                    <a:pt x="186" y="65"/>
                  </a:lnTo>
                  <a:lnTo>
                    <a:pt x="186" y="63"/>
                  </a:lnTo>
                  <a:lnTo>
                    <a:pt x="186" y="61"/>
                  </a:lnTo>
                  <a:lnTo>
                    <a:pt x="188" y="59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86" y="59"/>
                  </a:lnTo>
                  <a:lnTo>
                    <a:pt x="188" y="59"/>
                  </a:lnTo>
                  <a:lnTo>
                    <a:pt x="188" y="57"/>
                  </a:lnTo>
                  <a:lnTo>
                    <a:pt x="188" y="55"/>
                  </a:lnTo>
                  <a:lnTo>
                    <a:pt x="190" y="55"/>
                  </a:lnTo>
                  <a:lnTo>
                    <a:pt x="190" y="54"/>
                  </a:lnTo>
                  <a:lnTo>
                    <a:pt x="192" y="54"/>
                  </a:lnTo>
                  <a:close/>
                  <a:moveTo>
                    <a:pt x="190" y="109"/>
                  </a:moveTo>
                  <a:lnTo>
                    <a:pt x="188" y="109"/>
                  </a:lnTo>
                  <a:lnTo>
                    <a:pt x="188" y="111"/>
                  </a:lnTo>
                  <a:lnTo>
                    <a:pt x="188" y="113"/>
                  </a:lnTo>
                  <a:lnTo>
                    <a:pt x="190" y="113"/>
                  </a:lnTo>
                  <a:lnTo>
                    <a:pt x="190" y="115"/>
                  </a:lnTo>
                  <a:lnTo>
                    <a:pt x="188" y="115"/>
                  </a:lnTo>
                  <a:lnTo>
                    <a:pt x="190" y="115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8" y="115"/>
                  </a:lnTo>
                  <a:lnTo>
                    <a:pt x="188" y="117"/>
                  </a:lnTo>
                  <a:lnTo>
                    <a:pt x="186" y="117"/>
                  </a:lnTo>
                  <a:lnTo>
                    <a:pt x="188" y="117"/>
                  </a:lnTo>
                  <a:lnTo>
                    <a:pt x="188" y="115"/>
                  </a:lnTo>
                  <a:lnTo>
                    <a:pt x="186" y="115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5"/>
                  </a:lnTo>
                  <a:lnTo>
                    <a:pt x="184" y="117"/>
                  </a:lnTo>
                  <a:lnTo>
                    <a:pt x="184" y="115"/>
                  </a:lnTo>
                  <a:lnTo>
                    <a:pt x="182" y="115"/>
                  </a:lnTo>
                  <a:lnTo>
                    <a:pt x="184" y="115"/>
                  </a:lnTo>
                  <a:lnTo>
                    <a:pt x="182" y="115"/>
                  </a:lnTo>
                  <a:lnTo>
                    <a:pt x="182" y="113"/>
                  </a:lnTo>
                  <a:lnTo>
                    <a:pt x="182" y="115"/>
                  </a:lnTo>
                  <a:lnTo>
                    <a:pt x="180" y="115"/>
                  </a:lnTo>
                  <a:lnTo>
                    <a:pt x="182" y="115"/>
                  </a:lnTo>
                  <a:lnTo>
                    <a:pt x="180" y="115"/>
                  </a:lnTo>
                  <a:lnTo>
                    <a:pt x="182" y="115"/>
                  </a:lnTo>
                  <a:lnTo>
                    <a:pt x="180" y="115"/>
                  </a:lnTo>
                  <a:lnTo>
                    <a:pt x="182" y="115"/>
                  </a:lnTo>
                  <a:lnTo>
                    <a:pt x="182" y="113"/>
                  </a:lnTo>
                  <a:lnTo>
                    <a:pt x="182" y="115"/>
                  </a:lnTo>
                  <a:lnTo>
                    <a:pt x="180" y="115"/>
                  </a:lnTo>
                  <a:lnTo>
                    <a:pt x="180" y="113"/>
                  </a:lnTo>
                  <a:lnTo>
                    <a:pt x="182" y="113"/>
                  </a:lnTo>
                  <a:lnTo>
                    <a:pt x="182" y="111"/>
                  </a:lnTo>
                  <a:lnTo>
                    <a:pt x="184" y="111"/>
                  </a:lnTo>
                  <a:lnTo>
                    <a:pt x="184" y="109"/>
                  </a:lnTo>
                  <a:lnTo>
                    <a:pt x="184" y="111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6" y="111"/>
                  </a:lnTo>
                  <a:lnTo>
                    <a:pt x="186" y="109"/>
                  </a:lnTo>
                  <a:lnTo>
                    <a:pt x="188" y="109"/>
                  </a:lnTo>
                  <a:lnTo>
                    <a:pt x="186" y="109"/>
                  </a:lnTo>
                  <a:lnTo>
                    <a:pt x="188" y="109"/>
                  </a:lnTo>
                  <a:lnTo>
                    <a:pt x="186" y="109"/>
                  </a:lnTo>
                  <a:lnTo>
                    <a:pt x="188" y="109"/>
                  </a:lnTo>
                  <a:lnTo>
                    <a:pt x="190" y="109"/>
                  </a:lnTo>
                  <a:lnTo>
                    <a:pt x="188" y="109"/>
                  </a:lnTo>
                  <a:lnTo>
                    <a:pt x="190" y="109"/>
                  </a:lnTo>
                  <a:lnTo>
                    <a:pt x="190" y="107"/>
                  </a:lnTo>
                  <a:lnTo>
                    <a:pt x="190" y="109"/>
                  </a:lnTo>
                  <a:close/>
                  <a:moveTo>
                    <a:pt x="52" y="322"/>
                  </a:moveTo>
                  <a:lnTo>
                    <a:pt x="54" y="322"/>
                  </a:lnTo>
                  <a:lnTo>
                    <a:pt x="55" y="322"/>
                  </a:lnTo>
                  <a:lnTo>
                    <a:pt x="55" y="324"/>
                  </a:lnTo>
                  <a:lnTo>
                    <a:pt x="55" y="326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5" y="328"/>
                  </a:lnTo>
                  <a:lnTo>
                    <a:pt x="54" y="328"/>
                  </a:lnTo>
                  <a:lnTo>
                    <a:pt x="54" y="326"/>
                  </a:lnTo>
                  <a:lnTo>
                    <a:pt x="52" y="326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2" y="324"/>
                  </a:lnTo>
                  <a:lnTo>
                    <a:pt x="54" y="324"/>
                  </a:lnTo>
                  <a:lnTo>
                    <a:pt x="52" y="324"/>
                  </a:lnTo>
                  <a:lnTo>
                    <a:pt x="52" y="322"/>
                  </a:lnTo>
                  <a:lnTo>
                    <a:pt x="54" y="322"/>
                  </a:lnTo>
                  <a:lnTo>
                    <a:pt x="52" y="322"/>
                  </a:lnTo>
                  <a:close/>
                  <a:moveTo>
                    <a:pt x="4" y="280"/>
                  </a:moveTo>
                  <a:lnTo>
                    <a:pt x="4" y="282"/>
                  </a:lnTo>
                  <a:lnTo>
                    <a:pt x="4" y="280"/>
                  </a:lnTo>
                  <a:lnTo>
                    <a:pt x="4" y="282"/>
                  </a:lnTo>
                  <a:lnTo>
                    <a:pt x="4" y="280"/>
                  </a:lnTo>
                  <a:lnTo>
                    <a:pt x="4" y="282"/>
                  </a:lnTo>
                  <a:lnTo>
                    <a:pt x="4" y="284"/>
                  </a:lnTo>
                  <a:lnTo>
                    <a:pt x="4" y="286"/>
                  </a:lnTo>
                  <a:lnTo>
                    <a:pt x="4" y="288"/>
                  </a:lnTo>
                  <a:lnTo>
                    <a:pt x="4" y="290"/>
                  </a:lnTo>
                  <a:lnTo>
                    <a:pt x="4" y="292"/>
                  </a:lnTo>
                  <a:lnTo>
                    <a:pt x="2" y="292"/>
                  </a:lnTo>
                  <a:lnTo>
                    <a:pt x="2" y="290"/>
                  </a:lnTo>
                  <a:lnTo>
                    <a:pt x="2" y="288"/>
                  </a:lnTo>
                  <a:lnTo>
                    <a:pt x="2" y="286"/>
                  </a:lnTo>
                  <a:lnTo>
                    <a:pt x="4" y="286"/>
                  </a:lnTo>
                  <a:lnTo>
                    <a:pt x="2" y="286"/>
                  </a:lnTo>
                  <a:lnTo>
                    <a:pt x="4" y="286"/>
                  </a:lnTo>
                  <a:lnTo>
                    <a:pt x="4" y="284"/>
                  </a:lnTo>
                  <a:lnTo>
                    <a:pt x="4" y="282"/>
                  </a:lnTo>
                  <a:lnTo>
                    <a:pt x="4" y="280"/>
                  </a:lnTo>
                  <a:close/>
                  <a:moveTo>
                    <a:pt x="274" y="184"/>
                  </a:moveTo>
                  <a:lnTo>
                    <a:pt x="272" y="184"/>
                  </a:lnTo>
                  <a:lnTo>
                    <a:pt x="271" y="184"/>
                  </a:lnTo>
                  <a:lnTo>
                    <a:pt x="272" y="184"/>
                  </a:lnTo>
                  <a:lnTo>
                    <a:pt x="274" y="184"/>
                  </a:lnTo>
                  <a:lnTo>
                    <a:pt x="274" y="182"/>
                  </a:lnTo>
                  <a:lnTo>
                    <a:pt x="276" y="182"/>
                  </a:lnTo>
                  <a:lnTo>
                    <a:pt x="276" y="180"/>
                  </a:lnTo>
                  <a:lnTo>
                    <a:pt x="278" y="180"/>
                  </a:lnTo>
                  <a:lnTo>
                    <a:pt x="280" y="180"/>
                  </a:lnTo>
                  <a:lnTo>
                    <a:pt x="280" y="178"/>
                  </a:lnTo>
                  <a:lnTo>
                    <a:pt x="282" y="178"/>
                  </a:lnTo>
                  <a:lnTo>
                    <a:pt x="282" y="176"/>
                  </a:lnTo>
                  <a:lnTo>
                    <a:pt x="284" y="176"/>
                  </a:lnTo>
                  <a:lnTo>
                    <a:pt x="284" y="174"/>
                  </a:lnTo>
                  <a:lnTo>
                    <a:pt x="284" y="173"/>
                  </a:lnTo>
                  <a:lnTo>
                    <a:pt x="286" y="171"/>
                  </a:lnTo>
                  <a:lnTo>
                    <a:pt x="286" y="173"/>
                  </a:lnTo>
                  <a:lnTo>
                    <a:pt x="284" y="173"/>
                  </a:lnTo>
                  <a:lnTo>
                    <a:pt x="284" y="174"/>
                  </a:lnTo>
                  <a:lnTo>
                    <a:pt x="284" y="176"/>
                  </a:lnTo>
                  <a:lnTo>
                    <a:pt x="284" y="178"/>
                  </a:lnTo>
                  <a:lnTo>
                    <a:pt x="282" y="178"/>
                  </a:lnTo>
                  <a:lnTo>
                    <a:pt x="282" y="180"/>
                  </a:lnTo>
                  <a:lnTo>
                    <a:pt x="280" y="180"/>
                  </a:lnTo>
                  <a:lnTo>
                    <a:pt x="278" y="180"/>
                  </a:lnTo>
                  <a:lnTo>
                    <a:pt x="278" y="182"/>
                  </a:lnTo>
                  <a:lnTo>
                    <a:pt x="276" y="182"/>
                  </a:lnTo>
                  <a:lnTo>
                    <a:pt x="274" y="182"/>
                  </a:lnTo>
                  <a:lnTo>
                    <a:pt x="274" y="184"/>
                  </a:lnTo>
                  <a:close/>
                  <a:moveTo>
                    <a:pt x="224" y="57"/>
                  </a:moveTo>
                  <a:lnTo>
                    <a:pt x="223" y="57"/>
                  </a:lnTo>
                  <a:lnTo>
                    <a:pt x="223" y="59"/>
                  </a:lnTo>
                  <a:lnTo>
                    <a:pt x="224" y="59"/>
                  </a:lnTo>
                  <a:lnTo>
                    <a:pt x="223" y="59"/>
                  </a:lnTo>
                  <a:lnTo>
                    <a:pt x="223" y="61"/>
                  </a:lnTo>
                  <a:lnTo>
                    <a:pt x="223" y="59"/>
                  </a:lnTo>
                  <a:lnTo>
                    <a:pt x="223" y="61"/>
                  </a:lnTo>
                  <a:lnTo>
                    <a:pt x="223" y="59"/>
                  </a:lnTo>
                  <a:lnTo>
                    <a:pt x="223" y="61"/>
                  </a:lnTo>
                  <a:lnTo>
                    <a:pt x="223" y="59"/>
                  </a:lnTo>
                  <a:lnTo>
                    <a:pt x="223" y="61"/>
                  </a:lnTo>
                  <a:lnTo>
                    <a:pt x="221" y="61"/>
                  </a:lnTo>
                  <a:lnTo>
                    <a:pt x="221" y="59"/>
                  </a:lnTo>
                  <a:lnTo>
                    <a:pt x="223" y="59"/>
                  </a:lnTo>
                  <a:lnTo>
                    <a:pt x="223" y="57"/>
                  </a:lnTo>
                  <a:lnTo>
                    <a:pt x="224" y="57"/>
                  </a:lnTo>
                  <a:close/>
                  <a:moveTo>
                    <a:pt x="217" y="55"/>
                  </a:moveTo>
                  <a:lnTo>
                    <a:pt x="215" y="55"/>
                  </a:lnTo>
                  <a:lnTo>
                    <a:pt x="215" y="57"/>
                  </a:lnTo>
                  <a:lnTo>
                    <a:pt x="215" y="59"/>
                  </a:lnTo>
                  <a:lnTo>
                    <a:pt x="213" y="59"/>
                  </a:lnTo>
                  <a:lnTo>
                    <a:pt x="215" y="59"/>
                  </a:lnTo>
                  <a:lnTo>
                    <a:pt x="215" y="57"/>
                  </a:lnTo>
                  <a:lnTo>
                    <a:pt x="213" y="57"/>
                  </a:lnTo>
                  <a:lnTo>
                    <a:pt x="215" y="57"/>
                  </a:lnTo>
                  <a:lnTo>
                    <a:pt x="215" y="55"/>
                  </a:lnTo>
                  <a:lnTo>
                    <a:pt x="215" y="54"/>
                  </a:lnTo>
                  <a:lnTo>
                    <a:pt x="217" y="54"/>
                  </a:lnTo>
                  <a:lnTo>
                    <a:pt x="217" y="55"/>
                  </a:lnTo>
                  <a:close/>
                  <a:moveTo>
                    <a:pt x="117" y="128"/>
                  </a:moveTo>
                  <a:lnTo>
                    <a:pt x="117" y="130"/>
                  </a:lnTo>
                  <a:lnTo>
                    <a:pt x="115" y="130"/>
                  </a:lnTo>
                  <a:lnTo>
                    <a:pt x="115" y="128"/>
                  </a:lnTo>
                  <a:lnTo>
                    <a:pt x="117" y="128"/>
                  </a:lnTo>
                  <a:lnTo>
                    <a:pt x="117" y="126"/>
                  </a:lnTo>
                  <a:lnTo>
                    <a:pt x="119" y="126"/>
                  </a:lnTo>
                  <a:lnTo>
                    <a:pt x="119" y="128"/>
                  </a:lnTo>
                  <a:lnTo>
                    <a:pt x="117" y="128"/>
                  </a:lnTo>
                  <a:close/>
                  <a:moveTo>
                    <a:pt x="2" y="290"/>
                  </a:moveTo>
                  <a:lnTo>
                    <a:pt x="2" y="292"/>
                  </a:lnTo>
                  <a:lnTo>
                    <a:pt x="2" y="294"/>
                  </a:lnTo>
                  <a:lnTo>
                    <a:pt x="0" y="294"/>
                  </a:lnTo>
                  <a:lnTo>
                    <a:pt x="0" y="292"/>
                  </a:lnTo>
                  <a:lnTo>
                    <a:pt x="0" y="290"/>
                  </a:lnTo>
                  <a:lnTo>
                    <a:pt x="2" y="290"/>
                  </a:lnTo>
                  <a:lnTo>
                    <a:pt x="0" y="290"/>
                  </a:lnTo>
                  <a:lnTo>
                    <a:pt x="2" y="290"/>
                  </a:lnTo>
                  <a:close/>
                  <a:moveTo>
                    <a:pt x="59" y="317"/>
                  </a:moveTo>
                  <a:lnTo>
                    <a:pt x="61" y="317"/>
                  </a:lnTo>
                  <a:lnTo>
                    <a:pt x="61" y="318"/>
                  </a:lnTo>
                  <a:lnTo>
                    <a:pt x="61" y="320"/>
                  </a:lnTo>
                  <a:lnTo>
                    <a:pt x="63" y="320"/>
                  </a:lnTo>
                  <a:lnTo>
                    <a:pt x="61" y="320"/>
                  </a:lnTo>
                  <a:lnTo>
                    <a:pt x="61" y="318"/>
                  </a:lnTo>
                  <a:lnTo>
                    <a:pt x="59" y="318"/>
                  </a:lnTo>
                  <a:lnTo>
                    <a:pt x="61" y="318"/>
                  </a:lnTo>
                  <a:lnTo>
                    <a:pt x="59" y="318"/>
                  </a:lnTo>
                  <a:lnTo>
                    <a:pt x="59" y="317"/>
                  </a:lnTo>
                  <a:close/>
                  <a:moveTo>
                    <a:pt x="88" y="257"/>
                  </a:moveTo>
                  <a:lnTo>
                    <a:pt x="88" y="259"/>
                  </a:lnTo>
                  <a:lnTo>
                    <a:pt x="86" y="259"/>
                  </a:lnTo>
                  <a:lnTo>
                    <a:pt x="86" y="257"/>
                  </a:lnTo>
                  <a:lnTo>
                    <a:pt x="86" y="259"/>
                  </a:lnTo>
                  <a:lnTo>
                    <a:pt x="86" y="257"/>
                  </a:lnTo>
                  <a:lnTo>
                    <a:pt x="88" y="257"/>
                  </a:lnTo>
                  <a:lnTo>
                    <a:pt x="86" y="257"/>
                  </a:lnTo>
                  <a:lnTo>
                    <a:pt x="88" y="257"/>
                  </a:lnTo>
                  <a:close/>
                  <a:moveTo>
                    <a:pt x="180" y="115"/>
                  </a:moveTo>
                  <a:lnTo>
                    <a:pt x="182" y="115"/>
                  </a:lnTo>
                  <a:lnTo>
                    <a:pt x="180" y="115"/>
                  </a:lnTo>
                  <a:lnTo>
                    <a:pt x="180" y="117"/>
                  </a:lnTo>
                  <a:lnTo>
                    <a:pt x="182" y="117"/>
                  </a:lnTo>
                  <a:lnTo>
                    <a:pt x="180" y="117"/>
                  </a:lnTo>
                  <a:lnTo>
                    <a:pt x="180" y="119"/>
                  </a:lnTo>
                  <a:lnTo>
                    <a:pt x="180" y="117"/>
                  </a:lnTo>
                  <a:lnTo>
                    <a:pt x="178" y="117"/>
                  </a:lnTo>
                  <a:lnTo>
                    <a:pt x="180" y="117"/>
                  </a:lnTo>
                  <a:lnTo>
                    <a:pt x="178" y="117"/>
                  </a:lnTo>
                  <a:lnTo>
                    <a:pt x="180" y="117"/>
                  </a:lnTo>
                  <a:lnTo>
                    <a:pt x="178" y="117"/>
                  </a:lnTo>
                  <a:lnTo>
                    <a:pt x="180" y="117"/>
                  </a:lnTo>
                  <a:lnTo>
                    <a:pt x="178" y="117"/>
                  </a:lnTo>
                  <a:lnTo>
                    <a:pt x="180" y="117"/>
                  </a:lnTo>
                  <a:lnTo>
                    <a:pt x="180" y="115"/>
                  </a:lnTo>
                  <a:close/>
                  <a:moveTo>
                    <a:pt x="190" y="113"/>
                  </a:moveTo>
                  <a:lnTo>
                    <a:pt x="192" y="113"/>
                  </a:lnTo>
                  <a:lnTo>
                    <a:pt x="190" y="113"/>
                  </a:lnTo>
                  <a:lnTo>
                    <a:pt x="192" y="113"/>
                  </a:lnTo>
                  <a:lnTo>
                    <a:pt x="192" y="115"/>
                  </a:lnTo>
                  <a:lnTo>
                    <a:pt x="190" y="115"/>
                  </a:lnTo>
                  <a:lnTo>
                    <a:pt x="190" y="113"/>
                  </a:lnTo>
                  <a:close/>
                  <a:moveTo>
                    <a:pt x="32" y="311"/>
                  </a:moveTo>
                  <a:lnTo>
                    <a:pt x="32" y="313"/>
                  </a:lnTo>
                  <a:lnTo>
                    <a:pt x="34" y="313"/>
                  </a:lnTo>
                  <a:lnTo>
                    <a:pt x="32" y="313"/>
                  </a:lnTo>
                  <a:lnTo>
                    <a:pt x="34" y="313"/>
                  </a:lnTo>
                  <a:lnTo>
                    <a:pt x="34" y="315"/>
                  </a:lnTo>
                  <a:lnTo>
                    <a:pt x="34" y="313"/>
                  </a:lnTo>
                  <a:lnTo>
                    <a:pt x="32" y="313"/>
                  </a:lnTo>
                  <a:lnTo>
                    <a:pt x="34" y="313"/>
                  </a:lnTo>
                  <a:lnTo>
                    <a:pt x="34" y="315"/>
                  </a:lnTo>
                  <a:lnTo>
                    <a:pt x="32" y="313"/>
                  </a:lnTo>
                  <a:lnTo>
                    <a:pt x="30" y="313"/>
                  </a:lnTo>
                  <a:lnTo>
                    <a:pt x="32" y="313"/>
                  </a:lnTo>
                  <a:lnTo>
                    <a:pt x="32" y="311"/>
                  </a:lnTo>
                  <a:lnTo>
                    <a:pt x="32" y="313"/>
                  </a:lnTo>
                  <a:lnTo>
                    <a:pt x="32" y="311"/>
                  </a:lnTo>
                  <a:close/>
                  <a:moveTo>
                    <a:pt x="88" y="238"/>
                  </a:moveTo>
                  <a:lnTo>
                    <a:pt x="90" y="238"/>
                  </a:lnTo>
                  <a:lnTo>
                    <a:pt x="88" y="238"/>
                  </a:lnTo>
                  <a:lnTo>
                    <a:pt x="88" y="240"/>
                  </a:lnTo>
                  <a:lnTo>
                    <a:pt x="90" y="240"/>
                  </a:lnTo>
                  <a:lnTo>
                    <a:pt x="88" y="240"/>
                  </a:lnTo>
                  <a:lnTo>
                    <a:pt x="88" y="238"/>
                  </a:lnTo>
                  <a:close/>
                  <a:moveTo>
                    <a:pt x="169" y="2"/>
                  </a:moveTo>
                  <a:lnTo>
                    <a:pt x="171" y="2"/>
                  </a:lnTo>
                  <a:lnTo>
                    <a:pt x="171" y="4"/>
                  </a:lnTo>
                  <a:lnTo>
                    <a:pt x="169" y="4"/>
                  </a:lnTo>
                  <a:lnTo>
                    <a:pt x="169" y="2"/>
                  </a:lnTo>
                  <a:lnTo>
                    <a:pt x="169" y="0"/>
                  </a:lnTo>
                  <a:lnTo>
                    <a:pt x="169" y="2"/>
                  </a:lnTo>
                  <a:close/>
                  <a:moveTo>
                    <a:pt x="86" y="244"/>
                  </a:moveTo>
                  <a:lnTo>
                    <a:pt x="88" y="244"/>
                  </a:lnTo>
                  <a:lnTo>
                    <a:pt x="88" y="246"/>
                  </a:lnTo>
                  <a:lnTo>
                    <a:pt x="88" y="244"/>
                  </a:lnTo>
                  <a:lnTo>
                    <a:pt x="88" y="246"/>
                  </a:lnTo>
                  <a:lnTo>
                    <a:pt x="86" y="246"/>
                  </a:lnTo>
                  <a:lnTo>
                    <a:pt x="86" y="244"/>
                  </a:lnTo>
                  <a:close/>
                  <a:moveTo>
                    <a:pt x="111" y="217"/>
                  </a:moveTo>
                  <a:lnTo>
                    <a:pt x="111" y="219"/>
                  </a:lnTo>
                  <a:lnTo>
                    <a:pt x="113" y="219"/>
                  </a:lnTo>
                  <a:lnTo>
                    <a:pt x="111" y="219"/>
                  </a:lnTo>
                  <a:lnTo>
                    <a:pt x="111" y="217"/>
                  </a:lnTo>
                  <a:lnTo>
                    <a:pt x="109" y="217"/>
                  </a:lnTo>
                  <a:lnTo>
                    <a:pt x="111" y="217"/>
                  </a:lnTo>
                  <a:close/>
                  <a:moveTo>
                    <a:pt x="30" y="320"/>
                  </a:moveTo>
                  <a:lnTo>
                    <a:pt x="32" y="320"/>
                  </a:lnTo>
                  <a:lnTo>
                    <a:pt x="32" y="322"/>
                  </a:lnTo>
                  <a:lnTo>
                    <a:pt x="30" y="322"/>
                  </a:lnTo>
                  <a:lnTo>
                    <a:pt x="30" y="320"/>
                  </a:lnTo>
                  <a:close/>
                  <a:moveTo>
                    <a:pt x="138" y="194"/>
                  </a:moveTo>
                  <a:lnTo>
                    <a:pt x="140" y="194"/>
                  </a:lnTo>
                  <a:lnTo>
                    <a:pt x="138" y="194"/>
                  </a:lnTo>
                  <a:lnTo>
                    <a:pt x="138" y="196"/>
                  </a:lnTo>
                  <a:lnTo>
                    <a:pt x="138" y="194"/>
                  </a:lnTo>
                  <a:lnTo>
                    <a:pt x="138" y="196"/>
                  </a:lnTo>
                  <a:lnTo>
                    <a:pt x="140" y="194"/>
                  </a:lnTo>
                  <a:lnTo>
                    <a:pt x="140" y="196"/>
                  </a:lnTo>
                  <a:lnTo>
                    <a:pt x="138" y="196"/>
                  </a:lnTo>
                  <a:lnTo>
                    <a:pt x="138" y="194"/>
                  </a:lnTo>
                  <a:close/>
                  <a:moveTo>
                    <a:pt x="78" y="282"/>
                  </a:moveTo>
                  <a:lnTo>
                    <a:pt x="78" y="284"/>
                  </a:lnTo>
                  <a:lnTo>
                    <a:pt x="78" y="282"/>
                  </a:lnTo>
                  <a:lnTo>
                    <a:pt x="78" y="284"/>
                  </a:lnTo>
                  <a:lnTo>
                    <a:pt x="77" y="282"/>
                  </a:lnTo>
                  <a:lnTo>
                    <a:pt x="78" y="282"/>
                  </a:lnTo>
                  <a:close/>
                  <a:moveTo>
                    <a:pt x="36" y="334"/>
                  </a:moveTo>
                  <a:lnTo>
                    <a:pt x="38" y="334"/>
                  </a:lnTo>
                  <a:lnTo>
                    <a:pt x="38" y="336"/>
                  </a:lnTo>
                  <a:lnTo>
                    <a:pt x="36" y="336"/>
                  </a:lnTo>
                  <a:lnTo>
                    <a:pt x="38" y="336"/>
                  </a:lnTo>
                  <a:lnTo>
                    <a:pt x="36" y="336"/>
                  </a:lnTo>
                  <a:lnTo>
                    <a:pt x="36" y="334"/>
                  </a:lnTo>
                  <a:close/>
                  <a:moveTo>
                    <a:pt x="165" y="163"/>
                  </a:moveTo>
                  <a:lnTo>
                    <a:pt x="165" y="165"/>
                  </a:lnTo>
                  <a:lnTo>
                    <a:pt x="163" y="165"/>
                  </a:lnTo>
                  <a:lnTo>
                    <a:pt x="163" y="163"/>
                  </a:lnTo>
                  <a:lnTo>
                    <a:pt x="165" y="163"/>
                  </a:lnTo>
                  <a:close/>
                  <a:moveTo>
                    <a:pt x="30" y="313"/>
                  </a:moveTo>
                  <a:lnTo>
                    <a:pt x="32" y="313"/>
                  </a:lnTo>
                  <a:lnTo>
                    <a:pt x="32" y="315"/>
                  </a:lnTo>
                  <a:lnTo>
                    <a:pt x="34" y="315"/>
                  </a:lnTo>
                  <a:lnTo>
                    <a:pt x="34" y="317"/>
                  </a:lnTo>
                  <a:lnTo>
                    <a:pt x="34" y="315"/>
                  </a:lnTo>
                  <a:lnTo>
                    <a:pt x="34" y="317"/>
                  </a:lnTo>
                  <a:lnTo>
                    <a:pt x="34" y="315"/>
                  </a:lnTo>
                  <a:lnTo>
                    <a:pt x="34" y="317"/>
                  </a:lnTo>
                  <a:lnTo>
                    <a:pt x="34" y="315"/>
                  </a:lnTo>
                  <a:lnTo>
                    <a:pt x="32" y="315"/>
                  </a:lnTo>
                  <a:lnTo>
                    <a:pt x="32" y="313"/>
                  </a:lnTo>
                  <a:lnTo>
                    <a:pt x="32" y="315"/>
                  </a:lnTo>
                  <a:lnTo>
                    <a:pt x="32" y="313"/>
                  </a:lnTo>
                  <a:lnTo>
                    <a:pt x="30" y="313"/>
                  </a:lnTo>
                  <a:close/>
                  <a:moveTo>
                    <a:pt x="144" y="188"/>
                  </a:moveTo>
                  <a:lnTo>
                    <a:pt x="142" y="188"/>
                  </a:lnTo>
                  <a:lnTo>
                    <a:pt x="142" y="190"/>
                  </a:lnTo>
                  <a:lnTo>
                    <a:pt x="144" y="190"/>
                  </a:lnTo>
                  <a:lnTo>
                    <a:pt x="142" y="190"/>
                  </a:lnTo>
                  <a:lnTo>
                    <a:pt x="142" y="188"/>
                  </a:lnTo>
                  <a:lnTo>
                    <a:pt x="144" y="188"/>
                  </a:lnTo>
                  <a:close/>
                  <a:moveTo>
                    <a:pt x="196" y="125"/>
                  </a:moveTo>
                  <a:lnTo>
                    <a:pt x="196" y="126"/>
                  </a:lnTo>
                  <a:lnTo>
                    <a:pt x="196" y="125"/>
                  </a:lnTo>
                  <a:close/>
                  <a:moveTo>
                    <a:pt x="61" y="317"/>
                  </a:moveTo>
                  <a:lnTo>
                    <a:pt x="63" y="317"/>
                  </a:lnTo>
                  <a:lnTo>
                    <a:pt x="63" y="318"/>
                  </a:lnTo>
                  <a:lnTo>
                    <a:pt x="63" y="317"/>
                  </a:lnTo>
                  <a:lnTo>
                    <a:pt x="61" y="317"/>
                  </a:lnTo>
                  <a:close/>
                  <a:moveTo>
                    <a:pt x="163" y="167"/>
                  </a:moveTo>
                  <a:lnTo>
                    <a:pt x="163" y="169"/>
                  </a:lnTo>
                  <a:lnTo>
                    <a:pt x="163" y="167"/>
                  </a:lnTo>
                  <a:lnTo>
                    <a:pt x="163" y="169"/>
                  </a:lnTo>
                  <a:lnTo>
                    <a:pt x="161" y="169"/>
                  </a:lnTo>
                  <a:lnTo>
                    <a:pt x="163" y="169"/>
                  </a:lnTo>
                  <a:lnTo>
                    <a:pt x="163" y="167"/>
                  </a:lnTo>
                  <a:close/>
                  <a:moveTo>
                    <a:pt x="176" y="148"/>
                  </a:moveTo>
                  <a:lnTo>
                    <a:pt x="176" y="150"/>
                  </a:lnTo>
                  <a:lnTo>
                    <a:pt x="176" y="148"/>
                  </a:lnTo>
                  <a:lnTo>
                    <a:pt x="174" y="148"/>
                  </a:lnTo>
                  <a:lnTo>
                    <a:pt x="176" y="148"/>
                  </a:lnTo>
                  <a:close/>
                  <a:moveTo>
                    <a:pt x="151" y="98"/>
                  </a:moveTo>
                  <a:lnTo>
                    <a:pt x="150" y="98"/>
                  </a:lnTo>
                  <a:lnTo>
                    <a:pt x="151" y="98"/>
                  </a:lnTo>
                  <a:lnTo>
                    <a:pt x="151" y="100"/>
                  </a:lnTo>
                  <a:lnTo>
                    <a:pt x="151" y="98"/>
                  </a:lnTo>
                  <a:lnTo>
                    <a:pt x="150" y="98"/>
                  </a:lnTo>
                  <a:lnTo>
                    <a:pt x="151" y="98"/>
                  </a:lnTo>
                  <a:close/>
                  <a:moveTo>
                    <a:pt x="192" y="123"/>
                  </a:moveTo>
                  <a:lnTo>
                    <a:pt x="192" y="125"/>
                  </a:lnTo>
                  <a:lnTo>
                    <a:pt x="192" y="123"/>
                  </a:lnTo>
                  <a:close/>
                  <a:moveTo>
                    <a:pt x="88" y="255"/>
                  </a:moveTo>
                  <a:lnTo>
                    <a:pt x="86" y="255"/>
                  </a:lnTo>
                  <a:lnTo>
                    <a:pt x="88" y="255"/>
                  </a:lnTo>
                  <a:close/>
                  <a:moveTo>
                    <a:pt x="161" y="169"/>
                  </a:moveTo>
                  <a:lnTo>
                    <a:pt x="161" y="171"/>
                  </a:lnTo>
                  <a:lnTo>
                    <a:pt x="161" y="169"/>
                  </a:lnTo>
                  <a:close/>
                  <a:moveTo>
                    <a:pt x="140" y="194"/>
                  </a:moveTo>
                  <a:lnTo>
                    <a:pt x="140" y="192"/>
                  </a:lnTo>
                  <a:lnTo>
                    <a:pt x="140" y="194"/>
                  </a:lnTo>
                  <a:lnTo>
                    <a:pt x="140" y="192"/>
                  </a:lnTo>
                  <a:lnTo>
                    <a:pt x="140" y="194"/>
                  </a:lnTo>
                  <a:close/>
                  <a:moveTo>
                    <a:pt x="190" y="65"/>
                  </a:moveTo>
                  <a:lnTo>
                    <a:pt x="190" y="63"/>
                  </a:lnTo>
                  <a:lnTo>
                    <a:pt x="190" y="65"/>
                  </a:lnTo>
                  <a:close/>
                  <a:moveTo>
                    <a:pt x="92" y="247"/>
                  </a:moveTo>
                  <a:lnTo>
                    <a:pt x="90" y="247"/>
                  </a:lnTo>
                  <a:lnTo>
                    <a:pt x="92" y="247"/>
                  </a:lnTo>
                  <a:close/>
                  <a:moveTo>
                    <a:pt x="32" y="315"/>
                  </a:moveTo>
                  <a:lnTo>
                    <a:pt x="32" y="317"/>
                  </a:lnTo>
                  <a:lnTo>
                    <a:pt x="34" y="317"/>
                  </a:lnTo>
                  <a:lnTo>
                    <a:pt x="32" y="317"/>
                  </a:lnTo>
                  <a:lnTo>
                    <a:pt x="32" y="315"/>
                  </a:lnTo>
                  <a:lnTo>
                    <a:pt x="32" y="317"/>
                  </a:lnTo>
                  <a:lnTo>
                    <a:pt x="32" y="315"/>
                  </a:lnTo>
                  <a:close/>
                  <a:moveTo>
                    <a:pt x="196" y="128"/>
                  </a:moveTo>
                  <a:lnTo>
                    <a:pt x="194" y="128"/>
                  </a:lnTo>
                  <a:lnTo>
                    <a:pt x="196" y="128"/>
                  </a:lnTo>
                  <a:close/>
                  <a:moveTo>
                    <a:pt x="21" y="315"/>
                  </a:moveTo>
                  <a:lnTo>
                    <a:pt x="21" y="317"/>
                  </a:lnTo>
                  <a:lnTo>
                    <a:pt x="21" y="315"/>
                  </a:lnTo>
                  <a:lnTo>
                    <a:pt x="21" y="317"/>
                  </a:lnTo>
                  <a:lnTo>
                    <a:pt x="21" y="315"/>
                  </a:lnTo>
                  <a:close/>
                  <a:moveTo>
                    <a:pt x="176" y="115"/>
                  </a:moveTo>
                  <a:lnTo>
                    <a:pt x="178" y="115"/>
                  </a:lnTo>
                  <a:lnTo>
                    <a:pt x="176" y="115"/>
                  </a:lnTo>
                  <a:lnTo>
                    <a:pt x="178" y="115"/>
                  </a:lnTo>
                  <a:lnTo>
                    <a:pt x="176" y="115"/>
                  </a:lnTo>
                  <a:close/>
                  <a:moveTo>
                    <a:pt x="144" y="188"/>
                  </a:moveTo>
                  <a:lnTo>
                    <a:pt x="144" y="190"/>
                  </a:lnTo>
                  <a:lnTo>
                    <a:pt x="144" y="188"/>
                  </a:lnTo>
                  <a:close/>
                  <a:moveTo>
                    <a:pt x="46" y="326"/>
                  </a:moveTo>
                  <a:lnTo>
                    <a:pt x="48" y="326"/>
                  </a:lnTo>
                  <a:lnTo>
                    <a:pt x="48" y="328"/>
                  </a:lnTo>
                  <a:lnTo>
                    <a:pt x="48" y="326"/>
                  </a:lnTo>
                  <a:lnTo>
                    <a:pt x="46" y="326"/>
                  </a:lnTo>
                  <a:close/>
                  <a:moveTo>
                    <a:pt x="84" y="247"/>
                  </a:moveTo>
                  <a:lnTo>
                    <a:pt x="84" y="249"/>
                  </a:lnTo>
                  <a:lnTo>
                    <a:pt x="86" y="249"/>
                  </a:lnTo>
                  <a:lnTo>
                    <a:pt x="84" y="249"/>
                  </a:lnTo>
                  <a:lnTo>
                    <a:pt x="84" y="247"/>
                  </a:lnTo>
                  <a:lnTo>
                    <a:pt x="84" y="249"/>
                  </a:lnTo>
                  <a:lnTo>
                    <a:pt x="84" y="247"/>
                  </a:lnTo>
                  <a:close/>
                  <a:moveTo>
                    <a:pt x="142" y="192"/>
                  </a:moveTo>
                  <a:lnTo>
                    <a:pt x="140" y="192"/>
                  </a:lnTo>
                  <a:lnTo>
                    <a:pt x="142" y="192"/>
                  </a:lnTo>
                  <a:close/>
                  <a:moveTo>
                    <a:pt x="157" y="121"/>
                  </a:moveTo>
                  <a:lnTo>
                    <a:pt x="159" y="121"/>
                  </a:lnTo>
                  <a:lnTo>
                    <a:pt x="157" y="121"/>
                  </a:lnTo>
                  <a:lnTo>
                    <a:pt x="157" y="119"/>
                  </a:lnTo>
                  <a:lnTo>
                    <a:pt x="157" y="121"/>
                  </a:lnTo>
                  <a:close/>
                  <a:moveTo>
                    <a:pt x="36" y="330"/>
                  </a:moveTo>
                  <a:lnTo>
                    <a:pt x="36" y="332"/>
                  </a:lnTo>
                  <a:lnTo>
                    <a:pt x="38" y="332"/>
                  </a:lnTo>
                  <a:lnTo>
                    <a:pt x="36" y="332"/>
                  </a:lnTo>
                  <a:lnTo>
                    <a:pt x="36" y="330"/>
                  </a:lnTo>
                  <a:close/>
                  <a:moveTo>
                    <a:pt x="32" y="209"/>
                  </a:moveTo>
                  <a:lnTo>
                    <a:pt x="32" y="207"/>
                  </a:lnTo>
                  <a:lnTo>
                    <a:pt x="32" y="209"/>
                  </a:lnTo>
                  <a:close/>
                  <a:moveTo>
                    <a:pt x="84" y="244"/>
                  </a:moveTo>
                  <a:lnTo>
                    <a:pt x="82" y="244"/>
                  </a:lnTo>
                  <a:lnTo>
                    <a:pt x="82" y="246"/>
                  </a:lnTo>
                  <a:lnTo>
                    <a:pt x="82" y="244"/>
                  </a:lnTo>
                  <a:lnTo>
                    <a:pt x="84" y="244"/>
                  </a:lnTo>
                  <a:close/>
                  <a:moveTo>
                    <a:pt x="174" y="148"/>
                  </a:moveTo>
                  <a:lnTo>
                    <a:pt x="174" y="150"/>
                  </a:lnTo>
                  <a:lnTo>
                    <a:pt x="174" y="148"/>
                  </a:lnTo>
                  <a:close/>
                  <a:moveTo>
                    <a:pt x="194" y="123"/>
                  </a:moveTo>
                  <a:lnTo>
                    <a:pt x="194" y="125"/>
                  </a:lnTo>
                  <a:lnTo>
                    <a:pt x="194" y="123"/>
                  </a:lnTo>
                  <a:close/>
                  <a:moveTo>
                    <a:pt x="194" y="130"/>
                  </a:moveTo>
                  <a:lnTo>
                    <a:pt x="194" y="132"/>
                  </a:lnTo>
                  <a:lnTo>
                    <a:pt x="194" y="130"/>
                  </a:lnTo>
                  <a:close/>
                  <a:moveTo>
                    <a:pt x="140" y="190"/>
                  </a:moveTo>
                  <a:lnTo>
                    <a:pt x="140" y="192"/>
                  </a:lnTo>
                  <a:lnTo>
                    <a:pt x="140" y="190"/>
                  </a:lnTo>
                  <a:lnTo>
                    <a:pt x="140" y="192"/>
                  </a:lnTo>
                  <a:lnTo>
                    <a:pt x="140" y="190"/>
                  </a:lnTo>
                  <a:close/>
                  <a:moveTo>
                    <a:pt x="34" y="315"/>
                  </a:moveTo>
                  <a:lnTo>
                    <a:pt x="36" y="315"/>
                  </a:lnTo>
                  <a:lnTo>
                    <a:pt x="34" y="315"/>
                  </a:lnTo>
                  <a:lnTo>
                    <a:pt x="36" y="315"/>
                  </a:lnTo>
                  <a:lnTo>
                    <a:pt x="34" y="315"/>
                  </a:lnTo>
                  <a:close/>
                  <a:moveTo>
                    <a:pt x="50" y="326"/>
                  </a:moveTo>
                  <a:lnTo>
                    <a:pt x="48" y="326"/>
                  </a:lnTo>
                  <a:lnTo>
                    <a:pt x="50" y="326"/>
                  </a:lnTo>
                  <a:close/>
                  <a:moveTo>
                    <a:pt x="150" y="100"/>
                  </a:moveTo>
                  <a:lnTo>
                    <a:pt x="150" y="102"/>
                  </a:lnTo>
                  <a:lnTo>
                    <a:pt x="150" y="100"/>
                  </a:lnTo>
                  <a:close/>
                  <a:moveTo>
                    <a:pt x="161" y="171"/>
                  </a:moveTo>
                  <a:lnTo>
                    <a:pt x="159" y="171"/>
                  </a:lnTo>
                  <a:lnTo>
                    <a:pt x="161" y="171"/>
                  </a:lnTo>
                  <a:close/>
                  <a:moveTo>
                    <a:pt x="190" y="132"/>
                  </a:moveTo>
                  <a:lnTo>
                    <a:pt x="188" y="132"/>
                  </a:lnTo>
                  <a:lnTo>
                    <a:pt x="190" y="132"/>
                  </a:lnTo>
                  <a:close/>
                  <a:moveTo>
                    <a:pt x="138" y="196"/>
                  </a:moveTo>
                  <a:lnTo>
                    <a:pt x="136" y="196"/>
                  </a:lnTo>
                  <a:lnTo>
                    <a:pt x="138" y="196"/>
                  </a:lnTo>
                  <a:close/>
                  <a:moveTo>
                    <a:pt x="25" y="317"/>
                  </a:moveTo>
                  <a:lnTo>
                    <a:pt x="27" y="317"/>
                  </a:lnTo>
                  <a:lnTo>
                    <a:pt x="25" y="318"/>
                  </a:lnTo>
                  <a:lnTo>
                    <a:pt x="27" y="318"/>
                  </a:lnTo>
                  <a:lnTo>
                    <a:pt x="27" y="317"/>
                  </a:lnTo>
                  <a:lnTo>
                    <a:pt x="27" y="318"/>
                  </a:lnTo>
                  <a:lnTo>
                    <a:pt x="25" y="318"/>
                  </a:lnTo>
                  <a:lnTo>
                    <a:pt x="25" y="317"/>
                  </a:lnTo>
                  <a:close/>
                  <a:moveTo>
                    <a:pt x="44" y="322"/>
                  </a:moveTo>
                  <a:lnTo>
                    <a:pt x="44" y="324"/>
                  </a:lnTo>
                  <a:lnTo>
                    <a:pt x="42" y="324"/>
                  </a:lnTo>
                  <a:lnTo>
                    <a:pt x="44" y="324"/>
                  </a:lnTo>
                  <a:lnTo>
                    <a:pt x="44" y="322"/>
                  </a:lnTo>
                  <a:close/>
                  <a:moveTo>
                    <a:pt x="29" y="317"/>
                  </a:moveTo>
                  <a:lnTo>
                    <a:pt x="29" y="318"/>
                  </a:lnTo>
                  <a:lnTo>
                    <a:pt x="29" y="317"/>
                  </a:lnTo>
                  <a:close/>
                  <a:moveTo>
                    <a:pt x="190" y="132"/>
                  </a:moveTo>
                  <a:lnTo>
                    <a:pt x="190" y="134"/>
                  </a:lnTo>
                  <a:lnTo>
                    <a:pt x="190" y="132"/>
                  </a:lnTo>
                  <a:close/>
                  <a:moveTo>
                    <a:pt x="151" y="71"/>
                  </a:moveTo>
                  <a:lnTo>
                    <a:pt x="151" y="73"/>
                  </a:lnTo>
                  <a:lnTo>
                    <a:pt x="151" y="71"/>
                  </a:lnTo>
                  <a:close/>
                  <a:moveTo>
                    <a:pt x="184" y="115"/>
                  </a:moveTo>
                  <a:lnTo>
                    <a:pt x="184" y="117"/>
                  </a:lnTo>
                  <a:lnTo>
                    <a:pt x="182" y="117"/>
                  </a:lnTo>
                  <a:lnTo>
                    <a:pt x="182" y="115"/>
                  </a:lnTo>
                  <a:lnTo>
                    <a:pt x="182" y="117"/>
                  </a:lnTo>
                  <a:lnTo>
                    <a:pt x="182" y="115"/>
                  </a:lnTo>
                  <a:lnTo>
                    <a:pt x="182" y="117"/>
                  </a:lnTo>
                  <a:lnTo>
                    <a:pt x="182" y="115"/>
                  </a:lnTo>
                  <a:lnTo>
                    <a:pt x="182" y="117"/>
                  </a:lnTo>
                  <a:lnTo>
                    <a:pt x="182" y="115"/>
                  </a:lnTo>
                  <a:lnTo>
                    <a:pt x="184" y="115"/>
                  </a:lnTo>
                  <a:close/>
                  <a:moveTo>
                    <a:pt x="176" y="102"/>
                  </a:moveTo>
                  <a:lnTo>
                    <a:pt x="176" y="103"/>
                  </a:lnTo>
                  <a:lnTo>
                    <a:pt x="176" y="102"/>
                  </a:lnTo>
                  <a:close/>
                  <a:moveTo>
                    <a:pt x="178" y="115"/>
                  </a:moveTo>
                  <a:lnTo>
                    <a:pt x="176" y="115"/>
                  </a:lnTo>
                  <a:lnTo>
                    <a:pt x="178" y="115"/>
                  </a:lnTo>
                  <a:lnTo>
                    <a:pt x="178" y="113"/>
                  </a:lnTo>
                  <a:lnTo>
                    <a:pt x="178" y="115"/>
                  </a:lnTo>
                  <a:close/>
                  <a:moveTo>
                    <a:pt x="82" y="144"/>
                  </a:moveTo>
                  <a:lnTo>
                    <a:pt x="80" y="144"/>
                  </a:lnTo>
                  <a:lnTo>
                    <a:pt x="82" y="144"/>
                  </a:lnTo>
                  <a:close/>
                  <a:moveTo>
                    <a:pt x="115" y="134"/>
                  </a:moveTo>
                  <a:lnTo>
                    <a:pt x="115" y="136"/>
                  </a:lnTo>
                  <a:lnTo>
                    <a:pt x="115" y="134"/>
                  </a:lnTo>
                  <a:lnTo>
                    <a:pt x="115" y="136"/>
                  </a:lnTo>
                  <a:lnTo>
                    <a:pt x="113" y="136"/>
                  </a:lnTo>
                  <a:lnTo>
                    <a:pt x="115" y="136"/>
                  </a:lnTo>
                  <a:lnTo>
                    <a:pt x="115" y="134"/>
                  </a:lnTo>
                  <a:close/>
                  <a:moveTo>
                    <a:pt x="67" y="182"/>
                  </a:moveTo>
                  <a:lnTo>
                    <a:pt x="67" y="184"/>
                  </a:lnTo>
                  <a:lnTo>
                    <a:pt x="67" y="182"/>
                  </a:lnTo>
                  <a:close/>
                  <a:moveTo>
                    <a:pt x="86" y="246"/>
                  </a:moveTo>
                  <a:lnTo>
                    <a:pt x="84" y="246"/>
                  </a:lnTo>
                  <a:lnTo>
                    <a:pt x="86" y="246"/>
                  </a:lnTo>
                  <a:close/>
                  <a:moveTo>
                    <a:pt x="171" y="92"/>
                  </a:moveTo>
                  <a:lnTo>
                    <a:pt x="169" y="92"/>
                  </a:lnTo>
                  <a:lnTo>
                    <a:pt x="171" y="92"/>
                  </a:lnTo>
                  <a:close/>
                  <a:moveTo>
                    <a:pt x="192" y="105"/>
                  </a:moveTo>
                  <a:lnTo>
                    <a:pt x="194" y="105"/>
                  </a:lnTo>
                  <a:lnTo>
                    <a:pt x="192" y="105"/>
                  </a:lnTo>
                  <a:close/>
                  <a:moveTo>
                    <a:pt x="173" y="90"/>
                  </a:moveTo>
                  <a:lnTo>
                    <a:pt x="173" y="92"/>
                  </a:lnTo>
                  <a:lnTo>
                    <a:pt x="171" y="92"/>
                  </a:lnTo>
                  <a:lnTo>
                    <a:pt x="173" y="92"/>
                  </a:lnTo>
                  <a:lnTo>
                    <a:pt x="173" y="90"/>
                  </a:lnTo>
                  <a:close/>
                  <a:moveTo>
                    <a:pt x="159" y="173"/>
                  </a:moveTo>
                  <a:lnTo>
                    <a:pt x="157" y="173"/>
                  </a:lnTo>
                  <a:lnTo>
                    <a:pt x="159" y="173"/>
                  </a:lnTo>
                  <a:close/>
                  <a:moveTo>
                    <a:pt x="55" y="328"/>
                  </a:moveTo>
                  <a:lnTo>
                    <a:pt x="55" y="330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4" y="330"/>
                  </a:lnTo>
                  <a:lnTo>
                    <a:pt x="54" y="328"/>
                  </a:lnTo>
                  <a:lnTo>
                    <a:pt x="55" y="330"/>
                  </a:lnTo>
                  <a:lnTo>
                    <a:pt x="55" y="328"/>
                  </a:lnTo>
                  <a:close/>
                  <a:moveTo>
                    <a:pt x="86" y="255"/>
                  </a:moveTo>
                  <a:lnTo>
                    <a:pt x="86" y="257"/>
                  </a:lnTo>
                  <a:lnTo>
                    <a:pt x="86" y="255"/>
                  </a:lnTo>
                  <a:close/>
                  <a:moveTo>
                    <a:pt x="190" y="94"/>
                  </a:moveTo>
                  <a:lnTo>
                    <a:pt x="190" y="96"/>
                  </a:lnTo>
                  <a:lnTo>
                    <a:pt x="190" y="94"/>
                  </a:lnTo>
                  <a:lnTo>
                    <a:pt x="190" y="96"/>
                  </a:lnTo>
                  <a:lnTo>
                    <a:pt x="188" y="96"/>
                  </a:lnTo>
                  <a:lnTo>
                    <a:pt x="190" y="96"/>
                  </a:lnTo>
                  <a:lnTo>
                    <a:pt x="190" y="94"/>
                  </a:lnTo>
                  <a:close/>
                  <a:moveTo>
                    <a:pt x="194" y="123"/>
                  </a:moveTo>
                  <a:lnTo>
                    <a:pt x="194" y="125"/>
                  </a:lnTo>
                  <a:lnTo>
                    <a:pt x="194" y="123"/>
                  </a:lnTo>
                  <a:close/>
                  <a:moveTo>
                    <a:pt x="86" y="257"/>
                  </a:moveTo>
                  <a:lnTo>
                    <a:pt x="86" y="255"/>
                  </a:lnTo>
                  <a:lnTo>
                    <a:pt x="86" y="257"/>
                  </a:lnTo>
                  <a:close/>
                  <a:moveTo>
                    <a:pt x="90" y="253"/>
                  </a:moveTo>
                  <a:lnTo>
                    <a:pt x="90" y="255"/>
                  </a:lnTo>
                  <a:lnTo>
                    <a:pt x="90" y="253"/>
                  </a:lnTo>
                  <a:close/>
                  <a:moveTo>
                    <a:pt x="155" y="92"/>
                  </a:moveTo>
                  <a:lnTo>
                    <a:pt x="153" y="92"/>
                  </a:lnTo>
                  <a:lnTo>
                    <a:pt x="155" y="92"/>
                  </a:lnTo>
                  <a:lnTo>
                    <a:pt x="153" y="92"/>
                  </a:lnTo>
                  <a:lnTo>
                    <a:pt x="155" y="92"/>
                  </a:lnTo>
                  <a:close/>
                  <a:moveTo>
                    <a:pt x="82" y="242"/>
                  </a:moveTo>
                  <a:lnTo>
                    <a:pt x="84" y="242"/>
                  </a:lnTo>
                  <a:lnTo>
                    <a:pt x="82" y="242"/>
                  </a:lnTo>
                  <a:lnTo>
                    <a:pt x="84" y="242"/>
                  </a:lnTo>
                  <a:lnTo>
                    <a:pt x="82" y="242"/>
                  </a:lnTo>
                  <a:lnTo>
                    <a:pt x="84" y="242"/>
                  </a:lnTo>
                  <a:lnTo>
                    <a:pt x="82" y="242"/>
                  </a:lnTo>
                  <a:close/>
                  <a:moveTo>
                    <a:pt x="92" y="240"/>
                  </a:moveTo>
                  <a:lnTo>
                    <a:pt x="90" y="240"/>
                  </a:lnTo>
                  <a:lnTo>
                    <a:pt x="92" y="240"/>
                  </a:lnTo>
                  <a:close/>
                  <a:moveTo>
                    <a:pt x="32" y="315"/>
                  </a:moveTo>
                  <a:lnTo>
                    <a:pt x="30" y="315"/>
                  </a:lnTo>
                  <a:lnTo>
                    <a:pt x="32" y="315"/>
                  </a:lnTo>
                  <a:close/>
                  <a:moveTo>
                    <a:pt x="100" y="228"/>
                  </a:moveTo>
                  <a:lnTo>
                    <a:pt x="102" y="228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102" y="230"/>
                  </a:lnTo>
                  <a:lnTo>
                    <a:pt x="100" y="230"/>
                  </a:lnTo>
                  <a:lnTo>
                    <a:pt x="100" y="228"/>
                  </a:lnTo>
                  <a:close/>
                  <a:moveTo>
                    <a:pt x="107" y="230"/>
                  </a:moveTo>
                  <a:lnTo>
                    <a:pt x="107" y="232"/>
                  </a:lnTo>
                  <a:lnTo>
                    <a:pt x="107" y="230"/>
                  </a:lnTo>
                  <a:lnTo>
                    <a:pt x="107" y="232"/>
                  </a:lnTo>
                  <a:lnTo>
                    <a:pt x="107" y="230"/>
                  </a:lnTo>
                  <a:close/>
                  <a:moveTo>
                    <a:pt x="153" y="176"/>
                  </a:moveTo>
                  <a:lnTo>
                    <a:pt x="153" y="174"/>
                  </a:lnTo>
                  <a:lnTo>
                    <a:pt x="153" y="176"/>
                  </a:lnTo>
                  <a:close/>
                  <a:moveTo>
                    <a:pt x="176" y="103"/>
                  </a:moveTo>
                  <a:lnTo>
                    <a:pt x="176" y="102"/>
                  </a:lnTo>
                  <a:lnTo>
                    <a:pt x="176" y="103"/>
                  </a:lnTo>
                  <a:close/>
                  <a:moveTo>
                    <a:pt x="113" y="217"/>
                  </a:moveTo>
                  <a:lnTo>
                    <a:pt x="111" y="217"/>
                  </a:lnTo>
                  <a:lnTo>
                    <a:pt x="113" y="217"/>
                  </a:lnTo>
                  <a:close/>
                  <a:moveTo>
                    <a:pt x="178" y="115"/>
                  </a:moveTo>
                  <a:lnTo>
                    <a:pt x="178" y="117"/>
                  </a:lnTo>
                  <a:lnTo>
                    <a:pt x="176" y="117"/>
                  </a:lnTo>
                  <a:lnTo>
                    <a:pt x="176" y="115"/>
                  </a:lnTo>
                  <a:lnTo>
                    <a:pt x="178" y="115"/>
                  </a:lnTo>
                  <a:close/>
                  <a:moveTo>
                    <a:pt x="82" y="240"/>
                  </a:moveTo>
                  <a:lnTo>
                    <a:pt x="84" y="240"/>
                  </a:lnTo>
                  <a:lnTo>
                    <a:pt x="82" y="240"/>
                  </a:lnTo>
                  <a:close/>
                  <a:moveTo>
                    <a:pt x="138" y="199"/>
                  </a:moveTo>
                  <a:lnTo>
                    <a:pt x="136" y="199"/>
                  </a:lnTo>
                  <a:lnTo>
                    <a:pt x="138" y="199"/>
                  </a:lnTo>
                  <a:close/>
                  <a:moveTo>
                    <a:pt x="94" y="230"/>
                  </a:moveTo>
                  <a:lnTo>
                    <a:pt x="96" y="230"/>
                  </a:lnTo>
                  <a:lnTo>
                    <a:pt x="94" y="230"/>
                  </a:lnTo>
                  <a:lnTo>
                    <a:pt x="96" y="230"/>
                  </a:lnTo>
                  <a:lnTo>
                    <a:pt x="94" y="230"/>
                  </a:lnTo>
                  <a:close/>
                  <a:moveTo>
                    <a:pt x="73" y="295"/>
                  </a:moveTo>
                  <a:lnTo>
                    <a:pt x="75" y="295"/>
                  </a:lnTo>
                  <a:lnTo>
                    <a:pt x="75" y="297"/>
                  </a:lnTo>
                  <a:lnTo>
                    <a:pt x="75" y="295"/>
                  </a:lnTo>
                  <a:lnTo>
                    <a:pt x="73" y="295"/>
                  </a:lnTo>
                  <a:close/>
                  <a:moveTo>
                    <a:pt x="25" y="315"/>
                  </a:moveTo>
                  <a:lnTo>
                    <a:pt x="25" y="317"/>
                  </a:lnTo>
                  <a:lnTo>
                    <a:pt x="25" y="315"/>
                  </a:lnTo>
                  <a:close/>
                  <a:moveTo>
                    <a:pt x="96" y="226"/>
                  </a:moveTo>
                  <a:lnTo>
                    <a:pt x="94" y="226"/>
                  </a:lnTo>
                  <a:lnTo>
                    <a:pt x="96" y="226"/>
                  </a:lnTo>
                  <a:close/>
                  <a:moveTo>
                    <a:pt x="178" y="98"/>
                  </a:moveTo>
                  <a:lnTo>
                    <a:pt x="176" y="98"/>
                  </a:lnTo>
                  <a:lnTo>
                    <a:pt x="178" y="98"/>
                  </a:lnTo>
                  <a:close/>
                  <a:moveTo>
                    <a:pt x="146" y="184"/>
                  </a:moveTo>
                  <a:lnTo>
                    <a:pt x="146" y="186"/>
                  </a:lnTo>
                  <a:lnTo>
                    <a:pt x="146" y="184"/>
                  </a:lnTo>
                  <a:close/>
                  <a:moveTo>
                    <a:pt x="119" y="205"/>
                  </a:moveTo>
                  <a:lnTo>
                    <a:pt x="121" y="205"/>
                  </a:lnTo>
                  <a:lnTo>
                    <a:pt x="121" y="207"/>
                  </a:lnTo>
                  <a:lnTo>
                    <a:pt x="119" y="207"/>
                  </a:lnTo>
                  <a:lnTo>
                    <a:pt x="119" y="205"/>
                  </a:lnTo>
                  <a:close/>
                  <a:moveTo>
                    <a:pt x="109" y="228"/>
                  </a:moveTo>
                  <a:lnTo>
                    <a:pt x="109" y="230"/>
                  </a:lnTo>
                  <a:lnTo>
                    <a:pt x="109" y="228"/>
                  </a:lnTo>
                  <a:close/>
                  <a:moveTo>
                    <a:pt x="102" y="226"/>
                  </a:moveTo>
                  <a:lnTo>
                    <a:pt x="102" y="228"/>
                  </a:lnTo>
                  <a:lnTo>
                    <a:pt x="102" y="226"/>
                  </a:lnTo>
                  <a:close/>
                  <a:moveTo>
                    <a:pt x="50" y="326"/>
                  </a:moveTo>
                  <a:lnTo>
                    <a:pt x="48" y="326"/>
                  </a:lnTo>
                  <a:lnTo>
                    <a:pt x="50" y="326"/>
                  </a:lnTo>
                  <a:close/>
                  <a:moveTo>
                    <a:pt x="84" y="240"/>
                  </a:moveTo>
                  <a:lnTo>
                    <a:pt x="82" y="240"/>
                  </a:lnTo>
                  <a:lnTo>
                    <a:pt x="84" y="240"/>
                  </a:lnTo>
                  <a:close/>
                  <a:moveTo>
                    <a:pt x="178" y="90"/>
                  </a:moveTo>
                  <a:lnTo>
                    <a:pt x="178" y="92"/>
                  </a:lnTo>
                  <a:lnTo>
                    <a:pt x="178" y="90"/>
                  </a:lnTo>
                  <a:lnTo>
                    <a:pt x="176" y="90"/>
                  </a:lnTo>
                  <a:lnTo>
                    <a:pt x="178" y="90"/>
                  </a:lnTo>
                  <a:close/>
                  <a:moveTo>
                    <a:pt x="188" y="136"/>
                  </a:moveTo>
                  <a:lnTo>
                    <a:pt x="186" y="136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6" y="134"/>
                  </a:lnTo>
                  <a:lnTo>
                    <a:pt x="188" y="134"/>
                  </a:lnTo>
                  <a:lnTo>
                    <a:pt x="188" y="136"/>
                  </a:lnTo>
                  <a:close/>
                  <a:moveTo>
                    <a:pt x="146" y="186"/>
                  </a:moveTo>
                  <a:lnTo>
                    <a:pt x="146" y="184"/>
                  </a:lnTo>
                  <a:lnTo>
                    <a:pt x="146" y="186"/>
                  </a:lnTo>
                  <a:close/>
                  <a:moveTo>
                    <a:pt x="84" y="240"/>
                  </a:moveTo>
                  <a:lnTo>
                    <a:pt x="84" y="242"/>
                  </a:lnTo>
                  <a:lnTo>
                    <a:pt x="84" y="240"/>
                  </a:lnTo>
                  <a:close/>
                  <a:moveTo>
                    <a:pt x="161" y="173"/>
                  </a:moveTo>
                  <a:lnTo>
                    <a:pt x="161" y="174"/>
                  </a:lnTo>
                  <a:lnTo>
                    <a:pt x="161" y="173"/>
                  </a:lnTo>
                  <a:close/>
                  <a:moveTo>
                    <a:pt x="100" y="232"/>
                  </a:moveTo>
                  <a:lnTo>
                    <a:pt x="102" y="232"/>
                  </a:lnTo>
                  <a:lnTo>
                    <a:pt x="100" y="232"/>
                  </a:lnTo>
                  <a:close/>
                  <a:moveTo>
                    <a:pt x="94" y="234"/>
                  </a:moveTo>
                  <a:lnTo>
                    <a:pt x="92" y="234"/>
                  </a:lnTo>
                  <a:lnTo>
                    <a:pt x="94" y="234"/>
                  </a:lnTo>
                  <a:close/>
                  <a:moveTo>
                    <a:pt x="178" y="98"/>
                  </a:moveTo>
                  <a:lnTo>
                    <a:pt x="178" y="96"/>
                  </a:lnTo>
                  <a:lnTo>
                    <a:pt x="178" y="98"/>
                  </a:lnTo>
                  <a:close/>
                  <a:moveTo>
                    <a:pt x="159" y="173"/>
                  </a:moveTo>
                  <a:lnTo>
                    <a:pt x="157" y="173"/>
                  </a:lnTo>
                  <a:lnTo>
                    <a:pt x="159" y="173"/>
                  </a:lnTo>
                  <a:close/>
                  <a:moveTo>
                    <a:pt x="190" y="109"/>
                  </a:moveTo>
                  <a:lnTo>
                    <a:pt x="188" y="109"/>
                  </a:lnTo>
                  <a:lnTo>
                    <a:pt x="190" y="109"/>
                  </a:lnTo>
                  <a:close/>
                  <a:moveTo>
                    <a:pt x="84" y="236"/>
                  </a:moveTo>
                  <a:lnTo>
                    <a:pt x="82" y="236"/>
                  </a:lnTo>
                  <a:lnTo>
                    <a:pt x="84" y="236"/>
                  </a:lnTo>
                  <a:close/>
                  <a:moveTo>
                    <a:pt x="190" y="102"/>
                  </a:moveTo>
                  <a:lnTo>
                    <a:pt x="188" y="102"/>
                  </a:lnTo>
                  <a:lnTo>
                    <a:pt x="190" y="102"/>
                  </a:lnTo>
                  <a:close/>
                  <a:moveTo>
                    <a:pt x="82" y="240"/>
                  </a:moveTo>
                  <a:lnTo>
                    <a:pt x="84" y="240"/>
                  </a:lnTo>
                  <a:lnTo>
                    <a:pt x="84" y="242"/>
                  </a:lnTo>
                  <a:lnTo>
                    <a:pt x="84" y="240"/>
                  </a:lnTo>
                  <a:lnTo>
                    <a:pt x="82" y="240"/>
                  </a:lnTo>
                  <a:close/>
                  <a:moveTo>
                    <a:pt x="34" y="317"/>
                  </a:moveTo>
                  <a:lnTo>
                    <a:pt x="34" y="315"/>
                  </a:lnTo>
                  <a:lnTo>
                    <a:pt x="34" y="317"/>
                  </a:lnTo>
                  <a:close/>
                  <a:moveTo>
                    <a:pt x="176" y="92"/>
                  </a:moveTo>
                  <a:lnTo>
                    <a:pt x="176" y="90"/>
                  </a:lnTo>
                  <a:lnTo>
                    <a:pt x="176" y="92"/>
                  </a:lnTo>
                  <a:close/>
                  <a:moveTo>
                    <a:pt x="36" y="311"/>
                  </a:moveTo>
                  <a:lnTo>
                    <a:pt x="34" y="311"/>
                  </a:lnTo>
                  <a:lnTo>
                    <a:pt x="36" y="311"/>
                  </a:lnTo>
                  <a:close/>
                  <a:moveTo>
                    <a:pt x="113" y="136"/>
                  </a:moveTo>
                  <a:lnTo>
                    <a:pt x="115" y="136"/>
                  </a:lnTo>
                  <a:lnTo>
                    <a:pt x="113" y="136"/>
                  </a:lnTo>
                  <a:lnTo>
                    <a:pt x="113" y="134"/>
                  </a:lnTo>
                  <a:lnTo>
                    <a:pt x="113" y="136"/>
                  </a:lnTo>
                  <a:close/>
                  <a:moveTo>
                    <a:pt x="100" y="230"/>
                  </a:moveTo>
                  <a:lnTo>
                    <a:pt x="102" y="230"/>
                  </a:lnTo>
                  <a:lnTo>
                    <a:pt x="100" y="230"/>
                  </a:lnTo>
                  <a:close/>
                  <a:moveTo>
                    <a:pt x="194" y="132"/>
                  </a:moveTo>
                  <a:lnTo>
                    <a:pt x="192" y="132"/>
                  </a:lnTo>
                  <a:lnTo>
                    <a:pt x="194" y="132"/>
                  </a:lnTo>
                  <a:close/>
                  <a:moveTo>
                    <a:pt x="173" y="153"/>
                  </a:moveTo>
                  <a:lnTo>
                    <a:pt x="171" y="153"/>
                  </a:lnTo>
                  <a:lnTo>
                    <a:pt x="173" y="153"/>
                  </a:lnTo>
                  <a:close/>
                  <a:moveTo>
                    <a:pt x="90" y="246"/>
                  </a:moveTo>
                  <a:lnTo>
                    <a:pt x="88" y="246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6"/>
                  </a:lnTo>
                  <a:lnTo>
                    <a:pt x="88" y="246"/>
                  </a:lnTo>
                  <a:lnTo>
                    <a:pt x="90" y="246"/>
                  </a:lnTo>
                  <a:close/>
                  <a:moveTo>
                    <a:pt x="146" y="184"/>
                  </a:moveTo>
                  <a:lnTo>
                    <a:pt x="144" y="184"/>
                  </a:lnTo>
                  <a:lnTo>
                    <a:pt x="146" y="184"/>
                  </a:lnTo>
                  <a:close/>
                  <a:moveTo>
                    <a:pt x="88" y="257"/>
                  </a:moveTo>
                  <a:lnTo>
                    <a:pt x="86" y="257"/>
                  </a:lnTo>
                  <a:lnTo>
                    <a:pt x="88" y="257"/>
                  </a:lnTo>
                  <a:lnTo>
                    <a:pt x="88" y="255"/>
                  </a:lnTo>
                  <a:lnTo>
                    <a:pt x="88" y="257"/>
                  </a:lnTo>
                  <a:close/>
                  <a:moveTo>
                    <a:pt x="86" y="246"/>
                  </a:moveTo>
                  <a:lnTo>
                    <a:pt x="86" y="244"/>
                  </a:lnTo>
                  <a:lnTo>
                    <a:pt x="86" y="246"/>
                  </a:lnTo>
                  <a:close/>
                  <a:moveTo>
                    <a:pt x="157" y="173"/>
                  </a:moveTo>
                  <a:lnTo>
                    <a:pt x="155" y="173"/>
                  </a:lnTo>
                  <a:lnTo>
                    <a:pt x="157" y="173"/>
                  </a:lnTo>
                  <a:close/>
                  <a:moveTo>
                    <a:pt x="30" y="322"/>
                  </a:moveTo>
                  <a:lnTo>
                    <a:pt x="29" y="322"/>
                  </a:lnTo>
                  <a:lnTo>
                    <a:pt x="30" y="322"/>
                  </a:lnTo>
                  <a:close/>
                  <a:moveTo>
                    <a:pt x="188" y="107"/>
                  </a:moveTo>
                  <a:lnTo>
                    <a:pt x="188" y="109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88" y="107"/>
                  </a:lnTo>
                  <a:close/>
                  <a:moveTo>
                    <a:pt x="36" y="317"/>
                  </a:moveTo>
                  <a:lnTo>
                    <a:pt x="34" y="317"/>
                  </a:lnTo>
                  <a:lnTo>
                    <a:pt x="36" y="317"/>
                  </a:lnTo>
                  <a:close/>
                  <a:moveTo>
                    <a:pt x="155" y="173"/>
                  </a:moveTo>
                  <a:lnTo>
                    <a:pt x="157" y="173"/>
                  </a:lnTo>
                  <a:lnTo>
                    <a:pt x="155" y="173"/>
                  </a:lnTo>
                  <a:close/>
                  <a:moveTo>
                    <a:pt x="65" y="201"/>
                  </a:moveTo>
                  <a:lnTo>
                    <a:pt x="67" y="201"/>
                  </a:lnTo>
                  <a:lnTo>
                    <a:pt x="65" y="201"/>
                  </a:lnTo>
                  <a:close/>
                  <a:moveTo>
                    <a:pt x="184" y="107"/>
                  </a:moveTo>
                  <a:lnTo>
                    <a:pt x="184" y="109"/>
                  </a:lnTo>
                  <a:lnTo>
                    <a:pt x="184" y="107"/>
                  </a:lnTo>
                  <a:close/>
                  <a:moveTo>
                    <a:pt x="36" y="313"/>
                  </a:moveTo>
                  <a:lnTo>
                    <a:pt x="34" y="313"/>
                  </a:lnTo>
                  <a:lnTo>
                    <a:pt x="36" y="313"/>
                  </a:lnTo>
                  <a:close/>
                  <a:moveTo>
                    <a:pt x="121" y="207"/>
                  </a:moveTo>
                  <a:lnTo>
                    <a:pt x="121" y="205"/>
                  </a:lnTo>
                  <a:lnTo>
                    <a:pt x="121" y="207"/>
                  </a:lnTo>
                  <a:close/>
                  <a:moveTo>
                    <a:pt x="188" y="94"/>
                  </a:moveTo>
                  <a:lnTo>
                    <a:pt x="188" y="92"/>
                  </a:lnTo>
                  <a:lnTo>
                    <a:pt x="188" y="94"/>
                  </a:lnTo>
                  <a:close/>
                  <a:moveTo>
                    <a:pt x="86" y="255"/>
                  </a:moveTo>
                  <a:lnTo>
                    <a:pt x="88" y="255"/>
                  </a:lnTo>
                  <a:lnTo>
                    <a:pt x="86" y="255"/>
                  </a:lnTo>
                  <a:close/>
                  <a:moveTo>
                    <a:pt x="186" y="107"/>
                  </a:moveTo>
                  <a:lnTo>
                    <a:pt x="186" y="109"/>
                  </a:lnTo>
                  <a:lnTo>
                    <a:pt x="186" y="107"/>
                  </a:lnTo>
                  <a:close/>
                  <a:moveTo>
                    <a:pt x="82" y="265"/>
                  </a:moveTo>
                  <a:lnTo>
                    <a:pt x="82" y="267"/>
                  </a:lnTo>
                  <a:lnTo>
                    <a:pt x="82" y="265"/>
                  </a:lnTo>
                  <a:close/>
                  <a:moveTo>
                    <a:pt x="186" y="52"/>
                  </a:moveTo>
                  <a:lnTo>
                    <a:pt x="186" y="54"/>
                  </a:lnTo>
                  <a:lnTo>
                    <a:pt x="186" y="52"/>
                  </a:lnTo>
                  <a:close/>
                  <a:moveTo>
                    <a:pt x="36" y="317"/>
                  </a:moveTo>
                  <a:lnTo>
                    <a:pt x="36" y="315"/>
                  </a:lnTo>
                  <a:lnTo>
                    <a:pt x="36" y="317"/>
                  </a:lnTo>
                  <a:close/>
                  <a:moveTo>
                    <a:pt x="29" y="318"/>
                  </a:moveTo>
                  <a:lnTo>
                    <a:pt x="29" y="317"/>
                  </a:lnTo>
                  <a:lnTo>
                    <a:pt x="29" y="318"/>
                  </a:lnTo>
                  <a:close/>
                  <a:moveTo>
                    <a:pt x="36" y="313"/>
                  </a:moveTo>
                  <a:lnTo>
                    <a:pt x="34" y="313"/>
                  </a:lnTo>
                  <a:lnTo>
                    <a:pt x="36" y="313"/>
                  </a:lnTo>
                  <a:close/>
                  <a:moveTo>
                    <a:pt x="46" y="326"/>
                  </a:moveTo>
                  <a:lnTo>
                    <a:pt x="46" y="324"/>
                  </a:lnTo>
                  <a:lnTo>
                    <a:pt x="46" y="326"/>
                  </a:lnTo>
                  <a:close/>
                  <a:moveTo>
                    <a:pt x="86" y="257"/>
                  </a:moveTo>
                  <a:lnTo>
                    <a:pt x="86" y="255"/>
                  </a:lnTo>
                  <a:lnTo>
                    <a:pt x="86" y="257"/>
                  </a:lnTo>
                  <a:close/>
                  <a:moveTo>
                    <a:pt x="178" y="102"/>
                  </a:moveTo>
                  <a:lnTo>
                    <a:pt x="176" y="102"/>
                  </a:lnTo>
                  <a:lnTo>
                    <a:pt x="178" y="102"/>
                  </a:lnTo>
                  <a:close/>
                  <a:moveTo>
                    <a:pt x="194" y="84"/>
                  </a:moveTo>
                  <a:lnTo>
                    <a:pt x="192" y="84"/>
                  </a:lnTo>
                  <a:lnTo>
                    <a:pt x="194" y="82"/>
                  </a:lnTo>
                  <a:lnTo>
                    <a:pt x="194" y="84"/>
                  </a:lnTo>
                  <a:close/>
                  <a:moveTo>
                    <a:pt x="38" y="315"/>
                  </a:moveTo>
                  <a:lnTo>
                    <a:pt x="38" y="317"/>
                  </a:lnTo>
                  <a:lnTo>
                    <a:pt x="38" y="315"/>
                  </a:lnTo>
                  <a:close/>
                  <a:moveTo>
                    <a:pt x="155" y="173"/>
                  </a:moveTo>
                  <a:lnTo>
                    <a:pt x="157" y="173"/>
                  </a:lnTo>
                  <a:lnTo>
                    <a:pt x="155" y="173"/>
                  </a:lnTo>
                  <a:close/>
                  <a:moveTo>
                    <a:pt x="151" y="178"/>
                  </a:moveTo>
                  <a:lnTo>
                    <a:pt x="153" y="178"/>
                  </a:lnTo>
                  <a:lnTo>
                    <a:pt x="151" y="178"/>
                  </a:lnTo>
                  <a:close/>
                  <a:moveTo>
                    <a:pt x="169" y="157"/>
                  </a:moveTo>
                  <a:lnTo>
                    <a:pt x="167" y="157"/>
                  </a:lnTo>
                  <a:lnTo>
                    <a:pt x="169" y="157"/>
                  </a:lnTo>
                  <a:close/>
                  <a:moveTo>
                    <a:pt x="159" y="165"/>
                  </a:moveTo>
                  <a:lnTo>
                    <a:pt x="159" y="167"/>
                  </a:lnTo>
                  <a:lnTo>
                    <a:pt x="159" y="165"/>
                  </a:lnTo>
                  <a:close/>
                  <a:moveTo>
                    <a:pt x="113" y="228"/>
                  </a:moveTo>
                  <a:lnTo>
                    <a:pt x="115" y="228"/>
                  </a:lnTo>
                  <a:lnTo>
                    <a:pt x="113" y="228"/>
                  </a:lnTo>
                  <a:close/>
                  <a:moveTo>
                    <a:pt x="115" y="219"/>
                  </a:moveTo>
                  <a:lnTo>
                    <a:pt x="115" y="217"/>
                  </a:lnTo>
                  <a:lnTo>
                    <a:pt x="115" y="219"/>
                  </a:lnTo>
                  <a:close/>
                  <a:moveTo>
                    <a:pt x="153" y="123"/>
                  </a:moveTo>
                  <a:lnTo>
                    <a:pt x="153" y="121"/>
                  </a:lnTo>
                  <a:lnTo>
                    <a:pt x="153" y="123"/>
                  </a:lnTo>
                  <a:close/>
                  <a:moveTo>
                    <a:pt x="178" y="100"/>
                  </a:moveTo>
                  <a:lnTo>
                    <a:pt x="176" y="100"/>
                  </a:lnTo>
                  <a:lnTo>
                    <a:pt x="178" y="100"/>
                  </a:lnTo>
                  <a:close/>
                  <a:moveTo>
                    <a:pt x="36" y="330"/>
                  </a:moveTo>
                  <a:lnTo>
                    <a:pt x="34" y="330"/>
                  </a:lnTo>
                  <a:lnTo>
                    <a:pt x="36" y="330"/>
                  </a:lnTo>
                  <a:close/>
                  <a:moveTo>
                    <a:pt x="186" y="109"/>
                  </a:moveTo>
                  <a:lnTo>
                    <a:pt x="184" y="109"/>
                  </a:lnTo>
                  <a:lnTo>
                    <a:pt x="186" y="109"/>
                  </a:lnTo>
                  <a:close/>
                  <a:moveTo>
                    <a:pt x="153" y="182"/>
                  </a:moveTo>
                  <a:lnTo>
                    <a:pt x="151" y="182"/>
                  </a:lnTo>
                  <a:lnTo>
                    <a:pt x="151" y="180"/>
                  </a:lnTo>
                  <a:lnTo>
                    <a:pt x="153" y="180"/>
                  </a:lnTo>
                  <a:lnTo>
                    <a:pt x="153" y="182"/>
                  </a:lnTo>
                  <a:close/>
                  <a:moveTo>
                    <a:pt x="192" y="115"/>
                  </a:moveTo>
                  <a:lnTo>
                    <a:pt x="192" y="113"/>
                  </a:lnTo>
                  <a:lnTo>
                    <a:pt x="192" y="115"/>
                  </a:lnTo>
                  <a:close/>
                  <a:moveTo>
                    <a:pt x="165" y="25"/>
                  </a:moveTo>
                  <a:lnTo>
                    <a:pt x="165" y="27"/>
                  </a:lnTo>
                  <a:lnTo>
                    <a:pt x="165" y="25"/>
                  </a:lnTo>
                  <a:close/>
                  <a:moveTo>
                    <a:pt x="86" y="257"/>
                  </a:moveTo>
                  <a:lnTo>
                    <a:pt x="86" y="255"/>
                  </a:lnTo>
                  <a:lnTo>
                    <a:pt x="88" y="255"/>
                  </a:lnTo>
                  <a:lnTo>
                    <a:pt x="86" y="255"/>
                  </a:lnTo>
                  <a:lnTo>
                    <a:pt x="86" y="257"/>
                  </a:lnTo>
                  <a:close/>
                  <a:moveTo>
                    <a:pt x="50" y="326"/>
                  </a:moveTo>
                  <a:lnTo>
                    <a:pt x="50" y="324"/>
                  </a:lnTo>
                  <a:lnTo>
                    <a:pt x="50" y="326"/>
                  </a:lnTo>
                  <a:lnTo>
                    <a:pt x="48" y="326"/>
                  </a:lnTo>
                  <a:lnTo>
                    <a:pt x="50" y="326"/>
                  </a:lnTo>
                  <a:lnTo>
                    <a:pt x="50" y="324"/>
                  </a:lnTo>
                  <a:lnTo>
                    <a:pt x="50" y="326"/>
                  </a:lnTo>
                  <a:close/>
                  <a:moveTo>
                    <a:pt x="176" y="100"/>
                  </a:moveTo>
                  <a:lnTo>
                    <a:pt x="178" y="100"/>
                  </a:lnTo>
                  <a:lnTo>
                    <a:pt x="178" y="98"/>
                  </a:lnTo>
                  <a:lnTo>
                    <a:pt x="178" y="100"/>
                  </a:lnTo>
                  <a:lnTo>
                    <a:pt x="176" y="100"/>
                  </a:lnTo>
                  <a:close/>
                  <a:moveTo>
                    <a:pt x="153" y="182"/>
                  </a:moveTo>
                  <a:lnTo>
                    <a:pt x="153" y="180"/>
                  </a:lnTo>
                  <a:lnTo>
                    <a:pt x="153" y="182"/>
                  </a:lnTo>
                  <a:close/>
                  <a:moveTo>
                    <a:pt x="63" y="305"/>
                  </a:moveTo>
                  <a:lnTo>
                    <a:pt x="63" y="303"/>
                  </a:lnTo>
                  <a:lnTo>
                    <a:pt x="63" y="305"/>
                  </a:lnTo>
                  <a:close/>
                  <a:moveTo>
                    <a:pt x="157" y="173"/>
                  </a:moveTo>
                  <a:lnTo>
                    <a:pt x="157" y="171"/>
                  </a:lnTo>
                  <a:lnTo>
                    <a:pt x="157" y="173"/>
                  </a:lnTo>
                  <a:close/>
                  <a:moveTo>
                    <a:pt x="153" y="178"/>
                  </a:moveTo>
                  <a:lnTo>
                    <a:pt x="153" y="176"/>
                  </a:lnTo>
                  <a:lnTo>
                    <a:pt x="151" y="176"/>
                  </a:lnTo>
                  <a:lnTo>
                    <a:pt x="153" y="176"/>
                  </a:lnTo>
                  <a:lnTo>
                    <a:pt x="153" y="178"/>
                  </a:lnTo>
                  <a:close/>
                  <a:moveTo>
                    <a:pt x="92" y="234"/>
                  </a:moveTo>
                  <a:lnTo>
                    <a:pt x="92" y="232"/>
                  </a:lnTo>
                  <a:lnTo>
                    <a:pt x="92" y="234"/>
                  </a:lnTo>
                  <a:close/>
                  <a:moveTo>
                    <a:pt x="36" y="315"/>
                  </a:moveTo>
                  <a:lnTo>
                    <a:pt x="36" y="313"/>
                  </a:lnTo>
                  <a:lnTo>
                    <a:pt x="36" y="315"/>
                  </a:lnTo>
                  <a:close/>
                  <a:moveTo>
                    <a:pt x="186" y="65"/>
                  </a:moveTo>
                  <a:lnTo>
                    <a:pt x="184" y="65"/>
                  </a:lnTo>
                  <a:lnTo>
                    <a:pt x="186" y="65"/>
                  </a:lnTo>
                  <a:close/>
                  <a:moveTo>
                    <a:pt x="38" y="332"/>
                  </a:moveTo>
                  <a:lnTo>
                    <a:pt x="36" y="332"/>
                  </a:lnTo>
                  <a:lnTo>
                    <a:pt x="38" y="332"/>
                  </a:lnTo>
                  <a:close/>
                  <a:moveTo>
                    <a:pt x="103" y="228"/>
                  </a:moveTo>
                  <a:lnTo>
                    <a:pt x="103" y="230"/>
                  </a:lnTo>
                  <a:lnTo>
                    <a:pt x="103" y="228"/>
                  </a:lnTo>
                  <a:close/>
                  <a:moveTo>
                    <a:pt x="142" y="190"/>
                  </a:moveTo>
                  <a:lnTo>
                    <a:pt x="142" y="188"/>
                  </a:lnTo>
                  <a:lnTo>
                    <a:pt x="142" y="190"/>
                  </a:lnTo>
                  <a:close/>
                  <a:moveTo>
                    <a:pt x="34" y="315"/>
                  </a:moveTo>
                  <a:lnTo>
                    <a:pt x="32" y="315"/>
                  </a:lnTo>
                  <a:lnTo>
                    <a:pt x="34" y="315"/>
                  </a:lnTo>
                  <a:close/>
                  <a:moveTo>
                    <a:pt x="150" y="182"/>
                  </a:moveTo>
                  <a:lnTo>
                    <a:pt x="150" y="180"/>
                  </a:lnTo>
                  <a:lnTo>
                    <a:pt x="150" y="182"/>
                  </a:lnTo>
                  <a:close/>
                  <a:moveTo>
                    <a:pt x="82" y="238"/>
                  </a:moveTo>
                  <a:lnTo>
                    <a:pt x="84" y="238"/>
                  </a:lnTo>
                  <a:lnTo>
                    <a:pt x="82" y="238"/>
                  </a:lnTo>
                  <a:close/>
                  <a:moveTo>
                    <a:pt x="105" y="232"/>
                  </a:moveTo>
                  <a:lnTo>
                    <a:pt x="103" y="232"/>
                  </a:lnTo>
                  <a:lnTo>
                    <a:pt x="105" y="232"/>
                  </a:lnTo>
                  <a:close/>
                  <a:moveTo>
                    <a:pt x="113" y="226"/>
                  </a:moveTo>
                  <a:lnTo>
                    <a:pt x="111" y="226"/>
                  </a:lnTo>
                  <a:lnTo>
                    <a:pt x="113" y="226"/>
                  </a:lnTo>
                  <a:close/>
                  <a:moveTo>
                    <a:pt x="138" y="196"/>
                  </a:moveTo>
                  <a:lnTo>
                    <a:pt x="136" y="196"/>
                  </a:lnTo>
                  <a:lnTo>
                    <a:pt x="138" y="196"/>
                  </a:lnTo>
                  <a:close/>
                  <a:moveTo>
                    <a:pt x="88" y="244"/>
                  </a:moveTo>
                  <a:lnTo>
                    <a:pt x="86" y="244"/>
                  </a:lnTo>
                  <a:lnTo>
                    <a:pt x="88" y="244"/>
                  </a:lnTo>
                  <a:close/>
                  <a:moveTo>
                    <a:pt x="38" y="317"/>
                  </a:moveTo>
                  <a:lnTo>
                    <a:pt x="40" y="317"/>
                  </a:lnTo>
                  <a:lnTo>
                    <a:pt x="38" y="317"/>
                  </a:lnTo>
                  <a:close/>
                  <a:moveTo>
                    <a:pt x="30" y="324"/>
                  </a:moveTo>
                  <a:lnTo>
                    <a:pt x="30" y="322"/>
                  </a:lnTo>
                  <a:lnTo>
                    <a:pt x="30" y="324"/>
                  </a:lnTo>
                  <a:close/>
                  <a:moveTo>
                    <a:pt x="121" y="207"/>
                  </a:moveTo>
                  <a:lnTo>
                    <a:pt x="123" y="207"/>
                  </a:lnTo>
                  <a:lnTo>
                    <a:pt x="121" y="207"/>
                  </a:lnTo>
                  <a:lnTo>
                    <a:pt x="123" y="207"/>
                  </a:lnTo>
                  <a:lnTo>
                    <a:pt x="121" y="207"/>
                  </a:lnTo>
                  <a:close/>
                  <a:moveTo>
                    <a:pt x="102" y="232"/>
                  </a:moveTo>
                  <a:lnTo>
                    <a:pt x="100" y="232"/>
                  </a:lnTo>
                  <a:lnTo>
                    <a:pt x="102" y="232"/>
                  </a:lnTo>
                  <a:close/>
                  <a:moveTo>
                    <a:pt x="25" y="322"/>
                  </a:moveTo>
                  <a:lnTo>
                    <a:pt x="25" y="320"/>
                  </a:lnTo>
                  <a:lnTo>
                    <a:pt x="25" y="322"/>
                  </a:lnTo>
                  <a:close/>
                  <a:moveTo>
                    <a:pt x="38" y="318"/>
                  </a:moveTo>
                  <a:lnTo>
                    <a:pt x="36" y="318"/>
                  </a:lnTo>
                  <a:lnTo>
                    <a:pt x="38" y="318"/>
                  </a:lnTo>
                  <a:close/>
                  <a:moveTo>
                    <a:pt x="84" y="246"/>
                  </a:moveTo>
                  <a:lnTo>
                    <a:pt x="84" y="244"/>
                  </a:lnTo>
                  <a:lnTo>
                    <a:pt x="82" y="244"/>
                  </a:lnTo>
                  <a:lnTo>
                    <a:pt x="84" y="244"/>
                  </a:lnTo>
                  <a:lnTo>
                    <a:pt x="84" y="246"/>
                  </a:lnTo>
                  <a:close/>
                  <a:moveTo>
                    <a:pt x="121" y="211"/>
                  </a:moveTo>
                  <a:lnTo>
                    <a:pt x="121" y="213"/>
                  </a:lnTo>
                  <a:lnTo>
                    <a:pt x="121" y="211"/>
                  </a:lnTo>
                  <a:close/>
                  <a:moveTo>
                    <a:pt x="86" y="236"/>
                  </a:moveTo>
                  <a:lnTo>
                    <a:pt x="84" y="236"/>
                  </a:lnTo>
                  <a:lnTo>
                    <a:pt x="86" y="236"/>
                  </a:lnTo>
                  <a:close/>
                  <a:moveTo>
                    <a:pt x="153" y="176"/>
                  </a:moveTo>
                  <a:lnTo>
                    <a:pt x="155" y="176"/>
                  </a:lnTo>
                  <a:lnTo>
                    <a:pt x="153" y="176"/>
                  </a:lnTo>
                  <a:close/>
                  <a:moveTo>
                    <a:pt x="161" y="174"/>
                  </a:moveTo>
                  <a:lnTo>
                    <a:pt x="159" y="174"/>
                  </a:lnTo>
                  <a:lnTo>
                    <a:pt x="161" y="174"/>
                  </a:lnTo>
                  <a:close/>
                  <a:moveTo>
                    <a:pt x="29" y="317"/>
                  </a:moveTo>
                  <a:lnTo>
                    <a:pt x="27" y="317"/>
                  </a:lnTo>
                  <a:lnTo>
                    <a:pt x="29" y="317"/>
                  </a:lnTo>
                  <a:close/>
                  <a:moveTo>
                    <a:pt x="138" y="194"/>
                  </a:moveTo>
                  <a:lnTo>
                    <a:pt x="138" y="192"/>
                  </a:lnTo>
                  <a:lnTo>
                    <a:pt x="138" y="194"/>
                  </a:lnTo>
                  <a:close/>
                  <a:moveTo>
                    <a:pt x="180" y="92"/>
                  </a:moveTo>
                  <a:lnTo>
                    <a:pt x="178" y="92"/>
                  </a:lnTo>
                  <a:lnTo>
                    <a:pt x="180" y="92"/>
                  </a:lnTo>
                  <a:close/>
                  <a:moveTo>
                    <a:pt x="107" y="232"/>
                  </a:moveTo>
                  <a:lnTo>
                    <a:pt x="107" y="230"/>
                  </a:lnTo>
                  <a:lnTo>
                    <a:pt x="107" y="232"/>
                  </a:lnTo>
                  <a:close/>
                  <a:moveTo>
                    <a:pt x="186" y="134"/>
                  </a:moveTo>
                  <a:lnTo>
                    <a:pt x="188" y="134"/>
                  </a:lnTo>
                  <a:lnTo>
                    <a:pt x="186" y="134"/>
                  </a:lnTo>
                  <a:close/>
                  <a:moveTo>
                    <a:pt x="123" y="201"/>
                  </a:moveTo>
                  <a:lnTo>
                    <a:pt x="123" y="203"/>
                  </a:lnTo>
                  <a:lnTo>
                    <a:pt x="123" y="201"/>
                  </a:lnTo>
                  <a:close/>
                  <a:moveTo>
                    <a:pt x="78" y="146"/>
                  </a:moveTo>
                  <a:lnTo>
                    <a:pt x="78" y="148"/>
                  </a:lnTo>
                  <a:lnTo>
                    <a:pt x="78" y="146"/>
                  </a:lnTo>
                  <a:close/>
                  <a:moveTo>
                    <a:pt x="194" y="128"/>
                  </a:moveTo>
                  <a:lnTo>
                    <a:pt x="194" y="126"/>
                  </a:lnTo>
                  <a:lnTo>
                    <a:pt x="194" y="128"/>
                  </a:lnTo>
                  <a:close/>
                  <a:moveTo>
                    <a:pt x="30" y="322"/>
                  </a:moveTo>
                  <a:lnTo>
                    <a:pt x="29" y="322"/>
                  </a:lnTo>
                  <a:lnTo>
                    <a:pt x="30" y="322"/>
                  </a:lnTo>
                  <a:close/>
                  <a:moveTo>
                    <a:pt x="96" y="226"/>
                  </a:moveTo>
                  <a:lnTo>
                    <a:pt x="96" y="228"/>
                  </a:lnTo>
                  <a:lnTo>
                    <a:pt x="96" y="226"/>
                  </a:lnTo>
                  <a:close/>
                  <a:moveTo>
                    <a:pt x="27" y="311"/>
                  </a:moveTo>
                  <a:lnTo>
                    <a:pt x="27" y="309"/>
                  </a:lnTo>
                  <a:lnTo>
                    <a:pt x="27" y="311"/>
                  </a:lnTo>
                  <a:close/>
                  <a:moveTo>
                    <a:pt x="155" y="92"/>
                  </a:moveTo>
                  <a:lnTo>
                    <a:pt x="153" y="92"/>
                  </a:lnTo>
                  <a:lnTo>
                    <a:pt x="155" y="92"/>
                  </a:lnTo>
                  <a:lnTo>
                    <a:pt x="153" y="92"/>
                  </a:lnTo>
                  <a:lnTo>
                    <a:pt x="155" y="92"/>
                  </a:lnTo>
                  <a:lnTo>
                    <a:pt x="153" y="92"/>
                  </a:lnTo>
                  <a:lnTo>
                    <a:pt x="155" y="92"/>
                  </a:lnTo>
                  <a:close/>
                  <a:moveTo>
                    <a:pt x="138" y="194"/>
                  </a:moveTo>
                  <a:lnTo>
                    <a:pt x="136" y="196"/>
                  </a:lnTo>
                  <a:lnTo>
                    <a:pt x="136" y="194"/>
                  </a:lnTo>
                  <a:lnTo>
                    <a:pt x="138" y="194"/>
                  </a:lnTo>
                  <a:close/>
                  <a:moveTo>
                    <a:pt x="90" y="246"/>
                  </a:moveTo>
                  <a:lnTo>
                    <a:pt x="88" y="246"/>
                  </a:lnTo>
                  <a:lnTo>
                    <a:pt x="90" y="246"/>
                  </a:lnTo>
                  <a:close/>
                  <a:moveTo>
                    <a:pt x="34" y="318"/>
                  </a:moveTo>
                  <a:lnTo>
                    <a:pt x="36" y="318"/>
                  </a:lnTo>
                  <a:lnTo>
                    <a:pt x="34" y="318"/>
                  </a:lnTo>
                  <a:close/>
                  <a:moveTo>
                    <a:pt x="78" y="284"/>
                  </a:moveTo>
                  <a:lnTo>
                    <a:pt x="77" y="284"/>
                  </a:lnTo>
                  <a:lnTo>
                    <a:pt x="78" y="284"/>
                  </a:lnTo>
                  <a:close/>
                  <a:moveTo>
                    <a:pt x="196" y="123"/>
                  </a:moveTo>
                  <a:lnTo>
                    <a:pt x="194" y="123"/>
                  </a:lnTo>
                  <a:lnTo>
                    <a:pt x="196" y="123"/>
                  </a:lnTo>
                  <a:close/>
                  <a:moveTo>
                    <a:pt x="107" y="230"/>
                  </a:moveTo>
                  <a:lnTo>
                    <a:pt x="105" y="230"/>
                  </a:lnTo>
                  <a:lnTo>
                    <a:pt x="107" y="230"/>
                  </a:lnTo>
                  <a:close/>
                  <a:moveTo>
                    <a:pt x="192" y="134"/>
                  </a:moveTo>
                  <a:lnTo>
                    <a:pt x="190" y="134"/>
                  </a:lnTo>
                  <a:lnTo>
                    <a:pt x="192" y="134"/>
                  </a:lnTo>
                  <a:close/>
                  <a:moveTo>
                    <a:pt x="157" y="173"/>
                  </a:moveTo>
                  <a:lnTo>
                    <a:pt x="155" y="173"/>
                  </a:lnTo>
                  <a:lnTo>
                    <a:pt x="157" y="173"/>
                  </a:lnTo>
                  <a:close/>
                  <a:moveTo>
                    <a:pt x="128" y="199"/>
                  </a:moveTo>
                  <a:lnTo>
                    <a:pt x="128" y="201"/>
                  </a:lnTo>
                  <a:lnTo>
                    <a:pt x="128" y="199"/>
                  </a:lnTo>
                  <a:close/>
                  <a:moveTo>
                    <a:pt x="34" y="311"/>
                  </a:moveTo>
                  <a:lnTo>
                    <a:pt x="34" y="313"/>
                  </a:lnTo>
                  <a:lnTo>
                    <a:pt x="34" y="311"/>
                  </a:lnTo>
                  <a:close/>
                  <a:moveTo>
                    <a:pt x="123" y="201"/>
                  </a:moveTo>
                  <a:lnTo>
                    <a:pt x="121" y="201"/>
                  </a:lnTo>
                  <a:lnTo>
                    <a:pt x="123" y="201"/>
                  </a:lnTo>
                  <a:close/>
                  <a:moveTo>
                    <a:pt x="80" y="265"/>
                  </a:moveTo>
                  <a:lnTo>
                    <a:pt x="80" y="267"/>
                  </a:lnTo>
                  <a:lnTo>
                    <a:pt x="80" y="265"/>
                  </a:lnTo>
                  <a:close/>
                  <a:moveTo>
                    <a:pt x="182" y="113"/>
                  </a:moveTo>
                  <a:lnTo>
                    <a:pt x="182" y="111"/>
                  </a:lnTo>
                  <a:lnTo>
                    <a:pt x="182" y="113"/>
                  </a:lnTo>
                  <a:close/>
                  <a:moveTo>
                    <a:pt x="34" y="311"/>
                  </a:moveTo>
                  <a:lnTo>
                    <a:pt x="34" y="309"/>
                  </a:lnTo>
                  <a:lnTo>
                    <a:pt x="34" y="311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60" name="Freeform 773">
              <a:extLst>
                <a:ext uri="{FF2B5EF4-FFF2-40B4-BE49-F238E27FC236}">
                  <a16:creationId xmlns:a16="http://schemas.microsoft.com/office/drawing/2014/main" id="{6254CD3A-7DE1-8F90-C0A4-92729925EDA5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6466816" y="2043421"/>
              <a:ext cx="166098" cy="69283"/>
            </a:xfrm>
            <a:custGeom>
              <a:avLst/>
              <a:gdLst>
                <a:gd name="T0" fmla="*/ 104 w 104"/>
                <a:gd name="T1" fmla="*/ 4 h 46"/>
                <a:gd name="T2" fmla="*/ 100 w 104"/>
                <a:gd name="T3" fmla="*/ 10 h 46"/>
                <a:gd name="T4" fmla="*/ 94 w 104"/>
                <a:gd name="T5" fmla="*/ 14 h 46"/>
                <a:gd name="T6" fmla="*/ 94 w 104"/>
                <a:gd name="T7" fmla="*/ 16 h 46"/>
                <a:gd name="T8" fmla="*/ 92 w 104"/>
                <a:gd name="T9" fmla="*/ 23 h 46"/>
                <a:gd name="T10" fmla="*/ 90 w 104"/>
                <a:gd name="T11" fmla="*/ 29 h 46"/>
                <a:gd name="T12" fmla="*/ 92 w 104"/>
                <a:gd name="T13" fmla="*/ 29 h 46"/>
                <a:gd name="T14" fmla="*/ 96 w 104"/>
                <a:gd name="T15" fmla="*/ 37 h 46"/>
                <a:gd name="T16" fmla="*/ 92 w 104"/>
                <a:gd name="T17" fmla="*/ 43 h 46"/>
                <a:gd name="T18" fmla="*/ 85 w 104"/>
                <a:gd name="T19" fmla="*/ 45 h 46"/>
                <a:gd name="T20" fmla="*/ 83 w 104"/>
                <a:gd name="T21" fmla="*/ 45 h 46"/>
                <a:gd name="T22" fmla="*/ 73 w 104"/>
                <a:gd name="T23" fmla="*/ 45 h 46"/>
                <a:gd name="T24" fmla="*/ 77 w 104"/>
                <a:gd name="T25" fmla="*/ 39 h 46"/>
                <a:gd name="T26" fmla="*/ 75 w 104"/>
                <a:gd name="T27" fmla="*/ 39 h 46"/>
                <a:gd name="T28" fmla="*/ 73 w 104"/>
                <a:gd name="T29" fmla="*/ 35 h 46"/>
                <a:gd name="T30" fmla="*/ 65 w 104"/>
                <a:gd name="T31" fmla="*/ 37 h 46"/>
                <a:gd name="T32" fmla="*/ 61 w 104"/>
                <a:gd name="T33" fmla="*/ 45 h 46"/>
                <a:gd name="T34" fmla="*/ 52 w 104"/>
                <a:gd name="T35" fmla="*/ 45 h 46"/>
                <a:gd name="T36" fmla="*/ 44 w 104"/>
                <a:gd name="T37" fmla="*/ 46 h 46"/>
                <a:gd name="T38" fmla="*/ 35 w 104"/>
                <a:gd name="T39" fmla="*/ 45 h 46"/>
                <a:gd name="T40" fmla="*/ 35 w 104"/>
                <a:gd name="T41" fmla="*/ 39 h 46"/>
                <a:gd name="T42" fmla="*/ 35 w 104"/>
                <a:gd name="T43" fmla="*/ 41 h 46"/>
                <a:gd name="T44" fmla="*/ 33 w 104"/>
                <a:gd name="T45" fmla="*/ 41 h 46"/>
                <a:gd name="T46" fmla="*/ 23 w 104"/>
                <a:gd name="T47" fmla="*/ 45 h 46"/>
                <a:gd name="T48" fmla="*/ 19 w 104"/>
                <a:gd name="T49" fmla="*/ 35 h 46"/>
                <a:gd name="T50" fmla="*/ 17 w 104"/>
                <a:gd name="T51" fmla="*/ 35 h 46"/>
                <a:gd name="T52" fmla="*/ 15 w 104"/>
                <a:gd name="T53" fmla="*/ 31 h 46"/>
                <a:gd name="T54" fmla="*/ 8 w 104"/>
                <a:gd name="T55" fmla="*/ 37 h 46"/>
                <a:gd name="T56" fmla="*/ 2 w 104"/>
                <a:gd name="T57" fmla="*/ 33 h 46"/>
                <a:gd name="T58" fmla="*/ 4 w 104"/>
                <a:gd name="T59" fmla="*/ 20 h 46"/>
                <a:gd name="T60" fmla="*/ 8 w 104"/>
                <a:gd name="T61" fmla="*/ 6 h 46"/>
                <a:gd name="T62" fmla="*/ 13 w 104"/>
                <a:gd name="T63" fmla="*/ 14 h 46"/>
                <a:gd name="T64" fmla="*/ 12 w 104"/>
                <a:gd name="T65" fmla="*/ 22 h 46"/>
                <a:gd name="T66" fmla="*/ 15 w 104"/>
                <a:gd name="T67" fmla="*/ 23 h 46"/>
                <a:gd name="T68" fmla="*/ 21 w 104"/>
                <a:gd name="T69" fmla="*/ 27 h 46"/>
                <a:gd name="T70" fmla="*/ 27 w 104"/>
                <a:gd name="T71" fmla="*/ 31 h 46"/>
                <a:gd name="T72" fmla="*/ 31 w 104"/>
                <a:gd name="T73" fmla="*/ 37 h 46"/>
                <a:gd name="T74" fmla="*/ 35 w 104"/>
                <a:gd name="T75" fmla="*/ 35 h 46"/>
                <a:gd name="T76" fmla="*/ 35 w 104"/>
                <a:gd name="T77" fmla="*/ 29 h 46"/>
                <a:gd name="T78" fmla="*/ 38 w 104"/>
                <a:gd name="T79" fmla="*/ 27 h 46"/>
                <a:gd name="T80" fmla="*/ 44 w 104"/>
                <a:gd name="T81" fmla="*/ 27 h 46"/>
                <a:gd name="T82" fmla="*/ 46 w 104"/>
                <a:gd name="T83" fmla="*/ 27 h 46"/>
                <a:gd name="T84" fmla="*/ 56 w 104"/>
                <a:gd name="T85" fmla="*/ 27 h 46"/>
                <a:gd name="T86" fmla="*/ 60 w 104"/>
                <a:gd name="T87" fmla="*/ 25 h 46"/>
                <a:gd name="T88" fmla="*/ 63 w 104"/>
                <a:gd name="T89" fmla="*/ 23 h 46"/>
                <a:gd name="T90" fmla="*/ 65 w 104"/>
                <a:gd name="T91" fmla="*/ 23 h 46"/>
                <a:gd name="T92" fmla="*/ 71 w 104"/>
                <a:gd name="T93" fmla="*/ 20 h 46"/>
                <a:gd name="T94" fmla="*/ 75 w 104"/>
                <a:gd name="T95" fmla="*/ 18 h 46"/>
                <a:gd name="T96" fmla="*/ 81 w 104"/>
                <a:gd name="T97" fmla="*/ 14 h 46"/>
                <a:gd name="T98" fmla="*/ 81 w 104"/>
                <a:gd name="T99" fmla="*/ 12 h 46"/>
                <a:gd name="T100" fmla="*/ 90 w 104"/>
                <a:gd name="T101" fmla="*/ 8 h 46"/>
                <a:gd name="T102" fmla="*/ 102 w 104"/>
                <a:gd name="T103" fmla="*/ 2 h 46"/>
                <a:gd name="T104" fmla="*/ 31 w 104"/>
                <a:gd name="T105" fmla="*/ 27 h 46"/>
                <a:gd name="T106" fmla="*/ 27 w 104"/>
                <a:gd name="T107" fmla="*/ 29 h 46"/>
                <a:gd name="T108" fmla="*/ 21 w 104"/>
                <a:gd name="T109" fmla="*/ 25 h 46"/>
                <a:gd name="T110" fmla="*/ 94 w 104"/>
                <a:gd name="T111" fmla="*/ 23 h 46"/>
                <a:gd name="T112" fmla="*/ 65 w 104"/>
                <a:gd name="T113" fmla="*/ 45 h 46"/>
                <a:gd name="T114" fmla="*/ 96 w 104"/>
                <a:gd name="T115" fmla="*/ 35 h 46"/>
                <a:gd name="T116" fmla="*/ 12 w 104"/>
                <a:gd name="T117" fmla="*/ 35 h 46"/>
                <a:gd name="T118" fmla="*/ 33 w 104"/>
                <a:gd name="T119" fmla="*/ 31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" h="46">
                  <a:moveTo>
                    <a:pt x="104" y="0"/>
                  </a:moveTo>
                  <a:lnTo>
                    <a:pt x="104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2" y="4"/>
                  </a:lnTo>
                  <a:lnTo>
                    <a:pt x="104" y="4"/>
                  </a:lnTo>
                  <a:lnTo>
                    <a:pt x="104" y="2"/>
                  </a:lnTo>
                  <a:lnTo>
                    <a:pt x="104" y="4"/>
                  </a:lnTo>
                  <a:lnTo>
                    <a:pt x="102" y="4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2" y="6"/>
                  </a:lnTo>
                  <a:lnTo>
                    <a:pt x="102" y="8"/>
                  </a:lnTo>
                  <a:lnTo>
                    <a:pt x="100" y="8"/>
                  </a:lnTo>
                  <a:lnTo>
                    <a:pt x="102" y="8"/>
                  </a:lnTo>
                  <a:lnTo>
                    <a:pt x="100" y="8"/>
                  </a:lnTo>
                  <a:lnTo>
                    <a:pt x="100" y="10"/>
                  </a:lnTo>
                  <a:lnTo>
                    <a:pt x="100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8" y="12"/>
                  </a:lnTo>
                  <a:lnTo>
                    <a:pt x="96" y="12"/>
                  </a:lnTo>
                  <a:lnTo>
                    <a:pt x="96" y="14"/>
                  </a:lnTo>
                  <a:lnTo>
                    <a:pt x="94" y="14"/>
                  </a:lnTo>
                  <a:lnTo>
                    <a:pt x="92" y="14"/>
                  </a:lnTo>
                  <a:lnTo>
                    <a:pt x="94" y="14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2" y="16"/>
                  </a:lnTo>
                  <a:lnTo>
                    <a:pt x="94" y="16"/>
                  </a:lnTo>
                  <a:lnTo>
                    <a:pt x="94" y="18"/>
                  </a:lnTo>
                  <a:lnTo>
                    <a:pt x="92" y="18"/>
                  </a:lnTo>
                  <a:lnTo>
                    <a:pt x="94" y="18"/>
                  </a:lnTo>
                  <a:lnTo>
                    <a:pt x="94" y="20"/>
                  </a:lnTo>
                  <a:lnTo>
                    <a:pt x="92" y="20"/>
                  </a:lnTo>
                  <a:lnTo>
                    <a:pt x="92" y="22"/>
                  </a:lnTo>
                  <a:lnTo>
                    <a:pt x="94" y="22"/>
                  </a:lnTo>
                  <a:lnTo>
                    <a:pt x="94" y="23"/>
                  </a:lnTo>
                  <a:lnTo>
                    <a:pt x="92" y="23"/>
                  </a:lnTo>
                  <a:lnTo>
                    <a:pt x="92" y="25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0" y="25"/>
                  </a:lnTo>
                  <a:lnTo>
                    <a:pt x="90" y="27"/>
                  </a:lnTo>
                  <a:lnTo>
                    <a:pt x="92" y="27"/>
                  </a:lnTo>
                  <a:lnTo>
                    <a:pt x="90" y="27"/>
                  </a:lnTo>
                  <a:lnTo>
                    <a:pt x="88" y="27"/>
                  </a:lnTo>
                  <a:lnTo>
                    <a:pt x="90" y="29"/>
                  </a:lnTo>
                  <a:lnTo>
                    <a:pt x="90" y="27"/>
                  </a:lnTo>
                  <a:lnTo>
                    <a:pt x="90" y="29"/>
                  </a:lnTo>
                  <a:lnTo>
                    <a:pt x="92" y="29"/>
                  </a:lnTo>
                  <a:lnTo>
                    <a:pt x="92" y="31"/>
                  </a:lnTo>
                  <a:lnTo>
                    <a:pt x="90" y="31"/>
                  </a:lnTo>
                  <a:lnTo>
                    <a:pt x="92" y="31"/>
                  </a:lnTo>
                  <a:lnTo>
                    <a:pt x="94" y="31"/>
                  </a:lnTo>
                  <a:lnTo>
                    <a:pt x="94" y="29"/>
                  </a:lnTo>
                  <a:lnTo>
                    <a:pt x="92" y="29"/>
                  </a:lnTo>
                  <a:lnTo>
                    <a:pt x="94" y="27"/>
                  </a:lnTo>
                  <a:lnTo>
                    <a:pt x="94" y="29"/>
                  </a:lnTo>
                  <a:lnTo>
                    <a:pt x="96" y="29"/>
                  </a:lnTo>
                  <a:lnTo>
                    <a:pt x="96" y="31"/>
                  </a:lnTo>
                  <a:lnTo>
                    <a:pt x="96" y="33"/>
                  </a:lnTo>
                  <a:lnTo>
                    <a:pt x="96" y="35"/>
                  </a:lnTo>
                  <a:lnTo>
                    <a:pt x="94" y="35"/>
                  </a:lnTo>
                  <a:lnTo>
                    <a:pt x="94" y="37"/>
                  </a:lnTo>
                  <a:lnTo>
                    <a:pt x="96" y="37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8" y="37"/>
                  </a:lnTo>
                  <a:lnTo>
                    <a:pt x="98" y="39"/>
                  </a:lnTo>
                  <a:lnTo>
                    <a:pt x="96" y="39"/>
                  </a:lnTo>
                  <a:lnTo>
                    <a:pt x="96" y="41"/>
                  </a:lnTo>
                  <a:lnTo>
                    <a:pt x="94" y="41"/>
                  </a:lnTo>
                  <a:lnTo>
                    <a:pt x="92" y="41"/>
                  </a:lnTo>
                  <a:lnTo>
                    <a:pt x="92" y="43"/>
                  </a:lnTo>
                  <a:lnTo>
                    <a:pt x="90" y="43"/>
                  </a:lnTo>
                  <a:lnTo>
                    <a:pt x="88" y="43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8" y="45"/>
                  </a:lnTo>
                  <a:lnTo>
                    <a:pt x="86" y="45"/>
                  </a:lnTo>
                  <a:lnTo>
                    <a:pt x="85" y="45"/>
                  </a:lnTo>
                  <a:lnTo>
                    <a:pt x="85" y="46"/>
                  </a:lnTo>
                  <a:lnTo>
                    <a:pt x="85" y="45"/>
                  </a:lnTo>
                  <a:lnTo>
                    <a:pt x="83" y="45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3" y="46"/>
                  </a:lnTo>
                  <a:lnTo>
                    <a:pt x="83" y="45"/>
                  </a:lnTo>
                  <a:lnTo>
                    <a:pt x="81" y="45"/>
                  </a:lnTo>
                  <a:lnTo>
                    <a:pt x="83" y="45"/>
                  </a:lnTo>
                  <a:lnTo>
                    <a:pt x="81" y="45"/>
                  </a:lnTo>
                  <a:lnTo>
                    <a:pt x="79" y="45"/>
                  </a:lnTo>
                  <a:lnTo>
                    <a:pt x="81" y="45"/>
                  </a:lnTo>
                  <a:lnTo>
                    <a:pt x="79" y="45"/>
                  </a:lnTo>
                  <a:lnTo>
                    <a:pt x="79" y="43"/>
                  </a:lnTo>
                  <a:lnTo>
                    <a:pt x="77" y="43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75" y="45"/>
                  </a:lnTo>
                  <a:lnTo>
                    <a:pt x="75" y="43"/>
                  </a:lnTo>
                  <a:lnTo>
                    <a:pt x="75" y="45"/>
                  </a:lnTo>
                  <a:lnTo>
                    <a:pt x="73" y="45"/>
                  </a:lnTo>
                  <a:lnTo>
                    <a:pt x="73" y="43"/>
                  </a:lnTo>
                  <a:lnTo>
                    <a:pt x="75" y="43"/>
                  </a:lnTo>
                  <a:lnTo>
                    <a:pt x="77" y="43"/>
                  </a:lnTo>
                  <a:lnTo>
                    <a:pt x="77" y="41"/>
                  </a:lnTo>
                  <a:lnTo>
                    <a:pt x="77" y="39"/>
                  </a:lnTo>
                  <a:lnTo>
                    <a:pt x="79" y="39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77" y="37"/>
                  </a:lnTo>
                  <a:lnTo>
                    <a:pt x="77" y="39"/>
                  </a:lnTo>
                  <a:lnTo>
                    <a:pt x="77" y="37"/>
                  </a:lnTo>
                  <a:lnTo>
                    <a:pt x="77" y="39"/>
                  </a:lnTo>
                  <a:lnTo>
                    <a:pt x="75" y="39"/>
                  </a:lnTo>
                  <a:lnTo>
                    <a:pt x="73" y="39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3" y="37"/>
                  </a:lnTo>
                  <a:lnTo>
                    <a:pt x="75" y="37"/>
                  </a:lnTo>
                  <a:lnTo>
                    <a:pt x="75" y="35"/>
                  </a:lnTo>
                  <a:lnTo>
                    <a:pt x="73" y="35"/>
                  </a:lnTo>
                  <a:lnTo>
                    <a:pt x="71" y="35"/>
                  </a:lnTo>
                  <a:lnTo>
                    <a:pt x="71" y="37"/>
                  </a:lnTo>
                  <a:lnTo>
                    <a:pt x="73" y="37"/>
                  </a:lnTo>
                  <a:lnTo>
                    <a:pt x="71" y="37"/>
                  </a:lnTo>
                  <a:lnTo>
                    <a:pt x="69" y="37"/>
                  </a:lnTo>
                  <a:lnTo>
                    <a:pt x="67" y="37"/>
                  </a:lnTo>
                  <a:lnTo>
                    <a:pt x="67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3" y="37"/>
                  </a:lnTo>
                  <a:lnTo>
                    <a:pt x="63" y="39"/>
                  </a:lnTo>
                  <a:lnTo>
                    <a:pt x="65" y="39"/>
                  </a:lnTo>
                  <a:lnTo>
                    <a:pt x="65" y="37"/>
                  </a:lnTo>
                  <a:lnTo>
                    <a:pt x="65" y="39"/>
                  </a:lnTo>
                  <a:lnTo>
                    <a:pt x="65" y="41"/>
                  </a:lnTo>
                  <a:lnTo>
                    <a:pt x="63" y="43"/>
                  </a:lnTo>
                  <a:lnTo>
                    <a:pt x="63" y="45"/>
                  </a:lnTo>
                  <a:lnTo>
                    <a:pt x="61" y="45"/>
                  </a:lnTo>
                  <a:lnTo>
                    <a:pt x="60" y="45"/>
                  </a:lnTo>
                  <a:lnTo>
                    <a:pt x="58" y="45"/>
                  </a:lnTo>
                  <a:lnTo>
                    <a:pt x="56" y="45"/>
                  </a:lnTo>
                  <a:lnTo>
                    <a:pt x="54" y="45"/>
                  </a:lnTo>
                  <a:lnTo>
                    <a:pt x="52" y="45"/>
                  </a:lnTo>
                  <a:lnTo>
                    <a:pt x="52" y="43"/>
                  </a:lnTo>
                  <a:lnTo>
                    <a:pt x="50" y="43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52" y="45"/>
                  </a:lnTo>
                  <a:lnTo>
                    <a:pt x="50" y="45"/>
                  </a:lnTo>
                  <a:lnTo>
                    <a:pt x="48" y="45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8" y="46"/>
                  </a:lnTo>
                  <a:lnTo>
                    <a:pt x="46" y="46"/>
                  </a:lnTo>
                  <a:lnTo>
                    <a:pt x="44" y="46"/>
                  </a:lnTo>
                  <a:lnTo>
                    <a:pt x="44" y="45"/>
                  </a:lnTo>
                  <a:lnTo>
                    <a:pt x="44" y="46"/>
                  </a:lnTo>
                  <a:lnTo>
                    <a:pt x="42" y="46"/>
                  </a:lnTo>
                  <a:lnTo>
                    <a:pt x="42" y="45"/>
                  </a:lnTo>
                  <a:lnTo>
                    <a:pt x="42" y="46"/>
                  </a:lnTo>
                  <a:lnTo>
                    <a:pt x="40" y="45"/>
                  </a:lnTo>
                  <a:lnTo>
                    <a:pt x="38" y="45"/>
                  </a:lnTo>
                  <a:lnTo>
                    <a:pt x="37" y="45"/>
                  </a:lnTo>
                  <a:lnTo>
                    <a:pt x="35" y="45"/>
                  </a:lnTo>
                  <a:lnTo>
                    <a:pt x="35" y="43"/>
                  </a:lnTo>
                  <a:lnTo>
                    <a:pt x="37" y="43"/>
                  </a:lnTo>
                  <a:lnTo>
                    <a:pt x="35" y="43"/>
                  </a:lnTo>
                  <a:lnTo>
                    <a:pt x="35" y="41"/>
                  </a:lnTo>
                  <a:lnTo>
                    <a:pt x="37" y="41"/>
                  </a:lnTo>
                  <a:lnTo>
                    <a:pt x="38" y="41"/>
                  </a:lnTo>
                  <a:lnTo>
                    <a:pt x="37" y="41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7" y="39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5" y="41"/>
                  </a:lnTo>
                  <a:lnTo>
                    <a:pt x="35" y="39"/>
                  </a:lnTo>
                  <a:lnTo>
                    <a:pt x="33" y="39"/>
                  </a:lnTo>
                  <a:lnTo>
                    <a:pt x="33" y="41"/>
                  </a:lnTo>
                  <a:lnTo>
                    <a:pt x="31" y="41"/>
                  </a:lnTo>
                  <a:lnTo>
                    <a:pt x="29" y="41"/>
                  </a:lnTo>
                  <a:lnTo>
                    <a:pt x="27" y="41"/>
                  </a:lnTo>
                  <a:lnTo>
                    <a:pt x="27" y="43"/>
                  </a:lnTo>
                  <a:lnTo>
                    <a:pt x="29" y="43"/>
                  </a:lnTo>
                  <a:lnTo>
                    <a:pt x="27" y="43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3" y="45"/>
                  </a:lnTo>
                  <a:lnTo>
                    <a:pt x="21" y="45"/>
                  </a:lnTo>
                  <a:lnTo>
                    <a:pt x="19" y="45"/>
                  </a:lnTo>
                  <a:lnTo>
                    <a:pt x="19" y="43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17" y="39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7" y="35"/>
                  </a:lnTo>
                  <a:lnTo>
                    <a:pt x="19" y="35"/>
                  </a:lnTo>
                  <a:lnTo>
                    <a:pt x="19" y="33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29"/>
                  </a:lnTo>
                  <a:lnTo>
                    <a:pt x="15" y="31"/>
                  </a:lnTo>
                  <a:lnTo>
                    <a:pt x="17" y="31"/>
                  </a:lnTo>
                  <a:lnTo>
                    <a:pt x="15" y="31"/>
                  </a:lnTo>
                  <a:lnTo>
                    <a:pt x="15" y="33"/>
                  </a:lnTo>
                  <a:lnTo>
                    <a:pt x="15" y="35"/>
                  </a:lnTo>
                  <a:lnTo>
                    <a:pt x="13" y="35"/>
                  </a:lnTo>
                  <a:lnTo>
                    <a:pt x="12" y="35"/>
                  </a:lnTo>
                  <a:lnTo>
                    <a:pt x="12" y="33"/>
                  </a:lnTo>
                  <a:lnTo>
                    <a:pt x="10" y="33"/>
                  </a:lnTo>
                  <a:lnTo>
                    <a:pt x="10" y="35"/>
                  </a:lnTo>
                  <a:lnTo>
                    <a:pt x="8" y="35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8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6" y="37"/>
                  </a:lnTo>
                  <a:lnTo>
                    <a:pt x="4" y="37"/>
                  </a:lnTo>
                  <a:lnTo>
                    <a:pt x="2" y="37"/>
                  </a:lnTo>
                  <a:lnTo>
                    <a:pt x="2" y="35"/>
                  </a:lnTo>
                  <a:lnTo>
                    <a:pt x="2" y="33"/>
                  </a:lnTo>
                  <a:lnTo>
                    <a:pt x="0" y="33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7"/>
                  </a:lnTo>
                  <a:lnTo>
                    <a:pt x="2" y="25"/>
                  </a:lnTo>
                  <a:lnTo>
                    <a:pt x="4" y="25"/>
                  </a:lnTo>
                  <a:lnTo>
                    <a:pt x="4" y="23"/>
                  </a:lnTo>
                  <a:lnTo>
                    <a:pt x="4" y="22"/>
                  </a:lnTo>
                  <a:lnTo>
                    <a:pt x="4" y="20"/>
                  </a:lnTo>
                  <a:lnTo>
                    <a:pt x="4" y="18"/>
                  </a:lnTo>
                  <a:lnTo>
                    <a:pt x="4" y="16"/>
                  </a:lnTo>
                  <a:lnTo>
                    <a:pt x="4" y="14"/>
                  </a:lnTo>
                  <a:lnTo>
                    <a:pt x="6" y="14"/>
                  </a:lnTo>
                  <a:lnTo>
                    <a:pt x="6" y="12"/>
                  </a:lnTo>
                  <a:lnTo>
                    <a:pt x="6" y="10"/>
                  </a:lnTo>
                  <a:lnTo>
                    <a:pt x="8" y="10"/>
                  </a:lnTo>
                  <a:lnTo>
                    <a:pt x="8" y="8"/>
                  </a:lnTo>
                  <a:lnTo>
                    <a:pt x="8" y="6"/>
                  </a:lnTo>
                  <a:lnTo>
                    <a:pt x="8" y="4"/>
                  </a:lnTo>
                  <a:lnTo>
                    <a:pt x="8" y="6"/>
                  </a:lnTo>
                  <a:lnTo>
                    <a:pt x="10" y="6"/>
                  </a:lnTo>
                  <a:lnTo>
                    <a:pt x="10" y="8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2"/>
                  </a:lnTo>
                  <a:lnTo>
                    <a:pt x="12" y="14"/>
                  </a:lnTo>
                  <a:lnTo>
                    <a:pt x="13" y="14"/>
                  </a:lnTo>
                  <a:lnTo>
                    <a:pt x="13" y="16"/>
                  </a:lnTo>
                  <a:lnTo>
                    <a:pt x="13" y="18"/>
                  </a:lnTo>
                  <a:lnTo>
                    <a:pt x="13" y="20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3" y="22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2" y="22"/>
                  </a:lnTo>
                  <a:lnTo>
                    <a:pt x="12" y="23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3" y="23"/>
                  </a:lnTo>
                  <a:lnTo>
                    <a:pt x="13" y="25"/>
                  </a:lnTo>
                  <a:lnTo>
                    <a:pt x="15" y="25"/>
                  </a:lnTo>
                  <a:lnTo>
                    <a:pt x="15" y="23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7" y="23"/>
                  </a:lnTo>
                  <a:lnTo>
                    <a:pt x="17" y="25"/>
                  </a:lnTo>
                  <a:lnTo>
                    <a:pt x="19" y="25"/>
                  </a:lnTo>
                  <a:lnTo>
                    <a:pt x="19" y="27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1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3" y="27"/>
                  </a:lnTo>
                  <a:lnTo>
                    <a:pt x="25" y="27"/>
                  </a:lnTo>
                  <a:lnTo>
                    <a:pt x="25" y="29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29"/>
                  </a:lnTo>
                  <a:lnTo>
                    <a:pt x="27" y="31"/>
                  </a:lnTo>
                  <a:lnTo>
                    <a:pt x="27" y="33"/>
                  </a:lnTo>
                  <a:lnTo>
                    <a:pt x="27" y="35"/>
                  </a:lnTo>
                  <a:lnTo>
                    <a:pt x="29" y="35"/>
                  </a:lnTo>
                  <a:lnTo>
                    <a:pt x="29" y="33"/>
                  </a:lnTo>
                  <a:lnTo>
                    <a:pt x="31" y="33"/>
                  </a:lnTo>
                  <a:lnTo>
                    <a:pt x="31" y="35"/>
                  </a:lnTo>
                  <a:lnTo>
                    <a:pt x="31" y="37"/>
                  </a:lnTo>
                  <a:lnTo>
                    <a:pt x="33" y="37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5" y="37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5" y="35"/>
                  </a:lnTo>
                  <a:lnTo>
                    <a:pt x="37" y="35"/>
                  </a:lnTo>
                  <a:lnTo>
                    <a:pt x="37" y="33"/>
                  </a:lnTo>
                  <a:lnTo>
                    <a:pt x="35" y="33"/>
                  </a:lnTo>
                  <a:lnTo>
                    <a:pt x="33" y="33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3" y="31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5" y="31"/>
                  </a:lnTo>
                  <a:lnTo>
                    <a:pt x="35" y="29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3" y="29"/>
                  </a:lnTo>
                  <a:lnTo>
                    <a:pt x="35" y="29"/>
                  </a:lnTo>
                  <a:lnTo>
                    <a:pt x="35" y="27"/>
                  </a:lnTo>
                  <a:lnTo>
                    <a:pt x="37" y="27"/>
                  </a:lnTo>
                  <a:lnTo>
                    <a:pt x="38" y="27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0" y="27"/>
                  </a:lnTo>
                  <a:lnTo>
                    <a:pt x="40" y="25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2" y="25"/>
                  </a:lnTo>
                  <a:lnTo>
                    <a:pt x="42" y="27"/>
                  </a:lnTo>
                  <a:lnTo>
                    <a:pt x="44" y="27"/>
                  </a:lnTo>
                  <a:lnTo>
                    <a:pt x="44" y="29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6" y="29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6" y="27"/>
                  </a:lnTo>
                  <a:lnTo>
                    <a:pt x="44" y="27"/>
                  </a:lnTo>
                  <a:lnTo>
                    <a:pt x="46" y="27"/>
                  </a:lnTo>
                  <a:lnTo>
                    <a:pt x="46" y="25"/>
                  </a:lnTo>
                  <a:lnTo>
                    <a:pt x="48" y="25"/>
                  </a:lnTo>
                  <a:lnTo>
                    <a:pt x="50" y="25"/>
                  </a:lnTo>
                  <a:lnTo>
                    <a:pt x="52" y="25"/>
                  </a:lnTo>
                  <a:lnTo>
                    <a:pt x="52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6" y="29"/>
                  </a:lnTo>
                  <a:lnTo>
                    <a:pt x="56" y="27"/>
                  </a:lnTo>
                  <a:lnTo>
                    <a:pt x="58" y="27"/>
                  </a:lnTo>
                  <a:lnTo>
                    <a:pt x="56" y="27"/>
                  </a:lnTo>
                  <a:lnTo>
                    <a:pt x="54" y="27"/>
                  </a:lnTo>
                  <a:lnTo>
                    <a:pt x="56" y="27"/>
                  </a:lnTo>
                  <a:lnTo>
                    <a:pt x="56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58" y="25"/>
                  </a:lnTo>
                  <a:lnTo>
                    <a:pt x="60" y="25"/>
                  </a:lnTo>
                  <a:lnTo>
                    <a:pt x="60" y="27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0" y="25"/>
                  </a:lnTo>
                  <a:lnTo>
                    <a:pt x="61" y="25"/>
                  </a:lnTo>
                  <a:lnTo>
                    <a:pt x="61" y="23"/>
                  </a:lnTo>
                  <a:lnTo>
                    <a:pt x="63" y="23"/>
                  </a:lnTo>
                  <a:lnTo>
                    <a:pt x="63" y="25"/>
                  </a:lnTo>
                  <a:lnTo>
                    <a:pt x="65" y="25"/>
                  </a:lnTo>
                  <a:lnTo>
                    <a:pt x="67" y="25"/>
                  </a:lnTo>
                  <a:lnTo>
                    <a:pt x="67" y="27"/>
                  </a:lnTo>
                  <a:lnTo>
                    <a:pt x="67" y="25"/>
                  </a:lnTo>
                  <a:lnTo>
                    <a:pt x="67" y="23"/>
                  </a:lnTo>
                  <a:lnTo>
                    <a:pt x="65" y="23"/>
                  </a:lnTo>
                  <a:lnTo>
                    <a:pt x="63" y="23"/>
                  </a:lnTo>
                  <a:lnTo>
                    <a:pt x="65" y="23"/>
                  </a:lnTo>
                  <a:lnTo>
                    <a:pt x="65" y="22"/>
                  </a:lnTo>
                  <a:lnTo>
                    <a:pt x="67" y="22"/>
                  </a:lnTo>
                  <a:lnTo>
                    <a:pt x="67" y="20"/>
                  </a:lnTo>
                  <a:lnTo>
                    <a:pt x="69" y="20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1" y="22"/>
                  </a:lnTo>
                  <a:lnTo>
                    <a:pt x="71" y="20"/>
                  </a:lnTo>
                  <a:lnTo>
                    <a:pt x="73" y="20"/>
                  </a:lnTo>
                  <a:lnTo>
                    <a:pt x="71" y="20"/>
                  </a:lnTo>
                  <a:lnTo>
                    <a:pt x="71" y="18"/>
                  </a:lnTo>
                  <a:lnTo>
                    <a:pt x="73" y="18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5" y="18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9" y="16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81" y="16"/>
                  </a:lnTo>
                  <a:lnTo>
                    <a:pt x="81" y="14"/>
                  </a:lnTo>
                  <a:lnTo>
                    <a:pt x="79" y="14"/>
                  </a:lnTo>
                  <a:lnTo>
                    <a:pt x="79" y="16"/>
                  </a:lnTo>
                  <a:lnTo>
                    <a:pt x="77" y="16"/>
                  </a:lnTo>
                  <a:lnTo>
                    <a:pt x="75" y="16"/>
                  </a:lnTo>
                  <a:lnTo>
                    <a:pt x="77" y="16"/>
                  </a:lnTo>
                  <a:lnTo>
                    <a:pt x="77" y="14"/>
                  </a:lnTo>
                  <a:lnTo>
                    <a:pt x="79" y="14"/>
                  </a:lnTo>
                  <a:lnTo>
                    <a:pt x="79" y="12"/>
                  </a:lnTo>
                  <a:lnTo>
                    <a:pt x="81" y="12"/>
                  </a:lnTo>
                  <a:lnTo>
                    <a:pt x="83" y="12"/>
                  </a:lnTo>
                  <a:lnTo>
                    <a:pt x="83" y="10"/>
                  </a:lnTo>
                  <a:lnTo>
                    <a:pt x="85" y="10"/>
                  </a:lnTo>
                  <a:lnTo>
                    <a:pt x="86" y="10"/>
                  </a:lnTo>
                  <a:lnTo>
                    <a:pt x="86" y="8"/>
                  </a:lnTo>
                  <a:lnTo>
                    <a:pt x="88" y="8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90" y="8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2" y="4"/>
                  </a:lnTo>
                  <a:lnTo>
                    <a:pt x="94" y="4"/>
                  </a:lnTo>
                  <a:lnTo>
                    <a:pt x="96" y="4"/>
                  </a:lnTo>
                  <a:lnTo>
                    <a:pt x="96" y="2"/>
                  </a:lnTo>
                  <a:lnTo>
                    <a:pt x="98" y="2"/>
                  </a:lnTo>
                  <a:lnTo>
                    <a:pt x="100" y="2"/>
                  </a:lnTo>
                  <a:lnTo>
                    <a:pt x="102" y="2"/>
                  </a:lnTo>
                  <a:lnTo>
                    <a:pt x="102" y="0"/>
                  </a:lnTo>
                  <a:lnTo>
                    <a:pt x="104" y="0"/>
                  </a:lnTo>
                  <a:close/>
                  <a:moveTo>
                    <a:pt x="25" y="25"/>
                  </a:moveTo>
                  <a:lnTo>
                    <a:pt x="25" y="27"/>
                  </a:lnTo>
                  <a:lnTo>
                    <a:pt x="27" y="27"/>
                  </a:lnTo>
                  <a:lnTo>
                    <a:pt x="29" y="27"/>
                  </a:lnTo>
                  <a:lnTo>
                    <a:pt x="31" y="27"/>
                  </a:lnTo>
                  <a:lnTo>
                    <a:pt x="33" y="27"/>
                  </a:lnTo>
                  <a:lnTo>
                    <a:pt x="31" y="27"/>
                  </a:lnTo>
                  <a:lnTo>
                    <a:pt x="29" y="27"/>
                  </a:lnTo>
                  <a:lnTo>
                    <a:pt x="29" y="29"/>
                  </a:lnTo>
                  <a:lnTo>
                    <a:pt x="29" y="27"/>
                  </a:lnTo>
                  <a:lnTo>
                    <a:pt x="27" y="27"/>
                  </a:lnTo>
                  <a:lnTo>
                    <a:pt x="25" y="27"/>
                  </a:lnTo>
                  <a:lnTo>
                    <a:pt x="25" y="25"/>
                  </a:lnTo>
                  <a:close/>
                  <a:moveTo>
                    <a:pt x="25" y="27"/>
                  </a:moveTo>
                  <a:lnTo>
                    <a:pt x="27" y="27"/>
                  </a:lnTo>
                  <a:lnTo>
                    <a:pt x="27" y="29"/>
                  </a:lnTo>
                  <a:lnTo>
                    <a:pt x="25" y="29"/>
                  </a:lnTo>
                  <a:lnTo>
                    <a:pt x="25" y="27"/>
                  </a:lnTo>
                  <a:close/>
                  <a:moveTo>
                    <a:pt x="15" y="23"/>
                  </a:moveTo>
                  <a:lnTo>
                    <a:pt x="17" y="23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21" y="25"/>
                  </a:lnTo>
                  <a:lnTo>
                    <a:pt x="23" y="25"/>
                  </a:lnTo>
                  <a:lnTo>
                    <a:pt x="21" y="25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9" y="25"/>
                  </a:lnTo>
                  <a:lnTo>
                    <a:pt x="19" y="23"/>
                  </a:lnTo>
                  <a:lnTo>
                    <a:pt x="17" y="23"/>
                  </a:lnTo>
                  <a:lnTo>
                    <a:pt x="15" y="23"/>
                  </a:lnTo>
                  <a:close/>
                  <a:moveTo>
                    <a:pt x="96" y="25"/>
                  </a:moveTo>
                  <a:lnTo>
                    <a:pt x="94" y="25"/>
                  </a:lnTo>
                  <a:lnTo>
                    <a:pt x="94" y="23"/>
                  </a:lnTo>
                  <a:lnTo>
                    <a:pt x="94" y="25"/>
                  </a:lnTo>
                  <a:lnTo>
                    <a:pt x="96" y="25"/>
                  </a:lnTo>
                  <a:close/>
                  <a:moveTo>
                    <a:pt x="13" y="22"/>
                  </a:moveTo>
                  <a:lnTo>
                    <a:pt x="15" y="22"/>
                  </a:lnTo>
                  <a:lnTo>
                    <a:pt x="15" y="23"/>
                  </a:lnTo>
                  <a:lnTo>
                    <a:pt x="15" y="22"/>
                  </a:lnTo>
                  <a:lnTo>
                    <a:pt x="13" y="22"/>
                  </a:lnTo>
                  <a:close/>
                  <a:moveTo>
                    <a:pt x="65" y="43"/>
                  </a:moveTo>
                  <a:lnTo>
                    <a:pt x="65" y="45"/>
                  </a:lnTo>
                  <a:lnTo>
                    <a:pt x="65" y="43"/>
                  </a:lnTo>
                  <a:close/>
                  <a:moveTo>
                    <a:pt x="31" y="31"/>
                  </a:moveTo>
                  <a:lnTo>
                    <a:pt x="31" y="33"/>
                  </a:lnTo>
                  <a:lnTo>
                    <a:pt x="31" y="31"/>
                  </a:lnTo>
                  <a:close/>
                  <a:moveTo>
                    <a:pt x="27" y="29"/>
                  </a:moveTo>
                  <a:lnTo>
                    <a:pt x="27" y="27"/>
                  </a:lnTo>
                  <a:lnTo>
                    <a:pt x="27" y="29"/>
                  </a:lnTo>
                  <a:close/>
                  <a:moveTo>
                    <a:pt x="94" y="35"/>
                  </a:moveTo>
                  <a:lnTo>
                    <a:pt x="96" y="35"/>
                  </a:lnTo>
                  <a:lnTo>
                    <a:pt x="94" y="35"/>
                  </a:lnTo>
                  <a:close/>
                  <a:moveTo>
                    <a:pt x="71" y="41"/>
                  </a:moveTo>
                  <a:lnTo>
                    <a:pt x="69" y="41"/>
                  </a:lnTo>
                  <a:lnTo>
                    <a:pt x="71" y="41"/>
                  </a:lnTo>
                  <a:close/>
                  <a:moveTo>
                    <a:pt x="12" y="35"/>
                  </a:moveTo>
                  <a:lnTo>
                    <a:pt x="10" y="35"/>
                  </a:lnTo>
                  <a:lnTo>
                    <a:pt x="8" y="35"/>
                  </a:lnTo>
                  <a:lnTo>
                    <a:pt x="10" y="35"/>
                  </a:lnTo>
                  <a:lnTo>
                    <a:pt x="12" y="35"/>
                  </a:lnTo>
                  <a:close/>
                  <a:moveTo>
                    <a:pt x="8" y="35"/>
                  </a:moveTo>
                  <a:lnTo>
                    <a:pt x="8" y="37"/>
                  </a:lnTo>
                  <a:lnTo>
                    <a:pt x="8" y="35"/>
                  </a:lnTo>
                  <a:close/>
                  <a:moveTo>
                    <a:pt x="35" y="27"/>
                  </a:moveTo>
                  <a:lnTo>
                    <a:pt x="35" y="29"/>
                  </a:lnTo>
                  <a:lnTo>
                    <a:pt x="33" y="29"/>
                  </a:lnTo>
                  <a:lnTo>
                    <a:pt x="33" y="27"/>
                  </a:lnTo>
                  <a:lnTo>
                    <a:pt x="35" y="27"/>
                  </a:lnTo>
                  <a:close/>
                  <a:moveTo>
                    <a:pt x="33" y="31"/>
                  </a:moveTo>
                  <a:lnTo>
                    <a:pt x="31" y="31"/>
                  </a:lnTo>
                  <a:lnTo>
                    <a:pt x="33" y="31"/>
                  </a:lnTo>
                  <a:close/>
                  <a:moveTo>
                    <a:pt x="25" y="27"/>
                  </a:moveTo>
                  <a:lnTo>
                    <a:pt x="25" y="25"/>
                  </a:lnTo>
                  <a:lnTo>
                    <a:pt x="25" y="27"/>
                  </a:lnTo>
                  <a:close/>
                  <a:moveTo>
                    <a:pt x="60" y="25"/>
                  </a:moveTo>
                  <a:lnTo>
                    <a:pt x="58" y="25"/>
                  </a:lnTo>
                  <a:lnTo>
                    <a:pt x="60" y="25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154" name="Freeform 2802">
              <a:extLst>
                <a:ext uri="{FF2B5EF4-FFF2-40B4-BE49-F238E27FC236}">
                  <a16:creationId xmlns:a16="http://schemas.microsoft.com/office/drawing/2014/main" id="{F679AC37-2988-9D26-4B5E-8F04945353D7}"/>
                </a:ext>
              </a:extLst>
            </p:cNvPr>
            <p:cNvSpPr>
              <a:spLocks noEditPoints="1"/>
            </p:cNvSpPr>
            <p:nvPr/>
          </p:nvSpPr>
          <p:spPr bwMode="auto">
            <a:xfrm rot="21201035">
              <a:off x="2259741" y="895633"/>
              <a:ext cx="939093" cy="1561882"/>
            </a:xfrm>
            <a:custGeom>
              <a:avLst/>
              <a:gdLst>
                <a:gd name="T0" fmla="*/ 454 w 588"/>
                <a:gd name="T1" fmla="*/ 256 h 1037"/>
                <a:gd name="T2" fmla="*/ 427 w 588"/>
                <a:gd name="T3" fmla="*/ 674 h 1037"/>
                <a:gd name="T4" fmla="*/ 500 w 588"/>
                <a:gd name="T5" fmla="*/ 889 h 1037"/>
                <a:gd name="T6" fmla="*/ 383 w 588"/>
                <a:gd name="T7" fmla="*/ 983 h 1037"/>
                <a:gd name="T8" fmla="*/ 189 w 588"/>
                <a:gd name="T9" fmla="*/ 855 h 1037"/>
                <a:gd name="T10" fmla="*/ 187 w 588"/>
                <a:gd name="T11" fmla="*/ 807 h 1037"/>
                <a:gd name="T12" fmla="*/ 171 w 588"/>
                <a:gd name="T13" fmla="*/ 747 h 1037"/>
                <a:gd name="T14" fmla="*/ 146 w 588"/>
                <a:gd name="T15" fmla="*/ 736 h 1037"/>
                <a:gd name="T16" fmla="*/ 100 w 588"/>
                <a:gd name="T17" fmla="*/ 697 h 1037"/>
                <a:gd name="T18" fmla="*/ 87 w 588"/>
                <a:gd name="T19" fmla="*/ 669 h 1037"/>
                <a:gd name="T20" fmla="*/ 98 w 588"/>
                <a:gd name="T21" fmla="*/ 651 h 1037"/>
                <a:gd name="T22" fmla="*/ 158 w 588"/>
                <a:gd name="T23" fmla="*/ 611 h 1037"/>
                <a:gd name="T24" fmla="*/ 118 w 588"/>
                <a:gd name="T25" fmla="*/ 597 h 1037"/>
                <a:gd name="T26" fmla="*/ 133 w 588"/>
                <a:gd name="T27" fmla="*/ 526 h 1037"/>
                <a:gd name="T28" fmla="*/ 110 w 588"/>
                <a:gd name="T29" fmla="*/ 478 h 1037"/>
                <a:gd name="T30" fmla="*/ 169 w 588"/>
                <a:gd name="T31" fmla="*/ 413 h 1037"/>
                <a:gd name="T32" fmla="*/ 168 w 588"/>
                <a:gd name="T33" fmla="*/ 235 h 1037"/>
                <a:gd name="T34" fmla="*/ 162 w 588"/>
                <a:gd name="T35" fmla="*/ 52 h 1037"/>
                <a:gd name="T36" fmla="*/ 135 w 588"/>
                <a:gd name="T37" fmla="*/ 826 h 1037"/>
                <a:gd name="T38" fmla="*/ 143 w 588"/>
                <a:gd name="T39" fmla="*/ 914 h 1037"/>
                <a:gd name="T40" fmla="*/ 102 w 588"/>
                <a:gd name="T41" fmla="*/ 839 h 1037"/>
                <a:gd name="T42" fmla="*/ 79 w 588"/>
                <a:gd name="T43" fmla="*/ 795 h 1037"/>
                <a:gd name="T44" fmla="*/ 70 w 588"/>
                <a:gd name="T45" fmla="*/ 757 h 1037"/>
                <a:gd name="T46" fmla="*/ 54 w 588"/>
                <a:gd name="T47" fmla="*/ 718 h 1037"/>
                <a:gd name="T48" fmla="*/ 29 w 588"/>
                <a:gd name="T49" fmla="*/ 406 h 1037"/>
                <a:gd name="T50" fmla="*/ 23 w 588"/>
                <a:gd name="T51" fmla="*/ 473 h 1037"/>
                <a:gd name="T52" fmla="*/ 14 w 588"/>
                <a:gd name="T53" fmla="*/ 430 h 1037"/>
                <a:gd name="T54" fmla="*/ 12 w 588"/>
                <a:gd name="T55" fmla="*/ 538 h 1037"/>
                <a:gd name="T56" fmla="*/ 4 w 588"/>
                <a:gd name="T57" fmla="*/ 490 h 1037"/>
                <a:gd name="T58" fmla="*/ 98 w 588"/>
                <a:gd name="T59" fmla="*/ 567 h 1037"/>
                <a:gd name="T60" fmla="*/ 100 w 588"/>
                <a:gd name="T61" fmla="*/ 521 h 1037"/>
                <a:gd name="T62" fmla="*/ 93 w 588"/>
                <a:gd name="T63" fmla="*/ 521 h 1037"/>
                <a:gd name="T64" fmla="*/ 141 w 588"/>
                <a:gd name="T65" fmla="*/ 617 h 1037"/>
                <a:gd name="T66" fmla="*/ 93 w 588"/>
                <a:gd name="T67" fmla="*/ 467 h 1037"/>
                <a:gd name="T68" fmla="*/ 110 w 588"/>
                <a:gd name="T69" fmla="*/ 621 h 1037"/>
                <a:gd name="T70" fmla="*/ 106 w 588"/>
                <a:gd name="T71" fmla="*/ 590 h 1037"/>
                <a:gd name="T72" fmla="*/ 120 w 588"/>
                <a:gd name="T73" fmla="*/ 578 h 1037"/>
                <a:gd name="T74" fmla="*/ 152 w 588"/>
                <a:gd name="T75" fmla="*/ 788 h 1037"/>
                <a:gd name="T76" fmla="*/ 95 w 588"/>
                <a:gd name="T77" fmla="*/ 532 h 1037"/>
                <a:gd name="T78" fmla="*/ 100 w 588"/>
                <a:gd name="T79" fmla="*/ 619 h 1037"/>
                <a:gd name="T80" fmla="*/ 12 w 588"/>
                <a:gd name="T81" fmla="*/ 557 h 1037"/>
                <a:gd name="T82" fmla="*/ 158 w 588"/>
                <a:gd name="T83" fmla="*/ 786 h 1037"/>
                <a:gd name="T84" fmla="*/ 187 w 588"/>
                <a:gd name="T85" fmla="*/ 855 h 1037"/>
                <a:gd name="T86" fmla="*/ 148 w 588"/>
                <a:gd name="T87" fmla="*/ 776 h 1037"/>
                <a:gd name="T88" fmla="*/ 110 w 588"/>
                <a:gd name="T89" fmla="*/ 465 h 1037"/>
                <a:gd name="T90" fmla="*/ 95 w 588"/>
                <a:gd name="T91" fmla="*/ 672 h 1037"/>
                <a:gd name="T92" fmla="*/ 104 w 588"/>
                <a:gd name="T93" fmla="*/ 657 h 1037"/>
                <a:gd name="T94" fmla="*/ 89 w 588"/>
                <a:gd name="T95" fmla="*/ 617 h 1037"/>
                <a:gd name="T96" fmla="*/ 95 w 588"/>
                <a:gd name="T97" fmla="*/ 634 h 1037"/>
                <a:gd name="T98" fmla="*/ 160 w 588"/>
                <a:gd name="T99" fmla="*/ 901 h 1037"/>
                <a:gd name="T100" fmla="*/ 106 w 588"/>
                <a:gd name="T101" fmla="*/ 724 h 1037"/>
                <a:gd name="T102" fmla="*/ 116 w 588"/>
                <a:gd name="T103" fmla="*/ 715 h 1037"/>
                <a:gd name="T104" fmla="*/ 85 w 588"/>
                <a:gd name="T105" fmla="*/ 807 h 1037"/>
                <a:gd name="T106" fmla="*/ 89 w 588"/>
                <a:gd name="T107" fmla="*/ 532 h 1037"/>
                <a:gd name="T108" fmla="*/ 154 w 588"/>
                <a:gd name="T109" fmla="*/ 834 h 1037"/>
                <a:gd name="T110" fmla="*/ 83 w 588"/>
                <a:gd name="T111" fmla="*/ 695 h 1037"/>
                <a:gd name="T112" fmla="*/ 114 w 588"/>
                <a:gd name="T113" fmla="*/ 594 h 1037"/>
                <a:gd name="T114" fmla="*/ 91 w 588"/>
                <a:gd name="T115" fmla="*/ 553 h 1037"/>
                <a:gd name="T116" fmla="*/ 81 w 588"/>
                <a:gd name="T117" fmla="*/ 486 h 1037"/>
                <a:gd name="T118" fmla="*/ 98 w 588"/>
                <a:gd name="T119" fmla="*/ 440 h 1037"/>
                <a:gd name="T120" fmla="*/ 35 w 588"/>
                <a:gd name="T121" fmla="*/ 444 h 1037"/>
                <a:gd name="T122" fmla="*/ 112 w 588"/>
                <a:gd name="T123" fmla="*/ 705 h 1037"/>
                <a:gd name="T124" fmla="*/ 93 w 588"/>
                <a:gd name="T125" fmla="*/ 843 h 10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88" h="1037">
                  <a:moveTo>
                    <a:pt x="189" y="73"/>
                  </a:moveTo>
                  <a:lnTo>
                    <a:pt x="189" y="75"/>
                  </a:lnTo>
                  <a:lnTo>
                    <a:pt x="191" y="75"/>
                  </a:lnTo>
                  <a:lnTo>
                    <a:pt x="191" y="77"/>
                  </a:lnTo>
                  <a:lnTo>
                    <a:pt x="192" y="77"/>
                  </a:lnTo>
                  <a:lnTo>
                    <a:pt x="194" y="79"/>
                  </a:lnTo>
                  <a:lnTo>
                    <a:pt x="196" y="79"/>
                  </a:lnTo>
                  <a:lnTo>
                    <a:pt x="196" y="81"/>
                  </a:lnTo>
                  <a:lnTo>
                    <a:pt x="198" y="81"/>
                  </a:lnTo>
                  <a:lnTo>
                    <a:pt x="198" y="83"/>
                  </a:lnTo>
                  <a:lnTo>
                    <a:pt x="200" y="83"/>
                  </a:lnTo>
                  <a:lnTo>
                    <a:pt x="200" y="85"/>
                  </a:lnTo>
                  <a:lnTo>
                    <a:pt x="202" y="85"/>
                  </a:lnTo>
                  <a:lnTo>
                    <a:pt x="204" y="87"/>
                  </a:lnTo>
                  <a:lnTo>
                    <a:pt x="206" y="87"/>
                  </a:lnTo>
                  <a:lnTo>
                    <a:pt x="206" y="89"/>
                  </a:lnTo>
                  <a:lnTo>
                    <a:pt x="208" y="89"/>
                  </a:lnTo>
                  <a:lnTo>
                    <a:pt x="208" y="91"/>
                  </a:lnTo>
                  <a:lnTo>
                    <a:pt x="210" y="91"/>
                  </a:lnTo>
                  <a:lnTo>
                    <a:pt x="210" y="93"/>
                  </a:lnTo>
                  <a:lnTo>
                    <a:pt x="212" y="93"/>
                  </a:lnTo>
                  <a:lnTo>
                    <a:pt x="214" y="94"/>
                  </a:lnTo>
                  <a:lnTo>
                    <a:pt x="216" y="94"/>
                  </a:lnTo>
                  <a:lnTo>
                    <a:pt x="216" y="96"/>
                  </a:lnTo>
                  <a:lnTo>
                    <a:pt x="217" y="96"/>
                  </a:lnTo>
                  <a:lnTo>
                    <a:pt x="217" y="98"/>
                  </a:lnTo>
                  <a:lnTo>
                    <a:pt x="219" y="98"/>
                  </a:lnTo>
                  <a:lnTo>
                    <a:pt x="219" y="100"/>
                  </a:lnTo>
                  <a:lnTo>
                    <a:pt x="221" y="100"/>
                  </a:lnTo>
                  <a:lnTo>
                    <a:pt x="223" y="100"/>
                  </a:lnTo>
                  <a:lnTo>
                    <a:pt x="223" y="102"/>
                  </a:lnTo>
                  <a:lnTo>
                    <a:pt x="225" y="102"/>
                  </a:lnTo>
                  <a:lnTo>
                    <a:pt x="225" y="104"/>
                  </a:lnTo>
                  <a:lnTo>
                    <a:pt x="227" y="104"/>
                  </a:lnTo>
                  <a:lnTo>
                    <a:pt x="227" y="106"/>
                  </a:lnTo>
                  <a:lnTo>
                    <a:pt x="229" y="106"/>
                  </a:lnTo>
                  <a:lnTo>
                    <a:pt x="231" y="108"/>
                  </a:lnTo>
                  <a:lnTo>
                    <a:pt x="233" y="108"/>
                  </a:lnTo>
                  <a:lnTo>
                    <a:pt x="233" y="110"/>
                  </a:lnTo>
                  <a:lnTo>
                    <a:pt x="235" y="110"/>
                  </a:lnTo>
                  <a:lnTo>
                    <a:pt x="235" y="112"/>
                  </a:lnTo>
                  <a:lnTo>
                    <a:pt x="237" y="112"/>
                  </a:lnTo>
                  <a:lnTo>
                    <a:pt x="239" y="114"/>
                  </a:lnTo>
                  <a:lnTo>
                    <a:pt x="240" y="114"/>
                  </a:lnTo>
                  <a:lnTo>
                    <a:pt x="240" y="116"/>
                  </a:lnTo>
                  <a:lnTo>
                    <a:pt x="242" y="116"/>
                  </a:lnTo>
                  <a:lnTo>
                    <a:pt x="242" y="118"/>
                  </a:lnTo>
                  <a:lnTo>
                    <a:pt x="244" y="118"/>
                  </a:lnTo>
                  <a:lnTo>
                    <a:pt x="244" y="119"/>
                  </a:lnTo>
                  <a:lnTo>
                    <a:pt x="246" y="119"/>
                  </a:lnTo>
                  <a:lnTo>
                    <a:pt x="248" y="119"/>
                  </a:lnTo>
                  <a:lnTo>
                    <a:pt x="248" y="121"/>
                  </a:lnTo>
                  <a:lnTo>
                    <a:pt x="250" y="121"/>
                  </a:lnTo>
                  <a:lnTo>
                    <a:pt x="250" y="123"/>
                  </a:lnTo>
                  <a:lnTo>
                    <a:pt x="252" y="123"/>
                  </a:lnTo>
                  <a:lnTo>
                    <a:pt x="252" y="125"/>
                  </a:lnTo>
                  <a:lnTo>
                    <a:pt x="254" y="125"/>
                  </a:lnTo>
                  <a:lnTo>
                    <a:pt x="256" y="125"/>
                  </a:lnTo>
                  <a:lnTo>
                    <a:pt x="256" y="127"/>
                  </a:lnTo>
                  <a:lnTo>
                    <a:pt x="258" y="127"/>
                  </a:lnTo>
                  <a:lnTo>
                    <a:pt x="258" y="129"/>
                  </a:lnTo>
                  <a:lnTo>
                    <a:pt x="260" y="129"/>
                  </a:lnTo>
                  <a:lnTo>
                    <a:pt x="260" y="131"/>
                  </a:lnTo>
                  <a:lnTo>
                    <a:pt x="262" y="131"/>
                  </a:lnTo>
                  <a:lnTo>
                    <a:pt x="264" y="131"/>
                  </a:lnTo>
                  <a:lnTo>
                    <a:pt x="264" y="133"/>
                  </a:lnTo>
                  <a:lnTo>
                    <a:pt x="265" y="133"/>
                  </a:lnTo>
                  <a:lnTo>
                    <a:pt x="265" y="135"/>
                  </a:lnTo>
                  <a:lnTo>
                    <a:pt x="267" y="135"/>
                  </a:lnTo>
                  <a:lnTo>
                    <a:pt x="267" y="137"/>
                  </a:lnTo>
                  <a:lnTo>
                    <a:pt x="269" y="137"/>
                  </a:lnTo>
                  <a:lnTo>
                    <a:pt x="271" y="137"/>
                  </a:lnTo>
                  <a:lnTo>
                    <a:pt x="271" y="139"/>
                  </a:lnTo>
                  <a:lnTo>
                    <a:pt x="273" y="139"/>
                  </a:lnTo>
                  <a:lnTo>
                    <a:pt x="273" y="141"/>
                  </a:lnTo>
                  <a:lnTo>
                    <a:pt x="275" y="141"/>
                  </a:lnTo>
                  <a:lnTo>
                    <a:pt x="277" y="142"/>
                  </a:lnTo>
                  <a:lnTo>
                    <a:pt x="279" y="142"/>
                  </a:lnTo>
                  <a:lnTo>
                    <a:pt x="279" y="144"/>
                  </a:lnTo>
                  <a:lnTo>
                    <a:pt x="281" y="144"/>
                  </a:lnTo>
                  <a:lnTo>
                    <a:pt x="281" y="146"/>
                  </a:lnTo>
                  <a:lnTo>
                    <a:pt x="283" y="146"/>
                  </a:lnTo>
                  <a:lnTo>
                    <a:pt x="285" y="146"/>
                  </a:lnTo>
                  <a:lnTo>
                    <a:pt x="285" y="148"/>
                  </a:lnTo>
                  <a:lnTo>
                    <a:pt x="287" y="148"/>
                  </a:lnTo>
                  <a:lnTo>
                    <a:pt x="287" y="150"/>
                  </a:lnTo>
                  <a:lnTo>
                    <a:pt x="289" y="150"/>
                  </a:lnTo>
                  <a:lnTo>
                    <a:pt x="290" y="152"/>
                  </a:lnTo>
                  <a:lnTo>
                    <a:pt x="292" y="152"/>
                  </a:lnTo>
                  <a:lnTo>
                    <a:pt x="292" y="154"/>
                  </a:lnTo>
                  <a:lnTo>
                    <a:pt x="294" y="154"/>
                  </a:lnTo>
                  <a:lnTo>
                    <a:pt x="294" y="156"/>
                  </a:lnTo>
                  <a:lnTo>
                    <a:pt x="296" y="156"/>
                  </a:lnTo>
                  <a:lnTo>
                    <a:pt x="298" y="156"/>
                  </a:lnTo>
                  <a:lnTo>
                    <a:pt x="298" y="158"/>
                  </a:lnTo>
                  <a:lnTo>
                    <a:pt x="300" y="158"/>
                  </a:lnTo>
                  <a:lnTo>
                    <a:pt x="300" y="160"/>
                  </a:lnTo>
                  <a:lnTo>
                    <a:pt x="302" y="160"/>
                  </a:lnTo>
                  <a:lnTo>
                    <a:pt x="304" y="162"/>
                  </a:lnTo>
                  <a:lnTo>
                    <a:pt x="306" y="162"/>
                  </a:lnTo>
                  <a:lnTo>
                    <a:pt x="306" y="164"/>
                  </a:lnTo>
                  <a:lnTo>
                    <a:pt x="308" y="164"/>
                  </a:lnTo>
                  <a:lnTo>
                    <a:pt x="310" y="166"/>
                  </a:lnTo>
                  <a:lnTo>
                    <a:pt x="312" y="166"/>
                  </a:lnTo>
                  <a:lnTo>
                    <a:pt x="312" y="167"/>
                  </a:lnTo>
                  <a:lnTo>
                    <a:pt x="313" y="167"/>
                  </a:lnTo>
                  <a:lnTo>
                    <a:pt x="313" y="169"/>
                  </a:lnTo>
                  <a:lnTo>
                    <a:pt x="315" y="169"/>
                  </a:lnTo>
                  <a:lnTo>
                    <a:pt x="317" y="169"/>
                  </a:lnTo>
                  <a:lnTo>
                    <a:pt x="317" y="171"/>
                  </a:lnTo>
                  <a:lnTo>
                    <a:pt x="319" y="171"/>
                  </a:lnTo>
                  <a:lnTo>
                    <a:pt x="319" y="173"/>
                  </a:lnTo>
                  <a:lnTo>
                    <a:pt x="321" y="173"/>
                  </a:lnTo>
                  <a:lnTo>
                    <a:pt x="323" y="173"/>
                  </a:lnTo>
                  <a:lnTo>
                    <a:pt x="323" y="175"/>
                  </a:lnTo>
                  <a:lnTo>
                    <a:pt x="325" y="175"/>
                  </a:lnTo>
                  <a:lnTo>
                    <a:pt x="325" y="177"/>
                  </a:lnTo>
                  <a:lnTo>
                    <a:pt x="327" y="177"/>
                  </a:lnTo>
                  <a:lnTo>
                    <a:pt x="329" y="179"/>
                  </a:lnTo>
                  <a:lnTo>
                    <a:pt x="331" y="179"/>
                  </a:lnTo>
                  <a:lnTo>
                    <a:pt x="331" y="181"/>
                  </a:lnTo>
                  <a:lnTo>
                    <a:pt x="333" y="181"/>
                  </a:lnTo>
                  <a:lnTo>
                    <a:pt x="335" y="183"/>
                  </a:lnTo>
                  <a:lnTo>
                    <a:pt x="337" y="183"/>
                  </a:lnTo>
                  <a:lnTo>
                    <a:pt x="337" y="185"/>
                  </a:lnTo>
                  <a:lnTo>
                    <a:pt x="338" y="185"/>
                  </a:lnTo>
                  <a:lnTo>
                    <a:pt x="340" y="187"/>
                  </a:lnTo>
                  <a:lnTo>
                    <a:pt x="342" y="187"/>
                  </a:lnTo>
                  <a:lnTo>
                    <a:pt x="342" y="189"/>
                  </a:lnTo>
                  <a:lnTo>
                    <a:pt x="344" y="189"/>
                  </a:lnTo>
                  <a:lnTo>
                    <a:pt x="346" y="189"/>
                  </a:lnTo>
                  <a:lnTo>
                    <a:pt x="346" y="190"/>
                  </a:lnTo>
                  <a:lnTo>
                    <a:pt x="348" y="190"/>
                  </a:lnTo>
                  <a:lnTo>
                    <a:pt x="348" y="192"/>
                  </a:lnTo>
                  <a:lnTo>
                    <a:pt x="350" y="192"/>
                  </a:lnTo>
                  <a:lnTo>
                    <a:pt x="352" y="192"/>
                  </a:lnTo>
                  <a:lnTo>
                    <a:pt x="352" y="194"/>
                  </a:lnTo>
                  <a:lnTo>
                    <a:pt x="354" y="194"/>
                  </a:lnTo>
                  <a:lnTo>
                    <a:pt x="354" y="196"/>
                  </a:lnTo>
                  <a:lnTo>
                    <a:pt x="356" y="196"/>
                  </a:lnTo>
                  <a:lnTo>
                    <a:pt x="358" y="196"/>
                  </a:lnTo>
                  <a:lnTo>
                    <a:pt x="358" y="198"/>
                  </a:lnTo>
                  <a:lnTo>
                    <a:pt x="360" y="198"/>
                  </a:lnTo>
                  <a:lnTo>
                    <a:pt x="360" y="200"/>
                  </a:lnTo>
                  <a:lnTo>
                    <a:pt x="361" y="200"/>
                  </a:lnTo>
                  <a:lnTo>
                    <a:pt x="363" y="200"/>
                  </a:lnTo>
                  <a:lnTo>
                    <a:pt x="363" y="202"/>
                  </a:lnTo>
                  <a:lnTo>
                    <a:pt x="365" y="202"/>
                  </a:lnTo>
                  <a:lnTo>
                    <a:pt x="365" y="204"/>
                  </a:lnTo>
                  <a:lnTo>
                    <a:pt x="367" y="204"/>
                  </a:lnTo>
                  <a:lnTo>
                    <a:pt x="369" y="204"/>
                  </a:lnTo>
                  <a:lnTo>
                    <a:pt x="369" y="206"/>
                  </a:lnTo>
                  <a:lnTo>
                    <a:pt x="371" y="206"/>
                  </a:lnTo>
                  <a:lnTo>
                    <a:pt x="373" y="208"/>
                  </a:lnTo>
                  <a:lnTo>
                    <a:pt x="375" y="208"/>
                  </a:lnTo>
                  <a:lnTo>
                    <a:pt x="375" y="210"/>
                  </a:lnTo>
                  <a:lnTo>
                    <a:pt x="377" y="210"/>
                  </a:lnTo>
                  <a:lnTo>
                    <a:pt x="379" y="212"/>
                  </a:lnTo>
                  <a:lnTo>
                    <a:pt x="381" y="212"/>
                  </a:lnTo>
                  <a:lnTo>
                    <a:pt x="381" y="214"/>
                  </a:lnTo>
                  <a:lnTo>
                    <a:pt x="383" y="214"/>
                  </a:lnTo>
                  <a:lnTo>
                    <a:pt x="385" y="214"/>
                  </a:lnTo>
                  <a:lnTo>
                    <a:pt x="385" y="215"/>
                  </a:lnTo>
                  <a:lnTo>
                    <a:pt x="386" y="215"/>
                  </a:lnTo>
                  <a:lnTo>
                    <a:pt x="388" y="217"/>
                  </a:lnTo>
                  <a:lnTo>
                    <a:pt x="390" y="217"/>
                  </a:lnTo>
                  <a:lnTo>
                    <a:pt x="390" y="219"/>
                  </a:lnTo>
                  <a:lnTo>
                    <a:pt x="392" y="219"/>
                  </a:lnTo>
                  <a:lnTo>
                    <a:pt x="394" y="221"/>
                  </a:lnTo>
                  <a:lnTo>
                    <a:pt x="396" y="221"/>
                  </a:lnTo>
                  <a:lnTo>
                    <a:pt x="396" y="223"/>
                  </a:lnTo>
                  <a:lnTo>
                    <a:pt x="398" y="223"/>
                  </a:lnTo>
                  <a:lnTo>
                    <a:pt x="400" y="223"/>
                  </a:lnTo>
                  <a:lnTo>
                    <a:pt x="400" y="225"/>
                  </a:lnTo>
                  <a:lnTo>
                    <a:pt x="402" y="225"/>
                  </a:lnTo>
                  <a:lnTo>
                    <a:pt x="404" y="227"/>
                  </a:lnTo>
                  <a:lnTo>
                    <a:pt x="406" y="227"/>
                  </a:lnTo>
                  <a:lnTo>
                    <a:pt x="406" y="229"/>
                  </a:lnTo>
                  <a:lnTo>
                    <a:pt x="408" y="229"/>
                  </a:lnTo>
                  <a:lnTo>
                    <a:pt x="409" y="229"/>
                  </a:lnTo>
                  <a:lnTo>
                    <a:pt x="409" y="231"/>
                  </a:lnTo>
                  <a:lnTo>
                    <a:pt x="411" y="231"/>
                  </a:lnTo>
                  <a:lnTo>
                    <a:pt x="411" y="233"/>
                  </a:lnTo>
                  <a:lnTo>
                    <a:pt x="413" y="233"/>
                  </a:lnTo>
                  <a:lnTo>
                    <a:pt x="415" y="233"/>
                  </a:lnTo>
                  <a:lnTo>
                    <a:pt x="415" y="235"/>
                  </a:lnTo>
                  <a:lnTo>
                    <a:pt x="417" y="235"/>
                  </a:lnTo>
                  <a:lnTo>
                    <a:pt x="419" y="235"/>
                  </a:lnTo>
                  <a:lnTo>
                    <a:pt x="419" y="237"/>
                  </a:lnTo>
                  <a:lnTo>
                    <a:pt x="421" y="237"/>
                  </a:lnTo>
                  <a:lnTo>
                    <a:pt x="421" y="238"/>
                  </a:lnTo>
                  <a:lnTo>
                    <a:pt x="423" y="238"/>
                  </a:lnTo>
                  <a:lnTo>
                    <a:pt x="425" y="238"/>
                  </a:lnTo>
                  <a:lnTo>
                    <a:pt x="425" y="240"/>
                  </a:lnTo>
                  <a:lnTo>
                    <a:pt x="427" y="240"/>
                  </a:lnTo>
                  <a:lnTo>
                    <a:pt x="429" y="240"/>
                  </a:lnTo>
                  <a:lnTo>
                    <a:pt x="429" y="242"/>
                  </a:lnTo>
                  <a:lnTo>
                    <a:pt x="431" y="242"/>
                  </a:lnTo>
                  <a:lnTo>
                    <a:pt x="431" y="244"/>
                  </a:lnTo>
                  <a:lnTo>
                    <a:pt x="433" y="244"/>
                  </a:lnTo>
                  <a:lnTo>
                    <a:pt x="434" y="244"/>
                  </a:lnTo>
                  <a:lnTo>
                    <a:pt x="434" y="246"/>
                  </a:lnTo>
                  <a:lnTo>
                    <a:pt x="436" y="246"/>
                  </a:lnTo>
                  <a:lnTo>
                    <a:pt x="438" y="246"/>
                  </a:lnTo>
                  <a:lnTo>
                    <a:pt x="438" y="248"/>
                  </a:lnTo>
                  <a:lnTo>
                    <a:pt x="440" y="248"/>
                  </a:lnTo>
                  <a:lnTo>
                    <a:pt x="442" y="250"/>
                  </a:lnTo>
                  <a:lnTo>
                    <a:pt x="444" y="250"/>
                  </a:lnTo>
                  <a:lnTo>
                    <a:pt x="444" y="252"/>
                  </a:lnTo>
                  <a:lnTo>
                    <a:pt x="446" y="252"/>
                  </a:lnTo>
                  <a:lnTo>
                    <a:pt x="448" y="252"/>
                  </a:lnTo>
                  <a:lnTo>
                    <a:pt x="448" y="254"/>
                  </a:lnTo>
                  <a:lnTo>
                    <a:pt x="450" y="254"/>
                  </a:lnTo>
                  <a:lnTo>
                    <a:pt x="452" y="254"/>
                  </a:lnTo>
                  <a:lnTo>
                    <a:pt x="452" y="256"/>
                  </a:lnTo>
                  <a:lnTo>
                    <a:pt x="454" y="256"/>
                  </a:lnTo>
                  <a:lnTo>
                    <a:pt x="456" y="258"/>
                  </a:lnTo>
                  <a:lnTo>
                    <a:pt x="457" y="258"/>
                  </a:lnTo>
                  <a:lnTo>
                    <a:pt x="457" y="260"/>
                  </a:lnTo>
                  <a:lnTo>
                    <a:pt x="459" y="260"/>
                  </a:lnTo>
                  <a:lnTo>
                    <a:pt x="461" y="260"/>
                  </a:lnTo>
                  <a:lnTo>
                    <a:pt x="461" y="262"/>
                  </a:lnTo>
                  <a:lnTo>
                    <a:pt x="463" y="262"/>
                  </a:lnTo>
                  <a:lnTo>
                    <a:pt x="465" y="262"/>
                  </a:lnTo>
                  <a:lnTo>
                    <a:pt x="465" y="263"/>
                  </a:lnTo>
                  <a:lnTo>
                    <a:pt x="467" y="263"/>
                  </a:lnTo>
                  <a:lnTo>
                    <a:pt x="469" y="265"/>
                  </a:lnTo>
                  <a:lnTo>
                    <a:pt x="471" y="265"/>
                  </a:lnTo>
                  <a:lnTo>
                    <a:pt x="471" y="267"/>
                  </a:lnTo>
                  <a:lnTo>
                    <a:pt x="473" y="267"/>
                  </a:lnTo>
                  <a:lnTo>
                    <a:pt x="475" y="267"/>
                  </a:lnTo>
                  <a:lnTo>
                    <a:pt x="475" y="269"/>
                  </a:lnTo>
                  <a:lnTo>
                    <a:pt x="477" y="269"/>
                  </a:lnTo>
                  <a:lnTo>
                    <a:pt x="479" y="269"/>
                  </a:lnTo>
                  <a:lnTo>
                    <a:pt x="479" y="271"/>
                  </a:lnTo>
                  <a:lnTo>
                    <a:pt x="481" y="271"/>
                  </a:lnTo>
                  <a:lnTo>
                    <a:pt x="482" y="271"/>
                  </a:lnTo>
                  <a:lnTo>
                    <a:pt x="482" y="273"/>
                  </a:lnTo>
                  <a:lnTo>
                    <a:pt x="484" y="273"/>
                  </a:lnTo>
                  <a:lnTo>
                    <a:pt x="486" y="275"/>
                  </a:lnTo>
                  <a:lnTo>
                    <a:pt x="488" y="275"/>
                  </a:lnTo>
                  <a:lnTo>
                    <a:pt x="488" y="277"/>
                  </a:lnTo>
                  <a:lnTo>
                    <a:pt x="490" y="277"/>
                  </a:lnTo>
                  <a:lnTo>
                    <a:pt x="492" y="277"/>
                  </a:lnTo>
                  <a:lnTo>
                    <a:pt x="492" y="279"/>
                  </a:lnTo>
                  <a:lnTo>
                    <a:pt x="494" y="279"/>
                  </a:lnTo>
                  <a:lnTo>
                    <a:pt x="496" y="279"/>
                  </a:lnTo>
                  <a:lnTo>
                    <a:pt x="496" y="281"/>
                  </a:lnTo>
                  <a:lnTo>
                    <a:pt x="498" y="281"/>
                  </a:lnTo>
                  <a:lnTo>
                    <a:pt x="500" y="281"/>
                  </a:lnTo>
                  <a:lnTo>
                    <a:pt x="500" y="283"/>
                  </a:lnTo>
                  <a:lnTo>
                    <a:pt x="502" y="283"/>
                  </a:lnTo>
                  <a:lnTo>
                    <a:pt x="504" y="283"/>
                  </a:lnTo>
                  <a:lnTo>
                    <a:pt x="504" y="285"/>
                  </a:lnTo>
                  <a:lnTo>
                    <a:pt x="505" y="285"/>
                  </a:lnTo>
                  <a:lnTo>
                    <a:pt x="507" y="285"/>
                  </a:lnTo>
                  <a:lnTo>
                    <a:pt x="507" y="286"/>
                  </a:lnTo>
                  <a:lnTo>
                    <a:pt x="509" y="286"/>
                  </a:lnTo>
                  <a:lnTo>
                    <a:pt x="511" y="286"/>
                  </a:lnTo>
                  <a:lnTo>
                    <a:pt x="511" y="288"/>
                  </a:lnTo>
                  <a:lnTo>
                    <a:pt x="513" y="288"/>
                  </a:lnTo>
                  <a:lnTo>
                    <a:pt x="513" y="290"/>
                  </a:lnTo>
                  <a:lnTo>
                    <a:pt x="515" y="290"/>
                  </a:lnTo>
                  <a:lnTo>
                    <a:pt x="517" y="290"/>
                  </a:lnTo>
                  <a:lnTo>
                    <a:pt x="517" y="292"/>
                  </a:lnTo>
                  <a:lnTo>
                    <a:pt x="519" y="292"/>
                  </a:lnTo>
                  <a:lnTo>
                    <a:pt x="521" y="292"/>
                  </a:lnTo>
                  <a:lnTo>
                    <a:pt x="521" y="294"/>
                  </a:lnTo>
                  <a:lnTo>
                    <a:pt x="523" y="294"/>
                  </a:lnTo>
                  <a:lnTo>
                    <a:pt x="525" y="294"/>
                  </a:lnTo>
                  <a:lnTo>
                    <a:pt x="525" y="296"/>
                  </a:lnTo>
                  <a:lnTo>
                    <a:pt x="527" y="296"/>
                  </a:lnTo>
                  <a:lnTo>
                    <a:pt x="529" y="296"/>
                  </a:lnTo>
                  <a:lnTo>
                    <a:pt x="529" y="298"/>
                  </a:lnTo>
                  <a:lnTo>
                    <a:pt x="530" y="298"/>
                  </a:lnTo>
                  <a:lnTo>
                    <a:pt x="532" y="298"/>
                  </a:lnTo>
                  <a:lnTo>
                    <a:pt x="532" y="300"/>
                  </a:lnTo>
                  <a:lnTo>
                    <a:pt x="534" y="300"/>
                  </a:lnTo>
                  <a:lnTo>
                    <a:pt x="536" y="300"/>
                  </a:lnTo>
                  <a:lnTo>
                    <a:pt x="536" y="302"/>
                  </a:lnTo>
                  <a:lnTo>
                    <a:pt x="538" y="302"/>
                  </a:lnTo>
                  <a:lnTo>
                    <a:pt x="540" y="302"/>
                  </a:lnTo>
                  <a:lnTo>
                    <a:pt x="540" y="304"/>
                  </a:lnTo>
                  <a:lnTo>
                    <a:pt x="542" y="304"/>
                  </a:lnTo>
                  <a:lnTo>
                    <a:pt x="544" y="304"/>
                  </a:lnTo>
                  <a:lnTo>
                    <a:pt x="544" y="306"/>
                  </a:lnTo>
                  <a:lnTo>
                    <a:pt x="546" y="306"/>
                  </a:lnTo>
                  <a:lnTo>
                    <a:pt x="548" y="306"/>
                  </a:lnTo>
                  <a:lnTo>
                    <a:pt x="548" y="308"/>
                  </a:lnTo>
                  <a:lnTo>
                    <a:pt x="550" y="308"/>
                  </a:lnTo>
                  <a:lnTo>
                    <a:pt x="552" y="308"/>
                  </a:lnTo>
                  <a:lnTo>
                    <a:pt x="552" y="310"/>
                  </a:lnTo>
                  <a:lnTo>
                    <a:pt x="554" y="310"/>
                  </a:lnTo>
                  <a:lnTo>
                    <a:pt x="555" y="310"/>
                  </a:lnTo>
                  <a:lnTo>
                    <a:pt x="555" y="311"/>
                  </a:lnTo>
                  <a:lnTo>
                    <a:pt x="557" y="311"/>
                  </a:lnTo>
                  <a:lnTo>
                    <a:pt x="559" y="311"/>
                  </a:lnTo>
                  <a:lnTo>
                    <a:pt x="559" y="313"/>
                  </a:lnTo>
                  <a:lnTo>
                    <a:pt x="561" y="313"/>
                  </a:lnTo>
                  <a:lnTo>
                    <a:pt x="563" y="313"/>
                  </a:lnTo>
                  <a:lnTo>
                    <a:pt x="563" y="315"/>
                  </a:lnTo>
                  <a:lnTo>
                    <a:pt x="565" y="315"/>
                  </a:lnTo>
                  <a:lnTo>
                    <a:pt x="567" y="315"/>
                  </a:lnTo>
                  <a:lnTo>
                    <a:pt x="567" y="317"/>
                  </a:lnTo>
                  <a:lnTo>
                    <a:pt x="569" y="317"/>
                  </a:lnTo>
                  <a:lnTo>
                    <a:pt x="571" y="317"/>
                  </a:lnTo>
                  <a:lnTo>
                    <a:pt x="571" y="319"/>
                  </a:lnTo>
                  <a:lnTo>
                    <a:pt x="573" y="319"/>
                  </a:lnTo>
                  <a:lnTo>
                    <a:pt x="575" y="319"/>
                  </a:lnTo>
                  <a:lnTo>
                    <a:pt x="575" y="321"/>
                  </a:lnTo>
                  <a:lnTo>
                    <a:pt x="577" y="321"/>
                  </a:lnTo>
                  <a:lnTo>
                    <a:pt x="578" y="321"/>
                  </a:lnTo>
                  <a:lnTo>
                    <a:pt x="578" y="323"/>
                  </a:lnTo>
                  <a:lnTo>
                    <a:pt x="580" y="323"/>
                  </a:lnTo>
                  <a:lnTo>
                    <a:pt x="582" y="323"/>
                  </a:lnTo>
                  <a:lnTo>
                    <a:pt x="582" y="325"/>
                  </a:lnTo>
                  <a:lnTo>
                    <a:pt x="584" y="325"/>
                  </a:lnTo>
                  <a:lnTo>
                    <a:pt x="586" y="325"/>
                  </a:lnTo>
                  <a:lnTo>
                    <a:pt x="588" y="327"/>
                  </a:lnTo>
                  <a:lnTo>
                    <a:pt x="580" y="340"/>
                  </a:lnTo>
                  <a:lnTo>
                    <a:pt x="577" y="350"/>
                  </a:lnTo>
                  <a:lnTo>
                    <a:pt x="575" y="352"/>
                  </a:lnTo>
                  <a:lnTo>
                    <a:pt x="575" y="354"/>
                  </a:lnTo>
                  <a:lnTo>
                    <a:pt x="571" y="363"/>
                  </a:lnTo>
                  <a:lnTo>
                    <a:pt x="569" y="365"/>
                  </a:lnTo>
                  <a:lnTo>
                    <a:pt x="569" y="367"/>
                  </a:lnTo>
                  <a:lnTo>
                    <a:pt x="563" y="377"/>
                  </a:lnTo>
                  <a:lnTo>
                    <a:pt x="561" y="382"/>
                  </a:lnTo>
                  <a:lnTo>
                    <a:pt x="559" y="384"/>
                  </a:lnTo>
                  <a:lnTo>
                    <a:pt x="555" y="396"/>
                  </a:lnTo>
                  <a:lnTo>
                    <a:pt x="554" y="396"/>
                  </a:lnTo>
                  <a:lnTo>
                    <a:pt x="552" y="402"/>
                  </a:lnTo>
                  <a:lnTo>
                    <a:pt x="550" y="404"/>
                  </a:lnTo>
                  <a:lnTo>
                    <a:pt x="550" y="406"/>
                  </a:lnTo>
                  <a:lnTo>
                    <a:pt x="548" y="409"/>
                  </a:lnTo>
                  <a:lnTo>
                    <a:pt x="548" y="411"/>
                  </a:lnTo>
                  <a:lnTo>
                    <a:pt x="546" y="417"/>
                  </a:lnTo>
                  <a:lnTo>
                    <a:pt x="544" y="419"/>
                  </a:lnTo>
                  <a:lnTo>
                    <a:pt x="542" y="423"/>
                  </a:lnTo>
                  <a:lnTo>
                    <a:pt x="540" y="429"/>
                  </a:lnTo>
                  <a:lnTo>
                    <a:pt x="538" y="429"/>
                  </a:lnTo>
                  <a:lnTo>
                    <a:pt x="536" y="432"/>
                  </a:lnTo>
                  <a:lnTo>
                    <a:pt x="536" y="434"/>
                  </a:lnTo>
                  <a:lnTo>
                    <a:pt x="536" y="436"/>
                  </a:lnTo>
                  <a:lnTo>
                    <a:pt x="534" y="438"/>
                  </a:lnTo>
                  <a:lnTo>
                    <a:pt x="534" y="440"/>
                  </a:lnTo>
                  <a:lnTo>
                    <a:pt x="532" y="442"/>
                  </a:lnTo>
                  <a:lnTo>
                    <a:pt x="529" y="452"/>
                  </a:lnTo>
                  <a:lnTo>
                    <a:pt x="525" y="459"/>
                  </a:lnTo>
                  <a:lnTo>
                    <a:pt x="523" y="465"/>
                  </a:lnTo>
                  <a:lnTo>
                    <a:pt x="519" y="471"/>
                  </a:lnTo>
                  <a:lnTo>
                    <a:pt x="519" y="473"/>
                  </a:lnTo>
                  <a:lnTo>
                    <a:pt x="517" y="475"/>
                  </a:lnTo>
                  <a:lnTo>
                    <a:pt x="515" y="478"/>
                  </a:lnTo>
                  <a:lnTo>
                    <a:pt x="515" y="480"/>
                  </a:lnTo>
                  <a:lnTo>
                    <a:pt x="509" y="494"/>
                  </a:lnTo>
                  <a:lnTo>
                    <a:pt x="507" y="496"/>
                  </a:lnTo>
                  <a:lnTo>
                    <a:pt x="504" y="503"/>
                  </a:lnTo>
                  <a:lnTo>
                    <a:pt x="504" y="505"/>
                  </a:lnTo>
                  <a:lnTo>
                    <a:pt x="502" y="505"/>
                  </a:lnTo>
                  <a:lnTo>
                    <a:pt x="502" y="507"/>
                  </a:lnTo>
                  <a:lnTo>
                    <a:pt x="500" y="511"/>
                  </a:lnTo>
                  <a:lnTo>
                    <a:pt x="500" y="513"/>
                  </a:lnTo>
                  <a:lnTo>
                    <a:pt x="496" y="519"/>
                  </a:lnTo>
                  <a:lnTo>
                    <a:pt x="496" y="521"/>
                  </a:lnTo>
                  <a:lnTo>
                    <a:pt x="494" y="523"/>
                  </a:lnTo>
                  <a:lnTo>
                    <a:pt x="494" y="525"/>
                  </a:lnTo>
                  <a:lnTo>
                    <a:pt x="492" y="528"/>
                  </a:lnTo>
                  <a:lnTo>
                    <a:pt x="492" y="530"/>
                  </a:lnTo>
                  <a:lnTo>
                    <a:pt x="490" y="530"/>
                  </a:lnTo>
                  <a:lnTo>
                    <a:pt x="488" y="534"/>
                  </a:lnTo>
                  <a:lnTo>
                    <a:pt x="488" y="536"/>
                  </a:lnTo>
                  <a:lnTo>
                    <a:pt x="486" y="538"/>
                  </a:lnTo>
                  <a:lnTo>
                    <a:pt x="486" y="540"/>
                  </a:lnTo>
                  <a:lnTo>
                    <a:pt x="486" y="542"/>
                  </a:lnTo>
                  <a:lnTo>
                    <a:pt x="484" y="544"/>
                  </a:lnTo>
                  <a:lnTo>
                    <a:pt x="484" y="546"/>
                  </a:lnTo>
                  <a:lnTo>
                    <a:pt x="482" y="548"/>
                  </a:lnTo>
                  <a:lnTo>
                    <a:pt x="482" y="549"/>
                  </a:lnTo>
                  <a:lnTo>
                    <a:pt x="481" y="549"/>
                  </a:lnTo>
                  <a:lnTo>
                    <a:pt x="481" y="551"/>
                  </a:lnTo>
                  <a:lnTo>
                    <a:pt x="481" y="553"/>
                  </a:lnTo>
                  <a:lnTo>
                    <a:pt x="479" y="555"/>
                  </a:lnTo>
                  <a:lnTo>
                    <a:pt x="479" y="557"/>
                  </a:lnTo>
                  <a:lnTo>
                    <a:pt x="479" y="559"/>
                  </a:lnTo>
                  <a:lnTo>
                    <a:pt x="477" y="559"/>
                  </a:lnTo>
                  <a:lnTo>
                    <a:pt x="477" y="561"/>
                  </a:lnTo>
                  <a:lnTo>
                    <a:pt x="477" y="563"/>
                  </a:lnTo>
                  <a:lnTo>
                    <a:pt x="475" y="563"/>
                  </a:lnTo>
                  <a:lnTo>
                    <a:pt x="475" y="565"/>
                  </a:lnTo>
                  <a:lnTo>
                    <a:pt x="473" y="567"/>
                  </a:lnTo>
                  <a:lnTo>
                    <a:pt x="473" y="569"/>
                  </a:lnTo>
                  <a:lnTo>
                    <a:pt x="473" y="571"/>
                  </a:lnTo>
                  <a:lnTo>
                    <a:pt x="471" y="571"/>
                  </a:lnTo>
                  <a:lnTo>
                    <a:pt x="471" y="573"/>
                  </a:lnTo>
                  <a:lnTo>
                    <a:pt x="471" y="574"/>
                  </a:lnTo>
                  <a:lnTo>
                    <a:pt x="469" y="574"/>
                  </a:lnTo>
                  <a:lnTo>
                    <a:pt x="469" y="576"/>
                  </a:lnTo>
                  <a:lnTo>
                    <a:pt x="469" y="578"/>
                  </a:lnTo>
                  <a:lnTo>
                    <a:pt x="467" y="580"/>
                  </a:lnTo>
                  <a:lnTo>
                    <a:pt x="467" y="582"/>
                  </a:lnTo>
                  <a:lnTo>
                    <a:pt x="465" y="584"/>
                  </a:lnTo>
                  <a:lnTo>
                    <a:pt x="465" y="586"/>
                  </a:lnTo>
                  <a:lnTo>
                    <a:pt x="463" y="588"/>
                  </a:lnTo>
                  <a:lnTo>
                    <a:pt x="463" y="590"/>
                  </a:lnTo>
                  <a:lnTo>
                    <a:pt x="461" y="592"/>
                  </a:lnTo>
                  <a:lnTo>
                    <a:pt x="461" y="594"/>
                  </a:lnTo>
                  <a:lnTo>
                    <a:pt x="459" y="596"/>
                  </a:lnTo>
                  <a:lnTo>
                    <a:pt x="459" y="597"/>
                  </a:lnTo>
                  <a:lnTo>
                    <a:pt x="457" y="599"/>
                  </a:lnTo>
                  <a:lnTo>
                    <a:pt x="457" y="601"/>
                  </a:lnTo>
                  <a:lnTo>
                    <a:pt x="457" y="603"/>
                  </a:lnTo>
                  <a:lnTo>
                    <a:pt x="456" y="603"/>
                  </a:lnTo>
                  <a:lnTo>
                    <a:pt x="456" y="605"/>
                  </a:lnTo>
                  <a:lnTo>
                    <a:pt x="454" y="609"/>
                  </a:lnTo>
                  <a:lnTo>
                    <a:pt x="452" y="613"/>
                  </a:lnTo>
                  <a:lnTo>
                    <a:pt x="452" y="615"/>
                  </a:lnTo>
                  <a:lnTo>
                    <a:pt x="450" y="615"/>
                  </a:lnTo>
                  <a:lnTo>
                    <a:pt x="450" y="617"/>
                  </a:lnTo>
                  <a:lnTo>
                    <a:pt x="450" y="619"/>
                  </a:lnTo>
                  <a:lnTo>
                    <a:pt x="448" y="619"/>
                  </a:lnTo>
                  <a:lnTo>
                    <a:pt x="444" y="628"/>
                  </a:lnTo>
                  <a:lnTo>
                    <a:pt x="442" y="632"/>
                  </a:lnTo>
                  <a:lnTo>
                    <a:pt x="442" y="634"/>
                  </a:lnTo>
                  <a:lnTo>
                    <a:pt x="436" y="645"/>
                  </a:lnTo>
                  <a:lnTo>
                    <a:pt x="427" y="665"/>
                  </a:lnTo>
                  <a:lnTo>
                    <a:pt x="427" y="667"/>
                  </a:lnTo>
                  <a:lnTo>
                    <a:pt x="425" y="669"/>
                  </a:lnTo>
                  <a:lnTo>
                    <a:pt x="425" y="670"/>
                  </a:lnTo>
                  <a:lnTo>
                    <a:pt x="425" y="672"/>
                  </a:lnTo>
                  <a:lnTo>
                    <a:pt x="425" y="674"/>
                  </a:lnTo>
                  <a:lnTo>
                    <a:pt x="427" y="674"/>
                  </a:lnTo>
                  <a:lnTo>
                    <a:pt x="427" y="676"/>
                  </a:lnTo>
                  <a:lnTo>
                    <a:pt x="425" y="676"/>
                  </a:lnTo>
                  <a:lnTo>
                    <a:pt x="425" y="678"/>
                  </a:lnTo>
                  <a:lnTo>
                    <a:pt x="427" y="678"/>
                  </a:lnTo>
                  <a:lnTo>
                    <a:pt x="427" y="680"/>
                  </a:lnTo>
                  <a:lnTo>
                    <a:pt x="429" y="680"/>
                  </a:lnTo>
                  <a:lnTo>
                    <a:pt x="429" y="682"/>
                  </a:lnTo>
                  <a:lnTo>
                    <a:pt x="429" y="684"/>
                  </a:lnTo>
                  <a:lnTo>
                    <a:pt x="429" y="686"/>
                  </a:lnTo>
                  <a:lnTo>
                    <a:pt x="429" y="688"/>
                  </a:lnTo>
                  <a:lnTo>
                    <a:pt x="427" y="688"/>
                  </a:lnTo>
                  <a:lnTo>
                    <a:pt x="425" y="688"/>
                  </a:lnTo>
                  <a:lnTo>
                    <a:pt x="425" y="686"/>
                  </a:lnTo>
                  <a:lnTo>
                    <a:pt x="423" y="686"/>
                  </a:lnTo>
                  <a:lnTo>
                    <a:pt x="423" y="684"/>
                  </a:lnTo>
                  <a:lnTo>
                    <a:pt x="421" y="684"/>
                  </a:lnTo>
                  <a:lnTo>
                    <a:pt x="421" y="686"/>
                  </a:lnTo>
                  <a:lnTo>
                    <a:pt x="423" y="686"/>
                  </a:lnTo>
                  <a:lnTo>
                    <a:pt x="423" y="688"/>
                  </a:lnTo>
                  <a:lnTo>
                    <a:pt x="421" y="688"/>
                  </a:lnTo>
                  <a:lnTo>
                    <a:pt x="419" y="690"/>
                  </a:lnTo>
                  <a:lnTo>
                    <a:pt x="421" y="690"/>
                  </a:lnTo>
                  <a:lnTo>
                    <a:pt x="421" y="692"/>
                  </a:lnTo>
                  <a:lnTo>
                    <a:pt x="421" y="690"/>
                  </a:lnTo>
                  <a:lnTo>
                    <a:pt x="423" y="690"/>
                  </a:lnTo>
                  <a:lnTo>
                    <a:pt x="423" y="692"/>
                  </a:lnTo>
                  <a:lnTo>
                    <a:pt x="423" y="693"/>
                  </a:lnTo>
                  <a:lnTo>
                    <a:pt x="423" y="695"/>
                  </a:lnTo>
                  <a:lnTo>
                    <a:pt x="423" y="697"/>
                  </a:lnTo>
                  <a:lnTo>
                    <a:pt x="423" y="699"/>
                  </a:lnTo>
                  <a:lnTo>
                    <a:pt x="423" y="701"/>
                  </a:lnTo>
                  <a:lnTo>
                    <a:pt x="425" y="701"/>
                  </a:lnTo>
                  <a:lnTo>
                    <a:pt x="425" y="703"/>
                  </a:lnTo>
                  <a:lnTo>
                    <a:pt x="427" y="703"/>
                  </a:lnTo>
                  <a:lnTo>
                    <a:pt x="427" y="701"/>
                  </a:lnTo>
                  <a:lnTo>
                    <a:pt x="427" y="703"/>
                  </a:lnTo>
                  <a:lnTo>
                    <a:pt x="429" y="703"/>
                  </a:lnTo>
                  <a:lnTo>
                    <a:pt x="429" y="705"/>
                  </a:lnTo>
                  <a:lnTo>
                    <a:pt x="431" y="705"/>
                  </a:lnTo>
                  <a:lnTo>
                    <a:pt x="433" y="705"/>
                  </a:lnTo>
                  <a:lnTo>
                    <a:pt x="433" y="707"/>
                  </a:lnTo>
                  <a:lnTo>
                    <a:pt x="433" y="709"/>
                  </a:lnTo>
                  <a:lnTo>
                    <a:pt x="433" y="711"/>
                  </a:lnTo>
                  <a:lnTo>
                    <a:pt x="433" y="713"/>
                  </a:lnTo>
                  <a:lnTo>
                    <a:pt x="433" y="715"/>
                  </a:lnTo>
                  <a:lnTo>
                    <a:pt x="433" y="717"/>
                  </a:lnTo>
                  <a:lnTo>
                    <a:pt x="433" y="718"/>
                  </a:lnTo>
                  <a:lnTo>
                    <a:pt x="434" y="718"/>
                  </a:lnTo>
                  <a:lnTo>
                    <a:pt x="436" y="720"/>
                  </a:lnTo>
                  <a:lnTo>
                    <a:pt x="436" y="722"/>
                  </a:lnTo>
                  <a:lnTo>
                    <a:pt x="438" y="722"/>
                  </a:lnTo>
                  <a:lnTo>
                    <a:pt x="438" y="724"/>
                  </a:lnTo>
                  <a:lnTo>
                    <a:pt x="440" y="724"/>
                  </a:lnTo>
                  <a:lnTo>
                    <a:pt x="440" y="722"/>
                  </a:lnTo>
                  <a:lnTo>
                    <a:pt x="442" y="722"/>
                  </a:lnTo>
                  <a:lnTo>
                    <a:pt x="442" y="720"/>
                  </a:lnTo>
                  <a:lnTo>
                    <a:pt x="442" y="718"/>
                  </a:lnTo>
                  <a:lnTo>
                    <a:pt x="444" y="718"/>
                  </a:lnTo>
                  <a:lnTo>
                    <a:pt x="444" y="720"/>
                  </a:lnTo>
                  <a:lnTo>
                    <a:pt x="446" y="720"/>
                  </a:lnTo>
                  <a:lnTo>
                    <a:pt x="444" y="722"/>
                  </a:lnTo>
                  <a:lnTo>
                    <a:pt x="446" y="722"/>
                  </a:lnTo>
                  <a:lnTo>
                    <a:pt x="446" y="724"/>
                  </a:lnTo>
                  <a:lnTo>
                    <a:pt x="448" y="724"/>
                  </a:lnTo>
                  <a:lnTo>
                    <a:pt x="448" y="726"/>
                  </a:lnTo>
                  <a:lnTo>
                    <a:pt x="448" y="728"/>
                  </a:lnTo>
                  <a:lnTo>
                    <a:pt x="450" y="730"/>
                  </a:lnTo>
                  <a:lnTo>
                    <a:pt x="448" y="730"/>
                  </a:lnTo>
                  <a:lnTo>
                    <a:pt x="448" y="732"/>
                  </a:lnTo>
                  <a:lnTo>
                    <a:pt x="446" y="732"/>
                  </a:lnTo>
                  <a:lnTo>
                    <a:pt x="446" y="734"/>
                  </a:lnTo>
                  <a:lnTo>
                    <a:pt x="448" y="734"/>
                  </a:lnTo>
                  <a:lnTo>
                    <a:pt x="448" y="736"/>
                  </a:lnTo>
                  <a:lnTo>
                    <a:pt x="450" y="736"/>
                  </a:lnTo>
                  <a:lnTo>
                    <a:pt x="450" y="738"/>
                  </a:lnTo>
                  <a:lnTo>
                    <a:pt x="448" y="738"/>
                  </a:lnTo>
                  <a:lnTo>
                    <a:pt x="448" y="740"/>
                  </a:lnTo>
                  <a:lnTo>
                    <a:pt x="448" y="741"/>
                  </a:lnTo>
                  <a:lnTo>
                    <a:pt x="448" y="743"/>
                  </a:lnTo>
                  <a:lnTo>
                    <a:pt x="448" y="745"/>
                  </a:lnTo>
                  <a:lnTo>
                    <a:pt x="450" y="745"/>
                  </a:lnTo>
                  <a:lnTo>
                    <a:pt x="452" y="745"/>
                  </a:lnTo>
                  <a:lnTo>
                    <a:pt x="452" y="747"/>
                  </a:lnTo>
                  <a:lnTo>
                    <a:pt x="452" y="749"/>
                  </a:lnTo>
                  <a:lnTo>
                    <a:pt x="454" y="749"/>
                  </a:lnTo>
                  <a:lnTo>
                    <a:pt x="454" y="751"/>
                  </a:lnTo>
                  <a:lnTo>
                    <a:pt x="452" y="753"/>
                  </a:lnTo>
                  <a:lnTo>
                    <a:pt x="452" y="755"/>
                  </a:lnTo>
                  <a:lnTo>
                    <a:pt x="452" y="757"/>
                  </a:lnTo>
                  <a:lnTo>
                    <a:pt x="452" y="759"/>
                  </a:lnTo>
                  <a:lnTo>
                    <a:pt x="454" y="763"/>
                  </a:lnTo>
                  <a:lnTo>
                    <a:pt x="452" y="763"/>
                  </a:lnTo>
                  <a:lnTo>
                    <a:pt x="450" y="763"/>
                  </a:lnTo>
                  <a:lnTo>
                    <a:pt x="450" y="765"/>
                  </a:lnTo>
                  <a:lnTo>
                    <a:pt x="450" y="766"/>
                  </a:lnTo>
                  <a:lnTo>
                    <a:pt x="450" y="768"/>
                  </a:lnTo>
                  <a:lnTo>
                    <a:pt x="450" y="770"/>
                  </a:lnTo>
                  <a:lnTo>
                    <a:pt x="450" y="772"/>
                  </a:lnTo>
                  <a:lnTo>
                    <a:pt x="450" y="774"/>
                  </a:lnTo>
                  <a:lnTo>
                    <a:pt x="452" y="774"/>
                  </a:lnTo>
                  <a:lnTo>
                    <a:pt x="448" y="776"/>
                  </a:lnTo>
                  <a:lnTo>
                    <a:pt x="448" y="778"/>
                  </a:lnTo>
                  <a:lnTo>
                    <a:pt x="448" y="780"/>
                  </a:lnTo>
                  <a:lnTo>
                    <a:pt x="450" y="782"/>
                  </a:lnTo>
                  <a:lnTo>
                    <a:pt x="450" y="780"/>
                  </a:lnTo>
                  <a:lnTo>
                    <a:pt x="452" y="780"/>
                  </a:lnTo>
                  <a:lnTo>
                    <a:pt x="454" y="782"/>
                  </a:lnTo>
                  <a:lnTo>
                    <a:pt x="456" y="780"/>
                  </a:lnTo>
                  <a:lnTo>
                    <a:pt x="456" y="778"/>
                  </a:lnTo>
                  <a:lnTo>
                    <a:pt x="457" y="778"/>
                  </a:lnTo>
                  <a:lnTo>
                    <a:pt x="457" y="776"/>
                  </a:lnTo>
                  <a:lnTo>
                    <a:pt x="459" y="776"/>
                  </a:lnTo>
                  <a:lnTo>
                    <a:pt x="459" y="778"/>
                  </a:lnTo>
                  <a:lnTo>
                    <a:pt x="461" y="782"/>
                  </a:lnTo>
                  <a:lnTo>
                    <a:pt x="461" y="784"/>
                  </a:lnTo>
                  <a:lnTo>
                    <a:pt x="465" y="784"/>
                  </a:lnTo>
                  <a:lnTo>
                    <a:pt x="465" y="786"/>
                  </a:lnTo>
                  <a:lnTo>
                    <a:pt x="465" y="788"/>
                  </a:lnTo>
                  <a:lnTo>
                    <a:pt x="465" y="789"/>
                  </a:lnTo>
                  <a:lnTo>
                    <a:pt x="463" y="791"/>
                  </a:lnTo>
                  <a:lnTo>
                    <a:pt x="461" y="789"/>
                  </a:lnTo>
                  <a:lnTo>
                    <a:pt x="461" y="791"/>
                  </a:lnTo>
                  <a:lnTo>
                    <a:pt x="459" y="791"/>
                  </a:lnTo>
                  <a:lnTo>
                    <a:pt x="459" y="793"/>
                  </a:lnTo>
                  <a:lnTo>
                    <a:pt x="457" y="795"/>
                  </a:lnTo>
                  <a:lnTo>
                    <a:pt x="459" y="797"/>
                  </a:lnTo>
                  <a:lnTo>
                    <a:pt x="463" y="799"/>
                  </a:lnTo>
                  <a:lnTo>
                    <a:pt x="463" y="801"/>
                  </a:lnTo>
                  <a:lnTo>
                    <a:pt x="463" y="803"/>
                  </a:lnTo>
                  <a:lnTo>
                    <a:pt x="467" y="803"/>
                  </a:lnTo>
                  <a:lnTo>
                    <a:pt x="467" y="805"/>
                  </a:lnTo>
                  <a:lnTo>
                    <a:pt x="471" y="807"/>
                  </a:lnTo>
                  <a:lnTo>
                    <a:pt x="473" y="807"/>
                  </a:lnTo>
                  <a:lnTo>
                    <a:pt x="475" y="805"/>
                  </a:lnTo>
                  <a:lnTo>
                    <a:pt x="475" y="807"/>
                  </a:lnTo>
                  <a:lnTo>
                    <a:pt x="473" y="809"/>
                  </a:lnTo>
                  <a:lnTo>
                    <a:pt x="473" y="811"/>
                  </a:lnTo>
                  <a:lnTo>
                    <a:pt x="473" y="813"/>
                  </a:lnTo>
                  <a:lnTo>
                    <a:pt x="473" y="814"/>
                  </a:lnTo>
                  <a:lnTo>
                    <a:pt x="475" y="814"/>
                  </a:lnTo>
                  <a:lnTo>
                    <a:pt x="475" y="816"/>
                  </a:lnTo>
                  <a:lnTo>
                    <a:pt x="473" y="816"/>
                  </a:lnTo>
                  <a:lnTo>
                    <a:pt x="475" y="816"/>
                  </a:lnTo>
                  <a:lnTo>
                    <a:pt x="475" y="818"/>
                  </a:lnTo>
                  <a:lnTo>
                    <a:pt x="475" y="820"/>
                  </a:lnTo>
                  <a:lnTo>
                    <a:pt x="477" y="820"/>
                  </a:lnTo>
                  <a:lnTo>
                    <a:pt x="477" y="822"/>
                  </a:lnTo>
                  <a:lnTo>
                    <a:pt x="477" y="824"/>
                  </a:lnTo>
                  <a:lnTo>
                    <a:pt x="479" y="824"/>
                  </a:lnTo>
                  <a:lnTo>
                    <a:pt x="479" y="826"/>
                  </a:lnTo>
                  <a:lnTo>
                    <a:pt x="477" y="828"/>
                  </a:lnTo>
                  <a:lnTo>
                    <a:pt x="477" y="830"/>
                  </a:lnTo>
                  <a:lnTo>
                    <a:pt x="479" y="830"/>
                  </a:lnTo>
                  <a:lnTo>
                    <a:pt x="479" y="832"/>
                  </a:lnTo>
                  <a:lnTo>
                    <a:pt x="477" y="832"/>
                  </a:lnTo>
                  <a:lnTo>
                    <a:pt x="479" y="832"/>
                  </a:lnTo>
                  <a:lnTo>
                    <a:pt x="479" y="834"/>
                  </a:lnTo>
                  <a:lnTo>
                    <a:pt x="477" y="834"/>
                  </a:lnTo>
                  <a:lnTo>
                    <a:pt x="477" y="836"/>
                  </a:lnTo>
                  <a:lnTo>
                    <a:pt x="477" y="837"/>
                  </a:lnTo>
                  <a:lnTo>
                    <a:pt x="479" y="837"/>
                  </a:lnTo>
                  <a:lnTo>
                    <a:pt x="479" y="839"/>
                  </a:lnTo>
                  <a:lnTo>
                    <a:pt x="481" y="839"/>
                  </a:lnTo>
                  <a:lnTo>
                    <a:pt x="482" y="839"/>
                  </a:lnTo>
                  <a:lnTo>
                    <a:pt x="482" y="837"/>
                  </a:lnTo>
                  <a:lnTo>
                    <a:pt x="484" y="837"/>
                  </a:lnTo>
                  <a:lnTo>
                    <a:pt x="484" y="836"/>
                  </a:lnTo>
                  <a:lnTo>
                    <a:pt x="486" y="836"/>
                  </a:lnTo>
                  <a:lnTo>
                    <a:pt x="488" y="836"/>
                  </a:lnTo>
                  <a:lnTo>
                    <a:pt x="488" y="837"/>
                  </a:lnTo>
                  <a:lnTo>
                    <a:pt x="490" y="837"/>
                  </a:lnTo>
                  <a:lnTo>
                    <a:pt x="488" y="837"/>
                  </a:lnTo>
                  <a:lnTo>
                    <a:pt x="488" y="839"/>
                  </a:lnTo>
                  <a:lnTo>
                    <a:pt x="488" y="841"/>
                  </a:lnTo>
                  <a:lnTo>
                    <a:pt x="490" y="841"/>
                  </a:lnTo>
                  <a:lnTo>
                    <a:pt x="490" y="843"/>
                  </a:lnTo>
                  <a:lnTo>
                    <a:pt x="488" y="843"/>
                  </a:lnTo>
                  <a:lnTo>
                    <a:pt x="488" y="845"/>
                  </a:lnTo>
                  <a:lnTo>
                    <a:pt x="488" y="847"/>
                  </a:lnTo>
                  <a:lnTo>
                    <a:pt x="490" y="847"/>
                  </a:lnTo>
                  <a:lnTo>
                    <a:pt x="490" y="849"/>
                  </a:lnTo>
                  <a:lnTo>
                    <a:pt x="490" y="851"/>
                  </a:lnTo>
                  <a:lnTo>
                    <a:pt x="490" y="853"/>
                  </a:lnTo>
                  <a:lnTo>
                    <a:pt x="490" y="855"/>
                  </a:lnTo>
                  <a:lnTo>
                    <a:pt x="492" y="855"/>
                  </a:lnTo>
                  <a:lnTo>
                    <a:pt x="492" y="857"/>
                  </a:lnTo>
                  <a:lnTo>
                    <a:pt x="492" y="859"/>
                  </a:lnTo>
                  <a:lnTo>
                    <a:pt x="492" y="861"/>
                  </a:lnTo>
                  <a:lnTo>
                    <a:pt x="494" y="861"/>
                  </a:lnTo>
                  <a:lnTo>
                    <a:pt x="494" y="862"/>
                  </a:lnTo>
                  <a:lnTo>
                    <a:pt x="494" y="864"/>
                  </a:lnTo>
                  <a:lnTo>
                    <a:pt x="492" y="864"/>
                  </a:lnTo>
                  <a:lnTo>
                    <a:pt x="492" y="866"/>
                  </a:lnTo>
                  <a:lnTo>
                    <a:pt x="492" y="868"/>
                  </a:lnTo>
                  <a:lnTo>
                    <a:pt x="492" y="870"/>
                  </a:lnTo>
                  <a:lnTo>
                    <a:pt x="492" y="872"/>
                  </a:lnTo>
                  <a:lnTo>
                    <a:pt x="494" y="872"/>
                  </a:lnTo>
                  <a:lnTo>
                    <a:pt x="494" y="874"/>
                  </a:lnTo>
                  <a:lnTo>
                    <a:pt x="496" y="874"/>
                  </a:lnTo>
                  <a:lnTo>
                    <a:pt x="494" y="874"/>
                  </a:lnTo>
                  <a:lnTo>
                    <a:pt x="494" y="876"/>
                  </a:lnTo>
                  <a:lnTo>
                    <a:pt x="496" y="876"/>
                  </a:lnTo>
                  <a:lnTo>
                    <a:pt x="498" y="878"/>
                  </a:lnTo>
                  <a:lnTo>
                    <a:pt x="498" y="880"/>
                  </a:lnTo>
                  <a:lnTo>
                    <a:pt x="500" y="880"/>
                  </a:lnTo>
                  <a:lnTo>
                    <a:pt x="498" y="880"/>
                  </a:lnTo>
                  <a:lnTo>
                    <a:pt x="498" y="882"/>
                  </a:lnTo>
                  <a:lnTo>
                    <a:pt x="496" y="882"/>
                  </a:lnTo>
                  <a:lnTo>
                    <a:pt x="496" y="884"/>
                  </a:lnTo>
                  <a:lnTo>
                    <a:pt x="498" y="884"/>
                  </a:lnTo>
                  <a:lnTo>
                    <a:pt x="496" y="884"/>
                  </a:lnTo>
                  <a:lnTo>
                    <a:pt x="496" y="885"/>
                  </a:lnTo>
                  <a:lnTo>
                    <a:pt x="498" y="885"/>
                  </a:lnTo>
                  <a:lnTo>
                    <a:pt x="498" y="887"/>
                  </a:lnTo>
                  <a:lnTo>
                    <a:pt x="498" y="889"/>
                  </a:lnTo>
                  <a:lnTo>
                    <a:pt x="500" y="889"/>
                  </a:lnTo>
                  <a:lnTo>
                    <a:pt x="498" y="889"/>
                  </a:lnTo>
                  <a:lnTo>
                    <a:pt x="500" y="889"/>
                  </a:lnTo>
                  <a:lnTo>
                    <a:pt x="502" y="889"/>
                  </a:lnTo>
                  <a:lnTo>
                    <a:pt x="502" y="891"/>
                  </a:lnTo>
                  <a:lnTo>
                    <a:pt x="504" y="891"/>
                  </a:lnTo>
                  <a:lnTo>
                    <a:pt x="505" y="891"/>
                  </a:lnTo>
                  <a:lnTo>
                    <a:pt x="504" y="891"/>
                  </a:lnTo>
                  <a:lnTo>
                    <a:pt x="504" y="893"/>
                  </a:lnTo>
                  <a:lnTo>
                    <a:pt x="504" y="895"/>
                  </a:lnTo>
                  <a:lnTo>
                    <a:pt x="505" y="895"/>
                  </a:lnTo>
                  <a:lnTo>
                    <a:pt x="505" y="897"/>
                  </a:lnTo>
                  <a:lnTo>
                    <a:pt x="507" y="897"/>
                  </a:lnTo>
                  <a:lnTo>
                    <a:pt x="507" y="899"/>
                  </a:lnTo>
                  <a:lnTo>
                    <a:pt x="507" y="901"/>
                  </a:lnTo>
                  <a:lnTo>
                    <a:pt x="507" y="903"/>
                  </a:lnTo>
                  <a:lnTo>
                    <a:pt x="507" y="905"/>
                  </a:lnTo>
                  <a:lnTo>
                    <a:pt x="505" y="905"/>
                  </a:lnTo>
                  <a:lnTo>
                    <a:pt x="504" y="905"/>
                  </a:lnTo>
                  <a:lnTo>
                    <a:pt x="504" y="907"/>
                  </a:lnTo>
                  <a:lnTo>
                    <a:pt x="504" y="909"/>
                  </a:lnTo>
                  <a:lnTo>
                    <a:pt x="505" y="907"/>
                  </a:lnTo>
                  <a:lnTo>
                    <a:pt x="505" y="909"/>
                  </a:lnTo>
                  <a:lnTo>
                    <a:pt x="505" y="910"/>
                  </a:lnTo>
                  <a:lnTo>
                    <a:pt x="507" y="912"/>
                  </a:lnTo>
                  <a:lnTo>
                    <a:pt x="505" y="912"/>
                  </a:lnTo>
                  <a:lnTo>
                    <a:pt x="507" y="912"/>
                  </a:lnTo>
                  <a:lnTo>
                    <a:pt x="507" y="914"/>
                  </a:lnTo>
                  <a:lnTo>
                    <a:pt x="509" y="914"/>
                  </a:lnTo>
                  <a:lnTo>
                    <a:pt x="509" y="916"/>
                  </a:lnTo>
                  <a:lnTo>
                    <a:pt x="509" y="918"/>
                  </a:lnTo>
                  <a:lnTo>
                    <a:pt x="511" y="918"/>
                  </a:lnTo>
                  <a:lnTo>
                    <a:pt x="513" y="918"/>
                  </a:lnTo>
                  <a:lnTo>
                    <a:pt x="513" y="920"/>
                  </a:lnTo>
                  <a:lnTo>
                    <a:pt x="513" y="922"/>
                  </a:lnTo>
                  <a:lnTo>
                    <a:pt x="513" y="924"/>
                  </a:lnTo>
                  <a:lnTo>
                    <a:pt x="511" y="924"/>
                  </a:lnTo>
                  <a:lnTo>
                    <a:pt x="511" y="926"/>
                  </a:lnTo>
                  <a:lnTo>
                    <a:pt x="511" y="928"/>
                  </a:lnTo>
                  <a:lnTo>
                    <a:pt x="513" y="928"/>
                  </a:lnTo>
                  <a:lnTo>
                    <a:pt x="513" y="930"/>
                  </a:lnTo>
                  <a:lnTo>
                    <a:pt x="511" y="930"/>
                  </a:lnTo>
                  <a:lnTo>
                    <a:pt x="513" y="932"/>
                  </a:lnTo>
                  <a:lnTo>
                    <a:pt x="513" y="930"/>
                  </a:lnTo>
                  <a:lnTo>
                    <a:pt x="515" y="930"/>
                  </a:lnTo>
                  <a:lnTo>
                    <a:pt x="517" y="930"/>
                  </a:lnTo>
                  <a:lnTo>
                    <a:pt x="517" y="932"/>
                  </a:lnTo>
                  <a:lnTo>
                    <a:pt x="517" y="930"/>
                  </a:lnTo>
                  <a:lnTo>
                    <a:pt x="519" y="930"/>
                  </a:lnTo>
                  <a:lnTo>
                    <a:pt x="519" y="932"/>
                  </a:lnTo>
                  <a:lnTo>
                    <a:pt x="521" y="932"/>
                  </a:lnTo>
                  <a:lnTo>
                    <a:pt x="521" y="933"/>
                  </a:lnTo>
                  <a:lnTo>
                    <a:pt x="521" y="935"/>
                  </a:lnTo>
                  <a:lnTo>
                    <a:pt x="521" y="937"/>
                  </a:lnTo>
                  <a:lnTo>
                    <a:pt x="521" y="939"/>
                  </a:lnTo>
                  <a:lnTo>
                    <a:pt x="523" y="939"/>
                  </a:lnTo>
                  <a:lnTo>
                    <a:pt x="523" y="941"/>
                  </a:lnTo>
                  <a:lnTo>
                    <a:pt x="523" y="943"/>
                  </a:lnTo>
                  <a:lnTo>
                    <a:pt x="523" y="945"/>
                  </a:lnTo>
                  <a:lnTo>
                    <a:pt x="525" y="945"/>
                  </a:lnTo>
                  <a:lnTo>
                    <a:pt x="525" y="947"/>
                  </a:lnTo>
                  <a:lnTo>
                    <a:pt x="523" y="947"/>
                  </a:lnTo>
                  <a:lnTo>
                    <a:pt x="525" y="947"/>
                  </a:lnTo>
                  <a:lnTo>
                    <a:pt x="525" y="949"/>
                  </a:lnTo>
                  <a:lnTo>
                    <a:pt x="523" y="949"/>
                  </a:lnTo>
                  <a:lnTo>
                    <a:pt x="523" y="951"/>
                  </a:lnTo>
                  <a:lnTo>
                    <a:pt x="525" y="951"/>
                  </a:lnTo>
                  <a:lnTo>
                    <a:pt x="523" y="951"/>
                  </a:lnTo>
                  <a:lnTo>
                    <a:pt x="525" y="951"/>
                  </a:lnTo>
                  <a:lnTo>
                    <a:pt x="525" y="953"/>
                  </a:lnTo>
                  <a:lnTo>
                    <a:pt x="523" y="953"/>
                  </a:lnTo>
                  <a:lnTo>
                    <a:pt x="523" y="955"/>
                  </a:lnTo>
                  <a:lnTo>
                    <a:pt x="523" y="957"/>
                  </a:lnTo>
                  <a:lnTo>
                    <a:pt x="523" y="958"/>
                  </a:lnTo>
                  <a:lnTo>
                    <a:pt x="523" y="960"/>
                  </a:lnTo>
                  <a:lnTo>
                    <a:pt x="523" y="962"/>
                  </a:lnTo>
                  <a:lnTo>
                    <a:pt x="521" y="962"/>
                  </a:lnTo>
                  <a:lnTo>
                    <a:pt x="521" y="964"/>
                  </a:lnTo>
                  <a:lnTo>
                    <a:pt x="523" y="964"/>
                  </a:lnTo>
                  <a:lnTo>
                    <a:pt x="521" y="964"/>
                  </a:lnTo>
                  <a:lnTo>
                    <a:pt x="523" y="964"/>
                  </a:lnTo>
                  <a:lnTo>
                    <a:pt x="523" y="966"/>
                  </a:lnTo>
                  <a:lnTo>
                    <a:pt x="523" y="968"/>
                  </a:lnTo>
                  <a:lnTo>
                    <a:pt x="523" y="970"/>
                  </a:lnTo>
                  <a:lnTo>
                    <a:pt x="521" y="970"/>
                  </a:lnTo>
                  <a:lnTo>
                    <a:pt x="521" y="972"/>
                  </a:lnTo>
                  <a:lnTo>
                    <a:pt x="519" y="972"/>
                  </a:lnTo>
                  <a:lnTo>
                    <a:pt x="519" y="974"/>
                  </a:lnTo>
                  <a:lnTo>
                    <a:pt x="519" y="976"/>
                  </a:lnTo>
                  <a:lnTo>
                    <a:pt x="517" y="976"/>
                  </a:lnTo>
                  <a:lnTo>
                    <a:pt x="519" y="978"/>
                  </a:lnTo>
                  <a:lnTo>
                    <a:pt x="519" y="980"/>
                  </a:lnTo>
                  <a:lnTo>
                    <a:pt x="519" y="981"/>
                  </a:lnTo>
                  <a:lnTo>
                    <a:pt x="517" y="981"/>
                  </a:lnTo>
                  <a:lnTo>
                    <a:pt x="517" y="983"/>
                  </a:lnTo>
                  <a:lnTo>
                    <a:pt x="517" y="985"/>
                  </a:lnTo>
                  <a:lnTo>
                    <a:pt x="517" y="987"/>
                  </a:lnTo>
                  <a:lnTo>
                    <a:pt x="515" y="987"/>
                  </a:lnTo>
                  <a:lnTo>
                    <a:pt x="513" y="989"/>
                  </a:lnTo>
                  <a:lnTo>
                    <a:pt x="515" y="989"/>
                  </a:lnTo>
                  <a:lnTo>
                    <a:pt x="513" y="989"/>
                  </a:lnTo>
                  <a:lnTo>
                    <a:pt x="513" y="991"/>
                  </a:lnTo>
                  <a:lnTo>
                    <a:pt x="511" y="991"/>
                  </a:lnTo>
                  <a:lnTo>
                    <a:pt x="509" y="991"/>
                  </a:lnTo>
                  <a:lnTo>
                    <a:pt x="509" y="993"/>
                  </a:lnTo>
                  <a:lnTo>
                    <a:pt x="509" y="995"/>
                  </a:lnTo>
                  <a:lnTo>
                    <a:pt x="509" y="997"/>
                  </a:lnTo>
                  <a:lnTo>
                    <a:pt x="511" y="997"/>
                  </a:lnTo>
                  <a:lnTo>
                    <a:pt x="513" y="997"/>
                  </a:lnTo>
                  <a:lnTo>
                    <a:pt x="513" y="999"/>
                  </a:lnTo>
                  <a:lnTo>
                    <a:pt x="513" y="997"/>
                  </a:lnTo>
                  <a:lnTo>
                    <a:pt x="515" y="997"/>
                  </a:lnTo>
                  <a:lnTo>
                    <a:pt x="515" y="999"/>
                  </a:lnTo>
                  <a:lnTo>
                    <a:pt x="515" y="1001"/>
                  </a:lnTo>
                  <a:lnTo>
                    <a:pt x="513" y="1001"/>
                  </a:lnTo>
                  <a:lnTo>
                    <a:pt x="513" y="1003"/>
                  </a:lnTo>
                  <a:lnTo>
                    <a:pt x="511" y="1003"/>
                  </a:lnTo>
                  <a:lnTo>
                    <a:pt x="511" y="1004"/>
                  </a:lnTo>
                  <a:lnTo>
                    <a:pt x="511" y="1006"/>
                  </a:lnTo>
                  <a:lnTo>
                    <a:pt x="511" y="1008"/>
                  </a:lnTo>
                  <a:lnTo>
                    <a:pt x="513" y="1008"/>
                  </a:lnTo>
                  <a:lnTo>
                    <a:pt x="513" y="1010"/>
                  </a:lnTo>
                  <a:lnTo>
                    <a:pt x="513" y="1012"/>
                  </a:lnTo>
                  <a:lnTo>
                    <a:pt x="513" y="1014"/>
                  </a:lnTo>
                  <a:lnTo>
                    <a:pt x="513" y="1016"/>
                  </a:lnTo>
                  <a:lnTo>
                    <a:pt x="513" y="1018"/>
                  </a:lnTo>
                  <a:lnTo>
                    <a:pt x="515" y="1018"/>
                  </a:lnTo>
                  <a:lnTo>
                    <a:pt x="515" y="1020"/>
                  </a:lnTo>
                  <a:lnTo>
                    <a:pt x="513" y="1020"/>
                  </a:lnTo>
                  <a:lnTo>
                    <a:pt x="513" y="1022"/>
                  </a:lnTo>
                  <a:lnTo>
                    <a:pt x="515" y="1022"/>
                  </a:lnTo>
                  <a:lnTo>
                    <a:pt x="517" y="1022"/>
                  </a:lnTo>
                  <a:lnTo>
                    <a:pt x="517" y="1024"/>
                  </a:lnTo>
                  <a:lnTo>
                    <a:pt x="519" y="1024"/>
                  </a:lnTo>
                  <a:lnTo>
                    <a:pt x="519" y="1026"/>
                  </a:lnTo>
                  <a:lnTo>
                    <a:pt x="519" y="1024"/>
                  </a:lnTo>
                  <a:lnTo>
                    <a:pt x="521" y="1024"/>
                  </a:lnTo>
                  <a:lnTo>
                    <a:pt x="521" y="1026"/>
                  </a:lnTo>
                  <a:lnTo>
                    <a:pt x="521" y="1028"/>
                  </a:lnTo>
                  <a:lnTo>
                    <a:pt x="523" y="1028"/>
                  </a:lnTo>
                  <a:lnTo>
                    <a:pt x="521" y="1028"/>
                  </a:lnTo>
                  <a:lnTo>
                    <a:pt x="521" y="1029"/>
                  </a:lnTo>
                  <a:lnTo>
                    <a:pt x="521" y="1031"/>
                  </a:lnTo>
                  <a:lnTo>
                    <a:pt x="521" y="1033"/>
                  </a:lnTo>
                  <a:lnTo>
                    <a:pt x="523" y="1033"/>
                  </a:lnTo>
                  <a:lnTo>
                    <a:pt x="523" y="1035"/>
                  </a:lnTo>
                  <a:lnTo>
                    <a:pt x="523" y="1037"/>
                  </a:lnTo>
                  <a:lnTo>
                    <a:pt x="521" y="1037"/>
                  </a:lnTo>
                  <a:lnTo>
                    <a:pt x="519" y="1037"/>
                  </a:lnTo>
                  <a:lnTo>
                    <a:pt x="517" y="1035"/>
                  </a:lnTo>
                  <a:lnTo>
                    <a:pt x="513" y="1035"/>
                  </a:lnTo>
                  <a:lnTo>
                    <a:pt x="511" y="1033"/>
                  </a:lnTo>
                  <a:lnTo>
                    <a:pt x="509" y="1033"/>
                  </a:lnTo>
                  <a:lnTo>
                    <a:pt x="507" y="1033"/>
                  </a:lnTo>
                  <a:lnTo>
                    <a:pt x="505" y="1031"/>
                  </a:lnTo>
                  <a:lnTo>
                    <a:pt x="502" y="1029"/>
                  </a:lnTo>
                  <a:lnTo>
                    <a:pt x="500" y="1029"/>
                  </a:lnTo>
                  <a:lnTo>
                    <a:pt x="498" y="1029"/>
                  </a:lnTo>
                  <a:lnTo>
                    <a:pt x="496" y="1029"/>
                  </a:lnTo>
                  <a:lnTo>
                    <a:pt x="496" y="1028"/>
                  </a:lnTo>
                  <a:lnTo>
                    <a:pt x="494" y="1028"/>
                  </a:lnTo>
                  <a:lnTo>
                    <a:pt x="492" y="1026"/>
                  </a:lnTo>
                  <a:lnTo>
                    <a:pt x="490" y="1026"/>
                  </a:lnTo>
                  <a:lnTo>
                    <a:pt x="488" y="1026"/>
                  </a:lnTo>
                  <a:lnTo>
                    <a:pt x="486" y="1026"/>
                  </a:lnTo>
                  <a:lnTo>
                    <a:pt x="486" y="1024"/>
                  </a:lnTo>
                  <a:lnTo>
                    <a:pt x="484" y="1024"/>
                  </a:lnTo>
                  <a:lnTo>
                    <a:pt x="482" y="1024"/>
                  </a:lnTo>
                  <a:lnTo>
                    <a:pt x="481" y="1022"/>
                  </a:lnTo>
                  <a:lnTo>
                    <a:pt x="479" y="1022"/>
                  </a:lnTo>
                  <a:lnTo>
                    <a:pt x="477" y="1022"/>
                  </a:lnTo>
                  <a:lnTo>
                    <a:pt x="477" y="1020"/>
                  </a:lnTo>
                  <a:lnTo>
                    <a:pt x="475" y="1020"/>
                  </a:lnTo>
                  <a:lnTo>
                    <a:pt x="473" y="1020"/>
                  </a:lnTo>
                  <a:lnTo>
                    <a:pt x="469" y="1018"/>
                  </a:lnTo>
                  <a:lnTo>
                    <a:pt x="467" y="1018"/>
                  </a:lnTo>
                  <a:lnTo>
                    <a:pt x="467" y="1016"/>
                  </a:lnTo>
                  <a:lnTo>
                    <a:pt x="465" y="1016"/>
                  </a:lnTo>
                  <a:lnTo>
                    <a:pt x="463" y="1016"/>
                  </a:lnTo>
                  <a:lnTo>
                    <a:pt x="461" y="1014"/>
                  </a:lnTo>
                  <a:lnTo>
                    <a:pt x="459" y="1014"/>
                  </a:lnTo>
                  <a:lnTo>
                    <a:pt x="457" y="1012"/>
                  </a:lnTo>
                  <a:lnTo>
                    <a:pt x="456" y="1012"/>
                  </a:lnTo>
                  <a:lnTo>
                    <a:pt x="454" y="1012"/>
                  </a:lnTo>
                  <a:lnTo>
                    <a:pt x="450" y="1010"/>
                  </a:lnTo>
                  <a:lnTo>
                    <a:pt x="448" y="1010"/>
                  </a:lnTo>
                  <a:lnTo>
                    <a:pt x="448" y="1008"/>
                  </a:lnTo>
                  <a:lnTo>
                    <a:pt x="446" y="1008"/>
                  </a:lnTo>
                  <a:lnTo>
                    <a:pt x="442" y="1008"/>
                  </a:lnTo>
                  <a:lnTo>
                    <a:pt x="440" y="1006"/>
                  </a:lnTo>
                  <a:lnTo>
                    <a:pt x="436" y="1004"/>
                  </a:lnTo>
                  <a:lnTo>
                    <a:pt x="434" y="1004"/>
                  </a:lnTo>
                  <a:lnTo>
                    <a:pt x="433" y="1003"/>
                  </a:lnTo>
                  <a:lnTo>
                    <a:pt x="431" y="1003"/>
                  </a:lnTo>
                  <a:lnTo>
                    <a:pt x="429" y="1003"/>
                  </a:lnTo>
                  <a:lnTo>
                    <a:pt x="429" y="1001"/>
                  </a:lnTo>
                  <a:lnTo>
                    <a:pt x="425" y="1001"/>
                  </a:lnTo>
                  <a:lnTo>
                    <a:pt x="421" y="999"/>
                  </a:lnTo>
                  <a:lnTo>
                    <a:pt x="419" y="997"/>
                  </a:lnTo>
                  <a:lnTo>
                    <a:pt x="415" y="997"/>
                  </a:lnTo>
                  <a:lnTo>
                    <a:pt x="413" y="995"/>
                  </a:lnTo>
                  <a:lnTo>
                    <a:pt x="411" y="995"/>
                  </a:lnTo>
                  <a:lnTo>
                    <a:pt x="409" y="995"/>
                  </a:lnTo>
                  <a:lnTo>
                    <a:pt x="409" y="993"/>
                  </a:lnTo>
                  <a:lnTo>
                    <a:pt x="408" y="993"/>
                  </a:lnTo>
                  <a:lnTo>
                    <a:pt x="404" y="991"/>
                  </a:lnTo>
                  <a:lnTo>
                    <a:pt x="402" y="991"/>
                  </a:lnTo>
                  <a:lnTo>
                    <a:pt x="398" y="989"/>
                  </a:lnTo>
                  <a:lnTo>
                    <a:pt x="396" y="989"/>
                  </a:lnTo>
                  <a:lnTo>
                    <a:pt x="396" y="987"/>
                  </a:lnTo>
                  <a:lnTo>
                    <a:pt x="394" y="987"/>
                  </a:lnTo>
                  <a:lnTo>
                    <a:pt x="392" y="987"/>
                  </a:lnTo>
                  <a:lnTo>
                    <a:pt x="390" y="985"/>
                  </a:lnTo>
                  <a:lnTo>
                    <a:pt x="388" y="985"/>
                  </a:lnTo>
                  <a:lnTo>
                    <a:pt x="386" y="983"/>
                  </a:lnTo>
                  <a:lnTo>
                    <a:pt x="385" y="983"/>
                  </a:lnTo>
                  <a:lnTo>
                    <a:pt x="383" y="983"/>
                  </a:lnTo>
                  <a:lnTo>
                    <a:pt x="381" y="981"/>
                  </a:lnTo>
                  <a:lnTo>
                    <a:pt x="379" y="981"/>
                  </a:lnTo>
                  <a:lnTo>
                    <a:pt x="377" y="980"/>
                  </a:lnTo>
                  <a:lnTo>
                    <a:pt x="375" y="980"/>
                  </a:lnTo>
                  <a:lnTo>
                    <a:pt x="373" y="980"/>
                  </a:lnTo>
                  <a:lnTo>
                    <a:pt x="373" y="978"/>
                  </a:lnTo>
                  <a:lnTo>
                    <a:pt x="371" y="978"/>
                  </a:lnTo>
                  <a:lnTo>
                    <a:pt x="369" y="978"/>
                  </a:lnTo>
                  <a:lnTo>
                    <a:pt x="369" y="976"/>
                  </a:lnTo>
                  <a:lnTo>
                    <a:pt x="367" y="976"/>
                  </a:lnTo>
                  <a:lnTo>
                    <a:pt x="365" y="976"/>
                  </a:lnTo>
                  <a:lnTo>
                    <a:pt x="363" y="974"/>
                  </a:lnTo>
                  <a:lnTo>
                    <a:pt x="361" y="974"/>
                  </a:lnTo>
                  <a:lnTo>
                    <a:pt x="360" y="974"/>
                  </a:lnTo>
                  <a:lnTo>
                    <a:pt x="360" y="972"/>
                  </a:lnTo>
                  <a:lnTo>
                    <a:pt x="358" y="972"/>
                  </a:lnTo>
                  <a:lnTo>
                    <a:pt x="356" y="972"/>
                  </a:lnTo>
                  <a:lnTo>
                    <a:pt x="356" y="970"/>
                  </a:lnTo>
                  <a:lnTo>
                    <a:pt x="354" y="970"/>
                  </a:lnTo>
                  <a:lnTo>
                    <a:pt x="352" y="970"/>
                  </a:lnTo>
                  <a:lnTo>
                    <a:pt x="352" y="968"/>
                  </a:lnTo>
                  <a:lnTo>
                    <a:pt x="350" y="968"/>
                  </a:lnTo>
                  <a:lnTo>
                    <a:pt x="348" y="968"/>
                  </a:lnTo>
                  <a:lnTo>
                    <a:pt x="346" y="966"/>
                  </a:lnTo>
                  <a:lnTo>
                    <a:pt x="344" y="966"/>
                  </a:lnTo>
                  <a:lnTo>
                    <a:pt x="342" y="964"/>
                  </a:lnTo>
                  <a:lnTo>
                    <a:pt x="340" y="964"/>
                  </a:lnTo>
                  <a:lnTo>
                    <a:pt x="338" y="964"/>
                  </a:lnTo>
                  <a:lnTo>
                    <a:pt x="338" y="962"/>
                  </a:lnTo>
                  <a:lnTo>
                    <a:pt x="337" y="962"/>
                  </a:lnTo>
                  <a:lnTo>
                    <a:pt x="335" y="962"/>
                  </a:lnTo>
                  <a:lnTo>
                    <a:pt x="335" y="960"/>
                  </a:lnTo>
                  <a:lnTo>
                    <a:pt x="333" y="960"/>
                  </a:lnTo>
                  <a:lnTo>
                    <a:pt x="331" y="958"/>
                  </a:lnTo>
                  <a:lnTo>
                    <a:pt x="329" y="958"/>
                  </a:lnTo>
                  <a:lnTo>
                    <a:pt x="327" y="958"/>
                  </a:lnTo>
                  <a:lnTo>
                    <a:pt x="327" y="957"/>
                  </a:lnTo>
                  <a:lnTo>
                    <a:pt x="323" y="957"/>
                  </a:lnTo>
                  <a:lnTo>
                    <a:pt x="321" y="957"/>
                  </a:lnTo>
                  <a:lnTo>
                    <a:pt x="317" y="953"/>
                  </a:lnTo>
                  <a:lnTo>
                    <a:pt x="315" y="953"/>
                  </a:lnTo>
                  <a:lnTo>
                    <a:pt x="313" y="953"/>
                  </a:lnTo>
                  <a:lnTo>
                    <a:pt x="313" y="951"/>
                  </a:lnTo>
                  <a:lnTo>
                    <a:pt x="312" y="951"/>
                  </a:lnTo>
                  <a:lnTo>
                    <a:pt x="310" y="949"/>
                  </a:lnTo>
                  <a:lnTo>
                    <a:pt x="308" y="949"/>
                  </a:lnTo>
                  <a:lnTo>
                    <a:pt x="306" y="949"/>
                  </a:lnTo>
                  <a:lnTo>
                    <a:pt x="306" y="947"/>
                  </a:lnTo>
                  <a:lnTo>
                    <a:pt x="304" y="947"/>
                  </a:lnTo>
                  <a:lnTo>
                    <a:pt x="302" y="947"/>
                  </a:lnTo>
                  <a:lnTo>
                    <a:pt x="300" y="945"/>
                  </a:lnTo>
                  <a:lnTo>
                    <a:pt x="298" y="945"/>
                  </a:lnTo>
                  <a:lnTo>
                    <a:pt x="296" y="943"/>
                  </a:lnTo>
                  <a:lnTo>
                    <a:pt x="294" y="943"/>
                  </a:lnTo>
                  <a:lnTo>
                    <a:pt x="292" y="941"/>
                  </a:lnTo>
                  <a:lnTo>
                    <a:pt x="287" y="939"/>
                  </a:lnTo>
                  <a:lnTo>
                    <a:pt x="285" y="939"/>
                  </a:lnTo>
                  <a:lnTo>
                    <a:pt x="285" y="937"/>
                  </a:lnTo>
                  <a:lnTo>
                    <a:pt x="283" y="937"/>
                  </a:lnTo>
                  <a:lnTo>
                    <a:pt x="281" y="937"/>
                  </a:lnTo>
                  <a:lnTo>
                    <a:pt x="281" y="935"/>
                  </a:lnTo>
                  <a:lnTo>
                    <a:pt x="279" y="935"/>
                  </a:lnTo>
                  <a:lnTo>
                    <a:pt x="277" y="935"/>
                  </a:lnTo>
                  <a:lnTo>
                    <a:pt x="277" y="933"/>
                  </a:lnTo>
                  <a:lnTo>
                    <a:pt x="275" y="933"/>
                  </a:lnTo>
                  <a:lnTo>
                    <a:pt x="273" y="932"/>
                  </a:lnTo>
                  <a:lnTo>
                    <a:pt x="269" y="932"/>
                  </a:lnTo>
                  <a:lnTo>
                    <a:pt x="269" y="930"/>
                  </a:lnTo>
                  <a:lnTo>
                    <a:pt x="267" y="930"/>
                  </a:lnTo>
                  <a:lnTo>
                    <a:pt x="265" y="930"/>
                  </a:lnTo>
                  <a:lnTo>
                    <a:pt x="264" y="928"/>
                  </a:lnTo>
                  <a:lnTo>
                    <a:pt x="258" y="926"/>
                  </a:lnTo>
                  <a:lnTo>
                    <a:pt x="256" y="924"/>
                  </a:lnTo>
                  <a:lnTo>
                    <a:pt x="254" y="924"/>
                  </a:lnTo>
                  <a:lnTo>
                    <a:pt x="250" y="922"/>
                  </a:lnTo>
                  <a:lnTo>
                    <a:pt x="248" y="920"/>
                  </a:lnTo>
                  <a:lnTo>
                    <a:pt x="240" y="916"/>
                  </a:lnTo>
                  <a:lnTo>
                    <a:pt x="239" y="916"/>
                  </a:lnTo>
                  <a:lnTo>
                    <a:pt x="235" y="914"/>
                  </a:lnTo>
                  <a:lnTo>
                    <a:pt x="231" y="910"/>
                  </a:lnTo>
                  <a:lnTo>
                    <a:pt x="227" y="909"/>
                  </a:lnTo>
                  <a:lnTo>
                    <a:pt x="225" y="909"/>
                  </a:lnTo>
                  <a:lnTo>
                    <a:pt x="223" y="909"/>
                  </a:lnTo>
                  <a:lnTo>
                    <a:pt x="221" y="907"/>
                  </a:lnTo>
                  <a:lnTo>
                    <a:pt x="217" y="905"/>
                  </a:lnTo>
                  <a:lnTo>
                    <a:pt x="216" y="905"/>
                  </a:lnTo>
                  <a:lnTo>
                    <a:pt x="216" y="903"/>
                  </a:lnTo>
                  <a:lnTo>
                    <a:pt x="214" y="903"/>
                  </a:lnTo>
                  <a:lnTo>
                    <a:pt x="212" y="903"/>
                  </a:lnTo>
                  <a:lnTo>
                    <a:pt x="212" y="901"/>
                  </a:lnTo>
                  <a:lnTo>
                    <a:pt x="210" y="901"/>
                  </a:lnTo>
                  <a:lnTo>
                    <a:pt x="208" y="901"/>
                  </a:lnTo>
                  <a:lnTo>
                    <a:pt x="208" y="899"/>
                  </a:lnTo>
                  <a:lnTo>
                    <a:pt x="206" y="899"/>
                  </a:lnTo>
                  <a:lnTo>
                    <a:pt x="204" y="897"/>
                  </a:lnTo>
                  <a:lnTo>
                    <a:pt x="202" y="897"/>
                  </a:lnTo>
                  <a:lnTo>
                    <a:pt x="200" y="897"/>
                  </a:lnTo>
                  <a:lnTo>
                    <a:pt x="200" y="895"/>
                  </a:lnTo>
                  <a:lnTo>
                    <a:pt x="198" y="895"/>
                  </a:lnTo>
                  <a:lnTo>
                    <a:pt x="196" y="893"/>
                  </a:lnTo>
                  <a:lnTo>
                    <a:pt x="194" y="893"/>
                  </a:lnTo>
                  <a:lnTo>
                    <a:pt x="194" y="891"/>
                  </a:lnTo>
                  <a:lnTo>
                    <a:pt x="192" y="891"/>
                  </a:lnTo>
                  <a:lnTo>
                    <a:pt x="192" y="889"/>
                  </a:lnTo>
                  <a:lnTo>
                    <a:pt x="191" y="889"/>
                  </a:lnTo>
                  <a:lnTo>
                    <a:pt x="191" y="887"/>
                  </a:lnTo>
                  <a:lnTo>
                    <a:pt x="191" y="885"/>
                  </a:lnTo>
                  <a:lnTo>
                    <a:pt x="191" y="887"/>
                  </a:lnTo>
                  <a:lnTo>
                    <a:pt x="191" y="885"/>
                  </a:lnTo>
                  <a:lnTo>
                    <a:pt x="192" y="885"/>
                  </a:lnTo>
                  <a:lnTo>
                    <a:pt x="191" y="885"/>
                  </a:lnTo>
                  <a:lnTo>
                    <a:pt x="191" y="884"/>
                  </a:lnTo>
                  <a:lnTo>
                    <a:pt x="189" y="884"/>
                  </a:lnTo>
                  <a:lnTo>
                    <a:pt x="187" y="884"/>
                  </a:lnTo>
                  <a:lnTo>
                    <a:pt x="185" y="884"/>
                  </a:lnTo>
                  <a:lnTo>
                    <a:pt x="183" y="884"/>
                  </a:lnTo>
                  <a:lnTo>
                    <a:pt x="183" y="885"/>
                  </a:lnTo>
                  <a:lnTo>
                    <a:pt x="183" y="887"/>
                  </a:lnTo>
                  <a:lnTo>
                    <a:pt x="183" y="885"/>
                  </a:lnTo>
                  <a:lnTo>
                    <a:pt x="181" y="885"/>
                  </a:lnTo>
                  <a:lnTo>
                    <a:pt x="181" y="884"/>
                  </a:lnTo>
                  <a:lnTo>
                    <a:pt x="179" y="884"/>
                  </a:lnTo>
                  <a:lnTo>
                    <a:pt x="181" y="884"/>
                  </a:lnTo>
                  <a:lnTo>
                    <a:pt x="181" y="882"/>
                  </a:lnTo>
                  <a:lnTo>
                    <a:pt x="179" y="882"/>
                  </a:lnTo>
                  <a:lnTo>
                    <a:pt x="179" y="884"/>
                  </a:lnTo>
                  <a:lnTo>
                    <a:pt x="179" y="882"/>
                  </a:lnTo>
                  <a:lnTo>
                    <a:pt x="181" y="882"/>
                  </a:lnTo>
                  <a:lnTo>
                    <a:pt x="181" y="880"/>
                  </a:lnTo>
                  <a:lnTo>
                    <a:pt x="183" y="880"/>
                  </a:lnTo>
                  <a:lnTo>
                    <a:pt x="181" y="880"/>
                  </a:lnTo>
                  <a:lnTo>
                    <a:pt x="181" y="878"/>
                  </a:lnTo>
                  <a:lnTo>
                    <a:pt x="181" y="876"/>
                  </a:lnTo>
                  <a:lnTo>
                    <a:pt x="181" y="874"/>
                  </a:lnTo>
                  <a:lnTo>
                    <a:pt x="183" y="874"/>
                  </a:lnTo>
                  <a:lnTo>
                    <a:pt x="181" y="872"/>
                  </a:lnTo>
                  <a:lnTo>
                    <a:pt x="183" y="874"/>
                  </a:lnTo>
                  <a:lnTo>
                    <a:pt x="183" y="872"/>
                  </a:lnTo>
                  <a:lnTo>
                    <a:pt x="181" y="872"/>
                  </a:lnTo>
                  <a:lnTo>
                    <a:pt x="183" y="872"/>
                  </a:lnTo>
                  <a:lnTo>
                    <a:pt x="183" y="870"/>
                  </a:lnTo>
                  <a:lnTo>
                    <a:pt x="181" y="870"/>
                  </a:lnTo>
                  <a:lnTo>
                    <a:pt x="183" y="870"/>
                  </a:lnTo>
                  <a:lnTo>
                    <a:pt x="183" y="872"/>
                  </a:lnTo>
                  <a:lnTo>
                    <a:pt x="183" y="870"/>
                  </a:lnTo>
                  <a:lnTo>
                    <a:pt x="183" y="868"/>
                  </a:lnTo>
                  <a:lnTo>
                    <a:pt x="181" y="868"/>
                  </a:lnTo>
                  <a:lnTo>
                    <a:pt x="183" y="868"/>
                  </a:lnTo>
                  <a:lnTo>
                    <a:pt x="183" y="870"/>
                  </a:lnTo>
                  <a:lnTo>
                    <a:pt x="183" y="868"/>
                  </a:lnTo>
                  <a:lnTo>
                    <a:pt x="183" y="866"/>
                  </a:lnTo>
                  <a:lnTo>
                    <a:pt x="185" y="866"/>
                  </a:lnTo>
                  <a:lnTo>
                    <a:pt x="185" y="868"/>
                  </a:lnTo>
                  <a:lnTo>
                    <a:pt x="187" y="868"/>
                  </a:lnTo>
                  <a:lnTo>
                    <a:pt x="187" y="870"/>
                  </a:lnTo>
                  <a:lnTo>
                    <a:pt x="189" y="870"/>
                  </a:lnTo>
                  <a:lnTo>
                    <a:pt x="187" y="870"/>
                  </a:lnTo>
                  <a:lnTo>
                    <a:pt x="187" y="868"/>
                  </a:lnTo>
                  <a:lnTo>
                    <a:pt x="187" y="866"/>
                  </a:lnTo>
                  <a:lnTo>
                    <a:pt x="189" y="866"/>
                  </a:lnTo>
                  <a:lnTo>
                    <a:pt x="189" y="868"/>
                  </a:lnTo>
                  <a:lnTo>
                    <a:pt x="189" y="870"/>
                  </a:lnTo>
                  <a:lnTo>
                    <a:pt x="191" y="870"/>
                  </a:lnTo>
                  <a:lnTo>
                    <a:pt x="189" y="870"/>
                  </a:lnTo>
                  <a:lnTo>
                    <a:pt x="191" y="870"/>
                  </a:lnTo>
                  <a:lnTo>
                    <a:pt x="192" y="870"/>
                  </a:lnTo>
                  <a:lnTo>
                    <a:pt x="191" y="870"/>
                  </a:lnTo>
                  <a:lnTo>
                    <a:pt x="192" y="870"/>
                  </a:lnTo>
                  <a:lnTo>
                    <a:pt x="192" y="872"/>
                  </a:lnTo>
                  <a:lnTo>
                    <a:pt x="194" y="872"/>
                  </a:lnTo>
                  <a:lnTo>
                    <a:pt x="196" y="872"/>
                  </a:lnTo>
                  <a:lnTo>
                    <a:pt x="196" y="874"/>
                  </a:lnTo>
                  <a:lnTo>
                    <a:pt x="198" y="874"/>
                  </a:lnTo>
                  <a:lnTo>
                    <a:pt x="198" y="872"/>
                  </a:lnTo>
                  <a:lnTo>
                    <a:pt x="196" y="872"/>
                  </a:lnTo>
                  <a:lnTo>
                    <a:pt x="196" y="870"/>
                  </a:lnTo>
                  <a:lnTo>
                    <a:pt x="196" y="872"/>
                  </a:lnTo>
                  <a:lnTo>
                    <a:pt x="198" y="872"/>
                  </a:lnTo>
                  <a:lnTo>
                    <a:pt x="198" y="870"/>
                  </a:lnTo>
                  <a:lnTo>
                    <a:pt x="200" y="870"/>
                  </a:lnTo>
                  <a:lnTo>
                    <a:pt x="200" y="868"/>
                  </a:lnTo>
                  <a:lnTo>
                    <a:pt x="202" y="868"/>
                  </a:lnTo>
                  <a:lnTo>
                    <a:pt x="202" y="866"/>
                  </a:lnTo>
                  <a:lnTo>
                    <a:pt x="202" y="864"/>
                  </a:lnTo>
                  <a:lnTo>
                    <a:pt x="202" y="862"/>
                  </a:lnTo>
                  <a:lnTo>
                    <a:pt x="202" y="864"/>
                  </a:lnTo>
                  <a:lnTo>
                    <a:pt x="202" y="862"/>
                  </a:lnTo>
                  <a:lnTo>
                    <a:pt x="202" y="864"/>
                  </a:lnTo>
                  <a:lnTo>
                    <a:pt x="202" y="866"/>
                  </a:lnTo>
                  <a:lnTo>
                    <a:pt x="200" y="866"/>
                  </a:lnTo>
                  <a:lnTo>
                    <a:pt x="200" y="868"/>
                  </a:lnTo>
                  <a:lnTo>
                    <a:pt x="198" y="868"/>
                  </a:lnTo>
                  <a:lnTo>
                    <a:pt x="198" y="870"/>
                  </a:lnTo>
                  <a:lnTo>
                    <a:pt x="196" y="870"/>
                  </a:lnTo>
                  <a:lnTo>
                    <a:pt x="194" y="870"/>
                  </a:lnTo>
                  <a:lnTo>
                    <a:pt x="194" y="872"/>
                  </a:lnTo>
                  <a:lnTo>
                    <a:pt x="194" y="870"/>
                  </a:lnTo>
                  <a:lnTo>
                    <a:pt x="192" y="870"/>
                  </a:lnTo>
                  <a:lnTo>
                    <a:pt x="191" y="870"/>
                  </a:lnTo>
                  <a:lnTo>
                    <a:pt x="192" y="870"/>
                  </a:lnTo>
                  <a:lnTo>
                    <a:pt x="191" y="870"/>
                  </a:lnTo>
                  <a:lnTo>
                    <a:pt x="191" y="868"/>
                  </a:lnTo>
                  <a:lnTo>
                    <a:pt x="189" y="868"/>
                  </a:lnTo>
                  <a:lnTo>
                    <a:pt x="191" y="868"/>
                  </a:lnTo>
                  <a:lnTo>
                    <a:pt x="189" y="868"/>
                  </a:lnTo>
                  <a:lnTo>
                    <a:pt x="189" y="866"/>
                  </a:lnTo>
                  <a:lnTo>
                    <a:pt x="187" y="866"/>
                  </a:lnTo>
                  <a:lnTo>
                    <a:pt x="187" y="864"/>
                  </a:lnTo>
                  <a:lnTo>
                    <a:pt x="185" y="864"/>
                  </a:lnTo>
                  <a:lnTo>
                    <a:pt x="185" y="862"/>
                  </a:lnTo>
                  <a:lnTo>
                    <a:pt x="185" y="861"/>
                  </a:lnTo>
                  <a:lnTo>
                    <a:pt x="187" y="861"/>
                  </a:lnTo>
                  <a:lnTo>
                    <a:pt x="189" y="861"/>
                  </a:lnTo>
                  <a:lnTo>
                    <a:pt x="189" y="859"/>
                  </a:lnTo>
                  <a:lnTo>
                    <a:pt x="189" y="857"/>
                  </a:lnTo>
                  <a:lnTo>
                    <a:pt x="189" y="855"/>
                  </a:lnTo>
                  <a:lnTo>
                    <a:pt x="191" y="855"/>
                  </a:lnTo>
                  <a:lnTo>
                    <a:pt x="191" y="853"/>
                  </a:lnTo>
                  <a:lnTo>
                    <a:pt x="192" y="853"/>
                  </a:lnTo>
                  <a:lnTo>
                    <a:pt x="192" y="851"/>
                  </a:lnTo>
                  <a:lnTo>
                    <a:pt x="194" y="851"/>
                  </a:lnTo>
                  <a:lnTo>
                    <a:pt x="194" y="849"/>
                  </a:lnTo>
                  <a:lnTo>
                    <a:pt x="194" y="847"/>
                  </a:lnTo>
                  <a:lnTo>
                    <a:pt x="196" y="847"/>
                  </a:lnTo>
                  <a:lnTo>
                    <a:pt x="198" y="847"/>
                  </a:lnTo>
                  <a:lnTo>
                    <a:pt x="198" y="845"/>
                  </a:lnTo>
                  <a:lnTo>
                    <a:pt x="200" y="845"/>
                  </a:lnTo>
                  <a:lnTo>
                    <a:pt x="198" y="845"/>
                  </a:lnTo>
                  <a:lnTo>
                    <a:pt x="198" y="847"/>
                  </a:lnTo>
                  <a:lnTo>
                    <a:pt x="198" y="845"/>
                  </a:lnTo>
                  <a:lnTo>
                    <a:pt x="196" y="845"/>
                  </a:lnTo>
                  <a:lnTo>
                    <a:pt x="194" y="845"/>
                  </a:lnTo>
                  <a:lnTo>
                    <a:pt x="194" y="847"/>
                  </a:lnTo>
                  <a:lnTo>
                    <a:pt x="194" y="849"/>
                  </a:lnTo>
                  <a:lnTo>
                    <a:pt x="192" y="849"/>
                  </a:lnTo>
                  <a:lnTo>
                    <a:pt x="191" y="849"/>
                  </a:lnTo>
                  <a:lnTo>
                    <a:pt x="189" y="849"/>
                  </a:lnTo>
                  <a:lnTo>
                    <a:pt x="187" y="849"/>
                  </a:lnTo>
                  <a:lnTo>
                    <a:pt x="185" y="849"/>
                  </a:lnTo>
                  <a:lnTo>
                    <a:pt x="183" y="849"/>
                  </a:lnTo>
                  <a:lnTo>
                    <a:pt x="181" y="849"/>
                  </a:lnTo>
                  <a:lnTo>
                    <a:pt x="181" y="851"/>
                  </a:lnTo>
                  <a:lnTo>
                    <a:pt x="181" y="853"/>
                  </a:lnTo>
                  <a:lnTo>
                    <a:pt x="179" y="855"/>
                  </a:lnTo>
                  <a:lnTo>
                    <a:pt x="177" y="855"/>
                  </a:lnTo>
                  <a:lnTo>
                    <a:pt x="177" y="857"/>
                  </a:lnTo>
                  <a:lnTo>
                    <a:pt x="177" y="855"/>
                  </a:lnTo>
                  <a:lnTo>
                    <a:pt x="175" y="855"/>
                  </a:lnTo>
                  <a:lnTo>
                    <a:pt x="175" y="853"/>
                  </a:lnTo>
                  <a:lnTo>
                    <a:pt x="173" y="853"/>
                  </a:lnTo>
                  <a:lnTo>
                    <a:pt x="173" y="851"/>
                  </a:lnTo>
                  <a:lnTo>
                    <a:pt x="173" y="849"/>
                  </a:lnTo>
                  <a:lnTo>
                    <a:pt x="171" y="849"/>
                  </a:lnTo>
                  <a:lnTo>
                    <a:pt x="171" y="847"/>
                  </a:lnTo>
                  <a:lnTo>
                    <a:pt x="169" y="847"/>
                  </a:lnTo>
                  <a:lnTo>
                    <a:pt x="169" y="845"/>
                  </a:lnTo>
                  <a:lnTo>
                    <a:pt x="168" y="845"/>
                  </a:lnTo>
                  <a:lnTo>
                    <a:pt x="168" y="843"/>
                  </a:lnTo>
                  <a:lnTo>
                    <a:pt x="168" y="845"/>
                  </a:lnTo>
                  <a:lnTo>
                    <a:pt x="166" y="843"/>
                  </a:lnTo>
                  <a:lnTo>
                    <a:pt x="166" y="841"/>
                  </a:lnTo>
                  <a:lnTo>
                    <a:pt x="168" y="841"/>
                  </a:lnTo>
                  <a:lnTo>
                    <a:pt x="166" y="841"/>
                  </a:lnTo>
                  <a:lnTo>
                    <a:pt x="166" y="839"/>
                  </a:lnTo>
                  <a:lnTo>
                    <a:pt x="166" y="841"/>
                  </a:lnTo>
                  <a:lnTo>
                    <a:pt x="164" y="841"/>
                  </a:lnTo>
                  <a:lnTo>
                    <a:pt x="164" y="839"/>
                  </a:lnTo>
                  <a:lnTo>
                    <a:pt x="166" y="839"/>
                  </a:lnTo>
                  <a:lnTo>
                    <a:pt x="166" y="837"/>
                  </a:lnTo>
                  <a:lnTo>
                    <a:pt x="164" y="837"/>
                  </a:lnTo>
                  <a:lnTo>
                    <a:pt x="166" y="837"/>
                  </a:lnTo>
                  <a:lnTo>
                    <a:pt x="166" y="836"/>
                  </a:lnTo>
                  <a:lnTo>
                    <a:pt x="166" y="834"/>
                  </a:lnTo>
                  <a:lnTo>
                    <a:pt x="166" y="832"/>
                  </a:lnTo>
                  <a:lnTo>
                    <a:pt x="166" y="834"/>
                  </a:lnTo>
                  <a:lnTo>
                    <a:pt x="166" y="832"/>
                  </a:lnTo>
                  <a:lnTo>
                    <a:pt x="166" y="834"/>
                  </a:lnTo>
                  <a:lnTo>
                    <a:pt x="166" y="832"/>
                  </a:lnTo>
                  <a:lnTo>
                    <a:pt x="166" y="834"/>
                  </a:lnTo>
                  <a:lnTo>
                    <a:pt x="168" y="834"/>
                  </a:lnTo>
                  <a:lnTo>
                    <a:pt x="168" y="832"/>
                  </a:lnTo>
                  <a:lnTo>
                    <a:pt x="168" y="834"/>
                  </a:lnTo>
                  <a:lnTo>
                    <a:pt x="168" y="832"/>
                  </a:lnTo>
                  <a:lnTo>
                    <a:pt x="166" y="832"/>
                  </a:lnTo>
                  <a:lnTo>
                    <a:pt x="164" y="832"/>
                  </a:lnTo>
                  <a:lnTo>
                    <a:pt x="166" y="832"/>
                  </a:lnTo>
                  <a:lnTo>
                    <a:pt x="164" y="830"/>
                  </a:lnTo>
                  <a:lnTo>
                    <a:pt x="166" y="830"/>
                  </a:lnTo>
                  <a:lnTo>
                    <a:pt x="166" y="828"/>
                  </a:lnTo>
                  <a:lnTo>
                    <a:pt x="168" y="828"/>
                  </a:lnTo>
                  <a:lnTo>
                    <a:pt x="169" y="828"/>
                  </a:lnTo>
                  <a:lnTo>
                    <a:pt x="169" y="826"/>
                  </a:lnTo>
                  <a:lnTo>
                    <a:pt x="171" y="826"/>
                  </a:lnTo>
                  <a:lnTo>
                    <a:pt x="173" y="826"/>
                  </a:lnTo>
                  <a:lnTo>
                    <a:pt x="173" y="828"/>
                  </a:lnTo>
                  <a:lnTo>
                    <a:pt x="173" y="830"/>
                  </a:lnTo>
                  <a:lnTo>
                    <a:pt x="173" y="832"/>
                  </a:lnTo>
                  <a:lnTo>
                    <a:pt x="173" y="834"/>
                  </a:lnTo>
                  <a:lnTo>
                    <a:pt x="173" y="836"/>
                  </a:lnTo>
                  <a:lnTo>
                    <a:pt x="171" y="836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1" y="837"/>
                  </a:lnTo>
                  <a:lnTo>
                    <a:pt x="173" y="837"/>
                  </a:lnTo>
                  <a:lnTo>
                    <a:pt x="173" y="839"/>
                  </a:lnTo>
                  <a:lnTo>
                    <a:pt x="171" y="839"/>
                  </a:lnTo>
                  <a:lnTo>
                    <a:pt x="171" y="841"/>
                  </a:lnTo>
                  <a:lnTo>
                    <a:pt x="171" y="843"/>
                  </a:lnTo>
                  <a:lnTo>
                    <a:pt x="171" y="845"/>
                  </a:lnTo>
                  <a:lnTo>
                    <a:pt x="171" y="843"/>
                  </a:lnTo>
                  <a:lnTo>
                    <a:pt x="173" y="843"/>
                  </a:lnTo>
                  <a:lnTo>
                    <a:pt x="173" y="841"/>
                  </a:lnTo>
                  <a:lnTo>
                    <a:pt x="173" y="839"/>
                  </a:lnTo>
                  <a:lnTo>
                    <a:pt x="173" y="837"/>
                  </a:lnTo>
                  <a:lnTo>
                    <a:pt x="173" y="839"/>
                  </a:lnTo>
                  <a:lnTo>
                    <a:pt x="173" y="837"/>
                  </a:lnTo>
                  <a:lnTo>
                    <a:pt x="173" y="839"/>
                  </a:lnTo>
                  <a:lnTo>
                    <a:pt x="173" y="837"/>
                  </a:lnTo>
                  <a:lnTo>
                    <a:pt x="173" y="839"/>
                  </a:lnTo>
                  <a:lnTo>
                    <a:pt x="173" y="837"/>
                  </a:lnTo>
                  <a:lnTo>
                    <a:pt x="173" y="839"/>
                  </a:lnTo>
                  <a:lnTo>
                    <a:pt x="175" y="839"/>
                  </a:lnTo>
                  <a:lnTo>
                    <a:pt x="175" y="837"/>
                  </a:lnTo>
                  <a:lnTo>
                    <a:pt x="177" y="837"/>
                  </a:lnTo>
                  <a:lnTo>
                    <a:pt x="179" y="837"/>
                  </a:lnTo>
                  <a:lnTo>
                    <a:pt x="179" y="839"/>
                  </a:lnTo>
                  <a:lnTo>
                    <a:pt x="181" y="839"/>
                  </a:lnTo>
                  <a:lnTo>
                    <a:pt x="183" y="839"/>
                  </a:lnTo>
                  <a:lnTo>
                    <a:pt x="185" y="839"/>
                  </a:lnTo>
                  <a:lnTo>
                    <a:pt x="185" y="837"/>
                  </a:lnTo>
                  <a:lnTo>
                    <a:pt x="187" y="837"/>
                  </a:lnTo>
                  <a:lnTo>
                    <a:pt x="185" y="837"/>
                  </a:lnTo>
                  <a:lnTo>
                    <a:pt x="185" y="839"/>
                  </a:lnTo>
                  <a:lnTo>
                    <a:pt x="185" y="837"/>
                  </a:lnTo>
                  <a:lnTo>
                    <a:pt x="183" y="837"/>
                  </a:lnTo>
                  <a:lnTo>
                    <a:pt x="183" y="839"/>
                  </a:lnTo>
                  <a:lnTo>
                    <a:pt x="183" y="837"/>
                  </a:lnTo>
                  <a:lnTo>
                    <a:pt x="183" y="839"/>
                  </a:lnTo>
                  <a:lnTo>
                    <a:pt x="183" y="837"/>
                  </a:lnTo>
                  <a:lnTo>
                    <a:pt x="183" y="839"/>
                  </a:lnTo>
                  <a:lnTo>
                    <a:pt x="183" y="837"/>
                  </a:lnTo>
                  <a:lnTo>
                    <a:pt x="181" y="837"/>
                  </a:lnTo>
                  <a:lnTo>
                    <a:pt x="179" y="837"/>
                  </a:lnTo>
                  <a:lnTo>
                    <a:pt x="177" y="837"/>
                  </a:lnTo>
                  <a:lnTo>
                    <a:pt x="175" y="837"/>
                  </a:lnTo>
                  <a:lnTo>
                    <a:pt x="173" y="837"/>
                  </a:lnTo>
                  <a:lnTo>
                    <a:pt x="173" y="836"/>
                  </a:lnTo>
                  <a:lnTo>
                    <a:pt x="173" y="837"/>
                  </a:lnTo>
                  <a:lnTo>
                    <a:pt x="173" y="836"/>
                  </a:lnTo>
                  <a:lnTo>
                    <a:pt x="173" y="837"/>
                  </a:lnTo>
                  <a:lnTo>
                    <a:pt x="173" y="836"/>
                  </a:lnTo>
                  <a:lnTo>
                    <a:pt x="173" y="834"/>
                  </a:lnTo>
                  <a:lnTo>
                    <a:pt x="173" y="836"/>
                  </a:lnTo>
                  <a:lnTo>
                    <a:pt x="175" y="836"/>
                  </a:lnTo>
                  <a:lnTo>
                    <a:pt x="175" y="834"/>
                  </a:lnTo>
                  <a:lnTo>
                    <a:pt x="177" y="834"/>
                  </a:lnTo>
                  <a:lnTo>
                    <a:pt x="179" y="834"/>
                  </a:lnTo>
                  <a:lnTo>
                    <a:pt x="179" y="832"/>
                  </a:lnTo>
                  <a:lnTo>
                    <a:pt x="181" y="832"/>
                  </a:lnTo>
                  <a:lnTo>
                    <a:pt x="181" y="830"/>
                  </a:lnTo>
                  <a:lnTo>
                    <a:pt x="181" y="832"/>
                  </a:lnTo>
                  <a:lnTo>
                    <a:pt x="179" y="832"/>
                  </a:lnTo>
                  <a:lnTo>
                    <a:pt x="177" y="832"/>
                  </a:lnTo>
                  <a:lnTo>
                    <a:pt x="177" y="834"/>
                  </a:lnTo>
                  <a:lnTo>
                    <a:pt x="175" y="834"/>
                  </a:lnTo>
                  <a:lnTo>
                    <a:pt x="175" y="832"/>
                  </a:lnTo>
                  <a:lnTo>
                    <a:pt x="173" y="832"/>
                  </a:lnTo>
                  <a:lnTo>
                    <a:pt x="175" y="832"/>
                  </a:lnTo>
                  <a:lnTo>
                    <a:pt x="175" y="830"/>
                  </a:lnTo>
                  <a:lnTo>
                    <a:pt x="173" y="830"/>
                  </a:lnTo>
                  <a:lnTo>
                    <a:pt x="173" y="828"/>
                  </a:lnTo>
                  <a:lnTo>
                    <a:pt x="175" y="828"/>
                  </a:lnTo>
                  <a:lnTo>
                    <a:pt x="173" y="828"/>
                  </a:lnTo>
                  <a:lnTo>
                    <a:pt x="173" y="826"/>
                  </a:lnTo>
                  <a:lnTo>
                    <a:pt x="175" y="826"/>
                  </a:lnTo>
                  <a:lnTo>
                    <a:pt x="175" y="824"/>
                  </a:lnTo>
                  <a:lnTo>
                    <a:pt x="177" y="824"/>
                  </a:lnTo>
                  <a:lnTo>
                    <a:pt x="177" y="822"/>
                  </a:lnTo>
                  <a:lnTo>
                    <a:pt x="179" y="822"/>
                  </a:lnTo>
                  <a:lnTo>
                    <a:pt x="179" y="820"/>
                  </a:lnTo>
                  <a:lnTo>
                    <a:pt x="181" y="820"/>
                  </a:lnTo>
                  <a:lnTo>
                    <a:pt x="181" y="818"/>
                  </a:lnTo>
                  <a:lnTo>
                    <a:pt x="179" y="818"/>
                  </a:lnTo>
                  <a:lnTo>
                    <a:pt x="177" y="818"/>
                  </a:lnTo>
                  <a:lnTo>
                    <a:pt x="177" y="816"/>
                  </a:lnTo>
                  <a:lnTo>
                    <a:pt x="177" y="814"/>
                  </a:lnTo>
                  <a:lnTo>
                    <a:pt x="179" y="814"/>
                  </a:lnTo>
                  <a:lnTo>
                    <a:pt x="179" y="813"/>
                  </a:lnTo>
                  <a:lnTo>
                    <a:pt x="181" y="814"/>
                  </a:lnTo>
                  <a:lnTo>
                    <a:pt x="183" y="814"/>
                  </a:lnTo>
                  <a:lnTo>
                    <a:pt x="185" y="814"/>
                  </a:lnTo>
                  <a:lnTo>
                    <a:pt x="187" y="814"/>
                  </a:lnTo>
                  <a:lnTo>
                    <a:pt x="187" y="813"/>
                  </a:lnTo>
                  <a:lnTo>
                    <a:pt x="189" y="813"/>
                  </a:lnTo>
                  <a:lnTo>
                    <a:pt x="191" y="813"/>
                  </a:lnTo>
                  <a:lnTo>
                    <a:pt x="191" y="811"/>
                  </a:lnTo>
                  <a:lnTo>
                    <a:pt x="189" y="811"/>
                  </a:lnTo>
                  <a:lnTo>
                    <a:pt x="191" y="811"/>
                  </a:lnTo>
                  <a:lnTo>
                    <a:pt x="189" y="811"/>
                  </a:lnTo>
                  <a:lnTo>
                    <a:pt x="189" y="809"/>
                  </a:lnTo>
                  <a:lnTo>
                    <a:pt x="189" y="807"/>
                  </a:lnTo>
                  <a:lnTo>
                    <a:pt x="191" y="807"/>
                  </a:lnTo>
                  <a:lnTo>
                    <a:pt x="192" y="807"/>
                  </a:lnTo>
                  <a:lnTo>
                    <a:pt x="192" y="805"/>
                  </a:lnTo>
                  <a:lnTo>
                    <a:pt x="192" y="807"/>
                  </a:lnTo>
                  <a:lnTo>
                    <a:pt x="191" y="807"/>
                  </a:lnTo>
                  <a:lnTo>
                    <a:pt x="191" y="805"/>
                  </a:lnTo>
                  <a:lnTo>
                    <a:pt x="191" y="807"/>
                  </a:lnTo>
                  <a:lnTo>
                    <a:pt x="189" y="807"/>
                  </a:lnTo>
                  <a:lnTo>
                    <a:pt x="189" y="805"/>
                  </a:lnTo>
                  <a:lnTo>
                    <a:pt x="189" y="807"/>
                  </a:lnTo>
                  <a:lnTo>
                    <a:pt x="189" y="805"/>
                  </a:lnTo>
                  <a:lnTo>
                    <a:pt x="187" y="805"/>
                  </a:lnTo>
                  <a:lnTo>
                    <a:pt x="187" y="803"/>
                  </a:lnTo>
                  <a:lnTo>
                    <a:pt x="185" y="803"/>
                  </a:lnTo>
                  <a:lnTo>
                    <a:pt x="187" y="803"/>
                  </a:lnTo>
                  <a:lnTo>
                    <a:pt x="185" y="803"/>
                  </a:lnTo>
                  <a:lnTo>
                    <a:pt x="185" y="801"/>
                  </a:lnTo>
                  <a:lnTo>
                    <a:pt x="185" y="803"/>
                  </a:lnTo>
                  <a:lnTo>
                    <a:pt x="185" y="805"/>
                  </a:lnTo>
                  <a:lnTo>
                    <a:pt x="187" y="805"/>
                  </a:lnTo>
                  <a:lnTo>
                    <a:pt x="187" y="807"/>
                  </a:lnTo>
                  <a:lnTo>
                    <a:pt x="187" y="809"/>
                  </a:lnTo>
                  <a:lnTo>
                    <a:pt x="187" y="811"/>
                  </a:lnTo>
                  <a:lnTo>
                    <a:pt x="189" y="811"/>
                  </a:lnTo>
                  <a:lnTo>
                    <a:pt x="187" y="811"/>
                  </a:lnTo>
                  <a:lnTo>
                    <a:pt x="187" y="813"/>
                  </a:lnTo>
                  <a:lnTo>
                    <a:pt x="185" y="813"/>
                  </a:lnTo>
                  <a:lnTo>
                    <a:pt x="183" y="813"/>
                  </a:lnTo>
                  <a:lnTo>
                    <a:pt x="181" y="813"/>
                  </a:lnTo>
                  <a:lnTo>
                    <a:pt x="179" y="813"/>
                  </a:lnTo>
                  <a:lnTo>
                    <a:pt x="177" y="813"/>
                  </a:lnTo>
                  <a:lnTo>
                    <a:pt x="177" y="814"/>
                  </a:lnTo>
                  <a:lnTo>
                    <a:pt x="177" y="816"/>
                  </a:lnTo>
                  <a:lnTo>
                    <a:pt x="177" y="818"/>
                  </a:lnTo>
                  <a:lnTo>
                    <a:pt x="177" y="820"/>
                  </a:lnTo>
                  <a:lnTo>
                    <a:pt x="177" y="822"/>
                  </a:lnTo>
                  <a:lnTo>
                    <a:pt x="175" y="822"/>
                  </a:lnTo>
                  <a:lnTo>
                    <a:pt x="175" y="824"/>
                  </a:lnTo>
                  <a:lnTo>
                    <a:pt x="175" y="822"/>
                  </a:lnTo>
                  <a:lnTo>
                    <a:pt x="175" y="824"/>
                  </a:lnTo>
                  <a:lnTo>
                    <a:pt x="173" y="824"/>
                  </a:lnTo>
                  <a:lnTo>
                    <a:pt x="173" y="822"/>
                  </a:lnTo>
                  <a:lnTo>
                    <a:pt x="173" y="820"/>
                  </a:lnTo>
                  <a:lnTo>
                    <a:pt x="173" y="818"/>
                  </a:lnTo>
                  <a:lnTo>
                    <a:pt x="175" y="818"/>
                  </a:lnTo>
                  <a:lnTo>
                    <a:pt x="175" y="816"/>
                  </a:lnTo>
                  <a:lnTo>
                    <a:pt x="173" y="816"/>
                  </a:lnTo>
                  <a:lnTo>
                    <a:pt x="173" y="818"/>
                  </a:lnTo>
                  <a:lnTo>
                    <a:pt x="171" y="818"/>
                  </a:lnTo>
                  <a:lnTo>
                    <a:pt x="171" y="820"/>
                  </a:lnTo>
                  <a:lnTo>
                    <a:pt x="169" y="820"/>
                  </a:lnTo>
                  <a:lnTo>
                    <a:pt x="169" y="822"/>
                  </a:lnTo>
                  <a:lnTo>
                    <a:pt x="168" y="822"/>
                  </a:lnTo>
                  <a:lnTo>
                    <a:pt x="166" y="822"/>
                  </a:lnTo>
                  <a:lnTo>
                    <a:pt x="166" y="820"/>
                  </a:lnTo>
                  <a:lnTo>
                    <a:pt x="164" y="820"/>
                  </a:lnTo>
                  <a:lnTo>
                    <a:pt x="162" y="820"/>
                  </a:lnTo>
                  <a:lnTo>
                    <a:pt x="162" y="822"/>
                  </a:lnTo>
                  <a:lnTo>
                    <a:pt x="160" y="822"/>
                  </a:lnTo>
                  <a:lnTo>
                    <a:pt x="160" y="820"/>
                  </a:lnTo>
                  <a:lnTo>
                    <a:pt x="160" y="822"/>
                  </a:lnTo>
                  <a:lnTo>
                    <a:pt x="160" y="820"/>
                  </a:lnTo>
                  <a:lnTo>
                    <a:pt x="160" y="818"/>
                  </a:lnTo>
                  <a:lnTo>
                    <a:pt x="158" y="818"/>
                  </a:lnTo>
                  <a:lnTo>
                    <a:pt x="160" y="818"/>
                  </a:lnTo>
                  <a:lnTo>
                    <a:pt x="158" y="818"/>
                  </a:lnTo>
                  <a:lnTo>
                    <a:pt x="160" y="818"/>
                  </a:lnTo>
                  <a:lnTo>
                    <a:pt x="158" y="818"/>
                  </a:lnTo>
                  <a:lnTo>
                    <a:pt x="158" y="816"/>
                  </a:lnTo>
                  <a:lnTo>
                    <a:pt x="158" y="818"/>
                  </a:lnTo>
                  <a:lnTo>
                    <a:pt x="156" y="818"/>
                  </a:lnTo>
                  <a:lnTo>
                    <a:pt x="156" y="816"/>
                  </a:lnTo>
                  <a:lnTo>
                    <a:pt x="156" y="814"/>
                  </a:lnTo>
                  <a:lnTo>
                    <a:pt x="154" y="814"/>
                  </a:lnTo>
                  <a:lnTo>
                    <a:pt x="154" y="813"/>
                  </a:lnTo>
                  <a:lnTo>
                    <a:pt x="154" y="811"/>
                  </a:lnTo>
                  <a:lnTo>
                    <a:pt x="154" y="809"/>
                  </a:lnTo>
                  <a:lnTo>
                    <a:pt x="154" y="807"/>
                  </a:lnTo>
                  <a:lnTo>
                    <a:pt x="152" y="807"/>
                  </a:lnTo>
                  <a:lnTo>
                    <a:pt x="152" y="805"/>
                  </a:lnTo>
                  <a:lnTo>
                    <a:pt x="154" y="805"/>
                  </a:lnTo>
                  <a:lnTo>
                    <a:pt x="152" y="805"/>
                  </a:lnTo>
                  <a:lnTo>
                    <a:pt x="152" y="803"/>
                  </a:lnTo>
                  <a:lnTo>
                    <a:pt x="152" y="801"/>
                  </a:lnTo>
                  <a:lnTo>
                    <a:pt x="150" y="801"/>
                  </a:lnTo>
                  <a:lnTo>
                    <a:pt x="152" y="801"/>
                  </a:lnTo>
                  <a:lnTo>
                    <a:pt x="150" y="801"/>
                  </a:lnTo>
                  <a:lnTo>
                    <a:pt x="150" y="799"/>
                  </a:lnTo>
                  <a:lnTo>
                    <a:pt x="150" y="797"/>
                  </a:lnTo>
                  <a:lnTo>
                    <a:pt x="150" y="795"/>
                  </a:lnTo>
                  <a:lnTo>
                    <a:pt x="150" y="793"/>
                  </a:lnTo>
                  <a:lnTo>
                    <a:pt x="150" y="791"/>
                  </a:lnTo>
                  <a:lnTo>
                    <a:pt x="150" y="793"/>
                  </a:lnTo>
                  <a:lnTo>
                    <a:pt x="152" y="793"/>
                  </a:lnTo>
                  <a:lnTo>
                    <a:pt x="152" y="795"/>
                  </a:lnTo>
                  <a:lnTo>
                    <a:pt x="152" y="797"/>
                  </a:lnTo>
                  <a:lnTo>
                    <a:pt x="152" y="799"/>
                  </a:lnTo>
                  <a:lnTo>
                    <a:pt x="152" y="801"/>
                  </a:lnTo>
                  <a:lnTo>
                    <a:pt x="154" y="801"/>
                  </a:lnTo>
                  <a:lnTo>
                    <a:pt x="154" y="799"/>
                  </a:lnTo>
                  <a:lnTo>
                    <a:pt x="154" y="797"/>
                  </a:lnTo>
                  <a:lnTo>
                    <a:pt x="154" y="795"/>
                  </a:lnTo>
                  <a:lnTo>
                    <a:pt x="156" y="795"/>
                  </a:lnTo>
                  <a:lnTo>
                    <a:pt x="158" y="795"/>
                  </a:lnTo>
                  <a:lnTo>
                    <a:pt x="156" y="795"/>
                  </a:lnTo>
                  <a:lnTo>
                    <a:pt x="156" y="793"/>
                  </a:lnTo>
                  <a:lnTo>
                    <a:pt x="154" y="793"/>
                  </a:lnTo>
                  <a:lnTo>
                    <a:pt x="154" y="795"/>
                  </a:lnTo>
                  <a:lnTo>
                    <a:pt x="152" y="795"/>
                  </a:lnTo>
                  <a:lnTo>
                    <a:pt x="154" y="795"/>
                  </a:lnTo>
                  <a:lnTo>
                    <a:pt x="152" y="795"/>
                  </a:lnTo>
                  <a:lnTo>
                    <a:pt x="154" y="795"/>
                  </a:lnTo>
                  <a:lnTo>
                    <a:pt x="152" y="795"/>
                  </a:lnTo>
                  <a:lnTo>
                    <a:pt x="152" y="793"/>
                  </a:lnTo>
                  <a:lnTo>
                    <a:pt x="152" y="791"/>
                  </a:lnTo>
                  <a:lnTo>
                    <a:pt x="152" y="793"/>
                  </a:lnTo>
                  <a:lnTo>
                    <a:pt x="154" y="793"/>
                  </a:lnTo>
                  <a:lnTo>
                    <a:pt x="156" y="793"/>
                  </a:lnTo>
                  <a:lnTo>
                    <a:pt x="158" y="793"/>
                  </a:lnTo>
                  <a:lnTo>
                    <a:pt x="158" y="791"/>
                  </a:lnTo>
                  <a:lnTo>
                    <a:pt x="156" y="791"/>
                  </a:lnTo>
                  <a:lnTo>
                    <a:pt x="158" y="791"/>
                  </a:lnTo>
                  <a:lnTo>
                    <a:pt x="160" y="791"/>
                  </a:lnTo>
                  <a:lnTo>
                    <a:pt x="158" y="791"/>
                  </a:lnTo>
                  <a:lnTo>
                    <a:pt x="160" y="791"/>
                  </a:lnTo>
                  <a:lnTo>
                    <a:pt x="162" y="791"/>
                  </a:lnTo>
                  <a:lnTo>
                    <a:pt x="162" y="789"/>
                  </a:lnTo>
                  <a:lnTo>
                    <a:pt x="164" y="789"/>
                  </a:lnTo>
                  <a:lnTo>
                    <a:pt x="162" y="789"/>
                  </a:lnTo>
                  <a:lnTo>
                    <a:pt x="164" y="789"/>
                  </a:lnTo>
                  <a:lnTo>
                    <a:pt x="164" y="788"/>
                  </a:lnTo>
                  <a:lnTo>
                    <a:pt x="166" y="788"/>
                  </a:lnTo>
                  <a:lnTo>
                    <a:pt x="164" y="788"/>
                  </a:lnTo>
                  <a:lnTo>
                    <a:pt x="164" y="786"/>
                  </a:lnTo>
                  <a:lnTo>
                    <a:pt x="166" y="786"/>
                  </a:lnTo>
                  <a:lnTo>
                    <a:pt x="166" y="784"/>
                  </a:lnTo>
                  <a:lnTo>
                    <a:pt x="164" y="784"/>
                  </a:lnTo>
                  <a:lnTo>
                    <a:pt x="166" y="784"/>
                  </a:lnTo>
                  <a:lnTo>
                    <a:pt x="164" y="784"/>
                  </a:lnTo>
                  <a:lnTo>
                    <a:pt x="164" y="782"/>
                  </a:lnTo>
                  <a:lnTo>
                    <a:pt x="164" y="780"/>
                  </a:lnTo>
                  <a:lnTo>
                    <a:pt x="162" y="780"/>
                  </a:lnTo>
                  <a:lnTo>
                    <a:pt x="164" y="780"/>
                  </a:lnTo>
                  <a:lnTo>
                    <a:pt x="166" y="780"/>
                  </a:lnTo>
                  <a:lnTo>
                    <a:pt x="166" y="778"/>
                  </a:lnTo>
                  <a:lnTo>
                    <a:pt x="166" y="780"/>
                  </a:lnTo>
                  <a:lnTo>
                    <a:pt x="166" y="778"/>
                  </a:lnTo>
                  <a:lnTo>
                    <a:pt x="168" y="778"/>
                  </a:lnTo>
                  <a:lnTo>
                    <a:pt x="169" y="778"/>
                  </a:lnTo>
                  <a:lnTo>
                    <a:pt x="169" y="780"/>
                  </a:lnTo>
                  <a:lnTo>
                    <a:pt x="171" y="780"/>
                  </a:lnTo>
                  <a:lnTo>
                    <a:pt x="173" y="780"/>
                  </a:lnTo>
                  <a:lnTo>
                    <a:pt x="175" y="780"/>
                  </a:lnTo>
                  <a:lnTo>
                    <a:pt x="177" y="780"/>
                  </a:lnTo>
                  <a:lnTo>
                    <a:pt x="179" y="780"/>
                  </a:lnTo>
                  <a:lnTo>
                    <a:pt x="179" y="778"/>
                  </a:lnTo>
                  <a:lnTo>
                    <a:pt x="181" y="778"/>
                  </a:lnTo>
                  <a:lnTo>
                    <a:pt x="179" y="778"/>
                  </a:lnTo>
                  <a:lnTo>
                    <a:pt x="177" y="778"/>
                  </a:lnTo>
                  <a:lnTo>
                    <a:pt x="175" y="778"/>
                  </a:lnTo>
                  <a:lnTo>
                    <a:pt x="173" y="778"/>
                  </a:lnTo>
                  <a:lnTo>
                    <a:pt x="171" y="778"/>
                  </a:lnTo>
                  <a:lnTo>
                    <a:pt x="169" y="778"/>
                  </a:lnTo>
                  <a:lnTo>
                    <a:pt x="169" y="776"/>
                  </a:lnTo>
                  <a:lnTo>
                    <a:pt x="168" y="776"/>
                  </a:lnTo>
                  <a:lnTo>
                    <a:pt x="166" y="776"/>
                  </a:lnTo>
                  <a:lnTo>
                    <a:pt x="166" y="778"/>
                  </a:lnTo>
                  <a:lnTo>
                    <a:pt x="164" y="778"/>
                  </a:lnTo>
                  <a:lnTo>
                    <a:pt x="162" y="778"/>
                  </a:lnTo>
                  <a:lnTo>
                    <a:pt x="160" y="778"/>
                  </a:lnTo>
                  <a:lnTo>
                    <a:pt x="160" y="780"/>
                  </a:lnTo>
                  <a:lnTo>
                    <a:pt x="160" y="778"/>
                  </a:lnTo>
                  <a:lnTo>
                    <a:pt x="160" y="780"/>
                  </a:lnTo>
                  <a:lnTo>
                    <a:pt x="158" y="780"/>
                  </a:lnTo>
                  <a:lnTo>
                    <a:pt x="158" y="778"/>
                  </a:lnTo>
                  <a:lnTo>
                    <a:pt x="156" y="778"/>
                  </a:lnTo>
                  <a:lnTo>
                    <a:pt x="156" y="776"/>
                  </a:lnTo>
                  <a:lnTo>
                    <a:pt x="154" y="776"/>
                  </a:lnTo>
                  <a:lnTo>
                    <a:pt x="154" y="774"/>
                  </a:lnTo>
                  <a:lnTo>
                    <a:pt x="156" y="774"/>
                  </a:lnTo>
                  <a:lnTo>
                    <a:pt x="156" y="772"/>
                  </a:lnTo>
                  <a:lnTo>
                    <a:pt x="158" y="772"/>
                  </a:lnTo>
                  <a:lnTo>
                    <a:pt x="158" y="770"/>
                  </a:lnTo>
                  <a:lnTo>
                    <a:pt x="158" y="768"/>
                  </a:lnTo>
                  <a:lnTo>
                    <a:pt x="156" y="768"/>
                  </a:lnTo>
                  <a:lnTo>
                    <a:pt x="156" y="770"/>
                  </a:lnTo>
                  <a:lnTo>
                    <a:pt x="156" y="772"/>
                  </a:lnTo>
                  <a:lnTo>
                    <a:pt x="154" y="772"/>
                  </a:lnTo>
                  <a:lnTo>
                    <a:pt x="154" y="774"/>
                  </a:lnTo>
                  <a:lnTo>
                    <a:pt x="152" y="774"/>
                  </a:lnTo>
                  <a:lnTo>
                    <a:pt x="152" y="772"/>
                  </a:lnTo>
                  <a:lnTo>
                    <a:pt x="152" y="774"/>
                  </a:lnTo>
                  <a:lnTo>
                    <a:pt x="150" y="774"/>
                  </a:lnTo>
                  <a:lnTo>
                    <a:pt x="150" y="772"/>
                  </a:lnTo>
                  <a:lnTo>
                    <a:pt x="152" y="772"/>
                  </a:lnTo>
                  <a:lnTo>
                    <a:pt x="152" y="770"/>
                  </a:lnTo>
                  <a:lnTo>
                    <a:pt x="154" y="770"/>
                  </a:lnTo>
                  <a:lnTo>
                    <a:pt x="154" y="768"/>
                  </a:lnTo>
                  <a:lnTo>
                    <a:pt x="154" y="766"/>
                  </a:lnTo>
                  <a:lnTo>
                    <a:pt x="156" y="766"/>
                  </a:lnTo>
                  <a:lnTo>
                    <a:pt x="156" y="765"/>
                  </a:lnTo>
                  <a:lnTo>
                    <a:pt x="156" y="766"/>
                  </a:lnTo>
                  <a:lnTo>
                    <a:pt x="158" y="766"/>
                  </a:lnTo>
                  <a:lnTo>
                    <a:pt x="160" y="766"/>
                  </a:lnTo>
                  <a:lnTo>
                    <a:pt x="160" y="765"/>
                  </a:lnTo>
                  <a:lnTo>
                    <a:pt x="162" y="765"/>
                  </a:lnTo>
                  <a:lnTo>
                    <a:pt x="162" y="763"/>
                  </a:lnTo>
                  <a:lnTo>
                    <a:pt x="162" y="765"/>
                  </a:lnTo>
                  <a:lnTo>
                    <a:pt x="164" y="765"/>
                  </a:lnTo>
                  <a:lnTo>
                    <a:pt x="166" y="765"/>
                  </a:lnTo>
                  <a:lnTo>
                    <a:pt x="166" y="763"/>
                  </a:lnTo>
                  <a:lnTo>
                    <a:pt x="168" y="763"/>
                  </a:lnTo>
                  <a:lnTo>
                    <a:pt x="168" y="761"/>
                  </a:lnTo>
                  <a:lnTo>
                    <a:pt x="168" y="759"/>
                  </a:lnTo>
                  <a:lnTo>
                    <a:pt x="169" y="759"/>
                  </a:lnTo>
                  <a:lnTo>
                    <a:pt x="169" y="757"/>
                  </a:lnTo>
                  <a:lnTo>
                    <a:pt x="171" y="757"/>
                  </a:lnTo>
                  <a:lnTo>
                    <a:pt x="171" y="755"/>
                  </a:lnTo>
                  <a:lnTo>
                    <a:pt x="171" y="753"/>
                  </a:lnTo>
                  <a:lnTo>
                    <a:pt x="171" y="751"/>
                  </a:lnTo>
                  <a:lnTo>
                    <a:pt x="173" y="751"/>
                  </a:lnTo>
                  <a:lnTo>
                    <a:pt x="173" y="749"/>
                  </a:lnTo>
                  <a:lnTo>
                    <a:pt x="175" y="749"/>
                  </a:lnTo>
                  <a:lnTo>
                    <a:pt x="177" y="749"/>
                  </a:lnTo>
                  <a:lnTo>
                    <a:pt x="177" y="747"/>
                  </a:lnTo>
                  <a:lnTo>
                    <a:pt x="177" y="749"/>
                  </a:lnTo>
                  <a:lnTo>
                    <a:pt x="177" y="747"/>
                  </a:lnTo>
                  <a:lnTo>
                    <a:pt x="179" y="747"/>
                  </a:lnTo>
                  <a:lnTo>
                    <a:pt x="179" y="745"/>
                  </a:lnTo>
                  <a:lnTo>
                    <a:pt x="177" y="745"/>
                  </a:lnTo>
                  <a:lnTo>
                    <a:pt x="175" y="747"/>
                  </a:lnTo>
                  <a:lnTo>
                    <a:pt x="173" y="747"/>
                  </a:lnTo>
                  <a:lnTo>
                    <a:pt x="173" y="749"/>
                  </a:lnTo>
                  <a:lnTo>
                    <a:pt x="171" y="749"/>
                  </a:lnTo>
                  <a:lnTo>
                    <a:pt x="171" y="747"/>
                  </a:lnTo>
                  <a:lnTo>
                    <a:pt x="171" y="749"/>
                  </a:lnTo>
                  <a:lnTo>
                    <a:pt x="171" y="747"/>
                  </a:lnTo>
                  <a:lnTo>
                    <a:pt x="169" y="747"/>
                  </a:lnTo>
                  <a:lnTo>
                    <a:pt x="169" y="749"/>
                  </a:lnTo>
                  <a:lnTo>
                    <a:pt x="168" y="749"/>
                  </a:lnTo>
                  <a:lnTo>
                    <a:pt x="169" y="749"/>
                  </a:lnTo>
                  <a:lnTo>
                    <a:pt x="169" y="751"/>
                  </a:lnTo>
                  <a:lnTo>
                    <a:pt x="168" y="751"/>
                  </a:lnTo>
                  <a:lnTo>
                    <a:pt x="168" y="753"/>
                  </a:lnTo>
                  <a:lnTo>
                    <a:pt x="169" y="753"/>
                  </a:lnTo>
                  <a:lnTo>
                    <a:pt x="169" y="755"/>
                  </a:lnTo>
                  <a:lnTo>
                    <a:pt x="168" y="755"/>
                  </a:lnTo>
                  <a:lnTo>
                    <a:pt x="168" y="757"/>
                  </a:lnTo>
                  <a:lnTo>
                    <a:pt x="166" y="757"/>
                  </a:lnTo>
                  <a:lnTo>
                    <a:pt x="166" y="759"/>
                  </a:lnTo>
                  <a:lnTo>
                    <a:pt x="166" y="761"/>
                  </a:lnTo>
                  <a:lnTo>
                    <a:pt x="164" y="761"/>
                  </a:lnTo>
                  <a:lnTo>
                    <a:pt x="164" y="763"/>
                  </a:lnTo>
                  <a:lnTo>
                    <a:pt x="164" y="761"/>
                  </a:lnTo>
                  <a:lnTo>
                    <a:pt x="162" y="761"/>
                  </a:lnTo>
                  <a:lnTo>
                    <a:pt x="162" y="763"/>
                  </a:lnTo>
                  <a:lnTo>
                    <a:pt x="160" y="763"/>
                  </a:lnTo>
                  <a:lnTo>
                    <a:pt x="158" y="763"/>
                  </a:lnTo>
                  <a:lnTo>
                    <a:pt x="158" y="765"/>
                  </a:lnTo>
                  <a:lnTo>
                    <a:pt x="158" y="763"/>
                  </a:lnTo>
                  <a:lnTo>
                    <a:pt x="158" y="765"/>
                  </a:lnTo>
                  <a:lnTo>
                    <a:pt x="158" y="763"/>
                  </a:lnTo>
                  <a:lnTo>
                    <a:pt x="156" y="763"/>
                  </a:lnTo>
                  <a:lnTo>
                    <a:pt x="154" y="763"/>
                  </a:lnTo>
                  <a:lnTo>
                    <a:pt x="154" y="765"/>
                  </a:lnTo>
                  <a:lnTo>
                    <a:pt x="154" y="766"/>
                  </a:lnTo>
                  <a:lnTo>
                    <a:pt x="152" y="766"/>
                  </a:lnTo>
                  <a:lnTo>
                    <a:pt x="150" y="766"/>
                  </a:lnTo>
                  <a:lnTo>
                    <a:pt x="148" y="766"/>
                  </a:lnTo>
                  <a:lnTo>
                    <a:pt x="148" y="765"/>
                  </a:lnTo>
                  <a:lnTo>
                    <a:pt x="148" y="763"/>
                  </a:lnTo>
                  <a:lnTo>
                    <a:pt x="148" y="761"/>
                  </a:lnTo>
                  <a:lnTo>
                    <a:pt x="150" y="761"/>
                  </a:lnTo>
                  <a:lnTo>
                    <a:pt x="148" y="761"/>
                  </a:lnTo>
                  <a:lnTo>
                    <a:pt x="146" y="761"/>
                  </a:lnTo>
                  <a:lnTo>
                    <a:pt x="146" y="763"/>
                  </a:lnTo>
                  <a:lnTo>
                    <a:pt x="146" y="761"/>
                  </a:lnTo>
                  <a:lnTo>
                    <a:pt x="146" y="759"/>
                  </a:lnTo>
                  <a:lnTo>
                    <a:pt x="146" y="757"/>
                  </a:lnTo>
                  <a:lnTo>
                    <a:pt x="148" y="757"/>
                  </a:lnTo>
                  <a:lnTo>
                    <a:pt x="148" y="755"/>
                  </a:lnTo>
                  <a:lnTo>
                    <a:pt x="146" y="755"/>
                  </a:lnTo>
                  <a:lnTo>
                    <a:pt x="146" y="757"/>
                  </a:lnTo>
                  <a:lnTo>
                    <a:pt x="146" y="755"/>
                  </a:lnTo>
                  <a:lnTo>
                    <a:pt x="146" y="757"/>
                  </a:lnTo>
                  <a:lnTo>
                    <a:pt x="144" y="757"/>
                  </a:lnTo>
                  <a:lnTo>
                    <a:pt x="144" y="759"/>
                  </a:lnTo>
                  <a:lnTo>
                    <a:pt x="143" y="759"/>
                  </a:lnTo>
                  <a:lnTo>
                    <a:pt x="141" y="759"/>
                  </a:lnTo>
                  <a:lnTo>
                    <a:pt x="139" y="759"/>
                  </a:lnTo>
                  <a:lnTo>
                    <a:pt x="141" y="759"/>
                  </a:lnTo>
                  <a:lnTo>
                    <a:pt x="139" y="759"/>
                  </a:lnTo>
                  <a:lnTo>
                    <a:pt x="141" y="759"/>
                  </a:lnTo>
                  <a:lnTo>
                    <a:pt x="139" y="759"/>
                  </a:lnTo>
                  <a:lnTo>
                    <a:pt x="139" y="757"/>
                  </a:lnTo>
                  <a:lnTo>
                    <a:pt x="137" y="757"/>
                  </a:lnTo>
                  <a:lnTo>
                    <a:pt x="137" y="755"/>
                  </a:lnTo>
                  <a:lnTo>
                    <a:pt x="139" y="755"/>
                  </a:lnTo>
                  <a:lnTo>
                    <a:pt x="139" y="753"/>
                  </a:lnTo>
                  <a:lnTo>
                    <a:pt x="141" y="753"/>
                  </a:lnTo>
                  <a:lnTo>
                    <a:pt x="143" y="753"/>
                  </a:lnTo>
                  <a:lnTo>
                    <a:pt x="143" y="751"/>
                  </a:lnTo>
                  <a:lnTo>
                    <a:pt x="143" y="749"/>
                  </a:lnTo>
                  <a:lnTo>
                    <a:pt x="143" y="751"/>
                  </a:lnTo>
                  <a:lnTo>
                    <a:pt x="143" y="749"/>
                  </a:lnTo>
                  <a:lnTo>
                    <a:pt x="144" y="749"/>
                  </a:lnTo>
                  <a:lnTo>
                    <a:pt x="144" y="747"/>
                  </a:lnTo>
                  <a:lnTo>
                    <a:pt x="146" y="747"/>
                  </a:lnTo>
                  <a:lnTo>
                    <a:pt x="146" y="745"/>
                  </a:lnTo>
                  <a:lnTo>
                    <a:pt x="146" y="747"/>
                  </a:lnTo>
                  <a:lnTo>
                    <a:pt x="148" y="747"/>
                  </a:lnTo>
                  <a:lnTo>
                    <a:pt x="148" y="745"/>
                  </a:lnTo>
                  <a:lnTo>
                    <a:pt x="150" y="745"/>
                  </a:lnTo>
                  <a:lnTo>
                    <a:pt x="152" y="745"/>
                  </a:lnTo>
                  <a:lnTo>
                    <a:pt x="150" y="745"/>
                  </a:lnTo>
                  <a:lnTo>
                    <a:pt x="150" y="743"/>
                  </a:lnTo>
                  <a:lnTo>
                    <a:pt x="148" y="743"/>
                  </a:lnTo>
                  <a:lnTo>
                    <a:pt x="148" y="745"/>
                  </a:lnTo>
                  <a:lnTo>
                    <a:pt x="146" y="745"/>
                  </a:lnTo>
                  <a:lnTo>
                    <a:pt x="144" y="745"/>
                  </a:lnTo>
                  <a:lnTo>
                    <a:pt x="144" y="747"/>
                  </a:lnTo>
                  <a:lnTo>
                    <a:pt x="143" y="747"/>
                  </a:lnTo>
                  <a:lnTo>
                    <a:pt x="143" y="749"/>
                  </a:lnTo>
                  <a:lnTo>
                    <a:pt x="141" y="749"/>
                  </a:lnTo>
                  <a:lnTo>
                    <a:pt x="141" y="751"/>
                  </a:lnTo>
                  <a:lnTo>
                    <a:pt x="139" y="753"/>
                  </a:lnTo>
                  <a:lnTo>
                    <a:pt x="137" y="753"/>
                  </a:lnTo>
                  <a:lnTo>
                    <a:pt x="139" y="753"/>
                  </a:lnTo>
                  <a:lnTo>
                    <a:pt x="137" y="753"/>
                  </a:lnTo>
                  <a:lnTo>
                    <a:pt x="139" y="753"/>
                  </a:lnTo>
                  <a:lnTo>
                    <a:pt x="139" y="755"/>
                  </a:lnTo>
                  <a:lnTo>
                    <a:pt x="137" y="755"/>
                  </a:lnTo>
                  <a:lnTo>
                    <a:pt x="135" y="755"/>
                  </a:lnTo>
                  <a:lnTo>
                    <a:pt x="135" y="757"/>
                  </a:lnTo>
                  <a:lnTo>
                    <a:pt x="135" y="755"/>
                  </a:lnTo>
                  <a:lnTo>
                    <a:pt x="133" y="755"/>
                  </a:lnTo>
                  <a:lnTo>
                    <a:pt x="133" y="757"/>
                  </a:lnTo>
                  <a:lnTo>
                    <a:pt x="133" y="755"/>
                  </a:lnTo>
                  <a:lnTo>
                    <a:pt x="131" y="755"/>
                  </a:lnTo>
                  <a:lnTo>
                    <a:pt x="131" y="753"/>
                  </a:lnTo>
                  <a:lnTo>
                    <a:pt x="131" y="751"/>
                  </a:lnTo>
                  <a:lnTo>
                    <a:pt x="133" y="751"/>
                  </a:lnTo>
                  <a:lnTo>
                    <a:pt x="135" y="751"/>
                  </a:lnTo>
                  <a:lnTo>
                    <a:pt x="133" y="751"/>
                  </a:lnTo>
                  <a:lnTo>
                    <a:pt x="131" y="751"/>
                  </a:lnTo>
                  <a:lnTo>
                    <a:pt x="131" y="749"/>
                  </a:lnTo>
                  <a:lnTo>
                    <a:pt x="129" y="749"/>
                  </a:lnTo>
                  <a:lnTo>
                    <a:pt x="131" y="749"/>
                  </a:lnTo>
                  <a:lnTo>
                    <a:pt x="133" y="749"/>
                  </a:lnTo>
                  <a:lnTo>
                    <a:pt x="135" y="749"/>
                  </a:lnTo>
                  <a:lnTo>
                    <a:pt x="133" y="749"/>
                  </a:lnTo>
                  <a:lnTo>
                    <a:pt x="133" y="747"/>
                  </a:lnTo>
                  <a:lnTo>
                    <a:pt x="131" y="747"/>
                  </a:lnTo>
                  <a:lnTo>
                    <a:pt x="129" y="747"/>
                  </a:lnTo>
                  <a:lnTo>
                    <a:pt x="129" y="749"/>
                  </a:lnTo>
                  <a:lnTo>
                    <a:pt x="129" y="747"/>
                  </a:lnTo>
                  <a:lnTo>
                    <a:pt x="127" y="747"/>
                  </a:lnTo>
                  <a:lnTo>
                    <a:pt x="125" y="747"/>
                  </a:lnTo>
                  <a:lnTo>
                    <a:pt x="127" y="747"/>
                  </a:lnTo>
                  <a:lnTo>
                    <a:pt x="127" y="749"/>
                  </a:lnTo>
                  <a:lnTo>
                    <a:pt x="125" y="749"/>
                  </a:lnTo>
                  <a:lnTo>
                    <a:pt x="125" y="747"/>
                  </a:lnTo>
                  <a:lnTo>
                    <a:pt x="123" y="747"/>
                  </a:lnTo>
                  <a:lnTo>
                    <a:pt x="123" y="745"/>
                  </a:lnTo>
                  <a:lnTo>
                    <a:pt x="125" y="745"/>
                  </a:lnTo>
                  <a:lnTo>
                    <a:pt x="123" y="745"/>
                  </a:lnTo>
                  <a:lnTo>
                    <a:pt x="121" y="745"/>
                  </a:lnTo>
                  <a:lnTo>
                    <a:pt x="121" y="743"/>
                  </a:lnTo>
                  <a:lnTo>
                    <a:pt x="123" y="743"/>
                  </a:lnTo>
                  <a:lnTo>
                    <a:pt x="125" y="743"/>
                  </a:lnTo>
                  <a:lnTo>
                    <a:pt x="125" y="745"/>
                  </a:lnTo>
                  <a:lnTo>
                    <a:pt x="125" y="743"/>
                  </a:lnTo>
                  <a:lnTo>
                    <a:pt x="127" y="743"/>
                  </a:lnTo>
                  <a:lnTo>
                    <a:pt x="129" y="743"/>
                  </a:lnTo>
                  <a:lnTo>
                    <a:pt x="129" y="745"/>
                  </a:lnTo>
                  <a:lnTo>
                    <a:pt x="129" y="743"/>
                  </a:lnTo>
                  <a:lnTo>
                    <a:pt x="127" y="743"/>
                  </a:lnTo>
                  <a:lnTo>
                    <a:pt x="125" y="743"/>
                  </a:lnTo>
                  <a:lnTo>
                    <a:pt x="123" y="743"/>
                  </a:lnTo>
                  <a:lnTo>
                    <a:pt x="121" y="743"/>
                  </a:lnTo>
                  <a:lnTo>
                    <a:pt x="120" y="743"/>
                  </a:lnTo>
                  <a:lnTo>
                    <a:pt x="118" y="743"/>
                  </a:lnTo>
                  <a:lnTo>
                    <a:pt x="118" y="741"/>
                  </a:lnTo>
                  <a:lnTo>
                    <a:pt x="116" y="741"/>
                  </a:lnTo>
                  <a:lnTo>
                    <a:pt x="116" y="740"/>
                  </a:lnTo>
                  <a:lnTo>
                    <a:pt x="116" y="738"/>
                  </a:lnTo>
                  <a:lnTo>
                    <a:pt x="114" y="738"/>
                  </a:lnTo>
                  <a:lnTo>
                    <a:pt x="116" y="738"/>
                  </a:lnTo>
                  <a:lnTo>
                    <a:pt x="114" y="738"/>
                  </a:lnTo>
                  <a:lnTo>
                    <a:pt x="116" y="738"/>
                  </a:lnTo>
                  <a:lnTo>
                    <a:pt x="118" y="738"/>
                  </a:lnTo>
                  <a:lnTo>
                    <a:pt x="118" y="740"/>
                  </a:lnTo>
                  <a:lnTo>
                    <a:pt x="118" y="741"/>
                  </a:lnTo>
                  <a:lnTo>
                    <a:pt x="118" y="740"/>
                  </a:lnTo>
                  <a:lnTo>
                    <a:pt x="120" y="740"/>
                  </a:lnTo>
                  <a:lnTo>
                    <a:pt x="120" y="738"/>
                  </a:lnTo>
                  <a:lnTo>
                    <a:pt x="121" y="738"/>
                  </a:lnTo>
                  <a:lnTo>
                    <a:pt x="123" y="738"/>
                  </a:lnTo>
                  <a:lnTo>
                    <a:pt x="125" y="738"/>
                  </a:lnTo>
                  <a:lnTo>
                    <a:pt x="127" y="738"/>
                  </a:lnTo>
                  <a:lnTo>
                    <a:pt x="127" y="740"/>
                  </a:lnTo>
                  <a:lnTo>
                    <a:pt x="129" y="740"/>
                  </a:lnTo>
                  <a:lnTo>
                    <a:pt x="131" y="740"/>
                  </a:lnTo>
                  <a:lnTo>
                    <a:pt x="129" y="738"/>
                  </a:lnTo>
                  <a:lnTo>
                    <a:pt x="127" y="738"/>
                  </a:lnTo>
                  <a:lnTo>
                    <a:pt x="125" y="738"/>
                  </a:lnTo>
                  <a:lnTo>
                    <a:pt x="123" y="738"/>
                  </a:lnTo>
                  <a:lnTo>
                    <a:pt x="121" y="738"/>
                  </a:lnTo>
                  <a:lnTo>
                    <a:pt x="120" y="738"/>
                  </a:lnTo>
                  <a:lnTo>
                    <a:pt x="120" y="736"/>
                  </a:lnTo>
                  <a:lnTo>
                    <a:pt x="118" y="736"/>
                  </a:lnTo>
                  <a:lnTo>
                    <a:pt x="118" y="734"/>
                  </a:lnTo>
                  <a:lnTo>
                    <a:pt x="120" y="734"/>
                  </a:lnTo>
                  <a:lnTo>
                    <a:pt x="118" y="734"/>
                  </a:lnTo>
                  <a:lnTo>
                    <a:pt x="118" y="732"/>
                  </a:lnTo>
                  <a:lnTo>
                    <a:pt x="120" y="732"/>
                  </a:lnTo>
                  <a:lnTo>
                    <a:pt x="120" y="734"/>
                  </a:lnTo>
                  <a:lnTo>
                    <a:pt x="121" y="734"/>
                  </a:lnTo>
                  <a:lnTo>
                    <a:pt x="123" y="734"/>
                  </a:lnTo>
                  <a:lnTo>
                    <a:pt x="121" y="734"/>
                  </a:lnTo>
                  <a:lnTo>
                    <a:pt x="123" y="734"/>
                  </a:lnTo>
                  <a:lnTo>
                    <a:pt x="123" y="736"/>
                  </a:lnTo>
                  <a:lnTo>
                    <a:pt x="123" y="734"/>
                  </a:lnTo>
                  <a:lnTo>
                    <a:pt x="123" y="736"/>
                  </a:lnTo>
                  <a:lnTo>
                    <a:pt x="125" y="736"/>
                  </a:lnTo>
                  <a:lnTo>
                    <a:pt x="127" y="736"/>
                  </a:lnTo>
                  <a:lnTo>
                    <a:pt x="129" y="736"/>
                  </a:lnTo>
                  <a:lnTo>
                    <a:pt x="129" y="738"/>
                  </a:lnTo>
                  <a:lnTo>
                    <a:pt x="131" y="738"/>
                  </a:lnTo>
                  <a:lnTo>
                    <a:pt x="133" y="738"/>
                  </a:lnTo>
                  <a:lnTo>
                    <a:pt x="133" y="740"/>
                  </a:lnTo>
                  <a:lnTo>
                    <a:pt x="135" y="740"/>
                  </a:lnTo>
                  <a:lnTo>
                    <a:pt x="135" y="738"/>
                  </a:lnTo>
                  <a:lnTo>
                    <a:pt x="135" y="740"/>
                  </a:lnTo>
                  <a:lnTo>
                    <a:pt x="137" y="740"/>
                  </a:lnTo>
                  <a:lnTo>
                    <a:pt x="137" y="741"/>
                  </a:lnTo>
                  <a:lnTo>
                    <a:pt x="139" y="741"/>
                  </a:lnTo>
                  <a:lnTo>
                    <a:pt x="139" y="740"/>
                  </a:lnTo>
                  <a:lnTo>
                    <a:pt x="139" y="741"/>
                  </a:lnTo>
                  <a:lnTo>
                    <a:pt x="141" y="741"/>
                  </a:lnTo>
                  <a:lnTo>
                    <a:pt x="141" y="740"/>
                  </a:lnTo>
                  <a:lnTo>
                    <a:pt x="143" y="740"/>
                  </a:lnTo>
                  <a:lnTo>
                    <a:pt x="143" y="738"/>
                  </a:lnTo>
                  <a:lnTo>
                    <a:pt x="144" y="738"/>
                  </a:lnTo>
                  <a:lnTo>
                    <a:pt x="144" y="740"/>
                  </a:lnTo>
                  <a:lnTo>
                    <a:pt x="146" y="740"/>
                  </a:lnTo>
                  <a:lnTo>
                    <a:pt x="146" y="738"/>
                  </a:lnTo>
                  <a:lnTo>
                    <a:pt x="148" y="738"/>
                  </a:lnTo>
                  <a:lnTo>
                    <a:pt x="146" y="738"/>
                  </a:lnTo>
                  <a:lnTo>
                    <a:pt x="148" y="738"/>
                  </a:lnTo>
                  <a:lnTo>
                    <a:pt x="146" y="736"/>
                  </a:lnTo>
                  <a:lnTo>
                    <a:pt x="148" y="736"/>
                  </a:lnTo>
                  <a:lnTo>
                    <a:pt x="146" y="736"/>
                  </a:lnTo>
                  <a:lnTo>
                    <a:pt x="148" y="736"/>
                  </a:lnTo>
                  <a:lnTo>
                    <a:pt x="146" y="736"/>
                  </a:lnTo>
                  <a:lnTo>
                    <a:pt x="148" y="736"/>
                  </a:lnTo>
                  <a:lnTo>
                    <a:pt x="146" y="736"/>
                  </a:lnTo>
                  <a:lnTo>
                    <a:pt x="146" y="734"/>
                  </a:lnTo>
                  <a:lnTo>
                    <a:pt x="148" y="734"/>
                  </a:lnTo>
                  <a:lnTo>
                    <a:pt x="148" y="732"/>
                  </a:lnTo>
                  <a:lnTo>
                    <a:pt x="148" y="734"/>
                  </a:lnTo>
                  <a:lnTo>
                    <a:pt x="150" y="734"/>
                  </a:lnTo>
                  <a:lnTo>
                    <a:pt x="152" y="734"/>
                  </a:lnTo>
                  <a:lnTo>
                    <a:pt x="152" y="732"/>
                  </a:lnTo>
                  <a:lnTo>
                    <a:pt x="154" y="732"/>
                  </a:lnTo>
                  <a:lnTo>
                    <a:pt x="156" y="732"/>
                  </a:lnTo>
                  <a:lnTo>
                    <a:pt x="156" y="730"/>
                  </a:lnTo>
                  <a:lnTo>
                    <a:pt x="154" y="730"/>
                  </a:lnTo>
                  <a:lnTo>
                    <a:pt x="154" y="728"/>
                  </a:lnTo>
                  <a:lnTo>
                    <a:pt x="156" y="728"/>
                  </a:lnTo>
                  <a:lnTo>
                    <a:pt x="156" y="726"/>
                  </a:lnTo>
                  <a:lnTo>
                    <a:pt x="158" y="726"/>
                  </a:lnTo>
                  <a:lnTo>
                    <a:pt x="158" y="724"/>
                  </a:lnTo>
                  <a:lnTo>
                    <a:pt x="156" y="722"/>
                  </a:lnTo>
                  <a:lnTo>
                    <a:pt x="158" y="722"/>
                  </a:lnTo>
                  <a:lnTo>
                    <a:pt x="156" y="722"/>
                  </a:lnTo>
                  <a:lnTo>
                    <a:pt x="158" y="722"/>
                  </a:lnTo>
                  <a:lnTo>
                    <a:pt x="156" y="722"/>
                  </a:lnTo>
                  <a:lnTo>
                    <a:pt x="158" y="722"/>
                  </a:lnTo>
                  <a:lnTo>
                    <a:pt x="156" y="722"/>
                  </a:lnTo>
                  <a:lnTo>
                    <a:pt x="158" y="722"/>
                  </a:lnTo>
                  <a:lnTo>
                    <a:pt x="156" y="722"/>
                  </a:lnTo>
                  <a:lnTo>
                    <a:pt x="156" y="720"/>
                  </a:lnTo>
                  <a:lnTo>
                    <a:pt x="156" y="722"/>
                  </a:lnTo>
                  <a:lnTo>
                    <a:pt x="156" y="720"/>
                  </a:lnTo>
                  <a:lnTo>
                    <a:pt x="154" y="720"/>
                  </a:lnTo>
                  <a:lnTo>
                    <a:pt x="154" y="722"/>
                  </a:lnTo>
                  <a:lnTo>
                    <a:pt x="154" y="724"/>
                  </a:lnTo>
                  <a:lnTo>
                    <a:pt x="154" y="726"/>
                  </a:lnTo>
                  <a:lnTo>
                    <a:pt x="154" y="728"/>
                  </a:lnTo>
                  <a:lnTo>
                    <a:pt x="152" y="728"/>
                  </a:lnTo>
                  <a:lnTo>
                    <a:pt x="152" y="730"/>
                  </a:lnTo>
                  <a:lnTo>
                    <a:pt x="154" y="730"/>
                  </a:lnTo>
                  <a:lnTo>
                    <a:pt x="154" y="732"/>
                  </a:lnTo>
                  <a:lnTo>
                    <a:pt x="152" y="732"/>
                  </a:lnTo>
                  <a:lnTo>
                    <a:pt x="150" y="732"/>
                  </a:lnTo>
                  <a:lnTo>
                    <a:pt x="150" y="730"/>
                  </a:lnTo>
                  <a:lnTo>
                    <a:pt x="148" y="730"/>
                  </a:lnTo>
                  <a:lnTo>
                    <a:pt x="148" y="732"/>
                  </a:lnTo>
                  <a:lnTo>
                    <a:pt x="146" y="732"/>
                  </a:lnTo>
                  <a:lnTo>
                    <a:pt x="146" y="734"/>
                  </a:lnTo>
                  <a:lnTo>
                    <a:pt x="144" y="734"/>
                  </a:lnTo>
                  <a:lnTo>
                    <a:pt x="144" y="736"/>
                  </a:lnTo>
                  <a:lnTo>
                    <a:pt x="146" y="736"/>
                  </a:lnTo>
                  <a:lnTo>
                    <a:pt x="144" y="736"/>
                  </a:lnTo>
                  <a:lnTo>
                    <a:pt x="144" y="738"/>
                  </a:lnTo>
                  <a:lnTo>
                    <a:pt x="144" y="736"/>
                  </a:lnTo>
                  <a:lnTo>
                    <a:pt x="143" y="736"/>
                  </a:lnTo>
                  <a:lnTo>
                    <a:pt x="143" y="738"/>
                  </a:lnTo>
                  <a:lnTo>
                    <a:pt x="141" y="738"/>
                  </a:lnTo>
                  <a:lnTo>
                    <a:pt x="141" y="740"/>
                  </a:lnTo>
                  <a:lnTo>
                    <a:pt x="139" y="740"/>
                  </a:lnTo>
                  <a:lnTo>
                    <a:pt x="139" y="738"/>
                  </a:lnTo>
                  <a:lnTo>
                    <a:pt x="137" y="738"/>
                  </a:lnTo>
                  <a:lnTo>
                    <a:pt x="135" y="738"/>
                  </a:lnTo>
                  <a:lnTo>
                    <a:pt x="133" y="738"/>
                  </a:lnTo>
                  <a:lnTo>
                    <a:pt x="133" y="736"/>
                  </a:lnTo>
                  <a:lnTo>
                    <a:pt x="131" y="736"/>
                  </a:lnTo>
                  <a:lnTo>
                    <a:pt x="133" y="736"/>
                  </a:lnTo>
                  <a:lnTo>
                    <a:pt x="131" y="736"/>
                  </a:lnTo>
                  <a:lnTo>
                    <a:pt x="131" y="734"/>
                  </a:lnTo>
                  <a:lnTo>
                    <a:pt x="129" y="734"/>
                  </a:lnTo>
                  <a:lnTo>
                    <a:pt x="127" y="734"/>
                  </a:lnTo>
                  <a:lnTo>
                    <a:pt x="125" y="734"/>
                  </a:lnTo>
                  <a:lnTo>
                    <a:pt x="125" y="732"/>
                  </a:lnTo>
                  <a:lnTo>
                    <a:pt x="123" y="732"/>
                  </a:lnTo>
                  <a:lnTo>
                    <a:pt x="123" y="730"/>
                  </a:lnTo>
                  <a:lnTo>
                    <a:pt x="125" y="730"/>
                  </a:lnTo>
                  <a:lnTo>
                    <a:pt x="127" y="730"/>
                  </a:lnTo>
                  <a:lnTo>
                    <a:pt x="129" y="730"/>
                  </a:lnTo>
                  <a:lnTo>
                    <a:pt x="131" y="730"/>
                  </a:lnTo>
                  <a:lnTo>
                    <a:pt x="131" y="728"/>
                  </a:lnTo>
                  <a:lnTo>
                    <a:pt x="131" y="730"/>
                  </a:lnTo>
                  <a:lnTo>
                    <a:pt x="133" y="730"/>
                  </a:lnTo>
                  <a:lnTo>
                    <a:pt x="133" y="728"/>
                  </a:lnTo>
                  <a:lnTo>
                    <a:pt x="131" y="728"/>
                  </a:lnTo>
                  <a:lnTo>
                    <a:pt x="129" y="728"/>
                  </a:lnTo>
                  <a:lnTo>
                    <a:pt x="127" y="728"/>
                  </a:lnTo>
                  <a:lnTo>
                    <a:pt x="127" y="726"/>
                  </a:lnTo>
                  <a:lnTo>
                    <a:pt x="127" y="724"/>
                  </a:lnTo>
                  <a:lnTo>
                    <a:pt x="129" y="724"/>
                  </a:lnTo>
                  <a:lnTo>
                    <a:pt x="129" y="722"/>
                  </a:lnTo>
                  <a:lnTo>
                    <a:pt x="131" y="722"/>
                  </a:lnTo>
                  <a:lnTo>
                    <a:pt x="129" y="722"/>
                  </a:lnTo>
                  <a:lnTo>
                    <a:pt x="129" y="720"/>
                  </a:lnTo>
                  <a:lnTo>
                    <a:pt x="129" y="722"/>
                  </a:lnTo>
                  <a:lnTo>
                    <a:pt x="127" y="722"/>
                  </a:lnTo>
                  <a:lnTo>
                    <a:pt x="125" y="722"/>
                  </a:lnTo>
                  <a:lnTo>
                    <a:pt x="125" y="720"/>
                  </a:lnTo>
                  <a:lnTo>
                    <a:pt x="127" y="720"/>
                  </a:lnTo>
                  <a:lnTo>
                    <a:pt x="125" y="720"/>
                  </a:lnTo>
                  <a:lnTo>
                    <a:pt x="123" y="720"/>
                  </a:lnTo>
                  <a:lnTo>
                    <a:pt x="121" y="720"/>
                  </a:lnTo>
                  <a:lnTo>
                    <a:pt x="121" y="718"/>
                  </a:lnTo>
                  <a:lnTo>
                    <a:pt x="121" y="720"/>
                  </a:lnTo>
                  <a:lnTo>
                    <a:pt x="121" y="718"/>
                  </a:lnTo>
                  <a:lnTo>
                    <a:pt x="120" y="718"/>
                  </a:lnTo>
                  <a:lnTo>
                    <a:pt x="118" y="718"/>
                  </a:lnTo>
                  <a:lnTo>
                    <a:pt x="118" y="717"/>
                  </a:lnTo>
                  <a:lnTo>
                    <a:pt x="118" y="718"/>
                  </a:lnTo>
                  <a:lnTo>
                    <a:pt x="118" y="717"/>
                  </a:lnTo>
                  <a:lnTo>
                    <a:pt x="120" y="717"/>
                  </a:lnTo>
                  <a:lnTo>
                    <a:pt x="118" y="717"/>
                  </a:lnTo>
                  <a:lnTo>
                    <a:pt x="118" y="715"/>
                  </a:lnTo>
                  <a:lnTo>
                    <a:pt x="116" y="715"/>
                  </a:lnTo>
                  <a:lnTo>
                    <a:pt x="118" y="715"/>
                  </a:lnTo>
                  <a:lnTo>
                    <a:pt x="118" y="717"/>
                  </a:lnTo>
                  <a:lnTo>
                    <a:pt x="120" y="717"/>
                  </a:lnTo>
                  <a:lnTo>
                    <a:pt x="118" y="717"/>
                  </a:lnTo>
                  <a:lnTo>
                    <a:pt x="116" y="717"/>
                  </a:lnTo>
                  <a:lnTo>
                    <a:pt x="116" y="715"/>
                  </a:lnTo>
                  <a:lnTo>
                    <a:pt x="118" y="715"/>
                  </a:lnTo>
                  <a:lnTo>
                    <a:pt x="118" y="713"/>
                  </a:lnTo>
                  <a:lnTo>
                    <a:pt x="120" y="713"/>
                  </a:lnTo>
                  <a:lnTo>
                    <a:pt x="121" y="713"/>
                  </a:lnTo>
                  <a:lnTo>
                    <a:pt x="121" y="715"/>
                  </a:lnTo>
                  <a:lnTo>
                    <a:pt x="123" y="715"/>
                  </a:lnTo>
                  <a:lnTo>
                    <a:pt x="121" y="715"/>
                  </a:lnTo>
                  <a:lnTo>
                    <a:pt x="120" y="715"/>
                  </a:lnTo>
                  <a:lnTo>
                    <a:pt x="120" y="717"/>
                  </a:lnTo>
                  <a:lnTo>
                    <a:pt x="121" y="717"/>
                  </a:lnTo>
                  <a:lnTo>
                    <a:pt x="123" y="717"/>
                  </a:lnTo>
                  <a:lnTo>
                    <a:pt x="121" y="717"/>
                  </a:lnTo>
                  <a:lnTo>
                    <a:pt x="123" y="717"/>
                  </a:lnTo>
                  <a:lnTo>
                    <a:pt x="123" y="715"/>
                  </a:lnTo>
                  <a:lnTo>
                    <a:pt x="125" y="715"/>
                  </a:lnTo>
                  <a:lnTo>
                    <a:pt x="125" y="717"/>
                  </a:lnTo>
                  <a:lnTo>
                    <a:pt x="127" y="717"/>
                  </a:lnTo>
                  <a:lnTo>
                    <a:pt x="127" y="718"/>
                  </a:lnTo>
                  <a:lnTo>
                    <a:pt x="129" y="718"/>
                  </a:lnTo>
                  <a:lnTo>
                    <a:pt x="131" y="718"/>
                  </a:lnTo>
                  <a:lnTo>
                    <a:pt x="129" y="718"/>
                  </a:lnTo>
                  <a:lnTo>
                    <a:pt x="129" y="717"/>
                  </a:lnTo>
                  <a:lnTo>
                    <a:pt x="127" y="717"/>
                  </a:lnTo>
                  <a:lnTo>
                    <a:pt x="127" y="715"/>
                  </a:lnTo>
                  <a:lnTo>
                    <a:pt x="125" y="715"/>
                  </a:lnTo>
                  <a:lnTo>
                    <a:pt x="123" y="713"/>
                  </a:lnTo>
                  <a:lnTo>
                    <a:pt x="125" y="713"/>
                  </a:lnTo>
                  <a:lnTo>
                    <a:pt x="123" y="713"/>
                  </a:lnTo>
                  <a:lnTo>
                    <a:pt x="123" y="711"/>
                  </a:lnTo>
                  <a:lnTo>
                    <a:pt x="121" y="711"/>
                  </a:lnTo>
                  <a:lnTo>
                    <a:pt x="123" y="711"/>
                  </a:lnTo>
                  <a:lnTo>
                    <a:pt x="121" y="711"/>
                  </a:lnTo>
                  <a:lnTo>
                    <a:pt x="123" y="711"/>
                  </a:lnTo>
                  <a:lnTo>
                    <a:pt x="121" y="711"/>
                  </a:lnTo>
                  <a:lnTo>
                    <a:pt x="123" y="711"/>
                  </a:lnTo>
                  <a:lnTo>
                    <a:pt x="123" y="709"/>
                  </a:lnTo>
                  <a:lnTo>
                    <a:pt x="123" y="707"/>
                  </a:lnTo>
                  <a:lnTo>
                    <a:pt x="123" y="705"/>
                  </a:lnTo>
                  <a:lnTo>
                    <a:pt x="121" y="705"/>
                  </a:lnTo>
                  <a:lnTo>
                    <a:pt x="121" y="707"/>
                  </a:lnTo>
                  <a:lnTo>
                    <a:pt x="121" y="709"/>
                  </a:lnTo>
                  <a:lnTo>
                    <a:pt x="121" y="711"/>
                  </a:lnTo>
                  <a:lnTo>
                    <a:pt x="120" y="711"/>
                  </a:lnTo>
                  <a:lnTo>
                    <a:pt x="118" y="711"/>
                  </a:lnTo>
                  <a:lnTo>
                    <a:pt x="116" y="711"/>
                  </a:lnTo>
                  <a:lnTo>
                    <a:pt x="114" y="711"/>
                  </a:lnTo>
                  <a:lnTo>
                    <a:pt x="114" y="713"/>
                  </a:lnTo>
                  <a:lnTo>
                    <a:pt x="114" y="711"/>
                  </a:lnTo>
                  <a:lnTo>
                    <a:pt x="112" y="711"/>
                  </a:lnTo>
                  <a:lnTo>
                    <a:pt x="112" y="709"/>
                  </a:lnTo>
                  <a:lnTo>
                    <a:pt x="110" y="709"/>
                  </a:lnTo>
                  <a:lnTo>
                    <a:pt x="110" y="707"/>
                  </a:lnTo>
                  <a:lnTo>
                    <a:pt x="108" y="707"/>
                  </a:lnTo>
                  <a:lnTo>
                    <a:pt x="108" y="705"/>
                  </a:lnTo>
                  <a:lnTo>
                    <a:pt x="110" y="705"/>
                  </a:lnTo>
                  <a:lnTo>
                    <a:pt x="110" y="707"/>
                  </a:lnTo>
                  <a:lnTo>
                    <a:pt x="112" y="707"/>
                  </a:lnTo>
                  <a:lnTo>
                    <a:pt x="114" y="707"/>
                  </a:lnTo>
                  <a:lnTo>
                    <a:pt x="112" y="707"/>
                  </a:lnTo>
                  <a:lnTo>
                    <a:pt x="114" y="707"/>
                  </a:lnTo>
                  <a:lnTo>
                    <a:pt x="114" y="709"/>
                  </a:lnTo>
                  <a:lnTo>
                    <a:pt x="116" y="709"/>
                  </a:lnTo>
                  <a:lnTo>
                    <a:pt x="114" y="709"/>
                  </a:lnTo>
                  <a:lnTo>
                    <a:pt x="114" y="707"/>
                  </a:lnTo>
                  <a:lnTo>
                    <a:pt x="116" y="707"/>
                  </a:lnTo>
                  <a:lnTo>
                    <a:pt x="114" y="707"/>
                  </a:lnTo>
                  <a:lnTo>
                    <a:pt x="112" y="707"/>
                  </a:lnTo>
                  <a:lnTo>
                    <a:pt x="112" y="705"/>
                  </a:lnTo>
                  <a:lnTo>
                    <a:pt x="110" y="705"/>
                  </a:lnTo>
                  <a:lnTo>
                    <a:pt x="112" y="705"/>
                  </a:lnTo>
                  <a:lnTo>
                    <a:pt x="112" y="703"/>
                  </a:lnTo>
                  <a:lnTo>
                    <a:pt x="110" y="703"/>
                  </a:lnTo>
                  <a:lnTo>
                    <a:pt x="108" y="703"/>
                  </a:lnTo>
                  <a:lnTo>
                    <a:pt x="110" y="703"/>
                  </a:lnTo>
                  <a:lnTo>
                    <a:pt x="108" y="703"/>
                  </a:lnTo>
                  <a:lnTo>
                    <a:pt x="110" y="703"/>
                  </a:lnTo>
                  <a:lnTo>
                    <a:pt x="108" y="703"/>
                  </a:lnTo>
                  <a:lnTo>
                    <a:pt x="108" y="705"/>
                  </a:lnTo>
                  <a:lnTo>
                    <a:pt x="108" y="703"/>
                  </a:lnTo>
                  <a:lnTo>
                    <a:pt x="108" y="705"/>
                  </a:lnTo>
                  <a:lnTo>
                    <a:pt x="106" y="705"/>
                  </a:lnTo>
                  <a:lnTo>
                    <a:pt x="104" y="705"/>
                  </a:lnTo>
                  <a:lnTo>
                    <a:pt x="104" y="703"/>
                  </a:lnTo>
                  <a:lnTo>
                    <a:pt x="102" y="703"/>
                  </a:lnTo>
                  <a:lnTo>
                    <a:pt x="104" y="703"/>
                  </a:lnTo>
                  <a:lnTo>
                    <a:pt x="102" y="703"/>
                  </a:lnTo>
                  <a:lnTo>
                    <a:pt x="102" y="701"/>
                  </a:lnTo>
                  <a:lnTo>
                    <a:pt x="100" y="701"/>
                  </a:lnTo>
                  <a:lnTo>
                    <a:pt x="102" y="701"/>
                  </a:lnTo>
                  <a:lnTo>
                    <a:pt x="100" y="701"/>
                  </a:lnTo>
                  <a:lnTo>
                    <a:pt x="100" y="699"/>
                  </a:lnTo>
                  <a:lnTo>
                    <a:pt x="100" y="701"/>
                  </a:lnTo>
                  <a:lnTo>
                    <a:pt x="100" y="699"/>
                  </a:lnTo>
                  <a:lnTo>
                    <a:pt x="98" y="699"/>
                  </a:lnTo>
                  <a:lnTo>
                    <a:pt x="100" y="699"/>
                  </a:lnTo>
                  <a:lnTo>
                    <a:pt x="98" y="699"/>
                  </a:lnTo>
                  <a:lnTo>
                    <a:pt x="100" y="699"/>
                  </a:lnTo>
                  <a:lnTo>
                    <a:pt x="100" y="697"/>
                  </a:lnTo>
                  <a:lnTo>
                    <a:pt x="98" y="697"/>
                  </a:lnTo>
                  <a:lnTo>
                    <a:pt x="96" y="697"/>
                  </a:lnTo>
                  <a:lnTo>
                    <a:pt x="98" y="697"/>
                  </a:lnTo>
                  <a:lnTo>
                    <a:pt x="98" y="699"/>
                  </a:lnTo>
                  <a:lnTo>
                    <a:pt x="98" y="701"/>
                  </a:lnTo>
                  <a:lnTo>
                    <a:pt x="100" y="701"/>
                  </a:lnTo>
                  <a:lnTo>
                    <a:pt x="100" y="703"/>
                  </a:lnTo>
                  <a:lnTo>
                    <a:pt x="102" y="703"/>
                  </a:lnTo>
                  <a:lnTo>
                    <a:pt x="102" y="705"/>
                  </a:lnTo>
                  <a:lnTo>
                    <a:pt x="102" y="703"/>
                  </a:lnTo>
                  <a:lnTo>
                    <a:pt x="102" y="705"/>
                  </a:lnTo>
                  <a:lnTo>
                    <a:pt x="104" y="705"/>
                  </a:lnTo>
                  <a:lnTo>
                    <a:pt x="106" y="705"/>
                  </a:lnTo>
                  <a:lnTo>
                    <a:pt x="106" y="707"/>
                  </a:lnTo>
                  <a:lnTo>
                    <a:pt x="104" y="707"/>
                  </a:lnTo>
                  <a:lnTo>
                    <a:pt x="102" y="707"/>
                  </a:lnTo>
                  <a:lnTo>
                    <a:pt x="100" y="707"/>
                  </a:lnTo>
                  <a:lnTo>
                    <a:pt x="98" y="707"/>
                  </a:lnTo>
                  <a:lnTo>
                    <a:pt x="98" y="705"/>
                  </a:lnTo>
                  <a:lnTo>
                    <a:pt x="98" y="707"/>
                  </a:lnTo>
                  <a:lnTo>
                    <a:pt x="98" y="705"/>
                  </a:lnTo>
                  <a:lnTo>
                    <a:pt x="98" y="707"/>
                  </a:lnTo>
                  <a:lnTo>
                    <a:pt x="98" y="705"/>
                  </a:lnTo>
                  <a:lnTo>
                    <a:pt x="98" y="703"/>
                  </a:lnTo>
                  <a:lnTo>
                    <a:pt x="96" y="703"/>
                  </a:lnTo>
                  <a:lnTo>
                    <a:pt x="96" y="701"/>
                  </a:lnTo>
                  <a:lnTo>
                    <a:pt x="95" y="701"/>
                  </a:lnTo>
                  <a:lnTo>
                    <a:pt x="95" y="699"/>
                  </a:lnTo>
                  <a:lnTo>
                    <a:pt x="95" y="697"/>
                  </a:lnTo>
                  <a:lnTo>
                    <a:pt x="95" y="695"/>
                  </a:lnTo>
                  <a:lnTo>
                    <a:pt x="95" y="697"/>
                  </a:lnTo>
                  <a:lnTo>
                    <a:pt x="93" y="697"/>
                  </a:lnTo>
                  <a:lnTo>
                    <a:pt x="93" y="695"/>
                  </a:lnTo>
                  <a:lnTo>
                    <a:pt x="93" y="697"/>
                  </a:lnTo>
                  <a:lnTo>
                    <a:pt x="93" y="695"/>
                  </a:lnTo>
                  <a:lnTo>
                    <a:pt x="93" y="697"/>
                  </a:lnTo>
                  <a:lnTo>
                    <a:pt x="93" y="695"/>
                  </a:lnTo>
                  <a:lnTo>
                    <a:pt x="93" y="693"/>
                  </a:lnTo>
                  <a:lnTo>
                    <a:pt x="93" y="695"/>
                  </a:lnTo>
                  <a:lnTo>
                    <a:pt x="93" y="693"/>
                  </a:lnTo>
                  <a:lnTo>
                    <a:pt x="91" y="693"/>
                  </a:lnTo>
                  <a:lnTo>
                    <a:pt x="91" y="695"/>
                  </a:lnTo>
                  <a:lnTo>
                    <a:pt x="91" y="693"/>
                  </a:lnTo>
                  <a:lnTo>
                    <a:pt x="91" y="692"/>
                  </a:lnTo>
                  <a:lnTo>
                    <a:pt x="89" y="692"/>
                  </a:lnTo>
                  <a:lnTo>
                    <a:pt x="91" y="692"/>
                  </a:lnTo>
                  <a:lnTo>
                    <a:pt x="89" y="692"/>
                  </a:lnTo>
                  <a:lnTo>
                    <a:pt x="91" y="692"/>
                  </a:lnTo>
                  <a:lnTo>
                    <a:pt x="89" y="692"/>
                  </a:lnTo>
                  <a:lnTo>
                    <a:pt x="91" y="692"/>
                  </a:lnTo>
                  <a:lnTo>
                    <a:pt x="89" y="692"/>
                  </a:lnTo>
                  <a:lnTo>
                    <a:pt x="89" y="690"/>
                  </a:lnTo>
                  <a:lnTo>
                    <a:pt x="91" y="690"/>
                  </a:lnTo>
                  <a:lnTo>
                    <a:pt x="91" y="692"/>
                  </a:lnTo>
                  <a:lnTo>
                    <a:pt x="91" y="690"/>
                  </a:lnTo>
                  <a:lnTo>
                    <a:pt x="91" y="692"/>
                  </a:lnTo>
                  <a:lnTo>
                    <a:pt x="91" y="690"/>
                  </a:lnTo>
                  <a:lnTo>
                    <a:pt x="91" y="692"/>
                  </a:lnTo>
                  <a:lnTo>
                    <a:pt x="91" y="690"/>
                  </a:lnTo>
                  <a:lnTo>
                    <a:pt x="89" y="690"/>
                  </a:lnTo>
                  <a:lnTo>
                    <a:pt x="89" y="688"/>
                  </a:lnTo>
                  <a:lnTo>
                    <a:pt x="89" y="686"/>
                  </a:lnTo>
                  <a:lnTo>
                    <a:pt x="91" y="686"/>
                  </a:lnTo>
                  <a:lnTo>
                    <a:pt x="89" y="686"/>
                  </a:lnTo>
                  <a:lnTo>
                    <a:pt x="91" y="686"/>
                  </a:lnTo>
                  <a:lnTo>
                    <a:pt x="91" y="684"/>
                  </a:lnTo>
                  <a:lnTo>
                    <a:pt x="91" y="682"/>
                  </a:lnTo>
                  <a:lnTo>
                    <a:pt x="93" y="682"/>
                  </a:lnTo>
                  <a:lnTo>
                    <a:pt x="93" y="684"/>
                  </a:lnTo>
                  <a:lnTo>
                    <a:pt x="93" y="682"/>
                  </a:lnTo>
                  <a:lnTo>
                    <a:pt x="93" y="684"/>
                  </a:lnTo>
                  <a:lnTo>
                    <a:pt x="95" y="684"/>
                  </a:lnTo>
                  <a:lnTo>
                    <a:pt x="95" y="686"/>
                  </a:lnTo>
                  <a:lnTo>
                    <a:pt x="93" y="686"/>
                  </a:lnTo>
                  <a:lnTo>
                    <a:pt x="95" y="686"/>
                  </a:lnTo>
                  <a:lnTo>
                    <a:pt x="95" y="688"/>
                  </a:lnTo>
                  <a:lnTo>
                    <a:pt x="96" y="688"/>
                  </a:lnTo>
                  <a:lnTo>
                    <a:pt x="95" y="688"/>
                  </a:lnTo>
                  <a:lnTo>
                    <a:pt x="96" y="688"/>
                  </a:lnTo>
                  <a:lnTo>
                    <a:pt x="96" y="690"/>
                  </a:lnTo>
                  <a:lnTo>
                    <a:pt x="96" y="692"/>
                  </a:lnTo>
                  <a:lnTo>
                    <a:pt x="96" y="690"/>
                  </a:lnTo>
                  <a:lnTo>
                    <a:pt x="96" y="692"/>
                  </a:lnTo>
                  <a:lnTo>
                    <a:pt x="98" y="692"/>
                  </a:lnTo>
                  <a:lnTo>
                    <a:pt x="96" y="692"/>
                  </a:lnTo>
                  <a:lnTo>
                    <a:pt x="95" y="692"/>
                  </a:lnTo>
                  <a:lnTo>
                    <a:pt x="96" y="692"/>
                  </a:lnTo>
                  <a:lnTo>
                    <a:pt x="96" y="693"/>
                  </a:lnTo>
                  <a:lnTo>
                    <a:pt x="96" y="692"/>
                  </a:lnTo>
                  <a:lnTo>
                    <a:pt x="96" y="693"/>
                  </a:lnTo>
                  <a:lnTo>
                    <a:pt x="98" y="693"/>
                  </a:lnTo>
                  <a:lnTo>
                    <a:pt x="100" y="693"/>
                  </a:lnTo>
                  <a:lnTo>
                    <a:pt x="100" y="692"/>
                  </a:lnTo>
                  <a:lnTo>
                    <a:pt x="100" y="693"/>
                  </a:lnTo>
                  <a:lnTo>
                    <a:pt x="98" y="693"/>
                  </a:lnTo>
                  <a:lnTo>
                    <a:pt x="98" y="692"/>
                  </a:lnTo>
                  <a:lnTo>
                    <a:pt x="96" y="692"/>
                  </a:lnTo>
                  <a:lnTo>
                    <a:pt x="96" y="690"/>
                  </a:lnTo>
                  <a:lnTo>
                    <a:pt x="98" y="690"/>
                  </a:lnTo>
                  <a:lnTo>
                    <a:pt x="96" y="690"/>
                  </a:lnTo>
                  <a:lnTo>
                    <a:pt x="98" y="690"/>
                  </a:lnTo>
                  <a:lnTo>
                    <a:pt x="98" y="692"/>
                  </a:lnTo>
                  <a:lnTo>
                    <a:pt x="98" y="690"/>
                  </a:lnTo>
                  <a:lnTo>
                    <a:pt x="98" y="692"/>
                  </a:lnTo>
                  <a:lnTo>
                    <a:pt x="100" y="692"/>
                  </a:lnTo>
                  <a:lnTo>
                    <a:pt x="102" y="692"/>
                  </a:lnTo>
                  <a:lnTo>
                    <a:pt x="102" y="693"/>
                  </a:lnTo>
                  <a:lnTo>
                    <a:pt x="104" y="693"/>
                  </a:lnTo>
                  <a:lnTo>
                    <a:pt x="106" y="693"/>
                  </a:lnTo>
                  <a:lnTo>
                    <a:pt x="108" y="693"/>
                  </a:lnTo>
                  <a:lnTo>
                    <a:pt x="108" y="695"/>
                  </a:lnTo>
                  <a:lnTo>
                    <a:pt x="110" y="695"/>
                  </a:lnTo>
                  <a:lnTo>
                    <a:pt x="112" y="695"/>
                  </a:lnTo>
                  <a:lnTo>
                    <a:pt x="112" y="697"/>
                  </a:lnTo>
                  <a:lnTo>
                    <a:pt x="112" y="695"/>
                  </a:lnTo>
                  <a:lnTo>
                    <a:pt x="112" y="697"/>
                  </a:lnTo>
                  <a:lnTo>
                    <a:pt x="114" y="697"/>
                  </a:lnTo>
                  <a:lnTo>
                    <a:pt x="116" y="699"/>
                  </a:lnTo>
                  <a:lnTo>
                    <a:pt x="116" y="697"/>
                  </a:lnTo>
                  <a:lnTo>
                    <a:pt x="118" y="697"/>
                  </a:lnTo>
                  <a:lnTo>
                    <a:pt x="120" y="697"/>
                  </a:lnTo>
                  <a:lnTo>
                    <a:pt x="121" y="697"/>
                  </a:lnTo>
                  <a:lnTo>
                    <a:pt x="123" y="697"/>
                  </a:lnTo>
                  <a:lnTo>
                    <a:pt x="123" y="695"/>
                  </a:lnTo>
                  <a:lnTo>
                    <a:pt x="123" y="693"/>
                  </a:lnTo>
                  <a:lnTo>
                    <a:pt x="123" y="695"/>
                  </a:lnTo>
                  <a:lnTo>
                    <a:pt x="121" y="695"/>
                  </a:lnTo>
                  <a:lnTo>
                    <a:pt x="121" y="697"/>
                  </a:lnTo>
                  <a:lnTo>
                    <a:pt x="120" y="697"/>
                  </a:lnTo>
                  <a:lnTo>
                    <a:pt x="120" y="695"/>
                  </a:lnTo>
                  <a:lnTo>
                    <a:pt x="120" y="697"/>
                  </a:lnTo>
                  <a:lnTo>
                    <a:pt x="118" y="697"/>
                  </a:lnTo>
                  <a:lnTo>
                    <a:pt x="120" y="697"/>
                  </a:lnTo>
                  <a:lnTo>
                    <a:pt x="118" y="697"/>
                  </a:lnTo>
                  <a:lnTo>
                    <a:pt x="116" y="697"/>
                  </a:lnTo>
                  <a:lnTo>
                    <a:pt x="114" y="697"/>
                  </a:lnTo>
                  <a:lnTo>
                    <a:pt x="114" y="695"/>
                  </a:lnTo>
                  <a:lnTo>
                    <a:pt x="112" y="695"/>
                  </a:lnTo>
                  <a:lnTo>
                    <a:pt x="110" y="695"/>
                  </a:lnTo>
                  <a:lnTo>
                    <a:pt x="110" y="693"/>
                  </a:lnTo>
                  <a:lnTo>
                    <a:pt x="108" y="693"/>
                  </a:lnTo>
                  <a:lnTo>
                    <a:pt x="106" y="693"/>
                  </a:lnTo>
                  <a:lnTo>
                    <a:pt x="106" y="692"/>
                  </a:lnTo>
                  <a:lnTo>
                    <a:pt x="104" y="692"/>
                  </a:lnTo>
                  <a:lnTo>
                    <a:pt x="102" y="692"/>
                  </a:lnTo>
                  <a:lnTo>
                    <a:pt x="100" y="690"/>
                  </a:lnTo>
                  <a:lnTo>
                    <a:pt x="98" y="690"/>
                  </a:lnTo>
                  <a:lnTo>
                    <a:pt x="98" y="688"/>
                  </a:lnTo>
                  <a:lnTo>
                    <a:pt x="96" y="688"/>
                  </a:lnTo>
                  <a:lnTo>
                    <a:pt x="96" y="690"/>
                  </a:lnTo>
                  <a:lnTo>
                    <a:pt x="96" y="688"/>
                  </a:lnTo>
                  <a:lnTo>
                    <a:pt x="95" y="688"/>
                  </a:lnTo>
                  <a:lnTo>
                    <a:pt x="95" y="686"/>
                  </a:lnTo>
                  <a:lnTo>
                    <a:pt x="95" y="688"/>
                  </a:lnTo>
                  <a:lnTo>
                    <a:pt x="96" y="688"/>
                  </a:lnTo>
                  <a:lnTo>
                    <a:pt x="96" y="686"/>
                  </a:lnTo>
                  <a:lnTo>
                    <a:pt x="95" y="686"/>
                  </a:lnTo>
                  <a:lnTo>
                    <a:pt x="95" y="684"/>
                  </a:lnTo>
                  <a:lnTo>
                    <a:pt x="93" y="684"/>
                  </a:lnTo>
                  <a:lnTo>
                    <a:pt x="95" y="684"/>
                  </a:lnTo>
                  <a:lnTo>
                    <a:pt x="95" y="686"/>
                  </a:lnTo>
                  <a:lnTo>
                    <a:pt x="95" y="684"/>
                  </a:lnTo>
                  <a:lnTo>
                    <a:pt x="95" y="686"/>
                  </a:lnTo>
                  <a:lnTo>
                    <a:pt x="96" y="686"/>
                  </a:lnTo>
                  <a:lnTo>
                    <a:pt x="98" y="686"/>
                  </a:lnTo>
                  <a:lnTo>
                    <a:pt x="98" y="688"/>
                  </a:lnTo>
                  <a:lnTo>
                    <a:pt x="100" y="688"/>
                  </a:lnTo>
                  <a:lnTo>
                    <a:pt x="102" y="688"/>
                  </a:lnTo>
                  <a:lnTo>
                    <a:pt x="102" y="690"/>
                  </a:lnTo>
                  <a:lnTo>
                    <a:pt x="102" y="688"/>
                  </a:lnTo>
                  <a:lnTo>
                    <a:pt x="100" y="688"/>
                  </a:lnTo>
                  <a:lnTo>
                    <a:pt x="100" y="686"/>
                  </a:lnTo>
                  <a:lnTo>
                    <a:pt x="98" y="686"/>
                  </a:lnTo>
                  <a:lnTo>
                    <a:pt x="100" y="686"/>
                  </a:lnTo>
                  <a:lnTo>
                    <a:pt x="98" y="686"/>
                  </a:lnTo>
                  <a:lnTo>
                    <a:pt x="96" y="686"/>
                  </a:lnTo>
                  <a:lnTo>
                    <a:pt x="98" y="686"/>
                  </a:lnTo>
                  <a:lnTo>
                    <a:pt x="96" y="686"/>
                  </a:lnTo>
                  <a:lnTo>
                    <a:pt x="96" y="684"/>
                  </a:lnTo>
                  <a:lnTo>
                    <a:pt x="96" y="686"/>
                  </a:lnTo>
                  <a:lnTo>
                    <a:pt x="96" y="684"/>
                  </a:lnTo>
                  <a:lnTo>
                    <a:pt x="95" y="684"/>
                  </a:lnTo>
                  <a:lnTo>
                    <a:pt x="93" y="684"/>
                  </a:lnTo>
                  <a:lnTo>
                    <a:pt x="93" y="682"/>
                  </a:lnTo>
                  <a:lnTo>
                    <a:pt x="93" y="684"/>
                  </a:lnTo>
                  <a:lnTo>
                    <a:pt x="93" y="682"/>
                  </a:lnTo>
                  <a:lnTo>
                    <a:pt x="95" y="682"/>
                  </a:lnTo>
                  <a:lnTo>
                    <a:pt x="93" y="682"/>
                  </a:lnTo>
                  <a:lnTo>
                    <a:pt x="91" y="682"/>
                  </a:lnTo>
                  <a:lnTo>
                    <a:pt x="91" y="680"/>
                  </a:lnTo>
                  <a:lnTo>
                    <a:pt x="91" y="682"/>
                  </a:lnTo>
                  <a:lnTo>
                    <a:pt x="91" y="680"/>
                  </a:lnTo>
                  <a:lnTo>
                    <a:pt x="91" y="682"/>
                  </a:lnTo>
                  <a:lnTo>
                    <a:pt x="91" y="680"/>
                  </a:lnTo>
                  <a:lnTo>
                    <a:pt x="91" y="682"/>
                  </a:lnTo>
                  <a:lnTo>
                    <a:pt x="91" y="680"/>
                  </a:lnTo>
                  <a:lnTo>
                    <a:pt x="91" y="682"/>
                  </a:lnTo>
                  <a:lnTo>
                    <a:pt x="91" y="680"/>
                  </a:lnTo>
                  <a:lnTo>
                    <a:pt x="89" y="680"/>
                  </a:lnTo>
                  <a:lnTo>
                    <a:pt x="91" y="680"/>
                  </a:lnTo>
                  <a:lnTo>
                    <a:pt x="89" y="680"/>
                  </a:lnTo>
                  <a:lnTo>
                    <a:pt x="87" y="680"/>
                  </a:lnTo>
                  <a:lnTo>
                    <a:pt x="89" y="680"/>
                  </a:lnTo>
                  <a:lnTo>
                    <a:pt x="87" y="680"/>
                  </a:lnTo>
                  <a:lnTo>
                    <a:pt x="87" y="678"/>
                  </a:lnTo>
                  <a:lnTo>
                    <a:pt x="87" y="676"/>
                  </a:lnTo>
                  <a:lnTo>
                    <a:pt x="87" y="674"/>
                  </a:lnTo>
                  <a:lnTo>
                    <a:pt x="87" y="676"/>
                  </a:lnTo>
                  <a:lnTo>
                    <a:pt x="87" y="674"/>
                  </a:lnTo>
                  <a:lnTo>
                    <a:pt x="87" y="672"/>
                  </a:lnTo>
                  <a:lnTo>
                    <a:pt x="85" y="672"/>
                  </a:lnTo>
                  <a:lnTo>
                    <a:pt x="87" y="672"/>
                  </a:lnTo>
                  <a:lnTo>
                    <a:pt x="87" y="670"/>
                  </a:lnTo>
                  <a:lnTo>
                    <a:pt x="87" y="669"/>
                  </a:lnTo>
                  <a:lnTo>
                    <a:pt x="87" y="670"/>
                  </a:lnTo>
                  <a:lnTo>
                    <a:pt x="87" y="669"/>
                  </a:lnTo>
                  <a:lnTo>
                    <a:pt x="89" y="669"/>
                  </a:lnTo>
                  <a:lnTo>
                    <a:pt x="91" y="669"/>
                  </a:lnTo>
                  <a:lnTo>
                    <a:pt x="93" y="669"/>
                  </a:lnTo>
                  <a:lnTo>
                    <a:pt x="93" y="670"/>
                  </a:lnTo>
                  <a:lnTo>
                    <a:pt x="93" y="669"/>
                  </a:lnTo>
                  <a:lnTo>
                    <a:pt x="95" y="670"/>
                  </a:lnTo>
                  <a:lnTo>
                    <a:pt x="96" y="670"/>
                  </a:lnTo>
                  <a:lnTo>
                    <a:pt x="95" y="670"/>
                  </a:lnTo>
                  <a:lnTo>
                    <a:pt x="95" y="672"/>
                  </a:lnTo>
                  <a:lnTo>
                    <a:pt x="95" y="670"/>
                  </a:lnTo>
                  <a:lnTo>
                    <a:pt x="95" y="672"/>
                  </a:lnTo>
                  <a:lnTo>
                    <a:pt x="96" y="672"/>
                  </a:lnTo>
                  <a:lnTo>
                    <a:pt x="98" y="672"/>
                  </a:lnTo>
                  <a:lnTo>
                    <a:pt x="98" y="674"/>
                  </a:lnTo>
                  <a:lnTo>
                    <a:pt x="100" y="674"/>
                  </a:lnTo>
                  <a:lnTo>
                    <a:pt x="102" y="674"/>
                  </a:lnTo>
                  <a:lnTo>
                    <a:pt x="100" y="674"/>
                  </a:lnTo>
                  <a:lnTo>
                    <a:pt x="100" y="672"/>
                  </a:lnTo>
                  <a:lnTo>
                    <a:pt x="100" y="674"/>
                  </a:lnTo>
                  <a:lnTo>
                    <a:pt x="100" y="672"/>
                  </a:lnTo>
                  <a:lnTo>
                    <a:pt x="100" y="674"/>
                  </a:lnTo>
                  <a:lnTo>
                    <a:pt x="102" y="674"/>
                  </a:lnTo>
                  <a:lnTo>
                    <a:pt x="104" y="674"/>
                  </a:lnTo>
                  <a:lnTo>
                    <a:pt x="104" y="676"/>
                  </a:lnTo>
                  <a:lnTo>
                    <a:pt x="104" y="674"/>
                  </a:lnTo>
                  <a:lnTo>
                    <a:pt x="104" y="676"/>
                  </a:lnTo>
                  <a:lnTo>
                    <a:pt x="106" y="676"/>
                  </a:lnTo>
                  <a:lnTo>
                    <a:pt x="108" y="676"/>
                  </a:lnTo>
                  <a:lnTo>
                    <a:pt x="110" y="676"/>
                  </a:lnTo>
                  <a:lnTo>
                    <a:pt x="110" y="678"/>
                  </a:lnTo>
                  <a:lnTo>
                    <a:pt x="112" y="678"/>
                  </a:lnTo>
                  <a:lnTo>
                    <a:pt x="114" y="678"/>
                  </a:lnTo>
                  <a:lnTo>
                    <a:pt x="114" y="676"/>
                  </a:lnTo>
                  <a:lnTo>
                    <a:pt x="112" y="676"/>
                  </a:lnTo>
                  <a:lnTo>
                    <a:pt x="114" y="676"/>
                  </a:lnTo>
                  <a:lnTo>
                    <a:pt x="116" y="678"/>
                  </a:lnTo>
                  <a:lnTo>
                    <a:pt x="116" y="676"/>
                  </a:lnTo>
                  <a:lnTo>
                    <a:pt x="114" y="676"/>
                  </a:lnTo>
                  <a:lnTo>
                    <a:pt x="116" y="676"/>
                  </a:lnTo>
                  <a:lnTo>
                    <a:pt x="116" y="674"/>
                  </a:lnTo>
                  <a:lnTo>
                    <a:pt x="114" y="674"/>
                  </a:lnTo>
                  <a:lnTo>
                    <a:pt x="114" y="676"/>
                  </a:lnTo>
                  <a:lnTo>
                    <a:pt x="114" y="674"/>
                  </a:lnTo>
                  <a:lnTo>
                    <a:pt x="114" y="676"/>
                  </a:lnTo>
                  <a:lnTo>
                    <a:pt x="114" y="674"/>
                  </a:lnTo>
                  <a:lnTo>
                    <a:pt x="112" y="676"/>
                  </a:lnTo>
                  <a:lnTo>
                    <a:pt x="110" y="676"/>
                  </a:lnTo>
                  <a:lnTo>
                    <a:pt x="108" y="676"/>
                  </a:lnTo>
                  <a:lnTo>
                    <a:pt x="106" y="676"/>
                  </a:lnTo>
                  <a:lnTo>
                    <a:pt x="106" y="674"/>
                  </a:lnTo>
                  <a:lnTo>
                    <a:pt x="104" y="674"/>
                  </a:lnTo>
                  <a:lnTo>
                    <a:pt x="104" y="672"/>
                  </a:lnTo>
                  <a:lnTo>
                    <a:pt x="102" y="672"/>
                  </a:lnTo>
                  <a:lnTo>
                    <a:pt x="100" y="672"/>
                  </a:lnTo>
                  <a:lnTo>
                    <a:pt x="100" y="670"/>
                  </a:lnTo>
                  <a:lnTo>
                    <a:pt x="98" y="670"/>
                  </a:lnTo>
                  <a:lnTo>
                    <a:pt x="98" y="669"/>
                  </a:lnTo>
                  <a:lnTo>
                    <a:pt x="98" y="670"/>
                  </a:lnTo>
                  <a:lnTo>
                    <a:pt x="98" y="669"/>
                  </a:lnTo>
                  <a:lnTo>
                    <a:pt x="100" y="669"/>
                  </a:lnTo>
                  <a:lnTo>
                    <a:pt x="100" y="670"/>
                  </a:lnTo>
                  <a:lnTo>
                    <a:pt x="100" y="669"/>
                  </a:lnTo>
                  <a:lnTo>
                    <a:pt x="100" y="670"/>
                  </a:lnTo>
                  <a:lnTo>
                    <a:pt x="100" y="669"/>
                  </a:lnTo>
                  <a:lnTo>
                    <a:pt x="102" y="669"/>
                  </a:lnTo>
                  <a:lnTo>
                    <a:pt x="104" y="669"/>
                  </a:lnTo>
                  <a:lnTo>
                    <a:pt x="104" y="670"/>
                  </a:lnTo>
                  <a:lnTo>
                    <a:pt x="104" y="669"/>
                  </a:lnTo>
                  <a:lnTo>
                    <a:pt x="106" y="669"/>
                  </a:lnTo>
                  <a:lnTo>
                    <a:pt x="108" y="669"/>
                  </a:lnTo>
                  <a:lnTo>
                    <a:pt x="106" y="669"/>
                  </a:lnTo>
                  <a:lnTo>
                    <a:pt x="104" y="669"/>
                  </a:lnTo>
                  <a:lnTo>
                    <a:pt x="102" y="669"/>
                  </a:lnTo>
                  <a:lnTo>
                    <a:pt x="100" y="669"/>
                  </a:lnTo>
                  <a:lnTo>
                    <a:pt x="98" y="669"/>
                  </a:lnTo>
                  <a:lnTo>
                    <a:pt x="98" y="667"/>
                  </a:lnTo>
                  <a:lnTo>
                    <a:pt x="96" y="667"/>
                  </a:lnTo>
                  <a:lnTo>
                    <a:pt x="95" y="667"/>
                  </a:lnTo>
                  <a:lnTo>
                    <a:pt x="95" y="665"/>
                  </a:lnTo>
                  <a:lnTo>
                    <a:pt x="95" y="667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3" y="667"/>
                  </a:lnTo>
                  <a:lnTo>
                    <a:pt x="93" y="665"/>
                  </a:lnTo>
                  <a:lnTo>
                    <a:pt x="91" y="665"/>
                  </a:lnTo>
                  <a:lnTo>
                    <a:pt x="93" y="665"/>
                  </a:lnTo>
                  <a:lnTo>
                    <a:pt x="91" y="665"/>
                  </a:lnTo>
                  <a:lnTo>
                    <a:pt x="91" y="663"/>
                  </a:lnTo>
                  <a:lnTo>
                    <a:pt x="93" y="663"/>
                  </a:lnTo>
                  <a:lnTo>
                    <a:pt x="91" y="663"/>
                  </a:lnTo>
                  <a:lnTo>
                    <a:pt x="93" y="663"/>
                  </a:lnTo>
                  <a:lnTo>
                    <a:pt x="91" y="663"/>
                  </a:lnTo>
                  <a:lnTo>
                    <a:pt x="93" y="663"/>
                  </a:lnTo>
                  <a:lnTo>
                    <a:pt x="93" y="661"/>
                  </a:lnTo>
                  <a:lnTo>
                    <a:pt x="93" y="663"/>
                  </a:lnTo>
                  <a:lnTo>
                    <a:pt x="95" y="663"/>
                  </a:lnTo>
                  <a:lnTo>
                    <a:pt x="95" y="661"/>
                  </a:lnTo>
                  <a:lnTo>
                    <a:pt x="96" y="661"/>
                  </a:lnTo>
                  <a:lnTo>
                    <a:pt x="96" y="663"/>
                  </a:lnTo>
                  <a:lnTo>
                    <a:pt x="95" y="663"/>
                  </a:lnTo>
                  <a:lnTo>
                    <a:pt x="96" y="663"/>
                  </a:lnTo>
                  <a:lnTo>
                    <a:pt x="96" y="665"/>
                  </a:lnTo>
                  <a:lnTo>
                    <a:pt x="96" y="663"/>
                  </a:lnTo>
                  <a:lnTo>
                    <a:pt x="98" y="663"/>
                  </a:lnTo>
                  <a:lnTo>
                    <a:pt x="98" y="661"/>
                  </a:lnTo>
                  <a:lnTo>
                    <a:pt x="100" y="661"/>
                  </a:lnTo>
                  <a:lnTo>
                    <a:pt x="102" y="661"/>
                  </a:lnTo>
                  <a:lnTo>
                    <a:pt x="104" y="661"/>
                  </a:lnTo>
                  <a:lnTo>
                    <a:pt x="104" y="663"/>
                  </a:lnTo>
                  <a:lnTo>
                    <a:pt x="102" y="663"/>
                  </a:lnTo>
                  <a:lnTo>
                    <a:pt x="102" y="661"/>
                  </a:lnTo>
                  <a:lnTo>
                    <a:pt x="102" y="663"/>
                  </a:lnTo>
                  <a:lnTo>
                    <a:pt x="104" y="663"/>
                  </a:lnTo>
                  <a:lnTo>
                    <a:pt x="104" y="665"/>
                  </a:lnTo>
                  <a:lnTo>
                    <a:pt x="106" y="665"/>
                  </a:lnTo>
                  <a:lnTo>
                    <a:pt x="106" y="667"/>
                  </a:lnTo>
                  <a:lnTo>
                    <a:pt x="108" y="667"/>
                  </a:lnTo>
                  <a:lnTo>
                    <a:pt x="108" y="669"/>
                  </a:lnTo>
                  <a:lnTo>
                    <a:pt x="110" y="669"/>
                  </a:lnTo>
                  <a:lnTo>
                    <a:pt x="110" y="670"/>
                  </a:lnTo>
                  <a:lnTo>
                    <a:pt x="112" y="670"/>
                  </a:lnTo>
                  <a:lnTo>
                    <a:pt x="110" y="670"/>
                  </a:lnTo>
                  <a:lnTo>
                    <a:pt x="110" y="669"/>
                  </a:lnTo>
                  <a:lnTo>
                    <a:pt x="110" y="667"/>
                  </a:lnTo>
                  <a:lnTo>
                    <a:pt x="110" y="669"/>
                  </a:lnTo>
                  <a:lnTo>
                    <a:pt x="110" y="667"/>
                  </a:lnTo>
                  <a:lnTo>
                    <a:pt x="108" y="667"/>
                  </a:lnTo>
                  <a:lnTo>
                    <a:pt x="106" y="665"/>
                  </a:lnTo>
                  <a:lnTo>
                    <a:pt x="104" y="665"/>
                  </a:lnTo>
                  <a:lnTo>
                    <a:pt x="104" y="663"/>
                  </a:lnTo>
                  <a:lnTo>
                    <a:pt x="104" y="661"/>
                  </a:lnTo>
                  <a:lnTo>
                    <a:pt x="102" y="661"/>
                  </a:lnTo>
                  <a:lnTo>
                    <a:pt x="104" y="661"/>
                  </a:lnTo>
                  <a:lnTo>
                    <a:pt x="104" y="659"/>
                  </a:lnTo>
                  <a:lnTo>
                    <a:pt x="104" y="661"/>
                  </a:lnTo>
                  <a:lnTo>
                    <a:pt x="104" y="659"/>
                  </a:lnTo>
                  <a:lnTo>
                    <a:pt x="104" y="661"/>
                  </a:lnTo>
                  <a:lnTo>
                    <a:pt x="106" y="661"/>
                  </a:lnTo>
                  <a:lnTo>
                    <a:pt x="106" y="659"/>
                  </a:lnTo>
                  <a:lnTo>
                    <a:pt x="108" y="659"/>
                  </a:lnTo>
                  <a:lnTo>
                    <a:pt x="106" y="659"/>
                  </a:lnTo>
                  <a:lnTo>
                    <a:pt x="108" y="657"/>
                  </a:lnTo>
                  <a:lnTo>
                    <a:pt x="108" y="655"/>
                  </a:lnTo>
                  <a:lnTo>
                    <a:pt x="110" y="655"/>
                  </a:lnTo>
                  <a:lnTo>
                    <a:pt x="112" y="655"/>
                  </a:lnTo>
                  <a:lnTo>
                    <a:pt x="114" y="655"/>
                  </a:lnTo>
                  <a:lnTo>
                    <a:pt x="116" y="655"/>
                  </a:lnTo>
                  <a:lnTo>
                    <a:pt x="114" y="655"/>
                  </a:lnTo>
                  <a:lnTo>
                    <a:pt x="116" y="655"/>
                  </a:lnTo>
                  <a:lnTo>
                    <a:pt x="118" y="655"/>
                  </a:lnTo>
                  <a:lnTo>
                    <a:pt x="118" y="657"/>
                  </a:lnTo>
                  <a:lnTo>
                    <a:pt x="120" y="657"/>
                  </a:lnTo>
                  <a:lnTo>
                    <a:pt x="120" y="655"/>
                  </a:lnTo>
                  <a:lnTo>
                    <a:pt x="120" y="657"/>
                  </a:lnTo>
                  <a:lnTo>
                    <a:pt x="120" y="655"/>
                  </a:lnTo>
                  <a:lnTo>
                    <a:pt x="118" y="655"/>
                  </a:lnTo>
                  <a:lnTo>
                    <a:pt x="118" y="653"/>
                  </a:lnTo>
                  <a:lnTo>
                    <a:pt x="116" y="653"/>
                  </a:lnTo>
                  <a:lnTo>
                    <a:pt x="114" y="653"/>
                  </a:lnTo>
                  <a:lnTo>
                    <a:pt x="114" y="651"/>
                  </a:lnTo>
                  <a:lnTo>
                    <a:pt x="116" y="651"/>
                  </a:lnTo>
                  <a:lnTo>
                    <a:pt x="116" y="649"/>
                  </a:lnTo>
                  <a:lnTo>
                    <a:pt x="116" y="647"/>
                  </a:lnTo>
                  <a:lnTo>
                    <a:pt x="118" y="647"/>
                  </a:lnTo>
                  <a:lnTo>
                    <a:pt x="118" y="649"/>
                  </a:lnTo>
                  <a:lnTo>
                    <a:pt x="120" y="649"/>
                  </a:lnTo>
                  <a:lnTo>
                    <a:pt x="120" y="647"/>
                  </a:lnTo>
                  <a:lnTo>
                    <a:pt x="121" y="647"/>
                  </a:lnTo>
                  <a:lnTo>
                    <a:pt x="121" y="645"/>
                  </a:lnTo>
                  <a:lnTo>
                    <a:pt x="123" y="645"/>
                  </a:lnTo>
                  <a:lnTo>
                    <a:pt x="123" y="644"/>
                  </a:lnTo>
                  <a:lnTo>
                    <a:pt x="123" y="645"/>
                  </a:lnTo>
                  <a:lnTo>
                    <a:pt x="121" y="645"/>
                  </a:lnTo>
                  <a:lnTo>
                    <a:pt x="120" y="645"/>
                  </a:lnTo>
                  <a:lnTo>
                    <a:pt x="120" y="647"/>
                  </a:lnTo>
                  <a:lnTo>
                    <a:pt x="118" y="647"/>
                  </a:lnTo>
                  <a:lnTo>
                    <a:pt x="116" y="647"/>
                  </a:lnTo>
                  <a:lnTo>
                    <a:pt x="116" y="649"/>
                  </a:lnTo>
                  <a:lnTo>
                    <a:pt x="114" y="649"/>
                  </a:lnTo>
                  <a:lnTo>
                    <a:pt x="114" y="651"/>
                  </a:lnTo>
                  <a:lnTo>
                    <a:pt x="114" y="653"/>
                  </a:lnTo>
                  <a:lnTo>
                    <a:pt x="112" y="653"/>
                  </a:lnTo>
                  <a:lnTo>
                    <a:pt x="110" y="653"/>
                  </a:lnTo>
                  <a:lnTo>
                    <a:pt x="110" y="651"/>
                  </a:lnTo>
                  <a:lnTo>
                    <a:pt x="110" y="653"/>
                  </a:lnTo>
                  <a:lnTo>
                    <a:pt x="108" y="653"/>
                  </a:lnTo>
                  <a:lnTo>
                    <a:pt x="108" y="655"/>
                  </a:lnTo>
                  <a:lnTo>
                    <a:pt x="106" y="655"/>
                  </a:lnTo>
                  <a:lnTo>
                    <a:pt x="104" y="655"/>
                  </a:lnTo>
                  <a:lnTo>
                    <a:pt x="102" y="655"/>
                  </a:lnTo>
                  <a:lnTo>
                    <a:pt x="102" y="657"/>
                  </a:lnTo>
                  <a:lnTo>
                    <a:pt x="100" y="657"/>
                  </a:lnTo>
                  <a:lnTo>
                    <a:pt x="100" y="655"/>
                  </a:lnTo>
                  <a:lnTo>
                    <a:pt x="102" y="655"/>
                  </a:lnTo>
                  <a:lnTo>
                    <a:pt x="100" y="655"/>
                  </a:lnTo>
                  <a:lnTo>
                    <a:pt x="98" y="655"/>
                  </a:lnTo>
                  <a:lnTo>
                    <a:pt x="98" y="653"/>
                  </a:lnTo>
                  <a:lnTo>
                    <a:pt x="96" y="653"/>
                  </a:lnTo>
                  <a:lnTo>
                    <a:pt x="98" y="653"/>
                  </a:lnTo>
                  <a:lnTo>
                    <a:pt x="96" y="653"/>
                  </a:lnTo>
                  <a:lnTo>
                    <a:pt x="98" y="653"/>
                  </a:lnTo>
                  <a:lnTo>
                    <a:pt x="96" y="653"/>
                  </a:lnTo>
                  <a:lnTo>
                    <a:pt x="98" y="653"/>
                  </a:lnTo>
                  <a:lnTo>
                    <a:pt x="98" y="651"/>
                  </a:lnTo>
                  <a:lnTo>
                    <a:pt x="100" y="651"/>
                  </a:lnTo>
                  <a:lnTo>
                    <a:pt x="98" y="651"/>
                  </a:lnTo>
                  <a:lnTo>
                    <a:pt x="98" y="649"/>
                  </a:lnTo>
                  <a:lnTo>
                    <a:pt x="100" y="649"/>
                  </a:lnTo>
                  <a:lnTo>
                    <a:pt x="100" y="651"/>
                  </a:lnTo>
                  <a:lnTo>
                    <a:pt x="100" y="649"/>
                  </a:lnTo>
                  <a:lnTo>
                    <a:pt x="102" y="649"/>
                  </a:lnTo>
                  <a:lnTo>
                    <a:pt x="102" y="651"/>
                  </a:lnTo>
                  <a:lnTo>
                    <a:pt x="104" y="651"/>
                  </a:lnTo>
                  <a:lnTo>
                    <a:pt x="104" y="649"/>
                  </a:lnTo>
                  <a:lnTo>
                    <a:pt x="104" y="651"/>
                  </a:lnTo>
                  <a:lnTo>
                    <a:pt x="104" y="649"/>
                  </a:lnTo>
                  <a:lnTo>
                    <a:pt x="104" y="651"/>
                  </a:lnTo>
                  <a:lnTo>
                    <a:pt x="104" y="649"/>
                  </a:lnTo>
                  <a:lnTo>
                    <a:pt x="104" y="651"/>
                  </a:lnTo>
                  <a:lnTo>
                    <a:pt x="102" y="651"/>
                  </a:lnTo>
                  <a:lnTo>
                    <a:pt x="104" y="651"/>
                  </a:lnTo>
                  <a:lnTo>
                    <a:pt x="102" y="649"/>
                  </a:lnTo>
                  <a:lnTo>
                    <a:pt x="104" y="649"/>
                  </a:lnTo>
                  <a:lnTo>
                    <a:pt x="102" y="649"/>
                  </a:lnTo>
                  <a:lnTo>
                    <a:pt x="102" y="651"/>
                  </a:lnTo>
                  <a:lnTo>
                    <a:pt x="102" y="649"/>
                  </a:lnTo>
                  <a:lnTo>
                    <a:pt x="102" y="651"/>
                  </a:lnTo>
                  <a:lnTo>
                    <a:pt x="102" y="649"/>
                  </a:lnTo>
                  <a:lnTo>
                    <a:pt x="104" y="649"/>
                  </a:lnTo>
                  <a:lnTo>
                    <a:pt x="104" y="647"/>
                  </a:lnTo>
                  <a:lnTo>
                    <a:pt x="104" y="649"/>
                  </a:lnTo>
                  <a:lnTo>
                    <a:pt x="102" y="649"/>
                  </a:lnTo>
                  <a:lnTo>
                    <a:pt x="102" y="647"/>
                  </a:lnTo>
                  <a:lnTo>
                    <a:pt x="100" y="647"/>
                  </a:lnTo>
                  <a:lnTo>
                    <a:pt x="102" y="647"/>
                  </a:lnTo>
                  <a:lnTo>
                    <a:pt x="100" y="647"/>
                  </a:lnTo>
                  <a:lnTo>
                    <a:pt x="102" y="647"/>
                  </a:lnTo>
                  <a:lnTo>
                    <a:pt x="100" y="647"/>
                  </a:lnTo>
                  <a:lnTo>
                    <a:pt x="100" y="645"/>
                  </a:lnTo>
                  <a:lnTo>
                    <a:pt x="98" y="645"/>
                  </a:lnTo>
                  <a:lnTo>
                    <a:pt x="100" y="645"/>
                  </a:lnTo>
                  <a:lnTo>
                    <a:pt x="98" y="645"/>
                  </a:lnTo>
                  <a:lnTo>
                    <a:pt x="100" y="645"/>
                  </a:lnTo>
                  <a:lnTo>
                    <a:pt x="98" y="645"/>
                  </a:lnTo>
                  <a:lnTo>
                    <a:pt x="100" y="645"/>
                  </a:lnTo>
                  <a:lnTo>
                    <a:pt x="98" y="645"/>
                  </a:lnTo>
                  <a:lnTo>
                    <a:pt x="100" y="645"/>
                  </a:lnTo>
                  <a:lnTo>
                    <a:pt x="98" y="645"/>
                  </a:lnTo>
                  <a:lnTo>
                    <a:pt x="98" y="644"/>
                  </a:lnTo>
                  <a:lnTo>
                    <a:pt x="100" y="644"/>
                  </a:lnTo>
                  <a:lnTo>
                    <a:pt x="98" y="644"/>
                  </a:lnTo>
                  <a:lnTo>
                    <a:pt x="100" y="644"/>
                  </a:lnTo>
                  <a:lnTo>
                    <a:pt x="100" y="642"/>
                  </a:lnTo>
                  <a:lnTo>
                    <a:pt x="100" y="644"/>
                  </a:lnTo>
                  <a:lnTo>
                    <a:pt x="100" y="642"/>
                  </a:lnTo>
                  <a:lnTo>
                    <a:pt x="100" y="644"/>
                  </a:lnTo>
                  <a:lnTo>
                    <a:pt x="100" y="642"/>
                  </a:lnTo>
                  <a:lnTo>
                    <a:pt x="102" y="642"/>
                  </a:lnTo>
                  <a:lnTo>
                    <a:pt x="100" y="642"/>
                  </a:lnTo>
                  <a:lnTo>
                    <a:pt x="100" y="640"/>
                  </a:lnTo>
                  <a:lnTo>
                    <a:pt x="102" y="640"/>
                  </a:lnTo>
                  <a:lnTo>
                    <a:pt x="102" y="638"/>
                  </a:lnTo>
                  <a:lnTo>
                    <a:pt x="102" y="636"/>
                  </a:lnTo>
                  <a:lnTo>
                    <a:pt x="104" y="636"/>
                  </a:lnTo>
                  <a:lnTo>
                    <a:pt x="106" y="636"/>
                  </a:lnTo>
                  <a:lnTo>
                    <a:pt x="104" y="636"/>
                  </a:lnTo>
                  <a:lnTo>
                    <a:pt x="104" y="634"/>
                  </a:lnTo>
                  <a:lnTo>
                    <a:pt x="104" y="636"/>
                  </a:lnTo>
                  <a:lnTo>
                    <a:pt x="104" y="634"/>
                  </a:lnTo>
                  <a:lnTo>
                    <a:pt x="104" y="636"/>
                  </a:lnTo>
                  <a:lnTo>
                    <a:pt x="104" y="634"/>
                  </a:lnTo>
                  <a:lnTo>
                    <a:pt x="106" y="634"/>
                  </a:lnTo>
                  <a:lnTo>
                    <a:pt x="106" y="636"/>
                  </a:lnTo>
                  <a:lnTo>
                    <a:pt x="106" y="634"/>
                  </a:lnTo>
                  <a:lnTo>
                    <a:pt x="108" y="634"/>
                  </a:lnTo>
                  <a:lnTo>
                    <a:pt x="106" y="634"/>
                  </a:lnTo>
                  <a:lnTo>
                    <a:pt x="108" y="634"/>
                  </a:lnTo>
                  <a:lnTo>
                    <a:pt x="108" y="632"/>
                  </a:lnTo>
                  <a:lnTo>
                    <a:pt x="106" y="632"/>
                  </a:lnTo>
                  <a:lnTo>
                    <a:pt x="106" y="634"/>
                  </a:lnTo>
                  <a:lnTo>
                    <a:pt x="106" y="632"/>
                  </a:lnTo>
                  <a:lnTo>
                    <a:pt x="108" y="632"/>
                  </a:lnTo>
                  <a:lnTo>
                    <a:pt x="110" y="632"/>
                  </a:lnTo>
                  <a:lnTo>
                    <a:pt x="112" y="632"/>
                  </a:lnTo>
                  <a:lnTo>
                    <a:pt x="114" y="632"/>
                  </a:lnTo>
                  <a:lnTo>
                    <a:pt x="114" y="634"/>
                  </a:lnTo>
                  <a:lnTo>
                    <a:pt x="116" y="634"/>
                  </a:lnTo>
                  <a:lnTo>
                    <a:pt x="116" y="632"/>
                  </a:lnTo>
                  <a:lnTo>
                    <a:pt x="118" y="632"/>
                  </a:lnTo>
                  <a:lnTo>
                    <a:pt x="118" y="630"/>
                  </a:lnTo>
                  <a:lnTo>
                    <a:pt x="120" y="630"/>
                  </a:lnTo>
                  <a:lnTo>
                    <a:pt x="118" y="630"/>
                  </a:lnTo>
                  <a:lnTo>
                    <a:pt x="120" y="630"/>
                  </a:lnTo>
                  <a:lnTo>
                    <a:pt x="120" y="628"/>
                  </a:lnTo>
                  <a:lnTo>
                    <a:pt x="121" y="628"/>
                  </a:lnTo>
                  <a:lnTo>
                    <a:pt x="121" y="626"/>
                  </a:lnTo>
                  <a:lnTo>
                    <a:pt x="123" y="626"/>
                  </a:lnTo>
                  <a:lnTo>
                    <a:pt x="125" y="626"/>
                  </a:lnTo>
                  <a:lnTo>
                    <a:pt x="127" y="626"/>
                  </a:lnTo>
                  <a:lnTo>
                    <a:pt x="129" y="626"/>
                  </a:lnTo>
                  <a:lnTo>
                    <a:pt x="129" y="628"/>
                  </a:lnTo>
                  <a:lnTo>
                    <a:pt x="127" y="628"/>
                  </a:lnTo>
                  <a:lnTo>
                    <a:pt x="129" y="628"/>
                  </a:lnTo>
                  <a:lnTo>
                    <a:pt x="127" y="628"/>
                  </a:lnTo>
                  <a:lnTo>
                    <a:pt x="127" y="630"/>
                  </a:lnTo>
                  <a:lnTo>
                    <a:pt x="125" y="630"/>
                  </a:lnTo>
                  <a:lnTo>
                    <a:pt x="125" y="628"/>
                  </a:lnTo>
                  <a:lnTo>
                    <a:pt x="125" y="630"/>
                  </a:lnTo>
                  <a:lnTo>
                    <a:pt x="125" y="628"/>
                  </a:lnTo>
                  <a:lnTo>
                    <a:pt x="123" y="628"/>
                  </a:lnTo>
                  <a:lnTo>
                    <a:pt x="121" y="628"/>
                  </a:lnTo>
                  <a:lnTo>
                    <a:pt x="121" y="630"/>
                  </a:lnTo>
                  <a:lnTo>
                    <a:pt x="120" y="630"/>
                  </a:lnTo>
                  <a:lnTo>
                    <a:pt x="121" y="630"/>
                  </a:lnTo>
                  <a:lnTo>
                    <a:pt x="123" y="630"/>
                  </a:lnTo>
                  <a:lnTo>
                    <a:pt x="123" y="628"/>
                  </a:lnTo>
                  <a:lnTo>
                    <a:pt x="123" y="630"/>
                  </a:lnTo>
                  <a:lnTo>
                    <a:pt x="123" y="628"/>
                  </a:lnTo>
                  <a:lnTo>
                    <a:pt x="125" y="628"/>
                  </a:lnTo>
                  <a:lnTo>
                    <a:pt x="125" y="630"/>
                  </a:lnTo>
                  <a:lnTo>
                    <a:pt x="127" y="630"/>
                  </a:lnTo>
                  <a:lnTo>
                    <a:pt x="129" y="630"/>
                  </a:lnTo>
                  <a:lnTo>
                    <a:pt x="129" y="632"/>
                  </a:lnTo>
                  <a:lnTo>
                    <a:pt x="129" y="630"/>
                  </a:lnTo>
                  <a:lnTo>
                    <a:pt x="129" y="628"/>
                  </a:lnTo>
                  <a:lnTo>
                    <a:pt x="129" y="626"/>
                  </a:lnTo>
                  <a:lnTo>
                    <a:pt x="129" y="624"/>
                  </a:lnTo>
                  <a:lnTo>
                    <a:pt x="131" y="624"/>
                  </a:lnTo>
                  <a:lnTo>
                    <a:pt x="131" y="626"/>
                  </a:lnTo>
                  <a:lnTo>
                    <a:pt x="133" y="626"/>
                  </a:lnTo>
                  <a:lnTo>
                    <a:pt x="133" y="624"/>
                  </a:lnTo>
                  <a:lnTo>
                    <a:pt x="135" y="624"/>
                  </a:lnTo>
                  <a:lnTo>
                    <a:pt x="135" y="626"/>
                  </a:lnTo>
                  <a:lnTo>
                    <a:pt x="135" y="624"/>
                  </a:lnTo>
                  <a:lnTo>
                    <a:pt x="135" y="626"/>
                  </a:lnTo>
                  <a:lnTo>
                    <a:pt x="137" y="626"/>
                  </a:lnTo>
                  <a:lnTo>
                    <a:pt x="139" y="626"/>
                  </a:lnTo>
                  <a:lnTo>
                    <a:pt x="141" y="626"/>
                  </a:lnTo>
                  <a:lnTo>
                    <a:pt x="141" y="624"/>
                  </a:lnTo>
                  <a:lnTo>
                    <a:pt x="143" y="624"/>
                  </a:lnTo>
                  <a:lnTo>
                    <a:pt x="144" y="624"/>
                  </a:lnTo>
                  <a:lnTo>
                    <a:pt x="144" y="626"/>
                  </a:lnTo>
                  <a:lnTo>
                    <a:pt x="146" y="626"/>
                  </a:lnTo>
                  <a:lnTo>
                    <a:pt x="146" y="628"/>
                  </a:lnTo>
                  <a:lnTo>
                    <a:pt x="148" y="628"/>
                  </a:lnTo>
                  <a:lnTo>
                    <a:pt x="148" y="630"/>
                  </a:lnTo>
                  <a:lnTo>
                    <a:pt x="148" y="632"/>
                  </a:lnTo>
                  <a:lnTo>
                    <a:pt x="148" y="634"/>
                  </a:lnTo>
                  <a:lnTo>
                    <a:pt x="148" y="636"/>
                  </a:lnTo>
                  <a:lnTo>
                    <a:pt x="148" y="638"/>
                  </a:lnTo>
                  <a:lnTo>
                    <a:pt x="148" y="640"/>
                  </a:lnTo>
                  <a:lnTo>
                    <a:pt x="148" y="642"/>
                  </a:lnTo>
                  <a:lnTo>
                    <a:pt x="150" y="642"/>
                  </a:lnTo>
                  <a:lnTo>
                    <a:pt x="148" y="644"/>
                  </a:lnTo>
                  <a:lnTo>
                    <a:pt x="150" y="644"/>
                  </a:lnTo>
                  <a:lnTo>
                    <a:pt x="148" y="644"/>
                  </a:lnTo>
                  <a:lnTo>
                    <a:pt x="150" y="644"/>
                  </a:lnTo>
                  <a:lnTo>
                    <a:pt x="150" y="645"/>
                  </a:lnTo>
                  <a:lnTo>
                    <a:pt x="150" y="647"/>
                  </a:lnTo>
                  <a:lnTo>
                    <a:pt x="150" y="649"/>
                  </a:lnTo>
                  <a:lnTo>
                    <a:pt x="148" y="649"/>
                  </a:lnTo>
                  <a:lnTo>
                    <a:pt x="148" y="651"/>
                  </a:lnTo>
                  <a:lnTo>
                    <a:pt x="148" y="653"/>
                  </a:lnTo>
                  <a:lnTo>
                    <a:pt x="148" y="651"/>
                  </a:lnTo>
                  <a:lnTo>
                    <a:pt x="150" y="651"/>
                  </a:lnTo>
                  <a:lnTo>
                    <a:pt x="148" y="651"/>
                  </a:lnTo>
                  <a:lnTo>
                    <a:pt x="150" y="651"/>
                  </a:lnTo>
                  <a:lnTo>
                    <a:pt x="150" y="649"/>
                  </a:lnTo>
                  <a:lnTo>
                    <a:pt x="152" y="649"/>
                  </a:lnTo>
                  <a:lnTo>
                    <a:pt x="150" y="649"/>
                  </a:lnTo>
                  <a:lnTo>
                    <a:pt x="150" y="647"/>
                  </a:lnTo>
                  <a:lnTo>
                    <a:pt x="150" y="645"/>
                  </a:lnTo>
                  <a:lnTo>
                    <a:pt x="150" y="644"/>
                  </a:lnTo>
                  <a:lnTo>
                    <a:pt x="150" y="642"/>
                  </a:lnTo>
                  <a:lnTo>
                    <a:pt x="150" y="640"/>
                  </a:lnTo>
                  <a:lnTo>
                    <a:pt x="150" y="638"/>
                  </a:lnTo>
                  <a:lnTo>
                    <a:pt x="148" y="638"/>
                  </a:lnTo>
                  <a:lnTo>
                    <a:pt x="148" y="636"/>
                  </a:lnTo>
                  <a:lnTo>
                    <a:pt x="148" y="634"/>
                  </a:lnTo>
                  <a:lnTo>
                    <a:pt x="150" y="634"/>
                  </a:lnTo>
                  <a:lnTo>
                    <a:pt x="150" y="632"/>
                  </a:lnTo>
                  <a:lnTo>
                    <a:pt x="150" y="630"/>
                  </a:lnTo>
                  <a:lnTo>
                    <a:pt x="150" y="628"/>
                  </a:lnTo>
                  <a:lnTo>
                    <a:pt x="152" y="628"/>
                  </a:lnTo>
                  <a:lnTo>
                    <a:pt x="154" y="628"/>
                  </a:lnTo>
                  <a:lnTo>
                    <a:pt x="156" y="628"/>
                  </a:lnTo>
                  <a:lnTo>
                    <a:pt x="158" y="628"/>
                  </a:lnTo>
                  <a:lnTo>
                    <a:pt x="160" y="628"/>
                  </a:lnTo>
                  <a:lnTo>
                    <a:pt x="158" y="628"/>
                  </a:lnTo>
                  <a:lnTo>
                    <a:pt x="160" y="628"/>
                  </a:lnTo>
                  <a:lnTo>
                    <a:pt x="158" y="628"/>
                  </a:lnTo>
                  <a:lnTo>
                    <a:pt x="160" y="628"/>
                  </a:lnTo>
                  <a:lnTo>
                    <a:pt x="158" y="628"/>
                  </a:lnTo>
                  <a:lnTo>
                    <a:pt x="160" y="628"/>
                  </a:lnTo>
                  <a:lnTo>
                    <a:pt x="158" y="628"/>
                  </a:lnTo>
                  <a:lnTo>
                    <a:pt x="158" y="626"/>
                  </a:lnTo>
                  <a:lnTo>
                    <a:pt x="156" y="626"/>
                  </a:lnTo>
                  <a:lnTo>
                    <a:pt x="154" y="626"/>
                  </a:lnTo>
                  <a:lnTo>
                    <a:pt x="152" y="626"/>
                  </a:lnTo>
                  <a:lnTo>
                    <a:pt x="150" y="626"/>
                  </a:lnTo>
                  <a:lnTo>
                    <a:pt x="148" y="626"/>
                  </a:lnTo>
                  <a:lnTo>
                    <a:pt x="148" y="624"/>
                  </a:lnTo>
                  <a:lnTo>
                    <a:pt x="146" y="624"/>
                  </a:lnTo>
                  <a:lnTo>
                    <a:pt x="144" y="624"/>
                  </a:lnTo>
                  <a:lnTo>
                    <a:pt x="144" y="622"/>
                  </a:lnTo>
                  <a:lnTo>
                    <a:pt x="144" y="621"/>
                  </a:lnTo>
                  <a:lnTo>
                    <a:pt x="144" y="619"/>
                  </a:lnTo>
                  <a:lnTo>
                    <a:pt x="146" y="619"/>
                  </a:lnTo>
                  <a:lnTo>
                    <a:pt x="146" y="617"/>
                  </a:lnTo>
                  <a:lnTo>
                    <a:pt x="146" y="615"/>
                  </a:lnTo>
                  <a:lnTo>
                    <a:pt x="146" y="617"/>
                  </a:lnTo>
                  <a:lnTo>
                    <a:pt x="146" y="615"/>
                  </a:lnTo>
                  <a:lnTo>
                    <a:pt x="148" y="615"/>
                  </a:lnTo>
                  <a:lnTo>
                    <a:pt x="148" y="613"/>
                  </a:lnTo>
                  <a:lnTo>
                    <a:pt x="148" y="611"/>
                  </a:lnTo>
                  <a:lnTo>
                    <a:pt x="150" y="611"/>
                  </a:lnTo>
                  <a:lnTo>
                    <a:pt x="150" y="613"/>
                  </a:lnTo>
                  <a:lnTo>
                    <a:pt x="150" y="611"/>
                  </a:lnTo>
                  <a:lnTo>
                    <a:pt x="152" y="611"/>
                  </a:lnTo>
                  <a:lnTo>
                    <a:pt x="154" y="611"/>
                  </a:lnTo>
                  <a:lnTo>
                    <a:pt x="156" y="611"/>
                  </a:lnTo>
                  <a:lnTo>
                    <a:pt x="158" y="611"/>
                  </a:lnTo>
                  <a:lnTo>
                    <a:pt x="160" y="611"/>
                  </a:lnTo>
                  <a:lnTo>
                    <a:pt x="162" y="611"/>
                  </a:lnTo>
                  <a:lnTo>
                    <a:pt x="162" y="609"/>
                  </a:lnTo>
                  <a:lnTo>
                    <a:pt x="164" y="609"/>
                  </a:lnTo>
                  <a:lnTo>
                    <a:pt x="166" y="609"/>
                  </a:lnTo>
                  <a:lnTo>
                    <a:pt x="166" y="607"/>
                  </a:lnTo>
                  <a:lnTo>
                    <a:pt x="166" y="605"/>
                  </a:lnTo>
                  <a:lnTo>
                    <a:pt x="166" y="603"/>
                  </a:lnTo>
                  <a:lnTo>
                    <a:pt x="168" y="603"/>
                  </a:lnTo>
                  <a:lnTo>
                    <a:pt x="166" y="603"/>
                  </a:lnTo>
                  <a:lnTo>
                    <a:pt x="166" y="601"/>
                  </a:lnTo>
                  <a:lnTo>
                    <a:pt x="168" y="601"/>
                  </a:lnTo>
                  <a:lnTo>
                    <a:pt x="168" y="599"/>
                  </a:lnTo>
                  <a:lnTo>
                    <a:pt x="166" y="599"/>
                  </a:lnTo>
                  <a:lnTo>
                    <a:pt x="166" y="597"/>
                  </a:lnTo>
                  <a:lnTo>
                    <a:pt x="166" y="596"/>
                  </a:lnTo>
                  <a:lnTo>
                    <a:pt x="166" y="597"/>
                  </a:lnTo>
                  <a:lnTo>
                    <a:pt x="166" y="599"/>
                  </a:lnTo>
                  <a:lnTo>
                    <a:pt x="166" y="601"/>
                  </a:lnTo>
                  <a:lnTo>
                    <a:pt x="166" y="603"/>
                  </a:lnTo>
                  <a:lnTo>
                    <a:pt x="164" y="603"/>
                  </a:lnTo>
                  <a:lnTo>
                    <a:pt x="164" y="605"/>
                  </a:lnTo>
                  <a:lnTo>
                    <a:pt x="164" y="607"/>
                  </a:lnTo>
                  <a:lnTo>
                    <a:pt x="162" y="607"/>
                  </a:lnTo>
                  <a:lnTo>
                    <a:pt x="162" y="609"/>
                  </a:lnTo>
                  <a:lnTo>
                    <a:pt x="162" y="607"/>
                  </a:lnTo>
                  <a:lnTo>
                    <a:pt x="162" y="609"/>
                  </a:lnTo>
                  <a:lnTo>
                    <a:pt x="160" y="609"/>
                  </a:lnTo>
                  <a:lnTo>
                    <a:pt x="158" y="609"/>
                  </a:lnTo>
                  <a:lnTo>
                    <a:pt x="156" y="609"/>
                  </a:lnTo>
                  <a:lnTo>
                    <a:pt x="154" y="609"/>
                  </a:lnTo>
                  <a:lnTo>
                    <a:pt x="154" y="611"/>
                  </a:lnTo>
                  <a:lnTo>
                    <a:pt x="154" y="609"/>
                  </a:lnTo>
                  <a:lnTo>
                    <a:pt x="152" y="609"/>
                  </a:lnTo>
                  <a:lnTo>
                    <a:pt x="152" y="611"/>
                  </a:lnTo>
                  <a:lnTo>
                    <a:pt x="150" y="611"/>
                  </a:lnTo>
                  <a:lnTo>
                    <a:pt x="150" y="609"/>
                  </a:lnTo>
                  <a:lnTo>
                    <a:pt x="150" y="611"/>
                  </a:lnTo>
                  <a:lnTo>
                    <a:pt x="148" y="611"/>
                  </a:lnTo>
                  <a:lnTo>
                    <a:pt x="146" y="611"/>
                  </a:lnTo>
                  <a:lnTo>
                    <a:pt x="146" y="613"/>
                  </a:lnTo>
                  <a:lnTo>
                    <a:pt x="146" y="615"/>
                  </a:lnTo>
                  <a:lnTo>
                    <a:pt x="144" y="615"/>
                  </a:lnTo>
                  <a:lnTo>
                    <a:pt x="143" y="615"/>
                  </a:lnTo>
                  <a:lnTo>
                    <a:pt x="144" y="615"/>
                  </a:lnTo>
                  <a:lnTo>
                    <a:pt x="143" y="615"/>
                  </a:lnTo>
                  <a:lnTo>
                    <a:pt x="141" y="615"/>
                  </a:lnTo>
                  <a:lnTo>
                    <a:pt x="139" y="615"/>
                  </a:lnTo>
                  <a:lnTo>
                    <a:pt x="139" y="613"/>
                  </a:lnTo>
                  <a:lnTo>
                    <a:pt x="139" y="611"/>
                  </a:lnTo>
                  <a:lnTo>
                    <a:pt x="139" y="609"/>
                  </a:lnTo>
                  <a:lnTo>
                    <a:pt x="139" y="607"/>
                  </a:lnTo>
                  <a:lnTo>
                    <a:pt x="139" y="605"/>
                  </a:lnTo>
                  <a:lnTo>
                    <a:pt x="139" y="603"/>
                  </a:lnTo>
                  <a:lnTo>
                    <a:pt x="139" y="601"/>
                  </a:lnTo>
                  <a:lnTo>
                    <a:pt x="139" y="599"/>
                  </a:lnTo>
                  <a:lnTo>
                    <a:pt x="139" y="601"/>
                  </a:lnTo>
                  <a:lnTo>
                    <a:pt x="139" y="603"/>
                  </a:lnTo>
                  <a:lnTo>
                    <a:pt x="139" y="605"/>
                  </a:lnTo>
                  <a:lnTo>
                    <a:pt x="139" y="607"/>
                  </a:lnTo>
                  <a:lnTo>
                    <a:pt x="139" y="609"/>
                  </a:lnTo>
                  <a:lnTo>
                    <a:pt x="139" y="611"/>
                  </a:lnTo>
                  <a:lnTo>
                    <a:pt x="139" y="613"/>
                  </a:lnTo>
                  <a:lnTo>
                    <a:pt x="139" y="615"/>
                  </a:lnTo>
                  <a:lnTo>
                    <a:pt x="139" y="613"/>
                  </a:lnTo>
                  <a:lnTo>
                    <a:pt x="139" y="615"/>
                  </a:lnTo>
                  <a:lnTo>
                    <a:pt x="139" y="613"/>
                  </a:lnTo>
                  <a:lnTo>
                    <a:pt x="139" y="615"/>
                  </a:lnTo>
                  <a:lnTo>
                    <a:pt x="139" y="613"/>
                  </a:lnTo>
                  <a:lnTo>
                    <a:pt x="139" y="615"/>
                  </a:lnTo>
                  <a:lnTo>
                    <a:pt x="139" y="613"/>
                  </a:lnTo>
                  <a:lnTo>
                    <a:pt x="137" y="613"/>
                  </a:lnTo>
                  <a:lnTo>
                    <a:pt x="137" y="615"/>
                  </a:lnTo>
                  <a:lnTo>
                    <a:pt x="135" y="615"/>
                  </a:lnTo>
                  <a:lnTo>
                    <a:pt x="135" y="613"/>
                  </a:lnTo>
                  <a:lnTo>
                    <a:pt x="135" y="615"/>
                  </a:lnTo>
                  <a:lnTo>
                    <a:pt x="135" y="617"/>
                  </a:lnTo>
                  <a:lnTo>
                    <a:pt x="133" y="617"/>
                  </a:lnTo>
                  <a:lnTo>
                    <a:pt x="131" y="617"/>
                  </a:lnTo>
                  <a:lnTo>
                    <a:pt x="131" y="615"/>
                  </a:lnTo>
                  <a:lnTo>
                    <a:pt x="129" y="615"/>
                  </a:lnTo>
                  <a:lnTo>
                    <a:pt x="129" y="617"/>
                  </a:lnTo>
                  <a:lnTo>
                    <a:pt x="127" y="617"/>
                  </a:lnTo>
                  <a:lnTo>
                    <a:pt x="127" y="615"/>
                  </a:lnTo>
                  <a:lnTo>
                    <a:pt x="125" y="615"/>
                  </a:lnTo>
                  <a:lnTo>
                    <a:pt x="123" y="615"/>
                  </a:lnTo>
                  <a:lnTo>
                    <a:pt x="125" y="615"/>
                  </a:lnTo>
                  <a:lnTo>
                    <a:pt x="125" y="613"/>
                  </a:lnTo>
                  <a:lnTo>
                    <a:pt x="125" y="611"/>
                  </a:lnTo>
                  <a:lnTo>
                    <a:pt x="127" y="611"/>
                  </a:lnTo>
                  <a:lnTo>
                    <a:pt x="127" y="613"/>
                  </a:lnTo>
                  <a:lnTo>
                    <a:pt x="129" y="613"/>
                  </a:lnTo>
                  <a:lnTo>
                    <a:pt x="127" y="611"/>
                  </a:lnTo>
                  <a:lnTo>
                    <a:pt x="125" y="611"/>
                  </a:lnTo>
                  <a:lnTo>
                    <a:pt x="125" y="613"/>
                  </a:lnTo>
                  <a:lnTo>
                    <a:pt x="123" y="613"/>
                  </a:lnTo>
                  <a:lnTo>
                    <a:pt x="123" y="615"/>
                  </a:lnTo>
                  <a:lnTo>
                    <a:pt x="121" y="615"/>
                  </a:lnTo>
                  <a:lnTo>
                    <a:pt x="120" y="615"/>
                  </a:lnTo>
                  <a:lnTo>
                    <a:pt x="118" y="617"/>
                  </a:lnTo>
                  <a:lnTo>
                    <a:pt x="118" y="615"/>
                  </a:lnTo>
                  <a:lnTo>
                    <a:pt x="118" y="613"/>
                  </a:lnTo>
                  <a:lnTo>
                    <a:pt x="118" y="611"/>
                  </a:lnTo>
                  <a:lnTo>
                    <a:pt x="118" y="609"/>
                  </a:lnTo>
                  <a:lnTo>
                    <a:pt x="120" y="609"/>
                  </a:lnTo>
                  <a:lnTo>
                    <a:pt x="120" y="607"/>
                  </a:lnTo>
                  <a:lnTo>
                    <a:pt x="121" y="607"/>
                  </a:lnTo>
                  <a:lnTo>
                    <a:pt x="123" y="607"/>
                  </a:lnTo>
                  <a:lnTo>
                    <a:pt x="123" y="609"/>
                  </a:lnTo>
                  <a:lnTo>
                    <a:pt x="123" y="607"/>
                  </a:lnTo>
                  <a:lnTo>
                    <a:pt x="123" y="605"/>
                  </a:lnTo>
                  <a:lnTo>
                    <a:pt x="123" y="603"/>
                  </a:lnTo>
                  <a:lnTo>
                    <a:pt x="125" y="603"/>
                  </a:lnTo>
                  <a:lnTo>
                    <a:pt x="123" y="603"/>
                  </a:lnTo>
                  <a:lnTo>
                    <a:pt x="123" y="605"/>
                  </a:lnTo>
                  <a:lnTo>
                    <a:pt x="123" y="603"/>
                  </a:lnTo>
                  <a:lnTo>
                    <a:pt x="123" y="601"/>
                  </a:lnTo>
                  <a:lnTo>
                    <a:pt x="123" y="603"/>
                  </a:lnTo>
                  <a:lnTo>
                    <a:pt x="125" y="601"/>
                  </a:lnTo>
                  <a:lnTo>
                    <a:pt x="127" y="601"/>
                  </a:lnTo>
                  <a:lnTo>
                    <a:pt x="127" y="603"/>
                  </a:lnTo>
                  <a:lnTo>
                    <a:pt x="129" y="603"/>
                  </a:lnTo>
                  <a:lnTo>
                    <a:pt x="127" y="603"/>
                  </a:lnTo>
                  <a:lnTo>
                    <a:pt x="127" y="605"/>
                  </a:lnTo>
                  <a:lnTo>
                    <a:pt x="129" y="605"/>
                  </a:lnTo>
                  <a:lnTo>
                    <a:pt x="131" y="605"/>
                  </a:lnTo>
                  <a:lnTo>
                    <a:pt x="131" y="607"/>
                  </a:lnTo>
                  <a:lnTo>
                    <a:pt x="131" y="605"/>
                  </a:lnTo>
                  <a:lnTo>
                    <a:pt x="129" y="605"/>
                  </a:lnTo>
                  <a:lnTo>
                    <a:pt x="129" y="603"/>
                  </a:lnTo>
                  <a:lnTo>
                    <a:pt x="129" y="601"/>
                  </a:lnTo>
                  <a:lnTo>
                    <a:pt x="129" y="599"/>
                  </a:lnTo>
                  <a:lnTo>
                    <a:pt x="129" y="601"/>
                  </a:lnTo>
                  <a:lnTo>
                    <a:pt x="127" y="601"/>
                  </a:lnTo>
                  <a:lnTo>
                    <a:pt x="127" y="599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3" y="601"/>
                  </a:lnTo>
                  <a:lnTo>
                    <a:pt x="123" y="603"/>
                  </a:lnTo>
                  <a:lnTo>
                    <a:pt x="123" y="605"/>
                  </a:lnTo>
                  <a:lnTo>
                    <a:pt x="123" y="607"/>
                  </a:lnTo>
                  <a:lnTo>
                    <a:pt x="121" y="607"/>
                  </a:lnTo>
                  <a:lnTo>
                    <a:pt x="120" y="607"/>
                  </a:lnTo>
                  <a:lnTo>
                    <a:pt x="120" y="609"/>
                  </a:lnTo>
                  <a:lnTo>
                    <a:pt x="120" y="607"/>
                  </a:lnTo>
                  <a:lnTo>
                    <a:pt x="120" y="609"/>
                  </a:lnTo>
                  <a:lnTo>
                    <a:pt x="118" y="609"/>
                  </a:lnTo>
                  <a:lnTo>
                    <a:pt x="118" y="607"/>
                  </a:lnTo>
                  <a:lnTo>
                    <a:pt x="118" y="609"/>
                  </a:lnTo>
                  <a:lnTo>
                    <a:pt x="118" y="607"/>
                  </a:lnTo>
                  <a:lnTo>
                    <a:pt x="118" y="605"/>
                  </a:lnTo>
                  <a:lnTo>
                    <a:pt x="120" y="603"/>
                  </a:lnTo>
                  <a:lnTo>
                    <a:pt x="120" y="605"/>
                  </a:lnTo>
                  <a:lnTo>
                    <a:pt x="120" y="603"/>
                  </a:lnTo>
                  <a:lnTo>
                    <a:pt x="121" y="603"/>
                  </a:lnTo>
                  <a:lnTo>
                    <a:pt x="121" y="601"/>
                  </a:lnTo>
                  <a:lnTo>
                    <a:pt x="123" y="601"/>
                  </a:lnTo>
                  <a:lnTo>
                    <a:pt x="123" y="599"/>
                  </a:lnTo>
                  <a:lnTo>
                    <a:pt x="123" y="601"/>
                  </a:lnTo>
                  <a:lnTo>
                    <a:pt x="123" y="599"/>
                  </a:lnTo>
                  <a:lnTo>
                    <a:pt x="123" y="601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5" y="601"/>
                  </a:lnTo>
                  <a:lnTo>
                    <a:pt x="125" y="599"/>
                  </a:lnTo>
                  <a:lnTo>
                    <a:pt x="123" y="599"/>
                  </a:lnTo>
                  <a:lnTo>
                    <a:pt x="121" y="599"/>
                  </a:lnTo>
                  <a:lnTo>
                    <a:pt x="121" y="601"/>
                  </a:lnTo>
                  <a:lnTo>
                    <a:pt x="120" y="601"/>
                  </a:lnTo>
                  <a:lnTo>
                    <a:pt x="120" y="603"/>
                  </a:lnTo>
                  <a:lnTo>
                    <a:pt x="118" y="603"/>
                  </a:lnTo>
                  <a:lnTo>
                    <a:pt x="118" y="605"/>
                  </a:lnTo>
                  <a:lnTo>
                    <a:pt x="118" y="607"/>
                  </a:lnTo>
                  <a:lnTo>
                    <a:pt x="116" y="607"/>
                  </a:lnTo>
                  <a:lnTo>
                    <a:pt x="116" y="605"/>
                  </a:lnTo>
                  <a:lnTo>
                    <a:pt x="118" y="605"/>
                  </a:lnTo>
                  <a:lnTo>
                    <a:pt x="118" y="603"/>
                  </a:lnTo>
                  <a:lnTo>
                    <a:pt x="118" y="601"/>
                  </a:lnTo>
                  <a:lnTo>
                    <a:pt x="118" y="599"/>
                  </a:lnTo>
                  <a:lnTo>
                    <a:pt x="120" y="599"/>
                  </a:lnTo>
                  <a:lnTo>
                    <a:pt x="120" y="597"/>
                  </a:lnTo>
                  <a:lnTo>
                    <a:pt x="120" y="599"/>
                  </a:lnTo>
                  <a:lnTo>
                    <a:pt x="121" y="599"/>
                  </a:lnTo>
                  <a:lnTo>
                    <a:pt x="121" y="597"/>
                  </a:lnTo>
                  <a:lnTo>
                    <a:pt x="123" y="597"/>
                  </a:lnTo>
                  <a:lnTo>
                    <a:pt x="125" y="597"/>
                  </a:lnTo>
                  <a:lnTo>
                    <a:pt x="123" y="597"/>
                  </a:lnTo>
                  <a:lnTo>
                    <a:pt x="123" y="596"/>
                  </a:lnTo>
                  <a:lnTo>
                    <a:pt x="123" y="597"/>
                  </a:lnTo>
                  <a:lnTo>
                    <a:pt x="123" y="596"/>
                  </a:lnTo>
                  <a:lnTo>
                    <a:pt x="121" y="596"/>
                  </a:lnTo>
                  <a:lnTo>
                    <a:pt x="121" y="594"/>
                  </a:lnTo>
                  <a:lnTo>
                    <a:pt x="121" y="592"/>
                  </a:lnTo>
                  <a:lnTo>
                    <a:pt x="123" y="592"/>
                  </a:lnTo>
                  <a:lnTo>
                    <a:pt x="125" y="592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7" y="590"/>
                  </a:lnTo>
                  <a:lnTo>
                    <a:pt x="127" y="588"/>
                  </a:lnTo>
                  <a:lnTo>
                    <a:pt x="127" y="590"/>
                  </a:lnTo>
                  <a:lnTo>
                    <a:pt x="125" y="590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3" y="590"/>
                  </a:lnTo>
                  <a:lnTo>
                    <a:pt x="123" y="592"/>
                  </a:lnTo>
                  <a:lnTo>
                    <a:pt x="121" y="592"/>
                  </a:lnTo>
                  <a:lnTo>
                    <a:pt x="121" y="594"/>
                  </a:lnTo>
                  <a:lnTo>
                    <a:pt x="121" y="596"/>
                  </a:lnTo>
                  <a:lnTo>
                    <a:pt x="120" y="596"/>
                  </a:lnTo>
                  <a:lnTo>
                    <a:pt x="120" y="597"/>
                  </a:lnTo>
                  <a:lnTo>
                    <a:pt x="118" y="597"/>
                  </a:lnTo>
                  <a:lnTo>
                    <a:pt x="116" y="597"/>
                  </a:lnTo>
                  <a:lnTo>
                    <a:pt x="118" y="597"/>
                  </a:lnTo>
                  <a:lnTo>
                    <a:pt x="118" y="596"/>
                  </a:lnTo>
                  <a:lnTo>
                    <a:pt x="118" y="597"/>
                  </a:lnTo>
                  <a:lnTo>
                    <a:pt x="116" y="597"/>
                  </a:lnTo>
                  <a:lnTo>
                    <a:pt x="116" y="596"/>
                  </a:lnTo>
                  <a:lnTo>
                    <a:pt x="116" y="597"/>
                  </a:lnTo>
                  <a:lnTo>
                    <a:pt x="116" y="599"/>
                  </a:lnTo>
                  <a:lnTo>
                    <a:pt x="114" y="599"/>
                  </a:lnTo>
                  <a:lnTo>
                    <a:pt x="114" y="601"/>
                  </a:lnTo>
                  <a:lnTo>
                    <a:pt x="112" y="601"/>
                  </a:lnTo>
                  <a:lnTo>
                    <a:pt x="114" y="601"/>
                  </a:lnTo>
                  <a:lnTo>
                    <a:pt x="112" y="601"/>
                  </a:lnTo>
                  <a:lnTo>
                    <a:pt x="112" y="599"/>
                  </a:lnTo>
                  <a:lnTo>
                    <a:pt x="112" y="601"/>
                  </a:lnTo>
                  <a:lnTo>
                    <a:pt x="112" y="599"/>
                  </a:lnTo>
                  <a:lnTo>
                    <a:pt x="112" y="601"/>
                  </a:lnTo>
                  <a:lnTo>
                    <a:pt x="112" y="599"/>
                  </a:lnTo>
                  <a:lnTo>
                    <a:pt x="112" y="597"/>
                  </a:lnTo>
                  <a:lnTo>
                    <a:pt x="112" y="599"/>
                  </a:lnTo>
                  <a:lnTo>
                    <a:pt x="112" y="597"/>
                  </a:lnTo>
                  <a:lnTo>
                    <a:pt x="112" y="599"/>
                  </a:lnTo>
                  <a:lnTo>
                    <a:pt x="112" y="601"/>
                  </a:lnTo>
                  <a:lnTo>
                    <a:pt x="112" y="599"/>
                  </a:lnTo>
                  <a:lnTo>
                    <a:pt x="112" y="601"/>
                  </a:lnTo>
                  <a:lnTo>
                    <a:pt x="110" y="601"/>
                  </a:lnTo>
                  <a:lnTo>
                    <a:pt x="110" y="603"/>
                  </a:lnTo>
                  <a:lnTo>
                    <a:pt x="108" y="603"/>
                  </a:lnTo>
                  <a:lnTo>
                    <a:pt x="106" y="603"/>
                  </a:lnTo>
                  <a:lnTo>
                    <a:pt x="106" y="605"/>
                  </a:lnTo>
                  <a:lnTo>
                    <a:pt x="106" y="603"/>
                  </a:lnTo>
                  <a:lnTo>
                    <a:pt x="104" y="603"/>
                  </a:lnTo>
                  <a:lnTo>
                    <a:pt x="106" y="603"/>
                  </a:lnTo>
                  <a:lnTo>
                    <a:pt x="104" y="603"/>
                  </a:lnTo>
                  <a:lnTo>
                    <a:pt x="106" y="603"/>
                  </a:lnTo>
                  <a:lnTo>
                    <a:pt x="104" y="603"/>
                  </a:lnTo>
                  <a:lnTo>
                    <a:pt x="106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4" y="603"/>
                  </a:lnTo>
                  <a:lnTo>
                    <a:pt x="106" y="603"/>
                  </a:lnTo>
                  <a:lnTo>
                    <a:pt x="104" y="603"/>
                  </a:lnTo>
                  <a:lnTo>
                    <a:pt x="104" y="601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6" y="601"/>
                  </a:lnTo>
                  <a:lnTo>
                    <a:pt x="106" y="599"/>
                  </a:lnTo>
                  <a:lnTo>
                    <a:pt x="108" y="599"/>
                  </a:lnTo>
                  <a:lnTo>
                    <a:pt x="106" y="599"/>
                  </a:lnTo>
                  <a:lnTo>
                    <a:pt x="108" y="599"/>
                  </a:lnTo>
                  <a:lnTo>
                    <a:pt x="106" y="599"/>
                  </a:lnTo>
                  <a:lnTo>
                    <a:pt x="108" y="599"/>
                  </a:lnTo>
                  <a:lnTo>
                    <a:pt x="108" y="597"/>
                  </a:lnTo>
                  <a:lnTo>
                    <a:pt x="110" y="597"/>
                  </a:lnTo>
                  <a:lnTo>
                    <a:pt x="112" y="597"/>
                  </a:lnTo>
                  <a:lnTo>
                    <a:pt x="114" y="597"/>
                  </a:lnTo>
                  <a:lnTo>
                    <a:pt x="114" y="596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6"/>
                  </a:lnTo>
                  <a:lnTo>
                    <a:pt x="116" y="594"/>
                  </a:lnTo>
                  <a:lnTo>
                    <a:pt x="116" y="592"/>
                  </a:lnTo>
                  <a:lnTo>
                    <a:pt x="116" y="590"/>
                  </a:lnTo>
                  <a:lnTo>
                    <a:pt x="118" y="590"/>
                  </a:lnTo>
                  <a:lnTo>
                    <a:pt x="120" y="590"/>
                  </a:lnTo>
                  <a:lnTo>
                    <a:pt x="120" y="588"/>
                  </a:lnTo>
                  <a:lnTo>
                    <a:pt x="121" y="588"/>
                  </a:lnTo>
                  <a:lnTo>
                    <a:pt x="121" y="586"/>
                  </a:lnTo>
                  <a:lnTo>
                    <a:pt x="123" y="586"/>
                  </a:lnTo>
                  <a:lnTo>
                    <a:pt x="123" y="584"/>
                  </a:lnTo>
                  <a:lnTo>
                    <a:pt x="125" y="584"/>
                  </a:lnTo>
                  <a:lnTo>
                    <a:pt x="127" y="584"/>
                  </a:lnTo>
                  <a:lnTo>
                    <a:pt x="127" y="582"/>
                  </a:lnTo>
                  <a:lnTo>
                    <a:pt x="129" y="582"/>
                  </a:lnTo>
                  <a:lnTo>
                    <a:pt x="129" y="584"/>
                  </a:lnTo>
                  <a:lnTo>
                    <a:pt x="131" y="584"/>
                  </a:lnTo>
                  <a:lnTo>
                    <a:pt x="131" y="586"/>
                  </a:lnTo>
                  <a:lnTo>
                    <a:pt x="133" y="586"/>
                  </a:lnTo>
                  <a:lnTo>
                    <a:pt x="133" y="588"/>
                  </a:lnTo>
                  <a:lnTo>
                    <a:pt x="133" y="586"/>
                  </a:lnTo>
                  <a:lnTo>
                    <a:pt x="133" y="588"/>
                  </a:lnTo>
                  <a:lnTo>
                    <a:pt x="135" y="588"/>
                  </a:lnTo>
                  <a:lnTo>
                    <a:pt x="137" y="588"/>
                  </a:lnTo>
                  <a:lnTo>
                    <a:pt x="137" y="590"/>
                  </a:lnTo>
                  <a:lnTo>
                    <a:pt x="137" y="588"/>
                  </a:lnTo>
                  <a:lnTo>
                    <a:pt x="135" y="588"/>
                  </a:lnTo>
                  <a:lnTo>
                    <a:pt x="135" y="586"/>
                  </a:lnTo>
                  <a:lnTo>
                    <a:pt x="135" y="588"/>
                  </a:lnTo>
                  <a:lnTo>
                    <a:pt x="135" y="586"/>
                  </a:lnTo>
                  <a:lnTo>
                    <a:pt x="133" y="586"/>
                  </a:lnTo>
                  <a:lnTo>
                    <a:pt x="133" y="584"/>
                  </a:lnTo>
                  <a:lnTo>
                    <a:pt x="133" y="582"/>
                  </a:lnTo>
                  <a:lnTo>
                    <a:pt x="133" y="584"/>
                  </a:lnTo>
                  <a:lnTo>
                    <a:pt x="131" y="584"/>
                  </a:lnTo>
                  <a:lnTo>
                    <a:pt x="131" y="582"/>
                  </a:lnTo>
                  <a:lnTo>
                    <a:pt x="129" y="582"/>
                  </a:lnTo>
                  <a:lnTo>
                    <a:pt x="129" y="580"/>
                  </a:lnTo>
                  <a:lnTo>
                    <a:pt x="127" y="580"/>
                  </a:lnTo>
                  <a:lnTo>
                    <a:pt x="129" y="580"/>
                  </a:lnTo>
                  <a:lnTo>
                    <a:pt x="129" y="578"/>
                  </a:lnTo>
                  <a:lnTo>
                    <a:pt x="131" y="578"/>
                  </a:lnTo>
                  <a:lnTo>
                    <a:pt x="131" y="576"/>
                  </a:lnTo>
                  <a:lnTo>
                    <a:pt x="129" y="576"/>
                  </a:lnTo>
                  <a:lnTo>
                    <a:pt x="131" y="576"/>
                  </a:lnTo>
                  <a:lnTo>
                    <a:pt x="131" y="574"/>
                  </a:lnTo>
                  <a:lnTo>
                    <a:pt x="133" y="574"/>
                  </a:lnTo>
                  <a:lnTo>
                    <a:pt x="131" y="574"/>
                  </a:lnTo>
                  <a:lnTo>
                    <a:pt x="131" y="576"/>
                  </a:lnTo>
                  <a:lnTo>
                    <a:pt x="133" y="576"/>
                  </a:lnTo>
                  <a:lnTo>
                    <a:pt x="133" y="574"/>
                  </a:lnTo>
                  <a:lnTo>
                    <a:pt x="135" y="574"/>
                  </a:lnTo>
                  <a:lnTo>
                    <a:pt x="135" y="576"/>
                  </a:lnTo>
                  <a:lnTo>
                    <a:pt x="135" y="574"/>
                  </a:lnTo>
                  <a:lnTo>
                    <a:pt x="135" y="576"/>
                  </a:lnTo>
                  <a:lnTo>
                    <a:pt x="137" y="576"/>
                  </a:lnTo>
                  <a:lnTo>
                    <a:pt x="135" y="576"/>
                  </a:lnTo>
                  <a:lnTo>
                    <a:pt x="137" y="574"/>
                  </a:lnTo>
                  <a:lnTo>
                    <a:pt x="135" y="574"/>
                  </a:lnTo>
                  <a:lnTo>
                    <a:pt x="133" y="574"/>
                  </a:lnTo>
                  <a:lnTo>
                    <a:pt x="133" y="573"/>
                  </a:lnTo>
                  <a:lnTo>
                    <a:pt x="133" y="574"/>
                  </a:lnTo>
                  <a:lnTo>
                    <a:pt x="131" y="574"/>
                  </a:lnTo>
                  <a:lnTo>
                    <a:pt x="131" y="576"/>
                  </a:lnTo>
                  <a:lnTo>
                    <a:pt x="129" y="576"/>
                  </a:lnTo>
                  <a:lnTo>
                    <a:pt x="127" y="576"/>
                  </a:lnTo>
                  <a:lnTo>
                    <a:pt x="125" y="576"/>
                  </a:lnTo>
                  <a:lnTo>
                    <a:pt x="123" y="576"/>
                  </a:lnTo>
                  <a:lnTo>
                    <a:pt x="123" y="574"/>
                  </a:lnTo>
                  <a:lnTo>
                    <a:pt x="121" y="574"/>
                  </a:lnTo>
                  <a:lnTo>
                    <a:pt x="121" y="573"/>
                  </a:lnTo>
                  <a:lnTo>
                    <a:pt x="123" y="573"/>
                  </a:lnTo>
                  <a:lnTo>
                    <a:pt x="121" y="573"/>
                  </a:lnTo>
                  <a:lnTo>
                    <a:pt x="120" y="573"/>
                  </a:lnTo>
                  <a:lnTo>
                    <a:pt x="120" y="571"/>
                  </a:lnTo>
                  <a:lnTo>
                    <a:pt x="120" y="569"/>
                  </a:lnTo>
                  <a:lnTo>
                    <a:pt x="120" y="567"/>
                  </a:lnTo>
                  <a:lnTo>
                    <a:pt x="121" y="567"/>
                  </a:lnTo>
                  <a:lnTo>
                    <a:pt x="121" y="565"/>
                  </a:lnTo>
                  <a:lnTo>
                    <a:pt x="121" y="567"/>
                  </a:lnTo>
                  <a:lnTo>
                    <a:pt x="123" y="567"/>
                  </a:lnTo>
                  <a:lnTo>
                    <a:pt x="125" y="567"/>
                  </a:lnTo>
                  <a:lnTo>
                    <a:pt x="123" y="567"/>
                  </a:lnTo>
                  <a:lnTo>
                    <a:pt x="121" y="567"/>
                  </a:lnTo>
                  <a:lnTo>
                    <a:pt x="121" y="565"/>
                  </a:lnTo>
                  <a:lnTo>
                    <a:pt x="121" y="567"/>
                  </a:lnTo>
                  <a:lnTo>
                    <a:pt x="121" y="565"/>
                  </a:lnTo>
                  <a:lnTo>
                    <a:pt x="121" y="563"/>
                  </a:lnTo>
                  <a:lnTo>
                    <a:pt x="123" y="563"/>
                  </a:lnTo>
                  <a:lnTo>
                    <a:pt x="123" y="561"/>
                  </a:lnTo>
                  <a:lnTo>
                    <a:pt x="125" y="561"/>
                  </a:lnTo>
                  <a:lnTo>
                    <a:pt x="123" y="561"/>
                  </a:lnTo>
                  <a:lnTo>
                    <a:pt x="123" y="559"/>
                  </a:lnTo>
                  <a:lnTo>
                    <a:pt x="125" y="559"/>
                  </a:lnTo>
                  <a:lnTo>
                    <a:pt x="125" y="557"/>
                  </a:lnTo>
                  <a:lnTo>
                    <a:pt x="125" y="555"/>
                  </a:lnTo>
                  <a:lnTo>
                    <a:pt x="125" y="557"/>
                  </a:lnTo>
                  <a:lnTo>
                    <a:pt x="127" y="557"/>
                  </a:lnTo>
                  <a:lnTo>
                    <a:pt x="129" y="557"/>
                  </a:lnTo>
                  <a:lnTo>
                    <a:pt x="129" y="559"/>
                  </a:lnTo>
                  <a:lnTo>
                    <a:pt x="129" y="557"/>
                  </a:lnTo>
                  <a:lnTo>
                    <a:pt x="127" y="557"/>
                  </a:lnTo>
                  <a:lnTo>
                    <a:pt x="127" y="555"/>
                  </a:lnTo>
                  <a:lnTo>
                    <a:pt x="125" y="555"/>
                  </a:lnTo>
                  <a:lnTo>
                    <a:pt x="125" y="553"/>
                  </a:lnTo>
                  <a:lnTo>
                    <a:pt x="127" y="553"/>
                  </a:lnTo>
                  <a:lnTo>
                    <a:pt x="127" y="555"/>
                  </a:lnTo>
                  <a:lnTo>
                    <a:pt x="129" y="555"/>
                  </a:lnTo>
                  <a:lnTo>
                    <a:pt x="129" y="553"/>
                  </a:lnTo>
                  <a:lnTo>
                    <a:pt x="127" y="553"/>
                  </a:lnTo>
                  <a:lnTo>
                    <a:pt x="125" y="553"/>
                  </a:lnTo>
                  <a:lnTo>
                    <a:pt x="125" y="551"/>
                  </a:lnTo>
                  <a:lnTo>
                    <a:pt x="127" y="551"/>
                  </a:lnTo>
                  <a:lnTo>
                    <a:pt x="125" y="551"/>
                  </a:lnTo>
                  <a:lnTo>
                    <a:pt x="125" y="549"/>
                  </a:lnTo>
                  <a:lnTo>
                    <a:pt x="125" y="548"/>
                  </a:lnTo>
                  <a:lnTo>
                    <a:pt x="127" y="548"/>
                  </a:lnTo>
                  <a:lnTo>
                    <a:pt x="127" y="546"/>
                  </a:lnTo>
                  <a:lnTo>
                    <a:pt x="125" y="546"/>
                  </a:lnTo>
                  <a:lnTo>
                    <a:pt x="125" y="548"/>
                  </a:lnTo>
                  <a:lnTo>
                    <a:pt x="125" y="549"/>
                  </a:lnTo>
                  <a:lnTo>
                    <a:pt x="125" y="548"/>
                  </a:lnTo>
                  <a:lnTo>
                    <a:pt x="123" y="548"/>
                  </a:lnTo>
                  <a:lnTo>
                    <a:pt x="123" y="546"/>
                  </a:lnTo>
                  <a:lnTo>
                    <a:pt x="123" y="544"/>
                  </a:lnTo>
                  <a:lnTo>
                    <a:pt x="123" y="542"/>
                  </a:lnTo>
                  <a:lnTo>
                    <a:pt x="123" y="540"/>
                  </a:lnTo>
                  <a:lnTo>
                    <a:pt x="121" y="540"/>
                  </a:lnTo>
                  <a:lnTo>
                    <a:pt x="123" y="540"/>
                  </a:lnTo>
                  <a:lnTo>
                    <a:pt x="123" y="538"/>
                  </a:lnTo>
                  <a:lnTo>
                    <a:pt x="121" y="538"/>
                  </a:lnTo>
                  <a:lnTo>
                    <a:pt x="123" y="538"/>
                  </a:lnTo>
                  <a:lnTo>
                    <a:pt x="123" y="536"/>
                  </a:lnTo>
                  <a:lnTo>
                    <a:pt x="125" y="536"/>
                  </a:lnTo>
                  <a:lnTo>
                    <a:pt x="125" y="534"/>
                  </a:lnTo>
                  <a:lnTo>
                    <a:pt x="123" y="534"/>
                  </a:lnTo>
                  <a:lnTo>
                    <a:pt x="125" y="534"/>
                  </a:lnTo>
                  <a:lnTo>
                    <a:pt x="125" y="532"/>
                  </a:lnTo>
                  <a:lnTo>
                    <a:pt x="125" y="530"/>
                  </a:lnTo>
                  <a:lnTo>
                    <a:pt x="127" y="530"/>
                  </a:lnTo>
                  <a:lnTo>
                    <a:pt x="129" y="530"/>
                  </a:lnTo>
                  <a:lnTo>
                    <a:pt x="129" y="528"/>
                  </a:lnTo>
                  <a:lnTo>
                    <a:pt x="127" y="528"/>
                  </a:lnTo>
                  <a:lnTo>
                    <a:pt x="127" y="530"/>
                  </a:lnTo>
                  <a:lnTo>
                    <a:pt x="125" y="530"/>
                  </a:lnTo>
                  <a:lnTo>
                    <a:pt x="125" y="528"/>
                  </a:lnTo>
                  <a:lnTo>
                    <a:pt x="125" y="526"/>
                  </a:lnTo>
                  <a:lnTo>
                    <a:pt x="127" y="526"/>
                  </a:lnTo>
                  <a:lnTo>
                    <a:pt x="125" y="526"/>
                  </a:lnTo>
                  <a:lnTo>
                    <a:pt x="127" y="526"/>
                  </a:lnTo>
                  <a:lnTo>
                    <a:pt x="127" y="525"/>
                  </a:lnTo>
                  <a:lnTo>
                    <a:pt x="127" y="523"/>
                  </a:lnTo>
                  <a:lnTo>
                    <a:pt x="127" y="525"/>
                  </a:lnTo>
                  <a:lnTo>
                    <a:pt x="127" y="523"/>
                  </a:lnTo>
                  <a:lnTo>
                    <a:pt x="129" y="523"/>
                  </a:lnTo>
                  <a:lnTo>
                    <a:pt x="129" y="525"/>
                  </a:lnTo>
                  <a:lnTo>
                    <a:pt x="129" y="526"/>
                  </a:lnTo>
                  <a:lnTo>
                    <a:pt x="131" y="526"/>
                  </a:lnTo>
                  <a:lnTo>
                    <a:pt x="133" y="526"/>
                  </a:lnTo>
                  <a:lnTo>
                    <a:pt x="133" y="525"/>
                  </a:lnTo>
                  <a:lnTo>
                    <a:pt x="133" y="526"/>
                  </a:lnTo>
                  <a:lnTo>
                    <a:pt x="133" y="528"/>
                  </a:lnTo>
                  <a:lnTo>
                    <a:pt x="133" y="530"/>
                  </a:lnTo>
                  <a:lnTo>
                    <a:pt x="133" y="532"/>
                  </a:lnTo>
                  <a:lnTo>
                    <a:pt x="133" y="534"/>
                  </a:lnTo>
                  <a:lnTo>
                    <a:pt x="135" y="534"/>
                  </a:lnTo>
                  <a:lnTo>
                    <a:pt x="135" y="532"/>
                  </a:lnTo>
                  <a:lnTo>
                    <a:pt x="133" y="532"/>
                  </a:lnTo>
                  <a:lnTo>
                    <a:pt x="135" y="532"/>
                  </a:lnTo>
                  <a:lnTo>
                    <a:pt x="133" y="532"/>
                  </a:lnTo>
                  <a:lnTo>
                    <a:pt x="135" y="532"/>
                  </a:lnTo>
                  <a:lnTo>
                    <a:pt x="133" y="532"/>
                  </a:lnTo>
                  <a:lnTo>
                    <a:pt x="135" y="532"/>
                  </a:lnTo>
                  <a:lnTo>
                    <a:pt x="135" y="534"/>
                  </a:lnTo>
                  <a:lnTo>
                    <a:pt x="135" y="536"/>
                  </a:lnTo>
                  <a:lnTo>
                    <a:pt x="137" y="536"/>
                  </a:lnTo>
                  <a:lnTo>
                    <a:pt x="137" y="538"/>
                  </a:lnTo>
                  <a:lnTo>
                    <a:pt x="137" y="540"/>
                  </a:lnTo>
                  <a:lnTo>
                    <a:pt x="137" y="542"/>
                  </a:lnTo>
                  <a:lnTo>
                    <a:pt x="137" y="544"/>
                  </a:lnTo>
                  <a:lnTo>
                    <a:pt x="135" y="544"/>
                  </a:lnTo>
                  <a:lnTo>
                    <a:pt x="135" y="546"/>
                  </a:lnTo>
                  <a:lnTo>
                    <a:pt x="137" y="546"/>
                  </a:lnTo>
                  <a:lnTo>
                    <a:pt x="135" y="546"/>
                  </a:lnTo>
                  <a:lnTo>
                    <a:pt x="137" y="546"/>
                  </a:lnTo>
                  <a:lnTo>
                    <a:pt x="137" y="544"/>
                  </a:lnTo>
                  <a:lnTo>
                    <a:pt x="137" y="542"/>
                  </a:lnTo>
                  <a:lnTo>
                    <a:pt x="139" y="542"/>
                  </a:lnTo>
                  <a:lnTo>
                    <a:pt x="139" y="540"/>
                  </a:lnTo>
                  <a:lnTo>
                    <a:pt x="137" y="540"/>
                  </a:lnTo>
                  <a:lnTo>
                    <a:pt x="137" y="538"/>
                  </a:lnTo>
                  <a:lnTo>
                    <a:pt x="137" y="536"/>
                  </a:lnTo>
                  <a:lnTo>
                    <a:pt x="137" y="534"/>
                  </a:lnTo>
                  <a:lnTo>
                    <a:pt x="137" y="532"/>
                  </a:lnTo>
                  <a:lnTo>
                    <a:pt x="135" y="532"/>
                  </a:lnTo>
                  <a:lnTo>
                    <a:pt x="135" y="530"/>
                  </a:lnTo>
                  <a:lnTo>
                    <a:pt x="135" y="528"/>
                  </a:lnTo>
                  <a:lnTo>
                    <a:pt x="135" y="526"/>
                  </a:lnTo>
                  <a:lnTo>
                    <a:pt x="135" y="525"/>
                  </a:lnTo>
                  <a:lnTo>
                    <a:pt x="135" y="523"/>
                  </a:lnTo>
                  <a:lnTo>
                    <a:pt x="135" y="521"/>
                  </a:lnTo>
                  <a:lnTo>
                    <a:pt x="137" y="521"/>
                  </a:lnTo>
                  <a:lnTo>
                    <a:pt x="139" y="521"/>
                  </a:lnTo>
                  <a:lnTo>
                    <a:pt x="137" y="521"/>
                  </a:lnTo>
                  <a:lnTo>
                    <a:pt x="139" y="521"/>
                  </a:lnTo>
                  <a:lnTo>
                    <a:pt x="139" y="519"/>
                  </a:lnTo>
                  <a:lnTo>
                    <a:pt x="141" y="519"/>
                  </a:lnTo>
                  <a:lnTo>
                    <a:pt x="139" y="519"/>
                  </a:lnTo>
                  <a:lnTo>
                    <a:pt x="141" y="519"/>
                  </a:lnTo>
                  <a:lnTo>
                    <a:pt x="141" y="517"/>
                  </a:lnTo>
                  <a:lnTo>
                    <a:pt x="141" y="515"/>
                  </a:lnTo>
                  <a:lnTo>
                    <a:pt x="143" y="515"/>
                  </a:lnTo>
                  <a:lnTo>
                    <a:pt x="144" y="515"/>
                  </a:lnTo>
                  <a:lnTo>
                    <a:pt x="146" y="515"/>
                  </a:lnTo>
                  <a:lnTo>
                    <a:pt x="146" y="513"/>
                  </a:lnTo>
                  <a:lnTo>
                    <a:pt x="148" y="513"/>
                  </a:lnTo>
                  <a:lnTo>
                    <a:pt x="148" y="515"/>
                  </a:lnTo>
                  <a:lnTo>
                    <a:pt x="148" y="517"/>
                  </a:lnTo>
                  <a:lnTo>
                    <a:pt x="150" y="517"/>
                  </a:lnTo>
                  <a:lnTo>
                    <a:pt x="152" y="517"/>
                  </a:lnTo>
                  <a:lnTo>
                    <a:pt x="152" y="519"/>
                  </a:lnTo>
                  <a:lnTo>
                    <a:pt x="152" y="517"/>
                  </a:lnTo>
                  <a:lnTo>
                    <a:pt x="152" y="519"/>
                  </a:lnTo>
                  <a:lnTo>
                    <a:pt x="152" y="517"/>
                  </a:lnTo>
                  <a:lnTo>
                    <a:pt x="150" y="517"/>
                  </a:lnTo>
                  <a:lnTo>
                    <a:pt x="150" y="515"/>
                  </a:lnTo>
                  <a:lnTo>
                    <a:pt x="150" y="517"/>
                  </a:lnTo>
                  <a:lnTo>
                    <a:pt x="150" y="515"/>
                  </a:lnTo>
                  <a:lnTo>
                    <a:pt x="148" y="515"/>
                  </a:lnTo>
                  <a:lnTo>
                    <a:pt x="148" y="513"/>
                  </a:lnTo>
                  <a:lnTo>
                    <a:pt x="148" y="511"/>
                  </a:lnTo>
                  <a:lnTo>
                    <a:pt x="148" y="513"/>
                  </a:lnTo>
                  <a:lnTo>
                    <a:pt x="148" y="511"/>
                  </a:lnTo>
                  <a:lnTo>
                    <a:pt x="148" y="509"/>
                  </a:lnTo>
                  <a:lnTo>
                    <a:pt x="148" y="511"/>
                  </a:lnTo>
                  <a:lnTo>
                    <a:pt x="148" y="509"/>
                  </a:lnTo>
                  <a:lnTo>
                    <a:pt x="150" y="509"/>
                  </a:lnTo>
                  <a:lnTo>
                    <a:pt x="152" y="509"/>
                  </a:lnTo>
                  <a:lnTo>
                    <a:pt x="152" y="507"/>
                  </a:lnTo>
                  <a:lnTo>
                    <a:pt x="154" y="507"/>
                  </a:lnTo>
                  <a:lnTo>
                    <a:pt x="154" y="505"/>
                  </a:lnTo>
                  <a:lnTo>
                    <a:pt x="156" y="505"/>
                  </a:lnTo>
                  <a:lnTo>
                    <a:pt x="154" y="505"/>
                  </a:lnTo>
                  <a:lnTo>
                    <a:pt x="152" y="505"/>
                  </a:lnTo>
                  <a:lnTo>
                    <a:pt x="154" y="505"/>
                  </a:lnTo>
                  <a:lnTo>
                    <a:pt x="152" y="505"/>
                  </a:lnTo>
                  <a:lnTo>
                    <a:pt x="150" y="505"/>
                  </a:lnTo>
                  <a:lnTo>
                    <a:pt x="150" y="507"/>
                  </a:lnTo>
                  <a:lnTo>
                    <a:pt x="148" y="507"/>
                  </a:lnTo>
                  <a:lnTo>
                    <a:pt x="148" y="509"/>
                  </a:lnTo>
                  <a:lnTo>
                    <a:pt x="148" y="507"/>
                  </a:lnTo>
                  <a:lnTo>
                    <a:pt x="148" y="509"/>
                  </a:lnTo>
                  <a:lnTo>
                    <a:pt x="146" y="509"/>
                  </a:lnTo>
                  <a:lnTo>
                    <a:pt x="144" y="509"/>
                  </a:lnTo>
                  <a:lnTo>
                    <a:pt x="144" y="511"/>
                  </a:lnTo>
                  <a:lnTo>
                    <a:pt x="143" y="511"/>
                  </a:lnTo>
                  <a:lnTo>
                    <a:pt x="143" y="509"/>
                  </a:lnTo>
                  <a:lnTo>
                    <a:pt x="144" y="509"/>
                  </a:lnTo>
                  <a:lnTo>
                    <a:pt x="143" y="509"/>
                  </a:lnTo>
                  <a:lnTo>
                    <a:pt x="143" y="511"/>
                  </a:lnTo>
                  <a:lnTo>
                    <a:pt x="141" y="511"/>
                  </a:lnTo>
                  <a:lnTo>
                    <a:pt x="139" y="511"/>
                  </a:lnTo>
                  <a:lnTo>
                    <a:pt x="137" y="511"/>
                  </a:lnTo>
                  <a:lnTo>
                    <a:pt x="139" y="511"/>
                  </a:lnTo>
                  <a:lnTo>
                    <a:pt x="137" y="511"/>
                  </a:lnTo>
                  <a:lnTo>
                    <a:pt x="137" y="513"/>
                  </a:lnTo>
                  <a:lnTo>
                    <a:pt x="137" y="511"/>
                  </a:lnTo>
                  <a:lnTo>
                    <a:pt x="137" y="509"/>
                  </a:lnTo>
                  <a:lnTo>
                    <a:pt x="139" y="509"/>
                  </a:lnTo>
                  <a:lnTo>
                    <a:pt x="139" y="507"/>
                  </a:lnTo>
                  <a:lnTo>
                    <a:pt x="139" y="505"/>
                  </a:lnTo>
                  <a:lnTo>
                    <a:pt x="139" y="503"/>
                  </a:lnTo>
                  <a:lnTo>
                    <a:pt x="139" y="505"/>
                  </a:lnTo>
                  <a:lnTo>
                    <a:pt x="139" y="507"/>
                  </a:lnTo>
                  <a:lnTo>
                    <a:pt x="137" y="507"/>
                  </a:lnTo>
                  <a:lnTo>
                    <a:pt x="137" y="509"/>
                  </a:lnTo>
                  <a:lnTo>
                    <a:pt x="137" y="511"/>
                  </a:lnTo>
                  <a:lnTo>
                    <a:pt x="135" y="511"/>
                  </a:lnTo>
                  <a:lnTo>
                    <a:pt x="133" y="511"/>
                  </a:lnTo>
                  <a:lnTo>
                    <a:pt x="131" y="511"/>
                  </a:lnTo>
                  <a:lnTo>
                    <a:pt x="129" y="511"/>
                  </a:lnTo>
                  <a:lnTo>
                    <a:pt x="129" y="513"/>
                  </a:lnTo>
                  <a:lnTo>
                    <a:pt x="127" y="513"/>
                  </a:lnTo>
                  <a:lnTo>
                    <a:pt x="125" y="513"/>
                  </a:lnTo>
                  <a:lnTo>
                    <a:pt x="123" y="513"/>
                  </a:lnTo>
                  <a:lnTo>
                    <a:pt x="121" y="513"/>
                  </a:lnTo>
                  <a:lnTo>
                    <a:pt x="121" y="511"/>
                  </a:lnTo>
                  <a:lnTo>
                    <a:pt x="121" y="513"/>
                  </a:lnTo>
                  <a:lnTo>
                    <a:pt x="121" y="515"/>
                  </a:lnTo>
                  <a:lnTo>
                    <a:pt x="120" y="517"/>
                  </a:lnTo>
                  <a:lnTo>
                    <a:pt x="120" y="519"/>
                  </a:lnTo>
                  <a:lnTo>
                    <a:pt x="118" y="519"/>
                  </a:lnTo>
                  <a:lnTo>
                    <a:pt x="118" y="517"/>
                  </a:lnTo>
                  <a:lnTo>
                    <a:pt x="118" y="515"/>
                  </a:lnTo>
                  <a:lnTo>
                    <a:pt x="118" y="517"/>
                  </a:lnTo>
                  <a:lnTo>
                    <a:pt x="118" y="519"/>
                  </a:lnTo>
                  <a:lnTo>
                    <a:pt x="120" y="519"/>
                  </a:lnTo>
                  <a:lnTo>
                    <a:pt x="120" y="521"/>
                  </a:lnTo>
                  <a:lnTo>
                    <a:pt x="118" y="521"/>
                  </a:lnTo>
                  <a:lnTo>
                    <a:pt x="118" y="523"/>
                  </a:lnTo>
                  <a:lnTo>
                    <a:pt x="116" y="523"/>
                  </a:lnTo>
                  <a:lnTo>
                    <a:pt x="116" y="525"/>
                  </a:lnTo>
                  <a:lnTo>
                    <a:pt x="114" y="525"/>
                  </a:lnTo>
                  <a:lnTo>
                    <a:pt x="112" y="525"/>
                  </a:lnTo>
                  <a:lnTo>
                    <a:pt x="112" y="526"/>
                  </a:lnTo>
                  <a:lnTo>
                    <a:pt x="112" y="525"/>
                  </a:lnTo>
                  <a:lnTo>
                    <a:pt x="110" y="525"/>
                  </a:lnTo>
                  <a:lnTo>
                    <a:pt x="112" y="525"/>
                  </a:lnTo>
                  <a:lnTo>
                    <a:pt x="112" y="523"/>
                  </a:lnTo>
                  <a:lnTo>
                    <a:pt x="110" y="523"/>
                  </a:lnTo>
                  <a:lnTo>
                    <a:pt x="110" y="521"/>
                  </a:lnTo>
                  <a:lnTo>
                    <a:pt x="110" y="519"/>
                  </a:lnTo>
                  <a:lnTo>
                    <a:pt x="110" y="517"/>
                  </a:lnTo>
                  <a:lnTo>
                    <a:pt x="110" y="515"/>
                  </a:lnTo>
                  <a:lnTo>
                    <a:pt x="110" y="513"/>
                  </a:lnTo>
                  <a:lnTo>
                    <a:pt x="108" y="513"/>
                  </a:lnTo>
                  <a:lnTo>
                    <a:pt x="108" y="511"/>
                  </a:lnTo>
                  <a:lnTo>
                    <a:pt x="110" y="511"/>
                  </a:lnTo>
                  <a:lnTo>
                    <a:pt x="110" y="509"/>
                  </a:lnTo>
                  <a:lnTo>
                    <a:pt x="110" y="511"/>
                  </a:lnTo>
                  <a:lnTo>
                    <a:pt x="110" y="509"/>
                  </a:lnTo>
                  <a:lnTo>
                    <a:pt x="108" y="509"/>
                  </a:lnTo>
                  <a:lnTo>
                    <a:pt x="108" y="511"/>
                  </a:lnTo>
                  <a:lnTo>
                    <a:pt x="108" y="509"/>
                  </a:lnTo>
                  <a:lnTo>
                    <a:pt x="108" y="507"/>
                  </a:lnTo>
                  <a:lnTo>
                    <a:pt x="108" y="505"/>
                  </a:lnTo>
                  <a:lnTo>
                    <a:pt x="108" y="503"/>
                  </a:lnTo>
                  <a:lnTo>
                    <a:pt x="108" y="501"/>
                  </a:lnTo>
                  <a:lnTo>
                    <a:pt x="108" y="500"/>
                  </a:lnTo>
                  <a:lnTo>
                    <a:pt x="108" y="501"/>
                  </a:lnTo>
                  <a:lnTo>
                    <a:pt x="110" y="501"/>
                  </a:lnTo>
                  <a:lnTo>
                    <a:pt x="108" y="501"/>
                  </a:lnTo>
                  <a:lnTo>
                    <a:pt x="110" y="501"/>
                  </a:lnTo>
                  <a:lnTo>
                    <a:pt x="110" y="503"/>
                  </a:lnTo>
                  <a:lnTo>
                    <a:pt x="110" y="501"/>
                  </a:lnTo>
                  <a:lnTo>
                    <a:pt x="110" y="500"/>
                  </a:lnTo>
                  <a:lnTo>
                    <a:pt x="108" y="500"/>
                  </a:lnTo>
                  <a:lnTo>
                    <a:pt x="108" y="498"/>
                  </a:lnTo>
                  <a:lnTo>
                    <a:pt x="108" y="496"/>
                  </a:lnTo>
                  <a:lnTo>
                    <a:pt x="110" y="496"/>
                  </a:lnTo>
                  <a:lnTo>
                    <a:pt x="108" y="496"/>
                  </a:lnTo>
                  <a:lnTo>
                    <a:pt x="108" y="494"/>
                  </a:lnTo>
                  <a:lnTo>
                    <a:pt x="108" y="492"/>
                  </a:lnTo>
                  <a:lnTo>
                    <a:pt x="108" y="490"/>
                  </a:lnTo>
                  <a:lnTo>
                    <a:pt x="106" y="490"/>
                  </a:lnTo>
                  <a:lnTo>
                    <a:pt x="108" y="490"/>
                  </a:lnTo>
                  <a:lnTo>
                    <a:pt x="110" y="490"/>
                  </a:lnTo>
                  <a:lnTo>
                    <a:pt x="110" y="492"/>
                  </a:lnTo>
                  <a:lnTo>
                    <a:pt x="110" y="490"/>
                  </a:lnTo>
                  <a:lnTo>
                    <a:pt x="108" y="490"/>
                  </a:lnTo>
                  <a:lnTo>
                    <a:pt x="108" y="488"/>
                  </a:lnTo>
                  <a:lnTo>
                    <a:pt x="106" y="488"/>
                  </a:lnTo>
                  <a:lnTo>
                    <a:pt x="106" y="486"/>
                  </a:lnTo>
                  <a:lnTo>
                    <a:pt x="108" y="486"/>
                  </a:lnTo>
                  <a:lnTo>
                    <a:pt x="110" y="486"/>
                  </a:lnTo>
                  <a:lnTo>
                    <a:pt x="110" y="484"/>
                  </a:lnTo>
                  <a:lnTo>
                    <a:pt x="108" y="484"/>
                  </a:lnTo>
                  <a:lnTo>
                    <a:pt x="108" y="486"/>
                  </a:lnTo>
                  <a:lnTo>
                    <a:pt x="106" y="486"/>
                  </a:lnTo>
                  <a:lnTo>
                    <a:pt x="106" y="484"/>
                  </a:lnTo>
                  <a:lnTo>
                    <a:pt x="106" y="486"/>
                  </a:lnTo>
                  <a:lnTo>
                    <a:pt x="106" y="484"/>
                  </a:lnTo>
                  <a:lnTo>
                    <a:pt x="106" y="482"/>
                  </a:lnTo>
                  <a:lnTo>
                    <a:pt x="106" y="480"/>
                  </a:lnTo>
                  <a:lnTo>
                    <a:pt x="108" y="480"/>
                  </a:lnTo>
                  <a:lnTo>
                    <a:pt x="106" y="480"/>
                  </a:lnTo>
                  <a:lnTo>
                    <a:pt x="108" y="480"/>
                  </a:lnTo>
                  <a:lnTo>
                    <a:pt x="106" y="480"/>
                  </a:lnTo>
                  <a:lnTo>
                    <a:pt x="108" y="480"/>
                  </a:lnTo>
                  <a:lnTo>
                    <a:pt x="108" y="478"/>
                  </a:lnTo>
                  <a:lnTo>
                    <a:pt x="108" y="477"/>
                  </a:lnTo>
                  <a:lnTo>
                    <a:pt x="108" y="478"/>
                  </a:lnTo>
                  <a:lnTo>
                    <a:pt x="108" y="477"/>
                  </a:lnTo>
                  <a:lnTo>
                    <a:pt x="110" y="477"/>
                  </a:lnTo>
                  <a:lnTo>
                    <a:pt x="110" y="478"/>
                  </a:lnTo>
                  <a:lnTo>
                    <a:pt x="110" y="477"/>
                  </a:lnTo>
                  <a:lnTo>
                    <a:pt x="110" y="475"/>
                  </a:lnTo>
                  <a:lnTo>
                    <a:pt x="112" y="475"/>
                  </a:lnTo>
                  <a:lnTo>
                    <a:pt x="112" y="473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73"/>
                  </a:lnTo>
                  <a:lnTo>
                    <a:pt x="114" y="471"/>
                  </a:lnTo>
                  <a:lnTo>
                    <a:pt x="114" y="469"/>
                  </a:lnTo>
                  <a:lnTo>
                    <a:pt x="114" y="467"/>
                  </a:lnTo>
                  <a:lnTo>
                    <a:pt x="114" y="465"/>
                  </a:lnTo>
                  <a:lnTo>
                    <a:pt x="112" y="465"/>
                  </a:lnTo>
                  <a:lnTo>
                    <a:pt x="112" y="463"/>
                  </a:lnTo>
                  <a:lnTo>
                    <a:pt x="112" y="461"/>
                  </a:lnTo>
                  <a:lnTo>
                    <a:pt x="112" y="459"/>
                  </a:lnTo>
                  <a:lnTo>
                    <a:pt x="112" y="461"/>
                  </a:lnTo>
                  <a:lnTo>
                    <a:pt x="114" y="461"/>
                  </a:lnTo>
                  <a:lnTo>
                    <a:pt x="116" y="461"/>
                  </a:lnTo>
                  <a:lnTo>
                    <a:pt x="116" y="463"/>
                  </a:lnTo>
                  <a:lnTo>
                    <a:pt x="116" y="461"/>
                  </a:lnTo>
                  <a:lnTo>
                    <a:pt x="118" y="461"/>
                  </a:lnTo>
                  <a:lnTo>
                    <a:pt x="116" y="461"/>
                  </a:lnTo>
                  <a:lnTo>
                    <a:pt x="116" y="459"/>
                  </a:lnTo>
                  <a:lnTo>
                    <a:pt x="116" y="457"/>
                  </a:lnTo>
                  <a:lnTo>
                    <a:pt x="116" y="455"/>
                  </a:lnTo>
                  <a:lnTo>
                    <a:pt x="118" y="455"/>
                  </a:lnTo>
                  <a:lnTo>
                    <a:pt x="118" y="453"/>
                  </a:lnTo>
                  <a:lnTo>
                    <a:pt x="118" y="455"/>
                  </a:lnTo>
                  <a:lnTo>
                    <a:pt x="118" y="453"/>
                  </a:lnTo>
                  <a:lnTo>
                    <a:pt x="120" y="453"/>
                  </a:lnTo>
                  <a:lnTo>
                    <a:pt x="120" y="452"/>
                  </a:lnTo>
                  <a:lnTo>
                    <a:pt x="118" y="452"/>
                  </a:lnTo>
                  <a:lnTo>
                    <a:pt x="118" y="450"/>
                  </a:lnTo>
                  <a:lnTo>
                    <a:pt x="118" y="452"/>
                  </a:lnTo>
                  <a:lnTo>
                    <a:pt x="118" y="453"/>
                  </a:lnTo>
                  <a:lnTo>
                    <a:pt x="120" y="453"/>
                  </a:lnTo>
                  <a:lnTo>
                    <a:pt x="118" y="453"/>
                  </a:lnTo>
                  <a:lnTo>
                    <a:pt x="118" y="455"/>
                  </a:lnTo>
                  <a:lnTo>
                    <a:pt x="116" y="455"/>
                  </a:lnTo>
                  <a:lnTo>
                    <a:pt x="114" y="455"/>
                  </a:lnTo>
                  <a:lnTo>
                    <a:pt x="114" y="453"/>
                  </a:lnTo>
                  <a:lnTo>
                    <a:pt x="114" y="455"/>
                  </a:lnTo>
                  <a:lnTo>
                    <a:pt x="114" y="453"/>
                  </a:lnTo>
                  <a:lnTo>
                    <a:pt x="114" y="455"/>
                  </a:lnTo>
                  <a:lnTo>
                    <a:pt x="114" y="453"/>
                  </a:lnTo>
                  <a:lnTo>
                    <a:pt x="114" y="455"/>
                  </a:lnTo>
                  <a:lnTo>
                    <a:pt x="112" y="455"/>
                  </a:lnTo>
                  <a:lnTo>
                    <a:pt x="112" y="453"/>
                  </a:lnTo>
                  <a:lnTo>
                    <a:pt x="114" y="453"/>
                  </a:lnTo>
                  <a:lnTo>
                    <a:pt x="112" y="453"/>
                  </a:lnTo>
                  <a:lnTo>
                    <a:pt x="112" y="452"/>
                  </a:lnTo>
                  <a:lnTo>
                    <a:pt x="110" y="452"/>
                  </a:lnTo>
                  <a:lnTo>
                    <a:pt x="112" y="452"/>
                  </a:lnTo>
                  <a:lnTo>
                    <a:pt x="110" y="453"/>
                  </a:lnTo>
                  <a:lnTo>
                    <a:pt x="110" y="452"/>
                  </a:lnTo>
                  <a:lnTo>
                    <a:pt x="112" y="452"/>
                  </a:lnTo>
                  <a:lnTo>
                    <a:pt x="110" y="452"/>
                  </a:lnTo>
                  <a:lnTo>
                    <a:pt x="112" y="452"/>
                  </a:lnTo>
                  <a:lnTo>
                    <a:pt x="110" y="452"/>
                  </a:lnTo>
                  <a:lnTo>
                    <a:pt x="110" y="450"/>
                  </a:lnTo>
                  <a:lnTo>
                    <a:pt x="112" y="450"/>
                  </a:lnTo>
                  <a:lnTo>
                    <a:pt x="112" y="448"/>
                  </a:lnTo>
                  <a:lnTo>
                    <a:pt x="112" y="446"/>
                  </a:lnTo>
                  <a:lnTo>
                    <a:pt x="114" y="446"/>
                  </a:lnTo>
                  <a:lnTo>
                    <a:pt x="116" y="446"/>
                  </a:lnTo>
                  <a:lnTo>
                    <a:pt x="116" y="448"/>
                  </a:lnTo>
                  <a:lnTo>
                    <a:pt x="118" y="448"/>
                  </a:lnTo>
                  <a:lnTo>
                    <a:pt x="116" y="448"/>
                  </a:lnTo>
                  <a:lnTo>
                    <a:pt x="118" y="448"/>
                  </a:lnTo>
                  <a:lnTo>
                    <a:pt x="116" y="448"/>
                  </a:lnTo>
                  <a:lnTo>
                    <a:pt x="118" y="448"/>
                  </a:lnTo>
                  <a:lnTo>
                    <a:pt x="116" y="448"/>
                  </a:lnTo>
                  <a:lnTo>
                    <a:pt x="116" y="446"/>
                  </a:lnTo>
                  <a:lnTo>
                    <a:pt x="118" y="446"/>
                  </a:lnTo>
                  <a:lnTo>
                    <a:pt x="116" y="446"/>
                  </a:lnTo>
                  <a:lnTo>
                    <a:pt x="118" y="446"/>
                  </a:lnTo>
                  <a:lnTo>
                    <a:pt x="116" y="446"/>
                  </a:lnTo>
                  <a:lnTo>
                    <a:pt x="118" y="446"/>
                  </a:lnTo>
                  <a:lnTo>
                    <a:pt x="116" y="446"/>
                  </a:lnTo>
                  <a:lnTo>
                    <a:pt x="116" y="444"/>
                  </a:lnTo>
                  <a:lnTo>
                    <a:pt x="118" y="444"/>
                  </a:lnTo>
                  <a:lnTo>
                    <a:pt x="116" y="444"/>
                  </a:lnTo>
                  <a:lnTo>
                    <a:pt x="118" y="444"/>
                  </a:lnTo>
                  <a:lnTo>
                    <a:pt x="118" y="442"/>
                  </a:lnTo>
                  <a:lnTo>
                    <a:pt x="120" y="442"/>
                  </a:lnTo>
                  <a:lnTo>
                    <a:pt x="120" y="440"/>
                  </a:lnTo>
                  <a:lnTo>
                    <a:pt x="120" y="442"/>
                  </a:lnTo>
                  <a:lnTo>
                    <a:pt x="121" y="442"/>
                  </a:lnTo>
                  <a:lnTo>
                    <a:pt x="120" y="442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0" y="440"/>
                  </a:lnTo>
                  <a:lnTo>
                    <a:pt x="120" y="438"/>
                  </a:lnTo>
                  <a:lnTo>
                    <a:pt x="121" y="438"/>
                  </a:lnTo>
                  <a:lnTo>
                    <a:pt x="120" y="438"/>
                  </a:lnTo>
                  <a:lnTo>
                    <a:pt x="121" y="438"/>
                  </a:lnTo>
                  <a:lnTo>
                    <a:pt x="121" y="440"/>
                  </a:lnTo>
                  <a:lnTo>
                    <a:pt x="123" y="440"/>
                  </a:lnTo>
                  <a:lnTo>
                    <a:pt x="121" y="440"/>
                  </a:lnTo>
                  <a:lnTo>
                    <a:pt x="123" y="440"/>
                  </a:lnTo>
                  <a:lnTo>
                    <a:pt x="123" y="442"/>
                  </a:lnTo>
                  <a:lnTo>
                    <a:pt x="121" y="442"/>
                  </a:lnTo>
                  <a:lnTo>
                    <a:pt x="123" y="442"/>
                  </a:lnTo>
                  <a:lnTo>
                    <a:pt x="121" y="442"/>
                  </a:lnTo>
                  <a:lnTo>
                    <a:pt x="121" y="440"/>
                  </a:lnTo>
                  <a:lnTo>
                    <a:pt x="121" y="442"/>
                  </a:lnTo>
                  <a:lnTo>
                    <a:pt x="121" y="444"/>
                  </a:lnTo>
                  <a:lnTo>
                    <a:pt x="121" y="446"/>
                  </a:lnTo>
                  <a:lnTo>
                    <a:pt x="121" y="448"/>
                  </a:lnTo>
                  <a:lnTo>
                    <a:pt x="121" y="450"/>
                  </a:lnTo>
                  <a:lnTo>
                    <a:pt x="121" y="452"/>
                  </a:lnTo>
                  <a:lnTo>
                    <a:pt x="123" y="452"/>
                  </a:lnTo>
                  <a:lnTo>
                    <a:pt x="123" y="453"/>
                  </a:lnTo>
                  <a:lnTo>
                    <a:pt x="121" y="453"/>
                  </a:lnTo>
                  <a:lnTo>
                    <a:pt x="123" y="453"/>
                  </a:lnTo>
                  <a:lnTo>
                    <a:pt x="121" y="453"/>
                  </a:lnTo>
                  <a:lnTo>
                    <a:pt x="121" y="455"/>
                  </a:lnTo>
                  <a:lnTo>
                    <a:pt x="123" y="455"/>
                  </a:lnTo>
                  <a:lnTo>
                    <a:pt x="123" y="457"/>
                  </a:lnTo>
                  <a:lnTo>
                    <a:pt x="123" y="459"/>
                  </a:lnTo>
                  <a:lnTo>
                    <a:pt x="121" y="459"/>
                  </a:lnTo>
                  <a:lnTo>
                    <a:pt x="121" y="461"/>
                  </a:lnTo>
                  <a:lnTo>
                    <a:pt x="123" y="461"/>
                  </a:lnTo>
                  <a:lnTo>
                    <a:pt x="123" y="463"/>
                  </a:lnTo>
                  <a:lnTo>
                    <a:pt x="125" y="463"/>
                  </a:lnTo>
                  <a:lnTo>
                    <a:pt x="123" y="463"/>
                  </a:lnTo>
                  <a:lnTo>
                    <a:pt x="125" y="463"/>
                  </a:lnTo>
                  <a:lnTo>
                    <a:pt x="123" y="463"/>
                  </a:lnTo>
                  <a:lnTo>
                    <a:pt x="123" y="461"/>
                  </a:lnTo>
                  <a:lnTo>
                    <a:pt x="123" y="459"/>
                  </a:lnTo>
                  <a:lnTo>
                    <a:pt x="123" y="457"/>
                  </a:lnTo>
                  <a:lnTo>
                    <a:pt x="123" y="455"/>
                  </a:lnTo>
                  <a:lnTo>
                    <a:pt x="123" y="453"/>
                  </a:lnTo>
                  <a:lnTo>
                    <a:pt x="123" y="452"/>
                  </a:lnTo>
                  <a:lnTo>
                    <a:pt x="123" y="450"/>
                  </a:lnTo>
                  <a:lnTo>
                    <a:pt x="123" y="448"/>
                  </a:lnTo>
                  <a:lnTo>
                    <a:pt x="123" y="446"/>
                  </a:lnTo>
                  <a:lnTo>
                    <a:pt x="123" y="444"/>
                  </a:lnTo>
                  <a:lnTo>
                    <a:pt x="123" y="442"/>
                  </a:lnTo>
                  <a:lnTo>
                    <a:pt x="123" y="440"/>
                  </a:lnTo>
                  <a:lnTo>
                    <a:pt x="123" y="438"/>
                  </a:lnTo>
                  <a:lnTo>
                    <a:pt x="125" y="436"/>
                  </a:lnTo>
                  <a:lnTo>
                    <a:pt x="127" y="436"/>
                  </a:lnTo>
                  <a:lnTo>
                    <a:pt x="129" y="436"/>
                  </a:lnTo>
                  <a:lnTo>
                    <a:pt x="129" y="438"/>
                  </a:lnTo>
                  <a:lnTo>
                    <a:pt x="131" y="438"/>
                  </a:lnTo>
                  <a:lnTo>
                    <a:pt x="133" y="438"/>
                  </a:lnTo>
                  <a:lnTo>
                    <a:pt x="133" y="440"/>
                  </a:lnTo>
                  <a:lnTo>
                    <a:pt x="133" y="442"/>
                  </a:lnTo>
                  <a:lnTo>
                    <a:pt x="133" y="444"/>
                  </a:lnTo>
                  <a:lnTo>
                    <a:pt x="133" y="442"/>
                  </a:lnTo>
                  <a:lnTo>
                    <a:pt x="133" y="444"/>
                  </a:lnTo>
                  <a:lnTo>
                    <a:pt x="133" y="446"/>
                  </a:lnTo>
                  <a:lnTo>
                    <a:pt x="133" y="448"/>
                  </a:lnTo>
                  <a:lnTo>
                    <a:pt x="135" y="448"/>
                  </a:lnTo>
                  <a:lnTo>
                    <a:pt x="135" y="450"/>
                  </a:lnTo>
                  <a:lnTo>
                    <a:pt x="137" y="450"/>
                  </a:lnTo>
                  <a:lnTo>
                    <a:pt x="135" y="450"/>
                  </a:lnTo>
                  <a:lnTo>
                    <a:pt x="135" y="448"/>
                  </a:lnTo>
                  <a:lnTo>
                    <a:pt x="135" y="446"/>
                  </a:lnTo>
                  <a:lnTo>
                    <a:pt x="133" y="446"/>
                  </a:lnTo>
                  <a:lnTo>
                    <a:pt x="133" y="444"/>
                  </a:lnTo>
                  <a:lnTo>
                    <a:pt x="133" y="442"/>
                  </a:lnTo>
                  <a:lnTo>
                    <a:pt x="135" y="442"/>
                  </a:lnTo>
                  <a:lnTo>
                    <a:pt x="133" y="442"/>
                  </a:lnTo>
                  <a:lnTo>
                    <a:pt x="135" y="442"/>
                  </a:lnTo>
                  <a:lnTo>
                    <a:pt x="133" y="442"/>
                  </a:lnTo>
                  <a:lnTo>
                    <a:pt x="133" y="440"/>
                  </a:lnTo>
                  <a:lnTo>
                    <a:pt x="133" y="438"/>
                  </a:lnTo>
                  <a:lnTo>
                    <a:pt x="131" y="438"/>
                  </a:lnTo>
                  <a:lnTo>
                    <a:pt x="131" y="436"/>
                  </a:lnTo>
                  <a:lnTo>
                    <a:pt x="133" y="436"/>
                  </a:lnTo>
                  <a:lnTo>
                    <a:pt x="135" y="436"/>
                  </a:lnTo>
                  <a:lnTo>
                    <a:pt x="135" y="434"/>
                  </a:lnTo>
                  <a:lnTo>
                    <a:pt x="135" y="436"/>
                  </a:lnTo>
                  <a:lnTo>
                    <a:pt x="135" y="434"/>
                  </a:lnTo>
                  <a:lnTo>
                    <a:pt x="137" y="434"/>
                  </a:lnTo>
                  <a:lnTo>
                    <a:pt x="137" y="432"/>
                  </a:lnTo>
                  <a:lnTo>
                    <a:pt x="137" y="434"/>
                  </a:lnTo>
                  <a:lnTo>
                    <a:pt x="139" y="434"/>
                  </a:lnTo>
                  <a:lnTo>
                    <a:pt x="139" y="432"/>
                  </a:lnTo>
                  <a:lnTo>
                    <a:pt x="141" y="432"/>
                  </a:lnTo>
                  <a:lnTo>
                    <a:pt x="143" y="432"/>
                  </a:lnTo>
                  <a:lnTo>
                    <a:pt x="141" y="432"/>
                  </a:lnTo>
                  <a:lnTo>
                    <a:pt x="139" y="432"/>
                  </a:lnTo>
                  <a:lnTo>
                    <a:pt x="137" y="432"/>
                  </a:lnTo>
                  <a:lnTo>
                    <a:pt x="137" y="430"/>
                  </a:lnTo>
                  <a:lnTo>
                    <a:pt x="139" y="430"/>
                  </a:lnTo>
                  <a:lnTo>
                    <a:pt x="141" y="430"/>
                  </a:lnTo>
                  <a:lnTo>
                    <a:pt x="143" y="430"/>
                  </a:lnTo>
                  <a:lnTo>
                    <a:pt x="143" y="429"/>
                  </a:lnTo>
                  <a:lnTo>
                    <a:pt x="144" y="429"/>
                  </a:lnTo>
                  <a:lnTo>
                    <a:pt x="146" y="429"/>
                  </a:lnTo>
                  <a:lnTo>
                    <a:pt x="148" y="427"/>
                  </a:lnTo>
                  <a:lnTo>
                    <a:pt x="148" y="425"/>
                  </a:lnTo>
                  <a:lnTo>
                    <a:pt x="150" y="425"/>
                  </a:lnTo>
                  <a:lnTo>
                    <a:pt x="152" y="425"/>
                  </a:lnTo>
                  <a:lnTo>
                    <a:pt x="152" y="423"/>
                  </a:lnTo>
                  <a:lnTo>
                    <a:pt x="154" y="423"/>
                  </a:lnTo>
                  <a:lnTo>
                    <a:pt x="156" y="423"/>
                  </a:lnTo>
                  <a:lnTo>
                    <a:pt x="156" y="421"/>
                  </a:lnTo>
                  <a:lnTo>
                    <a:pt x="158" y="421"/>
                  </a:lnTo>
                  <a:lnTo>
                    <a:pt x="158" y="419"/>
                  </a:lnTo>
                  <a:lnTo>
                    <a:pt x="160" y="419"/>
                  </a:lnTo>
                  <a:lnTo>
                    <a:pt x="162" y="419"/>
                  </a:lnTo>
                  <a:lnTo>
                    <a:pt x="162" y="417"/>
                  </a:lnTo>
                  <a:lnTo>
                    <a:pt x="164" y="417"/>
                  </a:lnTo>
                  <a:lnTo>
                    <a:pt x="164" y="419"/>
                  </a:lnTo>
                  <a:lnTo>
                    <a:pt x="164" y="417"/>
                  </a:lnTo>
                  <a:lnTo>
                    <a:pt x="166" y="417"/>
                  </a:lnTo>
                  <a:lnTo>
                    <a:pt x="166" y="419"/>
                  </a:lnTo>
                  <a:lnTo>
                    <a:pt x="166" y="417"/>
                  </a:lnTo>
                  <a:lnTo>
                    <a:pt x="168" y="417"/>
                  </a:lnTo>
                  <a:lnTo>
                    <a:pt x="168" y="415"/>
                  </a:lnTo>
                  <a:lnTo>
                    <a:pt x="169" y="415"/>
                  </a:lnTo>
                  <a:lnTo>
                    <a:pt x="169" y="413"/>
                  </a:lnTo>
                  <a:lnTo>
                    <a:pt x="169" y="415"/>
                  </a:lnTo>
                  <a:lnTo>
                    <a:pt x="169" y="413"/>
                  </a:lnTo>
                  <a:lnTo>
                    <a:pt x="171" y="413"/>
                  </a:lnTo>
                  <a:lnTo>
                    <a:pt x="171" y="411"/>
                  </a:lnTo>
                  <a:lnTo>
                    <a:pt x="171" y="413"/>
                  </a:lnTo>
                  <a:lnTo>
                    <a:pt x="173" y="413"/>
                  </a:lnTo>
                  <a:lnTo>
                    <a:pt x="173" y="411"/>
                  </a:lnTo>
                  <a:lnTo>
                    <a:pt x="173" y="413"/>
                  </a:lnTo>
                  <a:lnTo>
                    <a:pt x="173" y="411"/>
                  </a:lnTo>
                  <a:lnTo>
                    <a:pt x="173" y="413"/>
                  </a:lnTo>
                  <a:lnTo>
                    <a:pt x="175" y="413"/>
                  </a:lnTo>
                  <a:lnTo>
                    <a:pt x="175" y="415"/>
                  </a:lnTo>
                  <a:lnTo>
                    <a:pt x="177" y="415"/>
                  </a:lnTo>
                  <a:lnTo>
                    <a:pt x="179" y="415"/>
                  </a:lnTo>
                  <a:lnTo>
                    <a:pt x="179" y="413"/>
                  </a:lnTo>
                  <a:lnTo>
                    <a:pt x="177" y="413"/>
                  </a:lnTo>
                  <a:lnTo>
                    <a:pt x="177" y="415"/>
                  </a:lnTo>
                  <a:lnTo>
                    <a:pt x="177" y="413"/>
                  </a:lnTo>
                  <a:lnTo>
                    <a:pt x="177" y="415"/>
                  </a:lnTo>
                  <a:lnTo>
                    <a:pt x="177" y="413"/>
                  </a:lnTo>
                  <a:lnTo>
                    <a:pt x="175" y="413"/>
                  </a:lnTo>
                  <a:lnTo>
                    <a:pt x="175" y="411"/>
                  </a:lnTo>
                  <a:lnTo>
                    <a:pt x="173" y="411"/>
                  </a:lnTo>
                  <a:lnTo>
                    <a:pt x="171" y="411"/>
                  </a:lnTo>
                  <a:lnTo>
                    <a:pt x="171" y="413"/>
                  </a:lnTo>
                  <a:lnTo>
                    <a:pt x="171" y="411"/>
                  </a:lnTo>
                  <a:lnTo>
                    <a:pt x="171" y="413"/>
                  </a:lnTo>
                  <a:lnTo>
                    <a:pt x="169" y="413"/>
                  </a:lnTo>
                  <a:lnTo>
                    <a:pt x="169" y="411"/>
                  </a:lnTo>
                  <a:lnTo>
                    <a:pt x="171" y="411"/>
                  </a:lnTo>
                  <a:lnTo>
                    <a:pt x="171" y="409"/>
                  </a:lnTo>
                  <a:lnTo>
                    <a:pt x="171" y="407"/>
                  </a:lnTo>
                  <a:lnTo>
                    <a:pt x="171" y="406"/>
                  </a:lnTo>
                  <a:lnTo>
                    <a:pt x="173" y="406"/>
                  </a:lnTo>
                  <a:lnTo>
                    <a:pt x="171" y="406"/>
                  </a:lnTo>
                  <a:lnTo>
                    <a:pt x="173" y="406"/>
                  </a:lnTo>
                  <a:lnTo>
                    <a:pt x="173" y="404"/>
                  </a:lnTo>
                  <a:lnTo>
                    <a:pt x="173" y="402"/>
                  </a:lnTo>
                  <a:lnTo>
                    <a:pt x="175" y="402"/>
                  </a:lnTo>
                  <a:lnTo>
                    <a:pt x="175" y="400"/>
                  </a:lnTo>
                  <a:lnTo>
                    <a:pt x="173" y="400"/>
                  </a:lnTo>
                  <a:lnTo>
                    <a:pt x="173" y="402"/>
                  </a:lnTo>
                  <a:lnTo>
                    <a:pt x="173" y="404"/>
                  </a:lnTo>
                  <a:lnTo>
                    <a:pt x="171" y="404"/>
                  </a:lnTo>
                  <a:lnTo>
                    <a:pt x="171" y="406"/>
                  </a:lnTo>
                  <a:lnTo>
                    <a:pt x="171" y="407"/>
                  </a:lnTo>
                  <a:lnTo>
                    <a:pt x="169" y="407"/>
                  </a:lnTo>
                  <a:lnTo>
                    <a:pt x="169" y="409"/>
                  </a:lnTo>
                  <a:lnTo>
                    <a:pt x="168" y="409"/>
                  </a:lnTo>
                  <a:lnTo>
                    <a:pt x="166" y="409"/>
                  </a:lnTo>
                  <a:lnTo>
                    <a:pt x="166" y="411"/>
                  </a:lnTo>
                  <a:lnTo>
                    <a:pt x="166" y="413"/>
                  </a:lnTo>
                  <a:lnTo>
                    <a:pt x="166" y="411"/>
                  </a:lnTo>
                  <a:lnTo>
                    <a:pt x="166" y="413"/>
                  </a:lnTo>
                  <a:lnTo>
                    <a:pt x="164" y="413"/>
                  </a:lnTo>
                  <a:lnTo>
                    <a:pt x="166" y="413"/>
                  </a:lnTo>
                  <a:lnTo>
                    <a:pt x="166" y="411"/>
                  </a:lnTo>
                  <a:lnTo>
                    <a:pt x="168" y="411"/>
                  </a:lnTo>
                  <a:lnTo>
                    <a:pt x="166" y="411"/>
                  </a:lnTo>
                  <a:lnTo>
                    <a:pt x="166" y="413"/>
                  </a:lnTo>
                  <a:lnTo>
                    <a:pt x="168" y="413"/>
                  </a:lnTo>
                  <a:lnTo>
                    <a:pt x="166" y="413"/>
                  </a:lnTo>
                  <a:lnTo>
                    <a:pt x="168" y="413"/>
                  </a:lnTo>
                  <a:lnTo>
                    <a:pt x="166" y="413"/>
                  </a:lnTo>
                  <a:lnTo>
                    <a:pt x="168" y="413"/>
                  </a:lnTo>
                  <a:lnTo>
                    <a:pt x="166" y="413"/>
                  </a:lnTo>
                  <a:lnTo>
                    <a:pt x="164" y="413"/>
                  </a:lnTo>
                  <a:lnTo>
                    <a:pt x="164" y="415"/>
                  </a:lnTo>
                  <a:lnTo>
                    <a:pt x="164" y="417"/>
                  </a:lnTo>
                  <a:lnTo>
                    <a:pt x="162" y="417"/>
                  </a:lnTo>
                  <a:lnTo>
                    <a:pt x="160" y="417"/>
                  </a:lnTo>
                  <a:lnTo>
                    <a:pt x="160" y="419"/>
                  </a:lnTo>
                  <a:lnTo>
                    <a:pt x="158" y="419"/>
                  </a:lnTo>
                  <a:lnTo>
                    <a:pt x="158" y="421"/>
                  </a:lnTo>
                  <a:lnTo>
                    <a:pt x="156" y="421"/>
                  </a:lnTo>
                  <a:lnTo>
                    <a:pt x="154" y="421"/>
                  </a:lnTo>
                  <a:lnTo>
                    <a:pt x="154" y="423"/>
                  </a:lnTo>
                  <a:lnTo>
                    <a:pt x="152" y="423"/>
                  </a:lnTo>
                  <a:lnTo>
                    <a:pt x="150" y="423"/>
                  </a:lnTo>
                  <a:lnTo>
                    <a:pt x="148" y="423"/>
                  </a:lnTo>
                  <a:lnTo>
                    <a:pt x="148" y="425"/>
                  </a:lnTo>
                  <a:lnTo>
                    <a:pt x="146" y="425"/>
                  </a:lnTo>
                  <a:lnTo>
                    <a:pt x="146" y="427"/>
                  </a:lnTo>
                  <a:lnTo>
                    <a:pt x="144" y="427"/>
                  </a:lnTo>
                  <a:lnTo>
                    <a:pt x="144" y="425"/>
                  </a:lnTo>
                  <a:lnTo>
                    <a:pt x="144" y="423"/>
                  </a:lnTo>
                  <a:lnTo>
                    <a:pt x="144" y="421"/>
                  </a:lnTo>
                  <a:lnTo>
                    <a:pt x="146" y="421"/>
                  </a:lnTo>
                  <a:lnTo>
                    <a:pt x="146" y="419"/>
                  </a:lnTo>
                  <a:lnTo>
                    <a:pt x="148" y="419"/>
                  </a:lnTo>
                  <a:lnTo>
                    <a:pt x="148" y="417"/>
                  </a:lnTo>
                  <a:lnTo>
                    <a:pt x="150" y="417"/>
                  </a:lnTo>
                  <a:lnTo>
                    <a:pt x="152" y="417"/>
                  </a:lnTo>
                  <a:lnTo>
                    <a:pt x="152" y="415"/>
                  </a:lnTo>
                  <a:lnTo>
                    <a:pt x="154" y="415"/>
                  </a:lnTo>
                  <a:lnTo>
                    <a:pt x="156" y="415"/>
                  </a:lnTo>
                  <a:lnTo>
                    <a:pt x="158" y="415"/>
                  </a:lnTo>
                  <a:lnTo>
                    <a:pt x="158" y="413"/>
                  </a:lnTo>
                  <a:lnTo>
                    <a:pt x="160" y="413"/>
                  </a:lnTo>
                  <a:lnTo>
                    <a:pt x="158" y="413"/>
                  </a:lnTo>
                  <a:lnTo>
                    <a:pt x="160" y="413"/>
                  </a:lnTo>
                  <a:lnTo>
                    <a:pt x="160" y="411"/>
                  </a:lnTo>
                  <a:lnTo>
                    <a:pt x="160" y="409"/>
                  </a:lnTo>
                  <a:lnTo>
                    <a:pt x="160" y="407"/>
                  </a:lnTo>
                  <a:lnTo>
                    <a:pt x="162" y="407"/>
                  </a:lnTo>
                  <a:lnTo>
                    <a:pt x="162" y="406"/>
                  </a:lnTo>
                  <a:lnTo>
                    <a:pt x="162" y="404"/>
                  </a:lnTo>
                  <a:lnTo>
                    <a:pt x="162" y="402"/>
                  </a:lnTo>
                  <a:lnTo>
                    <a:pt x="162" y="400"/>
                  </a:lnTo>
                  <a:lnTo>
                    <a:pt x="164" y="400"/>
                  </a:lnTo>
                  <a:lnTo>
                    <a:pt x="164" y="398"/>
                  </a:lnTo>
                  <a:lnTo>
                    <a:pt x="164" y="396"/>
                  </a:lnTo>
                  <a:lnTo>
                    <a:pt x="166" y="396"/>
                  </a:lnTo>
                  <a:lnTo>
                    <a:pt x="166" y="394"/>
                  </a:lnTo>
                  <a:lnTo>
                    <a:pt x="168" y="394"/>
                  </a:lnTo>
                  <a:lnTo>
                    <a:pt x="168" y="392"/>
                  </a:lnTo>
                  <a:lnTo>
                    <a:pt x="169" y="392"/>
                  </a:lnTo>
                  <a:lnTo>
                    <a:pt x="169" y="390"/>
                  </a:lnTo>
                  <a:lnTo>
                    <a:pt x="168" y="390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8" y="388"/>
                  </a:lnTo>
                  <a:lnTo>
                    <a:pt x="169" y="388"/>
                  </a:lnTo>
                  <a:lnTo>
                    <a:pt x="169" y="386"/>
                  </a:lnTo>
                  <a:lnTo>
                    <a:pt x="171" y="386"/>
                  </a:lnTo>
                  <a:lnTo>
                    <a:pt x="171" y="384"/>
                  </a:lnTo>
                  <a:lnTo>
                    <a:pt x="173" y="384"/>
                  </a:lnTo>
                  <a:lnTo>
                    <a:pt x="175" y="384"/>
                  </a:lnTo>
                  <a:lnTo>
                    <a:pt x="175" y="382"/>
                  </a:lnTo>
                  <a:lnTo>
                    <a:pt x="177" y="382"/>
                  </a:lnTo>
                  <a:lnTo>
                    <a:pt x="179" y="382"/>
                  </a:lnTo>
                  <a:lnTo>
                    <a:pt x="179" y="381"/>
                  </a:lnTo>
                  <a:lnTo>
                    <a:pt x="181" y="381"/>
                  </a:lnTo>
                  <a:lnTo>
                    <a:pt x="179" y="381"/>
                  </a:lnTo>
                  <a:lnTo>
                    <a:pt x="181" y="381"/>
                  </a:lnTo>
                  <a:lnTo>
                    <a:pt x="179" y="381"/>
                  </a:lnTo>
                  <a:lnTo>
                    <a:pt x="179" y="382"/>
                  </a:lnTo>
                  <a:lnTo>
                    <a:pt x="177" y="382"/>
                  </a:lnTo>
                  <a:lnTo>
                    <a:pt x="179" y="382"/>
                  </a:lnTo>
                  <a:lnTo>
                    <a:pt x="179" y="381"/>
                  </a:lnTo>
                  <a:lnTo>
                    <a:pt x="181" y="377"/>
                  </a:lnTo>
                  <a:lnTo>
                    <a:pt x="183" y="377"/>
                  </a:lnTo>
                  <a:lnTo>
                    <a:pt x="183" y="375"/>
                  </a:lnTo>
                  <a:lnTo>
                    <a:pt x="183" y="373"/>
                  </a:lnTo>
                  <a:lnTo>
                    <a:pt x="183" y="371"/>
                  </a:lnTo>
                  <a:lnTo>
                    <a:pt x="183" y="369"/>
                  </a:lnTo>
                  <a:lnTo>
                    <a:pt x="179" y="367"/>
                  </a:lnTo>
                  <a:lnTo>
                    <a:pt x="177" y="365"/>
                  </a:lnTo>
                  <a:lnTo>
                    <a:pt x="177" y="363"/>
                  </a:lnTo>
                  <a:lnTo>
                    <a:pt x="175" y="361"/>
                  </a:lnTo>
                  <a:lnTo>
                    <a:pt x="175" y="359"/>
                  </a:lnTo>
                  <a:lnTo>
                    <a:pt x="177" y="358"/>
                  </a:lnTo>
                  <a:lnTo>
                    <a:pt x="177" y="356"/>
                  </a:lnTo>
                  <a:lnTo>
                    <a:pt x="177" y="354"/>
                  </a:lnTo>
                  <a:lnTo>
                    <a:pt x="175" y="354"/>
                  </a:lnTo>
                  <a:lnTo>
                    <a:pt x="175" y="352"/>
                  </a:lnTo>
                  <a:lnTo>
                    <a:pt x="173" y="352"/>
                  </a:lnTo>
                  <a:lnTo>
                    <a:pt x="173" y="350"/>
                  </a:lnTo>
                  <a:lnTo>
                    <a:pt x="173" y="348"/>
                  </a:lnTo>
                  <a:lnTo>
                    <a:pt x="173" y="346"/>
                  </a:lnTo>
                  <a:lnTo>
                    <a:pt x="173" y="344"/>
                  </a:lnTo>
                  <a:lnTo>
                    <a:pt x="173" y="342"/>
                  </a:lnTo>
                  <a:lnTo>
                    <a:pt x="171" y="342"/>
                  </a:lnTo>
                  <a:lnTo>
                    <a:pt x="171" y="340"/>
                  </a:lnTo>
                  <a:lnTo>
                    <a:pt x="168" y="338"/>
                  </a:lnTo>
                  <a:lnTo>
                    <a:pt x="168" y="336"/>
                  </a:lnTo>
                  <a:lnTo>
                    <a:pt x="166" y="334"/>
                  </a:lnTo>
                  <a:lnTo>
                    <a:pt x="166" y="331"/>
                  </a:lnTo>
                  <a:lnTo>
                    <a:pt x="164" y="331"/>
                  </a:lnTo>
                  <a:lnTo>
                    <a:pt x="164" y="329"/>
                  </a:lnTo>
                  <a:lnTo>
                    <a:pt x="164" y="325"/>
                  </a:lnTo>
                  <a:lnTo>
                    <a:pt x="162" y="325"/>
                  </a:lnTo>
                  <a:lnTo>
                    <a:pt x="162" y="323"/>
                  </a:lnTo>
                  <a:lnTo>
                    <a:pt x="162" y="321"/>
                  </a:lnTo>
                  <a:lnTo>
                    <a:pt x="160" y="319"/>
                  </a:lnTo>
                  <a:lnTo>
                    <a:pt x="160" y="317"/>
                  </a:lnTo>
                  <a:lnTo>
                    <a:pt x="160" y="315"/>
                  </a:lnTo>
                  <a:lnTo>
                    <a:pt x="158" y="313"/>
                  </a:lnTo>
                  <a:lnTo>
                    <a:pt x="156" y="313"/>
                  </a:lnTo>
                  <a:lnTo>
                    <a:pt x="154" y="311"/>
                  </a:lnTo>
                  <a:lnTo>
                    <a:pt x="152" y="310"/>
                  </a:lnTo>
                  <a:lnTo>
                    <a:pt x="152" y="308"/>
                  </a:lnTo>
                  <a:lnTo>
                    <a:pt x="154" y="308"/>
                  </a:lnTo>
                  <a:lnTo>
                    <a:pt x="156" y="304"/>
                  </a:lnTo>
                  <a:lnTo>
                    <a:pt x="156" y="302"/>
                  </a:lnTo>
                  <a:lnTo>
                    <a:pt x="156" y="300"/>
                  </a:lnTo>
                  <a:lnTo>
                    <a:pt x="158" y="300"/>
                  </a:lnTo>
                  <a:lnTo>
                    <a:pt x="156" y="294"/>
                  </a:lnTo>
                  <a:lnTo>
                    <a:pt x="156" y="292"/>
                  </a:lnTo>
                  <a:lnTo>
                    <a:pt x="154" y="292"/>
                  </a:lnTo>
                  <a:lnTo>
                    <a:pt x="154" y="290"/>
                  </a:lnTo>
                  <a:lnTo>
                    <a:pt x="156" y="290"/>
                  </a:lnTo>
                  <a:lnTo>
                    <a:pt x="160" y="286"/>
                  </a:lnTo>
                  <a:lnTo>
                    <a:pt x="160" y="285"/>
                  </a:lnTo>
                  <a:lnTo>
                    <a:pt x="162" y="285"/>
                  </a:lnTo>
                  <a:lnTo>
                    <a:pt x="156" y="275"/>
                  </a:lnTo>
                  <a:lnTo>
                    <a:pt x="158" y="273"/>
                  </a:lnTo>
                  <a:lnTo>
                    <a:pt x="160" y="273"/>
                  </a:lnTo>
                  <a:lnTo>
                    <a:pt x="162" y="271"/>
                  </a:lnTo>
                  <a:lnTo>
                    <a:pt x="164" y="271"/>
                  </a:lnTo>
                  <a:lnTo>
                    <a:pt x="164" y="269"/>
                  </a:lnTo>
                  <a:lnTo>
                    <a:pt x="164" y="265"/>
                  </a:lnTo>
                  <a:lnTo>
                    <a:pt x="166" y="262"/>
                  </a:lnTo>
                  <a:lnTo>
                    <a:pt x="166" y="260"/>
                  </a:lnTo>
                  <a:lnTo>
                    <a:pt x="166" y="256"/>
                  </a:lnTo>
                  <a:lnTo>
                    <a:pt x="166" y="254"/>
                  </a:lnTo>
                  <a:lnTo>
                    <a:pt x="166" y="252"/>
                  </a:lnTo>
                  <a:lnTo>
                    <a:pt x="166" y="250"/>
                  </a:lnTo>
                  <a:lnTo>
                    <a:pt x="166" y="248"/>
                  </a:lnTo>
                  <a:lnTo>
                    <a:pt x="166" y="246"/>
                  </a:lnTo>
                  <a:lnTo>
                    <a:pt x="168" y="244"/>
                  </a:lnTo>
                  <a:lnTo>
                    <a:pt x="168" y="242"/>
                  </a:lnTo>
                  <a:lnTo>
                    <a:pt x="168" y="240"/>
                  </a:lnTo>
                  <a:lnTo>
                    <a:pt x="168" y="238"/>
                  </a:lnTo>
                  <a:lnTo>
                    <a:pt x="168" y="237"/>
                  </a:lnTo>
                  <a:lnTo>
                    <a:pt x="168" y="235"/>
                  </a:lnTo>
                  <a:lnTo>
                    <a:pt x="168" y="233"/>
                  </a:lnTo>
                  <a:lnTo>
                    <a:pt x="169" y="231"/>
                  </a:lnTo>
                  <a:lnTo>
                    <a:pt x="169" y="229"/>
                  </a:lnTo>
                  <a:lnTo>
                    <a:pt x="169" y="227"/>
                  </a:lnTo>
                  <a:lnTo>
                    <a:pt x="169" y="225"/>
                  </a:lnTo>
                  <a:lnTo>
                    <a:pt x="169" y="223"/>
                  </a:lnTo>
                  <a:lnTo>
                    <a:pt x="169" y="221"/>
                  </a:lnTo>
                  <a:lnTo>
                    <a:pt x="169" y="219"/>
                  </a:lnTo>
                  <a:lnTo>
                    <a:pt x="169" y="217"/>
                  </a:lnTo>
                  <a:lnTo>
                    <a:pt x="169" y="215"/>
                  </a:lnTo>
                  <a:lnTo>
                    <a:pt x="171" y="214"/>
                  </a:lnTo>
                  <a:lnTo>
                    <a:pt x="171" y="212"/>
                  </a:lnTo>
                  <a:lnTo>
                    <a:pt x="171" y="210"/>
                  </a:lnTo>
                  <a:lnTo>
                    <a:pt x="173" y="210"/>
                  </a:lnTo>
                  <a:lnTo>
                    <a:pt x="173" y="206"/>
                  </a:lnTo>
                  <a:lnTo>
                    <a:pt x="173" y="204"/>
                  </a:lnTo>
                  <a:lnTo>
                    <a:pt x="173" y="200"/>
                  </a:lnTo>
                  <a:lnTo>
                    <a:pt x="173" y="198"/>
                  </a:lnTo>
                  <a:lnTo>
                    <a:pt x="173" y="196"/>
                  </a:lnTo>
                  <a:lnTo>
                    <a:pt x="173" y="194"/>
                  </a:lnTo>
                  <a:lnTo>
                    <a:pt x="173" y="192"/>
                  </a:lnTo>
                  <a:lnTo>
                    <a:pt x="175" y="190"/>
                  </a:lnTo>
                  <a:lnTo>
                    <a:pt x="175" y="189"/>
                  </a:lnTo>
                  <a:lnTo>
                    <a:pt x="177" y="189"/>
                  </a:lnTo>
                  <a:lnTo>
                    <a:pt x="179" y="189"/>
                  </a:lnTo>
                  <a:lnTo>
                    <a:pt x="177" y="183"/>
                  </a:lnTo>
                  <a:lnTo>
                    <a:pt x="177" y="179"/>
                  </a:lnTo>
                  <a:lnTo>
                    <a:pt x="177" y="177"/>
                  </a:lnTo>
                  <a:lnTo>
                    <a:pt x="177" y="173"/>
                  </a:lnTo>
                  <a:lnTo>
                    <a:pt x="177" y="171"/>
                  </a:lnTo>
                  <a:lnTo>
                    <a:pt x="177" y="169"/>
                  </a:lnTo>
                  <a:lnTo>
                    <a:pt x="177" y="167"/>
                  </a:lnTo>
                  <a:lnTo>
                    <a:pt x="177" y="166"/>
                  </a:lnTo>
                  <a:lnTo>
                    <a:pt x="177" y="164"/>
                  </a:lnTo>
                  <a:lnTo>
                    <a:pt x="177" y="162"/>
                  </a:lnTo>
                  <a:lnTo>
                    <a:pt x="175" y="162"/>
                  </a:lnTo>
                  <a:lnTo>
                    <a:pt x="175" y="160"/>
                  </a:lnTo>
                  <a:lnTo>
                    <a:pt x="171" y="150"/>
                  </a:lnTo>
                  <a:lnTo>
                    <a:pt x="173" y="146"/>
                  </a:lnTo>
                  <a:lnTo>
                    <a:pt x="175" y="144"/>
                  </a:lnTo>
                  <a:lnTo>
                    <a:pt x="173" y="142"/>
                  </a:lnTo>
                  <a:lnTo>
                    <a:pt x="173" y="141"/>
                  </a:lnTo>
                  <a:lnTo>
                    <a:pt x="175" y="141"/>
                  </a:lnTo>
                  <a:lnTo>
                    <a:pt x="175" y="139"/>
                  </a:lnTo>
                  <a:lnTo>
                    <a:pt x="177" y="137"/>
                  </a:lnTo>
                  <a:lnTo>
                    <a:pt x="177" y="133"/>
                  </a:lnTo>
                  <a:lnTo>
                    <a:pt x="175" y="131"/>
                  </a:lnTo>
                  <a:lnTo>
                    <a:pt x="175" y="129"/>
                  </a:lnTo>
                  <a:lnTo>
                    <a:pt x="175" y="127"/>
                  </a:lnTo>
                  <a:lnTo>
                    <a:pt x="175" y="125"/>
                  </a:lnTo>
                  <a:lnTo>
                    <a:pt x="175" y="123"/>
                  </a:lnTo>
                  <a:lnTo>
                    <a:pt x="175" y="121"/>
                  </a:lnTo>
                  <a:lnTo>
                    <a:pt x="173" y="121"/>
                  </a:lnTo>
                  <a:lnTo>
                    <a:pt x="173" y="119"/>
                  </a:lnTo>
                  <a:lnTo>
                    <a:pt x="171" y="118"/>
                  </a:lnTo>
                  <a:lnTo>
                    <a:pt x="171" y="116"/>
                  </a:lnTo>
                  <a:lnTo>
                    <a:pt x="171" y="114"/>
                  </a:lnTo>
                  <a:lnTo>
                    <a:pt x="171" y="112"/>
                  </a:lnTo>
                  <a:lnTo>
                    <a:pt x="173" y="112"/>
                  </a:lnTo>
                  <a:lnTo>
                    <a:pt x="175" y="112"/>
                  </a:lnTo>
                  <a:lnTo>
                    <a:pt x="175" y="110"/>
                  </a:lnTo>
                  <a:lnTo>
                    <a:pt x="173" y="108"/>
                  </a:lnTo>
                  <a:lnTo>
                    <a:pt x="173" y="106"/>
                  </a:lnTo>
                  <a:lnTo>
                    <a:pt x="175" y="106"/>
                  </a:lnTo>
                  <a:lnTo>
                    <a:pt x="177" y="106"/>
                  </a:lnTo>
                  <a:lnTo>
                    <a:pt x="177" y="104"/>
                  </a:lnTo>
                  <a:lnTo>
                    <a:pt x="179" y="104"/>
                  </a:lnTo>
                  <a:lnTo>
                    <a:pt x="179" y="102"/>
                  </a:lnTo>
                  <a:lnTo>
                    <a:pt x="181" y="102"/>
                  </a:lnTo>
                  <a:lnTo>
                    <a:pt x="181" y="100"/>
                  </a:lnTo>
                  <a:lnTo>
                    <a:pt x="181" y="98"/>
                  </a:lnTo>
                  <a:lnTo>
                    <a:pt x="181" y="96"/>
                  </a:lnTo>
                  <a:lnTo>
                    <a:pt x="179" y="96"/>
                  </a:lnTo>
                  <a:lnTo>
                    <a:pt x="179" y="93"/>
                  </a:lnTo>
                  <a:lnTo>
                    <a:pt x="181" y="93"/>
                  </a:lnTo>
                  <a:lnTo>
                    <a:pt x="181" y="91"/>
                  </a:lnTo>
                  <a:lnTo>
                    <a:pt x="179" y="91"/>
                  </a:lnTo>
                  <a:lnTo>
                    <a:pt x="179" y="89"/>
                  </a:lnTo>
                  <a:lnTo>
                    <a:pt x="179" y="87"/>
                  </a:lnTo>
                  <a:lnTo>
                    <a:pt x="179" y="81"/>
                  </a:lnTo>
                  <a:lnTo>
                    <a:pt x="177" y="81"/>
                  </a:lnTo>
                  <a:lnTo>
                    <a:pt x="175" y="81"/>
                  </a:lnTo>
                  <a:lnTo>
                    <a:pt x="173" y="81"/>
                  </a:lnTo>
                  <a:lnTo>
                    <a:pt x="171" y="81"/>
                  </a:lnTo>
                  <a:lnTo>
                    <a:pt x="169" y="81"/>
                  </a:lnTo>
                  <a:lnTo>
                    <a:pt x="168" y="79"/>
                  </a:lnTo>
                  <a:lnTo>
                    <a:pt x="166" y="79"/>
                  </a:lnTo>
                  <a:lnTo>
                    <a:pt x="162" y="79"/>
                  </a:lnTo>
                  <a:lnTo>
                    <a:pt x="160" y="79"/>
                  </a:lnTo>
                  <a:lnTo>
                    <a:pt x="160" y="77"/>
                  </a:lnTo>
                  <a:lnTo>
                    <a:pt x="156" y="75"/>
                  </a:lnTo>
                  <a:lnTo>
                    <a:pt x="154" y="75"/>
                  </a:lnTo>
                  <a:lnTo>
                    <a:pt x="152" y="75"/>
                  </a:lnTo>
                  <a:lnTo>
                    <a:pt x="150" y="73"/>
                  </a:lnTo>
                  <a:lnTo>
                    <a:pt x="150" y="77"/>
                  </a:lnTo>
                  <a:lnTo>
                    <a:pt x="150" y="79"/>
                  </a:lnTo>
                  <a:lnTo>
                    <a:pt x="148" y="81"/>
                  </a:lnTo>
                  <a:lnTo>
                    <a:pt x="146" y="81"/>
                  </a:lnTo>
                  <a:lnTo>
                    <a:pt x="144" y="81"/>
                  </a:lnTo>
                  <a:lnTo>
                    <a:pt x="143" y="81"/>
                  </a:lnTo>
                  <a:lnTo>
                    <a:pt x="143" y="79"/>
                  </a:lnTo>
                  <a:lnTo>
                    <a:pt x="141" y="77"/>
                  </a:lnTo>
                  <a:lnTo>
                    <a:pt x="141" y="79"/>
                  </a:lnTo>
                  <a:lnTo>
                    <a:pt x="139" y="81"/>
                  </a:lnTo>
                  <a:lnTo>
                    <a:pt x="139" y="83"/>
                  </a:lnTo>
                  <a:lnTo>
                    <a:pt x="137" y="83"/>
                  </a:lnTo>
                  <a:lnTo>
                    <a:pt x="137" y="85"/>
                  </a:lnTo>
                  <a:lnTo>
                    <a:pt x="135" y="85"/>
                  </a:lnTo>
                  <a:lnTo>
                    <a:pt x="135" y="87"/>
                  </a:lnTo>
                  <a:lnTo>
                    <a:pt x="133" y="87"/>
                  </a:lnTo>
                  <a:lnTo>
                    <a:pt x="127" y="89"/>
                  </a:lnTo>
                  <a:lnTo>
                    <a:pt x="127" y="91"/>
                  </a:lnTo>
                  <a:lnTo>
                    <a:pt x="127" y="89"/>
                  </a:lnTo>
                  <a:lnTo>
                    <a:pt x="125" y="87"/>
                  </a:lnTo>
                  <a:lnTo>
                    <a:pt x="123" y="87"/>
                  </a:lnTo>
                  <a:lnTo>
                    <a:pt x="121" y="85"/>
                  </a:lnTo>
                  <a:lnTo>
                    <a:pt x="120" y="85"/>
                  </a:lnTo>
                  <a:lnTo>
                    <a:pt x="116" y="85"/>
                  </a:lnTo>
                  <a:lnTo>
                    <a:pt x="114" y="85"/>
                  </a:lnTo>
                  <a:lnTo>
                    <a:pt x="112" y="85"/>
                  </a:lnTo>
                  <a:lnTo>
                    <a:pt x="110" y="85"/>
                  </a:lnTo>
                  <a:lnTo>
                    <a:pt x="106" y="83"/>
                  </a:lnTo>
                  <a:lnTo>
                    <a:pt x="104" y="83"/>
                  </a:lnTo>
                  <a:lnTo>
                    <a:pt x="102" y="83"/>
                  </a:lnTo>
                  <a:lnTo>
                    <a:pt x="96" y="83"/>
                  </a:lnTo>
                  <a:lnTo>
                    <a:pt x="95" y="83"/>
                  </a:lnTo>
                  <a:lnTo>
                    <a:pt x="98" y="79"/>
                  </a:lnTo>
                  <a:lnTo>
                    <a:pt x="98" y="77"/>
                  </a:lnTo>
                  <a:lnTo>
                    <a:pt x="100" y="75"/>
                  </a:lnTo>
                  <a:lnTo>
                    <a:pt x="100" y="73"/>
                  </a:lnTo>
                  <a:lnTo>
                    <a:pt x="102" y="71"/>
                  </a:lnTo>
                  <a:lnTo>
                    <a:pt x="102" y="70"/>
                  </a:lnTo>
                  <a:lnTo>
                    <a:pt x="104" y="70"/>
                  </a:lnTo>
                  <a:lnTo>
                    <a:pt x="104" y="68"/>
                  </a:lnTo>
                  <a:lnTo>
                    <a:pt x="104" y="66"/>
                  </a:lnTo>
                  <a:lnTo>
                    <a:pt x="106" y="66"/>
                  </a:lnTo>
                  <a:lnTo>
                    <a:pt x="106" y="64"/>
                  </a:lnTo>
                  <a:lnTo>
                    <a:pt x="106" y="62"/>
                  </a:lnTo>
                  <a:lnTo>
                    <a:pt x="106" y="60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4" y="50"/>
                  </a:lnTo>
                  <a:lnTo>
                    <a:pt x="104" y="48"/>
                  </a:lnTo>
                  <a:lnTo>
                    <a:pt x="104" y="46"/>
                  </a:lnTo>
                  <a:lnTo>
                    <a:pt x="104" y="45"/>
                  </a:lnTo>
                  <a:lnTo>
                    <a:pt x="104" y="43"/>
                  </a:lnTo>
                  <a:lnTo>
                    <a:pt x="104" y="37"/>
                  </a:lnTo>
                  <a:lnTo>
                    <a:pt x="104" y="35"/>
                  </a:lnTo>
                  <a:lnTo>
                    <a:pt x="104" y="33"/>
                  </a:lnTo>
                  <a:lnTo>
                    <a:pt x="104" y="31"/>
                  </a:lnTo>
                  <a:lnTo>
                    <a:pt x="104" y="29"/>
                  </a:lnTo>
                  <a:lnTo>
                    <a:pt x="104" y="25"/>
                  </a:lnTo>
                  <a:lnTo>
                    <a:pt x="104" y="23"/>
                  </a:lnTo>
                  <a:lnTo>
                    <a:pt x="104" y="22"/>
                  </a:lnTo>
                  <a:lnTo>
                    <a:pt x="104" y="20"/>
                  </a:lnTo>
                  <a:lnTo>
                    <a:pt x="104" y="18"/>
                  </a:lnTo>
                  <a:lnTo>
                    <a:pt x="106" y="16"/>
                  </a:lnTo>
                  <a:lnTo>
                    <a:pt x="106" y="14"/>
                  </a:lnTo>
                  <a:lnTo>
                    <a:pt x="108" y="12"/>
                  </a:lnTo>
                  <a:lnTo>
                    <a:pt x="106" y="10"/>
                  </a:lnTo>
                  <a:lnTo>
                    <a:pt x="106" y="8"/>
                  </a:lnTo>
                  <a:lnTo>
                    <a:pt x="104" y="6"/>
                  </a:lnTo>
                  <a:lnTo>
                    <a:pt x="104" y="2"/>
                  </a:lnTo>
                  <a:lnTo>
                    <a:pt x="102" y="0"/>
                  </a:lnTo>
                  <a:lnTo>
                    <a:pt x="104" y="0"/>
                  </a:lnTo>
                  <a:lnTo>
                    <a:pt x="104" y="2"/>
                  </a:lnTo>
                  <a:lnTo>
                    <a:pt x="106" y="2"/>
                  </a:lnTo>
                  <a:lnTo>
                    <a:pt x="106" y="4"/>
                  </a:lnTo>
                  <a:lnTo>
                    <a:pt x="108" y="4"/>
                  </a:lnTo>
                  <a:lnTo>
                    <a:pt x="108" y="6"/>
                  </a:lnTo>
                  <a:lnTo>
                    <a:pt x="110" y="6"/>
                  </a:lnTo>
                  <a:lnTo>
                    <a:pt x="110" y="8"/>
                  </a:lnTo>
                  <a:lnTo>
                    <a:pt x="112" y="8"/>
                  </a:lnTo>
                  <a:lnTo>
                    <a:pt x="114" y="10"/>
                  </a:lnTo>
                  <a:lnTo>
                    <a:pt x="116" y="12"/>
                  </a:lnTo>
                  <a:lnTo>
                    <a:pt x="118" y="12"/>
                  </a:lnTo>
                  <a:lnTo>
                    <a:pt x="118" y="14"/>
                  </a:lnTo>
                  <a:lnTo>
                    <a:pt x="120" y="14"/>
                  </a:lnTo>
                  <a:lnTo>
                    <a:pt x="120" y="16"/>
                  </a:lnTo>
                  <a:lnTo>
                    <a:pt x="121" y="16"/>
                  </a:lnTo>
                  <a:lnTo>
                    <a:pt x="121" y="18"/>
                  </a:lnTo>
                  <a:lnTo>
                    <a:pt x="123" y="18"/>
                  </a:lnTo>
                  <a:lnTo>
                    <a:pt x="123" y="20"/>
                  </a:lnTo>
                  <a:lnTo>
                    <a:pt x="125" y="20"/>
                  </a:lnTo>
                  <a:lnTo>
                    <a:pt x="125" y="22"/>
                  </a:lnTo>
                  <a:lnTo>
                    <a:pt x="127" y="22"/>
                  </a:lnTo>
                  <a:lnTo>
                    <a:pt x="127" y="23"/>
                  </a:lnTo>
                  <a:lnTo>
                    <a:pt x="129" y="23"/>
                  </a:lnTo>
                  <a:lnTo>
                    <a:pt x="131" y="25"/>
                  </a:lnTo>
                  <a:lnTo>
                    <a:pt x="133" y="27"/>
                  </a:lnTo>
                  <a:lnTo>
                    <a:pt x="135" y="27"/>
                  </a:lnTo>
                  <a:lnTo>
                    <a:pt x="135" y="29"/>
                  </a:lnTo>
                  <a:lnTo>
                    <a:pt x="137" y="29"/>
                  </a:lnTo>
                  <a:lnTo>
                    <a:pt x="137" y="31"/>
                  </a:lnTo>
                  <a:lnTo>
                    <a:pt x="139" y="31"/>
                  </a:lnTo>
                  <a:lnTo>
                    <a:pt x="139" y="33"/>
                  </a:lnTo>
                  <a:lnTo>
                    <a:pt x="141" y="33"/>
                  </a:lnTo>
                  <a:lnTo>
                    <a:pt x="141" y="35"/>
                  </a:lnTo>
                  <a:lnTo>
                    <a:pt x="143" y="35"/>
                  </a:lnTo>
                  <a:lnTo>
                    <a:pt x="143" y="37"/>
                  </a:lnTo>
                  <a:lnTo>
                    <a:pt x="144" y="37"/>
                  </a:lnTo>
                  <a:lnTo>
                    <a:pt x="146" y="39"/>
                  </a:lnTo>
                  <a:lnTo>
                    <a:pt x="148" y="39"/>
                  </a:lnTo>
                  <a:lnTo>
                    <a:pt x="148" y="41"/>
                  </a:lnTo>
                  <a:lnTo>
                    <a:pt x="150" y="41"/>
                  </a:lnTo>
                  <a:lnTo>
                    <a:pt x="150" y="43"/>
                  </a:lnTo>
                  <a:lnTo>
                    <a:pt x="152" y="43"/>
                  </a:lnTo>
                  <a:lnTo>
                    <a:pt x="152" y="45"/>
                  </a:lnTo>
                  <a:lnTo>
                    <a:pt x="154" y="45"/>
                  </a:lnTo>
                  <a:lnTo>
                    <a:pt x="154" y="46"/>
                  </a:lnTo>
                  <a:lnTo>
                    <a:pt x="156" y="46"/>
                  </a:lnTo>
                  <a:lnTo>
                    <a:pt x="156" y="48"/>
                  </a:lnTo>
                  <a:lnTo>
                    <a:pt x="158" y="48"/>
                  </a:lnTo>
                  <a:lnTo>
                    <a:pt x="160" y="50"/>
                  </a:lnTo>
                  <a:lnTo>
                    <a:pt x="162" y="50"/>
                  </a:lnTo>
                  <a:lnTo>
                    <a:pt x="162" y="52"/>
                  </a:lnTo>
                  <a:lnTo>
                    <a:pt x="164" y="52"/>
                  </a:lnTo>
                  <a:lnTo>
                    <a:pt x="164" y="54"/>
                  </a:lnTo>
                  <a:lnTo>
                    <a:pt x="166" y="54"/>
                  </a:lnTo>
                  <a:lnTo>
                    <a:pt x="166" y="56"/>
                  </a:lnTo>
                  <a:lnTo>
                    <a:pt x="168" y="56"/>
                  </a:lnTo>
                  <a:lnTo>
                    <a:pt x="168" y="58"/>
                  </a:lnTo>
                  <a:lnTo>
                    <a:pt x="169" y="58"/>
                  </a:lnTo>
                  <a:lnTo>
                    <a:pt x="169" y="60"/>
                  </a:lnTo>
                  <a:lnTo>
                    <a:pt x="171" y="60"/>
                  </a:lnTo>
                  <a:lnTo>
                    <a:pt x="173" y="62"/>
                  </a:lnTo>
                  <a:lnTo>
                    <a:pt x="175" y="62"/>
                  </a:lnTo>
                  <a:lnTo>
                    <a:pt x="175" y="64"/>
                  </a:lnTo>
                  <a:lnTo>
                    <a:pt x="177" y="64"/>
                  </a:lnTo>
                  <a:lnTo>
                    <a:pt x="177" y="66"/>
                  </a:lnTo>
                  <a:lnTo>
                    <a:pt x="179" y="66"/>
                  </a:lnTo>
                  <a:lnTo>
                    <a:pt x="179" y="68"/>
                  </a:lnTo>
                  <a:lnTo>
                    <a:pt x="181" y="68"/>
                  </a:lnTo>
                  <a:lnTo>
                    <a:pt x="183" y="70"/>
                  </a:lnTo>
                  <a:lnTo>
                    <a:pt x="185" y="70"/>
                  </a:lnTo>
                  <a:lnTo>
                    <a:pt x="185" y="71"/>
                  </a:lnTo>
                  <a:lnTo>
                    <a:pt x="187" y="71"/>
                  </a:lnTo>
                  <a:lnTo>
                    <a:pt x="187" y="73"/>
                  </a:lnTo>
                  <a:lnTo>
                    <a:pt x="189" y="73"/>
                  </a:lnTo>
                  <a:close/>
                  <a:moveTo>
                    <a:pt x="50" y="678"/>
                  </a:moveTo>
                  <a:lnTo>
                    <a:pt x="50" y="680"/>
                  </a:lnTo>
                  <a:lnTo>
                    <a:pt x="52" y="680"/>
                  </a:lnTo>
                  <a:lnTo>
                    <a:pt x="54" y="680"/>
                  </a:lnTo>
                  <a:lnTo>
                    <a:pt x="56" y="680"/>
                  </a:lnTo>
                  <a:lnTo>
                    <a:pt x="56" y="682"/>
                  </a:lnTo>
                  <a:lnTo>
                    <a:pt x="56" y="680"/>
                  </a:lnTo>
                  <a:lnTo>
                    <a:pt x="56" y="682"/>
                  </a:lnTo>
                  <a:lnTo>
                    <a:pt x="58" y="682"/>
                  </a:lnTo>
                  <a:lnTo>
                    <a:pt x="56" y="682"/>
                  </a:lnTo>
                  <a:lnTo>
                    <a:pt x="58" y="682"/>
                  </a:lnTo>
                  <a:lnTo>
                    <a:pt x="60" y="682"/>
                  </a:lnTo>
                  <a:lnTo>
                    <a:pt x="60" y="680"/>
                  </a:lnTo>
                  <a:lnTo>
                    <a:pt x="60" y="682"/>
                  </a:lnTo>
                  <a:lnTo>
                    <a:pt x="62" y="682"/>
                  </a:lnTo>
                  <a:lnTo>
                    <a:pt x="64" y="682"/>
                  </a:lnTo>
                  <a:lnTo>
                    <a:pt x="66" y="682"/>
                  </a:lnTo>
                  <a:lnTo>
                    <a:pt x="68" y="682"/>
                  </a:lnTo>
                  <a:lnTo>
                    <a:pt x="66" y="682"/>
                  </a:lnTo>
                  <a:lnTo>
                    <a:pt x="68" y="684"/>
                  </a:lnTo>
                  <a:lnTo>
                    <a:pt x="70" y="684"/>
                  </a:lnTo>
                  <a:lnTo>
                    <a:pt x="72" y="684"/>
                  </a:lnTo>
                  <a:lnTo>
                    <a:pt x="72" y="686"/>
                  </a:lnTo>
                  <a:lnTo>
                    <a:pt x="72" y="688"/>
                  </a:lnTo>
                  <a:lnTo>
                    <a:pt x="73" y="688"/>
                  </a:lnTo>
                  <a:lnTo>
                    <a:pt x="73" y="690"/>
                  </a:lnTo>
                  <a:lnTo>
                    <a:pt x="75" y="690"/>
                  </a:lnTo>
                  <a:lnTo>
                    <a:pt x="75" y="692"/>
                  </a:lnTo>
                  <a:lnTo>
                    <a:pt x="77" y="692"/>
                  </a:lnTo>
                  <a:lnTo>
                    <a:pt x="77" y="693"/>
                  </a:lnTo>
                  <a:lnTo>
                    <a:pt x="77" y="695"/>
                  </a:lnTo>
                  <a:lnTo>
                    <a:pt x="79" y="695"/>
                  </a:lnTo>
                  <a:lnTo>
                    <a:pt x="79" y="697"/>
                  </a:lnTo>
                  <a:lnTo>
                    <a:pt x="81" y="697"/>
                  </a:lnTo>
                  <a:lnTo>
                    <a:pt x="81" y="699"/>
                  </a:lnTo>
                  <a:lnTo>
                    <a:pt x="83" y="699"/>
                  </a:lnTo>
                  <a:lnTo>
                    <a:pt x="81" y="699"/>
                  </a:lnTo>
                  <a:lnTo>
                    <a:pt x="81" y="701"/>
                  </a:lnTo>
                  <a:lnTo>
                    <a:pt x="81" y="699"/>
                  </a:lnTo>
                  <a:lnTo>
                    <a:pt x="81" y="701"/>
                  </a:lnTo>
                  <a:lnTo>
                    <a:pt x="81" y="699"/>
                  </a:lnTo>
                  <a:lnTo>
                    <a:pt x="81" y="701"/>
                  </a:lnTo>
                  <a:lnTo>
                    <a:pt x="81" y="703"/>
                  </a:lnTo>
                  <a:lnTo>
                    <a:pt x="79" y="703"/>
                  </a:lnTo>
                  <a:lnTo>
                    <a:pt x="81" y="703"/>
                  </a:lnTo>
                  <a:lnTo>
                    <a:pt x="79" y="703"/>
                  </a:lnTo>
                  <a:lnTo>
                    <a:pt x="81" y="703"/>
                  </a:lnTo>
                  <a:lnTo>
                    <a:pt x="79" y="703"/>
                  </a:lnTo>
                  <a:lnTo>
                    <a:pt x="81" y="703"/>
                  </a:lnTo>
                  <a:lnTo>
                    <a:pt x="83" y="703"/>
                  </a:lnTo>
                  <a:lnTo>
                    <a:pt x="83" y="701"/>
                  </a:lnTo>
                  <a:lnTo>
                    <a:pt x="83" y="703"/>
                  </a:lnTo>
                  <a:lnTo>
                    <a:pt x="85" y="703"/>
                  </a:lnTo>
                  <a:lnTo>
                    <a:pt x="83" y="703"/>
                  </a:lnTo>
                  <a:lnTo>
                    <a:pt x="83" y="705"/>
                  </a:lnTo>
                  <a:lnTo>
                    <a:pt x="81" y="705"/>
                  </a:lnTo>
                  <a:lnTo>
                    <a:pt x="83" y="705"/>
                  </a:lnTo>
                  <a:lnTo>
                    <a:pt x="83" y="707"/>
                  </a:lnTo>
                  <a:lnTo>
                    <a:pt x="83" y="709"/>
                  </a:lnTo>
                  <a:lnTo>
                    <a:pt x="85" y="709"/>
                  </a:lnTo>
                  <a:lnTo>
                    <a:pt x="85" y="711"/>
                  </a:lnTo>
                  <a:lnTo>
                    <a:pt x="87" y="711"/>
                  </a:lnTo>
                  <a:lnTo>
                    <a:pt x="87" y="713"/>
                  </a:lnTo>
                  <a:lnTo>
                    <a:pt x="87" y="715"/>
                  </a:lnTo>
                  <a:lnTo>
                    <a:pt x="89" y="715"/>
                  </a:lnTo>
                  <a:lnTo>
                    <a:pt x="89" y="717"/>
                  </a:lnTo>
                  <a:lnTo>
                    <a:pt x="91" y="717"/>
                  </a:lnTo>
                  <a:lnTo>
                    <a:pt x="89" y="717"/>
                  </a:lnTo>
                  <a:lnTo>
                    <a:pt x="89" y="718"/>
                  </a:lnTo>
                  <a:lnTo>
                    <a:pt x="91" y="718"/>
                  </a:lnTo>
                  <a:lnTo>
                    <a:pt x="91" y="720"/>
                  </a:lnTo>
                  <a:lnTo>
                    <a:pt x="93" y="720"/>
                  </a:lnTo>
                  <a:lnTo>
                    <a:pt x="93" y="722"/>
                  </a:lnTo>
                  <a:lnTo>
                    <a:pt x="95" y="722"/>
                  </a:lnTo>
                  <a:lnTo>
                    <a:pt x="95" y="724"/>
                  </a:lnTo>
                  <a:lnTo>
                    <a:pt x="96" y="724"/>
                  </a:lnTo>
                  <a:lnTo>
                    <a:pt x="95" y="724"/>
                  </a:lnTo>
                  <a:lnTo>
                    <a:pt x="95" y="726"/>
                  </a:lnTo>
                  <a:lnTo>
                    <a:pt x="96" y="726"/>
                  </a:lnTo>
                  <a:lnTo>
                    <a:pt x="98" y="726"/>
                  </a:lnTo>
                  <a:lnTo>
                    <a:pt x="96" y="726"/>
                  </a:lnTo>
                  <a:lnTo>
                    <a:pt x="98" y="726"/>
                  </a:lnTo>
                  <a:lnTo>
                    <a:pt x="98" y="728"/>
                  </a:lnTo>
                  <a:lnTo>
                    <a:pt x="100" y="728"/>
                  </a:lnTo>
                  <a:lnTo>
                    <a:pt x="100" y="730"/>
                  </a:lnTo>
                  <a:lnTo>
                    <a:pt x="102" y="730"/>
                  </a:lnTo>
                  <a:lnTo>
                    <a:pt x="102" y="732"/>
                  </a:lnTo>
                  <a:lnTo>
                    <a:pt x="102" y="734"/>
                  </a:lnTo>
                  <a:lnTo>
                    <a:pt x="104" y="734"/>
                  </a:lnTo>
                  <a:lnTo>
                    <a:pt x="106" y="734"/>
                  </a:lnTo>
                  <a:lnTo>
                    <a:pt x="106" y="736"/>
                  </a:lnTo>
                  <a:lnTo>
                    <a:pt x="108" y="736"/>
                  </a:lnTo>
                  <a:lnTo>
                    <a:pt x="108" y="738"/>
                  </a:lnTo>
                  <a:lnTo>
                    <a:pt x="110" y="738"/>
                  </a:lnTo>
                  <a:lnTo>
                    <a:pt x="112" y="738"/>
                  </a:lnTo>
                  <a:lnTo>
                    <a:pt x="112" y="740"/>
                  </a:lnTo>
                  <a:lnTo>
                    <a:pt x="114" y="740"/>
                  </a:lnTo>
                  <a:lnTo>
                    <a:pt x="114" y="741"/>
                  </a:lnTo>
                  <a:lnTo>
                    <a:pt x="116" y="741"/>
                  </a:lnTo>
                  <a:lnTo>
                    <a:pt x="116" y="743"/>
                  </a:lnTo>
                  <a:lnTo>
                    <a:pt x="118" y="743"/>
                  </a:lnTo>
                  <a:lnTo>
                    <a:pt x="118" y="745"/>
                  </a:lnTo>
                  <a:lnTo>
                    <a:pt x="118" y="743"/>
                  </a:lnTo>
                  <a:lnTo>
                    <a:pt x="118" y="745"/>
                  </a:lnTo>
                  <a:lnTo>
                    <a:pt x="120" y="745"/>
                  </a:lnTo>
                  <a:lnTo>
                    <a:pt x="120" y="747"/>
                  </a:lnTo>
                  <a:lnTo>
                    <a:pt x="121" y="747"/>
                  </a:lnTo>
                  <a:lnTo>
                    <a:pt x="121" y="749"/>
                  </a:lnTo>
                  <a:lnTo>
                    <a:pt x="121" y="751"/>
                  </a:lnTo>
                  <a:lnTo>
                    <a:pt x="121" y="753"/>
                  </a:lnTo>
                  <a:lnTo>
                    <a:pt x="123" y="753"/>
                  </a:lnTo>
                  <a:lnTo>
                    <a:pt x="125" y="753"/>
                  </a:lnTo>
                  <a:lnTo>
                    <a:pt x="125" y="755"/>
                  </a:lnTo>
                  <a:lnTo>
                    <a:pt x="127" y="755"/>
                  </a:lnTo>
                  <a:lnTo>
                    <a:pt x="127" y="757"/>
                  </a:lnTo>
                  <a:lnTo>
                    <a:pt x="129" y="757"/>
                  </a:lnTo>
                  <a:lnTo>
                    <a:pt x="129" y="759"/>
                  </a:lnTo>
                  <a:lnTo>
                    <a:pt x="131" y="759"/>
                  </a:lnTo>
                  <a:lnTo>
                    <a:pt x="129" y="759"/>
                  </a:lnTo>
                  <a:lnTo>
                    <a:pt x="131" y="759"/>
                  </a:lnTo>
                  <a:lnTo>
                    <a:pt x="129" y="759"/>
                  </a:lnTo>
                  <a:lnTo>
                    <a:pt x="131" y="759"/>
                  </a:lnTo>
                  <a:lnTo>
                    <a:pt x="131" y="761"/>
                  </a:lnTo>
                  <a:lnTo>
                    <a:pt x="131" y="759"/>
                  </a:lnTo>
                  <a:lnTo>
                    <a:pt x="131" y="761"/>
                  </a:lnTo>
                  <a:lnTo>
                    <a:pt x="133" y="761"/>
                  </a:lnTo>
                  <a:lnTo>
                    <a:pt x="135" y="761"/>
                  </a:lnTo>
                  <a:lnTo>
                    <a:pt x="135" y="763"/>
                  </a:lnTo>
                  <a:lnTo>
                    <a:pt x="135" y="765"/>
                  </a:lnTo>
                  <a:lnTo>
                    <a:pt x="137" y="765"/>
                  </a:lnTo>
                  <a:lnTo>
                    <a:pt x="139" y="765"/>
                  </a:lnTo>
                  <a:lnTo>
                    <a:pt x="139" y="766"/>
                  </a:lnTo>
                  <a:lnTo>
                    <a:pt x="137" y="766"/>
                  </a:lnTo>
                  <a:lnTo>
                    <a:pt x="137" y="768"/>
                  </a:lnTo>
                  <a:lnTo>
                    <a:pt x="137" y="770"/>
                  </a:lnTo>
                  <a:lnTo>
                    <a:pt x="137" y="772"/>
                  </a:lnTo>
                  <a:lnTo>
                    <a:pt x="137" y="774"/>
                  </a:lnTo>
                  <a:lnTo>
                    <a:pt x="135" y="774"/>
                  </a:lnTo>
                  <a:lnTo>
                    <a:pt x="135" y="776"/>
                  </a:lnTo>
                  <a:lnTo>
                    <a:pt x="135" y="778"/>
                  </a:lnTo>
                  <a:lnTo>
                    <a:pt x="133" y="778"/>
                  </a:lnTo>
                  <a:lnTo>
                    <a:pt x="133" y="780"/>
                  </a:lnTo>
                  <a:lnTo>
                    <a:pt x="135" y="780"/>
                  </a:lnTo>
                  <a:lnTo>
                    <a:pt x="135" y="782"/>
                  </a:lnTo>
                  <a:lnTo>
                    <a:pt x="135" y="784"/>
                  </a:lnTo>
                  <a:lnTo>
                    <a:pt x="135" y="782"/>
                  </a:lnTo>
                  <a:lnTo>
                    <a:pt x="135" y="784"/>
                  </a:lnTo>
                  <a:lnTo>
                    <a:pt x="135" y="786"/>
                  </a:lnTo>
                  <a:lnTo>
                    <a:pt x="135" y="784"/>
                  </a:lnTo>
                  <a:lnTo>
                    <a:pt x="135" y="786"/>
                  </a:lnTo>
                  <a:lnTo>
                    <a:pt x="135" y="788"/>
                  </a:lnTo>
                  <a:lnTo>
                    <a:pt x="135" y="786"/>
                  </a:lnTo>
                  <a:lnTo>
                    <a:pt x="135" y="788"/>
                  </a:lnTo>
                  <a:lnTo>
                    <a:pt x="135" y="789"/>
                  </a:lnTo>
                  <a:lnTo>
                    <a:pt x="135" y="791"/>
                  </a:lnTo>
                  <a:lnTo>
                    <a:pt x="135" y="793"/>
                  </a:lnTo>
                  <a:lnTo>
                    <a:pt x="133" y="793"/>
                  </a:lnTo>
                  <a:lnTo>
                    <a:pt x="133" y="795"/>
                  </a:lnTo>
                  <a:lnTo>
                    <a:pt x="135" y="795"/>
                  </a:lnTo>
                  <a:lnTo>
                    <a:pt x="135" y="797"/>
                  </a:lnTo>
                  <a:lnTo>
                    <a:pt x="135" y="799"/>
                  </a:lnTo>
                  <a:lnTo>
                    <a:pt x="135" y="801"/>
                  </a:lnTo>
                  <a:lnTo>
                    <a:pt x="137" y="801"/>
                  </a:lnTo>
                  <a:lnTo>
                    <a:pt x="137" y="803"/>
                  </a:lnTo>
                  <a:lnTo>
                    <a:pt x="137" y="805"/>
                  </a:lnTo>
                  <a:lnTo>
                    <a:pt x="137" y="807"/>
                  </a:lnTo>
                  <a:lnTo>
                    <a:pt x="137" y="809"/>
                  </a:lnTo>
                  <a:lnTo>
                    <a:pt x="139" y="809"/>
                  </a:lnTo>
                  <a:lnTo>
                    <a:pt x="139" y="811"/>
                  </a:lnTo>
                  <a:lnTo>
                    <a:pt x="139" y="813"/>
                  </a:lnTo>
                  <a:lnTo>
                    <a:pt x="137" y="813"/>
                  </a:lnTo>
                  <a:lnTo>
                    <a:pt x="135" y="813"/>
                  </a:lnTo>
                  <a:lnTo>
                    <a:pt x="137" y="813"/>
                  </a:lnTo>
                  <a:lnTo>
                    <a:pt x="135" y="813"/>
                  </a:lnTo>
                  <a:lnTo>
                    <a:pt x="135" y="811"/>
                  </a:lnTo>
                  <a:lnTo>
                    <a:pt x="133" y="811"/>
                  </a:lnTo>
                  <a:lnTo>
                    <a:pt x="133" y="813"/>
                  </a:lnTo>
                  <a:lnTo>
                    <a:pt x="135" y="813"/>
                  </a:lnTo>
                  <a:lnTo>
                    <a:pt x="135" y="814"/>
                  </a:lnTo>
                  <a:lnTo>
                    <a:pt x="135" y="816"/>
                  </a:lnTo>
                  <a:lnTo>
                    <a:pt x="135" y="818"/>
                  </a:lnTo>
                  <a:lnTo>
                    <a:pt x="133" y="818"/>
                  </a:lnTo>
                  <a:lnTo>
                    <a:pt x="135" y="818"/>
                  </a:lnTo>
                  <a:lnTo>
                    <a:pt x="133" y="818"/>
                  </a:lnTo>
                  <a:lnTo>
                    <a:pt x="133" y="820"/>
                  </a:lnTo>
                  <a:lnTo>
                    <a:pt x="133" y="822"/>
                  </a:lnTo>
                  <a:lnTo>
                    <a:pt x="133" y="824"/>
                  </a:lnTo>
                  <a:lnTo>
                    <a:pt x="135" y="824"/>
                  </a:lnTo>
                  <a:lnTo>
                    <a:pt x="133" y="824"/>
                  </a:lnTo>
                  <a:lnTo>
                    <a:pt x="135" y="824"/>
                  </a:lnTo>
                  <a:lnTo>
                    <a:pt x="133" y="824"/>
                  </a:lnTo>
                  <a:lnTo>
                    <a:pt x="133" y="826"/>
                  </a:lnTo>
                  <a:lnTo>
                    <a:pt x="135" y="826"/>
                  </a:lnTo>
                  <a:lnTo>
                    <a:pt x="135" y="828"/>
                  </a:lnTo>
                  <a:lnTo>
                    <a:pt x="137" y="828"/>
                  </a:lnTo>
                  <a:lnTo>
                    <a:pt x="135" y="828"/>
                  </a:lnTo>
                  <a:lnTo>
                    <a:pt x="137" y="828"/>
                  </a:lnTo>
                  <a:lnTo>
                    <a:pt x="137" y="830"/>
                  </a:lnTo>
                  <a:lnTo>
                    <a:pt x="137" y="832"/>
                  </a:lnTo>
                  <a:lnTo>
                    <a:pt x="137" y="834"/>
                  </a:lnTo>
                  <a:lnTo>
                    <a:pt x="139" y="834"/>
                  </a:lnTo>
                  <a:lnTo>
                    <a:pt x="139" y="836"/>
                  </a:lnTo>
                  <a:lnTo>
                    <a:pt x="141" y="836"/>
                  </a:lnTo>
                  <a:lnTo>
                    <a:pt x="141" y="837"/>
                  </a:lnTo>
                  <a:lnTo>
                    <a:pt x="143" y="837"/>
                  </a:lnTo>
                  <a:lnTo>
                    <a:pt x="143" y="839"/>
                  </a:lnTo>
                  <a:lnTo>
                    <a:pt x="144" y="839"/>
                  </a:lnTo>
                  <a:lnTo>
                    <a:pt x="144" y="841"/>
                  </a:lnTo>
                  <a:lnTo>
                    <a:pt x="146" y="841"/>
                  </a:lnTo>
                  <a:lnTo>
                    <a:pt x="144" y="841"/>
                  </a:lnTo>
                  <a:lnTo>
                    <a:pt x="146" y="841"/>
                  </a:lnTo>
                  <a:lnTo>
                    <a:pt x="144" y="841"/>
                  </a:lnTo>
                  <a:lnTo>
                    <a:pt x="146" y="841"/>
                  </a:lnTo>
                  <a:lnTo>
                    <a:pt x="144" y="841"/>
                  </a:lnTo>
                  <a:lnTo>
                    <a:pt x="146" y="841"/>
                  </a:lnTo>
                  <a:lnTo>
                    <a:pt x="146" y="843"/>
                  </a:lnTo>
                  <a:lnTo>
                    <a:pt x="148" y="843"/>
                  </a:lnTo>
                  <a:lnTo>
                    <a:pt x="146" y="843"/>
                  </a:lnTo>
                  <a:lnTo>
                    <a:pt x="148" y="843"/>
                  </a:lnTo>
                  <a:lnTo>
                    <a:pt x="148" y="845"/>
                  </a:lnTo>
                  <a:lnTo>
                    <a:pt x="148" y="847"/>
                  </a:lnTo>
                  <a:lnTo>
                    <a:pt x="150" y="847"/>
                  </a:lnTo>
                  <a:lnTo>
                    <a:pt x="148" y="847"/>
                  </a:lnTo>
                  <a:lnTo>
                    <a:pt x="150" y="847"/>
                  </a:lnTo>
                  <a:lnTo>
                    <a:pt x="148" y="847"/>
                  </a:lnTo>
                  <a:lnTo>
                    <a:pt x="150" y="847"/>
                  </a:lnTo>
                  <a:lnTo>
                    <a:pt x="150" y="845"/>
                  </a:lnTo>
                  <a:lnTo>
                    <a:pt x="150" y="847"/>
                  </a:lnTo>
                  <a:lnTo>
                    <a:pt x="150" y="849"/>
                  </a:lnTo>
                  <a:lnTo>
                    <a:pt x="152" y="849"/>
                  </a:lnTo>
                  <a:lnTo>
                    <a:pt x="152" y="851"/>
                  </a:lnTo>
                  <a:lnTo>
                    <a:pt x="150" y="851"/>
                  </a:lnTo>
                  <a:lnTo>
                    <a:pt x="150" y="849"/>
                  </a:lnTo>
                  <a:lnTo>
                    <a:pt x="148" y="849"/>
                  </a:lnTo>
                  <a:lnTo>
                    <a:pt x="148" y="851"/>
                  </a:lnTo>
                  <a:lnTo>
                    <a:pt x="150" y="851"/>
                  </a:lnTo>
                  <a:lnTo>
                    <a:pt x="152" y="851"/>
                  </a:lnTo>
                  <a:lnTo>
                    <a:pt x="152" y="853"/>
                  </a:lnTo>
                  <a:lnTo>
                    <a:pt x="154" y="853"/>
                  </a:lnTo>
                  <a:lnTo>
                    <a:pt x="154" y="855"/>
                  </a:lnTo>
                  <a:lnTo>
                    <a:pt x="156" y="855"/>
                  </a:lnTo>
                  <a:lnTo>
                    <a:pt x="156" y="857"/>
                  </a:lnTo>
                  <a:lnTo>
                    <a:pt x="154" y="857"/>
                  </a:lnTo>
                  <a:lnTo>
                    <a:pt x="156" y="857"/>
                  </a:lnTo>
                  <a:lnTo>
                    <a:pt x="156" y="859"/>
                  </a:lnTo>
                  <a:lnTo>
                    <a:pt x="154" y="859"/>
                  </a:lnTo>
                  <a:lnTo>
                    <a:pt x="156" y="859"/>
                  </a:lnTo>
                  <a:lnTo>
                    <a:pt x="156" y="861"/>
                  </a:lnTo>
                  <a:lnTo>
                    <a:pt x="154" y="861"/>
                  </a:lnTo>
                  <a:lnTo>
                    <a:pt x="154" y="862"/>
                  </a:lnTo>
                  <a:lnTo>
                    <a:pt x="156" y="862"/>
                  </a:lnTo>
                  <a:lnTo>
                    <a:pt x="156" y="861"/>
                  </a:lnTo>
                  <a:lnTo>
                    <a:pt x="156" y="862"/>
                  </a:lnTo>
                  <a:lnTo>
                    <a:pt x="158" y="862"/>
                  </a:lnTo>
                  <a:lnTo>
                    <a:pt x="158" y="864"/>
                  </a:lnTo>
                  <a:lnTo>
                    <a:pt x="158" y="862"/>
                  </a:lnTo>
                  <a:lnTo>
                    <a:pt x="158" y="864"/>
                  </a:lnTo>
                  <a:lnTo>
                    <a:pt x="158" y="866"/>
                  </a:lnTo>
                  <a:lnTo>
                    <a:pt x="158" y="868"/>
                  </a:lnTo>
                  <a:lnTo>
                    <a:pt x="158" y="870"/>
                  </a:lnTo>
                  <a:lnTo>
                    <a:pt x="158" y="868"/>
                  </a:lnTo>
                  <a:lnTo>
                    <a:pt x="158" y="870"/>
                  </a:lnTo>
                  <a:lnTo>
                    <a:pt x="156" y="870"/>
                  </a:lnTo>
                  <a:lnTo>
                    <a:pt x="156" y="872"/>
                  </a:lnTo>
                  <a:lnTo>
                    <a:pt x="156" y="874"/>
                  </a:lnTo>
                  <a:lnTo>
                    <a:pt x="156" y="872"/>
                  </a:lnTo>
                  <a:lnTo>
                    <a:pt x="156" y="874"/>
                  </a:lnTo>
                  <a:lnTo>
                    <a:pt x="156" y="872"/>
                  </a:lnTo>
                  <a:lnTo>
                    <a:pt x="156" y="874"/>
                  </a:lnTo>
                  <a:lnTo>
                    <a:pt x="156" y="872"/>
                  </a:lnTo>
                  <a:lnTo>
                    <a:pt x="154" y="872"/>
                  </a:lnTo>
                  <a:lnTo>
                    <a:pt x="154" y="870"/>
                  </a:lnTo>
                  <a:lnTo>
                    <a:pt x="154" y="868"/>
                  </a:lnTo>
                  <a:lnTo>
                    <a:pt x="154" y="870"/>
                  </a:lnTo>
                  <a:lnTo>
                    <a:pt x="154" y="868"/>
                  </a:lnTo>
                  <a:lnTo>
                    <a:pt x="154" y="870"/>
                  </a:lnTo>
                  <a:lnTo>
                    <a:pt x="154" y="872"/>
                  </a:lnTo>
                  <a:lnTo>
                    <a:pt x="154" y="874"/>
                  </a:lnTo>
                  <a:lnTo>
                    <a:pt x="156" y="874"/>
                  </a:lnTo>
                  <a:lnTo>
                    <a:pt x="156" y="876"/>
                  </a:lnTo>
                  <a:lnTo>
                    <a:pt x="156" y="878"/>
                  </a:lnTo>
                  <a:lnTo>
                    <a:pt x="156" y="880"/>
                  </a:lnTo>
                  <a:lnTo>
                    <a:pt x="156" y="882"/>
                  </a:lnTo>
                  <a:lnTo>
                    <a:pt x="156" y="880"/>
                  </a:lnTo>
                  <a:lnTo>
                    <a:pt x="156" y="882"/>
                  </a:lnTo>
                  <a:lnTo>
                    <a:pt x="156" y="880"/>
                  </a:lnTo>
                  <a:lnTo>
                    <a:pt x="156" y="882"/>
                  </a:lnTo>
                  <a:lnTo>
                    <a:pt x="158" y="882"/>
                  </a:lnTo>
                  <a:lnTo>
                    <a:pt x="156" y="882"/>
                  </a:lnTo>
                  <a:lnTo>
                    <a:pt x="158" y="882"/>
                  </a:lnTo>
                  <a:lnTo>
                    <a:pt x="158" y="884"/>
                  </a:lnTo>
                  <a:lnTo>
                    <a:pt x="158" y="885"/>
                  </a:lnTo>
                  <a:lnTo>
                    <a:pt x="156" y="885"/>
                  </a:lnTo>
                  <a:lnTo>
                    <a:pt x="156" y="887"/>
                  </a:lnTo>
                  <a:lnTo>
                    <a:pt x="156" y="885"/>
                  </a:lnTo>
                  <a:lnTo>
                    <a:pt x="156" y="887"/>
                  </a:lnTo>
                  <a:lnTo>
                    <a:pt x="156" y="885"/>
                  </a:lnTo>
                  <a:lnTo>
                    <a:pt x="156" y="887"/>
                  </a:lnTo>
                  <a:lnTo>
                    <a:pt x="156" y="885"/>
                  </a:lnTo>
                  <a:lnTo>
                    <a:pt x="156" y="887"/>
                  </a:lnTo>
                  <a:lnTo>
                    <a:pt x="158" y="887"/>
                  </a:lnTo>
                  <a:lnTo>
                    <a:pt x="158" y="889"/>
                  </a:lnTo>
                  <a:lnTo>
                    <a:pt x="156" y="889"/>
                  </a:lnTo>
                  <a:lnTo>
                    <a:pt x="156" y="887"/>
                  </a:lnTo>
                  <a:lnTo>
                    <a:pt x="156" y="889"/>
                  </a:lnTo>
                  <a:lnTo>
                    <a:pt x="156" y="891"/>
                  </a:lnTo>
                  <a:lnTo>
                    <a:pt x="156" y="889"/>
                  </a:lnTo>
                  <a:lnTo>
                    <a:pt x="156" y="887"/>
                  </a:lnTo>
                  <a:lnTo>
                    <a:pt x="156" y="889"/>
                  </a:lnTo>
                  <a:lnTo>
                    <a:pt x="154" y="889"/>
                  </a:lnTo>
                  <a:lnTo>
                    <a:pt x="156" y="889"/>
                  </a:lnTo>
                  <a:lnTo>
                    <a:pt x="154" y="889"/>
                  </a:lnTo>
                  <a:lnTo>
                    <a:pt x="154" y="887"/>
                  </a:lnTo>
                  <a:lnTo>
                    <a:pt x="154" y="889"/>
                  </a:lnTo>
                  <a:lnTo>
                    <a:pt x="152" y="889"/>
                  </a:lnTo>
                  <a:lnTo>
                    <a:pt x="154" y="889"/>
                  </a:lnTo>
                  <a:lnTo>
                    <a:pt x="154" y="891"/>
                  </a:lnTo>
                  <a:lnTo>
                    <a:pt x="156" y="891"/>
                  </a:lnTo>
                  <a:lnTo>
                    <a:pt x="156" y="893"/>
                  </a:lnTo>
                  <a:lnTo>
                    <a:pt x="154" y="893"/>
                  </a:lnTo>
                  <a:lnTo>
                    <a:pt x="156" y="893"/>
                  </a:lnTo>
                  <a:lnTo>
                    <a:pt x="156" y="895"/>
                  </a:lnTo>
                  <a:lnTo>
                    <a:pt x="154" y="895"/>
                  </a:lnTo>
                  <a:lnTo>
                    <a:pt x="154" y="897"/>
                  </a:lnTo>
                  <a:lnTo>
                    <a:pt x="154" y="899"/>
                  </a:lnTo>
                  <a:lnTo>
                    <a:pt x="152" y="899"/>
                  </a:lnTo>
                  <a:lnTo>
                    <a:pt x="152" y="901"/>
                  </a:lnTo>
                  <a:lnTo>
                    <a:pt x="150" y="901"/>
                  </a:lnTo>
                  <a:lnTo>
                    <a:pt x="150" y="903"/>
                  </a:lnTo>
                  <a:lnTo>
                    <a:pt x="150" y="905"/>
                  </a:lnTo>
                  <a:lnTo>
                    <a:pt x="148" y="905"/>
                  </a:lnTo>
                  <a:lnTo>
                    <a:pt x="150" y="905"/>
                  </a:lnTo>
                  <a:lnTo>
                    <a:pt x="150" y="903"/>
                  </a:lnTo>
                  <a:lnTo>
                    <a:pt x="152" y="903"/>
                  </a:lnTo>
                  <a:lnTo>
                    <a:pt x="152" y="901"/>
                  </a:lnTo>
                  <a:lnTo>
                    <a:pt x="154" y="901"/>
                  </a:lnTo>
                  <a:lnTo>
                    <a:pt x="154" y="903"/>
                  </a:lnTo>
                  <a:lnTo>
                    <a:pt x="154" y="901"/>
                  </a:lnTo>
                  <a:lnTo>
                    <a:pt x="154" y="899"/>
                  </a:lnTo>
                  <a:lnTo>
                    <a:pt x="156" y="899"/>
                  </a:lnTo>
                  <a:lnTo>
                    <a:pt x="156" y="897"/>
                  </a:lnTo>
                  <a:lnTo>
                    <a:pt x="158" y="897"/>
                  </a:lnTo>
                  <a:lnTo>
                    <a:pt x="156" y="897"/>
                  </a:lnTo>
                  <a:lnTo>
                    <a:pt x="156" y="895"/>
                  </a:lnTo>
                  <a:lnTo>
                    <a:pt x="158" y="895"/>
                  </a:lnTo>
                  <a:lnTo>
                    <a:pt x="160" y="895"/>
                  </a:lnTo>
                  <a:lnTo>
                    <a:pt x="160" y="897"/>
                  </a:lnTo>
                  <a:lnTo>
                    <a:pt x="158" y="897"/>
                  </a:lnTo>
                  <a:lnTo>
                    <a:pt x="160" y="897"/>
                  </a:lnTo>
                  <a:lnTo>
                    <a:pt x="160" y="899"/>
                  </a:lnTo>
                  <a:lnTo>
                    <a:pt x="160" y="897"/>
                  </a:lnTo>
                  <a:lnTo>
                    <a:pt x="160" y="899"/>
                  </a:lnTo>
                  <a:lnTo>
                    <a:pt x="158" y="899"/>
                  </a:lnTo>
                  <a:lnTo>
                    <a:pt x="158" y="901"/>
                  </a:lnTo>
                  <a:lnTo>
                    <a:pt x="158" y="903"/>
                  </a:lnTo>
                  <a:lnTo>
                    <a:pt x="158" y="905"/>
                  </a:lnTo>
                  <a:lnTo>
                    <a:pt x="158" y="907"/>
                  </a:lnTo>
                  <a:lnTo>
                    <a:pt x="156" y="907"/>
                  </a:lnTo>
                  <a:lnTo>
                    <a:pt x="156" y="909"/>
                  </a:lnTo>
                  <a:lnTo>
                    <a:pt x="158" y="909"/>
                  </a:lnTo>
                  <a:lnTo>
                    <a:pt x="156" y="909"/>
                  </a:lnTo>
                  <a:lnTo>
                    <a:pt x="158" y="909"/>
                  </a:lnTo>
                  <a:lnTo>
                    <a:pt x="158" y="910"/>
                  </a:lnTo>
                  <a:lnTo>
                    <a:pt x="158" y="912"/>
                  </a:lnTo>
                  <a:lnTo>
                    <a:pt x="156" y="912"/>
                  </a:lnTo>
                  <a:lnTo>
                    <a:pt x="158" y="912"/>
                  </a:lnTo>
                  <a:lnTo>
                    <a:pt x="156" y="912"/>
                  </a:lnTo>
                  <a:lnTo>
                    <a:pt x="156" y="914"/>
                  </a:lnTo>
                  <a:lnTo>
                    <a:pt x="154" y="914"/>
                  </a:lnTo>
                  <a:lnTo>
                    <a:pt x="154" y="912"/>
                  </a:lnTo>
                  <a:lnTo>
                    <a:pt x="152" y="912"/>
                  </a:lnTo>
                  <a:lnTo>
                    <a:pt x="154" y="912"/>
                  </a:lnTo>
                  <a:lnTo>
                    <a:pt x="152" y="912"/>
                  </a:lnTo>
                  <a:lnTo>
                    <a:pt x="154" y="912"/>
                  </a:lnTo>
                  <a:lnTo>
                    <a:pt x="154" y="910"/>
                  </a:lnTo>
                  <a:lnTo>
                    <a:pt x="152" y="910"/>
                  </a:lnTo>
                  <a:lnTo>
                    <a:pt x="152" y="909"/>
                  </a:lnTo>
                  <a:lnTo>
                    <a:pt x="152" y="910"/>
                  </a:lnTo>
                  <a:lnTo>
                    <a:pt x="154" y="910"/>
                  </a:lnTo>
                  <a:lnTo>
                    <a:pt x="152" y="910"/>
                  </a:lnTo>
                  <a:lnTo>
                    <a:pt x="154" y="910"/>
                  </a:lnTo>
                  <a:lnTo>
                    <a:pt x="154" y="912"/>
                  </a:lnTo>
                  <a:lnTo>
                    <a:pt x="152" y="912"/>
                  </a:lnTo>
                  <a:lnTo>
                    <a:pt x="152" y="910"/>
                  </a:lnTo>
                  <a:lnTo>
                    <a:pt x="152" y="912"/>
                  </a:lnTo>
                  <a:lnTo>
                    <a:pt x="152" y="910"/>
                  </a:lnTo>
                  <a:lnTo>
                    <a:pt x="150" y="910"/>
                  </a:lnTo>
                  <a:lnTo>
                    <a:pt x="152" y="910"/>
                  </a:lnTo>
                  <a:lnTo>
                    <a:pt x="150" y="910"/>
                  </a:lnTo>
                  <a:lnTo>
                    <a:pt x="152" y="910"/>
                  </a:lnTo>
                  <a:lnTo>
                    <a:pt x="152" y="909"/>
                  </a:lnTo>
                  <a:lnTo>
                    <a:pt x="150" y="909"/>
                  </a:lnTo>
                  <a:lnTo>
                    <a:pt x="150" y="910"/>
                  </a:lnTo>
                  <a:lnTo>
                    <a:pt x="148" y="910"/>
                  </a:lnTo>
                  <a:lnTo>
                    <a:pt x="148" y="912"/>
                  </a:lnTo>
                  <a:lnTo>
                    <a:pt x="146" y="912"/>
                  </a:lnTo>
                  <a:lnTo>
                    <a:pt x="146" y="910"/>
                  </a:lnTo>
                  <a:lnTo>
                    <a:pt x="146" y="912"/>
                  </a:lnTo>
                  <a:lnTo>
                    <a:pt x="146" y="910"/>
                  </a:lnTo>
                  <a:lnTo>
                    <a:pt x="146" y="912"/>
                  </a:lnTo>
                  <a:lnTo>
                    <a:pt x="144" y="912"/>
                  </a:lnTo>
                  <a:lnTo>
                    <a:pt x="144" y="914"/>
                  </a:lnTo>
                  <a:lnTo>
                    <a:pt x="144" y="912"/>
                  </a:lnTo>
                  <a:lnTo>
                    <a:pt x="144" y="914"/>
                  </a:lnTo>
                  <a:lnTo>
                    <a:pt x="144" y="912"/>
                  </a:lnTo>
                  <a:lnTo>
                    <a:pt x="143" y="912"/>
                  </a:lnTo>
                  <a:lnTo>
                    <a:pt x="144" y="912"/>
                  </a:lnTo>
                  <a:lnTo>
                    <a:pt x="144" y="914"/>
                  </a:lnTo>
                  <a:lnTo>
                    <a:pt x="143" y="914"/>
                  </a:lnTo>
                  <a:lnTo>
                    <a:pt x="141" y="914"/>
                  </a:lnTo>
                  <a:lnTo>
                    <a:pt x="143" y="914"/>
                  </a:lnTo>
                  <a:lnTo>
                    <a:pt x="141" y="914"/>
                  </a:lnTo>
                  <a:lnTo>
                    <a:pt x="141" y="912"/>
                  </a:lnTo>
                  <a:lnTo>
                    <a:pt x="143" y="912"/>
                  </a:lnTo>
                  <a:lnTo>
                    <a:pt x="141" y="912"/>
                  </a:lnTo>
                  <a:lnTo>
                    <a:pt x="143" y="912"/>
                  </a:lnTo>
                  <a:lnTo>
                    <a:pt x="141" y="912"/>
                  </a:lnTo>
                  <a:lnTo>
                    <a:pt x="139" y="912"/>
                  </a:lnTo>
                  <a:lnTo>
                    <a:pt x="139" y="910"/>
                  </a:lnTo>
                  <a:lnTo>
                    <a:pt x="139" y="909"/>
                  </a:lnTo>
                  <a:lnTo>
                    <a:pt x="141" y="909"/>
                  </a:lnTo>
                  <a:lnTo>
                    <a:pt x="141" y="910"/>
                  </a:lnTo>
                  <a:lnTo>
                    <a:pt x="141" y="909"/>
                  </a:lnTo>
                  <a:lnTo>
                    <a:pt x="141" y="910"/>
                  </a:lnTo>
                  <a:lnTo>
                    <a:pt x="143" y="910"/>
                  </a:lnTo>
                  <a:lnTo>
                    <a:pt x="143" y="909"/>
                  </a:lnTo>
                  <a:lnTo>
                    <a:pt x="141" y="909"/>
                  </a:lnTo>
                  <a:lnTo>
                    <a:pt x="143" y="909"/>
                  </a:lnTo>
                  <a:lnTo>
                    <a:pt x="141" y="909"/>
                  </a:lnTo>
                  <a:lnTo>
                    <a:pt x="139" y="909"/>
                  </a:lnTo>
                  <a:lnTo>
                    <a:pt x="137" y="909"/>
                  </a:lnTo>
                  <a:lnTo>
                    <a:pt x="137" y="907"/>
                  </a:lnTo>
                  <a:lnTo>
                    <a:pt x="135" y="907"/>
                  </a:lnTo>
                  <a:lnTo>
                    <a:pt x="135" y="905"/>
                  </a:lnTo>
                  <a:lnTo>
                    <a:pt x="133" y="905"/>
                  </a:lnTo>
                  <a:lnTo>
                    <a:pt x="133" y="903"/>
                  </a:lnTo>
                  <a:lnTo>
                    <a:pt x="133" y="905"/>
                  </a:lnTo>
                  <a:lnTo>
                    <a:pt x="133" y="903"/>
                  </a:lnTo>
                  <a:lnTo>
                    <a:pt x="131" y="903"/>
                  </a:lnTo>
                  <a:lnTo>
                    <a:pt x="131" y="901"/>
                  </a:lnTo>
                  <a:lnTo>
                    <a:pt x="129" y="901"/>
                  </a:lnTo>
                  <a:lnTo>
                    <a:pt x="129" y="899"/>
                  </a:lnTo>
                  <a:lnTo>
                    <a:pt x="127" y="899"/>
                  </a:lnTo>
                  <a:lnTo>
                    <a:pt x="127" y="897"/>
                  </a:lnTo>
                  <a:lnTo>
                    <a:pt x="125" y="895"/>
                  </a:lnTo>
                  <a:lnTo>
                    <a:pt x="125" y="893"/>
                  </a:lnTo>
                  <a:lnTo>
                    <a:pt x="123" y="893"/>
                  </a:lnTo>
                  <a:lnTo>
                    <a:pt x="123" y="891"/>
                  </a:lnTo>
                  <a:lnTo>
                    <a:pt x="121" y="891"/>
                  </a:lnTo>
                  <a:lnTo>
                    <a:pt x="121" y="889"/>
                  </a:lnTo>
                  <a:lnTo>
                    <a:pt x="121" y="887"/>
                  </a:lnTo>
                  <a:lnTo>
                    <a:pt x="120" y="887"/>
                  </a:lnTo>
                  <a:lnTo>
                    <a:pt x="120" y="885"/>
                  </a:lnTo>
                  <a:lnTo>
                    <a:pt x="118" y="885"/>
                  </a:lnTo>
                  <a:lnTo>
                    <a:pt x="118" y="884"/>
                  </a:lnTo>
                  <a:lnTo>
                    <a:pt x="116" y="884"/>
                  </a:lnTo>
                  <a:lnTo>
                    <a:pt x="118" y="884"/>
                  </a:lnTo>
                  <a:lnTo>
                    <a:pt x="120" y="884"/>
                  </a:lnTo>
                  <a:lnTo>
                    <a:pt x="120" y="882"/>
                  </a:lnTo>
                  <a:lnTo>
                    <a:pt x="118" y="882"/>
                  </a:lnTo>
                  <a:lnTo>
                    <a:pt x="116" y="882"/>
                  </a:lnTo>
                  <a:lnTo>
                    <a:pt x="114" y="882"/>
                  </a:lnTo>
                  <a:lnTo>
                    <a:pt x="114" y="880"/>
                  </a:lnTo>
                  <a:lnTo>
                    <a:pt x="112" y="880"/>
                  </a:lnTo>
                  <a:lnTo>
                    <a:pt x="112" y="878"/>
                  </a:lnTo>
                  <a:lnTo>
                    <a:pt x="110" y="878"/>
                  </a:lnTo>
                  <a:lnTo>
                    <a:pt x="112" y="878"/>
                  </a:lnTo>
                  <a:lnTo>
                    <a:pt x="112" y="876"/>
                  </a:lnTo>
                  <a:lnTo>
                    <a:pt x="112" y="878"/>
                  </a:lnTo>
                  <a:lnTo>
                    <a:pt x="110" y="878"/>
                  </a:lnTo>
                  <a:lnTo>
                    <a:pt x="110" y="876"/>
                  </a:lnTo>
                  <a:lnTo>
                    <a:pt x="110" y="874"/>
                  </a:lnTo>
                  <a:lnTo>
                    <a:pt x="108" y="874"/>
                  </a:lnTo>
                  <a:lnTo>
                    <a:pt x="110" y="874"/>
                  </a:lnTo>
                  <a:lnTo>
                    <a:pt x="108" y="874"/>
                  </a:lnTo>
                  <a:lnTo>
                    <a:pt x="108" y="872"/>
                  </a:lnTo>
                  <a:lnTo>
                    <a:pt x="108" y="870"/>
                  </a:lnTo>
                  <a:lnTo>
                    <a:pt x="106" y="870"/>
                  </a:lnTo>
                  <a:lnTo>
                    <a:pt x="106" y="868"/>
                  </a:lnTo>
                  <a:lnTo>
                    <a:pt x="106" y="866"/>
                  </a:lnTo>
                  <a:lnTo>
                    <a:pt x="104" y="866"/>
                  </a:lnTo>
                  <a:lnTo>
                    <a:pt x="104" y="864"/>
                  </a:lnTo>
                  <a:lnTo>
                    <a:pt x="104" y="866"/>
                  </a:lnTo>
                  <a:lnTo>
                    <a:pt x="104" y="864"/>
                  </a:lnTo>
                  <a:lnTo>
                    <a:pt x="102" y="864"/>
                  </a:lnTo>
                  <a:lnTo>
                    <a:pt x="102" y="862"/>
                  </a:lnTo>
                  <a:lnTo>
                    <a:pt x="102" y="864"/>
                  </a:lnTo>
                  <a:lnTo>
                    <a:pt x="102" y="862"/>
                  </a:lnTo>
                  <a:lnTo>
                    <a:pt x="100" y="862"/>
                  </a:lnTo>
                  <a:lnTo>
                    <a:pt x="100" y="861"/>
                  </a:lnTo>
                  <a:lnTo>
                    <a:pt x="98" y="861"/>
                  </a:lnTo>
                  <a:lnTo>
                    <a:pt x="98" y="859"/>
                  </a:lnTo>
                  <a:lnTo>
                    <a:pt x="100" y="859"/>
                  </a:lnTo>
                  <a:lnTo>
                    <a:pt x="100" y="857"/>
                  </a:lnTo>
                  <a:lnTo>
                    <a:pt x="98" y="857"/>
                  </a:lnTo>
                  <a:lnTo>
                    <a:pt x="100" y="857"/>
                  </a:lnTo>
                  <a:lnTo>
                    <a:pt x="98" y="857"/>
                  </a:lnTo>
                  <a:lnTo>
                    <a:pt x="100" y="857"/>
                  </a:lnTo>
                  <a:lnTo>
                    <a:pt x="100" y="855"/>
                  </a:lnTo>
                  <a:lnTo>
                    <a:pt x="102" y="855"/>
                  </a:lnTo>
                  <a:lnTo>
                    <a:pt x="100" y="855"/>
                  </a:lnTo>
                  <a:lnTo>
                    <a:pt x="100" y="857"/>
                  </a:lnTo>
                  <a:lnTo>
                    <a:pt x="100" y="855"/>
                  </a:lnTo>
                  <a:lnTo>
                    <a:pt x="100" y="857"/>
                  </a:lnTo>
                  <a:lnTo>
                    <a:pt x="98" y="857"/>
                  </a:lnTo>
                  <a:lnTo>
                    <a:pt x="98" y="855"/>
                  </a:lnTo>
                  <a:lnTo>
                    <a:pt x="96" y="855"/>
                  </a:lnTo>
                  <a:lnTo>
                    <a:pt x="98" y="855"/>
                  </a:lnTo>
                  <a:lnTo>
                    <a:pt x="96" y="855"/>
                  </a:lnTo>
                  <a:lnTo>
                    <a:pt x="98" y="855"/>
                  </a:lnTo>
                  <a:lnTo>
                    <a:pt x="96" y="855"/>
                  </a:lnTo>
                  <a:lnTo>
                    <a:pt x="98" y="855"/>
                  </a:lnTo>
                  <a:lnTo>
                    <a:pt x="96" y="855"/>
                  </a:lnTo>
                  <a:lnTo>
                    <a:pt x="98" y="855"/>
                  </a:lnTo>
                  <a:lnTo>
                    <a:pt x="98" y="853"/>
                  </a:lnTo>
                  <a:lnTo>
                    <a:pt x="100" y="853"/>
                  </a:lnTo>
                  <a:lnTo>
                    <a:pt x="102" y="853"/>
                  </a:lnTo>
                  <a:lnTo>
                    <a:pt x="100" y="853"/>
                  </a:lnTo>
                  <a:lnTo>
                    <a:pt x="100" y="855"/>
                  </a:lnTo>
                  <a:lnTo>
                    <a:pt x="100" y="853"/>
                  </a:lnTo>
                  <a:lnTo>
                    <a:pt x="100" y="855"/>
                  </a:lnTo>
                  <a:lnTo>
                    <a:pt x="100" y="853"/>
                  </a:lnTo>
                  <a:lnTo>
                    <a:pt x="102" y="853"/>
                  </a:lnTo>
                  <a:lnTo>
                    <a:pt x="100" y="853"/>
                  </a:lnTo>
                  <a:lnTo>
                    <a:pt x="102" y="853"/>
                  </a:lnTo>
                  <a:lnTo>
                    <a:pt x="102" y="855"/>
                  </a:lnTo>
                  <a:lnTo>
                    <a:pt x="102" y="853"/>
                  </a:lnTo>
                  <a:lnTo>
                    <a:pt x="102" y="855"/>
                  </a:lnTo>
                  <a:lnTo>
                    <a:pt x="102" y="853"/>
                  </a:lnTo>
                  <a:lnTo>
                    <a:pt x="104" y="853"/>
                  </a:lnTo>
                  <a:lnTo>
                    <a:pt x="106" y="853"/>
                  </a:lnTo>
                  <a:lnTo>
                    <a:pt x="108" y="853"/>
                  </a:lnTo>
                  <a:lnTo>
                    <a:pt x="108" y="851"/>
                  </a:lnTo>
                  <a:lnTo>
                    <a:pt x="110" y="851"/>
                  </a:lnTo>
                  <a:lnTo>
                    <a:pt x="108" y="851"/>
                  </a:lnTo>
                  <a:lnTo>
                    <a:pt x="110" y="851"/>
                  </a:lnTo>
                  <a:lnTo>
                    <a:pt x="110" y="849"/>
                  </a:lnTo>
                  <a:lnTo>
                    <a:pt x="110" y="851"/>
                  </a:lnTo>
                  <a:lnTo>
                    <a:pt x="112" y="851"/>
                  </a:lnTo>
                  <a:lnTo>
                    <a:pt x="110" y="851"/>
                  </a:lnTo>
                  <a:lnTo>
                    <a:pt x="110" y="849"/>
                  </a:lnTo>
                  <a:lnTo>
                    <a:pt x="112" y="849"/>
                  </a:lnTo>
                  <a:lnTo>
                    <a:pt x="114" y="849"/>
                  </a:lnTo>
                  <a:lnTo>
                    <a:pt x="114" y="851"/>
                  </a:lnTo>
                  <a:lnTo>
                    <a:pt x="116" y="851"/>
                  </a:lnTo>
                  <a:lnTo>
                    <a:pt x="116" y="849"/>
                  </a:lnTo>
                  <a:lnTo>
                    <a:pt x="118" y="849"/>
                  </a:lnTo>
                  <a:lnTo>
                    <a:pt x="120" y="849"/>
                  </a:lnTo>
                  <a:lnTo>
                    <a:pt x="118" y="849"/>
                  </a:lnTo>
                  <a:lnTo>
                    <a:pt x="120" y="849"/>
                  </a:lnTo>
                  <a:lnTo>
                    <a:pt x="120" y="847"/>
                  </a:lnTo>
                  <a:lnTo>
                    <a:pt x="121" y="847"/>
                  </a:lnTo>
                  <a:lnTo>
                    <a:pt x="121" y="845"/>
                  </a:lnTo>
                  <a:lnTo>
                    <a:pt x="123" y="845"/>
                  </a:lnTo>
                  <a:lnTo>
                    <a:pt x="123" y="843"/>
                  </a:lnTo>
                  <a:lnTo>
                    <a:pt x="123" y="841"/>
                  </a:lnTo>
                  <a:lnTo>
                    <a:pt x="125" y="839"/>
                  </a:lnTo>
                  <a:lnTo>
                    <a:pt x="125" y="837"/>
                  </a:lnTo>
                  <a:lnTo>
                    <a:pt x="125" y="839"/>
                  </a:lnTo>
                  <a:lnTo>
                    <a:pt x="123" y="839"/>
                  </a:lnTo>
                  <a:lnTo>
                    <a:pt x="123" y="841"/>
                  </a:lnTo>
                  <a:lnTo>
                    <a:pt x="123" y="843"/>
                  </a:lnTo>
                  <a:lnTo>
                    <a:pt x="121" y="843"/>
                  </a:lnTo>
                  <a:lnTo>
                    <a:pt x="121" y="845"/>
                  </a:lnTo>
                  <a:lnTo>
                    <a:pt x="120" y="845"/>
                  </a:lnTo>
                  <a:lnTo>
                    <a:pt x="120" y="847"/>
                  </a:lnTo>
                  <a:lnTo>
                    <a:pt x="118" y="847"/>
                  </a:lnTo>
                  <a:lnTo>
                    <a:pt x="118" y="845"/>
                  </a:lnTo>
                  <a:lnTo>
                    <a:pt x="118" y="847"/>
                  </a:lnTo>
                  <a:lnTo>
                    <a:pt x="118" y="849"/>
                  </a:lnTo>
                  <a:lnTo>
                    <a:pt x="116" y="849"/>
                  </a:lnTo>
                  <a:lnTo>
                    <a:pt x="114" y="849"/>
                  </a:lnTo>
                  <a:lnTo>
                    <a:pt x="112" y="849"/>
                  </a:lnTo>
                  <a:lnTo>
                    <a:pt x="112" y="847"/>
                  </a:lnTo>
                  <a:lnTo>
                    <a:pt x="112" y="845"/>
                  </a:lnTo>
                  <a:lnTo>
                    <a:pt x="110" y="845"/>
                  </a:lnTo>
                  <a:lnTo>
                    <a:pt x="112" y="845"/>
                  </a:lnTo>
                  <a:lnTo>
                    <a:pt x="110" y="845"/>
                  </a:lnTo>
                  <a:lnTo>
                    <a:pt x="110" y="847"/>
                  </a:lnTo>
                  <a:lnTo>
                    <a:pt x="112" y="847"/>
                  </a:lnTo>
                  <a:lnTo>
                    <a:pt x="112" y="849"/>
                  </a:lnTo>
                  <a:lnTo>
                    <a:pt x="110" y="849"/>
                  </a:lnTo>
                  <a:lnTo>
                    <a:pt x="110" y="847"/>
                  </a:lnTo>
                  <a:lnTo>
                    <a:pt x="110" y="849"/>
                  </a:lnTo>
                  <a:lnTo>
                    <a:pt x="110" y="847"/>
                  </a:lnTo>
                  <a:lnTo>
                    <a:pt x="108" y="847"/>
                  </a:lnTo>
                  <a:lnTo>
                    <a:pt x="106" y="847"/>
                  </a:lnTo>
                  <a:lnTo>
                    <a:pt x="106" y="845"/>
                  </a:lnTo>
                  <a:lnTo>
                    <a:pt x="106" y="843"/>
                  </a:lnTo>
                  <a:lnTo>
                    <a:pt x="106" y="845"/>
                  </a:lnTo>
                  <a:lnTo>
                    <a:pt x="106" y="843"/>
                  </a:lnTo>
                  <a:lnTo>
                    <a:pt x="106" y="845"/>
                  </a:lnTo>
                  <a:lnTo>
                    <a:pt x="106" y="843"/>
                  </a:lnTo>
                  <a:lnTo>
                    <a:pt x="106" y="845"/>
                  </a:lnTo>
                  <a:lnTo>
                    <a:pt x="104" y="845"/>
                  </a:lnTo>
                  <a:lnTo>
                    <a:pt x="104" y="843"/>
                  </a:lnTo>
                  <a:lnTo>
                    <a:pt x="106" y="843"/>
                  </a:lnTo>
                  <a:lnTo>
                    <a:pt x="108" y="843"/>
                  </a:lnTo>
                  <a:lnTo>
                    <a:pt x="108" y="841"/>
                  </a:lnTo>
                  <a:lnTo>
                    <a:pt x="108" y="839"/>
                  </a:lnTo>
                  <a:lnTo>
                    <a:pt x="108" y="837"/>
                  </a:lnTo>
                  <a:lnTo>
                    <a:pt x="108" y="839"/>
                  </a:lnTo>
                  <a:lnTo>
                    <a:pt x="108" y="841"/>
                  </a:lnTo>
                  <a:lnTo>
                    <a:pt x="106" y="841"/>
                  </a:lnTo>
                  <a:lnTo>
                    <a:pt x="108" y="841"/>
                  </a:lnTo>
                  <a:lnTo>
                    <a:pt x="106" y="841"/>
                  </a:lnTo>
                  <a:lnTo>
                    <a:pt x="108" y="841"/>
                  </a:lnTo>
                  <a:lnTo>
                    <a:pt x="106" y="841"/>
                  </a:lnTo>
                  <a:lnTo>
                    <a:pt x="106" y="843"/>
                  </a:lnTo>
                  <a:lnTo>
                    <a:pt x="104" y="843"/>
                  </a:lnTo>
                  <a:lnTo>
                    <a:pt x="104" y="845"/>
                  </a:lnTo>
                  <a:lnTo>
                    <a:pt x="104" y="843"/>
                  </a:lnTo>
                  <a:lnTo>
                    <a:pt x="104" y="845"/>
                  </a:lnTo>
                  <a:lnTo>
                    <a:pt x="102" y="845"/>
                  </a:lnTo>
                  <a:lnTo>
                    <a:pt x="100" y="845"/>
                  </a:lnTo>
                  <a:lnTo>
                    <a:pt x="100" y="843"/>
                  </a:lnTo>
                  <a:lnTo>
                    <a:pt x="98" y="843"/>
                  </a:lnTo>
                  <a:lnTo>
                    <a:pt x="98" y="841"/>
                  </a:lnTo>
                  <a:lnTo>
                    <a:pt x="100" y="841"/>
                  </a:lnTo>
                  <a:lnTo>
                    <a:pt x="100" y="843"/>
                  </a:lnTo>
                  <a:lnTo>
                    <a:pt x="100" y="841"/>
                  </a:lnTo>
                  <a:lnTo>
                    <a:pt x="102" y="841"/>
                  </a:lnTo>
                  <a:lnTo>
                    <a:pt x="100" y="841"/>
                  </a:lnTo>
                  <a:lnTo>
                    <a:pt x="100" y="839"/>
                  </a:lnTo>
                  <a:lnTo>
                    <a:pt x="102" y="839"/>
                  </a:lnTo>
                  <a:lnTo>
                    <a:pt x="102" y="841"/>
                  </a:lnTo>
                  <a:lnTo>
                    <a:pt x="102" y="839"/>
                  </a:lnTo>
                  <a:lnTo>
                    <a:pt x="102" y="841"/>
                  </a:lnTo>
                  <a:lnTo>
                    <a:pt x="102" y="839"/>
                  </a:lnTo>
                  <a:lnTo>
                    <a:pt x="102" y="841"/>
                  </a:lnTo>
                  <a:lnTo>
                    <a:pt x="102" y="839"/>
                  </a:lnTo>
                  <a:lnTo>
                    <a:pt x="102" y="841"/>
                  </a:lnTo>
                  <a:lnTo>
                    <a:pt x="102" y="839"/>
                  </a:lnTo>
                  <a:lnTo>
                    <a:pt x="102" y="841"/>
                  </a:lnTo>
                  <a:lnTo>
                    <a:pt x="102" y="839"/>
                  </a:lnTo>
                  <a:lnTo>
                    <a:pt x="102" y="841"/>
                  </a:lnTo>
                  <a:lnTo>
                    <a:pt x="104" y="841"/>
                  </a:lnTo>
                  <a:lnTo>
                    <a:pt x="106" y="841"/>
                  </a:lnTo>
                  <a:lnTo>
                    <a:pt x="104" y="841"/>
                  </a:lnTo>
                  <a:lnTo>
                    <a:pt x="104" y="839"/>
                  </a:lnTo>
                  <a:lnTo>
                    <a:pt x="102" y="839"/>
                  </a:lnTo>
                  <a:lnTo>
                    <a:pt x="100" y="839"/>
                  </a:lnTo>
                  <a:lnTo>
                    <a:pt x="102" y="839"/>
                  </a:lnTo>
                  <a:lnTo>
                    <a:pt x="100" y="839"/>
                  </a:lnTo>
                  <a:lnTo>
                    <a:pt x="100" y="837"/>
                  </a:lnTo>
                  <a:lnTo>
                    <a:pt x="98" y="837"/>
                  </a:lnTo>
                  <a:lnTo>
                    <a:pt x="98" y="839"/>
                  </a:lnTo>
                  <a:lnTo>
                    <a:pt x="96" y="839"/>
                  </a:lnTo>
                  <a:lnTo>
                    <a:pt x="96" y="841"/>
                  </a:lnTo>
                  <a:lnTo>
                    <a:pt x="95" y="841"/>
                  </a:lnTo>
                  <a:lnTo>
                    <a:pt x="95" y="839"/>
                  </a:lnTo>
                  <a:lnTo>
                    <a:pt x="95" y="841"/>
                  </a:lnTo>
                  <a:lnTo>
                    <a:pt x="93" y="841"/>
                  </a:lnTo>
                  <a:lnTo>
                    <a:pt x="91" y="841"/>
                  </a:lnTo>
                  <a:lnTo>
                    <a:pt x="91" y="839"/>
                  </a:lnTo>
                  <a:lnTo>
                    <a:pt x="91" y="837"/>
                  </a:lnTo>
                  <a:lnTo>
                    <a:pt x="91" y="836"/>
                  </a:lnTo>
                  <a:lnTo>
                    <a:pt x="89" y="836"/>
                  </a:lnTo>
                  <a:lnTo>
                    <a:pt x="89" y="837"/>
                  </a:lnTo>
                  <a:lnTo>
                    <a:pt x="91" y="837"/>
                  </a:lnTo>
                  <a:lnTo>
                    <a:pt x="89" y="837"/>
                  </a:lnTo>
                  <a:lnTo>
                    <a:pt x="91" y="837"/>
                  </a:lnTo>
                  <a:lnTo>
                    <a:pt x="91" y="839"/>
                  </a:lnTo>
                  <a:lnTo>
                    <a:pt x="91" y="837"/>
                  </a:lnTo>
                  <a:lnTo>
                    <a:pt x="91" y="839"/>
                  </a:lnTo>
                  <a:lnTo>
                    <a:pt x="91" y="841"/>
                  </a:lnTo>
                  <a:lnTo>
                    <a:pt x="91" y="839"/>
                  </a:lnTo>
                  <a:lnTo>
                    <a:pt x="89" y="839"/>
                  </a:lnTo>
                  <a:lnTo>
                    <a:pt x="91" y="839"/>
                  </a:lnTo>
                  <a:lnTo>
                    <a:pt x="89" y="839"/>
                  </a:lnTo>
                  <a:lnTo>
                    <a:pt x="89" y="837"/>
                  </a:lnTo>
                  <a:lnTo>
                    <a:pt x="89" y="836"/>
                  </a:lnTo>
                  <a:lnTo>
                    <a:pt x="89" y="837"/>
                  </a:lnTo>
                  <a:lnTo>
                    <a:pt x="89" y="836"/>
                  </a:lnTo>
                  <a:lnTo>
                    <a:pt x="89" y="834"/>
                  </a:lnTo>
                  <a:lnTo>
                    <a:pt x="87" y="834"/>
                  </a:lnTo>
                  <a:lnTo>
                    <a:pt x="87" y="832"/>
                  </a:lnTo>
                  <a:lnTo>
                    <a:pt x="89" y="832"/>
                  </a:lnTo>
                  <a:lnTo>
                    <a:pt x="87" y="830"/>
                  </a:lnTo>
                  <a:lnTo>
                    <a:pt x="89" y="830"/>
                  </a:lnTo>
                  <a:lnTo>
                    <a:pt x="89" y="832"/>
                  </a:lnTo>
                  <a:lnTo>
                    <a:pt x="89" y="830"/>
                  </a:lnTo>
                  <a:lnTo>
                    <a:pt x="87" y="830"/>
                  </a:lnTo>
                  <a:lnTo>
                    <a:pt x="87" y="828"/>
                  </a:lnTo>
                  <a:lnTo>
                    <a:pt x="85" y="828"/>
                  </a:lnTo>
                  <a:lnTo>
                    <a:pt x="85" y="826"/>
                  </a:lnTo>
                  <a:lnTo>
                    <a:pt x="83" y="826"/>
                  </a:lnTo>
                  <a:lnTo>
                    <a:pt x="83" y="824"/>
                  </a:lnTo>
                  <a:lnTo>
                    <a:pt x="83" y="822"/>
                  </a:lnTo>
                  <a:lnTo>
                    <a:pt x="83" y="820"/>
                  </a:lnTo>
                  <a:lnTo>
                    <a:pt x="85" y="820"/>
                  </a:lnTo>
                  <a:lnTo>
                    <a:pt x="85" y="822"/>
                  </a:lnTo>
                  <a:lnTo>
                    <a:pt x="83" y="822"/>
                  </a:lnTo>
                  <a:lnTo>
                    <a:pt x="85" y="822"/>
                  </a:lnTo>
                  <a:lnTo>
                    <a:pt x="83" y="822"/>
                  </a:lnTo>
                  <a:lnTo>
                    <a:pt x="85" y="822"/>
                  </a:lnTo>
                  <a:lnTo>
                    <a:pt x="85" y="824"/>
                  </a:lnTo>
                  <a:lnTo>
                    <a:pt x="85" y="822"/>
                  </a:lnTo>
                  <a:lnTo>
                    <a:pt x="85" y="824"/>
                  </a:lnTo>
                  <a:lnTo>
                    <a:pt x="83" y="824"/>
                  </a:lnTo>
                  <a:lnTo>
                    <a:pt x="85" y="824"/>
                  </a:lnTo>
                  <a:lnTo>
                    <a:pt x="85" y="822"/>
                  </a:lnTo>
                  <a:lnTo>
                    <a:pt x="85" y="824"/>
                  </a:lnTo>
                  <a:lnTo>
                    <a:pt x="85" y="822"/>
                  </a:lnTo>
                  <a:lnTo>
                    <a:pt x="85" y="824"/>
                  </a:lnTo>
                  <a:lnTo>
                    <a:pt x="87" y="824"/>
                  </a:lnTo>
                  <a:lnTo>
                    <a:pt x="87" y="826"/>
                  </a:lnTo>
                  <a:lnTo>
                    <a:pt x="87" y="828"/>
                  </a:lnTo>
                  <a:lnTo>
                    <a:pt x="89" y="828"/>
                  </a:lnTo>
                  <a:lnTo>
                    <a:pt x="87" y="828"/>
                  </a:lnTo>
                  <a:lnTo>
                    <a:pt x="89" y="828"/>
                  </a:lnTo>
                  <a:lnTo>
                    <a:pt x="87" y="828"/>
                  </a:lnTo>
                  <a:lnTo>
                    <a:pt x="89" y="828"/>
                  </a:lnTo>
                  <a:lnTo>
                    <a:pt x="89" y="826"/>
                  </a:lnTo>
                  <a:lnTo>
                    <a:pt x="87" y="826"/>
                  </a:lnTo>
                  <a:lnTo>
                    <a:pt x="89" y="826"/>
                  </a:lnTo>
                  <a:lnTo>
                    <a:pt x="91" y="826"/>
                  </a:lnTo>
                  <a:lnTo>
                    <a:pt x="93" y="826"/>
                  </a:lnTo>
                  <a:lnTo>
                    <a:pt x="93" y="824"/>
                  </a:lnTo>
                  <a:lnTo>
                    <a:pt x="93" y="826"/>
                  </a:lnTo>
                  <a:lnTo>
                    <a:pt x="95" y="826"/>
                  </a:lnTo>
                  <a:lnTo>
                    <a:pt x="95" y="824"/>
                  </a:lnTo>
                  <a:lnTo>
                    <a:pt x="96" y="824"/>
                  </a:lnTo>
                  <a:lnTo>
                    <a:pt x="96" y="822"/>
                  </a:lnTo>
                  <a:lnTo>
                    <a:pt x="98" y="822"/>
                  </a:lnTo>
                  <a:lnTo>
                    <a:pt x="96" y="822"/>
                  </a:lnTo>
                  <a:lnTo>
                    <a:pt x="95" y="822"/>
                  </a:lnTo>
                  <a:lnTo>
                    <a:pt x="95" y="824"/>
                  </a:lnTo>
                  <a:lnTo>
                    <a:pt x="93" y="824"/>
                  </a:lnTo>
                  <a:lnTo>
                    <a:pt x="93" y="822"/>
                  </a:lnTo>
                  <a:lnTo>
                    <a:pt x="95" y="822"/>
                  </a:lnTo>
                  <a:lnTo>
                    <a:pt x="93" y="822"/>
                  </a:lnTo>
                  <a:lnTo>
                    <a:pt x="93" y="824"/>
                  </a:lnTo>
                  <a:lnTo>
                    <a:pt x="93" y="822"/>
                  </a:lnTo>
                  <a:lnTo>
                    <a:pt x="93" y="824"/>
                  </a:lnTo>
                  <a:lnTo>
                    <a:pt x="93" y="822"/>
                  </a:lnTo>
                  <a:lnTo>
                    <a:pt x="93" y="824"/>
                  </a:lnTo>
                  <a:lnTo>
                    <a:pt x="93" y="822"/>
                  </a:lnTo>
                  <a:lnTo>
                    <a:pt x="91" y="822"/>
                  </a:lnTo>
                  <a:lnTo>
                    <a:pt x="93" y="822"/>
                  </a:lnTo>
                  <a:lnTo>
                    <a:pt x="91" y="822"/>
                  </a:lnTo>
                  <a:lnTo>
                    <a:pt x="91" y="824"/>
                  </a:lnTo>
                  <a:lnTo>
                    <a:pt x="93" y="824"/>
                  </a:lnTo>
                  <a:lnTo>
                    <a:pt x="91" y="824"/>
                  </a:lnTo>
                  <a:lnTo>
                    <a:pt x="91" y="822"/>
                  </a:lnTo>
                  <a:lnTo>
                    <a:pt x="91" y="824"/>
                  </a:lnTo>
                  <a:lnTo>
                    <a:pt x="91" y="822"/>
                  </a:lnTo>
                  <a:lnTo>
                    <a:pt x="91" y="824"/>
                  </a:lnTo>
                  <a:lnTo>
                    <a:pt x="89" y="824"/>
                  </a:lnTo>
                  <a:lnTo>
                    <a:pt x="91" y="824"/>
                  </a:lnTo>
                  <a:lnTo>
                    <a:pt x="89" y="824"/>
                  </a:lnTo>
                  <a:lnTo>
                    <a:pt x="87" y="824"/>
                  </a:lnTo>
                  <a:lnTo>
                    <a:pt x="87" y="822"/>
                  </a:lnTo>
                  <a:lnTo>
                    <a:pt x="89" y="822"/>
                  </a:lnTo>
                  <a:lnTo>
                    <a:pt x="91" y="822"/>
                  </a:lnTo>
                  <a:lnTo>
                    <a:pt x="91" y="820"/>
                  </a:lnTo>
                  <a:lnTo>
                    <a:pt x="93" y="820"/>
                  </a:lnTo>
                  <a:lnTo>
                    <a:pt x="93" y="818"/>
                  </a:lnTo>
                  <a:lnTo>
                    <a:pt x="95" y="818"/>
                  </a:lnTo>
                  <a:lnTo>
                    <a:pt x="93" y="818"/>
                  </a:lnTo>
                  <a:lnTo>
                    <a:pt x="91" y="818"/>
                  </a:lnTo>
                  <a:lnTo>
                    <a:pt x="91" y="816"/>
                  </a:lnTo>
                  <a:lnTo>
                    <a:pt x="91" y="814"/>
                  </a:lnTo>
                  <a:lnTo>
                    <a:pt x="93" y="814"/>
                  </a:lnTo>
                  <a:lnTo>
                    <a:pt x="93" y="813"/>
                  </a:lnTo>
                  <a:lnTo>
                    <a:pt x="95" y="813"/>
                  </a:lnTo>
                  <a:lnTo>
                    <a:pt x="93" y="813"/>
                  </a:lnTo>
                  <a:lnTo>
                    <a:pt x="95" y="813"/>
                  </a:lnTo>
                  <a:lnTo>
                    <a:pt x="95" y="811"/>
                  </a:lnTo>
                  <a:lnTo>
                    <a:pt x="95" y="813"/>
                  </a:lnTo>
                  <a:lnTo>
                    <a:pt x="93" y="813"/>
                  </a:lnTo>
                  <a:lnTo>
                    <a:pt x="93" y="814"/>
                  </a:lnTo>
                  <a:lnTo>
                    <a:pt x="91" y="814"/>
                  </a:lnTo>
                  <a:lnTo>
                    <a:pt x="91" y="816"/>
                  </a:lnTo>
                  <a:lnTo>
                    <a:pt x="91" y="814"/>
                  </a:lnTo>
                  <a:lnTo>
                    <a:pt x="91" y="816"/>
                  </a:lnTo>
                  <a:lnTo>
                    <a:pt x="89" y="816"/>
                  </a:lnTo>
                  <a:lnTo>
                    <a:pt x="89" y="814"/>
                  </a:lnTo>
                  <a:lnTo>
                    <a:pt x="89" y="816"/>
                  </a:lnTo>
                  <a:lnTo>
                    <a:pt x="89" y="814"/>
                  </a:lnTo>
                  <a:lnTo>
                    <a:pt x="91" y="814"/>
                  </a:lnTo>
                  <a:lnTo>
                    <a:pt x="89" y="814"/>
                  </a:lnTo>
                  <a:lnTo>
                    <a:pt x="89" y="813"/>
                  </a:lnTo>
                  <a:lnTo>
                    <a:pt x="89" y="814"/>
                  </a:lnTo>
                  <a:lnTo>
                    <a:pt x="89" y="813"/>
                  </a:lnTo>
                  <a:lnTo>
                    <a:pt x="89" y="814"/>
                  </a:lnTo>
                  <a:lnTo>
                    <a:pt x="89" y="813"/>
                  </a:lnTo>
                  <a:lnTo>
                    <a:pt x="87" y="813"/>
                  </a:lnTo>
                  <a:lnTo>
                    <a:pt x="87" y="814"/>
                  </a:lnTo>
                  <a:lnTo>
                    <a:pt x="85" y="814"/>
                  </a:lnTo>
                  <a:lnTo>
                    <a:pt x="83" y="814"/>
                  </a:lnTo>
                  <a:lnTo>
                    <a:pt x="83" y="813"/>
                  </a:lnTo>
                  <a:lnTo>
                    <a:pt x="83" y="811"/>
                  </a:lnTo>
                  <a:lnTo>
                    <a:pt x="85" y="811"/>
                  </a:lnTo>
                  <a:lnTo>
                    <a:pt x="85" y="809"/>
                  </a:lnTo>
                  <a:lnTo>
                    <a:pt x="85" y="811"/>
                  </a:lnTo>
                  <a:lnTo>
                    <a:pt x="85" y="809"/>
                  </a:lnTo>
                  <a:lnTo>
                    <a:pt x="85" y="811"/>
                  </a:lnTo>
                  <a:lnTo>
                    <a:pt x="87" y="811"/>
                  </a:lnTo>
                  <a:lnTo>
                    <a:pt x="89" y="811"/>
                  </a:lnTo>
                  <a:lnTo>
                    <a:pt x="89" y="809"/>
                  </a:lnTo>
                  <a:lnTo>
                    <a:pt x="91" y="809"/>
                  </a:lnTo>
                  <a:lnTo>
                    <a:pt x="91" y="807"/>
                  </a:lnTo>
                  <a:lnTo>
                    <a:pt x="93" y="807"/>
                  </a:lnTo>
                  <a:lnTo>
                    <a:pt x="93" y="805"/>
                  </a:lnTo>
                  <a:lnTo>
                    <a:pt x="93" y="807"/>
                  </a:lnTo>
                  <a:lnTo>
                    <a:pt x="91" y="807"/>
                  </a:lnTo>
                  <a:lnTo>
                    <a:pt x="91" y="805"/>
                  </a:lnTo>
                  <a:lnTo>
                    <a:pt x="91" y="807"/>
                  </a:lnTo>
                  <a:lnTo>
                    <a:pt x="89" y="807"/>
                  </a:lnTo>
                  <a:lnTo>
                    <a:pt x="89" y="809"/>
                  </a:lnTo>
                  <a:lnTo>
                    <a:pt x="87" y="809"/>
                  </a:lnTo>
                  <a:lnTo>
                    <a:pt x="87" y="807"/>
                  </a:lnTo>
                  <a:lnTo>
                    <a:pt x="87" y="809"/>
                  </a:lnTo>
                  <a:lnTo>
                    <a:pt x="85" y="809"/>
                  </a:lnTo>
                  <a:lnTo>
                    <a:pt x="85" y="807"/>
                  </a:lnTo>
                  <a:lnTo>
                    <a:pt x="85" y="805"/>
                  </a:lnTo>
                  <a:lnTo>
                    <a:pt x="85" y="803"/>
                  </a:lnTo>
                  <a:lnTo>
                    <a:pt x="87" y="803"/>
                  </a:lnTo>
                  <a:lnTo>
                    <a:pt x="89" y="803"/>
                  </a:lnTo>
                  <a:lnTo>
                    <a:pt x="89" y="801"/>
                  </a:lnTo>
                  <a:lnTo>
                    <a:pt x="87" y="801"/>
                  </a:lnTo>
                  <a:lnTo>
                    <a:pt x="85" y="801"/>
                  </a:lnTo>
                  <a:lnTo>
                    <a:pt x="83" y="801"/>
                  </a:lnTo>
                  <a:lnTo>
                    <a:pt x="85" y="801"/>
                  </a:lnTo>
                  <a:lnTo>
                    <a:pt x="83" y="801"/>
                  </a:lnTo>
                  <a:lnTo>
                    <a:pt x="81" y="801"/>
                  </a:lnTo>
                  <a:lnTo>
                    <a:pt x="81" y="799"/>
                  </a:lnTo>
                  <a:lnTo>
                    <a:pt x="81" y="797"/>
                  </a:lnTo>
                  <a:lnTo>
                    <a:pt x="83" y="797"/>
                  </a:lnTo>
                  <a:lnTo>
                    <a:pt x="81" y="797"/>
                  </a:lnTo>
                  <a:lnTo>
                    <a:pt x="83" y="797"/>
                  </a:lnTo>
                  <a:lnTo>
                    <a:pt x="83" y="795"/>
                  </a:lnTo>
                  <a:lnTo>
                    <a:pt x="81" y="795"/>
                  </a:lnTo>
                  <a:lnTo>
                    <a:pt x="81" y="797"/>
                  </a:lnTo>
                  <a:lnTo>
                    <a:pt x="81" y="795"/>
                  </a:lnTo>
                  <a:lnTo>
                    <a:pt x="81" y="793"/>
                  </a:lnTo>
                  <a:lnTo>
                    <a:pt x="81" y="791"/>
                  </a:lnTo>
                  <a:lnTo>
                    <a:pt x="81" y="793"/>
                  </a:lnTo>
                  <a:lnTo>
                    <a:pt x="81" y="795"/>
                  </a:lnTo>
                  <a:lnTo>
                    <a:pt x="79" y="795"/>
                  </a:lnTo>
                  <a:lnTo>
                    <a:pt x="79" y="797"/>
                  </a:lnTo>
                  <a:lnTo>
                    <a:pt x="77" y="797"/>
                  </a:lnTo>
                  <a:lnTo>
                    <a:pt x="79" y="797"/>
                  </a:lnTo>
                  <a:lnTo>
                    <a:pt x="81" y="797"/>
                  </a:lnTo>
                  <a:lnTo>
                    <a:pt x="81" y="799"/>
                  </a:lnTo>
                  <a:lnTo>
                    <a:pt x="79" y="799"/>
                  </a:lnTo>
                  <a:lnTo>
                    <a:pt x="79" y="801"/>
                  </a:lnTo>
                  <a:lnTo>
                    <a:pt x="77" y="801"/>
                  </a:lnTo>
                  <a:lnTo>
                    <a:pt x="79" y="801"/>
                  </a:lnTo>
                  <a:lnTo>
                    <a:pt x="77" y="801"/>
                  </a:lnTo>
                  <a:lnTo>
                    <a:pt x="79" y="801"/>
                  </a:lnTo>
                  <a:lnTo>
                    <a:pt x="79" y="799"/>
                  </a:lnTo>
                  <a:lnTo>
                    <a:pt x="79" y="801"/>
                  </a:lnTo>
                  <a:lnTo>
                    <a:pt x="77" y="801"/>
                  </a:lnTo>
                  <a:lnTo>
                    <a:pt x="77" y="799"/>
                  </a:lnTo>
                  <a:lnTo>
                    <a:pt x="75" y="799"/>
                  </a:lnTo>
                  <a:lnTo>
                    <a:pt x="75" y="797"/>
                  </a:lnTo>
                  <a:lnTo>
                    <a:pt x="77" y="797"/>
                  </a:lnTo>
                  <a:lnTo>
                    <a:pt x="75" y="797"/>
                  </a:lnTo>
                  <a:lnTo>
                    <a:pt x="77" y="797"/>
                  </a:lnTo>
                  <a:lnTo>
                    <a:pt x="75" y="797"/>
                  </a:lnTo>
                  <a:lnTo>
                    <a:pt x="75" y="795"/>
                  </a:lnTo>
                  <a:lnTo>
                    <a:pt x="75" y="793"/>
                  </a:lnTo>
                  <a:lnTo>
                    <a:pt x="75" y="791"/>
                  </a:lnTo>
                  <a:lnTo>
                    <a:pt x="77" y="791"/>
                  </a:lnTo>
                  <a:lnTo>
                    <a:pt x="75" y="791"/>
                  </a:lnTo>
                  <a:lnTo>
                    <a:pt x="77" y="791"/>
                  </a:lnTo>
                  <a:lnTo>
                    <a:pt x="75" y="791"/>
                  </a:lnTo>
                  <a:lnTo>
                    <a:pt x="73" y="791"/>
                  </a:lnTo>
                  <a:lnTo>
                    <a:pt x="73" y="793"/>
                  </a:lnTo>
                  <a:lnTo>
                    <a:pt x="73" y="791"/>
                  </a:lnTo>
                  <a:lnTo>
                    <a:pt x="73" y="793"/>
                  </a:lnTo>
                  <a:lnTo>
                    <a:pt x="72" y="793"/>
                  </a:lnTo>
                  <a:lnTo>
                    <a:pt x="73" y="793"/>
                  </a:lnTo>
                  <a:lnTo>
                    <a:pt x="72" y="793"/>
                  </a:lnTo>
                  <a:lnTo>
                    <a:pt x="73" y="795"/>
                  </a:lnTo>
                  <a:lnTo>
                    <a:pt x="72" y="795"/>
                  </a:lnTo>
                  <a:lnTo>
                    <a:pt x="70" y="795"/>
                  </a:lnTo>
                  <a:lnTo>
                    <a:pt x="70" y="793"/>
                  </a:lnTo>
                  <a:lnTo>
                    <a:pt x="70" y="791"/>
                  </a:lnTo>
                  <a:lnTo>
                    <a:pt x="70" y="789"/>
                  </a:lnTo>
                  <a:lnTo>
                    <a:pt x="70" y="791"/>
                  </a:lnTo>
                  <a:lnTo>
                    <a:pt x="72" y="791"/>
                  </a:lnTo>
                  <a:lnTo>
                    <a:pt x="72" y="789"/>
                  </a:lnTo>
                  <a:lnTo>
                    <a:pt x="70" y="789"/>
                  </a:lnTo>
                  <a:lnTo>
                    <a:pt x="72" y="789"/>
                  </a:lnTo>
                  <a:lnTo>
                    <a:pt x="72" y="788"/>
                  </a:lnTo>
                  <a:lnTo>
                    <a:pt x="73" y="788"/>
                  </a:lnTo>
                  <a:lnTo>
                    <a:pt x="73" y="786"/>
                  </a:lnTo>
                  <a:lnTo>
                    <a:pt x="73" y="784"/>
                  </a:lnTo>
                  <a:lnTo>
                    <a:pt x="75" y="784"/>
                  </a:lnTo>
                  <a:lnTo>
                    <a:pt x="73" y="784"/>
                  </a:lnTo>
                  <a:lnTo>
                    <a:pt x="75" y="784"/>
                  </a:lnTo>
                  <a:lnTo>
                    <a:pt x="75" y="782"/>
                  </a:lnTo>
                  <a:lnTo>
                    <a:pt x="75" y="784"/>
                  </a:lnTo>
                  <a:lnTo>
                    <a:pt x="75" y="782"/>
                  </a:lnTo>
                  <a:lnTo>
                    <a:pt x="75" y="784"/>
                  </a:lnTo>
                  <a:lnTo>
                    <a:pt x="77" y="784"/>
                  </a:lnTo>
                  <a:lnTo>
                    <a:pt x="77" y="782"/>
                  </a:lnTo>
                  <a:lnTo>
                    <a:pt x="77" y="784"/>
                  </a:lnTo>
                  <a:lnTo>
                    <a:pt x="77" y="782"/>
                  </a:lnTo>
                  <a:lnTo>
                    <a:pt x="79" y="782"/>
                  </a:lnTo>
                  <a:lnTo>
                    <a:pt x="81" y="782"/>
                  </a:lnTo>
                  <a:lnTo>
                    <a:pt x="79" y="782"/>
                  </a:lnTo>
                  <a:lnTo>
                    <a:pt x="81" y="782"/>
                  </a:lnTo>
                  <a:lnTo>
                    <a:pt x="81" y="784"/>
                  </a:lnTo>
                  <a:lnTo>
                    <a:pt x="81" y="782"/>
                  </a:lnTo>
                  <a:lnTo>
                    <a:pt x="81" y="784"/>
                  </a:lnTo>
                  <a:lnTo>
                    <a:pt x="83" y="784"/>
                  </a:lnTo>
                  <a:lnTo>
                    <a:pt x="83" y="786"/>
                  </a:lnTo>
                  <a:lnTo>
                    <a:pt x="83" y="784"/>
                  </a:lnTo>
                  <a:lnTo>
                    <a:pt x="85" y="784"/>
                  </a:lnTo>
                  <a:lnTo>
                    <a:pt x="85" y="786"/>
                  </a:lnTo>
                  <a:lnTo>
                    <a:pt x="87" y="786"/>
                  </a:lnTo>
                  <a:lnTo>
                    <a:pt x="89" y="786"/>
                  </a:lnTo>
                  <a:lnTo>
                    <a:pt x="91" y="786"/>
                  </a:lnTo>
                  <a:lnTo>
                    <a:pt x="91" y="788"/>
                  </a:lnTo>
                  <a:lnTo>
                    <a:pt x="93" y="788"/>
                  </a:lnTo>
                  <a:lnTo>
                    <a:pt x="93" y="789"/>
                  </a:lnTo>
                  <a:lnTo>
                    <a:pt x="93" y="791"/>
                  </a:lnTo>
                  <a:lnTo>
                    <a:pt x="95" y="791"/>
                  </a:lnTo>
                  <a:lnTo>
                    <a:pt x="95" y="789"/>
                  </a:lnTo>
                  <a:lnTo>
                    <a:pt x="93" y="789"/>
                  </a:lnTo>
                  <a:lnTo>
                    <a:pt x="95" y="789"/>
                  </a:lnTo>
                  <a:lnTo>
                    <a:pt x="95" y="788"/>
                  </a:lnTo>
                  <a:lnTo>
                    <a:pt x="93" y="788"/>
                  </a:lnTo>
                  <a:lnTo>
                    <a:pt x="95" y="788"/>
                  </a:lnTo>
                  <a:lnTo>
                    <a:pt x="93" y="788"/>
                  </a:lnTo>
                  <a:lnTo>
                    <a:pt x="93" y="786"/>
                  </a:lnTo>
                  <a:lnTo>
                    <a:pt x="91" y="786"/>
                  </a:lnTo>
                  <a:lnTo>
                    <a:pt x="89" y="786"/>
                  </a:lnTo>
                  <a:lnTo>
                    <a:pt x="87" y="786"/>
                  </a:lnTo>
                  <a:lnTo>
                    <a:pt x="85" y="786"/>
                  </a:lnTo>
                  <a:lnTo>
                    <a:pt x="85" y="784"/>
                  </a:lnTo>
                  <a:lnTo>
                    <a:pt x="83" y="784"/>
                  </a:lnTo>
                  <a:lnTo>
                    <a:pt x="83" y="782"/>
                  </a:lnTo>
                  <a:lnTo>
                    <a:pt x="85" y="782"/>
                  </a:lnTo>
                  <a:lnTo>
                    <a:pt x="83" y="782"/>
                  </a:lnTo>
                  <a:lnTo>
                    <a:pt x="81" y="782"/>
                  </a:lnTo>
                  <a:lnTo>
                    <a:pt x="81" y="780"/>
                  </a:lnTo>
                  <a:lnTo>
                    <a:pt x="81" y="778"/>
                  </a:lnTo>
                  <a:lnTo>
                    <a:pt x="83" y="778"/>
                  </a:lnTo>
                  <a:lnTo>
                    <a:pt x="83" y="776"/>
                  </a:lnTo>
                  <a:lnTo>
                    <a:pt x="85" y="776"/>
                  </a:lnTo>
                  <a:lnTo>
                    <a:pt x="87" y="776"/>
                  </a:lnTo>
                  <a:lnTo>
                    <a:pt x="85" y="776"/>
                  </a:lnTo>
                  <a:lnTo>
                    <a:pt x="87" y="776"/>
                  </a:lnTo>
                  <a:lnTo>
                    <a:pt x="87" y="778"/>
                  </a:lnTo>
                  <a:lnTo>
                    <a:pt x="87" y="776"/>
                  </a:lnTo>
                  <a:lnTo>
                    <a:pt x="87" y="778"/>
                  </a:lnTo>
                  <a:lnTo>
                    <a:pt x="87" y="776"/>
                  </a:lnTo>
                  <a:lnTo>
                    <a:pt x="85" y="776"/>
                  </a:lnTo>
                  <a:lnTo>
                    <a:pt x="85" y="774"/>
                  </a:lnTo>
                  <a:lnTo>
                    <a:pt x="87" y="774"/>
                  </a:lnTo>
                  <a:lnTo>
                    <a:pt x="85" y="774"/>
                  </a:lnTo>
                  <a:lnTo>
                    <a:pt x="85" y="772"/>
                  </a:lnTo>
                  <a:lnTo>
                    <a:pt x="83" y="772"/>
                  </a:lnTo>
                  <a:lnTo>
                    <a:pt x="83" y="774"/>
                  </a:lnTo>
                  <a:lnTo>
                    <a:pt x="85" y="774"/>
                  </a:lnTo>
                  <a:lnTo>
                    <a:pt x="83" y="774"/>
                  </a:lnTo>
                  <a:lnTo>
                    <a:pt x="85" y="774"/>
                  </a:lnTo>
                  <a:lnTo>
                    <a:pt x="83" y="774"/>
                  </a:lnTo>
                  <a:lnTo>
                    <a:pt x="83" y="776"/>
                  </a:lnTo>
                  <a:lnTo>
                    <a:pt x="81" y="776"/>
                  </a:lnTo>
                  <a:lnTo>
                    <a:pt x="83" y="776"/>
                  </a:lnTo>
                  <a:lnTo>
                    <a:pt x="81" y="776"/>
                  </a:lnTo>
                  <a:lnTo>
                    <a:pt x="81" y="774"/>
                  </a:lnTo>
                  <a:lnTo>
                    <a:pt x="83" y="774"/>
                  </a:lnTo>
                  <a:lnTo>
                    <a:pt x="81" y="774"/>
                  </a:lnTo>
                  <a:lnTo>
                    <a:pt x="81" y="776"/>
                  </a:lnTo>
                  <a:lnTo>
                    <a:pt x="81" y="778"/>
                  </a:lnTo>
                  <a:lnTo>
                    <a:pt x="81" y="776"/>
                  </a:lnTo>
                  <a:lnTo>
                    <a:pt x="81" y="778"/>
                  </a:lnTo>
                  <a:lnTo>
                    <a:pt x="81" y="776"/>
                  </a:lnTo>
                  <a:lnTo>
                    <a:pt x="79" y="776"/>
                  </a:lnTo>
                  <a:lnTo>
                    <a:pt x="79" y="778"/>
                  </a:lnTo>
                  <a:lnTo>
                    <a:pt x="79" y="776"/>
                  </a:lnTo>
                  <a:lnTo>
                    <a:pt x="79" y="778"/>
                  </a:lnTo>
                  <a:lnTo>
                    <a:pt x="79" y="776"/>
                  </a:lnTo>
                  <a:lnTo>
                    <a:pt x="77" y="776"/>
                  </a:lnTo>
                  <a:lnTo>
                    <a:pt x="77" y="774"/>
                  </a:lnTo>
                  <a:lnTo>
                    <a:pt x="77" y="772"/>
                  </a:lnTo>
                  <a:lnTo>
                    <a:pt x="79" y="772"/>
                  </a:lnTo>
                  <a:lnTo>
                    <a:pt x="79" y="770"/>
                  </a:lnTo>
                  <a:lnTo>
                    <a:pt x="79" y="768"/>
                  </a:lnTo>
                  <a:lnTo>
                    <a:pt x="79" y="766"/>
                  </a:lnTo>
                  <a:lnTo>
                    <a:pt x="81" y="766"/>
                  </a:lnTo>
                  <a:lnTo>
                    <a:pt x="81" y="765"/>
                  </a:lnTo>
                  <a:lnTo>
                    <a:pt x="83" y="765"/>
                  </a:lnTo>
                  <a:lnTo>
                    <a:pt x="83" y="763"/>
                  </a:lnTo>
                  <a:lnTo>
                    <a:pt x="81" y="763"/>
                  </a:lnTo>
                  <a:lnTo>
                    <a:pt x="81" y="765"/>
                  </a:lnTo>
                  <a:lnTo>
                    <a:pt x="79" y="765"/>
                  </a:lnTo>
                  <a:lnTo>
                    <a:pt x="79" y="766"/>
                  </a:lnTo>
                  <a:lnTo>
                    <a:pt x="79" y="765"/>
                  </a:lnTo>
                  <a:lnTo>
                    <a:pt x="77" y="765"/>
                  </a:lnTo>
                  <a:lnTo>
                    <a:pt x="77" y="763"/>
                  </a:lnTo>
                  <a:lnTo>
                    <a:pt x="77" y="761"/>
                  </a:lnTo>
                  <a:lnTo>
                    <a:pt x="77" y="759"/>
                  </a:lnTo>
                  <a:lnTo>
                    <a:pt x="79" y="759"/>
                  </a:lnTo>
                  <a:lnTo>
                    <a:pt x="79" y="757"/>
                  </a:lnTo>
                  <a:lnTo>
                    <a:pt x="77" y="757"/>
                  </a:lnTo>
                  <a:lnTo>
                    <a:pt x="77" y="755"/>
                  </a:lnTo>
                  <a:lnTo>
                    <a:pt x="77" y="757"/>
                  </a:lnTo>
                  <a:lnTo>
                    <a:pt x="77" y="759"/>
                  </a:lnTo>
                  <a:lnTo>
                    <a:pt x="77" y="761"/>
                  </a:lnTo>
                  <a:lnTo>
                    <a:pt x="75" y="761"/>
                  </a:lnTo>
                  <a:lnTo>
                    <a:pt x="73" y="761"/>
                  </a:lnTo>
                  <a:lnTo>
                    <a:pt x="72" y="761"/>
                  </a:lnTo>
                  <a:lnTo>
                    <a:pt x="72" y="759"/>
                  </a:lnTo>
                  <a:lnTo>
                    <a:pt x="72" y="761"/>
                  </a:lnTo>
                  <a:lnTo>
                    <a:pt x="72" y="759"/>
                  </a:lnTo>
                  <a:lnTo>
                    <a:pt x="73" y="759"/>
                  </a:lnTo>
                  <a:lnTo>
                    <a:pt x="73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7" y="757"/>
                  </a:lnTo>
                  <a:lnTo>
                    <a:pt x="75" y="757"/>
                  </a:lnTo>
                  <a:lnTo>
                    <a:pt x="75" y="755"/>
                  </a:lnTo>
                  <a:lnTo>
                    <a:pt x="75" y="757"/>
                  </a:lnTo>
                  <a:lnTo>
                    <a:pt x="73" y="757"/>
                  </a:lnTo>
                  <a:lnTo>
                    <a:pt x="73" y="755"/>
                  </a:lnTo>
                  <a:lnTo>
                    <a:pt x="75" y="755"/>
                  </a:lnTo>
                  <a:lnTo>
                    <a:pt x="75" y="753"/>
                  </a:lnTo>
                  <a:lnTo>
                    <a:pt x="73" y="753"/>
                  </a:lnTo>
                  <a:lnTo>
                    <a:pt x="75" y="753"/>
                  </a:lnTo>
                  <a:lnTo>
                    <a:pt x="73" y="753"/>
                  </a:lnTo>
                  <a:lnTo>
                    <a:pt x="73" y="755"/>
                  </a:lnTo>
                  <a:lnTo>
                    <a:pt x="73" y="757"/>
                  </a:lnTo>
                  <a:lnTo>
                    <a:pt x="72" y="757"/>
                  </a:lnTo>
                  <a:lnTo>
                    <a:pt x="72" y="759"/>
                  </a:lnTo>
                  <a:lnTo>
                    <a:pt x="72" y="761"/>
                  </a:lnTo>
                  <a:lnTo>
                    <a:pt x="70" y="761"/>
                  </a:lnTo>
                  <a:lnTo>
                    <a:pt x="70" y="759"/>
                  </a:lnTo>
                  <a:lnTo>
                    <a:pt x="70" y="761"/>
                  </a:lnTo>
                  <a:lnTo>
                    <a:pt x="70" y="759"/>
                  </a:lnTo>
                  <a:lnTo>
                    <a:pt x="70" y="761"/>
                  </a:lnTo>
                  <a:lnTo>
                    <a:pt x="70" y="759"/>
                  </a:lnTo>
                  <a:lnTo>
                    <a:pt x="70" y="761"/>
                  </a:lnTo>
                  <a:lnTo>
                    <a:pt x="70" y="759"/>
                  </a:lnTo>
                  <a:lnTo>
                    <a:pt x="70" y="761"/>
                  </a:lnTo>
                  <a:lnTo>
                    <a:pt x="70" y="759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70" y="757"/>
                  </a:lnTo>
                  <a:lnTo>
                    <a:pt x="70" y="755"/>
                  </a:lnTo>
                  <a:lnTo>
                    <a:pt x="70" y="757"/>
                  </a:lnTo>
                  <a:lnTo>
                    <a:pt x="70" y="755"/>
                  </a:lnTo>
                  <a:lnTo>
                    <a:pt x="70" y="753"/>
                  </a:lnTo>
                  <a:lnTo>
                    <a:pt x="70" y="755"/>
                  </a:lnTo>
                  <a:lnTo>
                    <a:pt x="70" y="757"/>
                  </a:lnTo>
                  <a:lnTo>
                    <a:pt x="68" y="757"/>
                  </a:lnTo>
                  <a:lnTo>
                    <a:pt x="70" y="757"/>
                  </a:lnTo>
                  <a:lnTo>
                    <a:pt x="70" y="759"/>
                  </a:lnTo>
                  <a:lnTo>
                    <a:pt x="68" y="759"/>
                  </a:lnTo>
                  <a:lnTo>
                    <a:pt x="68" y="757"/>
                  </a:lnTo>
                  <a:lnTo>
                    <a:pt x="66" y="757"/>
                  </a:lnTo>
                  <a:lnTo>
                    <a:pt x="64" y="757"/>
                  </a:lnTo>
                  <a:lnTo>
                    <a:pt x="64" y="755"/>
                  </a:lnTo>
                  <a:lnTo>
                    <a:pt x="64" y="753"/>
                  </a:lnTo>
                  <a:lnTo>
                    <a:pt x="64" y="751"/>
                  </a:lnTo>
                  <a:lnTo>
                    <a:pt x="64" y="749"/>
                  </a:lnTo>
                  <a:lnTo>
                    <a:pt x="64" y="747"/>
                  </a:lnTo>
                  <a:lnTo>
                    <a:pt x="66" y="747"/>
                  </a:lnTo>
                  <a:lnTo>
                    <a:pt x="68" y="747"/>
                  </a:lnTo>
                  <a:lnTo>
                    <a:pt x="68" y="749"/>
                  </a:lnTo>
                  <a:lnTo>
                    <a:pt x="68" y="747"/>
                  </a:lnTo>
                  <a:lnTo>
                    <a:pt x="68" y="749"/>
                  </a:lnTo>
                  <a:lnTo>
                    <a:pt x="70" y="749"/>
                  </a:lnTo>
                  <a:lnTo>
                    <a:pt x="68" y="749"/>
                  </a:lnTo>
                  <a:lnTo>
                    <a:pt x="68" y="747"/>
                  </a:lnTo>
                  <a:lnTo>
                    <a:pt x="70" y="747"/>
                  </a:lnTo>
                  <a:lnTo>
                    <a:pt x="72" y="747"/>
                  </a:lnTo>
                  <a:lnTo>
                    <a:pt x="72" y="749"/>
                  </a:lnTo>
                  <a:lnTo>
                    <a:pt x="72" y="747"/>
                  </a:lnTo>
                  <a:lnTo>
                    <a:pt x="70" y="747"/>
                  </a:lnTo>
                  <a:lnTo>
                    <a:pt x="68" y="747"/>
                  </a:lnTo>
                  <a:lnTo>
                    <a:pt x="68" y="745"/>
                  </a:lnTo>
                  <a:lnTo>
                    <a:pt x="68" y="747"/>
                  </a:lnTo>
                  <a:lnTo>
                    <a:pt x="68" y="745"/>
                  </a:lnTo>
                  <a:lnTo>
                    <a:pt x="68" y="747"/>
                  </a:lnTo>
                  <a:lnTo>
                    <a:pt x="66" y="747"/>
                  </a:lnTo>
                  <a:lnTo>
                    <a:pt x="66" y="745"/>
                  </a:lnTo>
                  <a:lnTo>
                    <a:pt x="64" y="745"/>
                  </a:lnTo>
                  <a:lnTo>
                    <a:pt x="64" y="747"/>
                  </a:lnTo>
                  <a:lnTo>
                    <a:pt x="64" y="745"/>
                  </a:lnTo>
                  <a:lnTo>
                    <a:pt x="64" y="747"/>
                  </a:lnTo>
                  <a:lnTo>
                    <a:pt x="64" y="745"/>
                  </a:lnTo>
                  <a:lnTo>
                    <a:pt x="64" y="747"/>
                  </a:lnTo>
                  <a:lnTo>
                    <a:pt x="64" y="745"/>
                  </a:lnTo>
                  <a:lnTo>
                    <a:pt x="64" y="747"/>
                  </a:lnTo>
                  <a:lnTo>
                    <a:pt x="62" y="747"/>
                  </a:lnTo>
                  <a:lnTo>
                    <a:pt x="62" y="745"/>
                  </a:lnTo>
                  <a:lnTo>
                    <a:pt x="64" y="745"/>
                  </a:lnTo>
                  <a:lnTo>
                    <a:pt x="62" y="745"/>
                  </a:lnTo>
                  <a:lnTo>
                    <a:pt x="64" y="745"/>
                  </a:lnTo>
                  <a:lnTo>
                    <a:pt x="62" y="745"/>
                  </a:lnTo>
                  <a:lnTo>
                    <a:pt x="64" y="745"/>
                  </a:lnTo>
                  <a:lnTo>
                    <a:pt x="62" y="745"/>
                  </a:lnTo>
                  <a:lnTo>
                    <a:pt x="64" y="745"/>
                  </a:lnTo>
                  <a:lnTo>
                    <a:pt x="62" y="745"/>
                  </a:lnTo>
                  <a:lnTo>
                    <a:pt x="64" y="745"/>
                  </a:lnTo>
                  <a:lnTo>
                    <a:pt x="62" y="745"/>
                  </a:lnTo>
                  <a:lnTo>
                    <a:pt x="62" y="743"/>
                  </a:lnTo>
                  <a:lnTo>
                    <a:pt x="64" y="743"/>
                  </a:lnTo>
                  <a:lnTo>
                    <a:pt x="66" y="743"/>
                  </a:lnTo>
                  <a:lnTo>
                    <a:pt x="64" y="743"/>
                  </a:lnTo>
                  <a:lnTo>
                    <a:pt x="66" y="743"/>
                  </a:lnTo>
                  <a:lnTo>
                    <a:pt x="64" y="743"/>
                  </a:lnTo>
                  <a:lnTo>
                    <a:pt x="66" y="743"/>
                  </a:lnTo>
                  <a:lnTo>
                    <a:pt x="64" y="743"/>
                  </a:lnTo>
                  <a:lnTo>
                    <a:pt x="66" y="743"/>
                  </a:lnTo>
                  <a:lnTo>
                    <a:pt x="68" y="743"/>
                  </a:lnTo>
                  <a:lnTo>
                    <a:pt x="68" y="745"/>
                  </a:lnTo>
                  <a:lnTo>
                    <a:pt x="68" y="743"/>
                  </a:lnTo>
                  <a:lnTo>
                    <a:pt x="68" y="745"/>
                  </a:lnTo>
                  <a:lnTo>
                    <a:pt x="70" y="745"/>
                  </a:lnTo>
                  <a:lnTo>
                    <a:pt x="70" y="743"/>
                  </a:lnTo>
                  <a:lnTo>
                    <a:pt x="70" y="745"/>
                  </a:lnTo>
                  <a:lnTo>
                    <a:pt x="72" y="745"/>
                  </a:lnTo>
                  <a:lnTo>
                    <a:pt x="70" y="743"/>
                  </a:lnTo>
                  <a:lnTo>
                    <a:pt x="72" y="743"/>
                  </a:lnTo>
                  <a:lnTo>
                    <a:pt x="70" y="743"/>
                  </a:lnTo>
                  <a:lnTo>
                    <a:pt x="72" y="743"/>
                  </a:lnTo>
                  <a:lnTo>
                    <a:pt x="70" y="743"/>
                  </a:lnTo>
                  <a:lnTo>
                    <a:pt x="72" y="743"/>
                  </a:lnTo>
                  <a:lnTo>
                    <a:pt x="70" y="743"/>
                  </a:lnTo>
                  <a:lnTo>
                    <a:pt x="72" y="743"/>
                  </a:lnTo>
                  <a:lnTo>
                    <a:pt x="73" y="743"/>
                  </a:lnTo>
                  <a:lnTo>
                    <a:pt x="75" y="743"/>
                  </a:lnTo>
                  <a:lnTo>
                    <a:pt x="75" y="741"/>
                  </a:lnTo>
                  <a:lnTo>
                    <a:pt x="73" y="741"/>
                  </a:lnTo>
                  <a:lnTo>
                    <a:pt x="73" y="743"/>
                  </a:lnTo>
                  <a:lnTo>
                    <a:pt x="72" y="743"/>
                  </a:lnTo>
                  <a:lnTo>
                    <a:pt x="72" y="741"/>
                  </a:lnTo>
                  <a:lnTo>
                    <a:pt x="72" y="743"/>
                  </a:lnTo>
                  <a:lnTo>
                    <a:pt x="72" y="741"/>
                  </a:lnTo>
                  <a:lnTo>
                    <a:pt x="70" y="741"/>
                  </a:lnTo>
                  <a:lnTo>
                    <a:pt x="72" y="741"/>
                  </a:lnTo>
                  <a:lnTo>
                    <a:pt x="70" y="741"/>
                  </a:lnTo>
                  <a:lnTo>
                    <a:pt x="70" y="740"/>
                  </a:lnTo>
                  <a:lnTo>
                    <a:pt x="70" y="741"/>
                  </a:lnTo>
                  <a:lnTo>
                    <a:pt x="70" y="740"/>
                  </a:lnTo>
                  <a:lnTo>
                    <a:pt x="70" y="738"/>
                  </a:lnTo>
                  <a:lnTo>
                    <a:pt x="68" y="738"/>
                  </a:lnTo>
                  <a:lnTo>
                    <a:pt x="70" y="738"/>
                  </a:lnTo>
                  <a:lnTo>
                    <a:pt x="68" y="738"/>
                  </a:lnTo>
                  <a:lnTo>
                    <a:pt x="68" y="736"/>
                  </a:lnTo>
                  <a:lnTo>
                    <a:pt x="70" y="736"/>
                  </a:lnTo>
                  <a:lnTo>
                    <a:pt x="68" y="736"/>
                  </a:lnTo>
                  <a:lnTo>
                    <a:pt x="70" y="736"/>
                  </a:lnTo>
                  <a:lnTo>
                    <a:pt x="70" y="734"/>
                  </a:lnTo>
                  <a:lnTo>
                    <a:pt x="68" y="736"/>
                  </a:lnTo>
                  <a:lnTo>
                    <a:pt x="68" y="738"/>
                  </a:lnTo>
                  <a:lnTo>
                    <a:pt x="68" y="740"/>
                  </a:lnTo>
                  <a:lnTo>
                    <a:pt x="68" y="738"/>
                  </a:lnTo>
                  <a:lnTo>
                    <a:pt x="68" y="740"/>
                  </a:lnTo>
                  <a:lnTo>
                    <a:pt x="66" y="740"/>
                  </a:lnTo>
                  <a:lnTo>
                    <a:pt x="68" y="740"/>
                  </a:lnTo>
                  <a:lnTo>
                    <a:pt x="66" y="740"/>
                  </a:lnTo>
                  <a:lnTo>
                    <a:pt x="66" y="741"/>
                  </a:lnTo>
                  <a:lnTo>
                    <a:pt x="68" y="741"/>
                  </a:lnTo>
                  <a:lnTo>
                    <a:pt x="66" y="741"/>
                  </a:lnTo>
                  <a:lnTo>
                    <a:pt x="68" y="741"/>
                  </a:lnTo>
                  <a:lnTo>
                    <a:pt x="66" y="741"/>
                  </a:lnTo>
                  <a:lnTo>
                    <a:pt x="66" y="743"/>
                  </a:lnTo>
                  <a:lnTo>
                    <a:pt x="66" y="741"/>
                  </a:lnTo>
                  <a:lnTo>
                    <a:pt x="66" y="743"/>
                  </a:lnTo>
                  <a:lnTo>
                    <a:pt x="66" y="741"/>
                  </a:lnTo>
                  <a:lnTo>
                    <a:pt x="64" y="741"/>
                  </a:lnTo>
                  <a:lnTo>
                    <a:pt x="64" y="743"/>
                  </a:lnTo>
                  <a:lnTo>
                    <a:pt x="62" y="743"/>
                  </a:lnTo>
                  <a:lnTo>
                    <a:pt x="62" y="741"/>
                  </a:lnTo>
                  <a:lnTo>
                    <a:pt x="62" y="743"/>
                  </a:lnTo>
                  <a:lnTo>
                    <a:pt x="62" y="741"/>
                  </a:lnTo>
                  <a:lnTo>
                    <a:pt x="62" y="743"/>
                  </a:lnTo>
                  <a:lnTo>
                    <a:pt x="62" y="741"/>
                  </a:lnTo>
                  <a:lnTo>
                    <a:pt x="60" y="741"/>
                  </a:lnTo>
                  <a:lnTo>
                    <a:pt x="62" y="741"/>
                  </a:lnTo>
                  <a:lnTo>
                    <a:pt x="60" y="741"/>
                  </a:lnTo>
                  <a:lnTo>
                    <a:pt x="62" y="741"/>
                  </a:lnTo>
                  <a:lnTo>
                    <a:pt x="60" y="741"/>
                  </a:lnTo>
                  <a:lnTo>
                    <a:pt x="60" y="740"/>
                  </a:lnTo>
                  <a:lnTo>
                    <a:pt x="60" y="741"/>
                  </a:lnTo>
                  <a:lnTo>
                    <a:pt x="60" y="740"/>
                  </a:lnTo>
                  <a:lnTo>
                    <a:pt x="60" y="738"/>
                  </a:lnTo>
                  <a:lnTo>
                    <a:pt x="60" y="736"/>
                  </a:lnTo>
                  <a:lnTo>
                    <a:pt x="62" y="734"/>
                  </a:lnTo>
                  <a:lnTo>
                    <a:pt x="62" y="736"/>
                  </a:lnTo>
                  <a:lnTo>
                    <a:pt x="62" y="734"/>
                  </a:lnTo>
                  <a:lnTo>
                    <a:pt x="62" y="736"/>
                  </a:lnTo>
                  <a:lnTo>
                    <a:pt x="64" y="736"/>
                  </a:lnTo>
                  <a:lnTo>
                    <a:pt x="64" y="734"/>
                  </a:lnTo>
                  <a:lnTo>
                    <a:pt x="62" y="734"/>
                  </a:lnTo>
                  <a:lnTo>
                    <a:pt x="60" y="734"/>
                  </a:lnTo>
                  <a:lnTo>
                    <a:pt x="60" y="732"/>
                  </a:lnTo>
                  <a:lnTo>
                    <a:pt x="60" y="734"/>
                  </a:lnTo>
                  <a:lnTo>
                    <a:pt x="62" y="734"/>
                  </a:lnTo>
                  <a:lnTo>
                    <a:pt x="62" y="732"/>
                  </a:lnTo>
                  <a:lnTo>
                    <a:pt x="62" y="734"/>
                  </a:lnTo>
                  <a:lnTo>
                    <a:pt x="62" y="732"/>
                  </a:lnTo>
                  <a:lnTo>
                    <a:pt x="64" y="732"/>
                  </a:lnTo>
                  <a:lnTo>
                    <a:pt x="62" y="732"/>
                  </a:lnTo>
                  <a:lnTo>
                    <a:pt x="60" y="732"/>
                  </a:lnTo>
                  <a:lnTo>
                    <a:pt x="62" y="732"/>
                  </a:lnTo>
                  <a:lnTo>
                    <a:pt x="60" y="732"/>
                  </a:lnTo>
                  <a:lnTo>
                    <a:pt x="58" y="732"/>
                  </a:lnTo>
                  <a:lnTo>
                    <a:pt x="60" y="732"/>
                  </a:lnTo>
                  <a:lnTo>
                    <a:pt x="60" y="734"/>
                  </a:lnTo>
                  <a:lnTo>
                    <a:pt x="58" y="734"/>
                  </a:lnTo>
                  <a:lnTo>
                    <a:pt x="58" y="732"/>
                  </a:lnTo>
                  <a:lnTo>
                    <a:pt x="56" y="732"/>
                  </a:lnTo>
                  <a:lnTo>
                    <a:pt x="56" y="730"/>
                  </a:lnTo>
                  <a:lnTo>
                    <a:pt x="56" y="728"/>
                  </a:lnTo>
                  <a:lnTo>
                    <a:pt x="56" y="730"/>
                  </a:lnTo>
                  <a:lnTo>
                    <a:pt x="56" y="728"/>
                  </a:lnTo>
                  <a:lnTo>
                    <a:pt x="56" y="730"/>
                  </a:lnTo>
                  <a:lnTo>
                    <a:pt x="58" y="730"/>
                  </a:lnTo>
                  <a:lnTo>
                    <a:pt x="58" y="728"/>
                  </a:lnTo>
                  <a:lnTo>
                    <a:pt x="56" y="728"/>
                  </a:lnTo>
                  <a:lnTo>
                    <a:pt x="56" y="726"/>
                  </a:lnTo>
                  <a:lnTo>
                    <a:pt x="58" y="726"/>
                  </a:lnTo>
                  <a:lnTo>
                    <a:pt x="56" y="726"/>
                  </a:lnTo>
                  <a:lnTo>
                    <a:pt x="56" y="728"/>
                  </a:lnTo>
                  <a:lnTo>
                    <a:pt x="56" y="730"/>
                  </a:lnTo>
                  <a:lnTo>
                    <a:pt x="56" y="728"/>
                  </a:lnTo>
                  <a:lnTo>
                    <a:pt x="56" y="730"/>
                  </a:lnTo>
                  <a:lnTo>
                    <a:pt x="54" y="728"/>
                  </a:lnTo>
                  <a:lnTo>
                    <a:pt x="56" y="728"/>
                  </a:lnTo>
                  <a:lnTo>
                    <a:pt x="54" y="728"/>
                  </a:lnTo>
                  <a:lnTo>
                    <a:pt x="56" y="728"/>
                  </a:lnTo>
                  <a:lnTo>
                    <a:pt x="54" y="728"/>
                  </a:lnTo>
                  <a:lnTo>
                    <a:pt x="54" y="730"/>
                  </a:lnTo>
                  <a:lnTo>
                    <a:pt x="54" y="728"/>
                  </a:lnTo>
                  <a:lnTo>
                    <a:pt x="52" y="728"/>
                  </a:lnTo>
                  <a:lnTo>
                    <a:pt x="54" y="728"/>
                  </a:lnTo>
                  <a:lnTo>
                    <a:pt x="52" y="728"/>
                  </a:lnTo>
                  <a:lnTo>
                    <a:pt x="52" y="730"/>
                  </a:lnTo>
                  <a:lnTo>
                    <a:pt x="52" y="728"/>
                  </a:lnTo>
                  <a:lnTo>
                    <a:pt x="52" y="730"/>
                  </a:lnTo>
                  <a:lnTo>
                    <a:pt x="52" y="728"/>
                  </a:lnTo>
                  <a:lnTo>
                    <a:pt x="52" y="730"/>
                  </a:lnTo>
                  <a:lnTo>
                    <a:pt x="50" y="730"/>
                  </a:lnTo>
                  <a:lnTo>
                    <a:pt x="48" y="730"/>
                  </a:lnTo>
                  <a:lnTo>
                    <a:pt x="48" y="728"/>
                  </a:lnTo>
                  <a:lnTo>
                    <a:pt x="47" y="728"/>
                  </a:lnTo>
                  <a:lnTo>
                    <a:pt x="47" y="726"/>
                  </a:lnTo>
                  <a:lnTo>
                    <a:pt x="47" y="724"/>
                  </a:lnTo>
                  <a:lnTo>
                    <a:pt x="48" y="724"/>
                  </a:lnTo>
                  <a:lnTo>
                    <a:pt x="50" y="724"/>
                  </a:lnTo>
                  <a:lnTo>
                    <a:pt x="48" y="724"/>
                  </a:lnTo>
                  <a:lnTo>
                    <a:pt x="50" y="724"/>
                  </a:lnTo>
                  <a:lnTo>
                    <a:pt x="52" y="724"/>
                  </a:lnTo>
                  <a:lnTo>
                    <a:pt x="52" y="722"/>
                  </a:lnTo>
                  <a:lnTo>
                    <a:pt x="52" y="724"/>
                  </a:lnTo>
                  <a:lnTo>
                    <a:pt x="52" y="722"/>
                  </a:lnTo>
                  <a:lnTo>
                    <a:pt x="52" y="724"/>
                  </a:lnTo>
                  <a:lnTo>
                    <a:pt x="52" y="722"/>
                  </a:lnTo>
                  <a:lnTo>
                    <a:pt x="52" y="724"/>
                  </a:lnTo>
                  <a:lnTo>
                    <a:pt x="52" y="722"/>
                  </a:lnTo>
                  <a:lnTo>
                    <a:pt x="52" y="724"/>
                  </a:lnTo>
                  <a:lnTo>
                    <a:pt x="52" y="722"/>
                  </a:lnTo>
                  <a:lnTo>
                    <a:pt x="54" y="722"/>
                  </a:lnTo>
                  <a:lnTo>
                    <a:pt x="56" y="722"/>
                  </a:lnTo>
                  <a:lnTo>
                    <a:pt x="58" y="722"/>
                  </a:lnTo>
                  <a:lnTo>
                    <a:pt x="56" y="722"/>
                  </a:lnTo>
                  <a:lnTo>
                    <a:pt x="54" y="722"/>
                  </a:lnTo>
                  <a:lnTo>
                    <a:pt x="54" y="720"/>
                  </a:lnTo>
                  <a:lnTo>
                    <a:pt x="54" y="718"/>
                  </a:lnTo>
                  <a:lnTo>
                    <a:pt x="54" y="717"/>
                  </a:lnTo>
                  <a:lnTo>
                    <a:pt x="52" y="717"/>
                  </a:lnTo>
                  <a:lnTo>
                    <a:pt x="54" y="717"/>
                  </a:lnTo>
                  <a:lnTo>
                    <a:pt x="54" y="718"/>
                  </a:lnTo>
                  <a:lnTo>
                    <a:pt x="54" y="717"/>
                  </a:lnTo>
                  <a:lnTo>
                    <a:pt x="54" y="718"/>
                  </a:lnTo>
                  <a:lnTo>
                    <a:pt x="56" y="718"/>
                  </a:lnTo>
                  <a:lnTo>
                    <a:pt x="56" y="717"/>
                  </a:lnTo>
                  <a:lnTo>
                    <a:pt x="56" y="718"/>
                  </a:lnTo>
                  <a:lnTo>
                    <a:pt x="58" y="718"/>
                  </a:lnTo>
                  <a:lnTo>
                    <a:pt x="58" y="720"/>
                  </a:lnTo>
                  <a:lnTo>
                    <a:pt x="58" y="718"/>
                  </a:lnTo>
                  <a:lnTo>
                    <a:pt x="58" y="717"/>
                  </a:lnTo>
                  <a:lnTo>
                    <a:pt x="56" y="717"/>
                  </a:lnTo>
                  <a:lnTo>
                    <a:pt x="54" y="717"/>
                  </a:lnTo>
                  <a:lnTo>
                    <a:pt x="54" y="715"/>
                  </a:lnTo>
                  <a:lnTo>
                    <a:pt x="52" y="715"/>
                  </a:lnTo>
                  <a:lnTo>
                    <a:pt x="52" y="713"/>
                  </a:lnTo>
                  <a:lnTo>
                    <a:pt x="50" y="713"/>
                  </a:lnTo>
                  <a:lnTo>
                    <a:pt x="50" y="711"/>
                  </a:lnTo>
                  <a:lnTo>
                    <a:pt x="52" y="711"/>
                  </a:lnTo>
                  <a:lnTo>
                    <a:pt x="52" y="709"/>
                  </a:lnTo>
                  <a:lnTo>
                    <a:pt x="52" y="711"/>
                  </a:lnTo>
                  <a:lnTo>
                    <a:pt x="54" y="711"/>
                  </a:lnTo>
                  <a:lnTo>
                    <a:pt x="54" y="709"/>
                  </a:lnTo>
                  <a:lnTo>
                    <a:pt x="56" y="709"/>
                  </a:lnTo>
                  <a:lnTo>
                    <a:pt x="56" y="707"/>
                  </a:lnTo>
                  <a:lnTo>
                    <a:pt x="58" y="707"/>
                  </a:lnTo>
                  <a:lnTo>
                    <a:pt x="58" y="709"/>
                  </a:lnTo>
                  <a:lnTo>
                    <a:pt x="58" y="707"/>
                  </a:lnTo>
                  <a:lnTo>
                    <a:pt x="58" y="709"/>
                  </a:lnTo>
                  <a:lnTo>
                    <a:pt x="58" y="707"/>
                  </a:lnTo>
                  <a:lnTo>
                    <a:pt x="58" y="709"/>
                  </a:lnTo>
                  <a:lnTo>
                    <a:pt x="60" y="709"/>
                  </a:lnTo>
                  <a:lnTo>
                    <a:pt x="62" y="709"/>
                  </a:lnTo>
                  <a:lnTo>
                    <a:pt x="64" y="709"/>
                  </a:lnTo>
                  <a:lnTo>
                    <a:pt x="64" y="711"/>
                  </a:lnTo>
                  <a:lnTo>
                    <a:pt x="66" y="711"/>
                  </a:lnTo>
                  <a:lnTo>
                    <a:pt x="68" y="711"/>
                  </a:lnTo>
                  <a:lnTo>
                    <a:pt x="68" y="713"/>
                  </a:lnTo>
                  <a:lnTo>
                    <a:pt x="68" y="711"/>
                  </a:lnTo>
                  <a:lnTo>
                    <a:pt x="68" y="713"/>
                  </a:lnTo>
                  <a:lnTo>
                    <a:pt x="70" y="713"/>
                  </a:lnTo>
                  <a:lnTo>
                    <a:pt x="70" y="715"/>
                  </a:lnTo>
                  <a:lnTo>
                    <a:pt x="70" y="717"/>
                  </a:lnTo>
                  <a:lnTo>
                    <a:pt x="70" y="718"/>
                  </a:lnTo>
                  <a:lnTo>
                    <a:pt x="70" y="720"/>
                  </a:lnTo>
                  <a:lnTo>
                    <a:pt x="70" y="722"/>
                  </a:lnTo>
                  <a:lnTo>
                    <a:pt x="70" y="720"/>
                  </a:lnTo>
                  <a:lnTo>
                    <a:pt x="70" y="722"/>
                  </a:lnTo>
                  <a:lnTo>
                    <a:pt x="70" y="724"/>
                  </a:lnTo>
                  <a:lnTo>
                    <a:pt x="70" y="722"/>
                  </a:lnTo>
                  <a:lnTo>
                    <a:pt x="72" y="722"/>
                  </a:lnTo>
                  <a:lnTo>
                    <a:pt x="72" y="720"/>
                  </a:lnTo>
                  <a:lnTo>
                    <a:pt x="70" y="720"/>
                  </a:lnTo>
                  <a:lnTo>
                    <a:pt x="70" y="718"/>
                  </a:lnTo>
                  <a:lnTo>
                    <a:pt x="72" y="718"/>
                  </a:lnTo>
                  <a:lnTo>
                    <a:pt x="72" y="717"/>
                  </a:lnTo>
                  <a:lnTo>
                    <a:pt x="72" y="715"/>
                  </a:lnTo>
                  <a:lnTo>
                    <a:pt x="72" y="717"/>
                  </a:lnTo>
                  <a:lnTo>
                    <a:pt x="72" y="715"/>
                  </a:lnTo>
                  <a:lnTo>
                    <a:pt x="70" y="715"/>
                  </a:lnTo>
                  <a:lnTo>
                    <a:pt x="70" y="713"/>
                  </a:lnTo>
                  <a:lnTo>
                    <a:pt x="70" y="711"/>
                  </a:lnTo>
                  <a:lnTo>
                    <a:pt x="72" y="711"/>
                  </a:lnTo>
                  <a:lnTo>
                    <a:pt x="70" y="711"/>
                  </a:lnTo>
                  <a:lnTo>
                    <a:pt x="70" y="713"/>
                  </a:lnTo>
                  <a:lnTo>
                    <a:pt x="70" y="711"/>
                  </a:lnTo>
                  <a:lnTo>
                    <a:pt x="70" y="709"/>
                  </a:lnTo>
                  <a:lnTo>
                    <a:pt x="68" y="709"/>
                  </a:lnTo>
                  <a:lnTo>
                    <a:pt x="66" y="709"/>
                  </a:lnTo>
                  <a:lnTo>
                    <a:pt x="64" y="709"/>
                  </a:lnTo>
                  <a:lnTo>
                    <a:pt x="62" y="709"/>
                  </a:lnTo>
                  <a:lnTo>
                    <a:pt x="62" y="707"/>
                  </a:lnTo>
                  <a:lnTo>
                    <a:pt x="62" y="709"/>
                  </a:lnTo>
                  <a:lnTo>
                    <a:pt x="62" y="707"/>
                  </a:lnTo>
                  <a:lnTo>
                    <a:pt x="60" y="707"/>
                  </a:lnTo>
                  <a:lnTo>
                    <a:pt x="62" y="707"/>
                  </a:lnTo>
                  <a:lnTo>
                    <a:pt x="60" y="707"/>
                  </a:lnTo>
                  <a:lnTo>
                    <a:pt x="62" y="707"/>
                  </a:lnTo>
                  <a:lnTo>
                    <a:pt x="62" y="705"/>
                  </a:lnTo>
                  <a:lnTo>
                    <a:pt x="62" y="707"/>
                  </a:lnTo>
                  <a:lnTo>
                    <a:pt x="62" y="705"/>
                  </a:lnTo>
                  <a:lnTo>
                    <a:pt x="60" y="705"/>
                  </a:lnTo>
                  <a:lnTo>
                    <a:pt x="60" y="707"/>
                  </a:lnTo>
                  <a:lnTo>
                    <a:pt x="60" y="705"/>
                  </a:lnTo>
                  <a:lnTo>
                    <a:pt x="60" y="707"/>
                  </a:lnTo>
                  <a:lnTo>
                    <a:pt x="58" y="707"/>
                  </a:lnTo>
                  <a:lnTo>
                    <a:pt x="58" y="705"/>
                  </a:lnTo>
                  <a:lnTo>
                    <a:pt x="56" y="705"/>
                  </a:lnTo>
                  <a:lnTo>
                    <a:pt x="54" y="705"/>
                  </a:lnTo>
                  <a:lnTo>
                    <a:pt x="54" y="703"/>
                  </a:lnTo>
                  <a:lnTo>
                    <a:pt x="56" y="703"/>
                  </a:lnTo>
                  <a:lnTo>
                    <a:pt x="56" y="701"/>
                  </a:lnTo>
                  <a:lnTo>
                    <a:pt x="56" y="703"/>
                  </a:lnTo>
                  <a:lnTo>
                    <a:pt x="56" y="701"/>
                  </a:lnTo>
                  <a:lnTo>
                    <a:pt x="58" y="701"/>
                  </a:lnTo>
                  <a:lnTo>
                    <a:pt x="60" y="701"/>
                  </a:lnTo>
                  <a:lnTo>
                    <a:pt x="60" y="703"/>
                  </a:lnTo>
                  <a:lnTo>
                    <a:pt x="60" y="701"/>
                  </a:lnTo>
                  <a:lnTo>
                    <a:pt x="60" y="703"/>
                  </a:lnTo>
                  <a:lnTo>
                    <a:pt x="60" y="705"/>
                  </a:lnTo>
                  <a:lnTo>
                    <a:pt x="60" y="703"/>
                  </a:lnTo>
                  <a:lnTo>
                    <a:pt x="60" y="701"/>
                  </a:lnTo>
                  <a:lnTo>
                    <a:pt x="58" y="701"/>
                  </a:lnTo>
                  <a:lnTo>
                    <a:pt x="56" y="701"/>
                  </a:lnTo>
                  <a:lnTo>
                    <a:pt x="54" y="701"/>
                  </a:lnTo>
                  <a:lnTo>
                    <a:pt x="54" y="703"/>
                  </a:lnTo>
                  <a:lnTo>
                    <a:pt x="54" y="701"/>
                  </a:lnTo>
                  <a:lnTo>
                    <a:pt x="52" y="701"/>
                  </a:lnTo>
                  <a:lnTo>
                    <a:pt x="54" y="701"/>
                  </a:lnTo>
                  <a:lnTo>
                    <a:pt x="52" y="701"/>
                  </a:lnTo>
                  <a:lnTo>
                    <a:pt x="54" y="701"/>
                  </a:lnTo>
                  <a:lnTo>
                    <a:pt x="52" y="701"/>
                  </a:lnTo>
                  <a:lnTo>
                    <a:pt x="52" y="703"/>
                  </a:lnTo>
                  <a:lnTo>
                    <a:pt x="54" y="703"/>
                  </a:lnTo>
                  <a:lnTo>
                    <a:pt x="54" y="705"/>
                  </a:lnTo>
                  <a:lnTo>
                    <a:pt x="52" y="705"/>
                  </a:lnTo>
                  <a:lnTo>
                    <a:pt x="52" y="703"/>
                  </a:lnTo>
                  <a:lnTo>
                    <a:pt x="52" y="701"/>
                  </a:lnTo>
                  <a:lnTo>
                    <a:pt x="52" y="703"/>
                  </a:lnTo>
                  <a:lnTo>
                    <a:pt x="50" y="703"/>
                  </a:lnTo>
                  <a:lnTo>
                    <a:pt x="50" y="701"/>
                  </a:lnTo>
                  <a:lnTo>
                    <a:pt x="52" y="701"/>
                  </a:lnTo>
                  <a:lnTo>
                    <a:pt x="50" y="701"/>
                  </a:lnTo>
                  <a:lnTo>
                    <a:pt x="52" y="701"/>
                  </a:lnTo>
                  <a:lnTo>
                    <a:pt x="50" y="701"/>
                  </a:lnTo>
                  <a:lnTo>
                    <a:pt x="52" y="701"/>
                  </a:lnTo>
                  <a:lnTo>
                    <a:pt x="50" y="701"/>
                  </a:lnTo>
                  <a:lnTo>
                    <a:pt x="50" y="699"/>
                  </a:lnTo>
                  <a:lnTo>
                    <a:pt x="50" y="701"/>
                  </a:lnTo>
                  <a:lnTo>
                    <a:pt x="50" y="699"/>
                  </a:lnTo>
                  <a:lnTo>
                    <a:pt x="50" y="697"/>
                  </a:lnTo>
                  <a:lnTo>
                    <a:pt x="50" y="695"/>
                  </a:lnTo>
                  <a:lnTo>
                    <a:pt x="50" y="693"/>
                  </a:lnTo>
                  <a:lnTo>
                    <a:pt x="50" y="695"/>
                  </a:lnTo>
                  <a:lnTo>
                    <a:pt x="50" y="693"/>
                  </a:lnTo>
                  <a:lnTo>
                    <a:pt x="50" y="692"/>
                  </a:lnTo>
                  <a:lnTo>
                    <a:pt x="48" y="692"/>
                  </a:lnTo>
                  <a:lnTo>
                    <a:pt x="48" y="690"/>
                  </a:lnTo>
                  <a:lnTo>
                    <a:pt x="50" y="690"/>
                  </a:lnTo>
                  <a:lnTo>
                    <a:pt x="48" y="690"/>
                  </a:lnTo>
                  <a:lnTo>
                    <a:pt x="50" y="690"/>
                  </a:lnTo>
                  <a:lnTo>
                    <a:pt x="50" y="688"/>
                  </a:lnTo>
                  <a:lnTo>
                    <a:pt x="50" y="690"/>
                  </a:lnTo>
                  <a:lnTo>
                    <a:pt x="52" y="690"/>
                  </a:lnTo>
                  <a:lnTo>
                    <a:pt x="52" y="688"/>
                  </a:lnTo>
                  <a:lnTo>
                    <a:pt x="50" y="688"/>
                  </a:lnTo>
                  <a:lnTo>
                    <a:pt x="50" y="686"/>
                  </a:lnTo>
                  <a:lnTo>
                    <a:pt x="48" y="686"/>
                  </a:lnTo>
                  <a:lnTo>
                    <a:pt x="50" y="686"/>
                  </a:lnTo>
                  <a:lnTo>
                    <a:pt x="48" y="686"/>
                  </a:lnTo>
                  <a:lnTo>
                    <a:pt x="50" y="686"/>
                  </a:lnTo>
                  <a:lnTo>
                    <a:pt x="50" y="684"/>
                  </a:lnTo>
                  <a:lnTo>
                    <a:pt x="50" y="682"/>
                  </a:lnTo>
                  <a:lnTo>
                    <a:pt x="52" y="682"/>
                  </a:lnTo>
                  <a:lnTo>
                    <a:pt x="50" y="682"/>
                  </a:lnTo>
                  <a:lnTo>
                    <a:pt x="52" y="682"/>
                  </a:lnTo>
                  <a:lnTo>
                    <a:pt x="54" y="682"/>
                  </a:lnTo>
                  <a:lnTo>
                    <a:pt x="54" y="680"/>
                  </a:lnTo>
                  <a:lnTo>
                    <a:pt x="52" y="682"/>
                  </a:lnTo>
                  <a:lnTo>
                    <a:pt x="50" y="682"/>
                  </a:lnTo>
                  <a:lnTo>
                    <a:pt x="50" y="680"/>
                  </a:lnTo>
                  <a:lnTo>
                    <a:pt x="52" y="680"/>
                  </a:lnTo>
                  <a:lnTo>
                    <a:pt x="50" y="680"/>
                  </a:lnTo>
                  <a:lnTo>
                    <a:pt x="52" y="680"/>
                  </a:lnTo>
                  <a:lnTo>
                    <a:pt x="50" y="680"/>
                  </a:lnTo>
                  <a:lnTo>
                    <a:pt x="50" y="678"/>
                  </a:lnTo>
                  <a:close/>
                  <a:moveTo>
                    <a:pt x="60" y="695"/>
                  </a:moveTo>
                  <a:lnTo>
                    <a:pt x="62" y="695"/>
                  </a:lnTo>
                  <a:lnTo>
                    <a:pt x="62" y="697"/>
                  </a:lnTo>
                  <a:lnTo>
                    <a:pt x="64" y="697"/>
                  </a:lnTo>
                  <a:lnTo>
                    <a:pt x="64" y="699"/>
                  </a:lnTo>
                  <a:lnTo>
                    <a:pt x="64" y="701"/>
                  </a:lnTo>
                  <a:lnTo>
                    <a:pt x="66" y="701"/>
                  </a:lnTo>
                  <a:lnTo>
                    <a:pt x="66" y="703"/>
                  </a:lnTo>
                  <a:lnTo>
                    <a:pt x="68" y="703"/>
                  </a:lnTo>
                  <a:lnTo>
                    <a:pt x="66" y="703"/>
                  </a:lnTo>
                  <a:lnTo>
                    <a:pt x="68" y="703"/>
                  </a:lnTo>
                  <a:lnTo>
                    <a:pt x="68" y="705"/>
                  </a:lnTo>
                  <a:lnTo>
                    <a:pt x="70" y="705"/>
                  </a:lnTo>
                  <a:lnTo>
                    <a:pt x="70" y="707"/>
                  </a:lnTo>
                  <a:lnTo>
                    <a:pt x="72" y="707"/>
                  </a:lnTo>
                  <a:lnTo>
                    <a:pt x="72" y="709"/>
                  </a:lnTo>
                  <a:lnTo>
                    <a:pt x="72" y="707"/>
                  </a:lnTo>
                  <a:lnTo>
                    <a:pt x="72" y="709"/>
                  </a:lnTo>
                  <a:lnTo>
                    <a:pt x="73" y="709"/>
                  </a:lnTo>
                  <a:lnTo>
                    <a:pt x="73" y="707"/>
                  </a:lnTo>
                  <a:lnTo>
                    <a:pt x="72" y="707"/>
                  </a:lnTo>
                  <a:lnTo>
                    <a:pt x="72" y="705"/>
                  </a:lnTo>
                  <a:lnTo>
                    <a:pt x="70" y="705"/>
                  </a:lnTo>
                  <a:lnTo>
                    <a:pt x="70" y="703"/>
                  </a:lnTo>
                  <a:lnTo>
                    <a:pt x="68" y="703"/>
                  </a:lnTo>
                  <a:lnTo>
                    <a:pt x="68" y="701"/>
                  </a:lnTo>
                  <a:lnTo>
                    <a:pt x="66" y="701"/>
                  </a:lnTo>
                  <a:lnTo>
                    <a:pt x="64" y="699"/>
                  </a:lnTo>
                  <a:lnTo>
                    <a:pt x="64" y="697"/>
                  </a:lnTo>
                  <a:lnTo>
                    <a:pt x="62" y="697"/>
                  </a:lnTo>
                  <a:lnTo>
                    <a:pt x="62" y="695"/>
                  </a:lnTo>
                  <a:lnTo>
                    <a:pt x="62" y="697"/>
                  </a:lnTo>
                  <a:lnTo>
                    <a:pt x="62" y="695"/>
                  </a:lnTo>
                  <a:lnTo>
                    <a:pt x="60" y="695"/>
                  </a:lnTo>
                  <a:close/>
                  <a:moveTo>
                    <a:pt x="75" y="709"/>
                  </a:moveTo>
                  <a:lnTo>
                    <a:pt x="73" y="709"/>
                  </a:lnTo>
                  <a:lnTo>
                    <a:pt x="73" y="711"/>
                  </a:lnTo>
                  <a:lnTo>
                    <a:pt x="73" y="709"/>
                  </a:lnTo>
                  <a:lnTo>
                    <a:pt x="75" y="709"/>
                  </a:lnTo>
                  <a:lnTo>
                    <a:pt x="75" y="711"/>
                  </a:lnTo>
                  <a:lnTo>
                    <a:pt x="77" y="711"/>
                  </a:lnTo>
                  <a:lnTo>
                    <a:pt x="79" y="711"/>
                  </a:lnTo>
                  <a:lnTo>
                    <a:pt x="77" y="711"/>
                  </a:lnTo>
                  <a:lnTo>
                    <a:pt x="77" y="709"/>
                  </a:lnTo>
                  <a:lnTo>
                    <a:pt x="75" y="709"/>
                  </a:lnTo>
                  <a:close/>
                  <a:moveTo>
                    <a:pt x="27" y="404"/>
                  </a:moveTo>
                  <a:lnTo>
                    <a:pt x="27" y="406"/>
                  </a:lnTo>
                  <a:lnTo>
                    <a:pt x="29" y="406"/>
                  </a:lnTo>
                  <a:lnTo>
                    <a:pt x="29" y="407"/>
                  </a:lnTo>
                  <a:lnTo>
                    <a:pt x="31" y="407"/>
                  </a:lnTo>
                  <a:lnTo>
                    <a:pt x="31" y="409"/>
                  </a:lnTo>
                  <a:lnTo>
                    <a:pt x="31" y="411"/>
                  </a:lnTo>
                  <a:lnTo>
                    <a:pt x="33" y="411"/>
                  </a:lnTo>
                  <a:lnTo>
                    <a:pt x="31" y="411"/>
                  </a:lnTo>
                  <a:lnTo>
                    <a:pt x="33" y="411"/>
                  </a:lnTo>
                  <a:lnTo>
                    <a:pt x="33" y="413"/>
                  </a:lnTo>
                  <a:lnTo>
                    <a:pt x="35" y="413"/>
                  </a:lnTo>
                  <a:lnTo>
                    <a:pt x="37" y="413"/>
                  </a:lnTo>
                  <a:lnTo>
                    <a:pt x="37" y="415"/>
                  </a:lnTo>
                  <a:lnTo>
                    <a:pt x="39" y="415"/>
                  </a:lnTo>
                  <a:lnTo>
                    <a:pt x="39" y="417"/>
                  </a:lnTo>
                  <a:lnTo>
                    <a:pt x="41" y="417"/>
                  </a:lnTo>
                  <a:lnTo>
                    <a:pt x="41" y="419"/>
                  </a:lnTo>
                  <a:lnTo>
                    <a:pt x="39" y="419"/>
                  </a:lnTo>
                  <a:lnTo>
                    <a:pt x="39" y="421"/>
                  </a:lnTo>
                  <a:lnTo>
                    <a:pt x="37" y="421"/>
                  </a:lnTo>
                  <a:lnTo>
                    <a:pt x="37" y="423"/>
                  </a:lnTo>
                  <a:lnTo>
                    <a:pt x="37" y="421"/>
                  </a:lnTo>
                  <a:lnTo>
                    <a:pt x="37" y="423"/>
                  </a:lnTo>
                  <a:lnTo>
                    <a:pt x="35" y="423"/>
                  </a:lnTo>
                  <a:lnTo>
                    <a:pt x="33" y="423"/>
                  </a:lnTo>
                  <a:lnTo>
                    <a:pt x="31" y="423"/>
                  </a:lnTo>
                  <a:lnTo>
                    <a:pt x="31" y="425"/>
                  </a:lnTo>
                  <a:lnTo>
                    <a:pt x="33" y="425"/>
                  </a:lnTo>
                  <a:lnTo>
                    <a:pt x="35" y="425"/>
                  </a:lnTo>
                  <a:lnTo>
                    <a:pt x="33" y="425"/>
                  </a:lnTo>
                  <a:lnTo>
                    <a:pt x="35" y="425"/>
                  </a:lnTo>
                  <a:lnTo>
                    <a:pt x="37" y="425"/>
                  </a:lnTo>
                  <a:lnTo>
                    <a:pt x="37" y="423"/>
                  </a:lnTo>
                  <a:lnTo>
                    <a:pt x="35" y="423"/>
                  </a:lnTo>
                  <a:lnTo>
                    <a:pt x="37" y="423"/>
                  </a:lnTo>
                  <a:lnTo>
                    <a:pt x="39" y="423"/>
                  </a:lnTo>
                  <a:lnTo>
                    <a:pt x="41" y="423"/>
                  </a:lnTo>
                  <a:lnTo>
                    <a:pt x="43" y="423"/>
                  </a:lnTo>
                  <a:lnTo>
                    <a:pt x="45" y="423"/>
                  </a:lnTo>
                  <a:lnTo>
                    <a:pt x="47" y="423"/>
                  </a:lnTo>
                  <a:lnTo>
                    <a:pt x="47" y="425"/>
                  </a:lnTo>
                  <a:lnTo>
                    <a:pt x="47" y="423"/>
                  </a:lnTo>
                  <a:lnTo>
                    <a:pt x="47" y="425"/>
                  </a:lnTo>
                  <a:lnTo>
                    <a:pt x="48" y="425"/>
                  </a:lnTo>
                  <a:lnTo>
                    <a:pt x="47" y="425"/>
                  </a:lnTo>
                  <a:lnTo>
                    <a:pt x="48" y="425"/>
                  </a:lnTo>
                  <a:lnTo>
                    <a:pt x="48" y="427"/>
                  </a:lnTo>
                  <a:lnTo>
                    <a:pt x="48" y="429"/>
                  </a:lnTo>
                  <a:lnTo>
                    <a:pt x="47" y="429"/>
                  </a:lnTo>
                  <a:lnTo>
                    <a:pt x="47" y="430"/>
                  </a:lnTo>
                  <a:lnTo>
                    <a:pt x="48" y="432"/>
                  </a:lnTo>
                  <a:lnTo>
                    <a:pt x="47" y="432"/>
                  </a:lnTo>
                  <a:lnTo>
                    <a:pt x="48" y="432"/>
                  </a:lnTo>
                  <a:lnTo>
                    <a:pt x="47" y="432"/>
                  </a:lnTo>
                  <a:lnTo>
                    <a:pt x="47" y="434"/>
                  </a:lnTo>
                  <a:lnTo>
                    <a:pt x="48" y="434"/>
                  </a:lnTo>
                  <a:lnTo>
                    <a:pt x="47" y="434"/>
                  </a:lnTo>
                  <a:lnTo>
                    <a:pt x="47" y="436"/>
                  </a:lnTo>
                  <a:lnTo>
                    <a:pt x="45" y="436"/>
                  </a:lnTo>
                  <a:lnTo>
                    <a:pt x="45" y="438"/>
                  </a:lnTo>
                  <a:lnTo>
                    <a:pt x="45" y="440"/>
                  </a:lnTo>
                  <a:lnTo>
                    <a:pt x="45" y="442"/>
                  </a:lnTo>
                  <a:lnTo>
                    <a:pt x="43" y="442"/>
                  </a:lnTo>
                  <a:lnTo>
                    <a:pt x="41" y="442"/>
                  </a:lnTo>
                  <a:lnTo>
                    <a:pt x="39" y="442"/>
                  </a:lnTo>
                  <a:lnTo>
                    <a:pt x="37" y="442"/>
                  </a:lnTo>
                  <a:lnTo>
                    <a:pt x="35" y="442"/>
                  </a:lnTo>
                  <a:lnTo>
                    <a:pt x="33" y="442"/>
                  </a:lnTo>
                  <a:lnTo>
                    <a:pt x="33" y="440"/>
                  </a:lnTo>
                  <a:lnTo>
                    <a:pt x="31" y="440"/>
                  </a:lnTo>
                  <a:lnTo>
                    <a:pt x="29" y="440"/>
                  </a:lnTo>
                  <a:lnTo>
                    <a:pt x="29" y="442"/>
                  </a:lnTo>
                  <a:lnTo>
                    <a:pt x="29" y="440"/>
                  </a:lnTo>
                  <a:lnTo>
                    <a:pt x="27" y="440"/>
                  </a:lnTo>
                  <a:lnTo>
                    <a:pt x="25" y="440"/>
                  </a:lnTo>
                  <a:lnTo>
                    <a:pt x="23" y="440"/>
                  </a:lnTo>
                  <a:lnTo>
                    <a:pt x="23" y="438"/>
                  </a:lnTo>
                  <a:lnTo>
                    <a:pt x="22" y="438"/>
                  </a:lnTo>
                  <a:lnTo>
                    <a:pt x="20" y="438"/>
                  </a:lnTo>
                  <a:lnTo>
                    <a:pt x="20" y="440"/>
                  </a:lnTo>
                  <a:lnTo>
                    <a:pt x="20" y="438"/>
                  </a:lnTo>
                  <a:lnTo>
                    <a:pt x="22" y="438"/>
                  </a:lnTo>
                  <a:lnTo>
                    <a:pt x="23" y="438"/>
                  </a:lnTo>
                  <a:lnTo>
                    <a:pt x="23" y="440"/>
                  </a:lnTo>
                  <a:lnTo>
                    <a:pt x="22" y="440"/>
                  </a:lnTo>
                  <a:lnTo>
                    <a:pt x="22" y="442"/>
                  </a:lnTo>
                  <a:lnTo>
                    <a:pt x="23" y="442"/>
                  </a:lnTo>
                  <a:lnTo>
                    <a:pt x="23" y="440"/>
                  </a:lnTo>
                  <a:lnTo>
                    <a:pt x="23" y="442"/>
                  </a:lnTo>
                  <a:lnTo>
                    <a:pt x="23" y="440"/>
                  </a:lnTo>
                  <a:lnTo>
                    <a:pt x="23" y="442"/>
                  </a:lnTo>
                  <a:lnTo>
                    <a:pt x="23" y="440"/>
                  </a:lnTo>
                  <a:lnTo>
                    <a:pt x="23" y="442"/>
                  </a:lnTo>
                  <a:lnTo>
                    <a:pt x="25" y="442"/>
                  </a:lnTo>
                  <a:lnTo>
                    <a:pt x="23" y="442"/>
                  </a:lnTo>
                  <a:lnTo>
                    <a:pt x="25" y="442"/>
                  </a:lnTo>
                  <a:lnTo>
                    <a:pt x="23" y="442"/>
                  </a:lnTo>
                  <a:lnTo>
                    <a:pt x="25" y="442"/>
                  </a:lnTo>
                  <a:lnTo>
                    <a:pt x="25" y="444"/>
                  </a:lnTo>
                  <a:lnTo>
                    <a:pt x="23" y="444"/>
                  </a:lnTo>
                  <a:lnTo>
                    <a:pt x="25" y="444"/>
                  </a:lnTo>
                  <a:lnTo>
                    <a:pt x="23" y="444"/>
                  </a:lnTo>
                  <a:lnTo>
                    <a:pt x="25" y="444"/>
                  </a:lnTo>
                  <a:lnTo>
                    <a:pt x="27" y="444"/>
                  </a:lnTo>
                  <a:lnTo>
                    <a:pt x="29" y="444"/>
                  </a:lnTo>
                  <a:lnTo>
                    <a:pt x="29" y="446"/>
                  </a:lnTo>
                  <a:lnTo>
                    <a:pt x="27" y="446"/>
                  </a:lnTo>
                  <a:lnTo>
                    <a:pt x="25" y="446"/>
                  </a:lnTo>
                  <a:lnTo>
                    <a:pt x="23" y="446"/>
                  </a:lnTo>
                  <a:lnTo>
                    <a:pt x="23" y="448"/>
                  </a:lnTo>
                  <a:lnTo>
                    <a:pt x="22" y="448"/>
                  </a:lnTo>
                  <a:lnTo>
                    <a:pt x="23" y="448"/>
                  </a:lnTo>
                  <a:lnTo>
                    <a:pt x="25" y="448"/>
                  </a:lnTo>
                  <a:lnTo>
                    <a:pt x="25" y="446"/>
                  </a:lnTo>
                  <a:lnTo>
                    <a:pt x="25" y="448"/>
                  </a:lnTo>
                  <a:lnTo>
                    <a:pt x="27" y="448"/>
                  </a:lnTo>
                  <a:lnTo>
                    <a:pt x="25" y="448"/>
                  </a:lnTo>
                  <a:lnTo>
                    <a:pt x="27" y="448"/>
                  </a:lnTo>
                  <a:lnTo>
                    <a:pt x="29" y="448"/>
                  </a:lnTo>
                  <a:lnTo>
                    <a:pt x="29" y="450"/>
                  </a:lnTo>
                  <a:lnTo>
                    <a:pt x="29" y="448"/>
                  </a:lnTo>
                  <a:lnTo>
                    <a:pt x="29" y="450"/>
                  </a:lnTo>
                  <a:lnTo>
                    <a:pt x="31" y="450"/>
                  </a:lnTo>
                  <a:lnTo>
                    <a:pt x="31" y="448"/>
                  </a:lnTo>
                  <a:lnTo>
                    <a:pt x="29" y="448"/>
                  </a:lnTo>
                  <a:lnTo>
                    <a:pt x="29" y="446"/>
                  </a:lnTo>
                  <a:lnTo>
                    <a:pt x="31" y="446"/>
                  </a:lnTo>
                  <a:lnTo>
                    <a:pt x="31" y="448"/>
                  </a:lnTo>
                  <a:lnTo>
                    <a:pt x="33" y="448"/>
                  </a:lnTo>
                  <a:lnTo>
                    <a:pt x="33" y="450"/>
                  </a:lnTo>
                  <a:lnTo>
                    <a:pt x="35" y="450"/>
                  </a:lnTo>
                  <a:lnTo>
                    <a:pt x="35" y="448"/>
                  </a:lnTo>
                  <a:lnTo>
                    <a:pt x="37" y="448"/>
                  </a:lnTo>
                  <a:lnTo>
                    <a:pt x="37" y="450"/>
                  </a:lnTo>
                  <a:lnTo>
                    <a:pt x="37" y="448"/>
                  </a:lnTo>
                  <a:lnTo>
                    <a:pt x="37" y="450"/>
                  </a:lnTo>
                  <a:lnTo>
                    <a:pt x="37" y="448"/>
                  </a:lnTo>
                  <a:lnTo>
                    <a:pt x="37" y="450"/>
                  </a:lnTo>
                  <a:lnTo>
                    <a:pt x="37" y="448"/>
                  </a:lnTo>
                  <a:lnTo>
                    <a:pt x="39" y="448"/>
                  </a:lnTo>
                  <a:lnTo>
                    <a:pt x="39" y="446"/>
                  </a:lnTo>
                  <a:lnTo>
                    <a:pt x="37" y="446"/>
                  </a:lnTo>
                  <a:lnTo>
                    <a:pt x="39" y="446"/>
                  </a:lnTo>
                  <a:lnTo>
                    <a:pt x="41" y="446"/>
                  </a:lnTo>
                  <a:lnTo>
                    <a:pt x="41" y="444"/>
                  </a:lnTo>
                  <a:lnTo>
                    <a:pt x="43" y="444"/>
                  </a:lnTo>
                  <a:lnTo>
                    <a:pt x="43" y="442"/>
                  </a:lnTo>
                  <a:lnTo>
                    <a:pt x="45" y="442"/>
                  </a:lnTo>
                  <a:lnTo>
                    <a:pt x="45" y="440"/>
                  </a:lnTo>
                  <a:lnTo>
                    <a:pt x="47" y="440"/>
                  </a:lnTo>
                  <a:lnTo>
                    <a:pt x="47" y="438"/>
                  </a:lnTo>
                  <a:lnTo>
                    <a:pt x="47" y="436"/>
                  </a:lnTo>
                  <a:lnTo>
                    <a:pt x="48" y="436"/>
                  </a:lnTo>
                  <a:lnTo>
                    <a:pt x="48" y="434"/>
                  </a:lnTo>
                  <a:lnTo>
                    <a:pt x="48" y="432"/>
                  </a:lnTo>
                  <a:lnTo>
                    <a:pt x="48" y="430"/>
                  </a:lnTo>
                  <a:lnTo>
                    <a:pt x="48" y="432"/>
                  </a:lnTo>
                  <a:lnTo>
                    <a:pt x="50" y="432"/>
                  </a:lnTo>
                  <a:lnTo>
                    <a:pt x="52" y="432"/>
                  </a:lnTo>
                  <a:lnTo>
                    <a:pt x="52" y="434"/>
                  </a:lnTo>
                  <a:lnTo>
                    <a:pt x="54" y="434"/>
                  </a:lnTo>
                  <a:lnTo>
                    <a:pt x="54" y="436"/>
                  </a:lnTo>
                  <a:lnTo>
                    <a:pt x="56" y="436"/>
                  </a:lnTo>
                  <a:lnTo>
                    <a:pt x="58" y="436"/>
                  </a:lnTo>
                  <a:lnTo>
                    <a:pt x="60" y="436"/>
                  </a:lnTo>
                  <a:lnTo>
                    <a:pt x="62" y="436"/>
                  </a:lnTo>
                  <a:lnTo>
                    <a:pt x="62" y="438"/>
                  </a:lnTo>
                  <a:lnTo>
                    <a:pt x="64" y="438"/>
                  </a:lnTo>
                  <a:lnTo>
                    <a:pt x="66" y="436"/>
                  </a:lnTo>
                  <a:lnTo>
                    <a:pt x="68" y="436"/>
                  </a:lnTo>
                  <a:lnTo>
                    <a:pt x="70" y="436"/>
                  </a:lnTo>
                  <a:lnTo>
                    <a:pt x="70" y="434"/>
                  </a:lnTo>
                  <a:lnTo>
                    <a:pt x="70" y="436"/>
                  </a:lnTo>
                  <a:lnTo>
                    <a:pt x="68" y="436"/>
                  </a:lnTo>
                  <a:lnTo>
                    <a:pt x="68" y="438"/>
                  </a:lnTo>
                  <a:lnTo>
                    <a:pt x="66" y="438"/>
                  </a:lnTo>
                  <a:lnTo>
                    <a:pt x="66" y="440"/>
                  </a:lnTo>
                  <a:lnTo>
                    <a:pt x="64" y="440"/>
                  </a:lnTo>
                  <a:lnTo>
                    <a:pt x="64" y="442"/>
                  </a:lnTo>
                  <a:lnTo>
                    <a:pt x="62" y="442"/>
                  </a:lnTo>
                  <a:lnTo>
                    <a:pt x="62" y="444"/>
                  </a:lnTo>
                  <a:lnTo>
                    <a:pt x="60" y="444"/>
                  </a:lnTo>
                  <a:lnTo>
                    <a:pt x="58" y="444"/>
                  </a:lnTo>
                  <a:lnTo>
                    <a:pt x="58" y="446"/>
                  </a:lnTo>
                  <a:lnTo>
                    <a:pt x="56" y="446"/>
                  </a:lnTo>
                  <a:lnTo>
                    <a:pt x="54" y="446"/>
                  </a:lnTo>
                  <a:lnTo>
                    <a:pt x="54" y="448"/>
                  </a:lnTo>
                  <a:lnTo>
                    <a:pt x="52" y="448"/>
                  </a:lnTo>
                  <a:lnTo>
                    <a:pt x="50" y="448"/>
                  </a:lnTo>
                  <a:lnTo>
                    <a:pt x="50" y="450"/>
                  </a:lnTo>
                  <a:lnTo>
                    <a:pt x="48" y="450"/>
                  </a:lnTo>
                  <a:lnTo>
                    <a:pt x="48" y="452"/>
                  </a:lnTo>
                  <a:lnTo>
                    <a:pt x="47" y="452"/>
                  </a:lnTo>
                  <a:lnTo>
                    <a:pt x="47" y="453"/>
                  </a:lnTo>
                  <a:lnTo>
                    <a:pt x="45" y="453"/>
                  </a:lnTo>
                  <a:lnTo>
                    <a:pt x="45" y="455"/>
                  </a:lnTo>
                  <a:lnTo>
                    <a:pt x="43" y="455"/>
                  </a:lnTo>
                  <a:lnTo>
                    <a:pt x="41" y="457"/>
                  </a:lnTo>
                  <a:lnTo>
                    <a:pt x="39" y="457"/>
                  </a:lnTo>
                  <a:lnTo>
                    <a:pt x="39" y="459"/>
                  </a:lnTo>
                  <a:lnTo>
                    <a:pt x="39" y="461"/>
                  </a:lnTo>
                  <a:lnTo>
                    <a:pt x="37" y="461"/>
                  </a:lnTo>
                  <a:lnTo>
                    <a:pt x="37" y="463"/>
                  </a:lnTo>
                  <a:lnTo>
                    <a:pt x="35" y="463"/>
                  </a:lnTo>
                  <a:lnTo>
                    <a:pt x="35" y="465"/>
                  </a:lnTo>
                  <a:lnTo>
                    <a:pt x="35" y="467"/>
                  </a:lnTo>
                  <a:lnTo>
                    <a:pt x="33" y="467"/>
                  </a:lnTo>
                  <a:lnTo>
                    <a:pt x="33" y="469"/>
                  </a:lnTo>
                  <a:lnTo>
                    <a:pt x="31" y="469"/>
                  </a:lnTo>
                  <a:lnTo>
                    <a:pt x="31" y="471"/>
                  </a:lnTo>
                  <a:lnTo>
                    <a:pt x="29" y="471"/>
                  </a:lnTo>
                  <a:lnTo>
                    <a:pt x="29" y="473"/>
                  </a:lnTo>
                  <a:lnTo>
                    <a:pt x="27" y="473"/>
                  </a:lnTo>
                  <a:lnTo>
                    <a:pt x="25" y="475"/>
                  </a:lnTo>
                  <a:lnTo>
                    <a:pt x="25" y="473"/>
                  </a:lnTo>
                  <a:lnTo>
                    <a:pt x="25" y="475"/>
                  </a:lnTo>
                  <a:lnTo>
                    <a:pt x="23" y="475"/>
                  </a:lnTo>
                  <a:lnTo>
                    <a:pt x="23" y="473"/>
                  </a:lnTo>
                  <a:lnTo>
                    <a:pt x="22" y="473"/>
                  </a:lnTo>
                  <a:lnTo>
                    <a:pt x="22" y="471"/>
                  </a:lnTo>
                  <a:lnTo>
                    <a:pt x="22" y="473"/>
                  </a:lnTo>
                  <a:lnTo>
                    <a:pt x="22" y="471"/>
                  </a:lnTo>
                  <a:lnTo>
                    <a:pt x="20" y="471"/>
                  </a:lnTo>
                  <a:lnTo>
                    <a:pt x="18" y="471"/>
                  </a:lnTo>
                  <a:lnTo>
                    <a:pt x="16" y="471"/>
                  </a:lnTo>
                  <a:lnTo>
                    <a:pt x="16" y="469"/>
                  </a:lnTo>
                  <a:lnTo>
                    <a:pt x="14" y="469"/>
                  </a:lnTo>
                  <a:lnTo>
                    <a:pt x="16" y="469"/>
                  </a:lnTo>
                  <a:lnTo>
                    <a:pt x="16" y="471"/>
                  </a:lnTo>
                  <a:lnTo>
                    <a:pt x="14" y="471"/>
                  </a:lnTo>
                  <a:lnTo>
                    <a:pt x="16" y="471"/>
                  </a:lnTo>
                  <a:lnTo>
                    <a:pt x="16" y="473"/>
                  </a:lnTo>
                  <a:lnTo>
                    <a:pt x="18" y="473"/>
                  </a:lnTo>
                  <a:lnTo>
                    <a:pt x="16" y="473"/>
                  </a:lnTo>
                  <a:lnTo>
                    <a:pt x="16" y="471"/>
                  </a:lnTo>
                  <a:lnTo>
                    <a:pt x="18" y="471"/>
                  </a:lnTo>
                  <a:lnTo>
                    <a:pt x="18" y="473"/>
                  </a:lnTo>
                  <a:lnTo>
                    <a:pt x="18" y="471"/>
                  </a:lnTo>
                  <a:lnTo>
                    <a:pt x="18" y="473"/>
                  </a:lnTo>
                  <a:lnTo>
                    <a:pt x="18" y="475"/>
                  </a:lnTo>
                  <a:lnTo>
                    <a:pt x="20" y="475"/>
                  </a:lnTo>
                  <a:lnTo>
                    <a:pt x="18" y="475"/>
                  </a:lnTo>
                  <a:lnTo>
                    <a:pt x="16" y="475"/>
                  </a:lnTo>
                  <a:lnTo>
                    <a:pt x="14" y="475"/>
                  </a:lnTo>
                  <a:lnTo>
                    <a:pt x="14" y="473"/>
                  </a:lnTo>
                  <a:lnTo>
                    <a:pt x="12" y="473"/>
                  </a:lnTo>
                  <a:lnTo>
                    <a:pt x="12" y="471"/>
                  </a:lnTo>
                  <a:lnTo>
                    <a:pt x="14" y="471"/>
                  </a:lnTo>
                  <a:lnTo>
                    <a:pt x="12" y="471"/>
                  </a:lnTo>
                  <a:lnTo>
                    <a:pt x="12" y="469"/>
                  </a:lnTo>
                  <a:lnTo>
                    <a:pt x="12" y="471"/>
                  </a:lnTo>
                  <a:lnTo>
                    <a:pt x="12" y="473"/>
                  </a:lnTo>
                  <a:lnTo>
                    <a:pt x="12" y="471"/>
                  </a:lnTo>
                  <a:lnTo>
                    <a:pt x="10" y="471"/>
                  </a:lnTo>
                  <a:lnTo>
                    <a:pt x="8" y="471"/>
                  </a:lnTo>
                  <a:lnTo>
                    <a:pt x="6" y="471"/>
                  </a:lnTo>
                  <a:lnTo>
                    <a:pt x="6" y="469"/>
                  </a:lnTo>
                  <a:lnTo>
                    <a:pt x="8" y="469"/>
                  </a:lnTo>
                  <a:lnTo>
                    <a:pt x="10" y="469"/>
                  </a:lnTo>
                  <a:lnTo>
                    <a:pt x="8" y="469"/>
                  </a:lnTo>
                  <a:lnTo>
                    <a:pt x="8" y="467"/>
                  </a:lnTo>
                  <a:lnTo>
                    <a:pt x="8" y="465"/>
                  </a:lnTo>
                  <a:lnTo>
                    <a:pt x="10" y="465"/>
                  </a:lnTo>
                  <a:lnTo>
                    <a:pt x="8" y="465"/>
                  </a:lnTo>
                  <a:lnTo>
                    <a:pt x="8" y="467"/>
                  </a:lnTo>
                  <a:lnTo>
                    <a:pt x="6" y="467"/>
                  </a:lnTo>
                  <a:lnTo>
                    <a:pt x="6" y="465"/>
                  </a:lnTo>
                  <a:lnTo>
                    <a:pt x="6" y="463"/>
                  </a:lnTo>
                  <a:lnTo>
                    <a:pt x="8" y="463"/>
                  </a:lnTo>
                  <a:lnTo>
                    <a:pt x="6" y="463"/>
                  </a:lnTo>
                  <a:lnTo>
                    <a:pt x="6" y="461"/>
                  </a:lnTo>
                  <a:lnTo>
                    <a:pt x="8" y="461"/>
                  </a:lnTo>
                  <a:lnTo>
                    <a:pt x="10" y="461"/>
                  </a:lnTo>
                  <a:lnTo>
                    <a:pt x="12" y="461"/>
                  </a:lnTo>
                  <a:lnTo>
                    <a:pt x="10" y="461"/>
                  </a:lnTo>
                  <a:lnTo>
                    <a:pt x="8" y="461"/>
                  </a:lnTo>
                  <a:lnTo>
                    <a:pt x="6" y="461"/>
                  </a:lnTo>
                  <a:lnTo>
                    <a:pt x="6" y="459"/>
                  </a:lnTo>
                  <a:lnTo>
                    <a:pt x="6" y="461"/>
                  </a:lnTo>
                  <a:lnTo>
                    <a:pt x="6" y="459"/>
                  </a:lnTo>
                  <a:lnTo>
                    <a:pt x="4" y="459"/>
                  </a:lnTo>
                  <a:lnTo>
                    <a:pt x="4" y="457"/>
                  </a:lnTo>
                  <a:lnTo>
                    <a:pt x="4" y="459"/>
                  </a:lnTo>
                  <a:lnTo>
                    <a:pt x="4" y="457"/>
                  </a:lnTo>
                  <a:lnTo>
                    <a:pt x="6" y="457"/>
                  </a:lnTo>
                  <a:lnTo>
                    <a:pt x="8" y="457"/>
                  </a:lnTo>
                  <a:lnTo>
                    <a:pt x="8" y="459"/>
                  </a:lnTo>
                  <a:lnTo>
                    <a:pt x="8" y="457"/>
                  </a:lnTo>
                  <a:lnTo>
                    <a:pt x="10" y="457"/>
                  </a:lnTo>
                  <a:lnTo>
                    <a:pt x="10" y="459"/>
                  </a:lnTo>
                  <a:lnTo>
                    <a:pt x="12" y="459"/>
                  </a:lnTo>
                  <a:lnTo>
                    <a:pt x="12" y="457"/>
                  </a:lnTo>
                  <a:lnTo>
                    <a:pt x="12" y="459"/>
                  </a:lnTo>
                  <a:lnTo>
                    <a:pt x="12" y="457"/>
                  </a:lnTo>
                  <a:lnTo>
                    <a:pt x="10" y="457"/>
                  </a:lnTo>
                  <a:lnTo>
                    <a:pt x="8" y="457"/>
                  </a:lnTo>
                  <a:lnTo>
                    <a:pt x="10" y="457"/>
                  </a:lnTo>
                  <a:lnTo>
                    <a:pt x="8" y="457"/>
                  </a:lnTo>
                  <a:lnTo>
                    <a:pt x="8" y="455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6" y="455"/>
                  </a:lnTo>
                  <a:lnTo>
                    <a:pt x="6" y="453"/>
                  </a:lnTo>
                  <a:lnTo>
                    <a:pt x="4" y="453"/>
                  </a:lnTo>
                  <a:lnTo>
                    <a:pt x="6" y="453"/>
                  </a:lnTo>
                  <a:lnTo>
                    <a:pt x="8" y="453"/>
                  </a:lnTo>
                  <a:lnTo>
                    <a:pt x="8" y="452"/>
                  </a:lnTo>
                  <a:lnTo>
                    <a:pt x="8" y="453"/>
                  </a:lnTo>
                  <a:lnTo>
                    <a:pt x="10" y="453"/>
                  </a:lnTo>
                  <a:lnTo>
                    <a:pt x="10" y="455"/>
                  </a:lnTo>
                  <a:lnTo>
                    <a:pt x="12" y="455"/>
                  </a:lnTo>
                  <a:lnTo>
                    <a:pt x="14" y="457"/>
                  </a:lnTo>
                  <a:lnTo>
                    <a:pt x="12" y="457"/>
                  </a:lnTo>
                  <a:lnTo>
                    <a:pt x="14" y="457"/>
                  </a:lnTo>
                  <a:lnTo>
                    <a:pt x="14" y="459"/>
                  </a:lnTo>
                  <a:lnTo>
                    <a:pt x="14" y="461"/>
                  </a:lnTo>
                  <a:lnTo>
                    <a:pt x="14" y="463"/>
                  </a:lnTo>
                  <a:lnTo>
                    <a:pt x="14" y="461"/>
                  </a:lnTo>
                  <a:lnTo>
                    <a:pt x="16" y="461"/>
                  </a:lnTo>
                  <a:lnTo>
                    <a:pt x="14" y="461"/>
                  </a:lnTo>
                  <a:lnTo>
                    <a:pt x="16" y="461"/>
                  </a:lnTo>
                  <a:lnTo>
                    <a:pt x="16" y="459"/>
                  </a:lnTo>
                  <a:lnTo>
                    <a:pt x="16" y="457"/>
                  </a:lnTo>
                  <a:lnTo>
                    <a:pt x="14" y="457"/>
                  </a:lnTo>
                  <a:lnTo>
                    <a:pt x="14" y="455"/>
                  </a:lnTo>
                  <a:lnTo>
                    <a:pt x="16" y="455"/>
                  </a:lnTo>
                  <a:lnTo>
                    <a:pt x="16" y="453"/>
                  </a:lnTo>
                  <a:lnTo>
                    <a:pt x="14" y="453"/>
                  </a:lnTo>
                  <a:lnTo>
                    <a:pt x="14" y="452"/>
                  </a:lnTo>
                  <a:lnTo>
                    <a:pt x="12" y="452"/>
                  </a:lnTo>
                  <a:lnTo>
                    <a:pt x="12" y="450"/>
                  </a:lnTo>
                  <a:lnTo>
                    <a:pt x="14" y="450"/>
                  </a:lnTo>
                  <a:lnTo>
                    <a:pt x="14" y="448"/>
                  </a:lnTo>
                  <a:lnTo>
                    <a:pt x="12" y="448"/>
                  </a:lnTo>
                  <a:lnTo>
                    <a:pt x="12" y="450"/>
                  </a:lnTo>
                  <a:lnTo>
                    <a:pt x="12" y="448"/>
                  </a:lnTo>
                  <a:lnTo>
                    <a:pt x="12" y="450"/>
                  </a:lnTo>
                  <a:lnTo>
                    <a:pt x="12" y="448"/>
                  </a:lnTo>
                  <a:lnTo>
                    <a:pt x="12" y="450"/>
                  </a:lnTo>
                  <a:lnTo>
                    <a:pt x="12" y="448"/>
                  </a:lnTo>
                  <a:lnTo>
                    <a:pt x="10" y="448"/>
                  </a:lnTo>
                  <a:lnTo>
                    <a:pt x="10" y="446"/>
                  </a:lnTo>
                  <a:lnTo>
                    <a:pt x="12" y="446"/>
                  </a:lnTo>
                  <a:lnTo>
                    <a:pt x="12" y="444"/>
                  </a:lnTo>
                  <a:lnTo>
                    <a:pt x="14" y="444"/>
                  </a:lnTo>
                  <a:lnTo>
                    <a:pt x="12" y="444"/>
                  </a:lnTo>
                  <a:lnTo>
                    <a:pt x="12" y="446"/>
                  </a:lnTo>
                  <a:lnTo>
                    <a:pt x="10" y="446"/>
                  </a:lnTo>
                  <a:lnTo>
                    <a:pt x="10" y="444"/>
                  </a:lnTo>
                  <a:lnTo>
                    <a:pt x="8" y="444"/>
                  </a:lnTo>
                  <a:lnTo>
                    <a:pt x="8" y="446"/>
                  </a:lnTo>
                  <a:lnTo>
                    <a:pt x="8" y="444"/>
                  </a:lnTo>
                  <a:lnTo>
                    <a:pt x="6" y="444"/>
                  </a:lnTo>
                  <a:lnTo>
                    <a:pt x="6" y="442"/>
                  </a:lnTo>
                  <a:lnTo>
                    <a:pt x="8" y="442"/>
                  </a:lnTo>
                  <a:lnTo>
                    <a:pt x="8" y="444"/>
                  </a:lnTo>
                  <a:lnTo>
                    <a:pt x="8" y="442"/>
                  </a:lnTo>
                  <a:lnTo>
                    <a:pt x="10" y="442"/>
                  </a:lnTo>
                  <a:lnTo>
                    <a:pt x="8" y="442"/>
                  </a:lnTo>
                  <a:lnTo>
                    <a:pt x="8" y="440"/>
                  </a:lnTo>
                  <a:lnTo>
                    <a:pt x="6" y="440"/>
                  </a:lnTo>
                  <a:lnTo>
                    <a:pt x="8" y="440"/>
                  </a:lnTo>
                  <a:lnTo>
                    <a:pt x="8" y="438"/>
                  </a:lnTo>
                  <a:lnTo>
                    <a:pt x="10" y="438"/>
                  </a:lnTo>
                  <a:lnTo>
                    <a:pt x="8" y="438"/>
                  </a:lnTo>
                  <a:lnTo>
                    <a:pt x="8" y="436"/>
                  </a:lnTo>
                  <a:lnTo>
                    <a:pt x="6" y="436"/>
                  </a:lnTo>
                  <a:lnTo>
                    <a:pt x="8" y="436"/>
                  </a:lnTo>
                  <a:lnTo>
                    <a:pt x="8" y="434"/>
                  </a:lnTo>
                  <a:lnTo>
                    <a:pt x="8" y="436"/>
                  </a:lnTo>
                  <a:lnTo>
                    <a:pt x="8" y="434"/>
                  </a:lnTo>
                  <a:lnTo>
                    <a:pt x="8" y="436"/>
                  </a:lnTo>
                  <a:lnTo>
                    <a:pt x="8" y="434"/>
                  </a:lnTo>
                  <a:lnTo>
                    <a:pt x="10" y="434"/>
                  </a:lnTo>
                  <a:lnTo>
                    <a:pt x="8" y="434"/>
                  </a:lnTo>
                  <a:lnTo>
                    <a:pt x="10" y="434"/>
                  </a:lnTo>
                  <a:lnTo>
                    <a:pt x="10" y="436"/>
                  </a:lnTo>
                  <a:lnTo>
                    <a:pt x="10" y="438"/>
                  </a:lnTo>
                  <a:lnTo>
                    <a:pt x="12" y="438"/>
                  </a:lnTo>
                  <a:lnTo>
                    <a:pt x="14" y="438"/>
                  </a:lnTo>
                  <a:lnTo>
                    <a:pt x="12" y="438"/>
                  </a:lnTo>
                  <a:lnTo>
                    <a:pt x="12" y="436"/>
                  </a:lnTo>
                  <a:lnTo>
                    <a:pt x="10" y="436"/>
                  </a:lnTo>
                  <a:lnTo>
                    <a:pt x="12" y="436"/>
                  </a:lnTo>
                  <a:lnTo>
                    <a:pt x="10" y="436"/>
                  </a:lnTo>
                  <a:lnTo>
                    <a:pt x="12" y="436"/>
                  </a:lnTo>
                  <a:lnTo>
                    <a:pt x="10" y="436"/>
                  </a:lnTo>
                  <a:lnTo>
                    <a:pt x="10" y="434"/>
                  </a:lnTo>
                  <a:lnTo>
                    <a:pt x="12" y="434"/>
                  </a:lnTo>
                  <a:lnTo>
                    <a:pt x="10" y="434"/>
                  </a:lnTo>
                  <a:lnTo>
                    <a:pt x="12" y="434"/>
                  </a:lnTo>
                  <a:lnTo>
                    <a:pt x="10" y="434"/>
                  </a:lnTo>
                  <a:lnTo>
                    <a:pt x="10" y="432"/>
                  </a:lnTo>
                  <a:lnTo>
                    <a:pt x="12" y="432"/>
                  </a:lnTo>
                  <a:lnTo>
                    <a:pt x="10" y="432"/>
                  </a:lnTo>
                  <a:lnTo>
                    <a:pt x="10" y="434"/>
                  </a:lnTo>
                  <a:lnTo>
                    <a:pt x="10" y="432"/>
                  </a:lnTo>
                  <a:lnTo>
                    <a:pt x="12" y="432"/>
                  </a:lnTo>
                  <a:lnTo>
                    <a:pt x="10" y="432"/>
                  </a:lnTo>
                  <a:lnTo>
                    <a:pt x="12" y="432"/>
                  </a:lnTo>
                  <a:lnTo>
                    <a:pt x="12" y="434"/>
                  </a:lnTo>
                  <a:lnTo>
                    <a:pt x="12" y="432"/>
                  </a:lnTo>
                  <a:lnTo>
                    <a:pt x="10" y="432"/>
                  </a:lnTo>
                  <a:lnTo>
                    <a:pt x="12" y="432"/>
                  </a:lnTo>
                  <a:lnTo>
                    <a:pt x="10" y="432"/>
                  </a:lnTo>
                  <a:lnTo>
                    <a:pt x="10" y="430"/>
                  </a:lnTo>
                  <a:lnTo>
                    <a:pt x="10" y="429"/>
                  </a:lnTo>
                  <a:lnTo>
                    <a:pt x="10" y="430"/>
                  </a:lnTo>
                  <a:lnTo>
                    <a:pt x="12" y="430"/>
                  </a:lnTo>
                  <a:lnTo>
                    <a:pt x="14" y="430"/>
                  </a:lnTo>
                  <a:lnTo>
                    <a:pt x="12" y="430"/>
                  </a:lnTo>
                  <a:lnTo>
                    <a:pt x="12" y="432"/>
                  </a:lnTo>
                  <a:lnTo>
                    <a:pt x="14" y="432"/>
                  </a:lnTo>
                  <a:lnTo>
                    <a:pt x="12" y="432"/>
                  </a:lnTo>
                  <a:lnTo>
                    <a:pt x="14" y="432"/>
                  </a:lnTo>
                  <a:lnTo>
                    <a:pt x="14" y="430"/>
                  </a:lnTo>
                  <a:lnTo>
                    <a:pt x="14" y="432"/>
                  </a:lnTo>
                  <a:lnTo>
                    <a:pt x="14" y="430"/>
                  </a:lnTo>
                  <a:lnTo>
                    <a:pt x="14" y="432"/>
                  </a:lnTo>
                  <a:lnTo>
                    <a:pt x="14" y="430"/>
                  </a:lnTo>
                  <a:lnTo>
                    <a:pt x="14" y="432"/>
                  </a:lnTo>
                  <a:lnTo>
                    <a:pt x="14" y="430"/>
                  </a:lnTo>
                  <a:lnTo>
                    <a:pt x="14" y="429"/>
                  </a:lnTo>
                  <a:lnTo>
                    <a:pt x="14" y="430"/>
                  </a:lnTo>
                  <a:lnTo>
                    <a:pt x="12" y="429"/>
                  </a:lnTo>
                  <a:lnTo>
                    <a:pt x="14" y="429"/>
                  </a:lnTo>
                  <a:lnTo>
                    <a:pt x="14" y="427"/>
                  </a:lnTo>
                  <a:lnTo>
                    <a:pt x="12" y="427"/>
                  </a:lnTo>
                  <a:lnTo>
                    <a:pt x="12" y="425"/>
                  </a:lnTo>
                  <a:lnTo>
                    <a:pt x="12" y="423"/>
                  </a:lnTo>
                  <a:lnTo>
                    <a:pt x="12" y="421"/>
                  </a:lnTo>
                  <a:lnTo>
                    <a:pt x="14" y="421"/>
                  </a:lnTo>
                  <a:lnTo>
                    <a:pt x="14" y="423"/>
                  </a:lnTo>
                  <a:lnTo>
                    <a:pt x="14" y="421"/>
                  </a:lnTo>
                  <a:lnTo>
                    <a:pt x="14" y="419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4" y="417"/>
                  </a:lnTo>
                  <a:lnTo>
                    <a:pt x="16" y="417"/>
                  </a:lnTo>
                  <a:lnTo>
                    <a:pt x="16" y="415"/>
                  </a:lnTo>
                  <a:lnTo>
                    <a:pt x="18" y="415"/>
                  </a:lnTo>
                  <a:lnTo>
                    <a:pt x="18" y="413"/>
                  </a:lnTo>
                  <a:lnTo>
                    <a:pt x="20" y="413"/>
                  </a:lnTo>
                  <a:lnTo>
                    <a:pt x="20" y="411"/>
                  </a:lnTo>
                  <a:lnTo>
                    <a:pt x="20" y="413"/>
                  </a:lnTo>
                  <a:lnTo>
                    <a:pt x="22" y="413"/>
                  </a:lnTo>
                  <a:lnTo>
                    <a:pt x="22" y="411"/>
                  </a:lnTo>
                  <a:lnTo>
                    <a:pt x="23" y="411"/>
                  </a:lnTo>
                  <a:lnTo>
                    <a:pt x="23" y="413"/>
                  </a:lnTo>
                  <a:lnTo>
                    <a:pt x="23" y="411"/>
                  </a:lnTo>
                  <a:lnTo>
                    <a:pt x="23" y="413"/>
                  </a:lnTo>
                  <a:lnTo>
                    <a:pt x="23" y="411"/>
                  </a:lnTo>
                  <a:lnTo>
                    <a:pt x="23" y="413"/>
                  </a:lnTo>
                  <a:lnTo>
                    <a:pt x="23" y="411"/>
                  </a:lnTo>
                  <a:lnTo>
                    <a:pt x="23" y="409"/>
                  </a:lnTo>
                  <a:lnTo>
                    <a:pt x="25" y="409"/>
                  </a:lnTo>
                  <a:lnTo>
                    <a:pt x="25" y="407"/>
                  </a:lnTo>
                  <a:lnTo>
                    <a:pt x="23" y="407"/>
                  </a:lnTo>
                  <a:lnTo>
                    <a:pt x="25" y="407"/>
                  </a:lnTo>
                  <a:lnTo>
                    <a:pt x="25" y="406"/>
                  </a:lnTo>
                  <a:lnTo>
                    <a:pt x="25" y="407"/>
                  </a:lnTo>
                  <a:lnTo>
                    <a:pt x="25" y="406"/>
                  </a:lnTo>
                  <a:lnTo>
                    <a:pt x="27" y="406"/>
                  </a:lnTo>
                  <a:lnTo>
                    <a:pt x="29" y="406"/>
                  </a:lnTo>
                  <a:lnTo>
                    <a:pt x="27" y="406"/>
                  </a:lnTo>
                  <a:lnTo>
                    <a:pt x="27" y="404"/>
                  </a:lnTo>
                  <a:close/>
                  <a:moveTo>
                    <a:pt x="2" y="469"/>
                  </a:moveTo>
                  <a:lnTo>
                    <a:pt x="2" y="471"/>
                  </a:lnTo>
                  <a:lnTo>
                    <a:pt x="4" y="471"/>
                  </a:lnTo>
                  <a:lnTo>
                    <a:pt x="6" y="471"/>
                  </a:lnTo>
                  <a:lnTo>
                    <a:pt x="6" y="473"/>
                  </a:lnTo>
                  <a:lnTo>
                    <a:pt x="8" y="473"/>
                  </a:lnTo>
                  <a:lnTo>
                    <a:pt x="8" y="471"/>
                  </a:lnTo>
                  <a:lnTo>
                    <a:pt x="8" y="473"/>
                  </a:lnTo>
                  <a:lnTo>
                    <a:pt x="10" y="473"/>
                  </a:lnTo>
                  <a:lnTo>
                    <a:pt x="10" y="471"/>
                  </a:lnTo>
                  <a:lnTo>
                    <a:pt x="10" y="473"/>
                  </a:lnTo>
                  <a:lnTo>
                    <a:pt x="12" y="473"/>
                  </a:lnTo>
                  <a:lnTo>
                    <a:pt x="14" y="473"/>
                  </a:lnTo>
                  <a:lnTo>
                    <a:pt x="14" y="475"/>
                  </a:lnTo>
                  <a:lnTo>
                    <a:pt x="16" y="475"/>
                  </a:lnTo>
                  <a:lnTo>
                    <a:pt x="18" y="475"/>
                  </a:lnTo>
                  <a:lnTo>
                    <a:pt x="18" y="477"/>
                  </a:lnTo>
                  <a:lnTo>
                    <a:pt x="20" y="477"/>
                  </a:lnTo>
                  <a:lnTo>
                    <a:pt x="20" y="478"/>
                  </a:lnTo>
                  <a:lnTo>
                    <a:pt x="20" y="477"/>
                  </a:lnTo>
                  <a:lnTo>
                    <a:pt x="22" y="477"/>
                  </a:lnTo>
                  <a:lnTo>
                    <a:pt x="23" y="477"/>
                  </a:lnTo>
                  <a:lnTo>
                    <a:pt x="25" y="477"/>
                  </a:lnTo>
                  <a:lnTo>
                    <a:pt x="27" y="477"/>
                  </a:lnTo>
                  <a:lnTo>
                    <a:pt x="27" y="478"/>
                  </a:lnTo>
                  <a:lnTo>
                    <a:pt x="27" y="477"/>
                  </a:lnTo>
                  <a:lnTo>
                    <a:pt x="29" y="477"/>
                  </a:lnTo>
                  <a:lnTo>
                    <a:pt x="29" y="478"/>
                  </a:lnTo>
                  <a:lnTo>
                    <a:pt x="31" y="478"/>
                  </a:lnTo>
                  <a:lnTo>
                    <a:pt x="31" y="480"/>
                  </a:lnTo>
                  <a:lnTo>
                    <a:pt x="29" y="480"/>
                  </a:lnTo>
                  <a:lnTo>
                    <a:pt x="29" y="482"/>
                  </a:lnTo>
                  <a:lnTo>
                    <a:pt x="27" y="482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7" y="484"/>
                  </a:lnTo>
                  <a:lnTo>
                    <a:pt x="29" y="484"/>
                  </a:lnTo>
                  <a:lnTo>
                    <a:pt x="29" y="486"/>
                  </a:lnTo>
                  <a:lnTo>
                    <a:pt x="29" y="488"/>
                  </a:lnTo>
                  <a:lnTo>
                    <a:pt x="31" y="488"/>
                  </a:lnTo>
                  <a:lnTo>
                    <a:pt x="31" y="490"/>
                  </a:lnTo>
                  <a:lnTo>
                    <a:pt x="29" y="490"/>
                  </a:lnTo>
                  <a:lnTo>
                    <a:pt x="29" y="492"/>
                  </a:lnTo>
                  <a:lnTo>
                    <a:pt x="29" y="494"/>
                  </a:lnTo>
                  <a:lnTo>
                    <a:pt x="27" y="494"/>
                  </a:lnTo>
                  <a:lnTo>
                    <a:pt x="27" y="492"/>
                  </a:lnTo>
                  <a:lnTo>
                    <a:pt x="25" y="492"/>
                  </a:lnTo>
                  <a:lnTo>
                    <a:pt x="25" y="490"/>
                  </a:lnTo>
                  <a:lnTo>
                    <a:pt x="25" y="488"/>
                  </a:lnTo>
                  <a:lnTo>
                    <a:pt x="23" y="488"/>
                  </a:lnTo>
                  <a:lnTo>
                    <a:pt x="23" y="486"/>
                  </a:lnTo>
                  <a:lnTo>
                    <a:pt x="23" y="488"/>
                  </a:lnTo>
                  <a:lnTo>
                    <a:pt x="23" y="486"/>
                  </a:lnTo>
                  <a:lnTo>
                    <a:pt x="23" y="488"/>
                  </a:lnTo>
                  <a:lnTo>
                    <a:pt x="23" y="486"/>
                  </a:lnTo>
                  <a:lnTo>
                    <a:pt x="22" y="486"/>
                  </a:lnTo>
                  <a:lnTo>
                    <a:pt x="20" y="486"/>
                  </a:lnTo>
                  <a:lnTo>
                    <a:pt x="20" y="484"/>
                  </a:lnTo>
                  <a:lnTo>
                    <a:pt x="18" y="484"/>
                  </a:lnTo>
                  <a:lnTo>
                    <a:pt x="16" y="484"/>
                  </a:lnTo>
                  <a:lnTo>
                    <a:pt x="18" y="484"/>
                  </a:lnTo>
                  <a:lnTo>
                    <a:pt x="16" y="484"/>
                  </a:lnTo>
                  <a:lnTo>
                    <a:pt x="18" y="484"/>
                  </a:lnTo>
                  <a:lnTo>
                    <a:pt x="16" y="484"/>
                  </a:lnTo>
                  <a:lnTo>
                    <a:pt x="18" y="484"/>
                  </a:lnTo>
                  <a:lnTo>
                    <a:pt x="18" y="486"/>
                  </a:lnTo>
                  <a:lnTo>
                    <a:pt x="18" y="488"/>
                  </a:lnTo>
                  <a:lnTo>
                    <a:pt x="18" y="490"/>
                  </a:lnTo>
                  <a:lnTo>
                    <a:pt x="18" y="492"/>
                  </a:lnTo>
                  <a:lnTo>
                    <a:pt x="16" y="492"/>
                  </a:lnTo>
                  <a:lnTo>
                    <a:pt x="16" y="490"/>
                  </a:lnTo>
                  <a:lnTo>
                    <a:pt x="14" y="490"/>
                  </a:lnTo>
                  <a:lnTo>
                    <a:pt x="14" y="492"/>
                  </a:lnTo>
                  <a:lnTo>
                    <a:pt x="16" y="492"/>
                  </a:lnTo>
                  <a:lnTo>
                    <a:pt x="14" y="492"/>
                  </a:lnTo>
                  <a:lnTo>
                    <a:pt x="16" y="492"/>
                  </a:lnTo>
                  <a:lnTo>
                    <a:pt x="16" y="494"/>
                  </a:lnTo>
                  <a:lnTo>
                    <a:pt x="14" y="494"/>
                  </a:lnTo>
                  <a:lnTo>
                    <a:pt x="12" y="494"/>
                  </a:lnTo>
                  <a:lnTo>
                    <a:pt x="12" y="492"/>
                  </a:lnTo>
                  <a:lnTo>
                    <a:pt x="12" y="494"/>
                  </a:lnTo>
                  <a:lnTo>
                    <a:pt x="12" y="492"/>
                  </a:lnTo>
                  <a:lnTo>
                    <a:pt x="12" y="494"/>
                  </a:lnTo>
                  <a:lnTo>
                    <a:pt x="14" y="494"/>
                  </a:lnTo>
                  <a:lnTo>
                    <a:pt x="16" y="494"/>
                  </a:lnTo>
                  <a:lnTo>
                    <a:pt x="16" y="496"/>
                  </a:lnTo>
                  <a:lnTo>
                    <a:pt x="14" y="496"/>
                  </a:lnTo>
                  <a:lnTo>
                    <a:pt x="16" y="496"/>
                  </a:lnTo>
                  <a:lnTo>
                    <a:pt x="16" y="498"/>
                  </a:lnTo>
                  <a:lnTo>
                    <a:pt x="14" y="498"/>
                  </a:lnTo>
                  <a:lnTo>
                    <a:pt x="14" y="496"/>
                  </a:lnTo>
                  <a:lnTo>
                    <a:pt x="14" y="498"/>
                  </a:lnTo>
                  <a:lnTo>
                    <a:pt x="14" y="500"/>
                  </a:lnTo>
                  <a:lnTo>
                    <a:pt x="14" y="501"/>
                  </a:lnTo>
                  <a:lnTo>
                    <a:pt x="16" y="501"/>
                  </a:lnTo>
                  <a:lnTo>
                    <a:pt x="16" y="503"/>
                  </a:lnTo>
                  <a:lnTo>
                    <a:pt x="18" y="503"/>
                  </a:lnTo>
                  <a:lnTo>
                    <a:pt x="20" y="503"/>
                  </a:lnTo>
                  <a:lnTo>
                    <a:pt x="20" y="505"/>
                  </a:lnTo>
                  <a:lnTo>
                    <a:pt x="18" y="505"/>
                  </a:lnTo>
                  <a:lnTo>
                    <a:pt x="18" y="503"/>
                  </a:lnTo>
                  <a:lnTo>
                    <a:pt x="16" y="503"/>
                  </a:lnTo>
                  <a:lnTo>
                    <a:pt x="14" y="503"/>
                  </a:lnTo>
                  <a:lnTo>
                    <a:pt x="12" y="503"/>
                  </a:lnTo>
                  <a:lnTo>
                    <a:pt x="12" y="501"/>
                  </a:lnTo>
                  <a:lnTo>
                    <a:pt x="10" y="501"/>
                  </a:lnTo>
                  <a:lnTo>
                    <a:pt x="10" y="503"/>
                  </a:lnTo>
                  <a:lnTo>
                    <a:pt x="10" y="501"/>
                  </a:lnTo>
                  <a:lnTo>
                    <a:pt x="12" y="501"/>
                  </a:lnTo>
                  <a:lnTo>
                    <a:pt x="12" y="503"/>
                  </a:lnTo>
                  <a:lnTo>
                    <a:pt x="12" y="505"/>
                  </a:lnTo>
                  <a:lnTo>
                    <a:pt x="10" y="505"/>
                  </a:lnTo>
                  <a:lnTo>
                    <a:pt x="12" y="505"/>
                  </a:lnTo>
                  <a:lnTo>
                    <a:pt x="12" y="507"/>
                  </a:lnTo>
                  <a:lnTo>
                    <a:pt x="12" y="509"/>
                  </a:lnTo>
                  <a:lnTo>
                    <a:pt x="12" y="511"/>
                  </a:lnTo>
                  <a:lnTo>
                    <a:pt x="12" y="513"/>
                  </a:lnTo>
                  <a:lnTo>
                    <a:pt x="10" y="513"/>
                  </a:lnTo>
                  <a:lnTo>
                    <a:pt x="10" y="511"/>
                  </a:lnTo>
                  <a:lnTo>
                    <a:pt x="10" y="513"/>
                  </a:lnTo>
                  <a:lnTo>
                    <a:pt x="10" y="515"/>
                  </a:lnTo>
                  <a:lnTo>
                    <a:pt x="10" y="517"/>
                  </a:lnTo>
                  <a:lnTo>
                    <a:pt x="12" y="517"/>
                  </a:lnTo>
                  <a:lnTo>
                    <a:pt x="10" y="517"/>
                  </a:lnTo>
                  <a:lnTo>
                    <a:pt x="12" y="517"/>
                  </a:lnTo>
                  <a:lnTo>
                    <a:pt x="10" y="517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8" y="517"/>
                  </a:lnTo>
                  <a:lnTo>
                    <a:pt x="10" y="517"/>
                  </a:lnTo>
                  <a:lnTo>
                    <a:pt x="10" y="519"/>
                  </a:lnTo>
                  <a:lnTo>
                    <a:pt x="10" y="517"/>
                  </a:lnTo>
                  <a:lnTo>
                    <a:pt x="10" y="519"/>
                  </a:lnTo>
                  <a:lnTo>
                    <a:pt x="10" y="521"/>
                  </a:lnTo>
                  <a:lnTo>
                    <a:pt x="12" y="521"/>
                  </a:lnTo>
                  <a:lnTo>
                    <a:pt x="12" y="519"/>
                  </a:lnTo>
                  <a:lnTo>
                    <a:pt x="12" y="521"/>
                  </a:lnTo>
                  <a:lnTo>
                    <a:pt x="10" y="521"/>
                  </a:lnTo>
                  <a:lnTo>
                    <a:pt x="10" y="523"/>
                  </a:lnTo>
                  <a:lnTo>
                    <a:pt x="10" y="521"/>
                  </a:lnTo>
                  <a:lnTo>
                    <a:pt x="10" y="523"/>
                  </a:lnTo>
                  <a:lnTo>
                    <a:pt x="12" y="523"/>
                  </a:lnTo>
                  <a:lnTo>
                    <a:pt x="12" y="521"/>
                  </a:lnTo>
                  <a:lnTo>
                    <a:pt x="12" y="523"/>
                  </a:lnTo>
                  <a:lnTo>
                    <a:pt x="14" y="523"/>
                  </a:lnTo>
                  <a:lnTo>
                    <a:pt x="14" y="525"/>
                  </a:lnTo>
                  <a:lnTo>
                    <a:pt x="12" y="525"/>
                  </a:lnTo>
                  <a:lnTo>
                    <a:pt x="14" y="525"/>
                  </a:lnTo>
                  <a:lnTo>
                    <a:pt x="12" y="525"/>
                  </a:lnTo>
                  <a:lnTo>
                    <a:pt x="14" y="525"/>
                  </a:lnTo>
                  <a:lnTo>
                    <a:pt x="12" y="525"/>
                  </a:lnTo>
                  <a:lnTo>
                    <a:pt x="14" y="525"/>
                  </a:lnTo>
                  <a:lnTo>
                    <a:pt x="12" y="525"/>
                  </a:lnTo>
                  <a:lnTo>
                    <a:pt x="12" y="526"/>
                  </a:lnTo>
                  <a:lnTo>
                    <a:pt x="14" y="526"/>
                  </a:lnTo>
                  <a:lnTo>
                    <a:pt x="14" y="528"/>
                  </a:lnTo>
                  <a:lnTo>
                    <a:pt x="12" y="528"/>
                  </a:lnTo>
                  <a:lnTo>
                    <a:pt x="12" y="530"/>
                  </a:lnTo>
                  <a:lnTo>
                    <a:pt x="12" y="528"/>
                  </a:lnTo>
                  <a:lnTo>
                    <a:pt x="12" y="530"/>
                  </a:lnTo>
                  <a:lnTo>
                    <a:pt x="10" y="530"/>
                  </a:lnTo>
                  <a:lnTo>
                    <a:pt x="12" y="530"/>
                  </a:lnTo>
                  <a:lnTo>
                    <a:pt x="12" y="532"/>
                  </a:lnTo>
                  <a:lnTo>
                    <a:pt x="10" y="532"/>
                  </a:lnTo>
                  <a:lnTo>
                    <a:pt x="12" y="532"/>
                  </a:lnTo>
                  <a:lnTo>
                    <a:pt x="12" y="534"/>
                  </a:lnTo>
                  <a:lnTo>
                    <a:pt x="12" y="536"/>
                  </a:lnTo>
                  <a:lnTo>
                    <a:pt x="10" y="536"/>
                  </a:lnTo>
                  <a:lnTo>
                    <a:pt x="10" y="538"/>
                  </a:lnTo>
                  <a:lnTo>
                    <a:pt x="12" y="538"/>
                  </a:lnTo>
                  <a:lnTo>
                    <a:pt x="12" y="540"/>
                  </a:lnTo>
                  <a:lnTo>
                    <a:pt x="12" y="542"/>
                  </a:lnTo>
                  <a:lnTo>
                    <a:pt x="14" y="542"/>
                  </a:lnTo>
                  <a:lnTo>
                    <a:pt x="12" y="542"/>
                  </a:lnTo>
                  <a:lnTo>
                    <a:pt x="12" y="540"/>
                  </a:lnTo>
                  <a:lnTo>
                    <a:pt x="12" y="538"/>
                  </a:lnTo>
                  <a:lnTo>
                    <a:pt x="12" y="540"/>
                  </a:lnTo>
                  <a:lnTo>
                    <a:pt x="12" y="538"/>
                  </a:lnTo>
                  <a:lnTo>
                    <a:pt x="12" y="540"/>
                  </a:lnTo>
                  <a:lnTo>
                    <a:pt x="14" y="540"/>
                  </a:lnTo>
                  <a:lnTo>
                    <a:pt x="14" y="538"/>
                  </a:lnTo>
                  <a:lnTo>
                    <a:pt x="14" y="540"/>
                  </a:lnTo>
                  <a:lnTo>
                    <a:pt x="16" y="538"/>
                  </a:lnTo>
                  <a:lnTo>
                    <a:pt x="16" y="540"/>
                  </a:lnTo>
                  <a:lnTo>
                    <a:pt x="18" y="540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6" y="542"/>
                  </a:lnTo>
                  <a:lnTo>
                    <a:pt x="16" y="540"/>
                  </a:lnTo>
                  <a:lnTo>
                    <a:pt x="18" y="540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8" y="544"/>
                  </a:lnTo>
                  <a:lnTo>
                    <a:pt x="16" y="544"/>
                  </a:lnTo>
                  <a:lnTo>
                    <a:pt x="16" y="546"/>
                  </a:lnTo>
                  <a:lnTo>
                    <a:pt x="16" y="544"/>
                  </a:lnTo>
                  <a:lnTo>
                    <a:pt x="14" y="544"/>
                  </a:lnTo>
                  <a:lnTo>
                    <a:pt x="12" y="544"/>
                  </a:lnTo>
                  <a:lnTo>
                    <a:pt x="14" y="544"/>
                  </a:lnTo>
                  <a:lnTo>
                    <a:pt x="14" y="546"/>
                  </a:lnTo>
                  <a:lnTo>
                    <a:pt x="16" y="546"/>
                  </a:lnTo>
                  <a:lnTo>
                    <a:pt x="16" y="548"/>
                  </a:lnTo>
                  <a:lnTo>
                    <a:pt x="18" y="548"/>
                  </a:lnTo>
                  <a:lnTo>
                    <a:pt x="18" y="549"/>
                  </a:lnTo>
                  <a:lnTo>
                    <a:pt x="18" y="548"/>
                  </a:lnTo>
                  <a:lnTo>
                    <a:pt x="18" y="549"/>
                  </a:lnTo>
                  <a:lnTo>
                    <a:pt x="16" y="549"/>
                  </a:lnTo>
                  <a:lnTo>
                    <a:pt x="14" y="549"/>
                  </a:lnTo>
                  <a:lnTo>
                    <a:pt x="12" y="549"/>
                  </a:lnTo>
                  <a:lnTo>
                    <a:pt x="14" y="549"/>
                  </a:lnTo>
                  <a:lnTo>
                    <a:pt x="12" y="549"/>
                  </a:lnTo>
                  <a:lnTo>
                    <a:pt x="12" y="548"/>
                  </a:lnTo>
                  <a:lnTo>
                    <a:pt x="12" y="549"/>
                  </a:lnTo>
                  <a:lnTo>
                    <a:pt x="12" y="548"/>
                  </a:lnTo>
                  <a:lnTo>
                    <a:pt x="12" y="549"/>
                  </a:lnTo>
                  <a:lnTo>
                    <a:pt x="10" y="549"/>
                  </a:lnTo>
                  <a:lnTo>
                    <a:pt x="8" y="549"/>
                  </a:lnTo>
                  <a:lnTo>
                    <a:pt x="8" y="548"/>
                  </a:lnTo>
                  <a:lnTo>
                    <a:pt x="10" y="548"/>
                  </a:lnTo>
                  <a:lnTo>
                    <a:pt x="10" y="546"/>
                  </a:lnTo>
                  <a:lnTo>
                    <a:pt x="10" y="544"/>
                  </a:lnTo>
                  <a:lnTo>
                    <a:pt x="10" y="542"/>
                  </a:lnTo>
                  <a:lnTo>
                    <a:pt x="10" y="540"/>
                  </a:lnTo>
                  <a:lnTo>
                    <a:pt x="10" y="542"/>
                  </a:lnTo>
                  <a:lnTo>
                    <a:pt x="10" y="544"/>
                  </a:lnTo>
                  <a:lnTo>
                    <a:pt x="10" y="546"/>
                  </a:lnTo>
                  <a:lnTo>
                    <a:pt x="8" y="546"/>
                  </a:lnTo>
                  <a:lnTo>
                    <a:pt x="8" y="548"/>
                  </a:lnTo>
                  <a:lnTo>
                    <a:pt x="6" y="548"/>
                  </a:lnTo>
                  <a:lnTo>
                    <a:pt x="8" y="548"/>
                  </a:lnTo>
                  <a:lnTo>
                    <a:pt x="6" y="548"/>
                  </a:lnTo>
                  <a:lnTo>
                    <a:pt x="6" y="546"/>
                  </a:lnTo>
                  <a:lnTo>
                    <a:pt x="6" y="544"/>
                  </a:lnTo>
                  <a:lnTo>
                    <a:pt x="6" y="542"/>
                  </a:lnTo>
                  <a:lnTo>
                    <a:pt x="8" y="542"/>
                  </a:lnTo>
                  <a:lnTo>
                    <a:pt x="6" y="542"/>
                  </a:lnTo>
                  <a:lnTo>
                    <a:pt x="8" y="542"/>
                  </a:lnTo>
                  <a:lnTo>
                    <a:pt x="8" y="540"/>
                  </a:lnTo>
                  <a:lnTo>
                    <a:pt x="6" y="540"/>
                  </a:lnTo>
                  <a:lnTo>
                    <a:pt x="8" y="540"/>
                  </a:lnTo>
                  <a:lnTo>
                    <a:pt x="6" y="540"/>
                  </a:lnTo>
                  <a:lnTo>
                    <a:pt x="8" y="540"/>
                  </a:lnTo>
                  <a:lnTo>
                    <a:pt x="8" y="538"/>
                  </a:lnTo>
                  <a:lnTo>
                    <a:pt x="8" y="540"/>
                  </a:lnTo>
                  <a:lnTo>
                    <a:pt x="6" y="540"/>
                  </a:lnTo>
                  <a:lnTo>
                    <a:pt x="6" y="542"/>
                  </a:lnTo>
                  <a:lnTo>
                    <a:pt x="4" y="542"/>
                  </a:lnTo>
                  <a:lnTo>
                    <a:pt x="4" y="540"/>
                  </a:lnTo>
                  <a:lnTo>
                    <a:pt x="6" y="540"/>
                  </a:lnTo>
                  <a:lnTo>
                    <a:pt x="4" y="540"/>
                  </a:lnTo>
                  <a:lnTo>
                    <a:pt x="6" y="540"/>
                  </a:lnTo>
                  <a:lnTo>
                    <a:pt x="4" y="540"/>
                  </a:lnTo>
                  <a:lnTo>
                    <a:pt x="6" y="540"/>
                  </a:lnTo>
                  <a:lnTo>
                    <a:pt x="4" y="540"/>
                  </a:lnTo>
                  <a:lnTo>
                    <a:pt x="6" y="540"/>
                  </a:lnTo>
                  <a:lnTo>
                    <a:pt x="4" y="540"/>
                  </a:lnTo>
                  <a:lnTo>
                    <a:pt x="6" y="540"/>
                  </a:lnTo>
                  <a:lnTo>
                    <a:pt x="4" y="540"/>
                  </a:lnTo>
                  <a:lnTo>
                    <a:pt x="4" y="538"/>
                  </a:lnTo>
                  <a:lnTo>
                    <a:pt x="4" y="540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4" y="538"/>
                  </a:lnTo>
                  <a:lnTo>
                    <a:pt x="6" y="538"/>
                  </a:lnTo>
                  <a:lnTo>
                    <a:pt x="6" y="536"/>
                  </a:lnTo>
                  <a:lnTo>
                    <a:pt x="6" y="534"/>
                  </a:lnTo>
                  <a:lnTo>
                    <a:pt x="6" y="536"/>
                  </a:lnTo>
                  <a:lnTo>
                    <a:pt x="6" y="534"/>
                  </a:lnTo>
                  <a:lnTo>
                    <a:pt x="4" y="534"/>
                  </a:lnTo>
                  <a:lnTo>
                    <a:pt x="6" y="534"/>
                  </a:lnTo>
                  <a:lnTo>
                    <a:pt x="6" y="532"/>
                  </a:lnTo>
                  <a:lnTo>
                    <a:pt x="4" y="532"/>
                  </a:lnTo>
                  <a:lnTo>
                    <a:pt x="6" y="532"/>
                  </a:lnTo>
                  <a:lnTo>
                    <a:pt x="4" y="532"/>
                  </a:lnTo>
                  <a:lnTo>
                    <a:pt x="4" y="530"/>
                  </a:lnTo>
                  <a:lnTo>
                    <a:pt x="6" y="530"/>
                  </a:lnTo>
                  <a:lnTo>
                    <a:pt x="4" y="530"/>
                  </a:lnTo>
                  <a:lnTo>
                    <a:pt x="6" y="530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4" y="530"/>
                  </a:lnTo>
                  <a:lnTo>
                    <a:pt x="4" y="528"/>
                  </a:lnTo>
                  <a:lnTo>
                    <a:pt x="6" y="528"/>
                  </a:lnTo>
                  <a:lnTo>
                    <a:pt x="6" y="526"/>
                  </a:lnTo>
                  <a:lnTo>
                    <a:pt x="8" y="526"/>
                  </a:lnTo>
                  <a:lnTo>
                    <a:pt x="8" y="528"/>
                  </a:lnTo>
                  <a:lnTo>
                    <a:pt x="10" y="528"/>
                  </a:lnTo>
                  <a:lnTo>
                    <a:pt x="10" y="526"/>
                  </a:lnTo>
                  <a:lnTo>
                    <a:pt x="8" y="526"/>
                  </a:lnTo>
                  <a:lnTo>
                    <a:pt x="8" y="525"/>
                  </a:lnTo>
                  <a:lnTo>
                    <a:pt x="10" y="525"/>
                  </a:lnTo>
                  <a:lnTo>
                    <a:pt x="8" y="525"/>
                  </a:lnTo>
                  <a:lnTo>
                    <a:pt x="6" y="525"/>
                  </a:lnTo>
                  <a:lnTo>
                    <a:pt x="6" y="523"/>
                  </a:lnTo>
                  <a:lnTo>
                    <a:pt x="8" y="523"/>
                  </a:lnTo>
                  <a:lnTo>
                    <a:pt x="6" y="523"/>
                  </a:lnTo>
                  <a:lnTo>
                    <a:pt x="6" y="521"/>
                  </a:lnTo>
                  <a:lnTo>
                    <a:pt x="8" y="521"/>
                  </a:lnTo>
                  <a:lnTo>
                    <a:pt x="6" y="521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6" y="519"/>
                  </a:lnTo>
                  <a:lnTo>
                    <a:pt x="4" y="519"/>
                  </a:lnTo>
                  <a:lnTo>
                    <a:pt x="6" y="519"/>
                  </a:lnTo>
                  <a:lnTo>
                    <a:pt x="6" y="517"/>
                  </a:lnTo>
                  <a:lnTo>
                    <a:pt x="4" y="517"/>
                  </a:lnTo>
                  <a:lnTo>
                    <a:pt x="6" y="517"/>
                  </a:lnTo>
                  <a:lnTo>
                    <a:pt x="4" y="517"/>
                  </a:lnTo>
                  <a:lnTo>
                    <a:pt x="4" y="515"/>
                  </a:lnTo>
                  <a:lnTo>
                    <a:pt x="6" y="515"/>
                  </a:lnTo>
                  <a:lnTo>
                    <a:pt x="6" y="517"/>
                  </a:lnTo>
                  <a:lnTo>
                    <a:pt x="6" y="515"/>
                  </a:lnTo>
                  <a:lnTo>
                    <a:pt x="4" y="515"/>
                  </a:lnTo>
                  <a:lnTo>
                    <a:pt x="4" y="513"/>
                  </a:lnTo>
                  <a:lnTo>
                    <a:pt x="6" y="513"/>
                  </a:lnTo>
                  <a:lnTo>
                    <a:pt x="6" y="511"/>
                  </a:lnTo>
                  <a:lnTo>
                    <a:pt x="4" y="511"/>
                  </a:lnTo>
                  <a:lnTo>
                    <a:pt x="4" y="513"/>
                  </a:lnTo>
                  <a:lnTo>
                    <a:pt x="4" y="511"/>
                  </a:lnTo>
                  <a:lnTo>
                    <a:pt x="4" y="509"/>
                  </a:lnTo>
                  <a:lnTo>
                    <a:pt x="4" y="511"/>
                  </a:lnTo>
                  <a:lnTo>
                    <a:pt x="4" y="509"/>
                  </a:lnTo>
                  <a:lnTo>
                    <a:pt x="6" y="509"/>
                  </a:lnTo>
                  <a:lnTo>
                    <a:pt x="4" y="509"/>
                  </a:lnTo>
                  <a:lnTo>
                    <a:pt x="4" y="507"/>
                  </a:lnTo>
                  <a:lnTo>
                    <a:pt x="4" y="505"/>
                  </a:lnTo>
                  <a:lnTo>
                    <a:pt x="6" y="505"/>
                  </a:lnTo>
                  <a:lnTo>
                    <a:pt x="6" y="507"/>
                  </a:lnTo>
                  <a:lnTo>
                    <a:pt x="6" y="505"/>
                  </a:lnTo>
                  <a:lnTo>
                    <a:pt x="4" y="505"/>
                  </a:lnTo>
                  <a:lnTo>
                    <a:pt x="4" y="503"/>
                  </a:lnTo>
                  <a:lnTo>
                    <a:pt x="2" y="503"/>
                  </a:lnTo>
                  <a:lnTo>
                    <a:pt x="2" y="501"/>
                  </a:lnTo>
                  <a:lnTo>
                    <a:pt x="4" y="501"/>
                  </a:lnTo>
                  <a:lnTo>
                    <a:pt x="2" y="501"/>
                  </a:lnTo>
                  <a:lnTo>
                    <a:pt x="2" y="500"/>
                  </a:lnTo>
                  <a:lnTo>
                    <a:pt x="2" y="498"/>
                  </a:lnTo>
                  <a:lnTo>
                    <a:pt x="2" y="500"/>
                  </a:lnTo>
                  <a:lnTo>
                    <a:pt x="2" y="498"/>
                  </a:lnTo>
                  <a:lnTo>
                    <a:pt x="4" y="498"/>
                  </a:lnTo>
                  <a:lnTo>
                    <a:pt x="6" y="498"/>
                  </a:lnTo>
                  <a:lnTo>
                    <a:pt x="6" y="500"/>
                  </a:lnTo>
                  <a:lnTo>
                    <a:pt x="6" y="501"/>
                  </a:lnTo>
                  <a:lnTo>
                    <a:pt x="6" y="500"/>
                  </a:lnTo>
                  <a:lnTo>
                    <a:pt x="6" y="498"/>
                  </a:lnTo>
                  <a:lnTo>
                    <a:pt x="8" y="498"/>
                  </a:lnTo>
                  <a:lnTo>
                    <a:pt x="8" y="500"/>
                  </a:lnTo>
                  <a:lnTo>
                    <a:pt x="8" y="501"/>
                  </a:lnTo>
                  <a:lnTo>
                    <a:pt x="8" y="503"/>
                  </a:lnTo>
                  <a:lnTo>
                    <a:pt x="8" y="501"/>
                  </a:lnTo>
                  <a:lnTo>
                    <a:pt x="8" y="500"/>
                  </a:lnTo>
                  <a:lnTo>
                    <a:pt x="8" y="498"/>
                  </a:lnTo>
                  <a:lnTo>
                    <a:pt x="10" y="498"/>
                  </a:lnTo>
                  <a:lnTo>
                    <a:pt x="8" y="498"/>
                  </a:lnTo>
                  <a:lnTo>
                    <a:pt x="8" y="496"/>
                  </a:lnTo>
                  <a:lnTo>
                    <a:pt x="8" y="494"/>
                  </a:lnTo>
                  <a:lnTo>
                    <a:pt x="8" y="492"/>
                  </a:lnTo>
                  <a:lnTo>
                    <a:pt x="8" y="494"/>
                  </a:lnTo>
                  <a:lnTo>
                    <a:pt x="8" y="496"/>
                  </a:lnTo>
                  <a:lnTo>
                    <a:pt x="6" y="496"/>
                  </a:lnTo>
                  <a:lnTo>
                    <a:pt x="4" y="496"/>
                  </a:lnTo>
                  <a:lnTo>
                    <a:pt x="4" y="498"/>
                  </a:lnTo>
                  <a:lnTo>
                    <a:pt x="2" y="498"/>
                  </a:lnTo>
                  <a:lnTo>
                    <a:pt x="2" y="496"/>
                  </a:lnTo>
                  <a:lnTo>
                    <a:pt x="2" y="498"/>
                  </a:lnTo>
                  <a:lnTo>
                    <a:pt x="2" y="496"/>
                  </a:lnTo>
                  <a:lnTo>
                    <a:pt x="2" y="498"/>
                  </a:lnTo>
                  <a:lnTo>
                    <a:pt x="2" y="496"/>
                  </a:lnTo>
                  <a:lnTo>
                    <a:pt x="2" y="494"/>
                  </a:lnTo>
                  <a:lnTo>
                    <a:pt x="2" y="492"/>
                  </a:lnTo>
                  <a:lnTo>
                    <a:pt x="0" y="492"/>
                  </a:lnTo>
                  <a:lnTo>
                    <a:pt x="2" y="492"/>
                  </a:lnTo>
                  <a:lnTo>
                    <a:pt x="0" y="492"/>
                  </a:lnTo>
                  <a:lnTo>
                    <a:pt x="2" y="492"/>
                  </a:lnTo>
                  <a:lnTo>
                    <a:pt x="2" y="490"/>
                  </a:lnTo>
                  <a:lnTo>
                    <a:pt x="2" y="488"/>
                  </a:lnTo>
                  <a:lnTo>
                    <a:pt x="4" y="488"/>
                  </a:lnTo>
                  <a:lnTo>
                    <a:pt x="4" y="490"/>
                  </a:lnTo>
                  <a:lnTo>
                    <a:pt x="4" y="492"/>
                  </a:lnTo>
                  <a:lnTo>
                    <a:pt x="4" y="490"/>
                  </a:lnTo>
                  <a:lnTo>
                    <a:pt x="4" y="492"/>
                  </a:lnTo>
                  <a:lnTo>
                    <a:pt x="6" y="492"/>
                  </a:lnTo>
                  <a:lnTo>
                    <a:pt x="6" y="490"/>
                  </a:lnTo>
                  <a:lnTo>
                    <a:pt x="4" y="490"/>
                  </a:lnTo>
                  <a:lnTo>
                    <a:pt x="4" y="488"/>
                  </a:lnTo>
                  <a:lnTo>
                    <a:pt x="6" y="488"/>
                  </a:lnTo>
                  <a:lnTo>
                    <a:pt x="4" y="488"/>
                  </a:lnTo>
                  <a:lnTo>
                    <a:pt x="2" y="488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2" y="486"/>
                  </a:lnTo>
                  <a:lnTo>
                    <a:pt x="2" y="484"/>
                  </a:lnTo>
                  <a:lnTo>
                    <a:pt x="4" y="484"/>
                  </a:lnTo>
                  <a:lnTo>
                    <a:pt x="4" y="486"/>
                  </a:lnTo>
                  <a:lnTo>
                    <a:pt x="4" y="484"/>
                  </a:lnTo>
                  <a:lnTo>
                    <a:pt x="2" y="484"/>
                  </a:lnTo>
                  <a:lnTo>
                    <a:pt x="2" y="482"/>
                  </a:lnTo>
                  <a:lnTo>
                    <a:pt x="4" y="482"/>
                  </a:lnTo>
                  <a:lnTo>
                    <a:pt x="6" y="482"/>
                  </a:lnTo>
                  <a:lnTo>
                    <a:pt x="6" y="484"/>
                  </a:lnTo>
                  <a:lnTo>
                    <a:pt x="8" y="484"/>
                  </a:lnTo>
                  <a:lnTo>
                    <a:pt x="6" y="484"/>
                  </a:lnTo>
                  <a:lnTo>
                    <a:pt x="8" y="484"/>
                  </a:lnTo>
                  <a:lnTo>
                    <a:pt x="6" y="484"/>
                  </a:lnTo>
                  <a:lnTo>
                    <a:pt x="8" y="484"/>
                  </a:lnTo>
                  <a:lnTo>
                    <a:pt x="8" y="486"/>
                  </a:lnTo>
                  <a:lnTo>
                    <a:pt x="8" y="484"/>
                  </a:lnTo>
                  <a:lnTo>
                    <a:pt x="8" y="486"/>
                  </a:lnTo>
                  <a:lnTo>
                    <a:pt x="10" y="486"/>
                  </a:lnTo>
                  <a:lnTo>
                    <a:pt x="10" y="488"/>
                  </a:lnTo>
                  <a:lnTo>
                    <a:pt x="10" y="486"/>
                  </a:lnTo>
                  <a:lnTo>
                    <a:pt x="10" y="484"/>
                  </a:lnTo>
                  <a:lnTo>
                    <a:pt x="8" y="484"/>
                  </a:lnTo>
                  <a:lnTo>
                    <a:pt x="10" y="484"/>
                  </a:lnTo>
                  <a:lnTo>
                    <a:pt x="10" y="486"/>
                  </a:lnTo>
                  <a:lnTo>
                    <a:pt x="12" y="486"/>
                  </a:lnTo>
                  <a:lnTo>
                    <a:pt x="10" y="486"/>
                  </a:lnTo>
                  <a:lnTo>
                    <a:pt x="10" y="484"/>
                  </a:lnTo>
                  <a:lnTo>
                    <a:pt x="12" y="484"/>
                  </a:lnTo>
                  <a:lnTo>
                    <a:pt x="12" y="486"/>
                  </a:lnTo>
                  <a:lnTo>
                    <a:pt x="12" y="484"/>
                  </a:lnTo>
                  <a:lnTo>
                    <a:pt x="10" y="484"/>
                  </a:lnTo>
                  <a:lnTo>
                    <a:pt x="10" y="482"/>
                  </a:lnTo>
                  <a:lnTo>
                    <a:pt x="10" y="480"/>
                  </a:lnTo>
                  <a:lnTo>
                    <a:pt x="8" y="480"/>
                  </a:lnTo>
                  <a:lnTo>
                    <a:pt x="8" y="478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6" y="478"/>
                  </a:lnTo>
                  <a:lnTo>
                    <a:pt x="6" y="477"/>
                  </a:lnTo>
                  <a:lnTo>
                    <a:pt x="6" y="478"/>
                  </a:lnTo>
                  <a:lnTo>
                    <a:pt x="6" y="477"/>
                  </a:lnTo>
                  <a:lnTo>
                    <a:pt x="6" y="478"/>
                  </a:lnTo>
                  <a:lnTo>
                    <a:pt x="8" y="478"/>
                  </a:lnTo>
                  <a:lnTo>
                    <a:pt x="10" y="478"/>
                  </a:lnTo>
                  <a:lnTo>
                    <a:pt x="10" y="477"/>
                  </a:lnTo>
                  <a:lnTo>
                    <a:pt x="10" y="478"/>
                  </a:lnTo>
                  <a:lnTo>
                    <a:pt x="8" y="478"/>
                  </a:lnTo>
                  <a:lnTo>
                    <a:pt x="8" y="477"/>
                  </a:lnTo>
                  <a:lnTo>
                    <a:pt x="6" y="477"/>
                  </a:lnTo>
                  <a:lnTo>
                    <a:pt x="8" y="477"/>
                  </a:lnTo>
                  <a:lnTo>
                    <a:pt x="6" y="477"/>
                  </a:lnTo>
                  <a:lnTo>
                    <a:pt x="4" y="477"/>
                  </a:lnTo>
                  <a:lnTo>
                    <a:pt x="4" y="475"/>
                  </a:lnTo>
                  <a:lnTo>
                    <a:pt x="2" y="475"/>
                  </a:lnTo>
                  <a:lnTo>
                    <a:pt x="2" y="473"/>
                  </a:lnTo>
                  <a:lnTo>
                    <a:pt x="4" y="473"/>
                  </a:lnTo>
                  <a:lnTo>
                    <a:pt x="2" y="473"/>
                  </a:lnTo>
                  <a:lnTo>
                    <a:pt x="4" y="473"/>
                  </a:lnTo>
                  <a:lnTo>
                    <a:pt x="2" y="473"/>
                  </a:lnTo>
                  <a:lnTo>
                    <a:pt x="2" y="471"/>
                  </a:lnTo>
                  <a:lnTo>
                    <a:pt x="2" y="469"/>
                  </a:lnTo>
                  <a:lnTo>
                    <a:pt x="2" y="471"/>
                  </a:lnTo>
                  <a:lnTo>
                    <a:pt x="2" y="469"/>
                  </a:lnTo>
                  <a:close/>
                  <a:moveTo>
                    <a:pt x="116" y="534"/>
                  </a:moveTo>
                  <a:lnTo>
                    <a:pt x="118" y="534"/>
                  </a:lnTo>
                  <a:lnTo>
                    <a:pt x="118" y="536"/>
                  </a:lnTo>
                  <a:lnTo>
                    <a:pt x="120" y="536"/>
                  </a:lnTo>
                  <a:lnTo>
                    <a:pt x="120" y="538"/>
                  </a:lnTo>
                  <a:lnTo>
                    <a:pt x="120" y="536"/>
                  </a:lnTo>
                  <a:lnTo>
                    <a:pt x="120" y="538"/>
                  </a:lnTo>
                  <a:lnTo>
                    <a:pt x="120" y="536"/>
                  </a:lnTo>
                  <a:lnTo>
                    <a:pt x="120" y="538"/>
                  </a:lnTo>
                  <a:lnTo>
                    <a:pt x="121" y="538"/>
                  </a:lnTo>
                  <a:lnTo>
                    <a:pt x="121" y="540"/>
                  </a:lnTo>
                  <a:lnTo>
                    <a:pt x="121" y="542"/>
                  </a:lnTo>
                  <a:lnTo>
                    <a:pt x="121" y="544"/>
                  </a:lnTo>
                  <a:lnTo>
                    <a:pt x="123" y="544"/>
                  </a:lnTo>
                  <a:lnTo>
                    <a:pt x="123" y="546"/>
                  </a:lnTo>
                  <a:lnTo>
                    <a:pt x="123" y="548"/>
                  </a:lnTo>
                  <a:lnTo>
                    <a:pt x="123" y="549"/>
                  </a:lnTo>
                  <a:lnTo>
                    <a:pt x="125" y="549"/>
                  </a:lnTo>
                  <a:lnTo>
                    <a:pt x="125" y="551"/>
                  </a:lnTo>
                  <a:lnTo>
                    <a:pt x="125" y="553"/>
                  </a:lnTo>
                  <a:lnTo>
                    <a:pt x="125" y="555"/>
                  </a:lnTo>
                  <a:lnTo>
                    <a:pt x="125" y="557"/>
                  </a:lnTo>
                  <a:lnTo>
                    <a:pt x="123" y="557"/>
                  </a:lnTo>
                  <a:lnTo>
                    <a:pt x="123" y="559"/>
                  </a:lnTo>
                  <a:lnTo>
                    <a:pt x="123" y="561"/>
                  </a:lnTo>
                  <a:lnTo>
                    <a:pt x="121" y="561"/>
                  </a:lnTo>
                  <a:lnTo>
                    <a:pt x="121" y="563"/>
                  </a:lnTo>
                  <a:lnTo>
                    <a:pt x="121" y="565"/>
                  </a:lnTo>
                  <a:lnTo>
                    <a:pt x="120" y="565"/>
                  </a:lnTo>
                  <a:lnTo>
                    <a:pt x="120" y="567"/>
                  </a:lnTo>
                  <a:lnTo>
                    <a:pt x="118" y="567"/>
                  </a:lnTo>
                  <a:lnTo>
                    <a:pt x="118" y="569"/>
                  </a:lnTo>
                  <a:lnTo>
                    <a:pt x="116" y="571"/>
                  </a:lnTo>
                  <a:lnTo>
                    <a:pt x="116" y="573"/>
                  </a:lnTo>
                  <a:lnTo>
                    <a:pt x="114" y="573"/>
                  </a:lnTo>
                  <a:lnTo>
                    <a:pt x="114" y="574"/>
                  </a:lnTo>
                  <a:lnTo>
                    <a:pt x="112" y="574"/>
                  </a:lnTo>
                  <a:lnTo>
                    <a:pt x="112" y="573"/>
                  </a:lnTo>
                  <a:lnTo>
                    <a:pt x="114" y="573"/>
                  </a:lnTo>
                  <a:lnTo>
                    <a:pt x="112" y="573"/>
                  </a:lnTo>
                  <a:lnTo>
                    <a:pt x="112" y="574"/>
                  </a:lnTo>
                  <a:lnTo>
                    <a:pt x="112" y="576"/>
                  </a:lnTo>
                  <a:lnTo>
                    <a:pt x="110" y="576"/>
                  </a:lnTo>
                  <a:lnTo>
                    <a:pt x="108" y="576"/>
                  </a:lnTo>
                  <a:lnTo>
                    <a:pt x="108" y="578"/>
                  </a:lnTo>
                  <a:lnTo>
                    <a:pt x="106" y="578"/>
                  </a:lnTo>
                  <a:lnTo>
                    <a:pt x="106" y="576"/>
                  </a:lnTo>
                  <a:lnTo>
                    <a:pt x="106" y="578"/>
                  </a:lnTo>
                  <a:lnTo>
                    <a:pt x="108" y="578"/>
                  </a:lnTo>
                  <a:lnTo>
                    <a:pt x="108" y="576"/>
                  </a:lnTo>
                  <a:lnTo>
                    <a:pt x="110" y="576"/>
                  </a:lnTo>
                  <a:lnTo>
                    <a:pt x="110" y="578"/>
                  </a:lnTo>
                  <a:lnTo>
                    <a:pt x="108" y="578"/>
                  </a:lnTo>
                  <a:lnTo>
                    <a:pt x="110" y="578"/>
                  </a:lnTo>
                  <a:lnTo>
                    <a:pt x="108" y="578"/>
                  </a:lnTo>
                  <a:lnTo>
                    <a:pt x="110" y="578"/>
                  </a:lnTo>
                  <a:lnTo>
                    <a:pt x="108" y="578"/>
                  </a:lnTo>
                  <a:lnTo>
                    <a:pt x="108" y="580"/>
                  </a:lnTo>
                  <a:lnTo>
                    <a:pt x="106" y="580"/>
                  </a:lnTo>
                  <a:lnTo>
                    <a:pt x="106" y="578"/>
                  </a:lnTo>
                  <a:lnTo>
                    <a:pt x="104" y="578"/>
                  </a:lnTo>
                  <a:lnTo>
                    <a:pt x="104" y="576"/>
                  </a:lnTo>
                  <a:lnTo>
                    <a:pt x="104" y="578"/>
                  </a:lnTo>
                  <a:lnTo>
                    <a:pt x="104" y="576"/>
                  </a:lnTo>
                  <a:lnTo>
                    <a:pt x="102" y="576"/>
                  </a:lnTo>
                  <a:lnTo>
                    <a:pt x="104" y="576"/>
                  </a:lnTo>
                  <a:lnTo>
                    <a:pt x="104" y="574"/>
                  </a:lnTo>
                  <a:lnTo>
                    <a:pt x="106" y="574"/>
                  </a:lnTo>
                  <a:lnTo>
                    <a:pt x="106" y="573"/>
                  </a:lnTo>
                  <a:lnTo>
                    <a:pt x="106" y="571"/>
                  </a:lnTo>
                  <a:lnTo>
                    <a:pt x="106" y="569"/>
                  </a:lnTo>
                  <a:lnTo>
                    <a:pt x="108" y="569"/>
                  </a:lnTo>
                  <a:lnTo>
                    <a:pt x="108" y="571"/>
                  </a:lnTo>
                  <a:lnTo>
                    <a:pt x="108" y="569"/>
                  </a:lnTo>
                  <a:lnTo>
                    <a:pt x="108" y="567"/>
                  </a:lnTo>
                  <a:lnTo>
                    <a:pt x="110" y="567"/>
                  </a:lnTo>
                  <a:lnTo>
                    <a:pt x="110" y="569"/>
                  </a:lnTo>
                  <a:lnTo>
                    <a:pt x="110" y="567"/>
                  </a:lnTo>
                  <a:lnTo>
                    <a:pt x="110" y="565"/>
                  </a:lnTo>
                  <a:lnTo>
                    <a:pt x="112" y="565"/>
                  </a:lnTo>
                  <a:lnTo>
                    <a:pt x="114" y="565"/>
                  </a:lnTo>
                  <a:lnTo>
                    <a:pt x="114" y="563"/>
                  </a:lnTo>
                  <a:lnTo>
                    <a:pt x="116" y="563"/>
                  </a:lnTo>
                  <a:lnTo>
                    <a:pt x="116" y="565"/>
                  </a:lnTo>
                  <a:lnTo>
                    <a:pt x="116" y="563"/>
                  </a:lnTo>
                  <a:lnTo>
                    <a:pt x="118" y="563"/>
                  </a:lnTo>
                  <a:lnTo>
                    <a:pt x="118" y="561"/>
                  </a:lnTo>
                  <a:lnTo>
                    <a:pt x="118" y="559"/>
                  </a:lnTo>
                  <a:lnTo>
                    <a:pt x="118" y="561"/>
                  </a:lnTo>
                  <a:lnTo>
                    <a:pt x="116" y="561"/>
                  </a:lnTo>
                  <a:lnTo>
                    <a:pt x="116" y="563"/>
                  </a:lnTo>
                  <a:lnTo>
                    <a:pt x="114" y="563"/>
                  </a:lnTo>
                  <a:lnTo>
                    <a:pt x="114" y="561"/>
                  </a:lnTo>
                  <a:lnTo>
                    <a:pt x="114" y="563"/>
                  </a:lnTo>
                  <a:lnTo>
                    <a:pt x="112" y="563"/>
                  </a:lnTo>
                  <a:lnTo>
                    <a:pt x="112" y="565"/>
                  </a:lnTo>
                  <a:lnTo>
                    <a:pt x="110" y="565"/>
                  </a:lnTo>
                  <a:lnTo>
                    <a:pt x="110" y="563"/>
                  </a:lnTo>
                  <a:lnTo>
                    <a:pt x="110" y="565"/>
                  </a:lnTo>
                  <a:lnTo>
                    <a:pt x="110" y="567"/>
                  </a:lnTo>
                  <a:lnTo>
                    <a:pt x="110" y="565"/>
                  </a:lnTo>
                  <a:lnTo>
                    <a:pt x="110" y="567"/>
                  </a:lnTo>
                  <a:lnTo>
                    <a:pt x="108" y="567"/>
                  </a:lnTo>
                  <a:lnTo>
                    <a:pt x="110" y="567"/>
                  </a:lnTo>
                  <a:lnTo>
                    <a:pt x="108" y="567"/>
                  </a:lnTo>
                  <a:lnTo>
                    <a:pt x="108" y="569"/>
                  </a:lnTo>
                  <a:lnTo>
                    <a:pt x="106" y="569"/>
                  </a:lnTo>
                  <a:lnTo>
                    <a:pt x="106" y="571"/>
                  </a:lnTo>
                  <a:lnTo>
                    <a:pt x="106" y="573"/>
                  </a:lnTo>
                  <a:lnTo>
                    <a:pt x="104" y="573"/>
                  </a:lnTo>
                  <a:lnTo>
                    <a:pt x="104" y="571"/>
                  </a:lnTo>
                  <a:lnTo>
                    <a:pt x="104" y="573"/>
                  </a:lnTo>
                  <a:lnTo>
                    <a:pt x="102" y="573"/>
                  </a:lnTo>
                  <a:lnTo>
                    <a:pt x="102" y="571"/>
                  </a:lnTo>
                  <a:lnTo>
                    <a:pt x="102" y="573"/>
                  </a:lnTo>
                  <a:lnTo>
                    <a:pt x="102" y="571"/>
                  </a:lnTo>
                  <a:lnTo>
                    <a:pt x="102" y="573"/>
                  </a:lnTo>
                  <a:lnTo>
                    <a:pt x="102" y="571"/>
                  </a:lnTo>
                  <a:lnTo>
                    <a:pt x="100" y="571"/>
                  </a:lnTo>
                  <a:lnTo>
                    <a:pt x="102" y="571"/>
                  </a:lnTo>
                  <a:lnTo>
                    <a:pt x="102" y="573"/>
                  </a:lnTo>
                  <a:lnTo>
                    <a:pt x="100" y="573"/>
                  </a:lnTo>
                  <a:lnTo>
                    <a:pt x="102" y="573"/>
                  </a:lnTo>
                  <a:lnTo>
                    <a:pt x="100" y="573"/>
                  </a:lnTo>
                  <a:lnTo>
                    <a:pt x="100" y="571"/>
                  </a:lnTo>
                  <a:lnTo>
                    <a:pt x="100" y="573"/>
                  </a:lnTo>
                  <a:lnTo>
                    <a:pt x="100" y="571"/>
                  </a:lnTo>
                  <a:lnTo>
                    <a:pt x="100" y="573"/>
                  </a:lnTo>
                  <a:lnTo>
                    <a:pt x="100" y="571"/>
                  </a:lnTo>
                  <a:lnTo>
                    <a:pt x="98" y="571"/>
                  </a:lnTo>
                  <a:lnTo>
                    <a:pt x="98" y="569"/>
                  </a:lnTo>
                  <a:lnTo>
                    <a:pt x="98" y="567"/>
                  </a:lnTo>
                  <a:lnTo>
                    <a:pt x="98" y="565"/>
                  </a:lnTo>
                  <a:lnTo>
                    <a:pt x="98" y="567"/>
                  </a:lnTo>
                  <a:lnTo>
                    <a:pt x="98" y="565"/>
                  </a:lnTo>
                  <a:lnTo>
                    <a:pt x="98" y="567"/>
                  </a:lnTo>
                  <a:lnTo>
                    <a:pt x="98" y="565"/>
                  </a:lnTo>
                  <a:lnTo>
                    <a:pt x="98" y="567"/>
                  </a:lnTo>
                  <a:lnTo>
                    <a:pt x="98" y="565"/>
                  </a:lnTo>
                  <a:lnTo>
                    <a:pt x="98" y="567"/>
                  </a:lnTo>
                  <a:lnTo>
                    <a:pt x="100" y="567"/>
                  </a:lnTo>
                  <a:lnTo>
                    <a:pt x="100" y="565"/>
                  </a:lnTo>
                  <a:lnTo>
                    <a:pt x="100" y="567"/>
                  </a:lnTo>
                  <a:lnTo>
                    <a:pt x="100" y="565"/>
                  </a:lnTo>
                  <a:lnTo>
                    <a:pt x="100" y="567"/>
                  </a:lnTo>
                  <a:lnTo>
                    <a:pt x="100" y="565"/>
                  </a:lnTo>
                  <a:lnTo>
                    <a:pt x="98" y="565"/>
                  </a:lnTo>
                  <a:lnTo>
                    <a:pt x="100" y="565"/>
                  </a:lnTo>
                  <a:lnTo>
                    <a:pt x="98" y="565"/>
                  </a:lnTo>
                  <a:lnTo>
                    <a:pt x="98" y="567"/>
                  </a:lnTo>
                  <a:lnTo>
                    <a:pt x="98" y="565"/>
                  </a:lnTo>
                  <a:lnTo>
                    <a:pt x="98" y="567"/>
                  </a:lnTo>
                  <a:lnTo>
                    <a:pt x="98" y="565"/>
                  </a:lnTo>
                  <a:lnTo>
                    <a:pt x="98" y="563"/>
                  </a:lnTo>
                  <a:lnTo>
                    <a:pt x="96" y="563"/>
                  </a:lnTo>
                  <a:lnTo>
                    <a:pt x="98" y="563"/>
                  </a:lnTo>
                  <a:lnTo>
                    <a:pt x="100" y="563"/>
                  </a:lnTo>
                  <a:lnTo>
                    <a:pt x="98" y="563"/>
                  </a:lnTo>
                  <a:lnTo>
                    <a:pt x="98" y="561"/>
                  </a:lnTo>
                  <a:lnTo>
                    <a:pt x="98" y="559"/>
                  </a:lnTo>
                  <a:lnTo>
                    <a:pt x="98" y="557"/>
                  </a:lnTo>
                  <a:lnTo>
                    <a:pt x="98" y="555"/>
                  </a:lnTo>
                  <a:lnTo>
                    <a:pt x="100" y="555"/>
                  </a:lnTo>
                  <a:lnTo>
                    <a:pt x="102" y="555"/>
                  </a:lnTo>
                  <a:lnTo>
                    <a:pt x="102" y="557"/>
                  </a:lnTo>
                  <a:lnTo>
                    <a:pt x="102" y="559"/>
                  </a:lnTo>
                  <a:lnTo>
                    <a:pt x="102" y="557"/>
                  </a:lnTo>
                  <a:lnTo>
                    <a:pt x="102" y="555"/>
                  </a:lnTo>
                  <a:lnTo>
                    <a:pt x="104" y="555"/>
                  </a:lnTo>
                  <a:lnTo>
                    <a:pt x="106" y="555"/>
                  </a:lnTo>
                  <a:lnTo>
                    <a:pt x="108" y="555"/>
                  </a:lnTo>
                  <a:lnTo>
                    <a:pt x="106" y="555"/>
                  </a:lnTo>
                  <a:lnTo>
                    <a:pt x="106" y="553"/>
                  </a:lnTo>
                  <a:lnTo>
                    <a:pt x="108" y="553"/>
                  </a:lnTo>
                  <a:lnTo>
                    <a:pt x="110" y="553"/>
                  </a:lnTo>
                  <a:lnTo>
                    <a:pt x="108" y="553"/>
                  </a:lnTo>
                  <a:lnTo>
                    <a:pt x="110" y="553"/>
                  </a:lnTo>
                  <a:lnTo>
                    <a:pt x="110" y="551"/>
                  </a:lnTo>
                  <a:lnTo>
                    <a:pt x="112" y="551"/>
                  </a:lnTo>
                  <a:lnTo>
                    <a:pt x="110" y="551"/>
                  </a:lnTo>
                  <a:lnTo>
                    <a:pt x="108" y="551"/>
                  </a:lnTo>
                  <a:lnTo>
                    <a:pt x="108" y="553"/>
                  </a:lnTo>
                  <a:lnTo>
                    <a:pt x="108" y="551"/>
                  </a:lnTo>
                  <a:lnTo>
                    <a:pt x="108" y="553"/>
                  </a:lnTo>
                  <a:lnTo>
                    <a:pt x="106" y="553"/>
                  </a:lnTo>
                  <a:lnTo>
                    <a:pt x="104" y="553"/>
                  </a:lnTo>
                  <a:lnTo>
                    <a:pt x="104" y="555"/>
                  </a:lnTo>
                  <a:lnTo>
                    <a:pt x="102" y="555"/>
                  </a:lnTo>
                  <a:lnTo>
                    <a:pt x="102" y="553"/>
                  </a:lnTo>
                  <a:lnTo>
                    <a:pt x="100" y="553"/>
                  </a:lnTo>
                  <a:lnTo>
                    <a:pt x="102" y="553"/>
                  </a:lnTo>
                  <a:lnTo>
                    <a:pt x="102" y="551"/>
                  </a:lnTo>
                  <a:lnTo>
                    <a:pt x="102" y="549"/>
                  </a:lnTo>
                  <a:lnTo>
                    <a:pt x="104" y="549"/>
                  </a:lnTo>
                  <a:lnTo>
                    <a:pt x="102" y="549"/>
                  </a:lnTo>
                  <a:lnTo>
                    <a:pt x="102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0" y="551"/>
                  </a:lnTo>
                  <a:lnTo>
                    <a:pt x="102" y="551"/>
                  </a:lnTo>
                  <a:lnTo>
                    <a:pt x="100" y="551"/>
                  </a:lnTo>
                  <a:lnTo>
                    <a:pt x="100" y="549"/>
                  </a:lnTo>
                  <a:lnTo>
                    <a:pt x="100" y="548"/>
                  </a:lnTo>
                  <a:lnTo>
                    <a:pt x="102" y="548"/>
                  </a:lnTo>
                  <a:lnTo>
                    <a:pt x="102" y="549"/>
                  </a:lnTo>
                  <a:lnTo>
                    <a:pt x="100" y="549"/>
                  </a:lnTo>
                  <a:lnTo>
                    <a:pt x="102" y="549"/>
                  </a:lnTo>
                  <a:lnTo>
                    <a:pt x="102" y="548"/>
                  </a:lnTo>
                  <a:lnTo>
                    <a:pt x="102" y="546"/>
                  </a:lnTo>
                  <a:lnTo>
                    <a:pt x="104" y="546"/>
                  </a:lnTo>
                  <a:lnTo>
                    <a:pt x="106" y="546"/>
                  </a:lnTo>
                  <a:lnTo>
                    <a:pt x="104" y="546"/>
                  </a:lnTo>
                  <a:lnTo>
                    <a:pt x="104" y="544"/>
                  </a:lnTo>
                  <a:lnTo>
                    <a:pt x="106" y="544"/>
                  </a:lnTo>
                  <a:lnTo>
                    <a:pt x="104" y="544"/>
                  </a:lnTo>
                  <a:lnTo>
                    <a:pt x="106" y="544"/>
                  </a:lnTo>
                  <a:lnTo>
                    <a:pt x="108" y="544"/>
                  </a:lnTo>
                  <a:lnTo>
                    <a:pt x="108" y="546"/>
                  </a:lnTo>
                  <a:lnTo>
                    <a:pt x="106" y="546"/>
                  </a:lnTo>
                  <a:lnTo>
                    <a:pt x="108" y="546"/>
                  </a:lnTo>
                  <a:lnTo>
                    <a:pt x="108" y="544"/>
                  </a:lnTo>
                  <a:lnTo>
                    <a:pt x="108" y="546"/>
                  </a:lnTo>
                  <a:lnTo>
                    <a:pt x="108" y="544"/>
                  </a:lnTo>
                  <a:lnTo>
                    <a:pt x="110" y="544"/>
                  </a:lnTo>
                  <a:lnTo>
                    <a:pt x="110" y="542"/>
                  </a:lnTo>
                  <a:lnTo>
                    <a:pt x="112" y="542"/>
                  </a:lnTo>
                  <a:lnTo>
                    <a:pt x="112" y="540"/>
                  </a:lnTo>
                  <a:lnTo>
                    <a:pt x="114" y="540"/>
                  </a:lnTo>
                  <a:lnTo>
                    <a:pt x="114" y="538"/>
                  </a:lnTo>
                  <a:lnTo>
                    <a:pt x="114" y="540"/>
                  </a:lnTo>
                  <a:lnTo>
                    <a:pt x="114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4" y="544"/>
                  </a:lnTo>
                  <a:lnTo>
                    <a:pt x="114" y="542"/>
                  </a:lnTo>
                  <a:lnTo>
                    <a:pt x="116" y="542"/>
                  </a:lnTo>
                  <a:lnTo>
                    <a:pt x="114" y="542"/>
                  </a:lnTo>
                  <a:lnTo>
                    <a:pt x="116" y="542"/>
                  </a:lnTo>
                  <a:lnTo>
                    <a:pt x="116" y="544"/>
                  </a:lnTo>
                  <a:lnTo>
                    <a:pt x="118" y="544"/>
                  </a:lnTo>
                  <a:lnTo>
                    <a:pt x="118" y="546"/>
                  </a:lnTo>
                  <a:lnTo>
                    <a:pt x="118" y="544"/>
                  </a:lnTo>
                  <a:lnTo>
                    <a:pt x="116" y="544"/>
                  </a:lnTo>
                  <a:lnTo>
                    <a:pt x="116" y="542"/>
                  </a:lnTo>
                  <a:lnTo>
                    <a:pt x="116" y="540"/>
                  </a:lnTo>
                  <a:lnTo>
                    <a:pt x="114" y="540"/>
                  </a:lnTo>
                  <a:lnTo>
                    <a:pt x="114" y="538"/>
                  </a:lnTo>
                  <a:lnTo>
                    <a:pt x="114" y="536"/>
                  </a:lnTo>
                  <a:lnTo>
                    <a:pt x="116" y="536"/>
                  </a:lnTo>
                  <a:lnTo>
                    <a:pt x="116" y="534"/>
                  </a:lnTo>
                  <a:close/>
                  <a:moveTo>
                    <a:pt x="102" y="478"/>
                  </a:moveTo>
                  <a:lnTo>
                    <a:pt x="102" y="480"/>
                  </a:lnTo>
                  <a:lnTo>
                    <a:pt x="104" y="480"/>
                  </a:lnTo>
                  <a:lnTo>
                    <a:pt x="104" y="482"/>
                  </a:lnTo>
                  <a:lnTo>
                    <a:pt x="104" y="480"/>
                  </a:lnTo>
                  <a:lnTo>
                    <a:pt x="104" y="482"/>
                  </a:lnTo>
                  <a:lnTo>
                    <a:pt x="104" y="484"/>
                  </a:lnTo>
                  <a:lnTo>
                    <a:pt x="104" y="486"/>
                  </a:lnTo>
                  <a:lnTo>
                    <a:pt x="104" y="484"/>
                  </a:lnTo>
                  <a:lnTo>
                    <a:pt x="106" y="484"/>
                  </a:lnTo>
                  <a:lnTo>
                    <a:pt x="106" y="486"/>
                  </a:lnTo>
                  <a:lnTo>
                    <a:pt x="104" y="486"/>
                  </a:lnTo>
                  <a:lnTo>
                    <a:pt x="106" y="486"/>
                  </a:lnTo>
                  <a:lnTo>
                    <a:pt x="106" y="488"/>
                  </a:lnTo>
                  <a:lnTo>
                    <a:pt x="106" y="490"/>
                  </a:lnTo>
                  <a:lnTo>
                    <a:pt x="106" y="492"/>
                  </a:lnTo>
                  <a:lnTo>
                    <a:pt x="106" y="494"/>
                  </a:lnTo>
                  <a:lnTo>
                    <a:pt x="106" y="496"/>
                  </a:lnTo>
                  <a:lnTo>
                    <a:pt x="108" y="496"/>
                  </a:lnTo>
                  <a:lnTo>
                    <a:pt x="108" y="498"/>
                  </a:lnTo>
                  <a:lnTo>
                    <a:pt x="108" y="496"/>
                  </a:lnTo>
                  <a:lnTo>
                    <a:pt x="108" y="498"/>
                  </a:lnTo>
                  <a:lnTo>
                    <a:pt x="108" y="500"/>
                  </a:lnTo>
                  <a:lnTo>
                    <a:pt x="108" y="501"/>
                  </a:lnTo>
                  <a:lnTo>
                    <a:pt x="108" y="503"/>
                  </a:lnTo>
                  <a:lnTo>
                    <a:pt x="108" y="505"/>
                  </a:lnTo>
                  <a:lnTo>
                    <a:pt x="108" y="507"/>
                  </a:lnTo>
                  <a:lnTo>
                    <a:pt x="108" y="509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8" y="515"/>
                  </a:lnTo>
                  <a:lnTo>
                    <a:pt x="108" y="517"/>
                  </a:lnTo>
                  <a:lnTo>
                    <a:pt x="110" y="517"/>
                  </a:lnTo>
                  <a:lnTo>
                    <a:pt x="108" y="517"/>
                  </a:lnTo>
                  <a:lnTo>
                    <a:pt x="110" y="517"/>
                  </a:lnTo>
                  <a:lnTo>
                    <a:pt x="110" y="519"/>
                  </a:lnTo>
                  <a:lnTo>
                    <a:pt x="110" y="521"/>
                  </a:lnTo>
                  <a:lnTo>
                    <a:pt x="108" y="521"/>
                  </a:lnTo>
                  <a:lnTo>
                    <a:pt x="108" y="523"/>
                  </a:lnTo>
                  <a:lnTo>
                    <a:pt x="106" y="523"/>
                  </a:lnTo>
                  <a:lnTo>
                    <a:pt x="108" y="523"/>
                  </a:lnTo>
                  <a:lnTo>
                    <a:pt x="106" y="523"/>
                  </a:lnTo>
                  <a:lnTo>
                    <a:pt x="104" y="523"/>
                  </a:lnTo>
                  <a:lnTo>
                    <a:pt x="104" y="525"/>
                  </a:lnTo>
                  <a:lnTo>
                    <a:pt x="104" y="526"/>
                  </a:lnTo>
                  <a:lnTo>
                    <a:pt x="102" y="526"/>
                  </a:lnTo>
                  <a:lnTo>
                    <a:pt x="102" y="525"/>
                  </a:lnTo>
                  <a:lnTo>
                    <a:pt x="104" y="525"/>
                  </a:lnTo>
                  <a:lnTo>
                    <a:pt x="102" y="525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3"/>
                  </a:lnTo>
                  <a:lnTo>
                    <a:pt x="102" y="525"/>
                  </a:lnTo>
                  <a:lnTo>
                    <a:pt x="102" y="526"/>
                  </a:lnTo>
                  <a:lnTo>
                    <a:pt x="100" y="526"/>
                  </a:lnTo>
                  <a:lnTo>
                    <a:pt x="100" y="528"/>
                  </a:lnTo>
                  <a:lnTo>
                    <a:pt x="102" y="528"/>
                  </a:lnTo>
                  <a:lnTo>
                    <a:pt x="100" y="528"/>
                  </a:lnTo>
                  <a:lnTo>
                    <a:pt x="100" y="530"/>
                  </a:lnTo>
                  <a:lnTo>
                    <a:pt x="100" y="528"/>
                  </a:lnTo>
                  <a:lnTo>
                    <a:pt x="100" y="530"/>
                  </a:lnTo>
                  <a:lnTo>
                    <a:pt x="100" y="528"/>
                  </a:lnTo>
                  <a:lnTo>
                    <a:pt x="98" y="528"/>
                  </a:lnTo>
                  <a:lnTo>
                    <a:pt x="96" y="528"/>
                  </a:lnTo>
                  <a:lnTo>
                    <a:pt x="98" y="528"/>
                  </a:lnTo>
                  <a:lnTo>
                    <a:pt x="96" y="528"/>
                  </a:lnTo>
                  <a:lnTo>
                    <a:pt x="96" y="526"/>
                  </a:lnTo>
                  <a:lnTo>
                    <a:pt x="98" y="526"/>
                  </a:lnTo>
                  <a:lnTo>
                    <a:pt x="96" y="526"/>
                  </a:lnTo>
                  <a:lnTo>
                    <a:pt x="98" y="526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8" y="525"/>
                  </a:lnTo>
                  <a:lnTo>
                    <a:pt x="96" y="525"/>
                  </a:lnTo>
                  <a:lnTo>
                    <a:pt x="96" y="523"/>
                  </a:lnTo>
                  <a:lnTo>
                    <a:pt x="98" y="523"/>
                  </a:lnTo>
                  <a:lnTo>
                    <a:pt x="96" y="523"/>
                  </a:lnTo>
                  <a:lnTo>
                    <a:pt x="98" y="523"/>
                  </a:lnTo>
                  <a:lnTo>
                    <a:pt x="96" y="523"/>
                  </a:lnTo>
                  <a:lnTo>
                    <a:pt x="98" y="523"/>
                  </a:lnTo>
                  <a:lnTo>
                    <a:pt x="96" y="523"/>
                  </a:lnTo>
                  <a:lnTo>
                    <a:pt x="98" y="523"/>
                  </a:lnTo>
                  <a:lnTo>
                    <a:pt x="98" y="521"/>
                  </a:lnTo>
                  <a:lnTo>
                    <a:pt x="98" y="523"/>
                  </a:lnTo>
                  <a:lnTo>
                    <a:pt x="98" y="521"/>
                  </a:lnTo>
                  <a:lnTo>
                    <a:pt x="98" y="523"/>
                  </a:lnTo>
                  <a:lnTo>
                    <a:pt x="100" y="523"/>
                  </a:lnTo>
                  <a:lnTo>
                    <a:pt x="102" y="523"/>
                  </a:lnTo>
                  <a:lnTo>
                    <a:pt x="100" y="523"/>
                  </a:lnTo>
                  <a:lnTo>
                    <a:pt x="100" y="521"/>
                  </a:lnTo>
                  <a:lnTo>
                    <a:pt x="100" y="523"/>
                  </a:lnTo>
                  <a:lnTo>
                    <a:pt x="98" y="523"/>
                  </a:lnTo>
                  <a:lnTo>
                    <a:pt x="98" y="521"/>
                  </a:lnTo>
                  <a:lnTo>
                    <a:pt x="100" y="521"/>
                  </a:lnTo>
                  <a:lnTo>
                    <a:pt x="98" y="521"/>
                  </a:lnTo>
                  <a:lnTo>
                    <a:pt x="98" y="519"/>
                  </a:lnTo>
                  <a:lnTo>
                    <a:pt x="98" y="521"/>
                  </a:lnTo>
                  <a:lnTo>
                    <a:pt x="98" y="519"/>
                  </a:lnTo>
                  <a:lnTo>
                    <a:pt x="98" y="521"/>
                  </a:lnTo>
                  <a:lnTo>
                    <a:pt x="100" y="521"/>
                  </a:lnTo>
                  <a:lnTo>
                    <a:pt x="100" y="519"/>
                  </a:lnTo>
                  <a:lnTo>
                    <a:pt x="100" y="521"/>
                  </a:lnTo>
                  <a:lnTo>
                    <a:pt x="98" y="521"/>
                  </a:lnTo>
                  <a:lnTo>
                    <a:pt x="100" y="521"/>
                  </a:lnTo>
                  <a:lnTo>
                    <a:pt x="100" y="519"/>
                  </a:lnTo>
                  <a:lnTo>
                    <a:pt x="100" y="521"/>
                  </a:lnTo>
                  <a:lnTo>
                    <a:pt x="98" y="521"/>
                  </a:lnTo>
                  <a:lnTo>
                    <a:pt x="98" y="519"/>
                  </a:lnTo>
                  <a:lnTo>
                    <a:pt x="96" y="519"/>
                  </a:lnTo>
                  <a:lnTo>
                    <a:pt x="96" y="517"/>
                  </a:lnTo>
                  <a:lnTo>
                    <a:pt x="96" y="515"/>
                  </a:lnTo>
                  <a:lnTo>
                    <a:pt x="96" y="517"/>
                  </a:lnTo>
                  <a:lnTo>
                    <a:pt x="96" y="515"/>
                  </a:lnTo>
                  <a:lnTo>
                    <a:pt x="98" y="515"/>
                  </a:lnTo>
                  <a:lnTo>
                    <a:pt x="96" y="515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8" y="513"/>
                  </a:lnTo>
                  <a:lnTo>
                    <a:pt x="98" y="515"/>
                  </a:lnTo>
                  <a:lnTo>
                    <a:pt x="98" y="513"/>
                  </a:lnTo>
                  <a:lnTo>
                    <a:pt x="96" y="513"/>
                  </a:lnTo>
                  <a:lnTo>
                    <a:pt x="96" y="515"/>
                  </a:lnTo>
                  <a:lnTo>
                    <a:pt x="96" y="513"/>
                  </a:lnTo>
                  <a:lnTo>
                    <a:pt x="96" y="511"/>
                  </a:lnTo>
                  <a:lnTo>
                    <a:pt x="98" y="511"/>
                  </a:lnTo>
                  <a:lnTo>
                    <a:pt x="96" y="511"/>
                  </a:lnTo>
                  <a:lnTo>
                    <a:pt x="98" y="511"/>
                  </a:lnTo>
                  <a:lnTo>
                    <a:pt x="100" y="511"/>
                  </a:lnTo>
                  <a:lnTo>
                    <a:pt x="98" y="511"/>
                  </a:lnTo>
                  <a:lnTo>
                    <a:pt x="100" y="511"/>
                  </a:lnTo>
                  <a:lnTo>
                    <a:pt x="98" y="511"/>
                  </a:lnTo>
                  <a:lnTo>
                    <a:pt x="96" y="511"/>
                  </a:lnTo>
                  <a:lnTo>
                    <a:pt x="98" y="511"/>
                  </a:lnTo>
                  <a:lnTo>
                    <a:pt x="98" y="509"/>
                  </a:lnTo>
                  <a:lnTo>
                    <a:pt x="98" y="511"/>
                  </a:lnTo>
                  <a:lnTo>
                    <a:pt x="96" y="511"/>
                  </a:lnTo>
                  <a:lnTo>
                    <a:pt x="96" y="509"/>
                  </a:lnTo>
                  <a:lnTo>
                    <a:pt x="98" y="509"/>
                  </a:lnTo>
                  <a:lnTo>
                    <a:pt x="96" y="509"/>
                  </a:lnTo>
                  <a:lnTo>
                    <a:pt x="98" y="509"/>
                  </a:lnTo>
                  <a:lnTo>
                    <a:pt x="96" y="509"/>
                  </a:lnTo>
                  <a:lnTo>
                    <a:pt x="96" y="507"/>
                  </a:lnTo>
                  <a:lnTo>
                    <a:pt x="96" y="509"/>
                  </a:lnTo>
                  <a:lnTo>
                    <a:pt x="96" y="507"/>
                  </a:lnTo>
                  <a:lnTo>
                    <a:pt x="96" y="509"/>
                  </a:lnTo>
                  <a:lnTo>
                    <a:pt x="96" y="507"/>
                  </a:lnTo>
                  <a:lnTo>
                    <a:pt x="96" y="509"/>
                  </a:lnTo>
                  <a:lnTo>
                    <a:pt x="98" y="509"/>
                  </a:lnTo>
                  <a:lnTo>
                    <a:pt x="96" y="509"/>
                  </a:lnTo>
                  <a:lnTo>
                    <a:pt x="98" y="509"/>
                  </a:lnTo>
                  <a:lnTo>
                    <a:pt x="96" y="509"/>
                  </a:lnTo>
                  <a:lnTo>
                    <a:pt x="98" y="509"/>
                  </a:lnTo>
                  <a:lnTo>
                    <a:pt x="96" y="509"/>
                  </a:lnTo>
                  <a:lnTo>
                    <a:pt x="96" y="507"/>
                  </a:lnTo>
                  <a:lnTo>
                    <a:pt x="98" y="507"/>
                  </a:lnTo>
                  <a:lnTo>
                    <a:pt x="96" y="507"/>
                  </a:lnTo>
                  <a:lnTo>
                    <a:pt x="98" y="507"/>
                  </a:lnTo>
                  <a:lnTo>
                    <a:pt x="98" y="505"/>
                  </a:lnTo>
                  <a:lnTo>
                    <a:pt x="98" y="507"/>
                  </a:lnTo>
                  <a:lnTo>
                    <a:pt x="98" y="505"/>
                  </a:lnTo>
                  <a:lnTo>
                    <a:pt x="98" y="507"/>
                  </a:lnTo>
                  <a:lnTo>
                    <a:pt x="98" y="505"/>
                  </a:lnTo>
                  <a:lnTo>
                    <a:pt x="98" y="507"/>
                  </a:lnTo>
                  <a:lnTo>
                    <a:pt x="100" y="507"/>
                  </a:lnTo>
                  <a:lnTo>
                    <a:pt x="100" y="505"/>
                  </a:lnTo>
                  <a:lnTo>
                    <a:pt x="100" y="507"/>
                  </a:lnTo>
                  <a:lnTo>
                    <a:pt x="100" y="505"/>
                  </a:lnTo>
                  <a:lnTo>
                    <a:pt x="98" y="505"/>
                  </a:lnTo>
                  <a:lnTo>
                    <a:pt x="100" y="505"/>
                  </a:lnTo>
                  <a:lnTo>
                    <a:pt x="98" y="505"/>
                  </a:lnTo>
                  <a:lnTo>
                    <a:pt x="100" y="505"/>
                  </a:lnTo>
                  <a:lnTo>
                    <a:pt x="98" y="505"/>
                  </a:lnTo>
                  <a:lnTo>
                    <a:pt x="100" y="505"/>
                  </a:lnTo>
                  <a:lnTo>
                    <a:pt x="98" y="505"/>
                  </a:lnTo>
                  <a:lnTo>
                    <a:pt x="100" y="505"/>
                  </a:lnTo>
                  <a:lnTo>
                    <a:pt x="98" y="505"/>
                  </a:lnTo>
                  <a:lnTo>
                    <a:pt x="100" y="505"/>
                  </a:lnTo>
                  <a:lnTo>
                    <a:pt x="100" y="503"/>
                  </a:lnTo>
                  <a:lnTo>
                    <a:pt x="100" y="505"/>
                  </a:lnTo>
                  <a:lnTo>
                    <a:pt x="100" y="503"/>
                  </a:lnTo>
                  <a:lnTo>
                    <a:pt x="98" y="503"/>
                  </a:lnTo>
                  <a:lnTo>
                    <a:pt x="100" y="503"/>
                  </a:lnTo>
                  <a:lnTo>
                    <a:pt x="100" y="501"/>
                  </a:lnTo>
                  <a:lnTo>
                    <a:pt x="98" y="501"/>
                  </a:lnTo>
                  <a:lnTo>
                    <a:pt x="100" y="501"/>
                  </a:lnTo>
                  <a:lnTo>
                    <a:pt x="98" y="501"/>
                  </a:lnTo>
                  <a:lnTo>
                    <a:pt x="100" y="501"/>
                  </a:lnTo>
                  <a:lnTo>
                    <a:pt x="98" y="501"/>
                  </a:lnTo>
                  <a:lnTo>
                    <a:pt x="100" y="501"/>
                  </a:lnTo>
                  <a:lnTo>
                    <a:pt x="102" y="501"/>
                  </a:lnTo>
                  <a:lnTo>
                    <a:pt x="100" y="501"/>
                  </a:lnTo>
                  <a:lnTo>
                    <a:pt x="100" y="500"/>
                  </a:lnTo>
                  <a:lnTo>
                    <a:pt x="100" y="501"/>
                  </a:lnTo>
                  <a:lnTo>
                    <a:pt x="100" y="500"/>
                  </a:lnTo>
                  <a:lnTo>
                    <a:pt x="100" y="501"/>
                  </a:lnTo>
                  <a:lnTo>
                    <a:pt x="100" y="500"/>
                  </a:lnTo>
                  <a:lnTo>
                    <a:pt x="100" y="501"/>
                  </a:lnTo>
                  <a:lnTo>
                    <a:pt x="98" y="501"/>
                  </a:lnTo>
                  <a:lnTo>
                    <a:pt x="100" y="500"/>
                  </a:lnTo>
                  <a:lnTo>
                    <a:pt x="98" y="500"/>
                  </a:lnTo>
                  <a:lnTo>
                    <a:pt x="98" y="501"/>
                  </a:lnTo>
                  <a:lnTo>
                    <a:pt x="96" y="501"/>
                  </a:lnTo>
                  <a:lnTo>
                    <a:pt x="96" y="500"/>
                  </a:lnTo>
                  <a:lnTo>
                    <a:pt x="96" y="498"/>
                  </a:lnTo>
                  <a:lnTo>
                    <a:pt x="98" y="498"/>
                  </a:lnTo>
                  <a:lnTo>
                    <a:pt x="100" y="498"/>
                  </a:lnTo>
                  <a:lnTo>
                    <a:pt x="102" y="498"/>
                  </a:lnTo>
                  <a:lnTo>
                    <a:pt x="102" y="500"/>
                  </a:lnTo>
                  <a:lnTo>
                    <a:pt x="102" y="501"/>
                  </a:lnTo>
                  <a:lnTo>
                    <a:pt x="104" y="501"/>
                  </a:lnTo>
                  <a:lnTo>
                    <a:pt x="102" y="500"/>
                  </a:lnTo>
                  <a:lnTo>
                    <a:pt x="102" y="498"/>
                  </a:lnTo>
                  <a:lnTo>
                    <a:pt x="100" y="498"/>
                  </a:lnTo>
                  <a:lnTo>
                    <a:pt x="98" y="498"/>
                  </a:lnTo>
                  <a:lnTo>
                    <a:pt x="98" y="496"/>
                  </a:lnTo>
                  <a:lnTo>
                    <a:pt x="98" y="498"/>
                  </a:lnTo>
                  <a:lnTo>
                    <a:pt x="98" y="496"/>
                  </a:lnTo>
                  <a:lnTo>
                    <a:pt x="98" y="498"/>
                  </a:lnTo>
                  <a:lnTo>
                    <a:pt x="98" y="496"/>
                  </a:lnTo>
                  <a:lnTo>
                    <a:pt x="96" y="496"/>
                  </a:lnTo>
                  <a:lnTo>
                    <a:pt x="98" y="496"/>
                  </a:lnTo>
                  <a:lnTo>
                    <a:pt x="98" y="494"/>
                  </a:lnTo>
                  <a:lnTo>
                    <a:pt x="98" y="492"/>
                  </a:lnTo>
                  <a:lnTo>
                    <a:pt x="100" y="492"/>
                  </a:lnTo>
                  <a:lnTo>
                    <a:pt x="98" y="492"/>
                  </a:lnTo>
                  <a:lnTo>
                    <a:pt x="98" y="490"/>
                  </a:lnTo>
                  <a:lnTo>
                    <a:pt x="96" y="490"/>
                  </a:lnTo>
                  <a:lnTo>
                    <a:pt x="96" y="488"/>
                  </a:lnTo>
                  <a:lnTo>
                    <a:pt x="98" y="488"/>
                  </a:lnTo>
                  <a:lnTo>
                    <a:pt x="96" y="488"/>
                  </a:lnTo>
                  <a:lnTo>
                    <a:pt x="98" y="488"/>
                  </a:lnTo>
                  <a:lnTo>
                    <a:pt x="98" y="486"/>
                  </a:lnTo>
                  <a:lnTo>
                    <a:pt x="98" y="484"/>
                  </a:lnTo>
                  <a:lnTo>
                    <a:pt x="100" y="484"/>
                  </a:lnTo>
                  <a:lnTo>
                    <a:pt x="98" y="484"/>
                  </a:lnTo>
                  <a:lnTo>
                    <a:pt x="98" y="482"/>
                  </a:lnTo>
                  <a:lnTo>
                    <a:pt x="96" y="482"/>
                  </a:lnTo>
                  <a:lnTo>
                    <a:pt x="98" y="482"/>
                  </a:lnTo>
                  <a:lnTo>
                    <a:pt x="98" y="480"/>
                  </a:lnTo>
                  <a:lnTo>
                    <a:pt x="100" y="480"/>
                  </a:lnTo>
                  <a:lnTo>
                    <a:pt x="100" y="478"/>
                  </a:lnTo>
                  <a:lnTo>
                    <a:pt x="100" y="480"/>
                  </a:lnTo>
                  <a:lnTo>
                    <a:pt x="100" y="478"/>
                  </a:lnTo>
                  <a:lnTo>
                    <a:pt x="102" y="478"/>
                  </a:lnTo>
                  <a:lnTo>
                    <a:pt x="102" y="480"/>
                  </a:lnTo>
                  <a:lnTo>
                    <a:pt x="102" y="478"/>
                  </a:lnTo>
                  <a:close/>
                  <a:moveTo>
                    <a:pt x="83" y="486"/>
                  </a:moveTo>
                  <a:lnTo>
                    <a:pt x="83" y="488"/>
                  </a:lnTo>
                  <a:lnTo>
                    <a:pt x="83" y="486"/>
                  </a:lnTo>
                  <a:lnTo>
                    <a:pt x="83" y="488"/>
                  </a:lnTo>
                  <a:lnTo>
                    <a:pt x="83" y="486"/>
                  </a:lnTo>
                  <a:lnTo>
                    <a:pt x="85" y="486"/>
                  </a:lnTo>
                  <a:lnTo>
                    <a:pt x="85" y="488"/>
                  </a:lnTo>
                  <a:lnTo>
                    <a:pt x="87" y="488"/>
                  </a:lnTo>
                  <a:lnTo>
                    <a:pt x="85" y="488"/>
                  </a:lnTo>
                  <a:lnTo>
                    <a:pt x="87" y="488"/>
                  </a:lnTo>
                  <a:lnTo>
                    <a:pt x="87" y="490"/>
                  </a:lnTo>
                  <a:lnTo>
                    <a:pt x="85" y="490"/>
                  </a:lnTo>
                  <a:lnTo>
                    <a:pt x="87" y="490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87" y="492"/>
                  </a:lnTo>
                  <a:lnTo>
                    <a:pt x="89" y="492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89" y="494"/>
                  </a:lnTo>
                  <a:lnTo>
                    <a:pt x="89" y="496"/>
                  </a:lnTo>
                  <a:lnTo>
                    <a:pt x="91" y="496"/>
                  </a:lnTo>
                  <a:lnTo>
                    <a:pt x="91" y="498"/>
                  </a:lnTo>
                  <a:lnTo>
                    <a:pt x="91" y="500"/>
                  </a:lnTo>
                  <a:lnTo>
                    <a:pt x="91" y="501"/>
                  </a:lnTo>
                  <a:lnTo>
                    <a:pt x="93" y="501"/>
                  </a:lnTo>
                  <a:lnTo>
                    <a:pt x="91" y="501"/>
                  </a:lnTo>
                  <a:lnTo>
                    <a:pt x="93" y="501"/>
                  </a:lnTo>
                  <a:lnTo>
                    <a:pt x="91" y="501"/>
                  </a:lnTo>
                  <a:lnTo>
                    <a:pt x="93" y="501"/>
                  </a:lnTo>
                  <a:lnTo>
                    <a:pt x="91" y="501"/>
                  </a:lnTo>
                  <a:lnTo>
                    <a:pt x="93" y="501"/>
                  </a:lnTo>
                  <a:lnTo>
                    <a:pt x="93" y="503"/>
                  </a:lnTo>
                  <a:lnTo>
                    <a:pt x="93" y="505"/>
                  </a:lnTo>
                  <a:lnTo>
                    <a:pt x="93" y="507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3" y="509"/>
                  </a:lnTo>
                  <a:lnTo>
                    <a:pt x="95" y="509"/>
                  </a:lnTo>
                  <a:lnTo>
                    <a:pt x="95" y="511"/>
                  </a:lnTo>
                  <a:lnTo>
                    <a:pt x="93" y="511"/>
                  </a:lnTo>
                  <a:lnTo>
                    <a:pt x="95" y="511"/>
                  </a:lnTo>
                  <a:lnTo>
                    <a:pt x="95" y="513"/>
                  </a:lnTo>
                  <a:lnTo>
                    <a:pt x="93" y="513"/>
                  </a:lnTo>
                  <a:lnTo>
                    <a:pt x="95" y="513"/>
                  </a:lnTo>
                  <a:lnTo>
                    <a:pt x="93" y="513"/>
                  </a:lnTo>
                  <a:lnTo>
                    <a:pt x="93" y="515"/>
                  </a:lnTo>
                  <a:lnTo>
                    <a:pt x="95" y="515"/>
                  </a:lnTo>
                  <a:lnTo>
                    <a:pt x="93" y="515"/>
                  </a:lnTo>
                  <a:lnTo>
                    <a:pt x="93" y="517"/>
                  </a:lnTo>
                  <a:lnTo>
                    <a:pt x="93" y="515"/>
                  </a:lnTo>
                  <a:lnTo>
                    <a:pt x="93" y="517"/>
                  </a:lnTo>
                  <a:lnTo>
                    <a:pt x="93" y="519"/>
                  </a:lnTo>
                  <a:lnTo>
                    <a:pt x="93" y="521"/>
                  </a:lnTo>
                  <a:lnTo>
                    <a:pt x="93" y="523"/>
                  </a:lnTo>
                  <a:lnTo>
                    <a:pt x="93" y="525"/>
                  </a:lnTo>
                  <a:lnTo>
                    <a:pt x="91" y="525"/>
                  </a:lnTo>
                  <a:lnTo>
                    <a:pt x="91" y="526"/>
                  </a:lnTo>
                  <a:lnTo>
                    <a:pt x="91" y="525"/>
                  </a:lnTo>
                  <a:lnTo>
                    <a:pt x="91" y="526"/>
                  </a:lnTo>
                  <a:lnTo>
                    <a:pt x="89" y="526"/>
                  </a:lnTo>
                  <a:lnTo>
                    <a:pt x="89" y="525"/>
                  </a:lnTo>
                  <a:lnTo>
                    <a:pt x="89" y="523"/>
                  </a:lnTo>
                  <a:lnTo>
                    <a:pt x="87" y="523"/>
                  </a:lnTo>
                  <a:lnTo>
                    <a:pt x="87" y="525"/>
                  </a:lnTo>
                  <a:lnTo>
                    <a:pt x="87" y="523"/>
                  </a:lnTo>
                  <a:lnTo>
                    <a:pt x="87" y="525"/>
                  </a:lnTo>
                  <a:lnTo>
                    <a:pt x="87" y="523"/>
                  </a:lnTo>
                  <a:lnTo>
                    <a:pt x="87" y="525"/>
                  </a:lnTo>
                  <a:lnTo>
                    <a:pt x="87" y="523"/>
                  </a:lnTo>
                  <a:lnTo>
                    <a:pt x="87" y="525"/>
                  </a:lnTo>
                  <a:lnTo>
                    <a:pt x="87" y="523"/>
                  </a:lnTo>
                  <a:lnTo>
                    <a:pt x="85" y="523"/>
                  </a:lnTo>
                  <a:lnTo>
                    <a:pt x="85" y="521"/>
                  </a:lnTo>
                  <a:lnTo>
                    <a:pt x="85" y="519"/>
                  </a:lnTo>
                  <a:lnTo>
                    <a:pt x="85" y="517"/>
                  </a:lnTo>
                  <a:lnTo>
                    <a:pt x="83" y="517"/>
                  </a:lnTo>
                  <a:lnTo>
                    <a:pt x="85" y="517"/>
                  </a:lnTo>
                  <a:lnTo>
                    <a:pt x="83" y="517"/>
                  </a:lnTo>
                  <a:lnTo>
                    <a:pt x="85" y="517"/>
                  </a:lnTo>
                  <a:lnTo>
                    <a:pt x="85" y="515"/>
                  </a:lnTo>
                  <a:lnTo>
                    <a:pt x="83" y="515"/>
                  </a:lnTo>
                  <a:lnTo>
                    <a:pt x="85" y="515"/>
                  </a:lnTo>
                  <a:lnTo>
                    <a:pt x="83" y="515"/>
                  </a:lnTo>
                  <a:lnTo>
                    <a:pt x="83" y="513"/>
                  </a:lnTo>
                  <a:lnTo>
                    <a:pt x="83" y="515"/>
                  </a:lnTo>
                  <a:lnTo>
                    <a:pt x="83" y="513"/>
                  </a:lnTo>
                  <a:lnTo>
                    <a:pt x="85" y="513"/>
                  </a:lnTo>
                  <a:lnTo>
                    <a:pt x="83" y="513"/>
                  </a:lnTo>
                  <a:lnTo>
                    <a:pt x="85" y="513"/>
                  </a:lnTo>
                  <a:lnTo>
                    <a:pt x="85" y="511"/>
                  </a:lnTo>
                  <a:lnTo>
                    <a:pt x="85" y="513"/>
                  </a:lnTo>
                  <a:lnTo>
                    <a:pt x="85" y="511"/>
                  </a:lnTo>
                  <a:lnTo>
                    <a:pt x="85" y="509"/>
                  </a:lnTo>
                  <a:lnTo>
                    <a:pt x="85" y="511"/>
                  </a:lnTo>
                  <a:lnTo>
                    <a:pt x="85" y="509"/>
                  </a:lnTo>
                  <a:lnTo>
                    <a:pt x="85" y="511"/>
                  </a:lnTo>
                  <a:lnTo>
                    <a:pt x="83" y="511"/>
                  </a:lnTo>
                  <a:lnTo>
                    <a:pt x="83" y="509"/>
                  </a:lnTo>
                  <a:lnTo>
                    <a:pt x="83" y="511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5" y="507"/>
                  </a:lnTo>
                  <a:lnTo>
                    <a:pt x="85" y="509"/>
                  </a:lnTo>
                  <a:lnTo>
                    <a:pt x="83" y="509"/>
                  </a:lnTo>
                  <a:lnTo>
                    <a:pt x="85" y="509"/>
                  </a:lnTo>
                  <a:lnTo>
                    <a:pt x="83" y="509"/>
                  </a:lnTo>
                  <a:lnTo>
                    <a:pt x="85" y="507"/>
                  </a:lnTo>
                  <a:lnTo>
                    <a:pt x="85" y="509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3" y="505"/>
                  </a:lnTo>
                  <a:lnTo>
                    <a:pt x="83" y="507"/>
                  </a:lnTo>
                  <a:lnTo>
                    <a:pt x="85" y="507"/>
                  </a:lnTo>
                  <a:lnTo>
                    <a:pt x="83" y="507"/>
                  </a:lnTo>
                  <a:lnTo>
                    <a:pt x="83" y="505"/>
                  </a:lnTo>
                  <a:lnTo>
                    <a:pt x="81" y="505"/>
                  </a:lnTo>
                  <a:lnTo>
                    <a:pt x="81" y="503"/>
                  </a:lnTo>
                  <a:lnTo>
                    <a:pt x="81" y="501"/>
                  </a:lnTo>
                  <a:lnTo>
                    <a:pt x="81" y="500"/>
                  </a:lnTo>
                  <a:lnTo>
                    <a:pt x="81" y="498"/>
                  </a:lnTo>
                  <a:lnTo>
                    <a:pt x="81" y="496"/>
                  </a:lnTo>
                  <a:lnTo>
                    <a:pt x="83" y="496"/>
                  </a:lnTo>
                  <a:lnTo>
                    <a:pt x="85" y="496"/>
                  </a:lnTo>
                  <a:lnTo>
                    <a:pt x="85" y="498"/>
                  </a:lnTo>
                  <a:lnTo>
                    <a:pt x="87" y="498"/>
                  </a:lnTo>
                  <a:lnTo>
                    <a:pt x="85" y="498"/>
                  </a:lnTo>
                  <a:lnTo>
                    <a:pt x="85" y="496"/>
                  </a:lnTo>
                  <a:lnTo>
                    <a:pt x="83" y="496"/>
                  </a:lnTo>
                  <a:lnTo>
                    <a:pt x="83" y="494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1" y="494"/>
                  </a:lnTo>
                  <a:lnTo>
                    <a:pt x="81" y="496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1" y="494"/>
                  </a:lnTo>
                  <a:lnTo>
                    <a:pt x="81" y="492"/>
                  </a:lnTo>
                  <a:lnTo>
                    <a:pt x="81" y="490"/>
                  </a:lnTo>
                  <a:lnTo>
                    <a:pt x="79" y="490"/>
                  </a:lnTo>
                  <a:lnTo>
                    <a:pt x="81" y="490"/>
                  </a:lnTo>
                  <a:lnTo>
                    <a:pt x="79" y="490"/>
                  </a:lnTo>
                  <a:lnTo>
                    <a:pt x="81" y="490"/>
                  </a:lnTo>
                  <a:lnTo>
                    <a:pt x="79" y="490"/>
                  </a:lnTo>
                  <a:lnTo>
                    <a:pt x="81" y="490"/>
                  </a:lnTo>
                  <a:lnTo>
                    <a:pt x="79" y="490"/>
                  </a:lnTo>
                  <a:lnTo>
                    <a:pt x="81" y="490"/>
                  </a:lnTo>
                  <a:lnTo>
                    <a:pt x="79" y="490"/>
                  </a:lnTo>
                  <a:lnTo>
                    <a:pt x="81" y="490"/>
                  </a:lnTo>
                  <a:lnTo>
                    <a:pt x="81" y="488"/>
                  </a:lnTo>
                  <a:lnTo>
                    <a:pt x="83" y="488"/>
                  </a:lnTo>
                  <a:lnTo>
                    <a:pt x="81" y="488"/>
                  </a:lnTo>
                  <a:lnTo>
                    <a:pt x="83" y="488"/>
                  </a:lnTo>
                  <a:lnTo>
                    <a:pt x="81" y="488"/>
                  </a:lnTo>
                  <a:lnTo>
                    <a:pt x="83" y="488"/>
                  </a:lnTo>
                  <a:lnTo>
                    <a:pt x="81" y="488"/>
                  </a:lnTo>
                  <a:lnTo>
                    <a:pt x="83" y="488"/>
                  </a:lnTo>
                  <a:lnTo>
                    <a:pt x="81" y="488"/>
                  </a:lnTo>
                  <a:lnTo>
                    <a:pt x="83" y="488"/>
                  </a:lnTo>
                  <a:lnTo>
                    <a:pt x="83" y="486"/>
                  </a:lnTo>
                  <a:close/>
                  <a:moveTo>
                    <a:pt x="141" y="617"/>
                  </a:moveTo>
                  <a:lnTo>
                    <a:pt x="143" y="617"/>
                  </a:lnTo>
                  <a:lnTo>
                    <a:pt x="144" y="617"/>
                  </a:lnTo>
                  <a:lnTo>
                    <a:pt x="144" y="615"/>
                  </a:lnTo>
                  <a:lnTo>
                    <a:pt x="144" y="617"/>
                  </a:lnTo>
                  <a:lnTo>
                    <a:pt x="144" y="619"/>
                  </a:lnTo>
                  <a:lnTo>
                    <a:pt x="143" y="619"/>
                  </a:lnTo>
                  <a:lnTo>
                    <a:pt x="143" y="621"/>
                  </a:lnTo>
                  <a:lnTo>
                    <a:pt x="144" y="621"/>
                  </a:lnTo>
                  <a:lnTo>
                    <a:pt x="144" y="622"/>
                  </a:lnTo>
                  <a:lnTo>
                    <a:pt x="143" y="622"/>
                  </a:lnTo>
                  <a:lnTo>
                    <a:pt x="141" y="622"/>
                  </a:lnTo>
                  <a:lnTo>
                    <a:pt x="141" y="624"/>
                  </a:lnTo>
                  <a:lnTo>
                    <a:pt x="139" y="624"/>
                  </a:lnTo>
                  <a:lnTo>
                    <a:pt x="137" y="624"/>
                  </a:lnTo>
                  <a:lnTo>
                    <a:pt x="137" y="622"/>
                  </a:lnTo>
                  <a:lnTo>
                    <a:pt x="137" y="624"/>
                  </a:lnTo>
                  <a:lnTo>
                    <a:pt x="135" y="624"/>
                  </a:lnTo>
                  <a:lnTo>
                    <a:pt x="135" y="622"/>
                  </a:lnTo>
                  <a:lnTo>
                    <a:pt x="133" y="622"/>
                  </a:lnTo>
                  <a:lnTo>
                    <a:pt x="131" y="622"/>
                  </a:lnTo>
                  <a:lnTo>
                    <a:pt x="131" y="624"/>
                  </a:lnTo>
                  <a:lnTo>
                    <a:pt x="131" y="622"/>
                  </a:lnTo>
                  <a:lnTo>
                    <a:pt x="129" y="622"/>
                  </a:lnTo>
                  <a:lnTo>
                    <a:pt x="129" y="624"/>
                  </a:lnTo>
                  <a:lnTo>
                    <a:pt x="127" y="624"/>
                  </a:lnTo>
                  <a:lnTo>
                    <a:pt x="127" y="622"/>
                  </a:lnTo>
                  <a:lnTo>
                    <a:pt x="125" y="622"/>
                  </a:lnTo>
                  <a:lnTo>
                    <a:pt x="125" y="624"/>
                  </a:lnTo>
                  <a:lnTo>
                    <a:pt x="123" y="624"/>
                  </a:lnTo>
                  <a:lnTo>
                    <a:pt x="121" y="624"/>
                  </a:lnTo>
                  <a:lnTo>
                    <a:pt x="121" y="626"/>
                  </a:lnTo>
                  <a:lnTo>
                    <a:pt x="120" y="626"/>
                  </a:lnTo>
                  <a:lnTo>
                    <a:pt x="120" y="628"/>
                  </a:lnTo>
                  <a:lnTo>
                    <a:pt x="118" y="628"/>
                  </a:lnTo>
                  <a:lnTo>
                    <a:pt x="118" y="630"/>
                  </a:lnTo>
                  <a:lnTo>
                    <a:pt x="116" y="630"/>
                  </a:lnTo>
                  <a:lnTo>
                    <a:pt x="116" y="632"/>
                  </a:lnTo>
                  <a:lnTo>
                    <a:pt x="114" y="632"/>
                  </a:lnTo>
                  <a:lnTo>
                    <a:pt x="114" y="630"/>
                  </a:lnTo>
                  <a:lnTo>
                    <a:pt x="112" y="630"/>
                  </a:lnTo>
                  <a:lnTo>
                    <a:pt x="110" y="630"/>
                  </a:lnTo>
                  <a:lnTo>
                    <a:pt x="108" y="630"/>
                  </a:lnTo>
                  <a:lnTo>
                    <a:pt x="108" y="628"/>
                  </a:lnTo>
                  <a:lnTo>
                    <a:pt x="110" y="628"/>
                  </a:lnTo>
                  <a:lnTo>
                    <a:pt x="108" y="628"/>
                  </a:lnTo>
                  <a:lnTo>
                    <a:pt x="108" y="626"/>
                  </a:lnTo>
                  <a:lnTo>
                    <a:pt x="110" y="626"/>
                  </a:lnTo>
                  <a:lnTo>
                    <a:pt x="110" y="624"/>
                  </a:lnTo>
                  <a:lnTo>
                    <a:pt x="110" y="626"/>
                  </a:lnTo>
                  <a:lnTo>
                    <a:pt x="110" y="624"/>
                  </a:lnTo>
                  <a:lnTo>
                    <a:pt x="112" y="624"/>
                  </a:lnTo>
                  <a:lnTo>
                    <a:pt x="114" y="624"/>
                  </a:lnTo>
                  <a:lnTo>
                    <a:pt x="114" y="622"/>
                  </a:lnTo>
                  <a:lnTo>
                    <a:pt x="112" y="622"/>
                  </a:lnTo>
                  <a:lnTo>
                    <a:pt x="112" y="624"/>
                  </a:lnTo>
                  <a:lnTo>
                    <a:pt x="112" y="622"/>
                  </a:lnTo>
                  <a:lnTo>
                    <a:pt x="114" y="622"/>
                  </a:lnTo>
                  <a:lnTo>
                    <a:pt x="114" y="621"/>
                  </a:lnTo>
                  <a:lnTo>
                    <a:pt x="114" y="622"/>
                  </a:lnTo>
                  <a:lnTo>
                    <a:pt x="116" y="622"/>
                  </a:lnTo>
                  <a:lnTo>
                    <a:pt x="118" y="622"/>
                  </a:lnTo>
                  <a:lnTo>
                    <a:pt x="118" y="624"/>
                  </a:lnTo>
                  <a:lnTo>
                    <a:pt x="118" y="622"/>
                  </a:lnTo>
                  <a:lnTo>
                    <a:pt x="116" y="622"/>
                  </a:lnTo>
                  <a:lnTo>
                    <a:pt x="116" y="621"/>
                  </a:lnTo>
                  <a:lnTo>
                    <a:pt x="116" y="619"/>
                  </a:lnTo>
                  <a:lnTo>
                    <a:pt x="118" y="619"/>
                  </a:lnTo>
                  <a:lnTo>
                    <a:pt x="116" y="619"/>
                  </a:lnTo>
                  <a:lnTo>
                    <a:pt x="118" y="619"/>
                  </a:lnTo>
                  <a:lnTo>
                    <a:pt x="120" y="619"/>
                  </a:lnTo>
                  <a:lnTo>
                    <a:pt x="120" y="617"/>
                  </a:lnTo>
                  <a:lnTo>
                    <a:pt x="121" y="617"/>
                  </a:lnTo>
                  <a:lnTo>
                    <a:pt x="123" y="617"/>
                  </a:lnTo>
                  <a:lnTo>
                    <a:pt x="121" y="617"/>
                  </a:lnTo>
                  <a:lnTo>
                    <a:pt x="123" y="617"/>
                  </a:lnTo>
                  <a:lnTo>
                    <a:pt x="125" y="617"/>
                  </a:lnTo>
                  <a:lnTo>
                    <a:pt x="127" y="617"/>
                  </a:lnTo>
                  <a:lnTo>
                    <a:pt x="127" y="619"/>
                  </a:lnTo>
                  <a:lnTo>
                    <a:pt x="127" y="621"/>
                  </a:lnTo>
                  <a:lnTo>
                    <a:pt x="127" y="619"/>
                  </a:lnTo>
                  <a:lnTo>
                    <a:pt x="129" y="619"/>
                  </a:lnTo>
                  <a:lnTo>
                    <a:pt x="129" y="617"/>
                  </a:lnTo>
                  <a:lnTo>
                    <a:pt x="131" y="617"/>
                  </a:lnTo>
                  <a:lnTo>
                    <a:pt x="133" y="617"/>
                  </a:lnTo>
                  <a:lnTo>
                    <a:pt x="133" y="619"/>
                  </a:lnTo>
                  <a:lnTo>
                    <a:pt x="135" y="619"/>
                  </a:lnTo>
                  <a:lnTo>
                    <a:pt x="135" y="617"/>
                  </a:lnTo>
                  <a:lnTo>
                    <a:pt x="135" y="619"/>
                  </a:lnTo>
                  <a:lnTo>
                    <a:pt x="135" y="617"/>
                  </a:lnTo>
                  <a:lnTo>
                    <a:pt x="137" y="617"/>
                  </a:lnTo>
                  <a:lnTo>
                    <a:pt x="137" y="615"/>
                  </a:lnTo>
                  <a:lnTo>
                    <a:pt x="139" y="615"/>
                  </a:lnTo>
                  <a:lnTo>
                    <a:pt x="139" y="617"/>
                  </a:lnTo>
                  <a:lnTo>
                    <a:pt x="141" y="615"/>
                  </a:lnTo>
                  <a:lnTo>
                    <a:pt x="141" y="617"/>
                  </a:lnTo>
                  <a:close/>
                  <a:moveTo>
                    <a:pt x="70" y="761"/>
                  </a:moveTo>
                  <a:lnTo>
                    <a:pt x="70" y="763"/>
                  </a:lnTo>
                  <a:lnTo>
                    <a:pt x="72" y="763"/>
                  </a:lnTo>
                  <a:lnTo>
                    <a:pt x="70" y="763"/>
                  </a:lnTo>
                  <a:lnTo>
                    <a:pt x="72" y="763"/>
                  </a:lnTo>
                  <a:lnTo>
                    <a:pt x="72" y="761"/>
                  </a:lnTo>
                  <a:lnTo>
                    <a:pt x="72" y="763"/>
                  </a:lnTo>
                  <a:lnTo>
                    <a:pt x="72" y="761"/>
                  </a:lnTo>
                  <a:lnTo>
                    <a:pt x="72" y="763"/>
                  </a:lnTo>
                  <a:lnTo>
                    <a:pt x="72" y="761"/>
                  </a:lnTo>
                  <a:lnTo>
                    <a:pt x="72" y="763"/>
                  </a:lnTo>
                  <a:lnTo>
                    <a:pt x="72" y="761"/>
                  </a:lnTo>
                  <a:lnTo>
                    <a:pt x="72" y="763"/>
                  </a:lnTo>
                  <a:lnTo>
                    <a:pt x="72" y="761"/>
                  </a:lnTo>
                  <a:lnTo>
                    <a:pt x="73" y="761"/>
                  </a:lnTo>
                  <a:lnTo>
                    <a:pt x="73" y="763"/>
                  </a:lnTo>
                  <a:lnTo>
                    <a:pt x="75" y="763"/>
                  </a:lnTo>
                  <a:lnTo>
                    <a:pt x="77" y="763"/>
                  </a:lnTo>
                  <a:lnTo>
                    <a:pt x="77" y="761"/>
                  </a:lnTo>
                  <a:lnTo>
                    <a:pt x="77" y="763"/>
                  </a:lnTo>
                  <a:lnTo>
                    <a:pt x="77" y="765"/>
                  </a:lnTo>
                  <a:lnTo>
                    <a:pt x="79" y="765"/>
                  </a:lnTo>
                  <a:lnTo>
                    <a:pt x="79" y="766"/>
                  </a:lnTo>
                  <a:lnTo>
                    <a:pt x="79" y="765"/>
                  </a:lnTo>
                  <a:lnTo>
                    <a:pt x="79" y="766"/>
                  </a:lnTo>
                  <a:lnTo>
                    <a:pt x="79" y="765"/>
                  </a:lnTo>
                  <a:lnTo>
                    <a:pt x="77" y="765"/>
                  </a:lnTo>
                  <a:lnTo>
                    <a:pt x="79" y="765"/>
                  </a:lnTo>
                  <a:lnTo>
                    <a:pt x="79" y="766"/>
                  </a:lnTo>
                  <a:lnTo>
                    <a:pt x="79" y="768"/>
                  </a:lnTo>
                  <a:lnTo>
                    <a:pt x="79" y="770"/>
                  </a:lnTo>
                  <a:lnTo>
                    <a:pt x="77" y="770"/>
                  </a:lnTo>
                  <a:lnTo>
                    <a:pt x="77" y="772"/>
                  </a:lnTo>
                  <a:lnTo>
                    <a:pt x="77" y="774"/>
                  </a:lnTo>
                  <a:lnTo>
                    <a:pt x="77" y="772"/>
                  </a:lnTo>
                  <a:lnTo>
                    <a:pt x="77" y="774"/>
                  </a:lnTo>
                  <a:lnTo>
                    <a:pt x="75" y="774"/>
                  </a:lnTo>
                  <a:lnTo>
                    <a:pt x="75" y="776"/>
                  </a:lnTo>
                  <a:lnTo>
                    <a:pt x="75" y="778"/>
                  </a:lnTo>
                  <a:lnTo>
                    <a:pt x="73" y="778"/>
                  </a:lnTo>
                  <a:lnTo>
                    <a:pt x="73" y="780"/>
                  </a:lnTo>
                  <a:lnTo>
                    <a:pt x="73" y="778"/>
                  </a:lnTo>
                  <a:lnTo>
                    <a:pt x="73" y="780"/>
                  </a:lnTo>
                  <a:lnTo>
                    <a:pt x="73" y="782"/>
                  </a:lnTo>
                  <a:lnTo>
                    <a:pt x="73" y="780"/>
                  </a:lnTo>
                  <a:lnTo>
                    <a:pt x="72" y="780"/>
                  </a:lnTo>
                  <a:lnTo>
                    <a:pt x="70" y="780"/>
                  </a:lnTo>
                  <a:lnTo>
                    <a:pt x="72" y="780"/>
                  </a:lnTo>
                  <a:lnTo>
                    <a:pt x="70" y="780"/>
                  </a:lnTo>
                  <a:lnTo>
                    <a:pt x="70" y="778"/>
                  </a:lnTo>
                  <a:lnTo>
                    <a:pt x="68" y="778"/>
                  </a:lnTo>
                  <a:lnTo>
                    <a:pt x="68" y="776"/>
                  </a:lnTo>
                  <a:lnTo>
                    <a:pt x="66" y="776"/>
                  </a:lnTo>
                  <a:lnTo>
                    <a:pt x="68" y="776"/>
                  </a:lnTo>
                  <a:lnTo>
                    <a:pt x="68" y="774"/>
                  </a:lnTo>
                  <a:lnTo>
                    <a:pt x="68" y="772"/>
                  </a:lnTo>
                  <a:lnTo>
                    <a:pt x="68" y="770"/>
                  </a:lnTo>
                  <a:lnTo>
                    <a:pt x="66" y="770"/>
                  </a:lnTo>
                  <a:lnTo>
                    <a:pt x="66" y="768"/>
                  </a:lnTo>
                  <a:lnTo>
                    <a:pt x="66" y="766"/>
                  </a:lnTo>
                  <a:lnTo>
                    <a:pt x="68" y="766"/>
                  </a:lnTo>
                  <a:lnTo>
                    <a:pt x="66" y="766"/>
                  </a:lnTo>
                  <a:lnTo>
                    <a:pt x="68" y="766"/>
                  </a:lnTo>
                  <a:lnTo>
                    <a:pt x="70" y="766"/>
                  </a:lnTo>
                  <a:lnTo>
                    <a:pt x="68" y="766"/>
                  </a:lnTo>
                  <a:lnTo>
                    <a:pt x="70" y="766"/>
                  </a:lnTo>
                  <a:lnTo>
                    <a:pt x="72" y="766"/>
                  </a:lnTo>
                  <a:lnTo>
                    <a:pt x="73" y="766"/>
                  </a:lnTo>
                  <a:lnTo>
                    <a:pt x="75" y="766"/>
                  </a:lnTo>
                  <a:lnTo>
                    <a:pt x="75" y="768"/>
                  </a:lnTo>
                  <a:lnTo>
                    <a:pt x="75" y="766"/>
                  </a:lnTo>
                  <a:lnTo>
                    <a:pt x="73" y="766"/>
                  </a:lnTo>
                  <a:lnTo>
                    <a:pt x="73" y="765"/>
                  </a:lnTo>
                  <a:lnTo>
                    <a:pt x="73" y="766"/>
                  </a:lnTo>
                  <a:lnTo>
                    <a:pt x="73" y="765"/>
                  </a:lnTo>
                  <a:lnTo>
                    <a:pt x="73" y="766"/>
                  </a:lnTo>
                  <a:lnTo>
                    <a:pt x="73" y="765"/>
                  </a:lnTo>
                  <a:lnTo>
                    <a:pt x="73" y="766"/>
                  </a:lnTo>
                  <a:lnTo>
                    <a:pt x="73" y="765"/>
                  </a:lnTo>
                  <a:lnTo>
                    <a:pt x="72" y="765"/>
                  </a:lnTo>
                  <a:lnTo>
                    <a:pt x="72" y="766"/>
                  </a:lnTo>
                  <a:lnTo>
                    <a:pt x="70" y="766"/>
                  </a:lnTo>
                  <a:lnTo>
                    <a:pt x="70" y="765"/>
                  </a:lnTo>
                  <a:lnTo>
                    <a:pt x="70" y="763"/>
                  </a:lnTo>
                  <a:lnTo>
                    <a:pt x="68" y="763"/>
                  </a:lnTo>
                  <a:lnTo>
                    <a:pt x="70" y="763"/>
                  </a:lnTo>
                  <a:lnTo>
                    <a:pt x="68" y="763"/>
                  </a:lnTo>
                  <a:lnTo>
                    <a:pt x="70" y="763"/>
                  </a:lnTo>
                  <a:lnTo>
                    <a:pt x="68" y="763"/>
                  </a:lnTo>
                  <a:lnTo>
                    <a:pt x="68" y="761"/>
                  </a:lnTo>
                  <a:lnTo>
                    <a:pt x="70" y="761"/>
                  </a:lnTo>
                  <a:close/>
                  <a:moveTo>
                    <a:pt x="98" y="465"/>
                  </a:moveTo>
                  <a:lnTo>
                    <a:pt x="100" y="465"/>
                  </a:lnTo>
                  <a:lnTo>
                    <a:pt x="102" y="465"/>
                  </a:lnTo>
                  <a:lnTo>
                    <a:pt x="100" y="465"/>
                  </a:lnTo>
                  <a:lnTo>
                    <a:pt x="102" y="467"/>
                  </a:lnTo>
                  <a:lnTo>
                    <a:pt x="100" y="467"/>
                  </a:lnTo>
                  <a:lnTo>
                    <a:pt x="102" y="467"/>
                  </a:lnTo>
                  <a:lnTo>
                    <a:pt x="100" y="467"/>
                  </a:lnTo>
                  <a:lnTo>
                    <a:pt x="102" y="467"/>
                  </a:lnTo>
                  <a:lnTo>
                    <a:pt x="100" y="467"/>
                  </a:lnTo>
                  <a:lnTo>
                    <a:pt x="102" y="467"/>
                  </a:lnTo>
                  <a:lnTo>
                    <a:pt x="102" y="465"/>
                  </a:lnTo>
                  <a:lnTo>
                    <a:pt x="104" y="465"/>
                  </a:lnTo>
                  <a:lnTo>
                    <a:pt x="102" y="465"/>
                  </a:lnTo>
                  <a:lnTo>
                    <a:pt x="104" y="465"/>
                  </a:lnTo>
                  <a:lnTo>
                    <a:pt x="104" y="467"/>
                  </a:lnTo>
                  <a:lnTo>
                    <a:pt x="104" y="469"/>
                  </a:lnTo>
                  <a:lnTo>
                    <a:pt x="104" y="471"/>
                  </a:lnTo>
                  <a:lnTo>
                    <a:pt x="104" y="473"/>
                  </a:lnTo>
                  <a:lnTo>
                    <a:pt x="104" y="475"/>
                  </a:lnTo>
                  <a:lnTo>
                    <a:pt x="104" y="477"/>
                  </a:lnTo>
                  <a:lnTo>
                    <a:pt x="102" y="477"/>
                  </a:lnTo>
                  <a:lnTo>
                    <a:pt x="100" y="477"/>
                  </a:lnTo>
                  <a:lnTo>
                    <a:pt x="100" y="478"/>
                  </a:lnTo>
                  <a:lnTo>
                    <a:pt x="98" y="478"/>
                  </a:lnTo>
                  <a:lnTo>
                    <a:pt x="96" y="478"/>
                  </a:lnTo>
                  <a:lnTo>
                    <a:pt x="96" y="480"/>
                  </a:lnTo>
                  <a:lnTo>
                    <a:pt x="96" y="478"/>
                  </a:lnTo>
                  <a:lnTo>
                    <a:pt x="96" y="480"/>
                  </a:lnTo>
                  <a:lnTo>
                    <a:pt x="95" y="480"/>
                  </a:lnTo>
                  <a:lnTo>
                    <a:pt x="96" y="480"/>
                  </a:lnTo>
                  <a:lnTo>
                    <a:pt x="95" y="480"/>
                  </a:lnTo>
                  <a:lnTo>
                    <a:pt x="95" y="478"/>
                  </a:lnTo>
                  <a:lnTo>
                    <a:pt x="93" y="478"/>
                  </a:lnTo>
                  <a:lnTo>
                    <a:pt x="95" y="478"/>
                  </a:lnTo>
                  <a:lnTo>
                    <a:pt x="95" y="477"/>
                  </a:lnTo>
                  <a:lnTo>
                    <a:pt x="93" y="477"/>
                  </a:lnTo>
                  <a:lnTo>
                    <a:pt x="93" y="478"/>
                  </a:lnTo>
                  <a:lnTo>
                    <a:pt x="93" y="477"/>
                  </a:lnTo>
                  <a:lnTo>
                    <a:pt x="93" y="478"/>
                  </a:lnTo>
                  <a:lnTo>
                    <a:pt x="93" y="477"/>
                  </a:lnTo>
                  <a:lnTo>
                    <a:pt x="91" y="477"/>
                  </a:lnTo>
                  <a:lnTo>
                    <a:pt x="93" y="477"/>
                  </a:lnTo>
                  <a:lnTo>
                    <a:pt x="93" y="475"/>
                  </a:lnTo>
                  <a:lnTo>
                    <a:pt x="95" y="475"/>
                  </a:lnTo>
                  <a:lnTo>
                    <a:pt x="96" y="475"/>
                  </a:lnTo>
                  <a:lnTo>
                    <a:pt x="96" y="473"/>
                  </a:lnTo>
                  <a:lnTo>
                    <a:pt x="98" y="473"/>
                  </a:lnTo>
                  <a:lnTo>
                    <a:pt x="98" y="471"/>
                  </a:lnTo>
                  <a:lnTo>
                    <a:pt x="98" y="473"/>
                  </a:lnTo>
                  <a:lnTo>
                    <a:pt x="100" y="473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0" y="475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0" y="473"/>
                  </a:lnTo>
                  <a:lnTo>
                    <a:pt x="102" y="473"/>
                  </a:lnTo>
                  <a:lnTo>
                    <a:pt x="102" y="471"/>
                  </a:lnTo>
                  <a:lnTo>
                    <a:pt x="102" y="473"/>
                  </a:lnTo>
                  <a:lnTo>
                    <a:pt x="102" y="471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0" y="471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0" y="469"/>
                  </a:lnTo>
                  <a:lnTo>
                    <a:pt x="102" y="469"/>
                  </a:lnTo>
                  <a:lnTo>
                    <a:pt x="100" y="469"/>
                  </a:lnTo>
                  <a:lnTo>
                    <a:pt x="100" y="471"/>
                  </a:lnTo>
                  <a:lnTo>
                    <a:pt x="102" y="471"/>
                  </a:lnTo>
                  <a:lnTo>
                    <a:pt x="102" y="473"/>
                  </a:lnTo>
                  <a:lnTo>
                    <a:pt x="100" y="473"/>
                  </a:lnTo>
                  <a:lnTo>
                    <a:pt x="100" y="471"/>
                  </a:lnTo>
                  <a:lnTo>
                    <a:pt x="100" y="473"/>
                  </a:lnTo>
                  <a:lnTo>
                    <a:pt x="100" y="471"/>
                  </a:lnTo>
                  <a:lnTo>
                    <a:pt x="98" y="471"/>
                  </a:lnTo>
                  <a:lnTo>
                    <a:pt x="96" y="471"/>
                  </a:lnTo>
                  <a:lnTo>
                    <a:pt x="96" y="473"/>
                  </a:lnTo>
                  <a:lnTo>
                    <a:pt x="95" y="473"/>
                  </a:lnTo>
                  <a:lnTo>
                    <a:pt x="95" y="475"/>
                  </a:lnTo>
                  <a:lnTo>
                    <a:pt x="93" y="475"/>
                  </a:lnTo>
                  <a:lnTo>
                    <a:pt x="93" y="473"/>
                  </a:lnTo>
                  <a:lnTo>
                    <a:pt x="93" y="471"/>
                  </a:lnTo>
                  <a:lnTo>
                    <a:pt x="93" y="469"/>
                  </a:lnTo>
                  <a:lnTo>
                    <a:pt x="93" y="467"/>
                  </a:lnTo>
                  <a:lnTo>
                    <a:pt x="91" y="467"/>
                  </a:lnTo>
                  <a:lnTo>
                    <a:pt x="91" y="469"/>
                  </a:lnTo>
                  <a:lnTo>
                    <a:pt x="91" y="467"/>
                  </a:lnTo>
                  <a:lnTo>
                    <a:pt x="91" y="469"/>
                  </a:lnTo>
                  <a:lnTo>
                    <a:pt x="91" y="467"/>
                  </a:lnTo>
                  <a:lnTo>
                    <a:pt x="89" y="467"/>
                  </a:lnTo>
                  <a:lnTo>
                    <a:pt x="89" y="469"/>
                  </a:lnTo>
                  <a:lnTo>
                    <a:pt x="87" y="469"/>
                  </a:lnTo>
                  <a:lnTo>
                    <a:pt x="87" y="471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89" y="475"/>
                  </a:lnTo>
                  <a:lnTo>
                    <a:pt x="87" y="473"/>
                  </a:lnTo>
                  <a:lnTo>
                    <a:pt x="87" y="475"/>
                  </a:lnTo>
                  <a:lnTo>
                    <a:pt x="87" y="473"/>
                  </a:lnTo>
                  <a:lnTo>
                    <a:pt x="87" y="475"/>
                  </a:lnTo>
                  <a:lnTo>
                    <a:pt x="87" y="473"/>
                  </a:lnTo>
                  <a:lnTo>
                    <a:pt x="85" y="473"/>
                  </a:lnTo>
                  <a:lnTo>
                    <a:pt x="87" y="473"/>
                  </a:lnTo>
                  <a:lnTo>
                    <a:pt x="85" y="473"/>
                  </a:lnTo>
                  <a:lnTo>
                    <a:pt x="87" y="473"/>
                  </a:lnTo>
                  <a:lnTo>
                    <a:pt x="85" y="473"/>
                  </a:lnTo>
                  <a:lnTo>
                    <a:pt x="87" y="473"/>
                  </a:lnTo>
                  <a:lnTo>
                    <a:pt x="85" y="473"/>
                  </a:lnTo>
                  <a:lnTo>
                    <a:pt x="85" y="471"/>
                  </a:lnTo>
                  <a:lnTo>
                    <a:pt x="85" y="473"/>
                  </a:lnTo>
                  <a:lnTo>
                    <a:pt x="87" y="473"/>
                  </a:lnTo>
                  <a:lnTo>
                    <a:pt x="87" y="471"/>
                  </a:lnTo>
                  <a:lnTo>
                    <a:pt x="85" y="471"/>
                  </a:lnTo>
                  <a:lnTo>
                    <a:pt x="87" y="471"/>
                  </a:lnTo>
                  <a:lnTo>
                    <a:pt x="85" y="471"/>
                  </a:lnTo>
                  <a:lnTo>
                    <a:pt x="87" y="471"/>
                  </a:lnTo>
                  <a:lnTo>
                    <a:pt x="87" y="469"/>
                  </a:lnTo>
                  <a:lnTo>
                    <a:pt x="87" y="467"/>
                  </a:lnTo>
                  <a:lnTo>
                    <a:pt x="89" y="467"/>
                  </a:lnTo>
                  <a:lnTo>
                    <a:pt x="91" y="467"/>
                  </a:lnTo>
                  <a:lnTo>
                    <a:pt x="91" y="465"/>
                  </a:lnTo>
                  <a:lnTo>
                    <a:pt x="93" y="465"/>
                  </a:lnTo>
                  <a:lnTo>
                    <a:pt x="93" y="467"/>
                  </a:lnTo>
                  <a:lnTo>
                    <a:pt x="93" y="465"/>
                  </a:lnTo>
                  <a:lnTo>
                    <a:pt x="95" y="465"/>
                  </a:lnTo>
                  <a:lnTo>
                    <a:pt x="96" y="465"/>
                  </a:lnTo>
                  <a:lnTo>
                    <a:pt x="98" y="465"/>
                  </a:lnTo>
                  <a:close/>
                  <a:moveTo>
                    <a:pt x="93" y="553"/>
                  </a:moveTo>
                  <a:lnTo>
                    <a:pt x="93" y="555"/>
                  </a:lnTo>
                  <a:lnTo>
                    <a:pt x="93" y="553"/>
                  </a:lnTo>
                  <a:lnTo>
                    <a:pt x="93" y="555"/>
                  </a:lnTo>
                  <a:lnTo>
                    <a:pt x="95" y="555"/>
                  </a:lnTo>
                  <a:lnTo>
                    <a:pt x="95" y="557"/>
                  </a:lnTo>
                  <a:lnTo>
                    <a:pt x="95" y="559"/>
                  </a:lnTo>
                  <a:lnTo>
                    <a:pt x="95" y="561"/>
                  </a:lnTo>
                  <a:lnTo>
                    <a:pt x="96" y="561"/>
                  </a:lnTo>
                  <a:lnTo>
                    <a:pt x="96" y="563"/>
                  </a:lnTo>
                  <a:lnTo>
                    <a:pt x="96" y="561"/>
                  </a:lnTo>
                  <a:lnTo>
                    <a:pt x="96" y="563"/>
                  </a:lnTo>
                  <a:lnTo>
                    <a:pt x="96" y="565"/>
                  </a:lnTo>
                  <a:lnTo>
                    <a:pt x="96" y="563"/>
                  </a:lnTo>
                  <a:lnTo>
                    <a:pt x="96" y="565"/>
                  </a:lnTo>
                  <a:lnTo>
                    <a:pt x="96" y="567"/>
                  </a:lnTo>
                  <a:lnTo>
                    <a:pt x="96" y="565"/>
                  </a:lnTo>
                  <a:lnTo>
                    <a:pt x="96" y="567"/>
                  </a:lnTo>
                  <a:lnTo>
                    <a:pt x="96" y="569"/>
                  </a:lnTo>
                  <a:lnTo>
                    <a:pt x="96" y="571"/>
                  </a:lnTo>
                  <a:lnTo>
                    <a:pt x="96" y="573"/>
                  </a:lnTo>
                  <a:lnTo>
                    <a:pt x="96" y="574"/>
                  </a:lnTo>
                  <a:lnTo>
                    <a:pt x="95" y="574"/>
                  </a:lnTo>
                  <a:lnTo>
                    <a:pt x="95" y="576"/>
                  </a:lnTo>
                  <a:lnTo>
                    <a:pt x="95" y="578"/>
                  </a:lnTo>
                  <a:lnTo>
                    <a:pt x="93" y="578"/>
                  </a:lnTo>
                  <a:lnTo>
                    <a:pt x="93" y="580"/>
                  </a:lnTo>
                  <a:lnTo>
                    <a:pt x="91" y="580"/>
                  </a:lnTo>
                  <a:lnTo>
                    <a:pt x="91" y="578"/>
                  </a:lnTo>
                  <a:lnTo>
                    <a:pt x="91" y="580"/>
                  </a:lnTo>
                  <a:lnTo>
                    <a:pt x="91" y="578"/>
                  </a:lnTo>
                  <a:lnTo>
                    <a:pt x="91" y="576"/>
                  </a:lnTo>
                  <a:lnTo>
                    <a:pt x="91" y="578"/>
                  </a:lnTo>
                  <a:lnTo>
                    <a:pt x="91" y="576"/>
                  </a:lnTo>
                  <a:lnTo>
                    <a:pt x="91" y="574"/>
                  </a:lnTo>
                  <a:lnTo>
                    <a:pt x="93" y="574"/>
                  </a:lnTo>
                  <a:lnTo>
                    <a:pt x="91" y="574"/>
                  </a:lnTo>
                  <a:lnTo>
                    <a:pt x="91" y="576"/>
                  </a:lnTo>
                  <a:lnTo>
                    <a:pt x="91" y="574"/>
                  </a:lnTo>
                  <a:lnTo>
                    <a:pt x="89" y="574"/>
                  </a:lnTo>
                  <a:lnTo>
                    <a:pt x="91" y="574"/>
                  </a:lnTo>
                  <a:lnTo>
                    <a:pt x="89" y="574"/>
                  </a:lnTo>
                  <a:lnTo>
                    <a:pt x="91" y="574"/>
                  </a:lnTo>
                  <a:lnTo>
                    <a:pt x="91" y="573"/>
                  </a:lnTo>
                  <a:lnTo>
                    <a:pt x="91" y="574"/>
                  </a:lnTo>
                  <a:lnTo>
                    <a:pt x="89" y="574"/>
                  </a:lnTo>
                  <a:lnTo>
                    <a:pt x="89" y="573"/>
                  </a:lnTo>
                  <a:lnTo>
                    <a:pt x="91" y="573"/>
                  </a:lnTo>
                  <a:lnTo>
                    <a:pt x="89" y="573"/>
                  </a:lnTo>
                  <a:lnTo>
                    <a:pt x="91" y="573"/>
                  </a:lnTo>
                  <a:lnTo>
                    <a:pt x="89" y="573"/>
                  </a:lnTo>
                  <a:lnTo>
                    <a:pt x="89" y="571"/>
                  </a:lnTo>
                  <a:lnTo>
                    <a:pt x="89" y="569"/>
                  </a:lnTo>
                  <a:lnTo>
                    <a:pt x="91" y="569"/>
                  </a:lnTo>
                  <a:lnTo>
                    <a:pt x="89" y="569"/>
                  </a:lnTo>
                  <a:lnTo>
                    <a:pt x="91" y="569"/>
                  </a:lnTo>
                  <a:lnTo>
                    <a:pt x="89" y="569"/>
                  </a:lnTo>
                  <a:lnTo>
                    <a:pt x="89" y="567"/>
                  </a:lnTo>
                  <a:lnTo>
                    <a:pt x="89" y="565"/>
                  </a:lnTo>
                  <a:lnTo>
                    <a:pt x="89" y="567"/>
                  </a:lnTo>
                  <a:lnTo>
                    <a:pt x="89" y="565"/>
                  </a:lnTo>
                  <a:lnTo>
                    <a:pt x="89" y="563"/>
                  </a:lnTo>
                  <a:lnTo>
                    <a:pt x="91" y="563"/>
                  </a:lnTo>
                  <a:lnTo>
                    <a:pt x="91" y="565"/>
                  </a:lnTo>
                  <a:lnTo>
                    <a:pt x="91" y="563"/>
                  </a:lnTo>
                  <a:lnTo>
                    <a:pt x="91" y="565"/>
                  </a:lnTo>
                  <a:lnTo>
                    <a:pt x="91" y="563"/>
                  </a:lnTo>
                  <a:lnTo>
                    <a:pt x="91" y="565"/>
                  </a:lnTo>
                  <a:lnTo>
                    <a:pt x="91" y="563"/>
                  </a:lnTo>
                  <a:lnTo>
                    <a:pt x="91" y="561"/>
                  </a:lnTo>
                  <a:lnTo>
                    <a:pt x="91" y="563"/>
                  </a:lnTo>
                  <a:lnTo>
                    <a:pt x="91" y="565"/>
                  </a:lnTo>
                  <a:lnTo>
                    <a:pt x="93" y="565"/>
                  </a:lnTo>
                  <a:lnTo>
                    <a:pt x="91" y="565"/>
                  </a:lnTo>
                  <a:lnTo>
                    <a:pt x="91" y="563"/>
                  </a:lnTo>
                  <a:lnTo>
                    <a:pt x="91" y="561"/>
                  </a:lnTo>
                  <a:lnTo>
                    <a:pt x="91" y="559"/>
                  </a:lnTo>
                  <a:lnTo>
                    <a:pt x="91" y="557"/>
                  </a:lnTo>
                  <a:lnTo>
                    <a:pt x="91" y="559"/>
                  </a:lnTo>
                  <a:lnTo>
                    <a:pt x="91" y="557"/>
                  </a:lnTo>
                  <a:lnTo>
                    <a:pt x="93" y="557"/>
                  </a:lnTo>
                  <a:lnTo>
                    <a:pt x="93" y="555"/>
                  </a:lnTo>
                  <a:lnTo>
                    <a:pt x="93" y="553"/>
                  </a:lnTo>
                  <a:close/>
                  <a:moveTo>
                    <a:pt x="120" y="720"/>
                  </a:moveTo>
                  <a:lnTo>
                    <a:pt x="121" y="720"/>
                  </a:lnTo>
                  <a:lnTo>
                    <a:pt x="123" y="720"/>
                  </a:lnTo>
                  <a:lnTo>
                    <a:pt x="125" y="720"/>
                  </a:lnTo>
                  <a:lnTo>
                    <a:pt x="125" y="722"/>
                  </a:lnTo>
                  <a:lnTo>
                    <a:pt x="123" y="722"/>
                  </a:lnTo>
                  <a:lnTo>
                    <a:pt x="125" y="722"/>
                  </a:lnTo>
                  <a:lnTo>
                    <a:pt x="127" y="722"/>
                  </a:lnTo>
                  <a:lnTo>
                    <a:pt x="127" y="724"/>
                  </a:lnTo>
                  <a:lnTo>
                    <a:pt x="125" y="724"/>
                  </a:lnTo>
                  <a:lnTo>
                    <a:pt x="125" y="726"/>
                  </a:lnTo>
                  <a:lnTo>
                    <a:pt x="125" y="728"/>
                  </a:lnTo>
                  <a:lnTo>
                    <a:pt x="127" y="728"/>
                  </a:lnTo>
                  <a:lnTo>
                    <a:pt x="125" y="728"/>
                  </a:lnTo>
                  <a:lnTo>
                    <a:pt x="123" y="728"/>
                  </a:lnTo>
                  <a:lnTo>
                    <a:pt x="123" y="730"/>
                  </a:lnTo>
                  <a:lnTo>
                    <a:pt x="121" y="730"/>
                  </a:lnTo>
                  <a:lnTo>
                    <a:pt x="120" y="730"/>
                  </a:lnTo>
                  <a:lnTo>
                    <a:pt x="120" y="732"/>
                  </a:lnTo>
                  <a:lnTo>
                    <a:pt x="120" y="730"/>
                  </a:lnTo>
                  <a:lnTo>
                    <a:pt x="118" y="730"/>
                  </a:lnTo>
                  <a:lnTo>
                    <a:pt x="116" y="730"/>
                  </a:lnTo>
                  <a:lnTo>
                    <a:pt x="116" y="728"/>
                  </a:lnTo>
                  <a:lnTo>
                    <a:pt x="114" y="728"/>
                  </a:lnTo>
                  <a:lnTo>
                    <a:pt x="114" y="726"/>
                  </a:lnTo>
                  <a:lnTo>
                    <a:pt x="112" y="726"/>
                  </a:lnTo>
                  <a:lnTo>
                    <a:pt x="114" y="726"/>
                  </a:lnTo>
                  <a:lnTo>
                    <a:pt x="114" y="728"/>
                  </a:lnTo>
                  <a:lnTo>
                    <a:pt x="112" y="728"/>
                  </a:lnTo>
                  <a:lnTo>
                    <a:pt x="114" y="728"/>
                  </a:lnTo>
                  <a:lnTo>
                    <a:pt x="112" y="728"/>
                  </a:lnTo>
                  <a:lnTo>
                    <a:pt x="112" y="726"/>
                  </a:lnTo>
                  <a:lnTo>
                    <a:pt x="110" y="726"/>
                  </a:lnTo>
                  <a:lnTo>
                    <a:pt x="110" y="724"/>
                  </a:lnTo>
                  <a:lnTo>
                    <a:pt x="108" y="724"/>
                  </a:lnTo>
                  <a:lnTo>
                    <a:pt x="110" y="724"/>
                  </a:lnTo>
                  <a:lnTo>
                    <a:pt x="110" y="722"/>
                  </a:lnTo>
                  <a:lnTo>
                    <a:pt x="110" y="724"/>
                  </a:lnTo>
                  <a:lnTo>
                    <a:pt x="110" y="722"/>
                  </a:lnTo>
                  <a:lnTo>
                    <a:pt x="112" y="722"/>
                  </a:lnTo>
                  <a:lnTo>
                    <a:pt x="112" y="724"/>
                  </a:lnTo>
                  <a:lnTo>
                    <a:pt x="112" y="722"/>
                  </a:lnTo>
                  <a:lnTo>
                    <a:pt x="110" y="722"/>
                  </a:lnTo>
                  <a:lnTo>
                    <a:pt x="112" y="722"/>
                  </a:lnTo>
                  <a:lnTo>
                    <a:pt x="114" y="722"/>
                  </a:lnTo>
                  <a:lnTo>
                    <a:pt x="112" y="722"/>
                  </a:lnTo>
                  <a:lnTo>
                    <a:pt x="114" y="722"/>
                  </a:lnTo>
                  <a:lnTo>
                    <a:pt x="114" y="720"/>
                  </a:lnTo>
                  <a:lnTo>
                    <a:pt x="112" y="720"/>
                  </a:lnTo>
                  <a:lnTo>
                    <a:pt x="114" y="720"/>
                  </a:lnTo>
                  <a:lnTo>
                    <a:pt x="114" y="722"/>
                  </a:lnTo>
                  <a:lnTo>
                    <a:pt x="114" y="720"/>
                  </a:lnTo>
                  <a:lnTo>
                    <a:pt x="114" y="722"/>
                  </a:lnTo>
                  <a:lnTo>
                    <a:pt x="116" y="722"/>
                  </a:lnTo>
                  <a:lnTo>
                    <a:pt x="114" y="722"/>
                  </a:lnTo>
                  <a:lnTo>
                    <a:pt x="116" y="722"/>
                  </a:lnTo>
                  <a:lnTo>
                    <a:pt x="116" y="720"/>
                  </a:lnTo>
                  <a:lnTo>
                    <a:pt x="116" y="722"/>
                  </a:lnTo>
                  <a:lnTo>
                    <a:pt x="116" y="720"/>
                  </a:lnTo>
                  <a:lnTo>
                    <a:pt x="116" y="722"/>
                  </a:lnTo>
                  <a:lnTo>
                    <a:pt x="116" y="720"/>
                  </a:lnTo>
                  <a:lnTo>
                    <a:pt x="116" y="722"/>
                  </a:lnTo>
                  <a:lnTo>
                    <a:pt x="118" y="722"/>
                  </a:lnTo>
                  <a:lnTo>
                    <a:pt x="118" y="720"/>
                  </a:lnTo>
                  <a:lnTo>
                    <a:pt x="116" y="720"/>
                  </a:lnTo>
                  <a:lnTo>
                    <a:pt x="118" y="720"/>
                  </a:lnTo>
                  <a:lnTo>
                    <a:pt x="120" y="720"/>
                  </a:lnTo>
                  <a:lnTo>
                    <a:pt x="120" y="722"/>
                  </a:lnTo>
                  <a:lnTo>
                    <a:pt x="121" y="722"/>
                  </a:lnTo>
                  <a:lnTo>
                    <a:pt x="120" y="722"/>
                  </a:lnTo>
                  <a:lnTo>
                    <a:pt x="120" y="720"/>
                  </a:lnTo>
                  <a:lnTo>
                    <a:pt x="118" y="720"/>
                  </a:lnTo>
                  <a:lnTo>
                    <a:pt x="120" y="720"/>
                  </a:lnTo>
                  <a:close/>
                  <a:moveTo>
                    <a:pt x="129" y="515"/>
                  </a:moveTo>
                  <a:lnTo>
                    <a:pt x="131" y="515"/>
                  </a:lnTo>
                  <a:lnTo>
                    <a:pt x="133" y="515"/>
                  </a:lnTo>
                  <a:lnTo>
                    <a:pt x="133" y="517"/>
                  </a:lnTo>
                  <a:lnTo>
                    <a:pt x="135" y="517"/>
                  </a:lnTo>
                  <a:lnTo>
                    <a:pt x="137" y="517"/>
                  </a:lnTo>
                  <a:lnTo>
                    <a:pt x="139" y="517"/>
                  </a:lnTo>
                  <a:lnTo>
                    <a:pt x="139" y="519"/>
                  </a:lnTo>
                  <a:lnTo>
                    <a:pt x="137" y="519"/>
                  </a:lnTo>
                  <a:lnTo>
                    <a:pt x="135" y="519"/>
                  </a:lnTo>
                  <a:lnTo>
                    <a:pt x="135" y="521"/>
                  </a:lnTo>
                  <a:lnTo>
                    <a:pt x="133" y="521"/>
                  </a:lnTo>
                  <a:lnTo>
                    <a:pt x="133" y="523"/>
                  </a:lnTo>
                  <a:lnTo>
                    <a:pt x="131" y="523"/>
                  </a:lnTo>
                  <a:lnTo>
                    <a:pt x="131" y="525"/>
                  </a:lnTo>
                  <a:lnTo>
                    <a:pt x="131" y="523"/>
                  </a:lnTo>
                  <a:lnTo>
                    <a:pt x="129" y="523"/>
                  </a:lnTo>
                  <a:lnTo>
                    <a:pt x="129" y="521"/>
                  </a:lnTo>
                  <a:lnTo>
                    <a:pt x="129" y="523"/>
                  </a:lnTo>
                  <a:lnTo>
                    <a:pt x="127" y="523"/>
                  </a:lnTo>
                  <a:lnTo>
                    <a:pt x="127" y="521"/>
                  </a:lnTo>
                  <a:lnTo>
                    <a:pt x="127" y="523"/>
                  </a:lnTo>
                  <a:lnTo>
                    <a:pt x="125" y="523"/>
                  </a:lnTo>
                  <a:lnTo>
                    <a:pt x="123" y="523"/>
                  </a:lnTo>
                  <a:lnTo>
                    <a:pt x="121" y="523"/>
                  </a:lnTo>
                  <a:lnTo>
                    <a:pt x="121" y="525"/>
                  </a:lnTo>
                  <a:lnTo>
                    <a:pt x="121" y="526"/>
                  </a:lnTo>
                  <a:lnTo>
                    <a:pt x="120" y="526"/>
                  </a:lnTo>
                  <a:lnTo>
                    <a:pt x="118" y="526"/>
                  </a:lnTo>
                  <a:lnTo>
                    <a:pt x="118" y="528"/>
                  </a:lnTo>
                  <a:lnTo>
                    <a:pt x="116" y="528"/>
                  </a:lnTo>
                  <a:lnTo>
                    <a:pt x="116" y="526"/>
                  </a:lnTo>
                  <a:lnTo>
                    <a:pt x="118" y="526"/>
                  </a:lnTo>
                  <a:lnTo>
                    <a:pt x="118" y="525"/>
                  </a:lnTo>
                  <a:lnTo>
                    <a:pt x="120" y="525"/>
                  </a:lnTo>
                  <a:lnTo>
                    <a:pt x="120" y="523"/>
                  </a:lnTo>
                  <a:lnTo>
                    <a:pt x="120" y="521"/>
                  </a:lnTo>
                  <a:lnTo>
                    <a:pt x="121" y="521"/>
                  </a:lnTo>
                  <a:lnTo>
                    <a:pt x="121" y="519"/>
                  </a:lnTo>
                  <a:lnTo>
                    <a:pt x="123" y="517"/>
                  </a:lnTo>
                  <a:lnTo>
                    <a:pt x="123" y="515"/>
                  </a:lnTo>
                  <a:lnTo>
                    <a:pt x="125" y="515"/>
                  </a:lnTo>
                  <a:lnTo>
                    <a:pt x="127" y="515"/>
                  </a:lnTo>
                  <a:lnTo>
                    <a:pt x="129" y="515"/>
                  </a:lnTo>
                  <a:close/>
                  <a:moveTo>
                    <a:pt x="106" y="619"/>
                  </a:moveTo>
                  <a:lnTo>
                    <a:pt x="104" y="619"/>
                  </a:lnTo>
                  <a:lnTo>
                    <a:pt x="104" y="621"/>
                  </a:lnTo>
                  <a:lnTo>
                    <a:pt x="106" y="621"/>
                  </a:lnTo>
                  <a:lnTo>
                    <a:pt x="106" y="619"/>
                  </a:lnTo>
                  <a:lnTo>
                    <a:pt x="106" y="621"/>
                  </a:lnTo>
                  <a:lnTo>
                    <a:pt x="106" y="619"/>
                  </a:lnTo>
                  <a:lnTo>
                    <a:pt x="106" y="621"/>
                  </a:lnTo>
                  <a:lnTo>
                    <a:pt x="106" y="619"/>
                  </a:lnTo>
                  <a:lnTo>
                    <a:pt x="106" y="621"/>
                  </a:lnTo>
                  <a:lnTo>
                    <a:pt x="108" y="621"/>
                  </a:lnTo>
                  <a:lnTo>
                    <a:pt x="110" y="621"/>
                  </a:lnTo>
                  <a:lnTo>
                    <a:pt x="110" y="622"/>
                  </a:lnTo>
                  <a:lnTo>
                    <a:pt x="108" y="622"/>
                  </a:lnTo>
                  <a:lnTo>
                    <a:pt x="108" y="624"/>
                  </a:lnTo>
                  <a:lnTo>
                    <a:pt x="108" y="626"/>
                  </a:lnTo>
                  <a:lnTo>
                    <a:pt x="106" y="626"/>
                  </a:lnTo>
                  <a:lnTo>
                    <a:pt x="106" y="628"/>
                  </a:lnTo>
                  <a:lnTo>
                    <a:pt x="104" y="628"/>
                  </a:lnTo>
                  <a:lnTo>
                    <a:pt x="106" y="628"/>
                  </a:lnTo>
                  <a:lnTo>
                    <a:pt x="104" y="628"/>
                  </a:lnTo>
                  <a:lnTo>
                    <a:pt x="106" y="628"/>
                  </a:lnTo>
                  <a:lnTo>
                    <a:pt x="104" y="628"/>
                  </a:lnTo>
                  <a:lnTo>
                    <a:pt x="104" y="630"/>
                  </a:lnTo>
                  <a:lnTo>
                    <a:pt x="104" y="628"/>
                  </a:lnTo>
                  <a:lnTo>
                    <a:pt x="104" y="630"/>
                  </a:lnTo>
                  <a:lnTo>
                    <a:pt x="102" y="630"/>
                  </a:lnTo>
                  <a:lnTo>
                    <a:pt x="104" y="630"/>
                  </a:lnTo>
                  <a:lnTo>
                    <a:pt x="102" y="630"/>
                  </a:lnTo>
                  <a:lnTo>
                    <a:pt x="104" y="630"/>
                  </a:lnTo>
                  <a:lnTo>
                    <a:pt x="102" y="630"/>
                  </a:lnTo>
                  <a:lnTo>
                    <a:pt x="102" y="628"/>
                  </a:lnTo>
                  <a:lnTo>
                    <a:pt x="102" y="630"/>
                  </a:lnTo>
                  <a:lnTo>
                    <a:pt x="102" y="628"/>
                  </a:lnTo>
                  <a:lnTo>
                    <a:pt x="102" y="630"/>
                  </a:lnTo>
                  <a:lnTo>
                    <a:pt x="100" y="630"/>
                  </a:lnTo>
                  <a:lnTo>
                    <a:pt x="100" y="632"/>
                  </a:lnTo>
                  <a:lnTo>
                    <a:pt x="98" y="632"/>
                  </a:lnTo>
                  <a:lnTo>
                    <a:pt x="98" y="630"/>
                  </a:lnTo>
                  <a:lnTo>
                    <a:pt x="98" y="632"/>
                  </a:lnTo>
                  <a:lnTo>
                    <a:pt x="100" y="632"/>
                  </a:lnTo>
                  <a:lnTo>
                    <a:pt x="98" y="632"/>
                  </a:lnTo>
                  <a:lnTo>
                    <a:pt x="98" y="634"/>
                  </a:lnTo>
                  <a:lnTo>
                    <a:pt x="96" y="634"/>
                  </a:lnTo>
                  <a:lnTo>
                    <a:pt x="96" y="632"/>
                  </a:lnTo>
                  <a:lnTo>
                    <a:pt x="96" y="634"/>
                  </a:lnTo>
                  <a:lnTo>
                    <a:pt x="96" y="632"/>
                  </a:lnTo>
                  <a:lnTo>
                    <a:pt x="96" y="630"/>
                  </a:lnTo>
                  <a:lnTo>
                    <a:pt x="96" y="632"/>
                  </a:lnTo>
                  <a:lnTo>
                    <a:pt x="96" y="630"/>
                  </a:lnTo>
                  <a:lnTo>
                    <a:pt x="98" y="630"/>
                  </a:lnTo>
                  <a:lnTo>
                    <a:pt x="96" y="630"/>
                  </a:lnTo>
                  <a:lnTo>
                    <a:pt x="98" y="630"/>
                  </a:lnTo>
                  <a:lnTo>
                    <a:pt x="96" y="630"/>
                  </a:lnTo>
                  <a:lnTo>
                    <a:pt x="96" y="628"/>
                  </a:lnTo>
                  <a:lnTo>
                    <a:pt x="98" y="628"/>
                  </a:lnTo>
                  <a:lnTo>
                    <a:pt x="100" y="628"/>
                  </a:lnTo>
                  <a:lnTo>
                    <a:pt x="100" y="626"/>
                  </a:lnTo>
                  <a:lnTo>
                    <a:pt x="102" y="626"/>
                  </a:lnTo>
                  <a:lnTo>
                    <a:pt x="104" y="626"/>
                  </a:lnTo>
                  <a:lnTo>
                    <a:pt x="102" y="626"/>
                  </a:lnTo>
                  <a:lnTo>
                    <a:pt x="104" y="626"/>
                  </a:lnTo>
                  <a:lnTo>
                    <a:pt x="102" y="626"/>
                  </a:lnTo>
                  <a:lnTo>
                    <a:pt x="102" y="624"/>
                  </a:lnTo>
                  <a:lnTo>
                    <a:pt x="100" y="624"/>
                  </a:lnTo>
                  <a:lnTo>
                    <a:pt x="102" y="624"/>
                  </a:lnTo>
                  <a:lnTo>
                    <a:pt x="100" y="624"/>
                  </a:lnTo>
                  <a:lnTo>
                    <a:pt x="100" y="626"/>
                  </a:lnTo>
                  <a:lnTo>
                    <a:pt x="100" y="624"/>
                  </a:lnTo>
                  <a:lnTo>
                    <a:pt x="100" y="626"/>
                  </a:lnTo>
                  <a:lnTo>
                    <a:pt x="100" y="628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98" y="628"/>
                  </a:lnTo>
                  <a:lnTo>
                    <a:pt x="96" y="628"/>
                  </a:lnTo>
                  <a:lnTo>
                    <a:pt x="96" y="626"/>
                  </a:lnTo>
                  <a:lnTo>
                    <a:pt x="98" y="626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98" y="628"/>
                  </a:lnTo>
                  <a:lnTo>
                    <a:pt x="98" y="626"/>
                  </a:lnTo>
                  <a:lnTo>
                    <a:pt x="96" y="626"/>
                  </a:lnTo>
                  <a:lnTo>
                    <a:pt x="96" y="628"/>
                  </a:lnTo>
                  <a:lnTo>
                    <a:pt x="96" y="626"/>
                  </a:lnTo>
                  <a:lnTo>
                    <a:pt x="96" y="628"/>
                  </a:lnTo>
                  <a:lnTo>
                    <a:pt x="95" y="628"/>
                  </a:lnTo>
                  <a:lnTo>
                    <a:pt x="95" y="626"/>
                  </a:lnTo>
                  <a:lnTo>
                    <a:pt x="95" y="624"/>
                  </a:lnTo>
                  <a:lnTo>
                    <a:pt x="95" y="626"/>
                  </a:lnTo>
                  <a:lnTo>
                    <a:pt x="95" y="624"/>
                  </a:lnTo>
                  <a:lnTo>
                    <a:pt x="96" y="624"/>
                  </a:lnTo>
                  <a:lnTo>
                    <a:pt x="96" y="626"/>
                  </a:lnTo>
                  <a:lnTo>
                    <a:pt x="96" y="624"/>
                  </a:lnTo>
                  <a:lnTo>
                    <a:pt x="96" y="626"/>
                  </a:lnTo>
                  <a:lnTo>
                    <a:pt x="96" y="624"/>
                  </a:lnTo>
                  <a:lnTo>
                    <a:pt x="98" y="624"/>
                  </a:lnTo>
                  <a:lnTo>
                    <a:pt x="96" y="624"/>
                  </a:lnTo>
                  <a:lnTo>
                    <a:pt x="98" y="624"/>
                  </a:lnTo>
                  <a:lnTo>
                    <a:pt x="98" y="626"/>
                  </a:lnTo>
                  <a:lnTo>
                    <a:pt x="98" y="624"/>
                  </a:lnTo>
                  <a:lnTo>
                    <a:pt x="98" y="626"/>
                  </a:lnTo>
                  <a:lnTo>
                    <a:pt x="96" y="626"/>
                  </a:lnTo>
                  <a:lnTo>
                    <a:pt x="98" y="626"/>
                  </a:lnTo>
                  <a:lnTo>
                    <a:pt x="98" y="624"/>
                  </a:lnTo>
                  <a:lnTo>
                    <a:pt x="98" y="626"/>
                  </a:lnTo>
                  <a:lnTo>
                    <a:pt x="98" y="624"/>
                  </a:lnTo>
                  <a:lnTo>
                    <a:pt x="100" y="624"/>
                  </a:lnTo>
                  <a:lnTo>
                    <a:pt x="98" y="624"/>
                  </a:lnTo>
                  <a:lnTo>
                    <a:pt x="100" y="624"/>
                  </a:lnTo>
                  <a:lnTo>
                    <a:pt x="98" y="624"/>
                  </a:lnTo>
                  <a:lnTo>
                    <a:pt x="98" y="622"/>
                  </a:lnTo>
                  <a:lnTo>
                    <a:pt x="98" y="621"/>
                  </a:lnTo>
                  <a:lnTo>
                    <a:pt x="98" y="622"/>
                  </a:lnTo>
                  <a:lnTo>
                    <a:pt x="100" y="622"/>
                  </a:lnTo>
                  <a:lnTo>
                    <a:pt x="98" y="621"/>
                  </a:lnTo>
                  <a:lnTo>
                    <a:pt x="100" y="621"/>
                  </a:lnTo>
                  <a:lnTo>
                    <a:pt x="98" y="621"/>
                  </a:lnTo>
                  <a:lnTo>
                    <a:pt x="100" y="621"/>
                  </a:lnTo>
                  <a:lnTo>
                    <a:pt x="102" y="621"/>
                  </a:lnTo>
                  <a:lnTo>
                    <a:pt x="102" y="619"/>
                  </a:lnTo>
                  <a:lnTo>
                    <a:pt x="104" y="619"/>
                  </a:lnTo>
                  <a:lnTo>
                    <a:pt x="106" y="619"/>
                  </a:lnTo>
                  <a:close/>
                  <a:moveTo>
                    <a:pt x="93" y="638"/>
                  </a:moveTo>
                  <a:lnTo>
                    <a:pt x="93" y="640"/>
                  </a:lnTo>
                  <a:lnTo>
                    <a:pt x="91" y="640"/>
                  </a:lnTo>
                  <a:lnTo>
                    <a:pt x="91" y="642"/>
                  </a:lnTo>
                  <a:lnTo>
                    <a:pt x="91" y="640"/>
                  </a:lnTo>
                  <a:lnTo>
                    <a:pt x="91" y="642"/>
                  </a:lnTo>
                  <a:lnTo>
                    <a:pt x="93" y="642"/>
                  </a:lnTo>
                  <a:lnTo>
                    <a:pt x="95" y="642"/>
                  </a:lnTo>
                  <a:lnTo>
                    <a:pt x="95" y="644"/>
                  </a:lnTo>
                  <a:lnTo>
                    <a:pt x="96" y="644"/>
                  </a:lnTo>
                  <a:lnTo>
                    <a:pt x="96" y="645"/>
                  </a:lnTo>
                  <a:lnTo>
                    <a:pt x="96" y="647"/>
                  </a:lnTo>
                  <a:lnTo>
                    <a:pt x="95" y="647"/>
                  </a:lnTo>
                  <a:lnTo>
                    <a:pt x="95" y="649"/>
                  </a:lnTo>
                  <a:lnTo>
                    <a:pt x="95" y="651"/>
                  </a:lnTo>
                  <a:lnTo>
                    <a:pt x="93" y="651"/>
                  </a:lnTo>
                  <a:lnTo>
                    <a:pt x="93" y="649"/>
                  </a:lnTo>
                  <a:lnTo>
                    <a:pt x="93" y="651"/>
                  </a:lnTo>
                  <a:lnTo>
                    <a:pt x="93" y="653"/>
                  </a:lnTo>
                  <a:lnTo>
                    <a:pt x="93" y="655"/>
                  </a:lnTo>
                  <a:lnTo>
                    <a:pt x="91" y="655"/>
                  </a:lnTo>
                  <a:lnTo>
                    <a:pt x="91" y="657"/>
                  </a:lnTo>
                  <a:lnTo>
                    <a:pt x="89" y="657"/>
                  </a:lnTo>
                  <a:lnTo>
                    <a:pt x="89" y="655"/>
                  </a:lnTo>
                  <a:lnTo>
                    <a:pt x="89" y="653"/>
                  </a:lnTo>
                  <a:lnTo>
                    <a:pt x="89" y="651"/>
                  </a:lnTo>
                  <a:lnTo>
                    <a:pt x="87" y="651"/>
                  </a:lnTo>
                  <a:lnTo>
                    <a:pt x="87" y="649"/>
                  </a:lnTo>
                  <a:lnTo>
                    <a:pt x="87" y="651"/>
                  </a:lnTo>
                  <a:lnTo>
                    <a:pt x="87" y="649"/>
                  </a:lnTo>
                  <a:lnTo>
                    <a:pt x="87" y="647"/>
                  </a:lnTo>
                  <a:lnTo>
                    <a:pt x="87" y="645"/>
                  </a:lnTo>
                  <a:lnTo>
                    <a:pt x="87" y="647"/>
                  </a:lnTo>
                  <a:lnTo>
                    <a:pt x="87" y="645"/>
                  </a:lnTo>
                  <a:lnTo>
                    <a:pt x="89" y="644"/>
                  </a:lnTo>
                  <a:lnTo>
                    <a:pt x="89" y="642"/>
                  </a:lnTo>
                  <a:lnTo>
                    <a:pt x="89" y="640"/>
                  </a:lnTo>
                  <a:lnTo>
                    <a:pt x="91" y="640"/>
                  </a:lnTo>
                  <a:lnTo>
                    <a:pt x="89" y="640"/>
                  </a:lnTo>
                  <a:lnTo>
                    <a:pt x="91" y="640"/>
                  </a:lnTo>
                  <a:lnTo>
                    <a:pt x="91" y="638"/>
                  </a:lnTo>
                  <a:lnTo>
                    <a:pt x="91" y="640"/>
                  </a:lnTo>
                  <a:lnTo>
                    <a:pt x="91" y="638"/>
                  </a:lnTo>
                  <a:lnTo>
                    <a:pt x="93" y="638"/>
                  </a:lnTo>
                  <a:close/>
                  <a:moveTo>
                    <a:pt x="150" y="811"/>
                  </a:moveTo>
                  <a:lnTo>
                    <a:pt x="150" y="813"/>
                  </a:lnTo>
                  <a:lnTo>
                    <a:pt x="150" y="811"/>
                  </a:lnTo>
                  <a:lnTo>
                    <a:pt x="150" y="813"/>
                  </a:lnTo>
                  <a:lnTo>
                    <a:pt x="150" y="814"/>
                  </a:lnTo>
                  <a:lnTo>
                    <a:pt x="152" y="814"/>
                  </a:lnTo>
                  <a:lnTo>
                    <a:pt x="152" y="816"/>
                  </a:lnTo>
                  <a:lnTo>
                    <a:pt x="152" y="818"/>
                  </a:lnTo>
                  <a:lnTo>
                    <a:pt x="154" y="818"/>
                  </a:lnTo>
                  <a:lnTo>
                    <a:pt x="154" y="820"/>
                  </a:lnTo>
                  <a:lnTo>
                    <a:pt x="156" y="820"/>
                  </a:lnTo>
                  <a:lnTo>
                    <a:pt x="156" y="822"/>
                  </a:lnTo>
                  <a:lnTo>
                    <a:pt x="156" y="824"/>
                  </a:lnTo>
                  <a:lnTo>
                    <a:pt x="156" y="826"/>
                  </a:lnTo>
                  <a:lnTo>
                    <a:pt x="156" y="828"/>
                  </a:lnTo>
                  <a:lnTo>
                    <a:pt x="158" y="828"/>
                  </a:lnTo>
                  <a:lnTo>
                    <a:pt x="158" y="830"/>
                  </a:lnTo>
                  <a:lnTo>
                    <a:pt x="158" y="832"/>
                  </a:lnTo>
                  <a:lnTo>
                    <a:pt x="158" y="834"/>
                  </a:lnTo>
                  <a:lnTo>
                    <a:pt x="158" y="836"/>
                  </a:lnTo>
                  <a:lnTo>
                    <a:pt x="158" y="837"/>
                  </a:lnTo>
                  <a:lnTo>
                    <a:pt x="156" y="837"/>
                  </a:lnTo>
                  <a:lnTo>
                    <a:pt x="156" y="836"/>
                  </a:lnTo>
                  <a:lnTo>
                    <a:pt x="156" y="834"/>
                  </a:lnTo>
                  <a:lnTo>
                    <a:pt x="156" y="832"/>
                  </a:lnTo>
                  <a:lnTo>
                    <a:pt x="154" y="832"/>
                  </a:lnTo>
                  <a:lnTo>
                    <a:pt x="154" y="830"/>
                  </a:lnTo>
                  <a:lnTo>
                    <a:pt x="154" y="828"/>
                  </a:lnTo>
                  <a:lnTo>
                    <a:pt x="152" y="828"/>
                  </a:lnTo>
                  <a:lnTo>
                    <a:pt x="152" y="826"/>
                  </a:lnTo>
                  <a:lnTo>
                    <a:pt x="152" y="824"/>
                  </a:lnTo>
                  <a:lnTo>
                    <a:pt x="150" y="824"/>
                  </a:lnTo>
                  <a:lnTo>
                    <a:pt x="152" y="824"/>
                  </a:lnTo>
                  <a:lnTo>
                    <a:pt x="152" y="822"/>
                  </a:lnTo>
                  <a:lnTo>
                    <a:pt x="150" y="822"/>
                  </a:lnTo>
                  <a:lnTo>
                    <a:pt x="152" y="822"/>
                  </a:lnTo>
                  <a:lnTo>
                    <a:pt x="152" y="820"/>
                  </a:lnTo>
                  <a:lnTo>
                    <a:pt x="150" y="820"/>
                  </a:lnTo>
                  <a:lnTo>
                    <a:pt x="150" y="818"/>
                  </a:lnTo>
                  <a:lnTo>
                    <a:pt x="148" y="818"/>
                  </a:lnTo>
                  <a:lnTo>
                    <a:pt x="148" y="816"/>
                  </a:lnTo>
                  <a:lnTo>
                    <a:pt x="148" y="814"/>
                  </a:lnTo>
                  <a:lnTo>
                    <a:pt x="148" y="813"/>
                  </a:lnTo>
                  <a:lnTo>
                    <a:pt x="150" y="813"/>
                  </a:lnTo>
                  <a:lnTo>
                    <a:pt x="148" y="813"/>
                  </a:lnTo>
                  <a:lnTo>
                    <a:pt x="150" y="813"/>
                  </a:lnTo>
                  <a:lnTo>
                    <a:pt x="150" y="811"/>
                  </a:lnTo>
                  <a:close/>
                  <a:moveTo>
                    <a:pt x="112" y="576"/>
                  </a:moveTo>
                  <a:lnTo>
                    <a:pt x="112" y="578"/>
                  </a:lnTo>
                  <a:lnTo>
                    <a:pt x="110" y="578"/>
                  </a:lnTo>
                  <a:lnTo>
                    <a:pt x="110" y="580"/>
                  </a:lnTo>
                  <a:lnTo>
                    <a:pt x="110" y="582"/>
                  </a:lnTo>
                  <a:lnTo>
                    <a:pt x="110" y="584"/>
                  </a:lnTo>
                  <a:lnTo>
                    <a:pt x="108" y="584"/>
                  </a:lnTo>
                  <a:lnTo>
                    <a:pt x="110" y="584"/>
                  </a:lnTo>
                  <a:lnTo>
                    <a:pt x="108" y="584"/>
                  </a:lnTo>
                  <a:lnTo>
                    <a:pt x="110" y="584"/>
                  </a:lnTo>
                  <a:lnTo>
                    <a:pt x="108" y="584"/>
                  </a:lnTo>
                  <a:lnTo>
                    <a:pt x="108" y="586"/>
                  </a:lnTo>
                  <a:lnTo>
                    <a:pt x="108" y="588"/>
                  </a:lnTo>
                  <a:lnTo>
                    <a:pt x="108" y="590"/>
                  </a:lnTo>
                  <a:lnTo>
                    <a:pt x="106" y="590"/>
                  </a:lnTo>
                  <a:lnTo>
                    <a:pt x="106" y="592"/>
                  </a:lnTo>
                  <a:lnTo>
                    <a:pt x="106" y="590"/>
                  </a:lnTo>
                  <a:lnTo>
                    <a:pt x="106" y="592"/>
                  </a:lnTo>
                  <a:lnTo>
                    <a:pt x="104" y="592"/>
                  </a:lnTo>
                  <a:lnTo>
                    <a:pt x="104" y="590"/>
                  </a:lnTo>
                  <a:lnTo>
                    <a:pt x="104" y="588"/>
                  </a:lnTo>
                  <a:lnTo>
                    <a:pt x="102" y="588"/>
                  </a:lnTo>
                  <a:lnTo>
                    <a:pt x="102" y="586"/>
                  </a:lnTo>
                  <a:lnTo>
                    <a:pt x="102" y="584"/>
                  </a:lnTo>
                  <a:lnTo>
                    <a:pt x="100" y="584"/>
                  </a:lnTo>
                  <a:lnTo>
                    <a:pt x="100" y="582"/>
                  </a:lnTo>
                  <a:lnTo>
                    <a:pt x="102" y="584"/>
                  </a:lnTo>
                  <a:lnTo>
                    <a:pt x="102" y="582"/>
                  </a:lnTo>
                  <a:lnTo>
                    <a:pt x="100" y="582"/>
                  </a:lnTo>
                  <a:lnTo>
                    <a:pt x="100" y="584"/>
                  </a:lnTo>
                  <a:lnTo>
                    <a:pt x="100" y="582"/>
                  </a:lnTo>
                  <a:lnTo>
                    <a:pt x="98" y="582"/>
                  </a:lnTo>
                  <a:lnTo>
                    <a:pt x="98" y="584"/>
                  </a:lnTo>
                  <a:lnTo>
                    <a:pt x="98" y="582"/>
                  </a:lnTo>
                  <a:lnTo>
                    <a:pt x="98" y="584"/>
                  </a:lnTo>
                  <a:lnTo>
                    <a:pt x="98" y="582"/>
                  </a:lnTo>
                  <a:lnTo>
                    <a:pt x="98" y="584"/>
                  </a:lnTo>
                  <a:lnTo>
                    <a:pt x="98" y="582"/>
                  </a:lnTo>
                  <a:lnTo>
                    <a:pt x="98" y="580"/>
                  </a:lnTo>
                  <a:lnTo>
                    <a:pt x="98" y="582"/>
                  </a:lnTo>
                  <a:lnTo>
                    <a:pt x="98" y="580"/>
                  </a:lnTo>
                  <a:lnTo>
                    <a:pt x="98" y="582"/>
                  </a:lnTo>
                  <a:lnTo>
                    <a:pt x="98" y="580"/>
                  </a:lnTo>
                  <a:lnTo>
                    <a:pt x="96" y="580"/>
                  </a:lnTo>
                  <a:lnTo>
                    <a:pt x="98" y="580"/>
                  </a:lnTo>
                  <a:lnTo>
                    <a:pt x="98" y="578"/>
                  </a:lnTo>
                  <a:lnTo>
                    <a:pt x="98" y="580"/>
                  </a:lnTo>
                  <a:lnTo>
                    <a:pt x="98" y="578"/>
                  </a:lnTo>
                  <a:lnTo>
                    <a:pt x="98" y="580"/>
                  </a:lnTo>
                  <a:lnTo>
                    <a:pt x="100" y="580"/>
                  </a:lnTo>
                  <a:lnTo>
                    <a:pt x="100" y="582"/>
                  </a:lnTo>
                  <a:lnTo>
                    <a:pt x="102" y="582"/>
                  </a:lnTo>
                  <a:lnTo>
                    <a:pt x="102" y="580"/>
                  </a:lnTo>
                  <a:lnTo>
                    <a:pt x="100" y="580"/>
                  </a:lnTo>
                  <a:lnTo>
                    <a:pt x="102" y="580"/>
                  </a:lnTo>
                  <a:lnTo>
                    <a:pt x="102" y="582"/>
                  </a:lnTo>
                  <a:lnTo>
                    <a:pt x="104" y="582"/>
                  </a:lnTo>
                  <a:lnTo>
                    <a:pt x="102" y="582"/>
                  </a:lnTo>
                  <a:lnTo>
                    <a:pt x="104" y="582"/>
                  </a:lnTo>
                  <a:lnTo>
                    <a:pt x="102" y="582"/>
                  </a:lnTo>
                  <a:lnTo>
                    <a:pt x="102" y="580"/>
                  </a:lnTo>
                  <a:lnTo>
                    <a:pt x="104" y="580"/>
                  </a:lnTo>
                  <a:lnTo>
                    <a:pt x="104" y="582"/>
                  </a:lnTo>
                  <a:lnTo>
                    <a:pt x="104" y="580"/>
                  </a:lnTo>
                  <a:lnTo>
                    <a:pt x="102" y="580"/>
                  </a:lnTo>
                  <a:lnTo>
                    <a:pt x="104" y="580"/>
                  </a:lnTo>
                  <a:lnTo>
                    <a:pt x="102" y="580"/>
                  </a:lnTo>
                  <a:lnTo>
                    <a:pt x="104" y="580"/>
                  </a:lnTo>
                  <a:lnTo>
                    <a:pt x="104" y="578"/>
                  </a:lnTo>
                  <a:lnTo>
                    <a:pt x="102" y="578"/>
                  </a:lnTo>
                  <a:lnTo>
                    <a:pt x="102" y="580"/>
                  </a:lnTo>
                  <a:lnTo>
                    <a:pt x="102" y="578"/>
                  </a:lnTo>
                  <a:lnTo>
                    <a:pt x="100" y="578"/>
                  </a:lnTo>
                  <a:lnTo>
                    <a:pt x="102" y="578"/>
                  </a:lnTo>
                  <a:lnTo>
                    <a:pt x="100" y="578"/>
                  </a:lnTo>
                  <a:lnTo>
                    <a:pt x="102" y="578"/>
                  </a:lnTo>
                  <a:lnTo>
                    <a:pt x="102" y="576"/>
                  </a:lnTo>
                  <a:lnTo>
                    <a:pt x="102" y="578"/>
                  </a:lnTo>
                  <a:lnTo>
                    <a:pt x="104" y="578"/>
                  </a:lnTo>
                  <a:lnTo>
                    <a:pt x="102" y="578"/>
                  </a:lnTo>
                  <a:lnTo>
                    <a:pt x="104" y="578"/>
                  </a:lnTo>
                  <a:lnTo>
                    <a:pt x="106" y="578"/>
                  </a:lnTo>
                  <a:lnTo>
                    <a:pt x="106" y="580"/>
                  </a:lnTo>
                  <a:lnTo>
                    <a:pt x="108" y="580"/>
                  </a:lnTo>
                  <a:lnTo>
                    <a:pt x="108" y="578"/>
                  </a:lnTo>
                  <a:lnTo>
                    <a:pt x="110" y="578"/>
                  </a:lnTo>
                  <a:lnTo>
                    <a:pt x="112" y="578"/>
                  </a:lnTo>
                  <a:lnTo>
                    <a:pt x="112" y="576"/>
                  </a:lnTo>
                  <a:lnTo>
                    <a:pt x="112" y="578"/>
                  </a:lnTo>
                  <a:lnTo>
                    <a:pt x="112" y="576"/>
                  </a:lnTo>
                  <a:close/>
                  <a:moveTo>
                    <a:pt x="96" y="482"/>
                  </a:moveTo>
                  <a:lnTo>
                    <a:pt x="96" y="484"/>
                  </a:lnTo>
                  <a:lnTo>
                    <a:pt x="98" y="484"/>
                  </a:lnTo>
                  <a:lnTo>
                    <a:pt x="98" y="486"/>
                  </a:lnTo>
                  <a:lnTo>
                    <a:pt x="96" y="486"/>
                  </a:lnTo>
                  <a:lnTo>
                    <a:pt x="96" y="488"/>
                  </a:lnTo>
                  <a:lnTo>
                    <a:pt x="96" y="490"/>
                  </a:lnTo>
                  <a:lnTo>
                    <a:pt x="98" y="490"/>
                  </a:lnTo>
                  <a:lnTo>
                    <a:pt x="98" y="492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8" y="494"/>
                  </a:lnTo>
                  <a:lnTo>
                    <a:pt x="96" y="494"/>
                  </a:lnTo>
                  <a:lnTo>
                    <a:pt x="96" y="496"/>
                  </a:lnTo>
                  <a:lnTo>
                    <a:pt x="95" y="496"/>
                  </a:lnTo>
                  <a:lnTo>
                    <a:pt x="95" y="498"/>
                  </a:lnTo>
                  <a:lnTo>
                    <a:pt x="95" y="500"/>
                  </a:lnTo>
                  <a:lnTo>
                    <a:pt x="93" y="500"/>
                  </a:lnTo>
                  <a:lnTo>
                    <a:pt x="95" y="500"/>
                  </a:lnTo>
                  <a:lnTo>
                    <a:pt x="95" y="498"/>
                  </a:lnTo>
                  <a:lnTo>
                    <a:pt x="95" y="500"/>
                  </a:lnTo>
                  <a:lnTo>
                    <a:pt x="93" y="500"/>
                  </a:lnTo>
                  <a:lnTo>
                    <a:pt x="93" y="498"/>
                  </a:lnTo>
                  <a:lnTo>
                    <a:pt x="93" y="496"/>
                  </a:lnTo>
                  <a:lnTo>
                    <a:pt x="91" y="496"/>
                  </a:lnTo>
                  <a:lnTo>
                    <a:pt x="91" y="494"/>
                  </a:lnTo>
                  <a:lnTo>
                    <a:pt x="89" y="494"/>
                  </a:lnTo>
                  <a:lnTo>
                    <a:pt x="91" y="494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91" y="492"/>
                  </a:lnTo>
                  <a:lnTo>
                    <a:pt x="89" y="492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91" y="490"/>
                  </a:lnTo>
                  <a:lnTo>
                    <a:pt x="89" y="490"/>
                  </a:lnTo>
                  <a:lnTo>
                    <a:pt x="89" y="488"/>
                  </a:lnTo>
                  <a:lnTo>
                    <a:pt x="89" y="486"/>
                  </a:lnTo>
                  <a:lnTo>
                    <a:pt x="91" y="486"/>
                  </a:lnTo>
                  <a:lnTo>
                    <a:pt x="93" y="486"/>
                  </a:lnTo>
                  <a:lnTo>
                    <a:pt x="95" y="486"/>
                  </a:lnTo>
                  <a:lnTo>
                    <a:pt x="95" y="484"/>
                  </a:lnTo>
                  <a:lnTo>
                    <a:pt x="96" y="484"/>
                  </a:lnTo>
                  <a:lnTo>
                    <a:pt x="96" y="482"/>
                  </a:lnTo>
                  <a:close/>
                  <a:moveTo>
                    <a:pt x="139" y="770"/>
                  </a:moveTo>
                  <a:lnTo>
                    <a:pt x="141" y="770"/>
                  </a:lnTo>
                  <a:lnTo>
                    <a:pt x="143" y="770"/>
                  </a:lnTo>
                  <a:lnTo>
                    <a:pt x="141" y="770"/>
                  </a:lnTo>
                  <a:lnTo>
                    <a:pt x="143" y="770"/>
                  </a:lnTo>
                  <a:lnTo>
                    <a:pt x="144" y="770"/>
                  </a:lnTo>
                  <a:lnTo>
                    <a:pt x="144" y="772"/>
                  </a:lnTo>
                  <a:lnTo>
                    <a:pt x="143" y="772"/>
                  </a:lnTo>
                  <a:lnTo>
                    <a:pt x="143" y="774"/>
                  </a:lnTo>
                  <a:lnTo>
                    <a:pt x="144" y="774"/>
                  </a:lnTo>
                  <a:lnTo>
                    <a:pt x="144" y="776"/>
                  </a:lnTo>
                  <a:lnTo>
                    <a:pt x="144" y="778"/>
                  </a:lnTo>
                  <a:lnTo>
                    <a:pt x="144" y="780"/>
                  </a:lnTo>
                  <a:lnTo>
                    <a:pt x="143" y="780"/>
                  </a:lnTo>
                  <a:lnTo>
                    <a:pt x="141" y="780"/>
                  </a:lnTo>
                  <a:lnTo>
                    <a:pt x="141" y="782"/>
                  </a:lnTo>
                  <a:lnTo>
                    <a:pt x="141" y="780"/>
                  </a:lnTo>
                  <a:lnTo>
                    <a:pt x="139" y="780"/>
                  </a:lnTo>
                  <a:lnTo>
                    <a:pt x="139" y="782"/>
                  </a:lnTo>
                  <a:lnTo>
                    <a:pt x="139" y="780"/>
                  </a:lnTo>
                  <a:lnTo>
                    <a:pt x="139" y="782"/>
                  </a:lnTo>
                  <a:lnTo>
                    <a:pt x="139" y="784"/>
                  </a:lnTo>
                  <a:lnTo>
                    <a:pt x="139" y="782"/>
                  </a:lnTo>
                  <a:lnTo>
                    <a:pt x="139" y="784"/>
                  </a:lnTo>
                  <a:lnTo>
                    <a:pt x="139" y="786"/>
                  </a:lnTo>
                  <a:lnTo>
                    <a:pt x="139" y="788"/>
                  </a:lnTo>
                  <a:lnTo>
                    <a:pt x="139" y="789"/>
                  </a:lnTo>
                  <a:lnTo>
                    <a:pt x="137" y="789"/>
                  </a:lnTo>
                  <a:lnTo>
                    <a:pt x="137" y="788"/>
                  </a:lnTo>
                  <a:lnTo>
                    <a:pt x="137" y="786"/>
                  </a:lnTo>
                  <a:lnTo>
                    <a:pt x="137" y="784"/>
                  </a:lnTo>
                  <a:lnTo>
                    <a:pt x="137" y="786"/>
                  </a:lnTo>
                  <a:lnTo>
                    <a:pt x="137" y="784"/>
                  </a:lnTo>
                  <a:lnTo>
                    <a:pt x="139" y="784"/>
                  </a:lnTo>
                  <a:lnTo>
                    <a:pt x="137" y="784"/>
                  </a:lnTo>
                  <a:lnTo>
                    <a:pt x="137" y="782"/>
                  </a:lnTo>
                  <a:lnTo>
                    <a:pt x="137" y="780"/>
                  </a:lnTo>
                  <a:lnTo>
                    <a:pt x="137" y="778"/>
                  </a:lnTo>
                  <a:lnTo>
                    <a:pt x="135" y="778"/>
                  </a:lnTo>
                  <a:lnTo>
                    <a:pt x="135" y="776"/>
                  </a:lnTo>
                  <a:lnTo>
                    <a:pt x="135" y="778"/>
                  </a:lnTo>
                  <a:lnTo>
                    <a:pt x="137" y="778"/>
                  </a:lnTo>
                  <a:lnTo>
                    <a:pt x="137" y="776"/>
                  </a:lnTo>
                  <a:lnTo>
                    <a:pt x="137" y="774"/>
                  </a:lnTo>
                  <a:lnTo>
                    <a:pt x="137" y="772"/>
                  </a:lnTo>
                  <a:lnTo>
                    <a:pt x="139" y="772"/>
                  </a:lnTo>
                  <a:lnTo>
                    <a:pt x="139" y="774"/>
                  </a:lnTo>
                  <a:lnTo>
                    <a:pt x="141" y="774"/>
                  </a:lnTo>
                  <a:lnTo>
                    <a:pt x="139" y="774"/>
                  </a:lnTo>
                  <a:lnTo>
                    <a:pt x="141" y="774"/>
                  </a:lnTo>
                  <a:lnTo>
                    <a:pt x="139" y="774"/>
                  </a:lnTo>
                  <a:lnTo>
                    <a:pt x="139" y="772"/>
                  </a:lnTo>
                  <a:lnTo>
                    <a:pt x="141" y="772"/>
                  </a:lnTo>
                  <a:lnTo>
                    <a:pt x="143" y="772"/>
                  </a:lnTo>
                  <a:lnTo>
                    <a:pt x="141" y="772"/>
                  </a:lnTo>
                  <a:lnTo>
                    <a:pt x="139" y="772"/>
                  </a:lnTo>
                  <a:lnTo>
                    <a:pt x="139" y="770"/>
                  </a:lnTo>
                  <a:close/>
                  <a:moveTo>
                    <a:pt x="18" y="488"/>
                  </a:moveTo>
                  <a:lnTo>
                    <a:pt x="20" y="488"/>
                  </a:lnTo>
                  <a:lnTo>
                    <a:pt x="22" y="488"/>
                  </a:lnTo>
                  <a:lnTo>
                    <a:pt x="23" y="488"/>
                  </a:lnTo>
                  <a:lnTo>
                    <a:pt x="23" y="490"/>
                  </a:lnTo>
                  <a:lnTo>
                    <a:pt x="23" y="492"/>
                  </a:lnTo>
                  <a:lnTo>
                    <a:pt x="25" y="492"/>
                  </a:lnTo>
                  <a:lnTo>
                    <a:pt x="25" y="494"/>
                  </a:lnTo>
                  <a:lnTo>
                    <a:pt x="25" y="496"/>
                  </a:lnTo>
                  <a:lnTo>
                    <a:pt x="27" y="496"/>
                  </a:lnTo>
                  <a:lnTo>
                    <a:pt x="27" y="498"/>
                  </a:lnTo>
                  <a:lnTo>
                    <a:pt x="25" y="498"/>
                  </a:lnTo>
                  <a:lnTo>
                    <a:pt x="25" y="500"/>
                  </a:lnTo>
                  <a:lnTo>
                    <a:pt x="23" y="500"/>
                  </a:lnTo>
                  <a:lnTo>
                    <a:pt x="22" y="500"/>
                  </a:lnTo>
                  <a:lnTo>
                    <a:pt x="20" y="500"/>
                  </a:lnTo>
                  <a:lnTo>
                    <a:pt x="20" y="498"/>
                  </a:lnTo>
                  <a:lnTo>
                    <a:pt x="18" y="498"/>
                  </a:lnTo>
                  <a:lnTo>
                    <a:pt x="18" y="496"/>
                  </a:lnTo>
                  <a:lnTo>
                    <a:pt x="18" y="498"/>
                  </a:lnTo>
                  <a:lnTo>
                    <a:pt x="18" y="496"/>
                  </a:lnTo>
                  <a:lnTo>
                    <a:pt x="18" y="498"/>
                  </a:lnTo>
                  <a:lnTo>
                    <a:pt x="16" y="498"/>
                  </a:lnTo>
                  <a:lnTo>
                    <a:pt x="16" y="496"/>
                  </a:lnTo>
                  <a:lnTo>
                    <a:pt x="18" y="496"/>
                  </a:lnTo>
                  <a:lnTo>
                    <a:pt x="16" y="496"/>
                  </a:lnTo>
                  <a:lnTo>
                    <a:pt x="16" y="494"/>
                  </a:lnTo>
                  <a:lnTo>
                    <a:pt x="16" y="492"/>
                  </a:lnTo>
                  <a:lnTo>
                    <a:pt x="18" y="492"/>
                  </a:lnTo>
                  <a:lnTo>
                    <a:pt x="18" y="490"/>
                  </a:lnTo>
                  <a:lnTo>
                    <a:pt x="18" y="488"/>
                  </a:lnTo>
                  <a:close/>
                  <a:moveTo>
                    <a:pt x="121" y="574"/>
                  </a:moveTo>
                  <a:lnTo>
                    <a:pt x="121" y="576"/>
                  </a:lnTo>
                  <a:lnTo>
                    <a:pt x="120" y="576"/>
                  </a:lnTo>
                  <a:lnTo>
                    <a:pt x="120" y="578"/>
                  </a:lnTo>
                  <a:lnTo>
                    <a:pt x="120" y="580"/>
                  </a:lnTo>
                  <a:lnTo>
                    <a:pt x="120" y="582"/>
                  </a:lnTo>
                  <a:lnTo>
                    <a:pt x="120" y="584"/>
                  </a:lnTo>
                  <a:lnTo>
                    <a:pt x="118" y="584"/>
                  </a:lnTo>
                  <a:lnTo>
                    <a:pt x="118" y="586"/>
                  </a:lnTo>
                  <a:lnTo>
                    <a:pt x="118" y="588"/>
                  </a:lnTo>
                  <a:lnTo>
                    <a:pt x="116" y="588"/>
                  </a:lnTo>
                  <a:lnTo>
                    <a:pt x="116" y="590"/>
                  </a:lnTo>
                  <a:lnTo>
                    <a:pt x="114" y="590"/>
                  </a:lnTo>
                  <a:lnTo>
                    <a:pt x="112" y="590"/>
                  </a:lnTo>
                  <a:lnTo>
                    <a:pt x="112" y="588"/>
                  </a:lnTo>
                  <a:lnTo>
                    <a:pt x="114" y="588"/>
                  </a:lnTo>
                  <a:lnTo>
                    <a:pt x="114" y="590"/>
                  </a:lnTo>
                  <a:lnTo>
                    <a:pt x="114" y="588"/>
                  </a:lnTo>
                  <a:lnTo>
                    <a:pt x="112" y="588"/>
                  </a:lnTo>
                  <a:lnTo>
                    <a:pt x="112" y="586"/>
                  </a:lnTo>
                  <a:lnTo>
                    <a:pt x="110" y="586"/>
                  </a:lnTo>
                  <a:lnTo>
                    <a:pt x="112" y="586"/>
                  </a:lnTo>
                  <a:lnTo>
                    <a:pt x="112" y="584"/>
                  </a:lnTo>
                  <a:lnTo>
                    <a:pt x="112" y="582"/>
                  </a:lnTo>
                  <a:lnTo>
                    <a:pt x="114" y="582"/>
                  </a:lnTo>
                  <a:lnTo>
                    <a:pt x="112" y="582"/>
                  </a:lnTo>
                  <a:lnTo>
                    <a:pt x="114" y="582"/>
                  </a:lnTo>
                  <a:lnTo>
                    <a:pt x="114" y="580"/>
                  </a:lnTo>
                  <a:lnTo>
                    <a:pt x="116" y="580"/>
                  </a:lnTo>
                  <a:lnTo>
                    <a:pt x="118" y="580"/>
                  </a:lnTo>
                  <a:lnTo>
                    <a:pt x="118" y="582"/>
                  </a:lnTo>
                  <a:lnTo>
                    <a:pt x="118" y="580"/>
                  </a:lnTo>
                  <a:lnTo>
                    <a:pt x="116" y="580"/>
                  </a:lnTo>
                  <a:lnTo>
                    <a:pt x="116" y="578"/>
                  </a:lnTo>
                  <a:lnTo>
                    <a:pt x="118" y="578"/>
                  </a:lnTo>
                  <a:lnTo>
                    <a:pt x="118" y="576"/>
                  </a:lnTo>
                  <a:lnTo>
                    <a:pt x="118" y="578"/>
                  </a:lnTo>
                  <a:lnTo>
                    <a:pt x="118" y="576"/>
                  </a:lnTo>
                  <a:lnTo>
                    <a:pt x="118" y="578"/>
                  </a:lnTo>
                  <a:lnTo>
                    <a:pt x="118" y="576"/>
                  </a:lnTo>
                  <a:lnTo>
                    <a:pt x="118" y="578"/>
                  </a:lnTo>
                  <a:lnTo>
                    <a:pt x="118" y="576"/>
                  </a:lnTo>
                  <a:lnTo>
                    <a:pt x="118" y="574"/>
                  </a:lnTo>
                  <a:lnTo>
                    <a:pt x="120" y="574"/>
                  </a:lnTo>
                  <a:lnTo>
                    <a:pt x="120" y="576"/>
                  </a:lnTo>
                  <a:lnTo>
                    <a:pt x="120" y="574"/>
                  </a:lnTo>
                  <a:lnTo>
                    <a:pt x="121" y="574"/>
                  </a:lnTo>
                  <a:close/>
                  <a:moveTo>
                    <a:pt x="112" y="528"/>
                  </a:moveTo>
                  <a:lnTo>
                    <a:pt x="112" y="530"/>
                  </a:lnTo>
                  <a:lnTo>
                    <a:pt x="112" y="532"/>
                  </a:lnTo>
                  <a:lnTo>
                    <a:pt x="112" y="534"/>
                  </a:lnTo>
                  <a:lnTo>
                    <a:pt x="112" y="536"/>
                  </a:lnTo>
                  <a:lnTo>
                    <a:pt x="110" y="536"/>
                  </a:lnTo>
                  <a:lnTo>
                    <a:pt x="110" y="538"/>
                  </a:lnTo>
                  <a:lnTo>
                    <a:pt x="108" y="538"/>
                  </a:lnTo>
                  <a:lnTo>
                    <a:pt x="110" y="538"/>
                  </a:lnTo>
                  <a:lnTo>
                    <a:pt x="108" y="538"/>
                  </a:lnTo>
                  <a:lnTo>
                    <a:pt x="110" y="538"/>
                  </a:lnTo>
                  <a:lnTo>
                    <a:pt x="108" y="538"/>
                  </a:lnTo>
                  <a:lnTo>
                    <a:pt x="110" y="540"/>
                  </a:lnTo>
                  <a:lnTo>
                    <a:pt x="108" y="540"/>
                  </a:lnTo>
                  <a:lnTo>
                    <a:pt x="108" y="542"/>
                  </a:lnTo>
                  <a:lnTo>
                    <a:pt x="108" y="544"/>
                  </a:lnTo>
                  <a:lnTo>
                    <a:pt x="106" y="544"/>
                  </a:lnTo>
                  <a:lnTo>
                    <a:pt x="106" y="542"/>
                  </a:lnTo>
                  <a:lnTo>
                    <a:pt x="104" y="542"/>
                  </a:lnTo>
                  <a:lnTo>
                    <a:pt x="104" y="540"/>
                  </a:lnTo>
                  <a:lnTo>
                    <a:pt x="102" y="540"/>
                  </a:lnTo>
                  <a:lnTo>
                    <a:pt x="102" y="542"/>
                  </a:lnTo>
                  <a:lnTo>
                    <a:pt x="102" y="540"/>
                  </a:lnTo>
                  <a:lnTo>
                    <a:pt x="102" y="538"/>
                  </a:lnTo>
                  <a:lnTo>
                    <a:pt x="102" y="536"/>
                  </a:lnTo>
                  <a:lnTo>
                    <a:pt x="104" y="536"/>
                  </a:lnTo>
                  <a:lnTo>
                    <a:pt x="104" y="534"/>
                  </a:lnTo>
                  <a:lnTo>
                    <a:pt x="106" y="534"/>
                  </a:lnTo>
                  <a:lnTo>
                    <a:pt x="104" y="534"/>
                  </a:lnTo>
                  <a:lnTo>
                    <a:pt x="104" y="532"/>
                  </a:lnTo>
                  <a:lnTo>
                    <a:pt x="106" y="532"/>
                  </a:lnTo>
                  <a:lnTo>
                    <a:pt x="106" y="534"/>
                  </a:lnTo>
                  <a:lnTo>
                    <a:pt x="106" y="532"/>
                  </a:lnTo>
                  <a:lnTo>
                    <a:pt x="108" y="532"/>
                  </a:lnTo>
                  <a:lnTo>
                    <a:pt x="106" y="532"/>
                  </a:lnTo>
                  <a:lnTo>
                    <a:pt x="108" y="532"/>
                  </a:lnTo>
                  <a:lnTo>
                    <a:pt x="110" y="532"/>
                  </a:lnTo>
                  <a:lnTo>
                    <a:pt x="110" y="530"/>
                  </a:lnTo>
                  <a:lnTo>
                    <a:pt x="110" y="528"/>
                  </a:lnTo>
                  <a:lnTo>
                    <a:pt x="112" y="528"/>
                  </a:lnTo>
                  <a:close/>
                  <a:moveTo>
                    <a:pt x="143" y="423"/>
                  </a:moveTo>
                  <a:lnTo>
                    <a:pt x="143" y="425"/>
                  </a:lnTo>
                  <a:lnTo>
                    <a:pt x="143" y="427"/>
                  </a:lnTo>
                  <a:lnTo>
                    <a:pt x="141" y="427"/>
                  </a:lnTo>
                  <a:lnTo>
                    <a:pt x="139" y="427"/>
                  </a:lnTo>
                  <a:lnTo>
                    <a:pt x="139" y="429"/>
                  </a:lnTo>
                  <a:lnTo>
                    <a:pt x="139" y="427"/>
                  </a:lnTo>
                  <a:lnTo>
                    <a:pt x="139" y="429"/>
                  </a:lnTo>
                  <a:lnTo>
                    <a:pt x="137" y="429"/>
                  </a:lnTo>
                  <a:lnTo>
                    <a:pt x="135" y="429"/>
                  </a:lnTo>
                  <a:lnTo>
                    <a:pt x="135" y="430"/>
                  </a:lnTo>
                  <a:lnTo>
                    <a:pt x="133" y="430"/>
                  </a:lnTo>
                  <a:lnTo>
                    <a:pt x="131" y="430"/>
                  </a:lnTo>
                  <a:lnTo>
                    <a:pt x="129" y="430"/>
                  </a:lnTo>
                  <a:lnTo>
                    <a:pt x="127" y="430"/>
                  </a:lnTo>
                  <a:lnTo>
                    <a:pt x="125" y="430"/>
                  </a:lnTo>
                  <a:lnTo>
                    <a:pt x="127" y="430"/>
                  </a:lnTo>
                  <a:lnTo>
                    <a:pt x="127" y="429"/>
                  </a:lnTo>
                  <a:lnTo>
                    <a:pt x="127" y="427"/>
                  </a:lnTo>
                  <a:lnTo>
                    <a:pt x="129" y="427"/>
                  </a:lnTo>
                  <a:lnTo>
                    <a:pt x="131" y="427"/>
                  </a:lnTo>
                  <a:lnTo>
                    <a:pt x="131" y="425"/>
                  </a:lnTo>
                  <a:lnTo>
                    <a:pt x="133" y="425"/>
                  </a:lnTo>
                  <a:lnTo>
                    <a:pt x="133" y="427"/>
                  </a:lnTo>
                  <a:lnTo>
                    <a:pt x="133" y="425"/>
                  </a:lnTo>
                  <a:lnTo>
                    <a:pt x="133" y="427"/>
                  </a:lnTo>
                  <a:lnTo>
                    <a:pt x="133" y="425"/>
                  </a:lnTo>
                  <a:lnTo>
                    <a:pt x="135" y="425"/>
                  </a:lnTo>
                  <a:lnTo>
                    <a:pt x="137" y="425"/>
                  </a:lnTo>
                  <a:lnTo>
                    <a:pt x="139" y="425"/>
                  </a:lnTo>
                  <a:lnTo>
                    <a:pt x="139" y="423"/>
                  </a:lnTo>
                  <a:lnTo>
                    <a:pt x="141" y="423"/>
                  </a:lnTo>
                  <a:lnTo>
                    <a:pt x="143" y="423"/>
                  </a:lnTo>
                  <a:close/>
                  <a:moveTo>
                    <a:pt x="125" y="523"/>
                  </a:moveTo>
                  <a:lnTo>
                    <a:pt x="127" y="523"/>
                  </a:lnTo>
                  <a:lnTo>
                    <a:pt x="127" y="525"/>
                  </a:lnTo>
                  <a:lnTo>
                    <a:pt x="125" y="525"/>
                  </a:lnTo>
                  <a:lnTo>
                    <a:pt x="125" y="526"/>
                  </a:lnTo>
                  <a:lnTo>
                    <a:pt x="125" y="528"/>
                  </a:lnTo>
                  <a:lnTo>
                    <a:pt x="125" y="530"/>
                  </a:lnTo>
                  <a:lnTo>
                    <a:pt x="125" y="532"/>
                  </a:lnTo>
                  <a:lnTo>
                    <a:pt x="123" y="532"/>
                  </a:lnTo>
                  <a:lnTo>
                    <a:pt x="123" y="534"/>
                  </a:lnTo>
                  <a:lnTo>
                    <a:pt x="121" y="534"/>
                  </a:lnTo>
                  <a:lnTo>
                    <a:pt x="121" y="536"/>
                  </a:lnTo>
                  <a:lnTo>
                    <a:pt x="120" y="536"/>
                  </a:lnTo>
                  <a:lnTo>
                    <a:pt x="120" y="534"/>
                  </a:lnTo>
                  <a:lnTo>
                    <a:pt x="120" y="532"/>
                  </a:lnTo>
                  <a:lnTo>
                    <a:pt x="118" y="532"/>
                  </a:lnTo>
                  <a:lnTo>
                    <a:pt x="116" y="532"/>
                  </a:lnTo>
                  <a:lnTo>
                    <a:pt x="116" y="530"/>
                  </a:lnTo>
                  <a:lnTo>
                    <a:pt x="118" y="528"/>
                  </a:lnTo>
                  <a:lnTo>
                    <a:pt x="120" y="528"/>
                  </a:lnTo>
                  <a:lnTo>
                    <a:pt x="120" y="526"/>
                  </a:lnTo>
                  <a:lnTo>
                    <a:pt x="121" y="526"/>
                  </a:lnTo>
                  <a:lnTo>
                    <a:pt x="123" y="526"/>
                  </a:lnTo>
                  <a:lnTo>
                    <a:pt x="123" y="525"/>
                  </a:lnTo>
                  <a:lnTo>
                    <a:pt x="125" y="525"/>
                  </a:lnTo>
                  <a:lnTo>
                    <a:pt x="125" y="523"/>
                  </a:lnTo>
                  <a:close/>
                  <a:moveTo>
                    <a:pt x="160" y="878"/>
                  </a:moveTo>
                  <a:lnTo>
                    <a:pt x="162" y="880"/>
                  </a:lnTo>
                  <a:lnTo>
                    <a:pt x="162" y="882"/>
                  </a:lnTo>
                  <a:lnTo>
                    <a:pt x="162" y="884"/>
                  </a:lnTo>
                  <a:lnTo>
                    <a:pt x="164" y="884"/>
                  </a:lnTo>
                  <a:lnTo>
                    <a:pt x="162" y="884"/>
                  </a:lnTo>
                  <a:lnTo>
                    <a:pt x="164" y="884"/>
                  </a:lnTo>
                  <a:lnTo>
                    <a:pt x="164" y="885"/>
                  </a:lnTo>
                  <a:lnTo>
                    <a:pt x="164" y="887"/>
                  </a:lnTo>
                  <a:lnTo>
                    <a:pt x="164" y="885"/>
                  </a:lnTo>
                  <a:lnTo>
                    <a:pt x="162" y="885"/>
                  </a:lnTo>
                  <a:lnTo>
                    <a:pt x="164" y="885"/>
                  </a:lnTo>
                  <a:lnTo>
                    <a:pt x="164" y="887"/>
                  </a:lnTo>
                  <a:lnTo>
                    <a:pt x="162" y="887"/>
                  </a:lnTo>
                  <a:lnTo>
                    <a:pt x="162" y="885"/>
                  </a:lnTo>
                  <a:lnTo>
                    <a:pt x="162" y="887"/>
                  </a:lnTo>
                  <a:lnTo>
                    <a:pt x="162" y="885"/>
                  </a:lnTo>
                  <a:lnTo>
                    <a:pt x="162" y="887"/>
                  </a:lnTo>
                  <a:lnTo>
                    <a:pt x="162" y="889"/>
                  </a:lnTo>
                  <a:lnTo>
                    <a:pt x="164" y="889"/>
                  </a:lnTo>
                  <a:lnTo>
                    <a:pt x="164" y="891"/>
                  </a:lnTo>
                  <a:lnTo>
                    <a:pt x="164" y="893"/>
                  </a:lnTo>
                  <a:lnTo>
                    <a:pt x="162" y="893"/>
                  </a:lnTo>
                  <a:lnTo>
                    <a:pt x="162" y="891"/>
                  </a:lnTo>
                  <a:lnTo>
                    <a:pt x="162" y="893"/>
                  </a:lnTo>
                  <a:lnTo>
                    <a:pt x="162" y="891"/>
                  </a:lnTo>
                  <a:lnTo>
                    <a:pt x="160" y="891"/>
                  </a:lnTo>
                  <a:lnTo>
                    <a:pt x="162" y="891"/>
                  </a:lnTo>
                  <a:lnTo>
                    <a:pt x="160" y="891"/>
                  </a:lnTo>
                  <a:lnTo>
                    <a:pt x="160" y="893"/>
                  </a:lnTo>
                  <a:lnTo>
                    <a:pt x="158" y="893"/>
                  </a:lnTo>
                  <a:lnTo>
                    <a:pt x="158" y="891"/>
                  </a:lnTo>
                  <a:lnTo>
                    <a:pt x="156" y="891"/>
                  </a:lnTo>
                  <a:lnTo>
                    <a:pt x="156" y="889"/>
                  </a:lnTo>
                  <a:lnTo>
                    <a:pt x="158" y="889"/>
                  </a:lnTo>
                  <a:lnTo>
                    <a:pt x="158" y="887"/>
                  </a:lnTo>
                  <a:lnTo>
                    <a:pt x="158" y="889"/>
                  </a:lnTo>
                  <a:lnTo>
                    <a:pt x="160" y="889"/>
                  </a:lnTo>
                  <a:lnTo>
                    <a:pt x="158" y="889"/>
                  </a:lnTo>
                  <a:lnTo>
                    <a:pt x="160" y="889"/>
                  </a:lnTo>
                  <a:lnTo>
                    <a:pt x="158" y="889"/>
                  </a:lnTo>
                  <a:lnTo>
                    <a:pt x="158" y="887"/>
                  </a:lnTo>
                  <a:lnTo>
                    <a:pt x="158" y="885"/>
                  </a:lnTo>
                  <a:lnTo>
                    <a:pt x="158" y="884"/>
                  </a:lnTo>
                  <a:lnTo>
                    <a:pt x="160" y="884"/>
                  </a:lnTo>
                  <a:lnTo>
                    <a:pt x="160" y="885"/>
                  </a:lnTo>
                  <a:lnTo>
                    <a:pt x="160" y="884"/>
                  </a:lnTo>
                  <a:lnTo>
                    <a:pt x="160" y="882"/>
                  </a:lnTo>
                  <a:lnTo>
                    <a:pt x="160" y="880"/>
                  </a:lnTo>
                  <a:lnTo>
                    <a:pt x="160" y="878"/>
                  </a:lnTo>
                  <a:lnTo>
                    <a:pt x="160" y="880"/>
                  </a:lnTo>
                  <a:lnTo>
                    <a:pt x="160" y="878"/>
                  </a:lnTo>
                  <a:close/>
                  <a:moveTo>
                    <a:pt x="156" y="778"/>
                  </a:moveTo>
                  <a:lnTo>
                    <a:pt x="156" y="780"/>
                  </a:lnTo>
                  <a:lnTo>
                    <a:pt x="158" y="780"/>
                  </a:lnTo>
                  <a:lnTo>
                    <a:pt x="158" y="782"/>
                  </a:lnTo>
                  <a:lnTo>
                    <a:pt x="160" y="782"/>
                  </a:lnTo>
                  <a:lnTo>
                    <a:pt x="158" y="782"/>
                  </a:lnTo>
                  <a:lnTo>
                    <a:pt x="160" y="782"/>
                  </a:lnTo>
                  <a:lnTo>
                    <a:pt x="158" y="782"/>
                  </a:lnTo>
                  <a:lnTo>
                    <a:pt x="158" y="784"/>
                  </a:lnTo>
                  <a:lnTo>
                    <a:pt x="158" y="782"/>
                  </a:lnTo>
                  <a:lnTo>
                    <a:pt x="156" y="782"/>
                  </a:lnTo>
                  <a:lnTo>
                    <a:pt x="156" y="784"/>
                  </a:lnTo>
                  <a:lnTo>
                    <a:pt x="156" y="786"/>
                  </a:lnTo>
                  <a:lnTo>
                    <a:pt x="156" y="788"/>
                  </a:lnTo>
                  <a:lnTo>
                    <a:pt x="158" y="788"/>
                  </a:lnTo>
                  <a:lnTo>
                    <a:pt x="156" y="788"/>
                  </a:lnTo>
                  <a:lnTo>
                    <a:pt x="156" y="789"/>
                  </a:lnTo>
                  <a:lnTo>
                    <a:pt x="156" y="788"/>
                  </a:lnTo>
                  <a:lnTo>
                    <a:pt x="156" y="789"/>
                  </a:lnTo>
                  <a:lnTo>
                    <a:pt x="154" y="789"/>
                  </a:lnTo>
                  <a:lnTo>
                    <a:pt x="152" y="789"/>
                  </a:lnTo>
                  <a:lnTo>
                    <a:pt x="152" y="788"/>
                  </a:lnTo>
                  <a:lnTo>
                    <a:pt x="152" y="786"/>
                  </a:lnTo>
                  <a:lnTo>
                    <a:pt x="154" y="786"/>
                  </a:lnTo>
                  <a:lnTo>
                    <a:pt x="154" y="784"/>
                  </a:lnTo>
                  <a:lnTo>
                    <a:pt x="154" y="786"/>
                  </a:lnTo>
                  <a:lnTo>
                    <a:pt x="154" y="784"/>
                  </a:lnTo>
                  <a:lnTo>
                    <a:pt x="154" y="786"/>
                  </a:lnTo>
                  <a:lnTo>
                    <a:pt x="152" y="786"/>
                  </a:lnTo>
                  <a:lnTo>
                    <a:pt x="152" y="784"/>
                  </a:lnTo>
                  <a:lnTo>
                    <a:pt x="152" y="782"/>
                  </a:lnTo>
                  <a:lnTo>
                    <a:pt x="150" y="782"/>
                  </a:lnTo>
                  <a:lnTo>
                    <a:pt x="152" y="782"/>
                  </a:lnTo>
                  <a:lnTo>
                    <a:pt x="150" y="782"/>
                  </a:lnTo>
                  <a:lnTo>
                    <a:pt x="152" y="782"/>
                  </a:lnTo>
                  <a:lnTo>
                    <a:pt x="152" y="780"/>
                  </a:lnTo>
                  <a:lnTo>
                    <a:pt x="150" y="780"/>
                  </a:lnTo>
                  <a:lnTo>
                    <a:pt x="152" y="780"/>
                  </a:lnTo>
                  <a:lnTo>
                    <a:pt x="152" y="778"/>
                  </a:lnTo>
                  <a:lnTo>
                    <a:pt x="152" y="780"/>
                  </a:lnTo>
                  <a:lnTo>
                    <a:pt x="152" y="778"/>
                  </a:lnTo>
                  <a:lnTo>
                    <a:pt x="154" y="778"/>
                  </a:lnTo>
                  <a:lnTo>
                    <a:pt x="156" y="778"/>
                  </a:lnTo>
                  <a:close/>
                  <a:moveTo>
                    <a:pt x="16" y="507"/>
                  </a:moveTo>
                  <a:lnTo>
                    <a:pt x="16" y="509"/>
                  </a:lnTo>
                  <a:lnTo>
                    <a:pt x="18" y="509"/>
                  </a:lnTo>
                  <a:lnTo>
                    <a:pt x="20" y="509"/>
                  </a:lnTo>
                  <a:lnTo>
                    <a:pt x="20" y="511"/>
                  </a:lnTo>
                  <a:lnTo>
                    <a:pt x="18" y="511"/>
                  </a:lnTo>
                  <a:lnTo>
                    <a:pt x="18" y="509"/>
                  </a:lnTo>
                  <a:lnTo>
                    <a:pt x="18" y="511"/>
                  </a:lnTo>
                  <a:lnTo>
                    <a:pt x="18" y="509"/>
                  </a:lnTo>
                  <a:lnTo>
                    <a:pt x="16" y="509"/>
                  </a:lnTo>
                  <a:lnTo>
                    <a:pt x="14" y="509"/>
                  </a:lnTo>
                  <a:lnTo>
                    <a:pt x="16" y="509"/>
                  </a:lnTo>
                  <a:lnTo>
                    <a:pt x="16" y="511"/>
                  </a:lnTo>
                  <a:lnTo>
                    <a:pt x="18" y="511"/>
                  </a:lnTo>
                  <a:lnTo>
                    <a:pt x="18" y="513"/>
                  </a:lnTo>
                  <a:lnTo>
                    <a:pt x="18" y="511"/>
                  </a:lnTo>
                  <a:lnTo>
                    <a:pt x="20" y="511"/>
                  </a:lnTo>
                  <a:lnTo>
                    <a:pt x="22" y="511"/>
                  </a:lnTo>
                  <a:lnTo>
                    <a:pt x="22" y="513"/>
                  </a:lnTo>
                  <a:lnTo>
                    <a:pt x="22" y="515"/>
                  </a:lnTo>
                  <a:lnTo>
                    <a:pt x="20" y="515"/>
                  </a:lnTo>
                  <a:lnTo>
                    <a:pt x="20" y="517"/>
                  </a:lnTo>
                  <a:lnTo>
                    <a:pt x="18" y="517"/>
                  </a:lnTo>
                  <a:lnTo>
                    <a:pt x="16" y="517"/>
                  </a:lnTo>
                  <a:lnTo>
                    <a:pt x="16" y="515"/>
                  </a:lnTo>
                  <a:lnTo>
                    <a:pt x="16" y="513"/>
                  </a:lnTo>
                  <a:lnTo>
                    <a:pt x="14" y="513"/>
                  </a:lnTo>
                  <a:lnTo>
                    <a:pt x="14" y="515"/>
                  </a:lnTo>
                  <a:lnTo>
                    <a:pt x="16" y="515"/>
                  </a:lnTo>
                  <a:lnTo>
                    <a:pt x="16" y="517"/>
                  </a:lnTo>
                  <a:lnTo>
                    <a:pt x="14" y="517"/>
                  </a:lnTo>
                  <a:lnTo>
                    <a:pt x="14" y="515"/>
                  </a:lnTo>
                  <a:lnTo>
                    <a:pt x="14" y="513"/>
                  </a:lnTo>
                  <a:lnTo>
                    <a:pt x="14" y="515"/>
                  </a:lnTo>
                  <a:lnTo>
                    <a:pt x="14" y="517"/>
                  </a:lnTo>
                  <a:lnTo>
                    <a:pt x="12" y="517"/>
                  </a:lnTo>
                  <a:lnTo>
                    <a:pt x="12" y="515"/>
                  </a:lnTo>
                  <a:lnTo>
                    <a:pt x="12" y="513"/>
                  </a:lnTo>
                  <a:lnTo>
                    <a:pt x="14" y="513"/>
                  </a:lnTo>
                  <a:lnTo>
                    <a:pt x="14" y="511"/>
                  </a:lnTo>
                  <a:lnTo>
                    <a:pt x="14" y="513"/>
                  </a:lnTo>
                  <a:lnTo>
                    <a:pt x="14" y="511"/>
                  </a:lnTo>
                  <a:lnTo>
                    <a:pt x="14" y="509"/>
                  </a:lnTo>
                  <a:lnTo>
                    <a:pt x="14" y="507"/>
                  </a:lnTo>
                  <a:lnTo>
                    <a:pt x="16" y="507"/>
                  </a:lnTo>
                  <a:close/>
                  <a:moveTo>
                    <a:pt x="98" y="584"/>
                  </a:moveTo>
                  <a:lnTo>
                    <a:pt x="100" y="584"/>
                  </a:lnTo>
                  <a:lnTo>
                    <a:pt x="100" y="586"/>
                  </a:lnTo>
                  <a:lnTo>
                    <a:pt x="100" y="584"/>
                  </a:lnTo>
                  <a:lnTo>
                    <a:pt x="100" y="586"/>
                  </a:lnTo>
                  <a:lnTo>
                    <a:pt x="100" y="584"/>
                  </a:lnTo>
                  <a:lnTo>
                    <a:pt x="100" y="586"/>
                  </a:lnTo>
                  <a:lnTo>
                    <a:pt x="102" y="586"/>
                  </a:lnTo>
                  <a:lnTo>
                    <a:pt x="100" y="586"/>
                  </a:lnTo>
                  <a:lnTo>
                    <a:pt x="102" y="586"/>
                  </a:lnTo>
                  <a:lnTo>
                    <a:pt x="100" y="586"/>
                  </a:lnTo>
                  <a:lnTo>
                    <a:pt x="102" y="586"/>
                  </a:lnTo>
                  <a:lnTo>
                    <a:pt x="102" y="588"/>
                  </a:lnTo>
                  <a:lnTo>
                    <a:pt x="100" y="588"/>
                  </a:lnTo>
                  <a:lnTo>
                    <a:pt x="100" y="590"/>
                  </a:lnTo>
                  <a:lnTo>
                    <a:pt x="100" y="588"/>
                  </a:lnTo>
                  <a:lnTo>
                    <a:pt x="100" y="590"/>
                  </a:lnTo>
                  <a:lnTo>
                    <a:pt x="98" y="590"/>
                  </a:lnTo>
                  <a:lnTo>
                    <a:pt x="98" y="592"/>
                  </a:lnTo>
                  <a:lnTo>
                    <a:pt x="98" y="594"/>
                  </a:lnTo>
                  <a:lnTo>
                    <a:pt x="96" y="594"/>
                  </a:lnTo>
                  <a:lnTo>
                    <a:pt x="96" y="596"/>
                  </a:lnTo>
                  <a:lnTo>
                    <a:pt x="96" y="594"/>
                  </a:lnTo>
                  <a:lnTo>
                    <a:pt x="96" y="596"/>
                  </a:lnTo>
                  <a:lnTo>
                    <a:pt x="96" y="594"/>
                  </a:lnTo>
                  <a:lnTo>
                    <a:pt x="96" y="596"/>
                  </a:lnTo>
                  <a:lnTo>
                    <a:pt x="96" y="594"/>
                  </a:lnTo>
                  <a:lnTo>
                    <a:pt x="96" y="596"/>
                  </a:lnTo>
                  <a:lnTo>
                    <a:pt x="95" y="596"/>
                  </a:lnTo>
                  <a:lnTo>
                    <a:pt x="95" y="594"/>
                  </a:lnTo>
                  <a:lnTo>
                    <a:pt x="93" y="594"/>
                  </a:lnTo>
                  <a:lnTo>
                    <a:pt x="95" y="594"/>
                  </a:lnTo>
                  <a:lnTo>
                    <a:pt x="95" y="592"/>
                  </a:lnTo>
                  <a:lnTo>
                    <a:pt x="93" y="592"/>
                  </a:lnTo>
                  <a:lnTo>
                    <a:pt x="95" y="592"/>
                  </a:lnTo>
                  <a:lnTo>
                    <a:pt x="95" y="590"/>
                  </a:lnTo>
                  <a:lnTo>
                    <a:pt x="95" y="592"/>
                  </a:lnTo>
                  <a:lnTo>
                    <a:pt x="95" y="590"/>
                  </a:lnTo>
                  <a:lnTo>
                    <a:pt x="95" y="588"/>
                  </a:lnTo>
                  <a:lnTo>
                    <a:pt x="96" y="588"/>
                  </a:lnTo>
                  <a:lnTo>
                    <a:pt x="95" y="588"/>
                  </a:lnTo>
                  <a:lnTo>
                    <a:pt x="96" y="588"/>
                  </a:lnTo>
                  <a:lnTo>
                    <a:pt x="96" y="586"/>
                  </a:lnTo>
                  <a:lnTo>
                    <a:pt x="96" y="584"/>
                  </a:lnTo>
                  <a:lnTo>
                    <a:pt x="96" y="586"/>
                  </a:lnTo>
                  <a:lnTo>
                    <a:pt x="96" y="584"/>
                  </a:lnTo>
                  <a:lnTo>
                    <a:pt x="98" y="584"/>
                  </a:lnTo>
                  <a:close/>
                  <a:moveTo>
                    <a:pt x="146" y="763"/>
                  </a:moveTo>
                  <a:lnTo>
                    <a:pt x="146" y="765"/>
                  </a:lnTo>
                  <a:lnTo>
                    <a:pt x="148" y="765"/>
                  </a:lnTo>
                  <a:lnTo>
                    <a:pt x="148" y="766"/>
                  </a:lnTo>
                  <a:lnTo>
                    <a:pt x="148" y="768"/>
                  </a:lnTo>
                  <a:lnTo>
                    <a:pt x="150" y="768"/>
                  </a:lnTo>
                  <a:lnTo>
                    <a:pt x="148" y="768"/>
                  </a:lnTo>
                  <a:lnTo>
                    <a:pt x="148" y="770"/>
                  </a:lnTo>
                  <a:lnTo>
                    <a:pt x="148" y="772"/>
                  </a:lnTo>
                  <a:lnTo>
                    <a:pt x="146" y="772"/>
                  </a:lnTo>
                  <a:lnTo>
                    <a:pt x="144" y="772"/>
                  </a:lnTo>
                  <a:lnTo>
                    <a:pt x="144" y="770"/>
                  </a:lnTo>
                  <a:lnTo>
                    <a:pt x="146" y="770"/>
                  </a:lnTo>
                  <a:lnTo>
                    <a:pt x="144" y="770"/>
                  </a:lnTo>
                  <a:lnTo>
                    <a:pt x="146" y="770"/>
                  </a:lnTo>
                  <a:lnTo>
                    <a:pt x="144" y="770"/>
                  </a:lnTo>
                  <a:lnTo>
                    <a:pt x="143" y="770"/>
                  </a:lnTo>
                  <a:lnTo>
                    <a:pt x="143" y="768"/>
                  </a:lnTo>
                  <a:lnTo>
                    <a:pt x="143" y="770"/>
                  </a:lnTo>
                  <a:lnTo>
                    <a:pt x="143" y="768"/>
                  </a:lnTo>
                  <a:lnTo>
                    <a:pt x="141" y="768"/>
                  </a:lnTo>
                  <a:lnTo>
                    <a:pt x="141" y="770"/>
                  </a:lnTo>
                  <a:lnTo>
                    <a:pt x="139" y="770"/>
                  </a:lnTo>
                  <a:lnTo>
                    <a:pt x="139" y="768"/>
                  </a:lnTo>
                  <a:lnTo>
                    <a:pt x="139" y="766"/>
                  </a:lnTo>
                  <a:lnTo>
                    <a:pt x="141" y="766"/>
                  </a:lnTo>
                  <a:lnTo>
                    <a:pt x="143" y="766"/>
                  </a:lnTo>
                  <a:lnTo>
                    <a:pt x="143" y="768"/>
                  </a:lnTo>
                  <a:lnTo>
                    <a:pt x="143" y="766"/>
                  </a:lnTo>
                  <a:lnTo>
                    <a:pt x="144" y="766"/>
                  </a:lnTo>
                  <a:lnTo>
                    <a:pt x="144" y="765"/>
                  </a:lnTo>
                  <a:lnTo>
                    <a:pt x="143" y="765"/>
                  </a:lnTo>
                  <a:lnTo>
                    <a:pt x="143" y="766"/>
                  </a:lnTo>
                  <a:lnTo>
                    <a:pt x="143" y="765"/>
                  </a:lnTo>
                  <a:lnTo>
                    <a:pt x="143" y="766"/>
                  </a:lnTo>
                  <a:lnTo>
                    <a:pt x="143" y="765"/>
                  </a:lnTo>
                  <a:lnTo>
                    <a:pt x="144" y="765"/>
                  </a:lnTo>
                  <a:lnTo>
                    <a:pt x="146" y="765"/>
                  </a:lnTo>
                  <a:lnTo>
                    <a:pt x="146" y="763"/>
                  </a:lnTo>
                  <a:close/>
                  <a:moveTo>
                    <a:pt x="98" y="530"/>
                  </a:moveTo>
                  <a:lnTo>
                    <a:pt x="100" y="530"/>
                  </a:lnTo>
                  <a:lnTo>
                    <a:pt x="100" y="532"/>
                  </a:lnTo>
                  <a:lnTo>
                    <a:pt x="100" y="534"/>
                  </a:lnTo>
                  <a:lnTo>
                    <a:pt x="98" y="534"/>
                  </a:lnTo>
                  <a:lnTo>
                    <a:pt x="100" y="534"/>
                  </a:lnTo>
                  <a:lnTo>
                    <a:pt x="98" y="534"/>
                  </a:lnTo>
                  <a:lnTo>
                    <a:pt x="100" y="534"/>
                  </a:lnTo>
                  <a:lnTo>
                    <a:pt x="98" y="534"/>
                  </a:lnTo>
                  <a:lnTo>
                    <a:pt x="100" y="534"/>
                  </a:lnTo>
                  <a:lnTo>
                    <a:pt x="98" y="534"/>
                  </a:lnTo>
                  <a:lnTo>
                    <a:pt x="100" y="534"/>
                  </a:lnTo>
                  <a:lnTo>
                    <a:pt x="100" y="536"/>
                  </a:lnTo>
                  <a:lnTo>
                    <a:pt x="100" y="538"/>
                  </a:lnTo>
                  <a:lnTo>
                    <a:pt x="98" y="538"/>
                  </a:lnTo>
                  <a:lnTo>
                    <a:pt x="100" y="538"/>
                  </a:lnTo>
                  <a:lnTo>
                    <a:pt x="98" y="538"/>
                  </a:lnTo>
                  <a:lnTo>
                    <a:pt x="100" y="538"/>
                  </a:lnTo>
                  <a:lnTo>
                    <a:pt x="98" y="538"/>
                  </a:lnTo>
                  <a:lnTo>
                    <a:pt x="98" y="540"/>
                  </a:lnTo>
                  <a:lnTo>
                    <a:pt x="100" y="540"/>
                  </a:lnTo>
                  <a:lnTo>
                    <a:pt x="100" y="542"/>
                  </a:lnTo>
                  <a:lnTo>
                    <a:pt x="100" y="544"/>
                  </a:lnTo>
                  <a:lnTo>
                    <a:pt x="98" y="544"/>
                  </a:lnTo>
                  <a:lnTo>
                    <a:pt x="98" y="546"/>
                  </a:lnTo>
                  <a:lnTo>
                    <a:pt x="96" y="546"/>
                  </a:lnTo>
                  <a:lnTo>
                    <a:pt x="96" y="544"/>
                  </a:lnTo>
                  <a:lnTo>
                    <a:pt x="96" y="546"/>
                  </a:lnTo>
                  <a:lnTo>
                    <a:pt x="96" y="544"/>
                  </a:lnTo>
                  <a:lnTo>
                    <a:pt x="96" y="542"/>
                  </a:lnTo>
                  <a:lnTo>
                    <a:pt x="95" y="542"/>
                  </a:lnTo>
                  <a:lnTo>
                    <a:pt x="96" y="542"/>
                  </a:lnTo>
                  <a:lnTo>
                    <a:pt x="95" y="542"/>
                  </a:lnTo>
                  <a:lnTo>
                    <a:pt x="96" y="542"/>
                  </a:lnTo>
                  <a:lnTo>
                    <a:pt x="95" y="542"/>
                  </a:lnTo>
                  <a:lnTo>
                    <a:pt x="96" y="542"/>
                  </a:lnTo>
                  <a:lnTo>
                    <a:pt x="95" y="542"/>
                  </a:lnTo>
                  <a:lnTo>
                    <a:pt x="96" y="542"/>
                  </a:lnTo>
                  <a:lnTo>
                    <a:pt x="95" y="542"/>
                  </a:lnTo>
                  <a:lnTo>
                    <a:pt x="96" y="542"/>
                  </a:lnTo>
                  <a:lnTo>
                    <a:pt x="96" y="540"/>
                  </a:lnTo>
                  <a:lnTo>
                    <a:pt x="96" y="538"/>
                  </a:lnTo>
                  <a:lnTo>
                    <a:pt x="96" y="536"/>
                  </a:lnTo>
                  <a:lnTo>
                    <a:pt x="96" y="538"/>
                  </a:lnTo>
                  <a:lnTo>
                    <a:pt x="96" y="536"/>
                  </a:lnTo>
                  <a:lnTo>
                    <a:pt x="96" y="538"/>
                  </a:lnTo>
                  <a:lnTo>
                    <a:pt x="96" y="536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6" y="534"/>
                  </a:lnTo>
                  <a:lnTo>
                    <a:pt x="96" y="536"/>
                  </a:lnTo>
                  <a:lnTo>
                    <a:pt x="95" y="536"/>
                  </a:lnTo>
                  <a:lnTo>
                    <a:pt x="95" y="534"/>
                  </a:lnTo>
                  <a:lnTo>
                    <a:pt x="96" y="534"/>
                  </a:lnTo>
                  <a:lnTo>
                    <a:pt x="98" y="534"/>
                  </a:lnTo>
                  <a:lnTo>
                    <a:pt x="96" y="534"/>
                  </a:lnTo>
                  <a:lnTo>
                    <a:pt x="96" y="532"/>
                  </a:lnTo>
                  <a:lnTo>
                    <a:pt x="96" y="534"/>
                  </a:lnTo>
                  <a:lnTo>
                    <a:pt x="96" y="532"/>
                  </a:lnTo>
                  <a:lnTo>
                    <a:pt x="95" y="532"/>
                  </a:lnTo>
                  <a:lnTo>
                    <a:pt x="96" y="532"/>
                  </a:lnTo>
                  <a:lnTo>
                    <a:pt x="95" y="532"/>
                  </a:lnTo>
                  <a:lnTo>
                    <a:pt x="96" y="532"/>
                  </a:lnTo>
                  <a:lnTo>
                    <a:pt x="95" y="532"/>
                  </a:lnTo>
                  <a:lnTo>
                    <a:pt x="96" y="532"/>
                  </a:lnTo>
                  <a:lnTo>
                    <a:pt x="95" y="532"/>
                  </a:lnTo>
                  <a:lnTo>
                    <a:pt x="96" y="532"/>
                  </a:lnTo>
                  <a:lnTo>
                    <a:pt x="96" y="530"/>
                  </a:lnTo>
                  <a:lnTo>
                    <a:pt x="98" y="530"/>
                  </a:lnTo>
                  <a:close/>
                  <a:moveTo>
                    <a:pt x="121" y="576"/>
                  </a:moveTo>
                  <a:lnTo>
                    <a:pt x="123" y="576"/>
                  </a:lnTo>
                  <a:lnTo>
                    <a:pt x="123" y="578"/>
                  </a:lnTo>
                  <a:lnTo>
                    <a:pt x="125" y="578"/>
                  </a:lnTo>
                  <a:lnTo>
                    <a:pt x="127" y="578"/>
                  </a:lnTo>
                  <a:lnTo>
                    <a:pt x="127" y="576"/>
                  </a:lnTo>
                  <a:lnTo>
                    <a:pt x="129" y="576"/>
                  </a:lnTo>
                  <a:lnTo>
                    <a:pt x="129" y="578"/>
                  </a:lnTo>
                  <a:lnTo>
                    <a:pt x="127" y="580"/>
                  </a:lnTo>
                  <a:lnTo>
                    <a:pt x="127" y="582"/>
                  </a:lnTo>
                  <a:lnTo>
                    <a:pt x="125" y="582"/>
                  </a:lnTo>
                  <a:lnTo>
                    <a:pt x="123" y="582"/>
                  </a:lnTo>
                  <a:lnTo>
                    <a:pt x="123" y="584"/>
                  </a:lnTo>
                  <a:lnTo>
                    <a:pt x="123" y="582"/>
                  </a:lnTo>
                  <a:lnTo>
                    <a:pt x="123" y="584"/>
                  </a:lnTo>
                  <a:lnTo>
                    <a:pt x="121" y="584"/>
                  </a:lnTo>
                  <a:lnTo>
                    <a:pt x="121" y="586"/>
                  </a:lnTo>
                  <a:lnTo>
                    <a:pt x="120" y="586"/>
                  </a:lnTo>
                  <a:lnTo>
                    <a:pt x="120" y="588"/>
                  </a:lnTo>
                  <a:lnTo>
                    <a:pt x="118" y="588"/>
                  </a:lnTo>
                  <a:lnTo>
                    <a:pt x="118" y="586"/>
                  </a:lnTo>
                  <a:lnTo>
                    <a:pt x="118" y="584"/>
                  </a:lnTo>
                  <a:lnTo>
                    <a:pt x="120" y="584"/>
                  </a:lnTo>
                  <a:lnTo>
                    <a:pt x="120" y="582"/>
                  </a:lnTo>
                  <a:lnTo>
                    <a:pt x="120" y="580"/>
                  </a:lnTo>
                  <a:lnTo>
                    <a:pt x="120" y="578"/>
                  </a:lnTo>
                  <a:lnTo>
                    <a:pt x="121" y="578"/>
                  </a:lnTo>
                  <a:lnTo>
                    <a:pt x="121" y="576"/>
                  </a:lnTo>
                  <a:close/>
                  <a:moveTo>
                    <a:pt x="81" y="801"/>
                  </a:moveTo>
                  <a:lnTo>
                    <a:pt x="81" y="803"/>
                  </a:lnTo>
                  <a:lnTo>
                    <a:pt x="81" y="801"/>
                  </a:lnTo>
                  <a:lnTo>
                    <a:pt x="81" y="803"/>
                  </a:lnTo>
                  <a:lnTo>
                    <a:pt x="81" y="801"/>
                  </a:lnTo>
                  <a:lnTo>
                    <a:pt x="83" y="801"/>
                  </a:lnTo>
                  <a:lnTo>
                    <a:pt x="83" y="803"/>
                  </a:lnTo>
                  <a:lnTo>
                    <a:pt x="83" y="801"/>
                  </a:lnTo>
                  <a:lnTo>
                    <a:pt x="85" y="801"/>
                  </a:lnTo>
                  <a:lnTo>
                    <a:pt x="85" y="803"/>
                  </a:lnTo>
                  <a:lnTo>
                    <a:pt x="85" y="805"/>
                  </a:lnTo>
                  <a:lnTo>
                    <a:pt x="83" y="805"/>
                  </a:lnTo>
                  <a:lnTo>
                    <a:pt x="83" y="807"/>
                  </a:lnTo>
                  <a:lnTo>
                    <a:pt x="83" y="809"/>
                  </a:lnTo>
                  <a:lnTo>
                    <a:pt x="83" y="811"/>
                  </a:lnTo>
                  <a:lnTo>
                    <a:pt x="81" y="811"/>
                  </a:lnTo>
                  <a:lnTo>
                    <a:pt x="81" y="809"/>
                  </a:lnTo>
                  <a:lnTo>
                    <a:pt x="81" y="811"/>
                  </a:lnTo>
                  <a:lnTo>
                    <a:pt x="83" y="811"/>
                  </a:lnTo>
                  <a:lnTo>
                    <a:pt x="83" y="809"/>
                  </a:lnTo>
                  <a:lnTo>
                    <a:pt x="83" y="811"/>
                  </a:lnTo>
                  <a:lnTo>
                    <a:pt x="81" y="811"/>
                  </a:lnTo>
                  <a:lnTo>
                    <a:pt x="79" y="811"/>
                  </a:lnTo>
                  <a:lnTo>
                    <a:pt x="81" y="811"/>
                  </a:lnTo>
                  <a:lnTo>
                    <a:pt x="79" y="811"/>
                  </a:lnTo>
                  <a:lnTo>
                    <a:pt x="79" y="809"/>
                  </a:lnTo>
                  <a:lnTo>
                    <a:pt x="77" y="809"/>
                  </a:lnTo>
                  <a:lnTo>
                    <a:pt x="77" y="807"/>
                  </a:lnTo>
                  <a:lnTo>
                    <a:pt x="77" y="805"/>
                  </a:lnTo>
                  <a:lnTo>
                    <a:pt x="77" y="803"/>
                  </a:lnTo>
                  <a:lnTo>
                    <a:pt x="79" y="803"/>
                  </a:lnTo>
                  <a:lnTo>
                    <a:pt x="77" y="803"/>
                  </a:lnTo>
                  <a:lnTo>
                    <a:pt x="79" y="803"/>
                  </a:lnTo>
                  <a:lnTo>
                    <a:pt x="79" y="801"/>
                  </a:lnTo>
                  <a:lnTo>
                    <a:pt x="79" y="803"/>
                  </a:lnTo>
                  <a:lnTo>
                    <a:pt x="79" y="801"/>
                  </a:lnTo>
                  <a:lnTo>
                    <a:pt x="81" y="801"/>
                  </a:lnTo>
                  <a:lnTo>
                    <a:pt x="81" y="799"/>
                  </a:lnTo>
                  <a:lnTo>
                    <a:pt x="81" y="801"/>
                  </a:lnTo>
                  <a:close/>
                  <a:moveTo>
                    <a:pt x="102" y="728"/>
                  </a:moveTo>
                  <a:lnTo>
                    <a:pt x="104" y="730"/>
                  </a:lnTo>
                  <a:lnTo>
                    <a:pt x="106" y="730"/>
                  </a:lnTo>
                  <a:lnTo>
                    <a:pt x="106" y="732"/>
                  </a:lnTo>
                  <a:lnTo>
                    <a:pt x="108" y="732"/>
                  </a:lnTo>
                  <a:lnTo>
                    <a:pt x="106" y="732"/>
                  </a:lnTo>
                  <a:lnTo>
                    <a:pt x="108" y="732"/>
                  </a:lnTo>
                  <a:lnTo>
                    <a:pt x="110" y="732"/>
                  </a:lnTo>
                  <a:lnTo>
                    <a:pt x="110" y="734"/>
                  </a:lnTo>
                  <a:lnTo>
                    <a:pt x="112" y="734"/>
                  </a:lnTo>
                  <a:lnTo>
                    <a:pt x="110" y="734"/>
                  </a:lnTo>
                  <a:lnTo>
                    <a:pt x="112" y="734"/>
                  </a:lnTo>
                  <a:lnTo>
                    <a:pt x="110" y="734"/>
                  </a:lnTo>
                  <a:lnTo>
                    <a:pt x="112" y="734"/>
                  </a:lnTo>
                  <a:lnTo>
                    <a:pt x="110" y="734"/>
                  </a:lnTo>
                  <a:lnTo>
                    <a:pt x="110" y="732"/>
                  </a:lnTo>
                  <a:lnTo>
                    <a:pt x="112" y="732"/>
                  </a:lnTo>
                  <a:lnTo>
                    <a:pt x="114" y="732"/>
                  </a:lnTo>
                  <a:lnTo>
                    <a:pt x="114" y="734"/>
                  </a:lnTo>
                  <a:lnTo>
                    <a:pt x="116" y="734"/>
                  </a:lnTo>
                  <a:lnTo>
                    <a:pt x="116" y="732"/>
                  </a:lnTo>
                  <a:lnTo>
                    <a:pt x="114" y="732"/>
                  </a:lnTo>
                  <a:lnTo>
                    <a:pt x="116" y="732"/>
                  </a:lnTo>
                  <a:lnTo>
                    <a:pt x="114" y="732"/>
                  </a:lnTo>
                  <a:lnTo>
                    <a:pt x="116" y="732"/>
                  </a:lnTo>
                  <a:lnTo>
                    <a:pt x="116" y="734"/>
                  </a:lnTo>
                  <a:lnTo>
                    <a:pt x="116" y="736"/>
                  </a:lnTo>
                  <a:lnTo>
                    <a:pt x="118" y="736"/>
                  </a:lnTo>
                  <a:lnTo>
                    <a:pt x="116" y="736"/>
                  </a:lnTo>
                  <a:lnTo>
                    <a:pt x="116" y="734"/>
                  </a:lnTo>
                  <a:lnTo>
                    <a:pt x="118" y="734"/>
                  </a:lnTo>
                  <a:lnTo>
                    <a:pt x="118" y="736"/>
                  </a:lnTo>
                  <a:lnTo>
                    <a:pt x="120" y="736"/>
                  </a:lnTo>
                  <a:lnTo>
                    <a:pt x="120" y="738"/>
                  </a:lnTo>
                  <a:lnTo>
                    <a:pt x="118" y="738"/>
                  </a:lnTo>
                  <a:lnTo>
                    <a:pt x="116" y="738"/>
                  </a:lnTo>
                  <a:lnTo>
                    <a:pt x="116" y="736"/>
                  </a:lnTo>
                  <a:lnTo>
                    <a:pt x="116" y="738"/>
                  </a:lnTo>
                  <a:lnTo>
                    <a:pt x="116" y="736"/>
                  </a:lnTo>
                  <a:lnTo>
                    <a:pt x="118" y="736"/>
                  </a:lnTo>
                  <a:lnTo>
                    <a:pt x="116" y="736"/>
                  </a:lnTo>
                  <a:lnTo>
                    <a:pt x="116" y="738"/>
                  </a:lnTo>
                  <a:lnTo>
                    <a:pt x="114" y="738"/>
                  </a:lnTo>
                  <a:lnTo>
                    <a:pt x="112" y="738"/>
                  </a:lnTo>
                  <a:lnTo>
                    <a:pt x="112" y="736"/>
                  </a:lnTo>
                  <a:lnTo>
                    <a:pt x="110" y="736"/>
                  </a:lnTo>
                  <a:lnTo>
                    <a:pt x="108" y="736"/>
                  </a:lnTo>
                  <a:lnTo>
                    <a:pt x="108" y="734"/>
                  </a:lnTo>
                  <a:lnTo>
                    <a:pt x="106" y="734"/>
                  </a:lnTo>
                  <a:lnTo>
                    <a:pt x="106" y="732"/>
                  </a:lnTo>
                  <a:lnTo>
                    <a:pt x="104" y="732"/>
                  </a:lnTo>
                  <a:lnTo>
                    <a:pt x="104" y="730"/>
                  </a:lnTo>
                  <a:lnTo>
                    <a:pt x="102" y="730"/>
                  </a:lnTo>
                  <a:lnTo>
                    <a:pt x="102" y="728"/>
                  </a:lnTo>
                  <a:close/>
                  <a:moveTo>
                    <a:pt x="108" y="429"/>
                  </a:moveTo>
                  <a:lnTo>
                    <a:pt x="108" y="430"/>
                  </a:lnTo>
                  <a:lnTo>
                    <a:pt x="108" y="429"/>
                  </a:lnTo>
                  <a:lnTo>
                    <a:pt x="110" y="429"/>
                  </a:lnTo>
                  <a:lnTo>
                    <a:pt x="108" y="429"/>
                  </a:lnTo>
                  <a:lnTo>
                    <a:pt x="110" y="429"/>
                  </a:lnTo>
                  <a:lnTo>
                    <a:pt x="108" y="430"/>
                  </a:lnTo>
                  <a:lnTo>
                    <a:pt x="106" y="430"/>
                  </a:lnTo>
                  <a:lnTo>
                    <a:pt x="108" y="430"/>
                  </a:lnTo>
                  <a:lnTo>
                    <a:pt x="110" y="430"/>
                  </a:lnTo>
                  <a:lnTo>
                    <a:pt x="108" y="430"/>
                  </a:lnTo>
                  <a:lnTo>
                    <a:pt x="110" y="430"/>
                  </a:lnTo>
                  <a:lnTo>
                    <a:pt x="112" y="430"/>
                  </a:lnTo>
                  <a:lnTo>
                    <a:pt x="110" y="430"/>
                  </a:lnTo>
                  <a:lnTo>
                    <a:pt x="112" y="430"/>
                  </a:lnTo>
                  <a:lnTo>
                    <a:pt x="110" y="430"/>
                  </a:lnTo>
                  <a:lnTo>
                    <a:pt x="112" y="430"/>
                  </a:lnTo>
                  <a:lnTo>
                    <a:pt x="112" y="432"/>
                  </a:lnTo>
                  <a:lnTo>
                    <a:pt x="110" y="432"/>
                  </a:lnTo>
                  <a:lnTo>
                    <a:pt x="110" y="434"/>
                  </a:lnTo>
                  <a:lnTo>
                    <a:pt x="108" y="434"/>
                  </a:lnTo>
                  <a:lnTo>
                    <a:pt x="106" y="434"/>
                  </a:lnTo>
                  <a:lnTo>
                    <a:pt x="104" y="434"/>
                  </a:lnTo>
                  <a:lnTo>
                    <a:pt x="106" y="434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4" y="436"/>
                  </a:lnTo>
                  <a:lnTo>
                    <a:pt x="104" y="434"/>
                  </a:lnTo>
                  <a:lnTo>
                    <a:pt x="102" y="434"/>
                  </a:lnTo>
                  <a:lnTo>
                    <a:pt x="102" y="436"/>
                  </a:lnTo>
                  <a:lnTo>
                    <a:pt x="102" y="434"/>
                  </a:lnTo>
                  <a:lnTo>
                    <a:pt x="102" y="436"/>
                  </a:lnTo>
                  <a:lnTo>
                    <a:pt x="100" y="436"/>
                  </a:lnTo>
                  <a:lnTo>
                    <a:pt x="100" y="434"/>
                  </a:lnTo>
                  <a:lnTo>
                    <a:pt x="102" y="434"/>
                  </a:lnTo>
                  <a:lnTo>
                    <a:pt x="100" y="434"/>
                  </a:lnTo>
                  <a:lnTo>
                    <a:pt x="100" y="432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102" y="432"/>
                  </a:lnTo>
                  <a:lnTo>
                    <a:pt x="100" y="432"/>
                  </a:lnTo>
                  <a:lnTo>
                    <a:pt x="102" y="432"/>
                  </a:lnTo>
                  <a:lnTo>
                    <a:pt x="102" y="430"/>
                  </a:lnTo>
                  <a:lnTo>
                    <a:pt x="104" y="430"/>
                  </a:lnTo>
                  <a:lnTo>
                    <a:pt x="104" y="429"/>
                  </a:lnTo>
                  <a:lnTo>
                    <a:pt x="106" y="429"/>
                  </a:lnTo>
                  <a:lnTo>
                    <a:pt x="104" y="429"/>
                  </a:lnTo>
                  <a:lnTo>
                    <a:pt x="106" y="429"/>
                  </a:lnTo>
                  <a:lnTo>
                    <a:pt x="104" y="429"/>
                  </a:lnTo>
                  <a:lnTo>
                    <a:pt x="106" y="429"/>
                  </a:lnTo>
                  <a:lnTo>
                    <a:pt x="108" y="429"/>
                  </a:lnTo>
                  <a:close/>
                  <a:moveTo>
                    <a:pt x="108" y="609"/>
                  </a:moveTo>
                  <a:lnTo>
                    <a:pt x="108" y="611"/>
                  </a:lnTo>
                  <a:lnTo>
                    <a:pt x="108" y="609"/>
                  </a:lnTo>
                  <a:lnTo>
                    <a:pt x="108" y="611"/>
                  </a:lnTo>
                  <a:lnTo>
                    <a:pt x="108" y="613"/>
                  </a:lnTo>
                  <a:lnTo>
                    <a:pt x="108" y="611"/>
                  </a:lnTo>
                  <a:lnTo>
                    <a:pt x="108" y="613"/>
                  </a:lnTo>
                  <a:lnTo>
                    <a:pt x="108" y="611"/>
                  </a:lnTo>
                  <a:lnTo>
                    <a:pt x="108" y="613"/>
                  </a:lnTo>
                  <a:lnTo>
                    <a:pt x="106" y="613"/>
                  </a:lnTo>
                  <a:lnTo>
                    <a:pt x="106" y="615"/>
                  </a:lnTo>
                  <a:lnTo>
                    <a:pt x="104" y="615"/>
                  </a:lnTo>
                  <a:lnTo>
                    <a:pt x="106" y="615"/>
                  </a:lnTo>
                  <a:lnTo>
                    <a:pt x="104" y="615"/>
                  </a:lnTo>
                  <a:lnTo>
                    <a:pt x="106" y="615"/>
                  </a:lnTo>
                  <a:lnTo>
                    <a:pt x="106" y="617"/>
                  </a:lnTo>
                  <a:lnTo>
                    <a:pt x="104" y="617"/>
                  </a:lnTo>
                  <a:lnTo>
                    <a:pt x="106" y="617"/>
                  </a:lnTo>
                  <a:lnTo>
                    <a:pt x="104" y="617"/>
                  </a:lnTo>
                  <a:lnTo>
                    <a:pt x="102" y="617"/>
                  </a:lnTo>
                  <a:lnTo>
                    <a:pt x="102" y="615"/>
                  </a:lnTo>
                  <a:lnTo>
                    <a:pt x="102" y="617"/>
                  </a:lnTo>
                  <a:lnTo>
                    <a:pt x="102" y="615"/>
                  </a:lnTo>
                  <a:lnTo>
                    <a:pt x="102" y="617"/>
                  </a:lnTo>
                  <a:lnTo>
                    <a:pt x="102" y="619"/>
                  </a:lnTo>
                  <a:lnTo>
                    <a:pt x="102" y="617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2" y="619"/>
                  </a:lnTo>
                  <a:lnTo>
                    <a:pt x="100" y="619"/>
                  </a:lnTo>
                  <a:lnTo>
                    <a:pt x="100" y="621"/>
                  </a:lnTo>
                  <a:lnTo>
                    <a:pt x="100" y="619"/>
                  </a:lnTo>
                  <a:lnTo>
                    <a:pt x="100" y="621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lnTo>
                    <a:pt x="100" y="617"/>
                  </a:lnTo>
                  <a:lnTo>
                    <a:pt x="98" y="617"/>
                  </a:lnTo>
                  <a:lnTo>
                    <a:pt x="100" y="617"/>
                  </a:lnTo>
                  <a:lnTo>
                    <a:pt x="98" y="617"/>
                  </a:lnTo>
                  <a:lnTo>
                    <a:pt x="100" y="617"/>
                  </a:lnTo>
                  <a:lnTo>
                    <a:pt x="100" y="615"/>
                  </a:lnTo>
                  <a:lnTo>
                    <a:pt x="102" y="615"/>
                  </a:lnTo>
                  <a:lnTo>
                    <a:pt x="100" y="615"/>
                  </a:lnTo>
                  <a:lnTo>
                    <a:pt x="100" y="617"/>
                  </a:lnTo>
                  <a:lnTo>
                    <a:pt x="102" y="617"/>
                  </a:lnTo>
                  <a:lnTo>
                    <a:pt x="100" y="617"/>
                  </a:lnTo>
                  <a:lnTo>
                    <a:pt x="102" y="617"/>
                  </a:lnTo>
                  <a:lnTo>
                    <a:pt x="100" y="617"/>
                  </a:lnTo>
                  <a:lnTo>
                    <a:pt x="102" y="617"/>
                  </a:lnTo>
                  <a:lnTo>
                    <a:pt x="100" y="617"/>
                  </a:lnTo>
                  <a:lnTo>
                    <a:pt x="102" y="617"/>
                  </a:lnTo>
                  <a:lnTo>
                    <a:pt x="100" y="617"/>
                  </a:lnTo>
                  <a:lnTo>
                    <a:pt x="102" y="617"/>
                  </a:lnTo>
                  <a:lnTo>
                    <a:pt x="102" y="615"/>
                  </a:lnTo>
                  <a:lnTo>
                    <a:pt x="100" y="615"/>
                  </a:lnTo>
                  <a:lnTo>
                    <a:pt x="100" y="613"/>
                  </a:lnTo>
                  <a:lnTo>
                    <a:pt x="102" y="613"/>
                  </a:lnTo>
                  <a:lnTo>
                    <a:pt x="104" y="613"/>
                  </a:lnTo>
                  <a:lnTo>
                    <a:pt x="104" y="611"/>
                  </a:lnTo>
                  <a:lnTo>
                    <a:pt x="104" y="613"/>
                  </a:lnTo>
                  <a:lnTo>
                    <a:pt x="104" y="611"/>
                  </a:lnTo>
                  <a:lnTo>
                    <a:pt x="104" y="613"/>
                  </a:lnTo>
                  <a:lnTo>
                    <a:pt x="102" y="613"/>
                  </a:lnTo>
                  <a:lnTo>
                    <a:pt x="102" y="611"/>
                  </a:lnTo>
                  <a:lnTo>
                    <a:pt x="102" y="613"/>
                  </a:lnTo>
                  <a:lnTo>
                    <a:pt x="100" y="613"/>
                  </a:lnTo>
                  <a:lnTo>
                    <a:pt x="100" y="611"/>
                  </a:lnTo>
                  <a:lnTo>
                    <a:pt x="100" y="613"/>
                  </a:lnTo>
                  <a:lnTo>
                    <a:pt x="100" y="611"/>
                  </a:lnTo>
                  <a:lnTo>
                    <a:pt x="102" y="611"/>
                  </a:lnTo>
                  <a:lnTo>
                    <a:pt x="104" y="611"/>
                  </a:lnTo>
                  <a:lnTo>
                    <a:pt x="104" y="609"/>
                  </a:lnTo>
                  <a:lnTo>
                    <a:pt x="104" y="611"/>
                  </a:lnTo>
                  <a:lnTo>
                    <a:pt x="104" y="609"/>
                  </a:lnTo>
                  <a:lnTo>
                    <a:pt x="106" y="609"/>
                  </a:lnTo>
                  <a:lnTo>
                    <a:pt x="106" y="611"/>
                  </a:lnTo>
                  <a:lnTo>
                    <a:pt x="106" y="609"/>
                  </a:lnTo>
                  <a:lnTo>
                    <a:pt x="106" y="611"/>
                  </a:lnTo>
                  <a:lnTo>
                    <a:pt x="108" y="611"/>
                  </a:lnTo>
                  <a:lnTo>
                    <a:pt x="108" y="609"/>
                  </a:lnTo>
                  <a:close/>
                  <a:moveTo>
                    <a:pt x="104" y="709"/>
                  </a:moveTo>
                  <a:lnTo>
                    <a:pt x="106" y="709"/>
                  </a:lnTo>
                  <a:lnTo>
                    <a:pt x="106" y="711"/>
                  </a:lnTo>
                  <a:lnTo>
                    <a:pt x="106" y="709"/>
                  </a:lnTo>
                  <a:lnTo>
                    <a:pt x="106" y="711"/>
                  </a:lnTo>
                  <a:lnTo>
                    <a:pt x="108" y="711"/>
                  </a:lnTo>
                  <a:lnTo>
                    <a:pt x="106" y="711"/>
                  </a:lnTo>
                  <a:lnTo>
                    <a:pt x="106" y="713"/>
                  </a:lnTo>
                  <a:lnTo>
                    <a:pt x="108" y="713"/>
                  </a:lnTo>
                  <a:lnTo>
                    <a:pt x="108" y="711"/>
                  </a:lnTo>
                  <a:lnTo>
                    <a:pt x="110" y="711"/>
                  </a:lnTo>
                  <a:lnTo>
                    <a:pt x="110" y="713"/>
                  </a:lnTo>
                  <a:lnTo>
                    <a:pt x="112" y="713"/>
                  </a:lnTo>
                  <a:lnTo>
                    <a:pt x="110" y="713"/>
                  </a:lnTo>
                  <a:lnTo>
                    <a:pt x="112" y="713"/>
                  </a:lnTo>
                  <a:lnTo>
                    <a:pt x="110" y="713"/>
                  </a:lnTo>
                  <a:lnTo>
                    <a:pt x="110" y="715"/>
                  </a:lnTo>
                  <a:lnTo>
                    <a:pt x="112" y="715"/>
                  </a:lnTo>
                  <a:lnTo>
                    <a:pt x="112" y="713"/>
                  </a:lnTo>
                  <a:lnTo>
                    <a:pt x="112" y="711"/>
                  </a:lnTo>
                  <a:lnTo>
                    <a:pt x="112" y="713"/>
                  </a:lnTo>
                  <a:lnTo>
                    <a:pt x="112" y="715"/>
                  </a:lnTo>
                  <a:lnTo>
                    <a:pt x="112" y="713"/>
                  </a:lnTo>
                  <a:lnTo>
                    <a:pt x="112" y="715"/>
                  </a:lnTo>
                  <a:lnTo>
                    <a:pt x="112" y="713"/>
                  </a:lnTo>
                  <a:lnTo>
                    <a:pt x="112" y="715"/>
                  </a:lnTo>
                  <a:lnTo>
                    <a:pt x="114" y="715"/>
                  </a:lnTo>
                  <a:lnTo>
                    <a:pt x="114" y="713"/>
                  </a:lnTo>
                  <a:lnTo>
                    <a:pt x="114" y="715"/>
                  </a:lnTo>
                  <a:lnTo>
                    <a:pt x="114" y="717"/>
                  </a:lnTo>
                  <a:lnTo>
                    <a:pt x="114" y="715"/>
                  </a:lnTo>
                  <a:lnTo>
                    <a:pt x="116" y="715"/>
                  </a:lnTo>
                  <a:lnTo>
                    <a:pt x="116" y="717"/>
                  </a:lnTo>
                  <a:lnTo>
                    <a:pt x="114" y="717"/>
                  </a:lnTo>
                  <a:lnTo>
                    <a:pt x="116" y="717"/>
                  </a:lnTo>
                  <a:lnTo>
                    <a:pt x="114" y="717"/>
                  </a:lnTo>
                  <a:lnTo>
                    <a:pt x="116" y="717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6" y="718"/>
                  </a:lnTo>
                  <a:lnTo>
                    <a:pt x="114" y="718"/>
                  </a:lnTo>
                  <a:lnTo>
                    <a:pt x="114" y="717"/>
                  </a:lnTo>
                  <a:lnTo>
                    <a:pt x="112" y="717"/>
                  </a:lnTo>
                  <a:lnTo>
                    <a:pt x="114" y="717"/>
                  </a:lnTo>
                  <a:lnTo>
                    <a:pt x="114" y="718"/>
                  </a:lnTo>
                  <a:lnTo>
                    <a:pt x="114" y="717"/>
                  </a:lnTo>
                  <a:lnTo>
                    <a:pt x="112" y="717"/>
                  </a:lnTo>
                  <a:lnTo>
                    <a:pt x="110" y="717"/>
                  </a:lnTo>
                  <a:lnTo>
                    <a:pt x="110" y="715"/>
                  </a:lnTo>
                  <a:lnTo>
                    <a:pt x="112" y="717"/>
                  </a:lnTo>
                  <a:lnTo>
                    <a:pt x="112" y="715"/>
                  </a:lnTo>
                  <a:lnTo>
                    <a:pt x="110" y="715"/>
                  </a:lnTo>
                  <a:lnTo>
                    <a:pt x="110" y="717"/>
                  </a:lnTo>
                  <a:lnTo>
                    <a:pt x="110" y="715"/>
                  </a:lnTo>
                  <a:lnTo>
                    <a:pt x="108" y="715"/>
                  </a:lnTo>
                  <a:lnTo>
                    <a:pt x="108" y="717"/>
                  </a:lnTo>
                  <a:lnTo>
                    <a:pt x="108" y="715"/>
                  </a:lnTo>
                  <a:lnTo>
                    <a:pt x="108" y="717"/>
                  </a:lnTo>
                  <a:lnTo>
                    <a:pt x="108" y="715"/>
                  </a:lnTo>
                  <a:lnTo>
                    <a:pt x="108" y="713"/>
                  </a:lnTo>
                  <a:lnTo>
                    <a:pt x="108" y="715"/>
                  </a:lnTo>
                  <a:lnTo>
                    <a:pt x="106" y="715"/>
                  </a:lnTo>
                  <a:lnTo>
                    <a:pt x="106" y="713"/>
                  </a:lnTo>
                  <a:lnTo>
                    <a:pt x="106" y="715"/>
                  </a:lnTo>
                  <a:lnTo>
                    <a:pt x="108" y="715"/>
                  </a:lnTo>
                  <a:lnTo>
                    <a:pt x="106" y="715"/>
                  </a:lnTo>
                  <a:lnTo>
                    <a:pt x="108" y="715"/>
                  </a:lnTo>
                  <a:lnTo>
                    <a:pt x="106" y="715"/>
                  </a:lnTo>
                  <a:lnTo>
                    <a:pt x="106" y="713"/>
                  </a:lnTo>
                  <a:lnTo>
                    <a:pt x="104" y="713"/>
                  </a:lnTo>
                  <a:lnTo>
                    <a:pt x="106" y="713"/>
                  </a:lnTo>
                  <a:lnTo>
                    <a:pt x="104" y="713"/>
                  </a:lnTo>
                  <a:lnTo>
                    <a:pt x="104" y="711"/>
                  </a:lnTo>
                  <a:lnTo>
                    <a:pt x="104" y="709"/>
                  </a:lnTo>
                  <a:lnTo>
                    <a:pt x="102" y="709"/>
                  </a:lnTo>
                  <a:lnTo>
                    <a:pt x="104" y="709"/>
                  </a:lnTo>
                  <a:close/>
                  <a:moveTo>
                    <a:pt x="150" y="780"/>
                  </a:moveTo>
                  <a:lnTo>
                    <a:pt x="150" y="782"/>
                  </a:lnTo>
                  <a:lnTo>
                    <a:pt x="150" y="784"/>
                  </a:lnTo>
                  <a:lnTo>
                    <a:pt x="150" y="786"/>
                  </a:lnTo>
                  <a:lnTo>
                    <a:pt x="150" y="788"/>
                  </a:lnTo>
                  <a:lnTo>
                    <a:pt x="150" y="786"/>
                  </a:lnTo>
                  <a:lnTo>
                    <a:pt x="150" y="788"/>
                  </a:lnTo>
                  <a:lnTo>
                    <a:pt x="150" y="786"/>
                  </a:lnTo>
                  <a:lnTo>
                    <a:pt x="150" y="788"/>
                  </a:lnTo>
                  <a:lnTo>
                    <a:pt x="150" y="786"/>
                  </a:lnTo>
                  <a:lnTo>
                    <a:pt x="150" y="788"/>
                  </a:lnTo>
                  <a:lnTo>
                    <a:pt x="150" y="789"/>
                  </a:lnTo>
                  <a:lnTo>
                    <a:pt x="148" y="789"/>
                  </a:lnTo>
                  <a:lnTo>
                    <a:pt x="150" y="789"/>
                  </a:lnTo>
                  <a:lnTo>
                    <a:pt x="148" y="789"/>
                  </a:lnTo>
                  <a:lnTo>
                    <a:pt x="150" y="789"/>
                  </a:lnTo>
                  <a:lnTo>
                    <a:pt x="148" y="789"/>
                  </a:lnTo>
                  <a:lnTo>
                    <a:pt x="150" y="789"/>
                  </a:lnTo>
                  <a:lnTo>
                    <a:pt x="148" y="789"/>
                  </a:lnTo>
                  <a:lnTo>
                    <a:pt x="148" y="791"/>
                  </a:lnTo>
                  <a:lnTo>
                    <a:pt x="146" y="789"/>
                  </a:lnTo>
                  <a:lnTo>
                    <a:pt x="146" y="791"/>
                  </a:lnTo>
                  <a:lnTo>
                    <a:pt x="148" y="791"/>
                  </a:lnTo>
                  <a:lnTo>
                    <a:pt x="146" y="791"/>
                  </a:lnTo>
                  <a:lnTo>
                    <a:pt x="144" y="791"/>
                  </a:lnTo>
                  <a:lnTo>
                    <a:pt x="144" y="789"/>
                  </a:lnTo>
                  <a:lnTo>
                    <a:pt x="146" y="789"/>
                  </a:lnTo>
                  <a:lnTo>
                    <a:pt x="146" y="788"/>
                  </a:lnTo>
                  <a:lnTo>
                    <a:pt x="144" y="788"/>
                  </a:lnTo>
                  <a:lnTo>
                    <a:pt x="146" y="788"/>
                  </a:lnTo>
                  <a:lnTo>
                    <a:pt x="144" y="788"/>
                  </a:lnTo>
                  <a:lnTo>
                    <a:pt x="144" y="786"/>
                  </a:lnTo>
                  <a:lnTo>
                    <a:pt x="144" y="788"/>
                  </a:lnTo>
                  <a:lnTo>
                    <a:pt x="144" y="786"/>
                  </a:lnTo>
                  <a:lnTo>
                    <a:pt x="144" y="784"/>
                  </a:lnTo>
                  <a:lnTo>
                    <a:pt x="144" y="786"/>
                  </a:lnTo>
                  <a:lnTo>
                    <a:pt x="146" y="786"/>
                  </a:lnTo>
                  <a:lnTo>
                    <a:pt x="146" y="784"/>
                  </a:lnTo>
                  <a:lnTo>
                    <a:pt x="146" y="786"/>
                  </a:lnTo>
                  <a:lnTo>
                    <a:pt x="148" y="786"/>
                  </a:lnTo>
                  <a:lnTo>
                    <a:pt x="146" y="786"/>
                  </a:lnTo>
                  <a:lnTo>
                    <a:pt x="146" y="784"/>
                  </a:lnTo>
                  <a:lnTo>
                    <a:pt x="148" y="784"/>
                  </a:lnTo>
                  <a:lnTo>
                    <a:pt x="150" y="784"/>
                  </a:lnTo>
                  <a:lnTo>
                    <a:pt x="148" y="784"/>
                  </a:lnTo>
                  <a:lnTo>
                    <a:pt x="150" y="784"/>
                  </a:lnTo>
                  <a:lnTo>
                    <a:pt x="150" y="786"/>
                  </a:lnTo>
                  <a:lnTo>
                    <a:pt x="148" y="786"/>
                  </a:lnTo>
                  <a:lnTo>
                    <a:pt x="148" y="784"/>
                  </a:lnTo>
                  <a:lnTo>
                    <a:pt x="148" y="786"/>
                  </a:lnTo>
                  <a:lnTo>
                    <a:pt x="148" y="784"/>
                  </a:lnTo>
                  <a:lnTo>
                    <a:pt x="148" y="786"/>
                  </a:lnTo>
                  <a:lnTo>
                    <a:pt x="150" y="786"/>
                  </a:lnTo>
                  <a:lnTo>
                    <a:pt x="148" y="786"/>
                  </a:lnTo>
                  <a:lnTo>
                    <a:pt x="150" y="786"/>
                  </a:lnTo>
                  <a:lnTo>
                    <a:pt x="150" y="784"/>
                  </a:lnTo>
                  <a:lnTo>
                    <a:pt x="150" y="786"/>
                  </a:lnTo>
                  <a:lnTo>
                    <a:pt x="150" y="784"/>
                  </a:lnTo>
                  <a:lnTo>
                    <a:pt x="150" y="782"/>
                  </a:lnTo>
                  <a:lnTo>
                    <a:pt x="150" y="780"/>
                  </a:lnTo>
                  <a:close/>
                  <a:moveTo>
                    <a:pt x="12" y="549"/>
                  </a:moveTo>
                  <a:lnTo>
                    <a:pt x="14" y="549"/>
                  </a:lnTo>
                  <a:lnTo>
                    <a:pt x="14" y="551"/>
                  </a:lnTo>
                  <a:lnTo>
                    <a:pt x="14" y="553"/>
                  </a:lnTo>
                  <a:lnTo>
                    <a:pt x="14" y="551"/>
                  </a:lnTo>
                  <a:lnTo>
                    <a:pt x="12" y="551"/>
                  </a:lnTo>
                  <a:lnTo>
                    <a:pt x="14" y="551"/>
                  </a:lnTo>
                  <a:lnTo>
                    <a:pt x="14" y="553"/>
                  </a:lnTo>
                  <a:lnTo>
                    <a:pt x="14" y="555"/>
                  </a:lnTo>
                  <a:lnTo>
                    <a:pt x="14" y="553"/>
                  </a:lnTo>
                  <a:lnTo>
                    <a:pt x="14" y="555"/>
                  </a:lnTo>
                  <a:lnTo>
                    <a:pt x="16" y="555"/>
                  </a:lnTo>
                  <a:lnTo>
                    <a:pt x="14" y="555"/>
                  </a:lnTo>
                  <a:lnTo>
                    <a:pt x="16" y="555"/>
                  </a:lnTo>
                  <a:lnTo>
                    <a:pt x="14" y="555"/>
                  </a:lnTo>
                  <a:lnTo>
                    <a:pt x="16" y="555"/>
                  </a:lnTo>
                  <a:lnTo>
                    <a:pt x="16" y="557"/>
                  </a:lnTo>
                  <a:lnTo>
                    <a:pt x="16" y="555"/>
                  </a:lnTo>
                  <a:lnTo>
                    <a:pt x="16" y="557"/>
                  </a:lnTo>
                  <a:lnTo>
                    <a:pt x="14" y="557"/>
                  </a:lnTo>
                  <a:lnTo>
                    <a:pt x="12" y="557"/>
                  </a:lnTo>
                  <a:lnTo>
                    <a:pt x="12" y="555"/>
                  </a:lnTo>
                  <a:lnTo>
                    <a:pt x="12" y="557"/>
                  </a:lnTo>
                  <a:lnTo>
                    <a:pt x="12" y="555"/>
                  </a:lnTo>
                  <a:lnTo>
                    <a:pt x="12" y="557"/>
                  </a:lnTo>
                  <a:lnTo>
                    <a:pt x="12" y="555"/>
                  </a:lnTo>
                  <a:lnTo>
                    <a:pt x="12" y="553"/>
                  </a:lnTo>
                  <a:lnTo>
                    <a:pt x="10" y="553"/>
                  </a:lnTo>
                  <a:lnTo>
                    <a:pt x="10" y="555"/>
                  </a:lnTo>
                  <a:lnTo>
                    <a:pt x="10" y="557"/>
                  </a:lnTo>
                  <a:lnTo>
                    <a:pt x="10" y="559"/>
                  </a:lnTo>
                  <a:lnTo>
                    <a:pt x="12" y="559"/>
                  </a:lnTo>
                  <a:lnTo>
                    <a:pt x="10" y="559"/>
                  </a:lnTo>
                  <a:lnTo>
                    <a:pt x="10" y="557"/>
                  </a:lnTo>
                  <a:lnTo>
                    <a:pt x="10" y="559"/>
                  </a:lnTo>
                  <a:lnTo>
                    <a:pt x="10" y="561"/>
                  </a:lnTo>
                  <a:lnTo>
                    <a:pt x="8" y="561"/>
                  </a:lnTo>
                  <a:lnTo>
                    <a:pt x="8" y="563"/>
                  </a:lnTo>
                  <a:lnTo>
                    <a:pt x="8" y="561"/>
                  </a:lnTo>
                  <a:lnTo>
                    <a:pt x="8" y="563"/>
                  </a:lnTo>
                  <a:lnTo>
                    <a:pt x="8" y="561"/>
                  </a:lnTo>
                  <a:lnTo>
                    <a:pt x="8" y="563"/>
                  </a:lnTo>
                  <a:lnTo>
                    <a:pt x="8" y="561"/>
                  </a:lnTo>
                  <a:lnTo>
                    <a:pt x="8" y="563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8" y="561"/>
                  </a:lnTo>
                  <a:lnTo>
                    <a:pt x="6" y="561"/>
                  </a:lnTo>
                  <a:lnTo>
                    <a:pt x="6" y="559"/>
                  </a:lnTo>
                  <a:lnTo>
                    <a:pt x="8" y="559"/>
                  </a:lnTo>
                  <a:lnTo>
                    <a:pt x="8" y="557"/>
                  </a:lnTo>
                  <a:lnTo>
                    <a:pt x="6" y="557"/>
                  </a:lnTo>
                  <a:lnTo>
                    <a:pt x="8" y="557"/>
                  </a:lnTo>
                  <a:lnTo>
                    <a:pt x="6" y="557"/>
                  </a:lnTo>
                  <a:lnTo>
                    <a:pt x="8" y="557"/>
                  </a:lnTo>
                  <a:lnTo>
                    <a:pt x="6" y="557"/>
                  </a:lnTo>
                  <a:lnTo>
                    <a:pt x="8" y="557"/>
                  </a:lnTo>
                  <a:lnTo>
                    <a:pt x="8" y="555"/>
                  </a:lnTo>
                  <a:lnTo>
                    <a:pt x="10" y="555"/>
                  </a:lnTo>
                  <a:lnTo>
                    <a:pt x="8" y="555"/>
                  </a:lnTo>
                  <a:lnTo>
                    <a:pt x="8" y="553"/>
                  </a:lnTo>
                  <a:lnTo>
                    <a:pt x="10" y="553"/>
                  </a:lnTo>
                  <a:lnTo>
                    <a:pt x="8" y="553"/>
                  </a:lnTo>
                  <a:lnTo>
                    <a:pt x="10" y="553"/>
                  </a:lnTo>
                  <a:lnTo>
                    <a:pt x="10" y="551"/>
                  </a:lnTo>
                  <a:lnTo>
                    <a:pt x="10" y="549"/>
                  </a:lnTo>
                  <a:lnTo>
                    <a:pt x="12" y="549"/>
                  </a:lnTo>
                  <a:close/>
                  <a:moveTo>
                    <a:pt x="108" y="613"/>
                  </a:moveTo>
                  <a:lnTo>
                    <a:pt x="108" y="615"/>
                  </a:lnTo>
                  <a:lnTo>
                    <a:pt x="110" y="615"/>
                  </a:lnTo>
                  <a:lnTo>
                    <a:pt x="110" y="617"/>
                  </a:lnTo>
                  <a:lnTo>
                    <a:pt x="112" y="617"/>
                  </a:lnTo>
                  <a:lnTo>
                    <a:pt x="112" y="615"/>
                  </a:lnTo>
                  <a:lnTo>
                    <a:pt x="110" y="615"/>
                  </a:lnTo>
                  <a:lnTo>
                    <a:pt x="112" y="615"/>
                  </a:lnTo>
                  <a:lnTo>
                    <a:pt x="112" y="617"/>
                  </a:lnTo>
                  <a:lnTo>
                    <a:pt x="112" y="615"/>
                  </a:lnTo>
                  <a:lnTo>
                    <a:pt x="112" y="617"/>
                  </a:lnTo>
                  <a:lnTo>
                    <a:pt x="112" y="615"/>
                  </a:lnTo>
                  <a:lnTo>
                    <a:pt x="112" y="617"/>
                  </a:lnTo>
                  <a:lnTo>
                    <a:pt x="114" y="617"/>
                  </a:lnTo>
                  <a:lnTo>
                    <a:pt x="112" y="617"/>
                  </a:lnTo>
                  <a:lnTo>
                    <a:pt x="114" y="617"/>
                  </a:lnTo>
                  <a:lnTo>
                    <a:pt x="114" y="619"/>
                  </a:lnTo>
                  <a:lnTo>
                    <a:pt x="114" y="617"/>
                  </a:lnTo>
                  <a:lnTo>
                    <a:pt x="116" y="617"/>
                  </a:lnTo>
                  <a:lnTo>
                    <a:pt x="116" y="619"/>
                  </a:lnTo>
                  <a:lnTo>
                    <a:pt x="114" y="619"/>
                  </a:lnTo>
                  <a:lnTo>
                    <a:pt x="114" y="621"/>
                  </a:lnTo>
                  <a:lnTo>
                    <a:pt x="114" y="619"/>
                  </a:lnTo>
                  <a:lnTo>
                    <a:pt x="114" y="621"/>
                  </a:lnTo>
                  <a:lnTo>
                    <a:pt x="112" y="621"/>
                  </a:lnTo>
                  <a:lnTo>
                    <a:pt x="110" y="621"/>
                  </a:lnTo>
                  <a:lnTo>
                    <a:pt x="110" y="619"/>
                  </a:lnTo>
                  <a:lnTo>
                    <a:pt x="110" y="621"/>
                  </a:lnTo>
                  <a:lnTo>
                    <a:pt x="110" y="619"/>
                  </a:lnTo>
                  <a:lnTo>
                    <a:pt x="108" y="619"/>
                  </a:lnTo>
                  <a:lnTo>
                    <a:pt x="106" y="619"/>
                  </a:lnTo>
                  <a:lnTo>
                    <a:pt x="106" y="617"/>
                  </a:lnTo>
                  <a:lnTo>
                    <a:pt x="106" y="615"/>
                  </a:lnTo>
                  <a:lnTo>
                    <a:pt x="106" y="613"/>
                  </a:lnTo>
                  <a:lnTo>
                    <a:pt x="108" y="613"/>
                  </a:lnTo>
                  <a:close/>
                  <a:moveTo>
                    <a:pt x="118" y="609"/>
                  </a:moveTo>
                  <a:lnTo>
                    <a:pt x="118" y="611"/>
                  </a:lnTo>
                  <a:lnTo>
                    <a:pt x="118" y="609"/>
                  </a:lnTo>
                  <a:lnTo>
                    <a:pt x="118" y="611"/>
                  </a:lnTo>
                  <a:lnTo>
                    <a:pt x="118" y="613"/>
                  </a:lnTo>
                  <a:lnTo>
                    <a:pt x="118" y="615"/>
                  </a:lnTo>
                  <a:lnTo>
                    <a:pt x="116" y="615"/>
                  </a:lnTo>
                  <a:lnTo>
                    <a:pt x="118" y="615"/>
                  </a:lnTo>
                  <a:lnTo>
                    <a:pt x="116" y="615"/>
                  </a:lnTo>
                  <a:lnTo>
                    <a:pt x="116" y="617"/>
                  </a:lnTo>
                  <a:lnTo>
                    <a:pt x="114" y="617"/>
                  </a:lnTo>
                  <a:lnTo>
                    <a:pt x="114" y="615"/>
                  </a:lnTo>
                  <a:lnTo>
                    <a:pt x="112" y="615"/>
                  </a:lnTo>
                  <a:lnTo>
                    <a:pt x="114" y="615"/>
                  </a:lnTo>
                  <a:lnTo>
                    <a:pt x="112" y="615"/>
                  </a:lnTo>
                  <a:lnTo>
                    <a:pt x="110" y="615"/>
                  </a:lnTo>
                  <a:lnTo>
                    <a:pt x="110" y="613"/>
                  </a:lnTo>
                  <a:lnTo>
                    <a:pt x="110" y="611"/>
                  </a:lnTo>
                  <a:lnTo>
                    <a:pt x="112" y="611"/>
                  </a:lnTo>
                  <a:lnTo>
                    <a:pt x="114" y="611"/>
                  </a:lnTo>
                  <a:lnTo>
                    <a:pt x="114" y="613"/>
                  </a:lnTo>
                  <a:lnTo>
                    <a:pt x="114" y="611"/>
                  </a:lnTo>
                  <a:lnTo>
                    <a:pt x="114" y="613"/>
                  </a:lnTo>
                  <a:lnTo>
                    <a:pt x="114" y="611"/>
                  </a:lnTo>
                  <a:lnTo>
                    <a:pt x="114" y="609"/>
                  </a:lnTo>
                  <a:lnTo>
                    <a:pt x="116" y="609"/>
                  </a:lnTo>
                  <a:lnTo>
                    <a:pt x="114" y="609"/>
                  </a:lnTo>
                  <a:lnTo>
                    <a:pt x="114" y="611"/>
                  </a:lnTo>
                  <a:lnTo>
                    <a:pt x="116" y="611"/>
                  </a:lnTo>
                  <a:lnTo>
                    <a:pt x="116" y="609"/>
                  </a:lnTo>
                  <a:lnTo>
                    <a:pt x="116" y="611"/>
                  </a:lnTo>
                  <a:lnTo>
                    <a:pt x="116" y="609"/>
                  </a:lnTo>
                  <a:lnTo>
                    <a:pt x="116" y="611"/>
                  </a:lnTo>
                  <a:lnTo>
                    <a:pt x="116" y="609"/>
                  </a:lnTo>
                  <a:lnTo>
                    <a:pt x="118" y="609"/>
                  </a:lnTo>
                  <a:lnTo>
                    <a:pt x="116" y="609"/>
                  </a:lnTo>
                  <a:lnTo>
                    <a:pt x="118" y="609"/>
                  </a:lnTo>
                  <a:close/>
                  <a:moveTo>
                    <a:pt x="139" y="759"/>
                  </a:moveTo>
                  <a:lnTo>
                    <a:pt x="141" y="759"/>
                  </a:lnTo>
                  <a:lnTo>
                    <a:pt x="141" y="761"/>
                  </a:lnTo>
                  <a:lnTo>
                    <a:pt x="141" y="759"/>
                  </a:lnTo>
                  <a:lnTo>
                    <a:pt x="141" y="761"/>
                  </a:lnTo>
                  <a:lnTo>
                    <a:pt x="141" y="759"/>
                  </a:lnTo>
                  <a:lnTo>
                    <a:pt x="141" y="761"/>
                  </a:lnTo>
                  <a:lnTo>
                    <a:pt x="143" y="761"/>
                  </a:lnTo>
                  <a:lnTo>
                    <a:pt x="143" y="759"/>
                  </a:lnTo>
                  <a:lnTo>
                    <a:pt x="144" y="759"/>
                  </a:lnTo>
                  <a:lnTo>
                    <a:pt x="144" y="761"/>
                  </a:lnTo>
                  <a:lnTo>
                    <a:pt x="144" y="763"/>
                  </a:lnTo>
                  <a:lnTo>
                    <a:pt x="146" y="763"/>
                  </a:lnTo>
                  <a:lnTo>
                    <a:pt x="144" y="763"/>
                  </a:lnTo>
                  <a:lnTo>
                    <a:pt x="143" y="765"/>
                  </a:lnTo>
                  <a:lnTo>
                    <a:pt x="143" y="763"/>
                  </a:lnTo>
                  <a:lnTo>
                    <a:pt x="143" y="765"/>
                  </a:lnTo>
                  <a:lnTo>
                    <a:pt x="141" y="765"/>
                  </a:lnTo>
                  <a:lnTo>
                    <a:pt x="139" y="765"/>
                  </a:lnTo>
                  <a:lnTo>
                    <a:pt x="137" y="765"/>
                  </a:lnTo>
                  <a:lnTo>
                    <a:pt x="139" y="765"/>
                  </a:lnTo>
                  <a:lnTo>
                    <a:pt x="137" y="765"/>
                  </a:lnTo>
                  <a:lnTo>
                    <a:pt x="137" y="763"/>
                  </a:lnTo>
                  <a:lnTo>
                    <a:pt x="137" y="761"/>
                  </a:lnTo>
                  <a:lnTo>
                    <a:pt x="135" y="761"/>
                  </a:lnTo>
                  <a:lnTo>
                    <a:pt x="137" y="761"/>
                  </a:lnTo>
                  <a:lnTo>
                    <a:pt x="139" y="761"/>
                  </a:lnTo>
                  <a:lnTo>
                    <a:pt x="139" y="759"/>
                  </a:lnTo>
                  <a:close/>
                  <a:moveTo>
                    <a:pt x="166" y="822"/>
                  </a:moveTo>
                  <a:lnTo>
                    <a:pt x="166" y="824"/>
                  </a:lnTo>
                  <a:lnTo>
                    <a:pt x="168" y="824"/>
                  </a:lnTo>
                  <a:lnTo>
                    <a:pt x="166" y="824"/>
                  </a:lnTo>
                  <a:lnTo>
                    <a:pt x="168" y="824"/>
                  </a:lnTo>
                  <a:lnTo>
                    <a:pt x="166" y="824"/>
                  </a:lnTo>
                  <a:lnTo>
                    <a:pt x="168" y="824"/>
                  </a:lnTo>
                  <a:lnTo>
                    <a:pt x="166" y="824"/>
                  </a:lnTo>
                  <a:lnTo>
                    <a:pt x="168" y="824"/>
                  </a:lnTo>
                  <a:lnTo>
                    <a:pt x="166" y="824"/>
                  </a:lnTo>
                  <a:lnTo>
                    <a:pt x="168" y="824"/>
                  </a:lnTo>
                  <a:lnTo>
                    <a:pt x="169" y="824"/>
                  </a:lnTo>
                  <a:lnTo>
                    <a:pt x="171" y="824"/>
                  </a:lnTo>
                  <a:lnTo>
                    <a:pt x="171" y="826"/>
                  </a:lnTo>
                  <a:lnTo>
                    <a:pt x="171" y="824"/>
                  </a:lnTo>
                  <a:lnTo>
                    <a:pt x="171" y="826"/>
                  </a:lnTo>
                  <a:lnTo>
                    <a:pt x="169" y="826"/>
                  </a:lnTo>
                  <a:lnTo>
                    <a:pt x="168" y="826"/>
                  </a:lnTo>
                  <a:lnTo>
                    <a:pt x="168" y="828"/>
                  </a:lnTo>
                  <a:lnTo>
                    <a:pt x="166" y="828"/>
                  </a:lnTo>
                  <a:lnTo>
                    <a:pt x="168" y="828"/>
                  </a:lnTo>
                  <a:lnTo>
                    <a:pt x="168" y="826"/>
                  </a:lnTo>
                  <a:lnTo>
                    <a:pt x="168" y="828"/>
                  </a:lnTo>
                  <a:lnTo>
                    <a:pt x="168" y="826"/>
                  </a:lnTo>
                  <a:lnTo>
                    <a:pt x="166" y="826"/>
                  </a:lnTo>
                  <a:lnTo>
                    <a:pt x="166" y="828"/>
                  </a:lnTo>
                  <a:lnTo>
                    <a:pt x="166" y="830"/>
                  </a:lnTo>
                  <a:lnTo>
                    <a:pt x="164" y="830"/>
                  </a:lnTo>
                  <a:lnTo>
                    <a:pt x="164" y="828"/>
                  </a:lnTo>
                  <a:lnTo>
                    <a:pt x="162" y="828"/>
                  </a:lnTo>
                  <a:lnTo>
                    <a:pt x="164" y="828"/>
                  </a:lnTo>
                  <a:lnTo>
                    <a:pt x="162" y="828"/>
                  </a:lnTo>
                  <a:lnTo>
                    <a:pt x="162" y="826"/>
                  </a:lnTo>
                  <a:lnTo>
                    <a:pt x="164" y="826"/>
                  </a:lnTo>
                  <a:lnTo>
                    <a:pt x="164" y="824"/>
                  </a:lnTo>
                  <a:lnTo>
                    <a:pt x="164" y="826"/>
                  </a:lnTo>
                  <a:lnTo>
                    <a:pt x="162" y="826"/>
                  </a:lnTo>
                  <a:lnTo>
                    <a:pt x="162" y="824"/>
                  </a:lnTo>
                  <a:lnTo>
                    <a:pt x="164" y="824"/>
                  </a:lnTo>
                  <a:lnTo>
                    <a:pt x="166" y="824"/>
                  </a:lnTo>
                  <a:lnTo>
                    <a:pt x="166" y="822"/>
                  </a:lnTo>
                  <a:close/>
                  <a:moveTo>
                    <a:pt x="162" y="782"/>
                  </a:moveTo>
                  <a:lnTo>
                    <a:pt x="164" y="782"/>
                  </a:lnTo>
                  <a:lnTo>
                    <a:pt x="164" y="784"/>
                  </a:lnTo>
                  <a:lnTo>
                    <a:pt x="164" y="786"/>
                  </a:lnTo>
                  <a:lnTo>
                    <a:pt x="162" y="786"/>
                  </a:lnTo>
                  <a:lnTo>
                    <a:pt x="164" y="786"/>
                  </a:lnTo>
                  <a:lnTo>
                    <a:pt x="162" y="786"/>
                  </a:lnTo>
                  <a:lnTo>
                    <a:pt x="162" y="788"/>
                  </a:lnTo>
                  <a:lnTo>
                    <a:pt x="162" y="789"/>
                  </a:lnTo>
                  <a:lnTo>
                    <a:pt x="160" y="789"/>
                  </a:lnTo>
                  <a:lnTo>
                    <a:pt x="158" y="789"/>
                  </a:lnTo>
                  <a:lnTo>
                    <a:pt x="158" y="788"/>
                  </a:lnTo>
                  <a:lnTo>
                    <a:pt x="158" y="786"/>
                  </a:lnTo>
                  <a:lnTo>
                    <a:pt x="160" y="786"/>
                  </a:lnTo>
                  <a:lnTo>
                    <a:pt x="160" y="784"/>
                  </a:lnTo>
                  <a:lnTo>
                    <a:pt x="160" y="786"/>
                  </a:lnTo>
                  <a:lnTo>
                    <a:pt x="162" y="784"/>
                  </a:lnTo>
                  <a:lnTo>
                    <a:pt x="162" y="782"/>
                  </a:lnTo>
                  <a:lnTo>
                    <a:pt x="162" y="784"/>
                  </a:lnTo>
                  <a:lnTo>
                    <a:pt x="160" y="784"/>
                  </a:lnTo>
                  <a:lnTo>
                    <a:pt x="160" y="786"/>
                  </a:lnTo>
                  <a:lnTo>
                    <a:pt x="158" y="786"/>
                  </a:lnTo>
                  <a:lnTo>
                    <a:pt x="158" y="784"/>
                  </a:lnTo>
                  <a:lnTo>
                    <a:pt x="156" y="784"/>
                  </a:lnTo>
                  <a:lnTo>
                    <a:pt x="158" y="784"/>
                  </a:lnTo>
                  <a:lnTo>
                    <a:pt x="158" y="782"/>
                  </a:lnTo>
                  <a:lnTo>
                    <a:pt x="160" y="782"/>
                  </a:lnTo>
                  <a:lnTo>
                    <a:pt x="162" y="782"/>
                  </a:lnTo>
                  <a:close/>
                  <a:moveTo>
                    <a:pt x="118" y="599"/>
                  </a:moveTo>
                  <a:lnTo>
                    <a:pt x="118" y="601"/>
                  </a:lnTo>
                  <a:lnTo>
                    <a:pt x="118" y="603"/>
                  </a:lnTo>
                  <a:lnTo>
                    <a:pt x="116" y="603"/>
                  </a:lnTo>
                  <a:lnTo>
                    <a:pt x="116" y="605"/>
                  </a:lnTo>
                  <a:lnTo>
                    <a:pt x="116" y="607"/>
                  </a:lnTo>
                  <a:lnTo>
                    <a:pt x="116" y="605"/>
                  </a:lnTo>
                  <a:lnTo>
                    <a:pt x="116" y="607"/>
                  </a:lnTo>
                  <a:lnTo>
                    <a:pt x="116" y="605"/>
                  </a:lnTo>
                  <a:lnTo>
                    <a:pt x="114" y="605"/>
                  </a:lnTo>
                  <a:lnTo>
                    <a:pt x="114" y="607"/>
                  </a:lnTo>
                  <a:lnTo>
                    <a:pt x="114" y="605"/>
                  </a:lnTo>
                  <a:lnTo>
                    <a:pt x="114" y="607"/>
                  </a:lnTo>
                  <a:lnTo>
                    <a:pt x="114" y="605"/>
                  </a:lnTo>
                  <a:lnTo>
                    <a:pt x="112" y="605"/>
                  </a:lnTo>
                  <a:lnTo>
                    <a:pt x="114" y="605"/>
                  </a:lnTo>
                  <a:lnTo>
                    <a:pt x="112" y="605"/>
                  </a:lnTo>
                  <a:lnTo>
                    <a:pt x="112" y="607"/>
                  </a:lnTo>
                  <a:lnTo>
                    <a:pt x="110" y="607"/>
                  </a:lnTo>
                  <a:lnTo>
                    <a:pt x="112" y="607"/>
                  </a:lnTo>
                  <a:lnTo>
                    <a:pt x="110" y="607"/>
                  </a:lnTo>
                  <a:lnTo>
                    <a:pt x="110" y="605"/>
                  </a:lnTo>
                  <a:lnTo>
                    <a:pt x="110" y="603"/>
                  </a:lnTo>
                  <a:lnTo>
                    <a:pt x="110" y="605"/>
                  </a:lnTo>
                  <a:lnTo>
                    <a:pt x="112" y="605"/>
                  </a:lnTo>
                  <a:lnTo>
                    <a:pt x="110" y="605"/>
                  </a:lnTo>
                  <a:lnTo>
                    <a:pt x="110" y="603"/>
                  </a:lnTo>
                  <a:lnTo>
                    <a:pt x="112" y="603"/>
                  </a:lnTo>
                  <a:lnTo>
                    <a:pt x="114" y="603"/>
                  </a:lnTo>
                  <a:lnTo>
                    <a:pt x="114" y="601"/>
                  </a:lnTo>
                  <a:lnTo>
                    <a:pt x="116" y="601"/>
                  </a:lnTo>
                  <a:lnTo>
                    <a:pt x="116" y="599"/>
                  </a:lnTo>
                  <a:lnTo>
                    <a:pt x="118" y="599"/>
                  </a:lnTo>
                  <a:close/>
                  <a:moveTo>
                    <a:pt x="108" y="592"/>
                  </a:moveTo>
                  <a:lnTo>
                    <a:pt x="110" y="592"/>
                  </a:lnTo>
                  <a:lnTo>
                    <a:pt x="112" y="592"/>
                  </a:lnTo>
                  <a:lnTo>
                    <a:pt x="112" y="594"/>
                  </a:lnTo>
                  <a:lnTo>
                    <a:pt x="114" y="594"/>
                  </a:lnTo>
                  <a:lnTo>
                    <a:pt x="112" y="594"/>
                  </a:lnTo>
                  <a:lnTo>
                    <a:pt x="114" y="594"/>
                  </a:lnTo>
                  <a:lnTo>
                    <a:pt x="114" y="596"/>
                  </a:lnTo>
                  <a:lnTo>
                    <a:pt x="114" y="594"/>
                  </a:lnTo>
                  <a:lnTo>
                    <a:pt x="112" y="594"/>
                  </a:lnTo>
                  <a:lnTo>
                    <a:pt x="114" y="594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2" y="594"/>
                  </a:lnTo>
                  <a:lnTo>
                    <a:pt x="112" y="596"/>
                  </a:lnTo>
                  <a:lnTo>
                    <a:pt x="110" y="596"/>
                  </a:lnTo>
                  <a:lnTo>
                    <a:pt x="108" y="596"/>
                  </a:lnTo>
                  <a:lnTo>
                    <a:pt x="110" y="596"/>
                  </a:lnTo>
                  <a:lnTo>
                    <a:pt x="108" y="596"/>
                  </a:lnTo>
                  <a:lnTo>
                    <a:pt x="108" y="597"/>
                  </a:lnTo>
                  <a:lnTo>
                    <a:pt x="108" y="596"/>
                  </a:lnTo>
                  <a:lnTo>
                    <a:pt x="108" y="597"/>
                  </a:lnTo>
                  <a:lnTo>
                    <a:pt x="108" y="596"/>
                  </a:lnTo>
                  <a:lnTo>
                    <a:pt x="108" y="597"/>
                  </a:lnTo>
                  <a:lnTo>
                    <a:pt x="106" y="597"/>
                  </a:lnTo>
                  <a:lnTo>
                    <a:pt x="106" y="596"/>
                  </a:lnTo>
                  <a:lnTo>
                    <a:pt x="104" y="596"/>
                  </a:lnTo>
                  <a:lnTo>
                    <a:pt x="104" y="594"/>
                  </a:lnTo>
                  <a:lnTo>
                    <a:pt x="106" y="594"/>
                  </a:lnTo>
                  <a:lnTo>
                    <a:pt x="108" y="594"/>
                  </a:lnTo>
                  <a:lnTo>
                    <a:pt x="108" y="592"/>
                  </a:lnTo>
                  <a:close/>
                  <a:moveTo>
                    <a:pt x="120" y="567"/>
                  </a:moveTo>
                  <a:lnTo>
                    <a:pt x="120" y="569"/>
                  </a:lnTo>
                  <a:lnTo>
                    <a:pt x="120" y="571"/>
                  </a:lnTo>
                  <a:lnTo>
                    <a:pt x="120" y="573"/>
                  </a:lnTo>
                  <a:lnTo>
                    <a:pt x="118" y="573"/>
                  </a:lnTo>
                  <a:lnTo>
                    <a:pt x="118" y="574"/>
                  </a:lnTo>
                  <a:lnTo>
                    <a:pt x="118" y="573"/>
                  </a:lnTo>
                  <a:lnTo>
                    <a:pt x="116" y="574"/>
                  </a:lnTo>
                  <a:lnTo>
                    <a:pt x="116" y="576"/>
                  </a:lnTo>
                  <a:lnTo>
                    <a:pt x="116" y="578"/>
                  </a:lnTo>
                  <a:lnTo>
                    <a:pt x="114" y="578"/>
                  </a:lnTo>
                  <a:lnTo>
                    <a:pt x="112" y="578"/>
                  </a:lnTo>
                  <a:lnTo>
                    <a:pt x="112" y="580"/>
                  </a:lnTo>
                  <a:lnTo>
                    <a:pt x="112" y="578"/>
                  </a:lnTo>
                  <a:lnTo>
                    <a:pt x="112" y="576"/>
                  </a:lnTo>
                  <a:lnTo>
                    <a:pt x="114" y="576"/>
                  </a:lnTo>
                  <a:lnTo>
                    <a:pt x="114" y="574"/>
                  </a:lnTo>
                  <a:lnTo>
                    <a:pt x="114" y="573"/>
                  </a:lnTo>
                  <a:lnTo>
                    <a:pt x="116" y="573"/>
                  </a:lnTo>
                  <a:lnTo>
                    <a:pt x="116" y="571"/>
                  </a:lnTo>
                  <a:lnTo>
                    <a:pt x="118" y="571"/>
                  </a:lnTo>
                  <a:lnTo>
                    <a:pt x="118" y="569"/>
                  </a:lnTo>
                  <a:lnTo>
                    <a:pt x="120" y="569"/>
                  </a:lnTo>
                  <a:lnTo>
                    <a:pt x="120" y="567"/>
                  </a:lnTo>
                  <a:close/>
                  <a:moveTo>
                    <a:pt x="87" y="816"/>
                  </a:moveTo>
                  <a:lnTo>
                    <a:pt x="89" y="816"/>
                  </a:lnTo>
                  <a:lnTo>
                    <a:pt x="91" y="816"/>
                  </a:lnTo>
                  <a:lnTo>
                    <a:pt x="91" y="818"/>
                  </a:lnTo>
                  <a:lnTo>
                    <a:pt x="91" y="820"/>
                  </a:lnTo>
                  <a:lnTo>
                    <a:pt x="91" y="818"/>
                  </a:lnTo>
                  <a:lnTo>
                    <a:pt x="89" y="818"/>
                  </a:lnTo>
                  <a:lnTo>
                    <a:pt x="89" y="820"/>
                  </a:lnTo>
                  <a:lnTo>
                    <a:pt x="89" y="818"/>
                  </a:lnTo>
                  <a:lnTo>
                    <a:pt x="89" y="820"/>
                  </a:lnTo>
                  <a:lnTo>
                    <a:pt x="89" y="822"/>
                  </a:lnTo>
                  <a:lnTo>
                    <a:pt x="87" y="822"/>
                  </a:lnTo>
                  <a:lnTo>
                    <a:pt x="89" y="822"/>
                  </a:lnTo>
                  <a:lnTo>
                    <a:pt x="87" y="822"/>
                  </a:lnTo>
                  <a:lnTo>
                    <a:pt x="87" y="824"/>
                  </a:lnTo>
                  <a:lnTo>
                    <a:pt x="87" y="822"/>
                  </a:lnTo>
                  <a:lnTo>
                    <a:pt x="87" y="824"/>
                  </a:lnTo>
                  <a:lnTo>
                    <a:pt x="87" y="822"/>
                  </a:lnTo>
                  <a:lnTo>
                    <a:pt x="85" y="822"/>
                  </a:lnTo>
                  <a:lnTo>
                    <a:pt x="85" y="820"/>
                  </a:lnTo>
                  <a:lnTo>
                    <a:pt x="87" y="820"/>
                  </a:lnTo>
                  <a:lnTo>
                    <a:pt x="87" y="818"/>
                  </a:lnTo>
                  <a:lnTo>
                    <a:pt x="89" y="818"/>
                  </a:lnTo>
                  <a:lnTo>
                    <a:pt x="89" y="816"/>
                  </a:lnTo>
                  <a:lnTo>
                    <a:pt x="87" y="816"/>
                  </a:lnTo>
                  <a:lnTo>
                    <a:pt x="89" y="816"/>
                  </a:lnTo>
                  <a:lnTo>
                    <a:pt x="89" y="818"/>
                  </a:lnTo>
                  <a:lnTo>
                    <a:pt x="87" y="818"/>
                  </a:lnTo>
                  <a:lnTo>
                    <a:pt x="87" y="816"/>
                  </a:lnTo>
                  <a:lnTo>
                    <a:pt x="87" y="818"/>
                  </a:lnTo>
                  <a:lnTo>
                    <a:pt x="87" y="816"/>
                  </a:lnTo>
                  <a:lnTo>
                    <a:pt x="87" y="818"/>
                  </a:lnTo>
                  <a:lnTo>
                    <a:pt x="85" y="818"/>
                  </a:lnTo>
                  <a:lnTo>
                    <a:pt x="85" y="816"/>
                  </a:lnTo>
                  <a:lnTo>
                    <a:pt x="87" y="816"/>
                  </a:lnTo>
                  <a:close/>
                  <a:moveTo>
                    <a:pt x="93" y="713"/>
                  </a:moveTo>
                  <a:lnTo>
                    <a:pt x="93" y="715"/>
                  </a:lnTo>
                  <a:lnTo>
                    <a:pt x="95" y="715"/>
                  </a:lnTo>
                  <a:lnTo>
                    <a:pt x="95" y="717"/>
                  </a:lnTo>
                  <a:lnTo>
                    <a:pt x="96" y="717"/>
                  </a:lnTo>
                  <a:lnTo>
                    <a:pt x="96" y="718"/>
                  </a:lnTo>
                  <a:lnTo>
                    <a:pt x="98" y="718"/>
                  </a:lnTo>
                  <a:lnTo>
                    <a:pt x="98" y="717"/>
                  </a:lnTo>
                  <a:lnTo>
                    <a:pt x="98" y="718"/>
                  </a:lnTo>
                  <a:lnTo>
                    <a:pt x="98" y="720"/>
                  </a:lnTo>
                  <a:lnTo>
                    <a:pt x="100" y="720"/>
                  </a:lnTo>
                  <a:lnTo>
                    <a:pt x="100" y="722"/>
                  </a:lnTo>
                  <a:lnTo>
                    <a:pt x="98" y="722"/>
                  </a:lnTo>
                  <a:lnTo>
                    <a:pt x="98" y="720"/>
                  </a:lnTo>
                  <a:lnTo>
                    <a:pt x="96" y="720"/>
                  </a:lnTo>
                  <a:lnTo>
                    <a:pt x="96" y="718"/>
                  </a:lnTo>
                  <a:lnTo>
                    <a:pt x="95" y="718"/>
                  </a:lnTo>
                  <a:lnTo>
                    <a:pt x="93" y="718"/>
                  </a:lnTo>
                  <a:lnTo>
                    <a:pt x="93" y="717"/>
                  </a:lnTo>
                  <a:lnTo>
                    <a:pt x="91" y="717"/>
                  </a:lnTo>
                  <a:lnTo>
                    <a:pt x="91" y="715"/>
                  </a:lnTo>
                  <a:lnTo>
                    <a:pt x="89" y="715"/>
                  </a:lnTo>
                  <a:lnTo>
                    <a:pt x="89" y="713"/>
                  </a:lnTo>
                  <a:lnTo>
                    <a:pt x="91" y="713"/>
                  </a:lnTo>
                  <a:lnTo>
                    <a:pt x="93" y="713"/>
                  </a:lnTo>
                  <a:close/>
                  <a:moveTo>
                    <a:pt x="129" y="755"/>
                  </a:moveTo>
                  <a:lnTo>
                    <a:pt x="131" y="755"/>
                  </a:lnTo>
                  <a:lnTo>
                    <a:pt x="131" y="757"/>
                  </a:lnTo>
                  <a:lnTo>
                    <a:pt x="133" y="757"/>
                  </a:lnTo>
                  <a:lnTo>
                    <a:pt x="135" y="757"/>
                  </a:lnTo>
                  <a:lnTo>
                    <a:pt x="137" y="757"/>
                  </a:lnTo>
                  <a:lnTo>
                    <a:pt x="139" y="757"/>
                  </a:lnTo>
                  <a:lnTo>
                    <a:pt x="139" y="759"/>
                  </a:lnTo>
                  <a:lnTo>
                    <a:pt x="139" y="761"/>
                  </a:lnTo>
                  <a:lnTo>
                    <a:pt x="137" y="761"/>
                  </a:lnTo>
                  <a:lnTo>
                    <a:pt x="137" y="759"/>
                  </a:lnTo>
                  <a:lnTo>
                    <a:pt x="137" y="761"/>
                  </a:lnTo>
                  <a:lnTo>
                    <a:pt x="137" y="759"/>
                  </a:lnTo>
                  <a:lnTo>
                    <a:pt x="135" y="759"/>
                  </a:lnTo>
                  <a:lnTo>
                    <a:pt x="135" y="761"/>
                  </a:lnTo>
                  <a:lnTo>
                    <a:pt x="135" y="759"/>
                  </a:lnTo>
                  <a:lnTo>
                    <a:pt x="135" y="761"/>
                  </a:lnTo>
                  <a:lnTo>
                    <a:pt x="135" y="759"/>
                  </a:lnTo>
                  <a:lnTo>
                    <a:pt x="135" y="761"/>
                  </a:lnTo>
                  <a:lnTo>
                    <a:pt x="135" y="759"/>
                  </a:lnTo>
                  <a:lnTo>
                    <a:pt x="133" y="759"/>
                  </a:lnTo>
                  <a:lnTo>
                    <a:pt x="131" y="759"/>
                  </a:lnTo>
                  <a:lnTo>
                    <a:pt x="131" y="757"/>
                  </a:lnTo>
                  <a:lnTo>
                    <a:pt x="129" y="757"/>
                  </a:lnTo>
                  <a:lnTo>
                    <a:pt x="127" y="757"/>
                  </a:lnTo>
                  <a:lnTo>
                    <a:pt x="127" y="755"/>
                  </a:lnTo>
                  <a:lnTo>
                    <a:pt x="129" y="755"/>
                  </a:lnTo>
                  <a:lnTo>
                    <a:pt x="127" y="755"/>
                  </a:lnTo>
                  <a:lnTo>
                    <a:pt x="129" y="755"/>
                  </a:lnTo>
                  <a:close/>
                  <a:moveTo>
                    <a:pt x="123" y="749"/>
                  </a:moveTo>
                  <a:lnTo>
                    <a:pt x="125" y="749"/>
                  </a:lnTo>
                  <a:lnTo>
                    <a:pt x="127" y="749"/>
                  </a:lnTo>
                  <a:lnTo>
                    <a:pt x="129" y="749"/>
                  </a:lnTo>
                  <a:lnTo>
                    <a:pt x="129" y="751"/>
                  </a:lnTo>
                  <a:lnTo>
                    <a:pt x="131" y="751"/>
                  </a:lnTo>
                  <a:lnTo>
                    <a:pt x="129" y="751"/>
                  </a:lnTo>
                  <a:lnTo>
                    <a:pt x="131" y="751"/>
                  </a:lnTo>
                  <a:lnTo>
                    <a:pt x="131" y="753"/>
                  </a:lnTo>
                  <a:lnTo>
                    <a:pt x="131" y="755"/>
                  </a:lnTo>
                  <a:lnTo>
                    <a:pt x="129" y="755"/>
                  </a:lnTo>
                  <a:lnTo>
                    <a:pt x="127" y="755"/>
                  </a:lnTo>
                  <a:lnTo>
                    <a:pt x="127" y="753"/>
                  </a:lnTo>
                  <a:lnTo>
                    <a:pt x="125" y="753"/>
                  </a:lnTo>
                  <a:lnTo>
                    <a:pt x="125" y="751"/>
                  </a:lnTo>
                  <a:lnTo>
                    <a:pt x="123" y="751"/>
                  </a:lnTo>
                  <a:lnTo>
                    <a:pt x="123" y="749"/>
                  </a:lnTo>
                  <a:close/>
                  <a:moveTo>
                    <a:pt x="185" y="849"/>
                  </a:moveTo>
                  <a:lnTo>
                    <a:pt x="185" y="851"/>
                  </a:lnTo>
                  <a:lnTo>
                    <a:pt x="187" y="851"/>
                  </a:lnTo>
                  <a:lnTo>
                    <a:pt x="187" y="853"/>
                  </a:lnTo>
                  <a:lnTo>
                    <a:pt x="187" y="855"/>
                  </a:lnTo>
                  <a:lnTo>
                    <a:pt x="187" y="857"/>
                  </a:lnTo>
                  <a:lnTo>
                    <a:pt x="185" y="857"/>
                  </a:lnTo>
                  <a:lnTo>
                    <a:pt x="187" y="857"/>
                  </a:lnTo>
                  <a:lnTo>
                    <a:pt x="187" y="855"/>
                  </a:lnTo>
                  <a:lnTo>
                    <a:pt x="185" y="855"/>
                  </a:lnTo>
                  <a:lnTo>
                    <a:pt x="185" y="857"/>
                  </a:lnTo>
                  <a:lnTo>
                    <a:pt x="183" y="857"/>
                  </a:lnTo>
                  <a:lnTo>
                    <a:pt x="183" y="855"/>
                  </a:lnTo>
                  <a:lnTo>
                    <a:pt x="185" y="855"/>
                  </a:lnTo>
                  <a:lnTo>
                    <a:pt x="187" y="855"/>
                  </a:lnTo>
                  <a:lnTo>
                    <a:pt x="185" y="855"/>
                  </a:lnTo>
                  <a:lnTo>
                    <a:pt x="185" y="853"/>
                  </a:lnTo>
                  <a:lnTo>
                    <a:pt x="185" y="855"/>
                  </a:lnTo>
                  <a:lnTo>
                    <a:pt x="183" y="855"/>
                  </a:lnTo>
                  <a:lnTo>
                    <a:pt x="185" y="855"/>
                  </a:lnTo>
                  <a:lnTo>
                    <a:pt x="183" y="855"/>
                  </a:lnTo>
                  <a:lnTo>
                    <a:pt x="183" y="853"/>
                  </a:lnTo>
                  <a:lnTo>
                    <a:pt x="183" y="855"/>
                  </a:lnTo>
                  <a:lnTo>
                    <a:pt x="181" y="855"/>
                  </a:lnTo>
                  <a:lnTo>
                    <a:pt x="181" y="853"/>
                  </a:lnTo>
                  <a:lnTo>
                    <a:pt x="183" y="853"/>
                  </a:lnTo>
                  <a:lnTo>
                    <a:pt x="183" y="851"/>
                  </a:lnTo>
                  <a:lnTo>
                    <a:pt x="185" y="851"/>
                  </a:lnTo>
                  <a:lnTo>
                    <a:pt x="185" y="849"/>
                  </a:lnTo>
                  <a:close/>
                  <a:moveTo>
                    <a:pt x="150" y="832"/>
                  </a:moveTo>
                  <a:lnTo>
                    <a:pt x="152" y="832"/>
                  </a:lnTo>
                  <a:lnTo>
                    <a:pt x="152" y="834"/>
                  </a:lnTo>
                  <a:lnTo>
                    <a:pt x="152" y="832"/>
                  </a:lnTo>
                  <a:lnTo>
                    <a:pt x="152" y="834"/>
                  </a:lnTo>
                  <a:lnTo>
                    <a:pt x="154" y="834"/>
                  </a:lnTo>
                  <a:lnTo>
                    <a:pt x="154" y="836"/>
                  </a:lnTo>
                  <a:lnTo>
                    <a:pt x="154" y="834"/>
                  </a:lnTo>
                  <a:lnTo>
                    <a:pt x="154" y="836"/>
                  </a:lnTo>
                  <a:lnTo>
                    <a:pt x="154" y="834"/>
                  </a:lnTo>
                  <a:lnTo>
                    <a:pt x="154" y="836"/>
                  </a:lnTo>
                  <a:lnTo>
                    <a:pt x="154" y="834"/>
                  </a:lnTo>
                  <a:lnTo>
                    <a:pt x="154" y="836"/>
                  </a:lnTo>
                  <a:lnTo>
                    <a:pt x="154" y="837"/>
                  </a:lnTo>
                  <a:lnTo>
                    <a:pt x="156" y="837"/>
                  </a:lnTo>
                  <a:lnTo>
                    <a:pt x="154" y="837"/>
                  </a:lnTo>
                  <a:lnTo>
                    <a:pt x="156" y="837"/>
                  </a:lnTo>
                  <a:lnTo>
                    <a:pt x="154" y="837"/>
                  </a:lnTo>
                  <a:lnTo>
                    <a:pt x="156" y="837"/>
                  </a:lnTo>
                  <a:lnTo>
                    <a:pt x="156" y="839"/>
                  </a:lnTo>
                  <a:lnTo>
                    <a:pt x="154" y="839"/>
                  </a:lnTo>
                  <a:lnTo>
                    <a:pt x="154" y="837"/>
                  </a:lnTo>
                  <a:lnTo>
                    <a:pt x="152" y="837"/>
                  </a:lnTo>
                  <a:lnTo>
                    <a:pt x="150" y="837"/>
                  </a:lnTo>
                  <a:lnTo>
                    <a:pt x="150" y="836"/>
                  </a:lnTo>
                  <a:lnTo>
                    <a:pt x="150" y="834"/>
                  </a:lnTo>
                  <a:lnTo>
                    <a:pt x="148" y="834"/>
                  </a:lnTo>
                  <a:lnTo>
                    <a:pt x="150" y="834"/>
                  </a:lnTo>
                  <a:lnTo>
                    <a:pt x="150" y="832"/>
                  </a:lnTo>
                  <a:lnTo>
                    <a:pt x="150" y="834"/>
                  </a:lnTo>
                  <a:lnTo>
                    <a:pt x="150" y="832"/>
                  </a:lnTo>
                  <a:lnTo>
                    <a:pt x="150" y="834"/>
                  </a:lnTo>
                  <a:lnTo>
                    <a:pt x="150" y="832"/>
                  </a:lnTo>
                  <a:lnTo>
                    <a:pt x="150" y="834"/>
                  </a:lnTo>
                  <a:lnTo>
                    <a:pt x="148" y="832"/>
                  </a:lnTo>
                  <a:lnTo>
                    <a:pt x="148" y="834"/>
                  </a:lnTo>
                  <a:lnTo>
                    <a:pt x="148" y="832"/>
                  </a:lnTo>
                  <a:lnTo>
                    <a:pt x="150" y="832"/>
                  </a:lnTo>
                  <a:close/>
                  <a:moveTo>
                    <a:pt x="96" y="452"/>
                  </a:moveTo>
                  <a:lnTo>
                    <a:pt x="96" y="453"/>
                  </a:lnTo>
                  <a:lnTo>
                    <a:pt x="96" y="452"/>
                  </a:lnTo>
                  <a:lnTo>
                    <a:pt x="96" y="453"/>
                  </a:lnTo>
                  <a:lnTo>
                    <a:pt x="96" y="452"/>
                  </a:lnTo>
                  <a:lnTo>
                    <a:pt x="96" y="453"/>
                  </a:lnTo>
                  <a:lnTo>
                    <a:pt x="96" y="455"/>
                  </a:lnTo>
                  <a:lnTo>
                    <a:pt x="98" y="455"/>
                  </a:lnTo>
                  <a:lnTo>
                    <a:pt x="96" y="455"/>
                  </a:lnTo>
                  <a:lnTo>
                    <a:pt x="98" y="455"/>
                  </a:lnTo>
                  <a:lnTo>
                    <a:pt x="98" y="457"/>
                  </a:lnTo>
                  <a:lnTo>
                    <a:pt x="98" y="459"/>
                  </a:lnTo>
                  <a:lnTo>
                    <a:pt x="96" y="459"/>
                  </a:lnTo>
                  <a:lnTo>
                    <a:pt x="95" y="459"/>
                  </a:lnTo>
                  <a:lnTo>
                    <a:pt x="95" y="457"/>
                  </a:lnTo>
                  <a:lnTo>
                    <a:pt x="95" y="459"/>
                  </a:lnTo>
                  <a:lnTo>
                    <a:pt x="95" y="457"/>
                  </a:lnTo>
                  <a:lnTo>
                    <a:pt x="95" y="459"/>
                  </a:lnTo>
                  <a:lnTo>
                    <a:pt x="95" y="457"/>
                  </a:lnTo>
                  <a:lnTo>
                    <a:pt x="96" y="457"/>
                  </a:lnTo>
                  <a:lnTo>
                    <a:pt x="95" y="457"/>
                  </a:lnTo>
                  <a:lnTo>
                    <a:pt x="95" y="455"/>
                  </a:lnTo>
                  <a:lnTo>
                    <a:pt x="93" y="455"/>
                  </a:lnTo>
                  <a:lnTo>
                    <a:pt x="95" y="455"/>
                  </a:lnTo>
                  <a:lnTo>
                    <a:pt x="93" y="455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5" y="452"/>
                  </a:lnTo>
                  <a:lnTo>
                    <a:pt x="95" y="453"/>
                  </a:lnTo>
                  <a:lnTo>
                    <a:pt x="95" y="452"/>
                  </a:lnTo>
                  <a:lnTo>
                    <a:pt x="96" y="452"/>
                  </a:lnTo>
                  <a:close/>
                  <a:moveTo>
                    <a:pt x="16" y="530"/>
                  </a:moveTo>
                  <a:lnTo>
                    <a:pt x="18" y="530"/>
                  </a:lnTo>
                  <a:lnTo>
                    <a:pt x="18" y="532"/>
                  </a:lnTo>
                  <a:lnTo>
                    <a:pt x="20" y="532"/>
                  </a:lnTo>
                  <a:lnTo>
                    <a:pt x="18" y="532"/>
                  </a:lnTo>
                  <a:lnTo>
                    <a:pt x="16" y="532"/>
                  </a:lnTo>
                  <a:lnTo>
                    <a:pt x="16" y="534"/>
                  </a:lnTo>
                  <a:lnTo>
                    <a:pt x="14" y="534"/>
                  </a:lnTo>
                  <a:lnTo>
                    <a:pt x="12" y="534"/>
                  </a:lnTo>
                  <a:lnTo>
                    <a:pt x="14" y="534"/>
                  </a:lnTo>
                  <a:lnTo>
                    <a:pt x="16" y="534"/>
                  </a:lnTo>
                  <a:lnTo>
                    <a:pt x="14" y="534"/>
                  </a:lnTo>
                  <a:lnTo>
                    <a:pt x="16" y="534"/>
                  </a:lnTo>
                  <a:lnTo>
                    <a:pt x="14" y="534"/>
                  </a:lnTo>
                  <a:lnTo>
                    <a:pt x="16" y="534"/>
                  </a:lnTo>
                  <a:lnTo>
                    <a:pt x="16" y="536"/>
                  </a:lnTo>
                  <a:lnTo>
                    <a:pt x="14" y="536"/>
                  </a:lnTo>
                  <a:lnTo>
                    <a:pt x="16" y="536"/>
                  </a:lnTo>
                  <a:lnTo>
                    <a:pt x="14" y="536"/>
                  </a:lnTo>
                  <a:lnTo>
                    <a:pt x="14" y="534"/>
                  </a:lnTo>
                  <a:lnTo>
                    <a:pt x="14" y="536"/>
                  </a:lnTo>
                  <a:lnTo>
                    <a:pt x="12" y="536"/>
                  </a:lnTo>
                  <a:lnTo>
                    <a:pt x="12" y="534"/>
                  </a:lnTo>
                  <a:lnTo>
                    <a:pt x="12" y="532"/>
                  </a:lnTo>
                  <a:lnTo>
                    <a:pt x="14" y="532"/>
                  </a:lnTo>
                  <a:lnTo>
                    <a:pt x="14" y="530"/>
                  </a:lnTo>
                  <a:lnTo>
                    <a:pt x="16" y="530"/>
                  </a:lnTo>
                  <a:close/>
                  <a:moveTo>
                    <a:pt x="75" y="686"/>
                  </a:moveTo>
                  <a:lnTo>
                    <a:pt x="77" y="686"/>
                  </a:lnTo>
                  <a:lnTo>
                    <a:pt x="77" y="688"/>
                  </a:lnTo>
                  <a:lnTo>
                    <a:pt x="79" y="688"/>
                  </a:lnTo>
                  <a:lnTo>
                    <a:pt x="79" y="690"/>
                  </a:lnTo>
                  <a:lnTo>
                    <a:pt x="79" y="688"/>
                  </a:lnTo>
                  <a:lnTo>
                    <a:pt x="79" y="690"/>
                  </a:lnTo>
                  <a:lnTo>
                    <a:pt x="79" y="688"/>
                  </a:lnTo>
                  <a:lnTo>
                    <a:pt x="79" y="690"/>
                  </a:lnTo>
                  <a:lnTo>
                    <a:pt x="79" y="692"/>
                  </a:lnTo>
                  <a:lnTo>
                    <a:pt x="79" y="690"/>
                  </a:lnTo>
                  <a:lnTo>
                    <a:pt x="79" y="692"/>
                  </a:lnTo>
                  <a:lnTo>
                    <a:pt x="79" y="693"/>
                  </a:lnTo>
                  <a:lnTo>
                    <a:pt x="79" y="692"/>
                  </a:lnTo>
                  <a:lnTo>
                    <a:pt x="79" y="693"/>
                  </a:lnTo>
                  <a:lnTo>
                    <a:pt x="79" y="692"/>
                  </a:lnTo>
                  <a:lnTo>
                    <a:pt x="77" y="692"/>
                  </a:lnTo>
                  <a:lnTo>
                    <a:pt x="77" y="690"/>
                  </a:lnTo>
                  <a:lnTo>
                    <a:pt x="75" y="690"/>
                  </a:lnTo>
                  <a:lnTo>
                    <a:pt x="75" y="688"/>
                  </a:lnTo>
                  <a:lnTo>
                    <a:pt x="73" y="688"/>
                  </a:lnTo>
                  <a:lnTo>
                    <a:pt x="73" y="686"/>
                  </a:lnTo>
                  <a:lnTo>
                    <a:pt x="73" y="688"/>
                  </a:lnTo>
                  <a:lnTo>
                    <a:pt x="73" y="686"/>
                  </a:lnTo>
                  <a:lnTo>
                    <a:pt x="75" y="686"/>
                  </a:lnTo>
                  <a:close/>
                  <a:moveTo>
                    <a:pt x="164" y="876"/>
                  </a:moveTo>
                  <a:lnTo>
                    <a:pt x="164" y="878"/>
                  </a:lnTo>
                  <a:lnTo>
                    <a:pt x="164" y="880"/>
                  </a:lnTo>
                  <a:lnTo>
                    <a:pt x="166" y="880"/>
                  </a:lnTo>
                  <a:lnTo>
                    <a:pt x="166" y="882"/>
                  </a:lnTo>
                  <a:lnTo>
                    <a:pt x="166" y="884"/>
                  </a:lnTo>
                  <a:lnTo>
                    <a:pt x="168" y="884"/>
                  </a:lnTo>
                  <a:lnTo>
                    <a:pt x="168" y="885"/>
                  </a:lnTo>
                  <a:lnTo>
                    <a:pt x="169" y="885"/>
                  </a:lnTo>
                  <a:lnTo>
                    <a:pt x="169" y="887"/>
                  </a:lnTo>
                  <a:lnTo>
                    <a:pt x="168" y="887"/>
                  </a:lnTo>
                  <a:lnTo>
                    <a:pt x="169" y="887"/>
                  </a:lnTo>
                  <a:lnTo>
                    <a:pt x="169" y="889"/>
                  </a:lnTo>
                  <a:lnTo>
                    <a:pt x="168" y="889"/>
                  </a:lnTo>
                  <a:lnTo>
                    <a:pt x="168" y="887"/>
                  </a:lnTo>
                  <a:lnTo>
                    <a:pt x="166" y="887"/>
                  </a:lnTo>
                  <a:lnTo>
                    <a:pt x="166" y="885"/>
                  </a:lnTo>
                  <a:lnTo>
                    <a:pt x="168" y="885"/>
                  </a:lnTo>
                  <a:lnTo>
                    <a:pt x="166" y="885"/>
                  </a:lnTo>
                  <a:lnTo>
                    <a:pt x="166" y="884"/>
                  </a:lnTo>
                  <a:lnTo>
                    <a:pt x="166" y="882"/>
                  </a:lnTo>
                  <a:lnTo>
                    <a:pt x="164" y="882"/>
                  </a:lnTo>
                  <a:lnTo>
                    <a:pt x="164" y="880"/>
                  </a:lnTo>
                  <a:lnTo>
                    <a:pt x="164" y="878"/>
                  </a:lnTo>
                  <a:lnTo>
                    <a:pt x="162" y="878"/>
                  </a:lnTo>
                  <a:lnTo>
                    <a:pt x="162" y="876"/>
                  </a:lnTo>
                  <a:lnTo>
                    <a:pt x="162" y="878"/>
                  </a:lnTo>
                  <a:lnTo>
                    <a:pt x="162" y="876"/>
                  </a:lnTo>
                  <a:lnTo>
                    <a:pt x="164" y="876"/>
                  </a:lnTo>
                  <a:lnTo>
                    <a:pt x="162" y="876"/>
                  </a:lnTo>
                  <a:lnTo>
                    <a:pt x="164" y="876"/>
                  </a:lnTo>
                  <a:lnTo>
                    <a:pt x="162" y="876"/>
                  </a:lnTo>
                  <a:lnTo>
                    <a:pt x="164" y="876"/>
                  </a:lnTo>
                  <a:close/>
                  <a:moveTo>
                    <a:pt x="89" y="528"/>
                  </a:moveTo>
                  <a:lnTo>
                    <a:pt x="91" y="528"/>
                  </a:lnTo>
                  <a:lnTo>
                    <a:pt x="89" y="528"/>
                  </a:lnTo>
                  <a:lnTo>
                    <a:pt x="91" y="528"/>
                  </a:lnTo>
                  <a:lnTo>
                    <a:pt x="91" y="530"/>
                  </a:lnTo>
                  <a:lnTo>
                    <a:pt x="93" y="530"/>
                  </a:lnTo>
                  <a:lnTo>
                    <a:pt x="91" y="530"/>
                  </a:lnTo>
                  <a:lnTo>
                    <a:pt x="93" y="530"/>
                  </a:lnTo>
                  <a:lnTo>
                    <a:pt x="91" y="530"/>
                  </a:lnTo>
                  <a:lnTo>
                    <a:pt x="93" y="530"/>
                  </a:lnTo>
                  <a:lnTo>
                    <a:pt x="93" y="532"/>
                  </a:lnTo>
                  <a:lnTo>
                    <a:pt x="93" y="534"/>
                  </a:lnTo>
                  <a:lnTo>
                    <a:pt x="93" y="532"/>
                  </a:lnTo>
                  <a:lnTo>
                    <a:pt x="93" y="534"/>
                  </a:lnTo>
                  <a:lnTo>
                    <a:pt x="93" y="536"/>
                  </a:lnTo>
                  <a:lnTo>
                    <a:pt x="91" y="536"/>
                  </a:lnTo>
                  <a:lnTo>
                    <a:pt x="91" y="534"/>
                  </a:lnTo>
                  <a:lnTo>
                    <a:pt x="91" y="536"/>
                  </a:lnTo>
                  <a:lnTo>
                    <a:pt x="91" y="534"/>
                  </a:lnTo>
                  <a:lnTo>
                    <a:pt x="89" y="534"/>
                  </a:lnTo>
                  <a:lnTo>
                    <a:pt x="91" y="534"/>
                  </a:lnTo>
                  <a:lnTo>
                    <a:pt x="89" y="534"/>
                  </a:lnTo>
                  <a:lnTo>
                    <a:pt x="89" y="532"/>
                  </a:lnTo>
                  <a:lnTo>
                    <a:pt x="89" y="530"/>
                  </a:lnTo>
                  <a:lnTo>
                    <a:pt x="89" y="528"/>
                  </a:lnTo>
                  <a:lnTo>
                    <a:pt x="89" y="530"/>
                  </a:lnTo>
                  <a:lnTo>
                    <a:pt x="89" y="528"/>
                  </a:lnTo>
                  <a:close/>
                  <a:moveTo>
                    <a:pt x="148" y="776"/>
                  </a:moveTo>
                  <a:lnTo>
                    <a:pt x="148" y="778"/>
                  </a:lnTo>
                  <a:lnTo>
                    <a:pt x="148" y="780"/>
                  </a:lnTo>
                  <a:lnTo>
                    <a:pt x="148" y="782"/>
                  </a:lnTo>
                  <a:lnTo>
                    <a:pt x="146" y="782"/>
                  </a:lnTo>
                  <a:lnTo>
                    <a:pt x="146" y="780"/>
                  </a:lnTo>
                  <a:lnTo>
                    <a:pt x="148" y="780"/>
                  </a:lnTo>
                  <a:lnTo>
                    <a:pt x="146" y="780"/>
                  </a:lnTo>
                  <a:lnTo>
                    <a:pt x="146" y="782"/>
                  </a:lnTo>
                  <a:lnTo>
                    <a:pt x="144" y="782"/>
                  </a:lnTo>
                  <a:lnTo>
                    <a:pt x="143" y="782"/>
                  </a:lnTo>
                  <a:lnTo>
                    <a:pt x="143" y="784"/>
                  </a:lnTo>
                  <a:lnTo>
                    <a:pt x="143" y="782"/>
                  </a:lnTo>
                  <a:lnTo>
                    <a:pt x="143" y="784"/>
                  </a:lnTo>
                  <a:lnTo>
                    <a:pt x="143" y="782"/>
                  </a:lnTo>
                  <a:lnTo>
                    <a:pt x="143" y="780"/>
                  </a:lnTo>
                  <a:lnTo>
                    <a:pt x="144" y="780"/>
                  </a:lnTo>
                  <a:lnTo>
                    <a:pt x="144" y="778"/>
                  </a:lnTo>
                  <a:lnTo>
                    <a:pt x="146" y="778"/>
                  </a:lnTo>
                  <a:lnTo>
                    <a:pt x="146" y="776"/>
                  </a:lnTo>
                  <a:lnTo>
                    <a:pt x="146" y="778"/>
                  </a:lnTo>
                  <a:lnTo>
                    <a:pt x="148" y="778"/>
                  </a:lnTo>
                  <a:lnTo>
                    <a:pt x="148" y="776"/>
                  </a:lnTo>
                  <a:close/>
                  <a:moveTo>
                    <a:pt x="148" y="772"/>
                  </a:moveTo>
                  <a:lnTo>
                    <a:pt x="148" y="774"/>
                  </a:lnTo>
                  <a:lnTo>
                    <a:pt x="148" y="776"/>
                  </a:lnTo>
                  <a:lnTo>
                    <a:pt x="146" y="776"/>
                  </a:lnTo>
                  <a:lnTo>
                    <a:pt x="146" y="778"/>
                  </a:lnTo>
                  <a:lnTo>
                    <a:pt x="146" y="776"/>
                  </a:lnTo>
                  <a:lnTo>
                    <a:pt x="144" y="776"/>
                  </a:lnTo>
                  <a:lnTo>
                    <a:pt x="144" y="774"/>
                  </a:lnTo>
                  <a:lnTo>
                    <a:pt x="144" y="772"/>
                  </a:lnTo>
                  <a:lnTo>
                    <a:pt x="146" y="772"/>
                  </a:lnTo>
                  <a:lnTo>
                    <a:pt x="148" y="772"/>
                  </a:lnTo>
                  <a:close/>
                  <a:moveTo>
                    <a:pt x="108" y="728"/>
                  </a:moveTo>
                  <a:lnTo>
                    <a:pt x="110" y="728"/>
                  </a:lnTo>
                  <a:lnTo>
                    <a:pt x="112" y="728"/>
                  </a:lnTo>
                  <a:lnTo>
                    <a:pt x="112" y="730"/>
                  </a:lnTo>
                  <a:lnTo>
                    <a:pt x="114" y="730"/>
                  </a:lnTo>
                  <a:lnTo>
                    <a:pt x="116" y="730"/>
                  </a:lnTo>
                  <a:lnTo>
                    <a:pt x="116" y="732"/>
                  </a:lnTo>
                  <a:lnTo>
                    <a:pt x="114" y="732"/>
                  </a:lnTo>
                  <a:lnTo>
                    <a:pt x="112" y="732"/>
                  </a:lnTo>
                  <a:lnTo>
                    <a:pt x="112" y="730"/>
                  </a:lnTo>
                  <a:lnTo>
                    <a:pt x="112" y="732"/>
                  </a:lnTo>
                  <a:lnTo>
                    <a:pt x="110" y="732"/>
                  </a:lnTo>
                  <a:lnTo>
                    <a:pt x="110" y="730"/>
                  </a:lnTo>
                  <a:lnTo>
                    <a:pt x="108" y="730"/>
                  </a:lnTo>
                  <a:lnTo>
                    <a:pt x="110" y="730"/>
                  </a:lnTo>
                  <a:lnTo>
                    <a:pt x="108" y="730"/>
                  </a:lnTo>
                  <a:lnTo>
                    <a:pt x="108" y="728"/>
                  </a:lnTo>
                  <a:lnTo>
                    <a:pt x="110" y="728"/>
                  </a:lnTo>
                  <a:lnTo>
                    <a:pt x="108" y="728"/>
                  </a:lnTo>
                  <a:close/>
                  <a:moveTo>
                    <a:pt x="110" y="521"/>
                  </a:moveTo>
                  <a:lnTo>
                    <a:pt x="110" y="523"/>
                  </a:lnTo>
                  <a:lnTo>
                    <a:pt x="110" y="525"/>
                  </a:lnTo>
                  <a:lnTo>
                    <a:pt x="110" y="526"/>
                  </a:lnTo>
                  <a:lnTo>
                    <a:pt x="110" y="528"/>
                  </a:lnTo>
                  <a:lnTo>
                    <a:pt x="108" y="528"/>
                  </a:lnTo>
                  <a:lnTo>
                    <a:pt x="106" y="528"/>
                  </a:lnTo>
                  <a:lnTo>
                    <a:pt x="106" y="526"/>
                  </a:lnTo>
                  <a:lnTo>
                    <a:pt x="108" y="526"/>
                  </a:lnTo>
                  <a:lnTo>
                    <a:pt x="108" y="525"/>
                  </a:lnTo>
                  <a:lnTo>
                    <a:pt x="106" y="525"/>
                  </a:lnTo>
                  <a:lnTo>
                    <a:pt x="106" y="523"/>
                  </a:lnTo>
                  <a:lnTo>
                    <a:pt x="108" y="523"/>
                  </a:lnTo>
                  <a:lnTo>
                    <a:pt x="108" y="521"/>
                  </a:lnTo>
                  <a:lnTo>
                    <a:pt x="108" y="523"/>
                  </a:lnTo>
                  <a:lnTo>
                    <a:pt x="110" y="523"/>
                  </a:lnTo>
                  <a:lnTo>
                    <a:pt x="110" y="521"/>
                  </a:lnTo>
                  <a:close/>
                  <a:moveTo>
                    <a:pt x="158" y="859"/>
                  </a:moveTo>
                  <a:lnTo>
                    <a:pt x="160" y="859"/>
                  </a:lnTo>
                  <a:lnTo>
                    <a:pt x="158" y="859"/>
                  </a:lnTo>
                  <a:lnTo>
                    <a:pt x="158" y="861"/>
                  </a:lnTo>
                  <a:lnTo>
                    <a:pt x="160" y="861"/>
                  </a:lnTo>
                  <a:lnTo>
                    <a:pt x="160" y="862"/>
                  </a:lnTo>
                  <a:lnTo>
                    <a:pt x="162" y="862"/>
                  </a:lnTo>
                  <a:lnTo>
                    <a:pt x="162" y="864"/>
                  </a:lnTo>
                  <a:lnTo>
                    <a:pt x="164" y="864"/>
                  </a:lnTo>
                  <a:lnTo>
                    <a:pt x="164" y="866"/>
                  </a:lnTo>
                  <a:lnTo>
                    <a:pt x="162" y="866"/>
                  </a:lnTo>
                  <a:lnTo>
                    <a:pt x="160" y="866"/>
                  </a:lnTo>
                  <a:lnTo>
                    <a:pt x="160" y="864"/>
                  </a:lnTo>
                  <a:lnTo>
                    <a:pt x="160" y="862"/>
                  </a:lnTo>
                  <a:lnTo>
                    <a:pt x="158" y="862"/>
                  </a:lnTo>
                  <a:lnTo>
                    <a:pt x="158" y="861"/>
                  </a:lnTo>
                  <a:lnTo>
                    <a:pt x="158" y="859"/>
                  </a:lnTo>
                  <a:lnTo>
                    <a:pt x="158" y="861"/>
                  </a:lnTo>
                  <a:lnTo>
                    <a:pt x="158" y="859"/>
                  </a:lnTo>
                  <a:lnTo>
                    <a:pt x="158" y="861"/>
                  </a:lnTo>
                  <a:lnTo>
                    <a:pt x="158" y="859"/>
                  </a:lnTo>
                  <a:close/>
                  <a:moveTo>
                    <a:pt x="133" y="432"/>
                  </a:moveTo>
                  <a:lnTo>
                    <a:pt x="133" y="434"/>
                  </a:lnTo>
                  <a:lnTo>
                    <a:pt x="135" y="434"/>
                  </a:lnTo>
                  <a:lnTo>
                    <a:pt x="133" y="434"/>
                  </a:lnTo>
                  <a:lnTo>
                    <a:pt x="135" y="434"/>
                  </a:lnTo>
                  <a:lnTo>
                    <a:pt x="133" y="434"/>
                  </a:lnTo>
                  <a:lnTo>
                    <a:pt x="133" y="436"/>
                  </a:lnTo>
                  <a:lnTo>
                    <a:pt x="131" y="436"/>
                  </a:lnTo>
                  <a:lnTo>
                    <a:pt x="129" y="436"/>
                  </a:lnTo>
                  <a:lnTo>
                    <a:pt x="127" y="436"/>
                  </a:lnTo>
                  <a:lnTo>
                    <a:pt x="125" y="436"/>
                  </a:lnTo>
                  <a:lnTo>
                    <a:pt x="125" y="434"/>
                  </a:lnTo>
                  <a:lnTo>
                    <a:pt x="127" y="434"/>
                  </a:lnTo>
                  <a:lnTo>
                    <a:pt x="129" y="434"/>
                  </a:lnTo>
                  <a:lnTo>
                    <a:pt x="131" y="434"/>
                  </a:lnTo>
                  <a:lnTo>
                    <a:pt x="133" y="434"/>
                  </a:lnTo>
                  <a:lnTo>
                    <a:pt x="133" y="432"/>
                  </a:lnTo>
                  <a:lnTo>
                    <a:pt x="133" y="434"/>
                  </a:lnTo>
                  <a:lnTo>
                    <a:pt x="133" y="432"/>
                  </a:lnTo>
                  <a:close/>
                  <a:moveTo>
                    <a:pt x="116" y="455"/>
                  </a:moveTo>
                  <a:lnTo>
                    <a:pt x="116" y="457"/>
                  </a:lnTo>
                  <a:lnTo>
                    <a:pt x="116" y="459"/>
                  </a:lnTo>
                  <a:lnTo>
                    <a:pt x="114" y="459"/>
                  </a:lnTo>
                  <a:lnTo>
                    <a:pt x="114" y="461"/>
                  </a:lnTo>
                  <a:lnTo>
                    <a:pt x="114" y="459"/>
                  </a:lnTo>
                  <a:lnTo>
                    <a:pt x="112" y="459"/>
                  </a:lnTo>
                  <a:lnTo>
                    <a:pt x="112" y="461"/>
                  </a:lnTo>
                  <a:lnTo>
                    <a:pt x="110" y="461"/>
                  </a:lnTo>
                  <a:lnTo>
                    <a:pt x="110" y="459"/>
                  </a:lnTo>
                  <a:lnTo>
                    <a:pt x="112" y="459"/>
                  </a:lnTo>
                  <a:lnTo>
                    <a:pt x="112" y="457"/>
                  </a:lnTo>
                  <a:lnTo>
                    <a:pt x="112" y="455"/>
                  </a:lnTo>
                  <a:lnTo>
                    <a:pt x="114" y="455"/>
                  </a:lnTo>
                  <a:lnTo>
                    <a:pt x="116" y="455"/>
                  </a:lnTo>
                  <a:close/>
                  <a:moveTo>
                    <a:pt x="137" y="818"/>
                  </a:moveTo>
                  <a:lnTo>
                    <a:pt x="137" y="820"/>
                  </a:lnTo>
                  <a:lnTo>
                    <a:pt x="137" y="822"/>
                  </a:lnTo>
                  <a:lnTo>
                    <a:pt x="137" y="824"/>
                  </a:lnTo>
                  <a:lnTo>
                    <a:pt x="137" y="826"/>
                  </a:lnTo>
                  <a:lnTo>
                    <a:pt x="139" y="826"/>
                  </a:lnTo>
                  <a:lnTo>
                    <a:pt x="137" y="826"/>
                  </a:lnTo>
                  <a:lnTo>
                    <a:pt x="139" y="826"/>
                  </a:lnTo>
                  <a:lnTo>
                    <a:pt x="137" y="826"/>
                  </a:lnTo>
                  <a:lnTo>
                    <a:pt x="139" y="828"/>
                  </a:lnTo>
                  <a:lnTo>
                    <a:pt x="137" y="828"/>
                  </a:lnTo>
                  <a:lnTo>
                    <a:pt x="139" y="828"/>
                  </a:lnTo>
                  <a:lnTo>
                    <a:pt x="137" y="828"/>
                  </a:lnTo>
                  <a:lnTo>
                    <a:pt x="137" y="826"/>
                  </a:lnTo>
                  <a:lnTo>
                    <a:pt x="135" y="826"/>
                  </a:lnTo>
                  <a:lnTo>
                    <a:pt x="135" y="824"/>
                  </a:lnTo>
                  <a:lnTo>
                    <a:pt x="135" y="822"/>
                  </a:lnTo>
                  <a:lnTo>
                    <a:pt x="135" y="820"/>
                  </a:lnTo>
                  <a:lnTo>
                    <a:pt x="135" y="818"/>
                  </a:lnTo>
                  <a:lnTo>
                    <a:pt x="137" y="818"/>
                  </a:lnTo>
                  <a:lnTo>
                    <a:pt x="137" y="816"/>
                  </a:lnTo>
                  <a:lnTo>
                    <a:pt x="137" y="818"/>
                  </a:lnTo>
                  <a:close/>
                  <a:moveTo>
                    <a:pt x="183" y="857"/>
                  </a:moveTo>
                  <a:lnTo>
                    <a:pt x="185" y="857"/>
                  </a:lnTo>
                  <a:lnTo>
                    <a:pt x="185" y="859"/>
                  </a:lnTo>
                  <a:lnTo>
                    <a:pt x="185" y="861"/>
                  </a:lnTo>
                  <a:lnTo>
                    <a:pt x="183" y="859"/>
                  </a:lnTo>
                  <a:lnTo>
                    <a:pt x="183" y="861"/>
                  </a:lnTo>
                  <a:lnTo>
                    <a:pt x="181" y="861"/>
                  </a:lnTo>
                  <a:lnTo>
                    <a:pt x="181" y="862"/>
                  </a:lnTo>
                  <a:lnTo>
                    <a:pt x="181" y="861"/>
                  </a:lnTo>
                  <a:lnTo>
                    <a:pt x="179" y="861"/>
                  </a:lnTo>
                  <a:lnTo>
                    <a:pt x="179" y="859"/>
                  </a:lnTo>
                  <a:lnTo>
                    <a:pt x="179" y="861"/>
                  </a:lnTo>
                  <a:lnTo>
                    <a:pt x="179" y="859"/>
                  </a:lnTo>
                  <a:lnTo>
                    <a:pt x="181" y="859"/>
                  </a:lnTo>
                  <a:lnTo>
                    <a:pt x="181" y="857"/>
                  </a:lnTo>
                  <a:lnTo>
                    <a:pt x="183" y="857"/>
                  </a:lnTo>
                  <a:close/>
                  <a:moveTo>
                    <a:pt x="110" y="586"/>
                  </a:moveTo>
                  <a:lnTo>
                    <a:pt x="112" y="586"/>
                  </a:lnTo>
                  <a:lnTo>
                    <a:pt x="112" y="588"/>
                  </a:lnTo>
                  <a:lnTo>
                    <a:pt x="112" y="590"/>
                  </a:lnTo>
                  <a:lnTo>
                    <a:pt x="114" y="590"/>
                  </a:lnTo>
                  <a:lnTo>
                    <a:pt x="114" y="592"/>
                  </a:lnTo>
                  <a:lnTo>
                    <a:pt x="116" y="592"/>
                  </a:lnTo>
                  <a:lnTo>
                    <a:pt x="114" y="592"/>
                  </a:lnTo>
                  <a:lnTo>
                    <a:pt x="114" y="594"/>
                  </a:lnTo>
                  <a:lnTo>
                    <a:pt x="114" y="592"/>
                  </a:lnTo>
                  <a:lnTo>
                    <a:pt x="112" y="592"/>
                  </a:lnTo>
                  <a:lnTo>
                    <a:pt x="110" y="592"/>
                  </a:lnTo>
                  <a:lnTo>
                    <a:pt x="108" y="592"/>
                  </a:lnTo>
                  <a:lnTo>
                    <a:pt x="108" y="590"/>
                  </a:lnTo>
                  <a:lnTo>
                    <a:pt x="110" y="590"/>
                  </a:lnTo>
                  <a:lnTo>
                    <a:pt x="110" y="588"/>
                  </a:lnTo>
                  <a:lnTo>
                    <a:pt x="110" y="590"/>
                  </a:lnTo>
                  <a:lnTo>
                    <a:pt x="112" y="590"/>
                  </a:lnTo>
                  <a:lnTo>
                    <a:pt x="112" y="592"/>
                  </a:lnTo>
                  <a:lnTo>
                    <a:pt x="114" y="592"/>
                  </a:lnTo>
                  <a:lnTo>
                    <a:pt x="112" y="592"/>
                  </a:lnTo>
                  <a:lnTo>
                    <a:pt x="114" y="592"/>
                  </a:lnTo>
                  <a:lnTo>
                    <a:pt x="112" y="592"/>
                  </a:lnTo>
                  <a:lnTo>
                    <a:pt x="112" y="590"/>
                  </a:lnTo>
                  <a:lnTo>
                    <a:pt x="110" y="590"/>
                  </a:lnTo>
                  <a:lnTo>
                    <a:pt x="110" y="588"/>
                  </a:lnTo>
                  <a:lnTo>
                    <a:pt x="110" y="586"/>
                  </a:lnTo>
                  <a:close/>
                  <a:moveTo>
                    <a:pt x="112" y="463"/>
                  </a:moveTo>
                  <a:lnTo>
                    <a:pt x="112" y="465"/>
                  </a:lnTo>
                  <a:lnTo>
                    <a:pt x="112" y="463"/>
                  </a:lnTo>
                  <a:lnTo>
                    <a:pt x="112" y="465"/>
                  </a:lnTo>
                  <a:lnTo>
                    <a:pt x="112" y="467"/>
                  </a:lnTo>
                  <a:lnTo>
                    <a:pt x="114" y="467"/>
                  </a:lnTo>
                  <a:lnTo>
                    <a:pt x="114" y="469"/>
                  </a:lnTo>
                  <a:lnTo>
                    <a:pt x="112" y="469"/>
                  </a:lnTo>
                  <a:lnTo>
                    <a:pt x="110" y="469"/>
                  </a:lnTo>
                  <a:lnTo>
                    <a:pt x="110" y="467"/>
                  </a:lnTo>
                  <a:lnTo>
                    <a:pt x="110" y="469"/>
                  </a:lnTo>
                  <a:lnTo>
                    <a:pt x="110" y="467"/>
                  </a:lnTo>
                  <a:lnTo>
                    <a:pt x="110" y="469"/>
                  </a:lnTo>
                  <a:lnTo>
                    <a:pt x="110" y="467"/>
                  </a:lnTo>
                  <a:lnTo>
                    <a:pt x="108" y="467"/>
                  </a:lnTo>
                  <a:lnTo>
                    <a:pt x="110" y="467"/>
                  </a:lnTo>
                  <a:lnTo>
                    <a:pt x="108" y="467"/>
                  </a:lnTo>
                  <a:lnTo>
                    <a:pt x="108" y="465"/>
                  </a:lnTo>
                  <a:lnTo>
                    <a:pt x="110" y="465"/>
                  </a:lnTo>
                  <a:lnTo>
                    <a:pt x="112" y="465"/>
                  </a:lnTo>
                  <a:lnTo>
                    <a:pt x="112" y="467"/>
                  </a:lnTo>
                  <a:lnTo>
                    <a:pt x="112" y="465"/>
                  </a:lnTo>
                  <a:lnTo>
                    <a:pt x="110" y="465"/>
                  </a:lnTo>
                  <a:lnTo>
                    <a:pt x="110" y="463"/>
                  </a:lnTo>
                  <a:lnTo>
                    <a:pt x="110" y="465"/>
                  </a:lnTo>
                  <a:lnTo>
                    <a:pt x="110" y="463"/>
                  </a:lnTo>
                  <a:lnTo>
                    <a:pt x="110" y="465"/>
                  </a:lnTo>
                  <a:lnTo>
                    <a:pt x="112" y="465"/>
                  </a:lnTo>
                  <a:lnTo>
                    <a:pt x="112" y="463"/>
                  </a:lnTo>
                  <a:lnTo>
                    <a:pt x="112" y="465"/>
                  </a:lnTo>
                  <a:lnTo>
                    <a:pt x="112" y="463"/>
                  </a:lnTo>
                  <a:lnTo>
                    <a:pt x="110" y="463"/>
                  </a:lnTo>
                  <a:lnTo>
                    <a:pt x="112" y="463"/>
                  </a:lnTo>
                  <a:lnTo>
                    <a:pt x="110" y="463"/>
                  </a:lnTo>
                  <a:lnTo>
                    <a:pt x="112" y="463"/>
                  </a:lnTo>
                  <a:close/>
                  <a:moveTo>
                    <a:pt x="114" y="607"/>
                  </a:moveTo>
                  <a:lnTo>
                    <a:pt x="116" y="607"/>
                  </a:lnTo>
                  <a:lnTo>
                    <a:pt x="116" y="609"/>
                  </a:lnTo>
                  <a:lnTo>
                    <a:pt x="114" y="609"/>
                  </a:lnTo>
                  <a:lnTo>
                    <a:pt x="112" y="609"/>
                  </a:lnTo>
                  <a:lnTo>
                    <a:pt x="112" y="611"/>
                  </a:lnTo>
                  <a:lnTo>
                    <a:pt x="112" y="609"/>
                  </a:lnTo>
                  <a:lnTo>
                    <a:pt x="110" y="609"/>
                  </a:lnTo>
                  <a:lnTo>
                    <a:pt x="110" y="611"/>
                  </a:lnTo>
                  <a:lnTo>
                    <a:pt x="110" y="609"/>
                  </a:lnTo>
                  <a:lnTo>
                    <a:pt x="110" y="607"/>
                  </a:lnTo>
                  <a:lnTo>
                    <a:pt x="108" y="607"/>
                  </a:lnTo>
                  <a:lnTo>
                    <a:pt x="110" y="607"/>
                  </a:lnTo>
                  <a:lnTo>
                    <a:pt x="112" y="607"/>
                  </a:lnTo>
                  <a:lnTo>
                    <a:pt x="112" y="609"/>
                  </a:lnTo>
                  <a:lnTo>
                    <a:pt x="112" y="607"/>
                  </a:lnTo>
                  <a:lnTo>
                    <a:pt x="112" y="609"/>
                  </a:lnTo>
                  <a:lnTo>
                    <a:pt x="114" y="609"/>
                  </a:lnTo>
                  <a:lnTo>
                    <a:pt x="114" y="607"/>
                  </a:lnTo>
                  <a:lnTo>
                    <a:pt x="114" y="609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4" y="607"/>
                  </a:lnTo>
                  <a:lnTo>
                    <a:pt x="112" y="607"/>
                  </a:lnTo>
                  <a:lnTo>
                    <a:pt x="114" y="607"/>
                  </a:lnTo>
                  <a:close/>
                  <a:moveTo>
                    <a:pt x="96" y="638"/>
                  </a:moveTo>
                  <a:lnTo>
                    <a:pt x="96" y="640"/>
                  </a:lnTo>
                  <a:lnTo>
                    <a:pt x="96" y="642"/>
                  </a:lnTo>
                  <a:lnTo>
                    <a:pt x="96" y="644"/>
                  </a:lnTo>
                  <a:lnTo>
                    <a:pt x="95" y="644"/>
                  </a:lnTo>
                  <a:lnTo>
                    <a:pt x="95" y="642"/>
                  </a:lnTo>
                  <a:lnTo>
                    <a:pt x="95" y="644"/>
                  </a:lnTo>
                  <a:lnTo>
                    <a:pt x="95" y="642"/>
                  </a:lnTo>
                  <a:lnTo>
                    <a:pt x="93" y="642"/>
                  </a:lnTo>
                  <a:lnTo>
                    <a:pt x="93" y="640"/>
                  </a:lnTo>
                  <a:lnTo>
                    <a:pt x="95" y="640"/>
                  </a:lnTo>
                  <a:lnTo>
                    <a:pt x="95" y="638"/>
                  </a:lnTo>
                  <a:lnTo>
                    <a:pt x="96" y="638"/>
                  </a:lnTo>
                  <a:close/>
                  <a:moveTo>
                    <a:pt x="106" y="707"/>
                  </a:moveTo>
                  <a:lnTo>
                    <a:pt x="108" y="707"/>
                  </a:lnTo>
                  <a:lnTo>
                    <a:pt x="110" y="707"/>
                  </a:lnTo>
                  <a:lnTo>
                    <a:pt x="110" y="709"/>
                  </a:lnTo>
                  <a:lnTo>
                    <a:pt x="110" y="711"/>
                  </a:lnTo>
                  <a:lnTo>
                    <a:pt x="108" y="711"/>
                  </a:lnTo>
                  <a:lnTo>
                    <a:pt x="108" y="709"/>
                  </a:lnTo>
                  <a:lnTo>
                    <a:pt x="108" y="711"/>
                  </a:lnTo>
                  <a:lnTo>
                    <a:pt x="106" y="711"/>
                  </a:lnTo>
                  <a:lnTo>
                    <a:pt x="106" y="709"/>
                  </a:lnTo>
                  <a:lnTo>
                    <a:pt x="104" y="709"/>
                  </a:lnTo>
                  <a:lnTo>
                    <a:pt x="104" y="707"/>
                  </a:lnTo>
                  <a:lnTo>
                    <a:pt x="104" y="709"/>
                  </a:lnTo>
                  <a:lnTo>
                    <a:pt x="104" y="707"/>
                  </a:lnTo>
                  <a:lnTo>
                    <a:pt x="106" y="707"/>
                  </a:lnTo>
                  <a:lnTo>
                    <a:pt x="106" y="709"/>
                  </a:lnTo>
                  <a:lnTo>
                    <a:pt x="106" y="707"/>
                  </a:lnTo>
                  <a:close/>
                  <a:moveTo>
                    <a:pt x="110" y="471"/>
                  </a:moveTo>
                  <a:lnTo>
                    <a:pt x="110" y="473"/>
                  </a:lnTo>
                  <a:lnTo>
                    <a:pt x="110" y="475"/>
                  </a:lnTo>
                  <a:lnTo>
                    <a:pt x="108" y="475"/>
                  </a:lnTo>
                  <a:lnTo>
                    <a:pt x="108" y="477"/>
                  </a:lnTo>
                  <a:lnTo>
                    <a:pt x="106" y="477"/>
                  </a:lnTo>
                  <a:lnTo>
                    <a:pt x="106" y="475"/>
                  </a:lnTo>
                  <a:lnTo>
                    <a:pt x="106" y="473"/>
                  </a:lnTo>
                  <a:lnTo>
                    <a:pt x="108" y="473"/>
                  </a:lnTo>
                  <a:lnTo>
                    <a:pt x="108" y="471"/>
                  </a:lnTo>
                  <a:lnTo>
                    <a:pt x="110" y="471"/>
                  </a:lnTo>
                  <a:close/>
                  <a:moveTo>
                    <a:pt x="100" y="603"/>
                  </a:moveTo>
                  <a:lnTo>
                    <a:pt x="102" y="603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7"/>
                  </a:lnTo>
                  <a:lnTo>
                    <a:pt x="98" y="607"/>
                  </a:lnTo>
                  <a:lnTo>
                    <a:pt x="98" y="605"/>
                  </a:lnTo>
                  <a:lnTo>
                    <a:pt x="98" y="607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6" y="607"/>
                  </a:lnTo>
                  <a:lnTo>
                    <a:pt x="96" y="605"/>
                  </a:lnTo>
                  <a:lnTo>
                    <a:pt x="95" y="605"/>
                  </a:lnTo>
                  <a:lnTo>
                    <a:pt x="96" y="605"/>
                  </a:lnTo>
                  <a:lnTo>
                    <a:pt x="95" y="605"/>
                  </a:lnTo>
                  <a:lnTo>
                    <a:pt x="96" y="605"/>
                  </a:lnTo>
                  <a:lnTo>
                    <a:pt x="96" y="603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96" y="605"/>
                  </a:lnTo>
                  <a:lnTo>
                    <a:pt x="98" y="605"/>
                  </a:lnTo>
                  <a:lnTo>
                    <a:pt x="98" y="603"/>
                  </a:lnTo>
                  <a:lnTo>
                    <a:pt x="100" y="603"/>
                  </a:lnTo>
                  <a:lnTo>
                    <a:pt x="98" y="603"/>
                  </a:lnTo>
                  <a:lnTo>
                    <a:pt x="98" y="605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0" y="605"/>
                  </a:lnTo>
                  <a:lnTo>
                    <a:pt x="100" y="603"/>
                  </a:lnTo>
                  <a:lnTo>
                    <a:pt x="100" y="605"/>
                  </a:lnTo>
                  <a:lnTo>
                    <a:pt x="100" y="603"/>
                  </a:lnTo>
                  <a:close/>
                  <a:moveTo>
                    <a:pt x="16" y="500"/>
                  </a:moveTo>
                  <a:lnTo>
                    <a:pt x="18" y="500"/>
                  </a:lnTo>
                  <a:lnTo>
                    <a:pt x="20" y="500"/>
                  </a:lnTo>
                  <a:lnTo>
                    <a:pt x="20" y="501"/>
                  </a:lnTo>
                  <a:lnTo>
                    <a:pt x="18" y="501"/>
                  </a:lnTo>
                  <a:lnTo>
                    <a:pt x="18" y="500"/>
                  </a:lnTo>
                  <a:lnTo>
                    <a:pt x="18" y="501"/>
                  </a:lnTo>
                  <a:lnTo>
                    <a:pt x="20" y="501"/>
                  </a:lnTo>
                  <a:lnTo>
                    <a:pt x="20" y="503"/>
                  </a:lnTo>
                  <a:lnTo>
                    <a:pt x="22" y="503"/>
                  </a:lnTo>
                  <a:lnTo>
                    <a:pt x="20" y="503"/>
                  </a:lnTo>
                  <a:lnTo>
                    <a:pt x="22" y="503"/>
                  </a:lnTo>
                  <a:lnTo>
                    <a:pt x="20" y="503"/>
                  </a:lnTo>
                  <a:lnTo>
                    <a:pt x="18" y="503"/>
                  </a:lnTo>
                  <a:lnTo>
                    <a:pt x="18" y="501"/>
                  </a:lnTo>
                  <a:lnTo>
                    <a:pt x="16" y="501"/>
                  </a:lnTo>
                  <a:lnTo>
                    <a:pt x="16" y="500"/>
                  </a:lnTo>
                  <a:lnTo>
                    <a:pt x="14" y="500"/>
                  </a:lnTo>
                  <a:lnTo>
                    <a:pt x="14" y="498"/>
                  </a:lnTo>
                  <a:lnTo>
                    <a:pt x="16" y="498"/>
                  </a:lnTo>
                  <a:lnTo>
                    <a:pt x="16" y="500"/>
                  </a:lnTo>
                  <a:close/>
                  <a:moveTo>
                    <a:pt x="98" y="503"/>
                  </a:moveTo>
                  <a:lnTo>
                    <a:pt x="100" y="505"/>
                  </a:lnTo>
                  <a:lnTo>
                    <a:pt x="98" y="505"/>
                  </a:lnTo>
                  <a:lnTo>
                    <a:pt x="96" y="505"/>
                  </a:lnTo>
                  <a:lnTo>
                    <a:pt x="98" y="505"/>
                  </a:lnTo>
                  <a:lnTo>
                    <a:pt x="98" y="507"/>
                  </a:lnTo>
                  <a:lnTo>
                    <a:pt x="96" y="507"/>
                  </a:lnTo>
                  <a:lnTo>
                    <a:pt x="95" y="507"/>
                  </a:lnTo>
                  <a:lnTo>
                    <a:pt x="95" y="505"/>
                  </a:lnTo>
                  <a:lnTo>
                    <a:pt x="95" y="503"/>
                  </a:lnTo>
                  <a:lnTo>
                    <a:pt x="96" y="503"/>
                  </a:lnTo>
                  <a:lnTo>
                    <a:pt x="96" y="505"/>
                  </a:lnTo>
                  <a:lnTo>
                    <a:pt x="95" y="505"/>
                  </a:lnTo>
                  <a:lnTo>
                    <a:pt x="96" y="505"/>
                  </a:lnTo>
                  <a:lnTo>
                    <a:pt x="95" y="505"/>
                  </a:lnTo>
                  <a:lnTo>
                    <a:pt x="96" y="505"/>
                  </a:lnTo>
                  <a:lnTo>
                    <a:pt x="96" y="503"/>
                  </a:lnTo>
                  <a:lnTo>
                    <a:pt x="96" y="505"/>
                  </a:lnTo>
                  <a:lnTo>
                    <a:pt x="96" y="503"/>
                  </a:lnTo>
                  <a:lnTo>
                    <a:pt x="98" y="503"/>
                  </a:lnTo>
                  <a:lnTo>
                    <a:pt x="96" y="503"/>
                  </a:lnTo>
                  <a:lnTo>
                    <a:pt x="98" y="503"/>
                  </a:lnTo>
                  <a:close/>
                  <a:moveTo>
                    <a:pt x="139" y="513"/>
                  </a:moveTo>
                  <a:lnTo>
                    <a:pt x="137" y="513"/>
                  </a:lnTo>
                  <a:lnTo>
                    <a:pt x="137" y="515"/>
                  </a:lnTo>
                  <a:lnTo>
                    <a:pt x="137" y="513"/>
                  </a:lnTo>
                  <a:lnTo>
                    <a:pt x="137" y="515"/>
                  </a:lnTo>
                  <a:lnTo>
                    <a:pt x="135" y="515"/>
                  </a:lnTo>
                  <a:lnTo>
                    <a:pt x="137" y="515"/>
                  </a:lnTo>
                  <a:lnTo>
                    <a:pt x="135" y="515"/>
                  </a:lnTo>
                  <a:lnTo>
                    <a:pt x="133" y="515"/>
                  </a:lnTo>
                  <a:lnTo>
                    <a:pt x="131" y="515"/>
                  </a:lnTo>
                  <a:lnTo>
                    <a:pt x="129" y="515"/>
                  </a:lnTo>
                  <a:lnTo>
                    <a:pt x="129" y="513"/>
                  </a:lnTo>
                  <a:lnTo>
                    <a:pt x="131" y="513"/>
                  </a:lnTo>
                  <a:lnTo>
                    <a:pt x="133" y="513"/>
                  </a:lnTo>
                  <a:lnTo>
                    <a:pt x="135" y="513"/>
                  </a:lnTo>
                  <a:lnTo>
                    <a:pt x="137" y="513"/>
                  </a:lnTo>
                  <a:lnTo>
                    <a:pt x="139" y="513"/>
                  </a:lnTo>
                  <a:close/>
                  <a:moveTo>
                    <a:pt x="102" y="603"/>
                  </a:moveTo>
                  <a:lnTo>
                    <a:pt x="102" y="605"/>
                  </a:lnTo>
                  <a:lnTo>
                    <a:pt x="104" y="605"/>
                  </a:lnTo>
                  <a:lnTo>
                    <a:pt x="106" y="605"/>
                  </a:lnTo>
                  <a:lnTo>
                    <a:pt x="106" y="607"/>
                  </a:lnTo>
                  <a:lnTo>
                    <a:pt x="104" y="607"/>
                  </a:lnTo>
                  <a:lnTo>
                    <a:pt x="102" y="607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100" y="607"/>
                  </a:lnTo>
                  <a:lnTo>
                    <a:pt x="100" y="609"/>
                  </a:lnTo>
                  <a:lnTo>
                    <a:pt x="98" y="609"/>
                  </a:lnTo>
                  <a:lnTo>
                    <a:pt x="98" y="607"/>
                  </a:lnTo>
                  <a:lnTo>
                    <a:pt x="100" y="607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0" y="605"/>
                  </a:lnTo>
                  <a:lnTo>
                    <a:pt x="102" y="605"/>
                  </a:lnTo>
                  <a:lnTo>
                    <a:pt x="102" y="603"/>
                  </a:lnTo>
                  <a:close/>
                  <a:moveTo>
                    <a:pt x="96" y="669"/>
                  </a:moveTo>
                  <a:lnTo>
                    <a:pt x="96" y="670"/>
                  </a:lnTo>
                  <a:lnTo>
                    <a:pt x="98" y="670"/>
                  </a:lnTo>
                  <a:lnTo>
                    <a:pt x="100" y="670"/>
                  </a:lnTo>
                  <a:lnTo>
                    <a:pt x="100" y="672"/>
                  </a:lnTo>
                  <a:lnTo>
                    <a:pt x="102" y="672"/>
                  </a:lnTo>
                  <a:lnTo>
                    <a:pt x="102" y="674"/>
                  </a:lnTo>
                  <a:lnTo>
                    <a:pt x="104" y="674"/>
                  </a:lnTo>
                  <a:lnTo>
                    <a:pt x="102" y="674"/>
                  </a:lnTo>
                  <a:lnTo>
                    <a:pt x="104" y="674"/>
                  </a:lnTo>
                  <a:lnTo>
                    <a:pt x="102" y="674"/>
                  </a:lnTo>
                  <a:lnTo>
                    <a:pt x="100" y="674"/>
                  </a:lnTo>
                  <a:lnTo>
                    <a:pt x="100" y="672"/>
                  </a:lnTo>
                  <a:lnTo>
                    <a:pt x="98" y="672"/>
                  </a:lnTo>
                  <a:lnTo>
                    <a:pt x="96" y="672"/>
                  </a:lnTo>
                  <a:lnTo>
                    <a:pt x="96" y="670"/>
                  </a:lnTo>
                  <a:lnTo>
                    <a:pt x="96" y="672"/>
                  </a:lnTo>
                  <a:lnTo>
                    <a:pt x="95" y="672"/>
                  </a:lnTo>
                  <a:lnTo>
                    <a:pt x="95" y="670"/>
                  </a:lnTo>
                  <a:lnTo>
                    <a:pt x="96" y="670"/>
                  </a:lnTo>
                  <a:lnTo>
                    <a:pt x="95" y="670"/>
                  </a:lnTo>
                  <a:lnTo>
                    <a:pt x="96" y="670"/>
                  </a:lnTo>
                  <a:lnTo>
                    <a:pt x="96" y="669"/>
                  </a:lnTo>
                  <a:lnTo>
                    <a:pt x="95" y="669"/>
                  </a:lnTo>
                  <a:lnTo>
                    <a:pt x="96" y="669"/>
                  </a:lnTo>
                  <a:close/>
                  <a:moveTo>
                    <a:pt x="72" y="682"/>
                  </a:moveTo>
                  <a:lnTo>
                    <a:pt x="73" y="682"/>
                  </a:lnTo>
                  <a:lnTo>
                    <a:pt x="75" y="682"/>
                  </a:lnTo>
                  <a:lnTo>
                    <a:pt x="75" y="684"/>
                  </a:lnTo>
                  <a:lnTo>
                    <a:pt x="75" y="686"/>
                  </a:lnTo>
                  <a:lnTo>
                    <a:pt x="73" y="686"/>
                  </a:lnTo>
                  <a:lnTo>
                    <a:pt x="73" y="684"/>
                  </a:lnTo>
                  <a:lnTo>
                    <a:pt x="72" y="684"/>
                  </a:lnTo>
                  <a:lnTo>
                    <a:pt x="72" y="682"/>
                  </a:lnTo>
                  <a:lnTo>
                    <a:pt x="72" y="684"/>
                  </a:lnTo>
                  <a:lnTo>
                    <a:pt x="72" y="682"/>
                  </a:lnTo>
                  <a:lnTo>
                    <a:pt x="72" y="684"/>
                  </a:lnTo>
                  <a:lnTo>
                    <a:pt x="72" y="682"/>
                  </a:lnTo>
                  <a:lnTo>
                    <a:pt x="70" y="682"/>
                  </a:lnTo>
                  <a:lnTo>
                    <a:pt x="72" y="682"/>
                  </a:lnTo>
                  <a:close/>
                  <a:moveTo>
                    <a:pt x="104" y="726"/>
                  </a:moveTo>
                  <a:lnTo>
                    <a:pt x="104" y="728"/>
                  </a:lnTo>
                  <a:lnTo>
                    <a:pt x="106" y="728"/>
                  </a:lnTo>
                  <a:lnTo>
                    <a:pt x="108" y="728"/>
                  </a:lnTo>
                  <a:lnTo>
                    <a:pt x="106" y="728"/>
                  </a:lnTo>
                  <a:lnTo>
                    <a:pt x="108" y="728"/>
                  </a:lnTo>
                  <a:lnTo>
                    <a:pt x="106" y="728"/>
                  </a:lnTo>
                  <a:lnTo>
                    <a:pt x="108" y="728"/>
                  </a:lnTo>
                  <a:lnTo>
                    <a:pt x="108" y="730"/>
                  </a:lnTo>
                  <a:lnTo>
                    <a:pt x="108" y="728"/>
                  </a:lnTo>
                  <a:lnTo>
                    <a:pt x="108" y="730"/>
                  </a:lnTo>
                  <a:lnTo>
                    <a:pt x="108" y="732"/>
                  </a:lnTo>
                  <a:lnTo>
                    <a:pt x="108" y="730"/>
                  </a:lnTo>
                  <a:lnTo>
                    <a:pt x="106" y="730"/>
                  </a:lnTo>
                  <a:lnTo>
                    <a:pt x="104" y="730"/>
                  </a:lnTo>
                  <a:lnTo>
                    <a:pt x="104" y="728"/>
                  </a:lnTo>
                  <a:lnTo>
                    <a:pt x="102" y="728"/>
                  </a:lnTo>
                  <a:lnTo>
                    <a:pt x="104" y="728"/>
                  </a:lnTo>
                  <a:lnTo>
                    <a:pt x="104" y="726"/>
                  </a:lnTo>
                  <a:close/>
                  <a:moveTo>
                    <a:pt x="4" y="467"/>
                  </a:moveTo>
                  <a:lnTo>
                    <a:pt x="4" y="469"/>
                  </a:lnTo>
                  <a:lnTo>
                    <a:pt x="6" y="469"/>
                  </a:lnTo>
                  <a:lnTo>
                    <a:pt x="6" y="471"/>
                  </a:lnTo>
                  <a:lnTo>
                    <a:pt x="8" y="471"/>
                  </a:lnTo>
                  <a:lnTo>
                    <a:pt x="8" y="473"/>
                  </a:lnTo>
                  <a:lnTo>
                    <a:pt x="6" y="473"/>
                  </a:lnTo>
                  <a:lnTo>
                    <a:pt x="6" y="471"/>
                  </a:lnTo>
                  <a:lnTo>
                    <a:pt x="4" y="471"/>
                  </a:lnTo>
                  <a:lnTo>
                    <a:pt x="4" y="469"/>
                  </a:lnTo>
                  <a:lnTo>
                    <a:pt x="2" y="469"/>
                  </a:lnTo>
                  <a:lnTo>
                    <a:pt x="4" y="469"/>
                  </a:lnTo>
                  <a:lnTo>
                    <a:pt x="2" y="469"/>
                  </a:lnTo>
                  <a:lnTo>
                    <a:pt x="4" y="469"/>
                  </a:lnTo>
                  <a:lnTo>
                    <a:pt x="2" y="469"/>
                  </a:lnTo>
                  <a:lnTo>
                    <a:pt x="4" y="469"/>
                  </a:lnTo>
                  <a:lnTo>
                    <a:pt x="2" y="469"/>
                  </a:lnTo>
                  <a:lnTo>
                    <a:pt x="4" y="469"/>
                  </a:lnTo>
                  <a:lnTo>
                    <a:pt x="2" y="469"/>
                  </a:lnTo>
                  <a:lnTo>
                    <a:pt x="2" y="467"/>
                  </a:lnTo>
                  <a:lnTo>
                    <a:pt x="4" y="467"/>
                  </a:lnTo>
                  <a:close/>
                  <a:moveTo>
                    <a:pt x="89" y="536"/>
                  </a:moveTo>
                  <a:lnTo>
                    <a:pt x="89" y="538"/>
                  </a:lnTo>
                  <a:lnTo>
                    <a:pt x="89" y="536"/>
                  </a:lnTo>
                  <a:lnTo>
                    <a:pt x="89" y="538"/>
                  </a:lnTo>
                  <a:lnTo>
                    <a:pt x="89" y="536"/>
                  </a:lnTo>
                  <a:lnTo>
                    <a:pt x="89" y="538"/>
                  </a:lnTo>
                  <a:lnTo>
                    <a:pt x="91" y="538"/>
                  </a:lnTo>
                  <a:lnTo>
                    <a:pt x="89" y="538"/>
                  </a:lnTo>
                  <a:lnTo>
                    <a:pt x="91" y="538"/>
                  </a:lnTo>
                  <a:lnTo>
                    <a:pt x="91" y="540"/>
                  </a:lnTo>
                  <a:lnTo>
                    <a:pt x="91" y="542"/>
                  </a:lnTo>
                  <a:lnTo>
                    <a:pt x="89" y="542"/>
                  </a:lnTo>
                  <a:lnTo>
                    <a:pt x="89" y="540"/>
                  </a:lnTo>
                  <a:lnTo>
                    <a:pt x="89" y="542"/>
                  </a:lnTo>
                  <a:lnTo>
                    <a:pt x="89" y="540"/>
                  </a:lnTo>
                  <a:lnTo>
                    <a:pt x="87" y="540"/>
                  </a:lnTo>
                  <a:lnTo>
                    <a:pt x="87" y="538"/>
                  </a:lnTo>
                  <a:lnTo>
                    <a:pt x="89" y="538"/>
                  </a:lnTo>
                  <a:lnTo>
                    <a:pt x="87" y="538"/>
                  </a:lnTo>
                  <a:lnTo>
                    <a:pt x="87" y="536"/>
                  </a:lnTo>
                  <a:lnTo>
                    <a:pt x="87" y="538"/>
                  </a:lnTo>
                  <a:lnTo>
                    <a:pt x="87" y="536"/>
                  </a:lnTo>
                  <a:lnTo>
                    <a:pt x="89" y="536"/>
                  </a:lnTo>
                  <a:close/>
                  <a:moveTo>
                    <a:pt x="43" y="442"/>
                  </a:moveTo>
                  <a:lnTo>
                    <a:pt x="43" y="444"/>
                  </a:lnTo>
                  <a:lnTo>
                    <a:pt x="41" y="444"/>
                  </a:lnTo>
                  <a:lnTo>
                    <a:pt x="41" y="446"/>
                  </a:lnTo>
                  <a:lnTo>
                    <a:pt x="39" y="446"/>
                  </a:lnTo>
                  <a:lnTo>
                    <a:pt x="37" y="446"/>
                  </a:lnTo>
                  <a:lnTo>
                    <a:pt x="37" y="448"/>
                  </a:lnTo>
                  <a:lnTo>
                    <a:pt x="37" y="446"/>
                  </a:lnTo>
                  <a:lnTo>
                    <a:pt x="37" y="448"/>
                  </a:lnTo>
                  <a:lnTo>
                    <a:pt x="37" y="446"/>
                  </a:lnTo>
                  <a:lnTo>
                    <a:pt x="37" y="444"/>
                  </a:lnTo>
                  <a:lnTo>
                    <a:pt x="39" y="444"/>
                  </a:lnTo>
                  <a:lnTo>
                    <a:pt x="39" y="442"/>
                  </a:lnTo>
                  <a:lnTo>
                    <a:pt x="41" y="442"/>
                  </a:lnTo>
                  <a:lnTo>
                    <a:pt x="43" y="442"/>
                  </a:lnTo>
                  <a:close/>
                  <a:moveTo>
                    <a:pt x="89" y="475"/>
                  </a:moveTo>
                  <a:lnTo>
                    <a:pt x="91" y="475"/>
                  </a:lnTo>
                  <a:lnTo>
                    <a:pt x="91" y="477"/>
                  </a:lnTo>
                  <a:lnTo>
                    <a:pt x="91" y="478"/>
                  </a:lnTo>
                  <a:lnTo>
                    <a:pt x="91" y="477"/>
                  </a:lnTo>
                  <a:lnTo>
                    <a:pt x="89" y="477"/>
                  </a:lnTo>
                  <a:lnTo>
                    <a:pt x="89" y="478"/>
                  </a:lnTo>
                  <a:lnTo>
                    <a:pt x="87" y="478"/>
                  </a:lnTo>
                  <a:lnTo>
                    <a:pt x="87" y="477"/>
                  </a:lnTo>
                  <a:lnTo>
                    <a:pt x="87" y="478"/>
                  </a:lnTo>
                  <a:lnTo>
                    <a:pt x="87" y="477"/>
                  </a:lnTo>
                  <a:lnTo>
                    <a:pt x="87" y="478"/>
                  </a:lnTo>
                  <a:lnTo>
                    <a:pt x="87" y="477"/>
                  </a:lnTo>
                  <a:lnTo>
                    <a:pt x="87" y="475"/>
                  </a:lnTo>
                  <a:lnTo>
                    <a:pt x="89" y="475"/>
                  </a:lnTo>
                  <a:close/>
                  <a:moveTo>
                    <a:pt x="110" y="453"/>
                  </a:moveTo>
                  <a:lnTo>
                    <a:pt x="112" y="453"/>
                  </a:lnTo>
                  <a:lnTo>
                    <a:pt x="110" y="453"/>
                  </a:lnTo>
                  <a:lnTo>
                    <a:pt x="112" y="453"/>
                  </a:lnTo>
                  <a:lnTo>
                    <a:pt x="112" y="455"/>
                  </a:lnTo>
                  <a:lnTo>
                    <a:pt x="110" y="455"/>
                  </a:lnTo>
                  <a:lnTo>
                    <a:pt x="112" y="455"/>
                  </a:lnTo>
                  <a:lnTo>
                    <a:pt x="110" y="455"/>
                  </a:lnTo>
                  <a:lnTo>
                    <a:pt x="112" y="455"/>
                  </a:lnTo>
                  <a:lnTo>
                    <a:pt x="110" y="455"/>
                  </a:lnTo>
                  <a:lnTo>
                    <a:pt x="112" y="455"/>
                  </a:lnTo>
                  <a:lnTo>
                    <a:pt x="112" y="457"/>
                  </a:lnTo>
                  <a:lnTo>
                    <a:pt x="110" y="457"/>
                  </a:lnTo>
                  <a:lnTo>
                    <a:pt x="112" y="457"/>
                  </a:lnTo>
                  <a:lnTo>
                    <a:pt x="110" y="457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10" y="459"/>
                  </a:lnTo>
                  <a:lnTo>
                    <a:pt x="108" y="459"/>
                  </a:lnTo>
                  <a:lnTo>
                    <a:pt x="110" y="459"/>
                  </a:lnTo>
                  <a:lnTo>
                    <a:pt x="110" y="457"/>
                  </a:lnTo>
                  <a:lnTo>
                    <a:pt x="108" y="457"/>
                  </a:lnTo>
                  <a:lnTo>
                    <a:pt x="108" y="455"/>
                  </a:lnTo>
                  <a:lnTo>
                    <a:pt x="108" y="453"/>
                  </a:lnTo>
                  <a:lnTo>
                    <a:pt x="110" y="453"/>
                  </a:lnTo>
                  <a:close/>
                  <a:moveTo>
                    <a:pt x="171" y="893"/>
                  </a:moveTo>
                  <a:lnTo>
                    <a:pt x="171" y="895"/>
                  </a:lnTo>
                  <a:lnTo>
                    <a:pt x="171" y="893"/>
                  </a:lnTo>
                  <a:lnTo>
                    <a:pt x="171" y="895"/>
                  </a:lnTo>
                  <a:lnTo>
                    <a:pt x="173" y="895"/>
                  </a:lnTo>
                  <a:lnTo>
                    <a:pt x="173" y="897"/>
                  </a:lnTo>
                  <a:lnTo>
                    <a:pt x="175" y="897"/>
                  </a:lnTo>
                  <a:lnTo>
                    <a:pt x="175" y="899"/>
                  </a:lnTo>
                  <a:lnTo>
                    <a:pt x="175" y="897"/>
                  </a:lnTo>
                  <a:lnTo>
                    <a:pt x="173" y="897"/>
                  </a:lnTo>
                  <a:lnTo>
                    <a:pt x="173" y="899"/>
                  </a:lnTo>
                  <a:lnTo>
                    <a:pt x="173" y="897"/>
                  </a:lnTo>
                  <a:lnTo>
                    <a:pt x="171" y="897"/>
                  </a:lnTo>
                  <a:lnTo>
                    <a:pt x="169" y="897"/>
                  </a:lnTo>
                  <a:lnTo>
                    <a:pt x="169" y="895"/>
                  </a:lnTo>
                  <a:lnTo>
                    <a:pt x="171" y="895"/>
                  </a:lnTo>
                  <a:lnTo>
                    <a:pt x="171" y="893"/>
                  </a:lnTo>
                  <a:close/>
                  <a:moveTo>
                    <a:pt x="4" y="478"/>
                  </a:moveTo>
                  <a:lnTo>
                    <a:pt x="6" y="478"/>
                  </a:lnTo>
                  <a:lnTo>
                    <a:pt x="6" y="480"/>
                  </a:lnTo>
                  <a:lnTo>
                    <a:pt x="8" y="480"/>
                  </a:lnTo>
                  <a:lnTo>
                    <a:pt x="8" y="482"/>
                  </a:lnTo>
                  <a:lnTo>
                    <a:pt x="10" y="482"/>
                  </a:lnTo>
                  <a:lnTo>
                    <a:pt x="10" y="484"/>
                  </a:lnTo>
                  <a:lnTo>
                    <a:pt x="8" y="484"/>
                  </a:lnTo>
                  <a:lnTo>
                    <a:pt x="8" y="482"/>
                  </a:lnTo>
                  <a:lnTo>
                    <a:pt x="6" y="482"/>
                  </a:lnTo>
                  <a:lnTo>
                    <a:pt x="4" y="482"/>
                  </a:lnTo>
                  <a:lnTo>
                    <a:pt x="4" y="480"/>
                  </a:lnTo>
                  <a:lnTo>
                    <a:pt x="6" y="480"/>
                  </a:lnTo>
                  <a:lnTo>
                    <a:pt x="4" y="480"/>
                  </a:lnTo>
                  <a:lnTo>
                    <a:pt x="6" y="480"/>
                  </a:lnTo>
                  <a:lnTo>
                    <a:pt x="4" y="480"/>
                  </a:lnTo>
                  <a:lnTo>
                    <a:pt x="4" y="478"/>
                  </a:lnTo>
                  <a:lnTo>
                    <a:pt x="4" y="480"/>
                  </a:lnTo>
                  <a:lnTo>
                    <a:pt x="4" y="478"/>
                  </a:lnTo>
                  <a:close/>
                  <a:moveTo>
                    <a:pt x="104" y="607"/>
                  </a:moveTo>
                  <a:lnTo>
                    <a:pt x="104" y="609"/>
                  </a:lnTo>
                  <a:lnTo>
                    <a:pt x="104" y="607"/>
                  </a:lnTo>
                  <a:lnTo>
                    <a:pt x="106" y="607"/>
                  </a:lnTo>
                  <a:lnTo>
                    <a:pt x="106" y="609"/>
                  </a:lnTo>
                  <a:lnTo>
                    <a:pt x="104" y="609"/>
                  </a:lnTo>
                  <a:lnTo>
                    <a:pt x="102" y="609"/>
                  </a:lnTo>
                  <a:lnTo>
                    <a:pt x="102" y="611"/>
                  </a:lnTo>
                  <a:lnTo>
                    <a:pt x="102" y="609"/>
                  </a:lnTo>
                  <a:lnTo>
                    <a:pt x="102" y="611"/>
                  </a:lnTo>
                  <a:lnTo>
                    <a:pt x="100" y="611"/>
                  </a:lnTo>
                  <a:lnTo>
                    <a:pt x="100" y="609"/>
                  </a:lnTo>
                  <a:lnTo>
                    <a:pt x="102" y="609"/>
                  </a:lnTo>
                  <a:lnTo>
                    <a:pt x="102" y="607"/>
                  </a:lnTo>
                  <a:lnTo>
                    <a:pt x="104" y="607"/>
                  </a:lnTo>
                  <a:lnTo>
                    <a:pt x="104" y="609"/>
                  </a:lnTo>
                  <a:lnTo>
                    <a:pt x="104" y="607"/>
                  </a:lnTo>
                  <a:close/>
                  <a:moveTo>
                    <a:pt x="106" y="655"/>
                  </a:moveTo>
                  <a:lnTo>
                    <a:pt x="106" y="657"/>
                  </a:lnTo>
                  <a:lnTo>
                    <a:pt x="104" y="657"/>
                  </a:lnTo>
                  <a:lnTo>
                    <a:pt x="104" y="659"/>
                  </a:lnTo>
                  <a:lnTo>
                    <a:pt x="104" y="657"/>
                  </a:lnTo>
                  <a:lnTo>
                    <a:pt x="104" y="659"/>
                  </a:lnTo>
                  <a:lnTo>
                    <a:pt x="104" y="657"/>
                  </a:lnTo>
                  <a:lnTo>
                    <a:pt x="104" y="659"/>
                  </a:lnTo>
                  <a:lnTo>
                    <a:pt x="102" y="659"/>
                  </a:lnTo>
                  <a:lnTo>
                    <a:pt x="104" y="659"/>
                  </a:lnTo>
                  <a:lnTo>
                    <a:pt x="102" y="659"/>
                  </a:lnTo>
                  <a:lnTo>
                    <a:pt x="102" y="657"/>
                  </a:lnTo>
                  <a:lnTo>
                    <a:pt x="102" y="659"/>
                  </a:lnTo>
                  <a:lnTo>
                    <a:pt x="102" y="657"/>
                  </a:lnTo>
                  <a:lnTo>
                    <a:pt x="102" y="659"/>
                  </a:lnTo>
                  <a:lnTo>
                    <a:pt x="102" y="657"/>
                  </a:lnTo>
                  <a:lnTo>
                    <a:pt x="102" y="659"/>
                  </a:lnTo>
                  <a:lnTo>
                    <a:pt x="100" y="659"/>
                  </a:lnTo>
                  <a:lnTo>
                    <a:pt x="100" y="657"/>
                  </a:lnTo>
                  <a:lnTo>
                    <a:pt x="102" y="657"/>
                  </a:lnTo>
                  <a:lnTo>
                    <a:pt x="104" y="657"/>
                  </a:lnTo>
                  <a:lnTo>
                    <a:pt x="104" y="655"/>
                  </a:lnTo>
                  <a:lnTo>
                    <a:pt x="104" y="657"/>
                  </a:lnTo>
                  <a:lnTo>
                    <a:pt x="104" y="655"/>
                  </a:lnTo>
                  <a:lnTo>
                    <a:pt x="106" y="655"/>
                  </a:lnTo>
                  <a:close/>
                  <a:moveTo>
                    <a:pt x="83" y="814"/>
                  </a:moveTo>
                  <a:lnTo>
                    <a:pt x="83" y="816"/>
                  </a:lnTo>
                  <a:lnTo>
                    <a:pt x="83" y="814"/>
                  </a:lnTo>
                  <a:lnTo>
                    <a:pt x="83" y="816"/>
                  </a:lnTo>
                  <a:lnTo>
                    <a:pt x="85" y="816"/>
                  </a:lnTo>
                  <a:lnTo>
                    <a:pt x="83" y="816"/>
                  </a:lnTo>
                  <a:lnTo>
                    <a:pt x="85" y="816"/>
                  </a:lnTo>
                  <a:lnTo>
                    <a:pt x="83" y="816"/>
                  </a:lnTo>
                  <a:lnTo>
                    <a:pt x="85" y="816"/>
                  </a:lnTo>
                  <a:lnTo>
                    <a:pt x="85" y="818"/>
                  </a:lnTo>
                  <a:lnTo>
                    <a:pt x="83" y="818"/>
                  </a:lnTo>
                  <a:lnTo>
                    <a:pt x="85" y="818"/>
                  </a:lnTo>
                  <a:lnTo>
                    <a:pt x="83" y="818"/>
                  </a:lnTo>
                  <a:lnTo>
                    <a:pt x="83" y="816"/>
                  </a:lnTo>
                  <a:lnTo>
                    <a:pt x="83" y="818"/>
                  </a:lnTo>
                  <a:lnTo>
                    <a:pt x="83" y="816"/>
                  </a:lnTo>
                  <a:lnTo>
                    <a:pt x="83" y="818"/>
                  </a:lnTo>
                  <a:lnTo>
                    <a:pt x="81" y="818"/>
                  </a:lnTo>
                  <a:lnTo>
                    <a:pt x="81" y="816"/>
                  </a:lnTo>
                  <a:lnTo>
                    <a:pt x="81" y="818"/>
                  </a:lnTo>
                  <a:lnTo>
                    <a:pt x="81" y="816"/>
                  </a:lnTo>
                  <a:lnTo>
                    <a:pt x="81" y="818"/>
                  </a:lnTo>
                  <a:lnTo>
                    <a:pt x="81" y="816"/>
                  </a:lnTo>
                  <a:lnTo>
                    <a:pt x="81" y="818"/>
                  </a:lnTo>
                  <a:lnTo>
                    <a:pt x="81" y="816"/>
                  </a:lnTo>
                  <a:lnTo>
                    <a:pt x="81" y="814"/>
                  </a:lnTo>
                  <a:lnTo>
                    <a:pt x="83" y="814"/>
                  </a:lnTo>
                  <a:close/>
                  <a:moveTo>
                    <a:pt x="31" y="402"/>
                  </a:moveTo>
                  <a:lnTo>
                    <a:pt x="33" y="402"/>
                  </a:lnTo>
                  <a:lnTo>
                    <a:pt x="33" y="404"/>
                  </a:lnTo>
                  <a:lnTo>
                    <a:pt x="31" y="404"/>
                  </a:lnTo>
                  <a:lnTo>
                    <a:pt x="31" y="406"/>
                  </a:lnTo>
                  <a:lnTo>
                    <a:pt x="29" y="406"/>
                  </a:lnTo>
                  <a:lnTo>
                    <a:pt x="31" y="406"/>
                  </a:lnTo>
                  <a:lnTo>
                    <a:pt x="31" y="404"/>
                  </a:lnTo>
                  <a:lnTo>
                    <a:pt x="29" y="404"/>
                  </a:lnTo>
                  <a:lnTo>
                    <a:pt x="31" y="404"/>
                  </a:lnTo>
                  <a:lnTo>
                    <a:pt x="29" y="404"/>
                  </a:lnTo>
                  <a:lnTo>
                    <a:pt x="29" y="402"/>
                  </a:lnTo>
                  <a:lnTo>
                    <a:pt x="31" y="402"/>
                  </a:lnTo>
                  <a:close/>
                  <a:moveTo>
                    <a:pt x="141" y="824"/>
                  </a:moveTo>
                  <a:lnTo>
                    <a:pt x="141" y="826"/>
                  </a:lnTo>
                  <a:lnTo>
                    <a:pt x="143" y="826"/>
                  </a:lnTo>
                  <a:lnTo>
                    <a:pt x="143" y="828"/>
                  </a:lnTo>
                  <a:lnTo>
                    <a:pt x="143" y="826"/>
                  </a:lnTo>
                  <a:lnTo>
                    <a:pt x="141" y="826"/>
                  </a:lnTo>
                  <a:lnTo>
                    <a:pt x="141" y="828"/>
                  </a:lnTo>
                  <a:lnTo>
                    <a:pt x="139" y="828"/>
                  </a:lnTo>
                  <a:lnTo>
                    <a:pt x="139" y="826"/>
                  </a:lnTo>
                  <a:lnTo>
                    <a:pt x="139" y="824"/>
                  </a:lnTo>
                  <a:lnTo>
                    <a:pt x="141" y="824"/>
                  </a:lnTo>
                  <a:close/>
                  <a:moveTo>
                    <a:pt x="168" y="891"/>
                  </a:moveTo>
                  <a:lnTo>
                    <a:pt x="168" y="893"/>
                  </a:lnTo>
                  <a:lnTo>
                    <a:pt x="169" y="893"/>
                  </a:lnTo>
                  <a:lnTo>
                    <a:pt x="169" y="895"/>
                  </a:lnTo>
                  <a:lnTo>
                    <a:pt x="168" y="895"/>
                  </a:lnTo>
                  <a:lnTo>
                    <a:pt x="169" y="895"/>
                  </a:lnTo>
                  <a:lnTo>
                    <a:pt x="168" y="895"/>
                  </a:lnTo>
                  <a:lnTo>
                    <a:pt x="169" y="895"/>
                  </a:lnTo>
                  <a:lnTo>
                    <a:pt x="168" y="895"/>
                  </a:lnTo>
                  <a:lnTo>
                    <a:pt x="168" y="897"/>
                  </a:lnTo>
                  <a:lnTo>
                    <a:pt x="168" y="895"/>
                  </a:lnTo>
                  <a:lnTo>
                    <a:pt x="166" y="895"/>
                  </a:lnTo>
                  <a:lnTo>
                    <a:pt x="166" y="893"/>
                  </a:lnTo>
                  <a:lnTo>
                    <a:pt x="168" y="893"/>
                  </a:lnTo>
                  <a:lnTo>
                    <a:pt x="166" y="893"/>
                  </a:lnTo>
                  <a:lnTo>
                    <a:pt x="168" y="893"/>
                  </a:lnTo>
                  <a:lnTo>
                    <a:pt x="168" y="891"/>
                  </a:lnTo>
                  <a:lnTo>
                    <a:pt x="166" y="891"/>
                  </a:lnTo>
                  <a:lnTo>
                    <a:pt x="168" y="891"/>
                  </a:lnTo>
                  <a:close/>
                  <a:moveTo>
                    <a:pt x="162" y="866"/>
                  </a:moveTo>
                  <a:lnTo>
                    <a:pt x="164" y="868"/>
                  </a:lnTo>
                  <a:lnTo>
                    <a:pt x="162" y="868"/>
                  </a:lnTo>
                  <a:lnTo>
                    <a:pt x="162" y="870"/>
                  </a:lnTo>
                  <a:lnTo>
                    <a:pt x="164" y="870"/>
                  </a:lnTo>
                  <a:lnTo>
                    <a:pt x="164" y="872"/>
                  </a:lnTo>
                  <a:lnTo>
                    <a:pt x="164" y="874"/>
                  </a:lnTo>
                  <a:lnTo>
                    <a:pt x="164" y="872"/>
                  </a:lnTo>
                  <a:lnTo>
                    <a:pt x="164" y="874"/>
                  </a:lnTo>
                  <a:lnTo>
                    <a:pt x="162" y="874"/>
                  </a:lnTo>
                  <a:lnTo>
                    <a:pt x="162" y="872"/>
                  </a:lnTo>
                  <a:lnTo>
                    <a:pt x="162" y="870"/>
                  </a:lnTo>
                  <a:lnTo>
                    <a:pt x="162" y="868"/>
                  </a:lnTo>
                  <a:lnTo>
                    <a:pt x="162" y="866"/>
                  </a:lnTo>
                  <a:close/>
                  <a:moveTo>
                    <a:pt x="168" y="889"/>
                  </a:moveTo>
                  <a:lnTo>
                    <a:pt x="169" y="889"/>
                  </a:lnTo>
                  <a:lnTo>
                    <a:pt x="171" y="889"/>
                  </a:lnTo>
                  <a:lnTo>
                    <a:pt x="171" y="891"/>
                  </a:lnTo>
                  <a:lnTo>
                    <a:pt x="171" y="889"/>
                  </a:lnTo>
                  <a:lnTo>
                    <a:pt x="169" y="889"/>
                  </a:lnTo>
                  <a:lnTo>
                    <a:pt x="169" y="891"/>
                  </a:lnTo>
                  <a:lnTo>
                    <a:pt x="171" y="891"/>
                  </a:lnTo>
                  <a:lnTo>
                    <a:pt x="169" y="891"/>
                  </a:lnTo>
                  <a:lnTo>
                    <a:pt x="169" y="893"/>
                  </a:lnTo>
                  <a:lnTo>
                    <a:pt x="171" y="893"/>
                  </a:lnTo>
                  <a:lnTo>
                    <a:pt x="169" y="893"/>
                  </a:lnTo>
                  <a:lnTo>
                    <a:pt x="169" y="891"/>
                  </a:lnTo>
                  <a:lnTo>
                    <a:pt x="168" y="891"/>
                  </a:lnTo>
                  <a:lnTo>
                    <a:pt x="168" y="889"/>
                  </a:lnTo>
                  <a:close/>
                  <a:moveTo>
                    <a:pt x="79" y="778"/>
                  </a:moveTo>
                  <a:lnTo>
                    <a:pt x="79" y="780"/>
                  </a:lnTo>
                  <a:lnTo>
                    <a:pt x="81" y="780"/>
                  </a:lnTo>
                  <a:lnTo>
                    <a:pt x="79" y="780"/>
                  </a:lnTo>
                  <a:lnTo>
                    <a:pt x="81" y="780"/>
                  </a:lnTo>
                  <a:lnTo>
                    <a:pt x="79" y="780"/>
                  </a:lnTo>
                  <a:lnTo>
                    <a:pt x="79" y="782"/>
                  </a:lnTo>
                  <a:lnTo>
                    <a:pt x="77" y="782"/>
                  </a:lnTo>
                  <a:lnTo>
                    <a:pt x="75" y="782"/>
                  </a:lnTo>
                  <a:lnTo>
                    <a:pt x="77" y="782"/>
                  </a:lnTo>
                  <a:lnTo>
                    <a:pt x="77" y="780"/>
                  </a:lnTo>
                  <a:lnTo>
                    <a:pt x="79" y="780"/>
                  </a:lnTo>
                  <a:lnTo>
                    <a:pt x="77" y="780"/>
                  </a:lnTo>
                  <a:lnTo>
                    <a:pt x="77" y="782"/>
                  </a:lnTo>
                  <a:lnTo>
                    <a:pt x="77" y="780"/>
                  </a:lnTo>
                  <a:lnTo>
                    <a:pt x="77" y="782"/>
                  </a:lnTo>
                  <a:lnTo>
                    <a:pt x="77" y="780"/>
                  </a:lnTo>
                  <a:lnTo>
                    <a:pt x="75" y="780"/>
                  </a:lnTo>
                  <a:lnTo>
                    <a:pt x="77" y="780"/>
                  </a:lnTo>
                  <a:lnTo>
                    <a:pt x="79" y="780"/>
                  </a:lnTo>
                  <a:lnTo>
                    <a:pt x="79" y="778"/>
                  </a:lnTo>
                  <a:close/>
                  <a:moveTo>
                    <a:pt x="102" y="442"/>
                  </a:moveTo>
                  <a:lnTo>
                    <a:pt x="104" y="442"/>
                  </a:lnTo>
                  <a:lnTo>
                    <a:pt x="106" y="442"/>
                  </a:lnTo>
                  <a:lnTo>
                    <a:pt x="106" y="444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04" y="444"/>
                  </a:lnTo>
                  <a:lnTo>
                    <a:pt x="106" y="444"/>
                  </a:lnTo>
                  <a:lnTo>
                    <a:pt x="104" y="444"/>
                  </a:lnTo>
                  <a:lnTo>
                    <a:pt x="104" y="446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6"/>
                  </a:lnTo>
                  <a:lnTo>
                    <a:pt x="102" y="444"/>
                  </a:lnTo>
                  <a:lnTo>
                    <a:pt x="102" y="442"/>
                  </a:lnTo>
                  <a:lnTo>
                    <a:pt x="104" y="442"/>
                  </a:lnTo>
                  <a:lnTo>
                    <a:pt x="102" y="442"/>
                  </a:lnTo>
                  <a:close/>
                  <a:moveTo>
                    <a:pt x="89" y="680"/>
                  </a:moveTo>
                  <a:lnTo>
                    <a:pt x="89" y="682"/>
                  </a:lnTo>
                  <a:lnTo>
                    <a:pt x="91" y="682"/>
                  </a:lnTo>
                  <a:lnTo>
                    <a:pt x="89" y="682"/>
                  </a:lnTo>
                  <a:lnTo>
                    <a:pt x="91" y="682"/>
                  </a:lnTo>
                  <a:lnTo>
                    <a:pt x="93" y="682"/>
                  </a:lnTo>
                  <a:lnTo>
                    <a:pt x="91" y="682"/>
                  </a:lnTo>
                  <a:lnTo>
                    <a:pt x="93" y="682"/>
                  </a:lnTo>
                  <a:lnTo>
                    <a:pt x="91" y="682"/>
                  </a:lnTo>
                  <a:lnTo>
                    <a:pt x="91" y="684"/>
                  </a:lnTo>
                  <a:lnTo>
                    <a:pt x="89" y="684"/>
                  </a:lnTo>
                  <a:lnTo>
                    <a:pt x="89" y="682"/>
                  </a:lnTo>
                  <a:lnTo>
                    <a:pt x="87" y="682"/>
                  </a:lnTo>
                  <a:lnTo>
                    <a:pt x="89" y="682"/>
                  </a:lnTo>
                  <a:lnTo>
                    <a:pt x="87" y="682"/>
                  </a:lnTo>
                  <a:lnTo>
                    <a:pt x="89" y="682"/>
                  </a:lnTo>
                  <a:lnTo>
                    <a:pt x="89" y="680"/>
                  </a:lnTo>
                  <a:lnTo>
                    <a:pt x="89" y="682"/>
                  </a:lnTo>
                  <a:lnTo>
                    <a:pt x="89" y="680"/>
                  </a:lnTo>
                  <a:lnTo>
                    <a:pt x="89" y="682"/>
                  </a:lnTo>
                  <a:lnTo>
                    <a:pt x="89" y="680"/>
                  </a:lnTo>
                  <a:lnTo>
                    <a:pt x="89" y="682"/>
                  </a:lnTo>
                  <a:lnTo>
                    <a:pt x="89" y="680"/>
                  </a:lnTo>
                  <a:close/>
                  <a:moveTo>
                    <a:pt x="16" y="503"/>
                  </a:moveTo>
                  <a:lnTo>
                    <a:pt x="16" y="505"/>
                  </a:lnTo>
                  <a:lnTo>
                    <a:pt x="18" y="505"/>
                  </a:lnTo>
                  <a:lnTo>
                    <a:pt x="20" y="505"/>
                  </a:lnTo>
                  <a:lnTo>
                    <a:pt x="20" y="507"/>
                  </a:lnTo>
                  <a:lnTo>
                    <a:pt x="18" y="507"/>
                  </a:lnTo>
                  <a:lnTo>
                    <a:pt x="16" y="507"/>
                  </a:lnTo>
                  <a:lnTo>
                    <a:pt x="16" y="505"/>
                  </a:lnTo>
                  <a:lnTo>
                    <a:pt x="16" y="503"/>
                  </a:lnTo>
                  <a:lnTo>
                    <a:pt x="14" y="503"/>
                  </a:lnTo>
                  <a:lnTo>
                    <a:pt x="16" y="503"/>
                  </a:lnTo>
                  <a:lnTo>
                    <a:pt x="14" y="503"/>
                  </a:lnTo>
                  <a:lnTo>
                    <a:pt x="16" y="503"/>
                  </a:lnTo>
                  <a:close/>
                  <a:moveTo>
                    <a:pt x="106" y="438"/>
                  </a:moveTo>
                  <a:lnTo>
                    <a:pt x="106" y="440"/>
                  </a:lnTo>
                  <a:lnTo>
                    <a:pt x="106" y="442"/>
                  </a:lnTo>
                  <a:lnTo>
                    <a:pt x="104" y="442"/>
                  </a:lnTo>
                  <a:lnTo>
                    <a:pt x="106" y="442"/>
                  </a:lnTo>
                  <a:lnTo>
                    <a:pt x="104" y="442"/>
                  </a:lnTo>
                  <a:lnTo>
                    <a:pt x="106" y="442"/>
                  </a:lnTo>
                  <a:lnTo>
                    <a:pt x="104" y="442"/>
                  </a:lnTo>
                  <a:lnTo>
                    <a:pt x="104" y="440"/>
                  </a:lnTo>
                  <a:lnTo>
                    <a:pt x="102" y="440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4" y="440"/>
                  </a:lnTo>
                  <a:lnTo>
                    <a:pt x="104" y="438"/>
                  </a:lnTo>
                  <a:lnTo>
                    <a:pt x="106" y="438"/>
                  </a:lnTo>
                  <a:close/>
                  <a:moveTo>
                    <a:pt x="93" y="615"/>
                  </a:moveTo>
                  <a:lnTo>
                    <a:pt x="93" y="617"/>
                  </a:lnTo>
                  <a:lnTo>
                    <a:pt x="91" y="617"/>
                  </a:lnTo>
                  <a:lnTo>
                    <a:pt x="91" y="619"/>
                  </a:lnTo>
                  <a:lnTo>
                    <a:pt x="89" y="619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17"/>
                  </a:lnTo>
                  <a:lnTo>
                    <a:pt x="89" y="619"/>
                  </a:lnTo>
                  <a:lnTo>
                    <a:pt x="89" y="617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91" y="617"/>
                  </a:lnTo>
                  <a:lnTo>
                    <a:pt x="89" y="617"/>
                  </a:lnTo>
                  <a:lnTo>
                    <a:pt x="91" y="617"/>
                  </a:lnTo>
                  <a:lnTo>
                    <a:pt x="91" y="615"/>
                  </a:lnTo>
                  <a:lnTo>
                    <a:pt x="93" y="615"/>
                  </a:lnTo>
                  <a:lnTo>
                    <a:pt x="93" y="617"/>
                  </a:lnTo>
                  <a:lnTo>
                    <a:pt x="93" y="615"/>
                  </a:lnTo>
                  <a:lnTo>
                    <a:pt x="93" y="617"/>
                  </a:lnTo>
                  <a:lnTo>
                    <a:pt x="93" y="615"/>
                  </a:lnTo>
                  <a:close/>
                  <a:moveTo>
                    <a:pt x="108" y="849"/>
                  </a:moveTo>
                  <a:lnTo>
                    <a:pt x="108" y="851"/>
                  </a:lnTo>
                  <a:lnTo>
                    <a:pt x="106" y="851"/>
                  </a:lnTo>
                  <a:lnTo>
                    <a:pt x="104" y="851"/>
                  </a:lnTo>
                  <a:lnTo>
                    <a:pt x="104" y="849"/>
                  </a:lnTo>
                  <a:lnTo>
                    <a:pt x="104" y="851"/>
                  </a:lnTo>
                  <a:lnTo>
                    <a:pt x="104" y="849"/>
                  </a:lnTo>
                  <a:lnTo>
                    <a:pt x="104" y="851"/>
                  </a:lnTo>
                  <a:lnTo>
                    <a:pt x="104" y="849"/>
                  </a:lnTo>
                  <a:lnTo>
                    <a:pt x="104" y="851"/>
                  </a:lnTo>
                  <a:lnTo>
                    <a:pt x="104" y="849"/>
                  </a:lnTo>
                  <a:lnTo>
                    <a:pt x="104" y="851"/>
                  </a:lnTo>
                  <a:lnTo>
                    <a:pt x="104" y="849"/>
                  </a:lnTo>
                  <a:lnTo>
                    <a:pt x="106" y="849"/>
                  </a:lnTo>
                  <a:lnTo>
                    <a:pt x="104" y="849"/>
                  </a:lnTo>
                  <a:lnTo>
                    <a:pt x="106" y="849"/>
                  </a:lnTo>
                  <a:lnTo>
                    <a:pt x="108" y="849"/>
                  </a:lnTo>
                  <a:close/>
                  <a:moveTo>
                    <a:pt x="104" y="596"/>
                  </a:moveTo>
                  <a:lnTo>
                    <a:pt x="104" y="597"/>
                  </a:lnTo>
                  <a:lnTo>
                    <a:pt x="104" y="596"/>
                  </a:lnTo>
                  <a:lnTo>
                    <a:pt x="104" y="597"/>
                  </a:lnTo>
                  <a:lnTo>
                    <a:pt x="104" y="596"/>
                  </a:lnTo>
                  <a:lnTo>
                    <a:pt x="104" y="597"/>
                  </a:lnTo>
                  <a:lnTo>
                    <a:pt x="104" y="596"/>
                  </a:lnTo>
                  <a:lnTo>
                    <a:pt x="104" y="597"/>
                  </a:lnTo>
                  <a:lnTo>
                    <a:pt x="106" y="597"/>
                  </a:lnTo>
                  <a:lnTo>
                    <a:pt x="104" y="597"/>
                  </a:lnTo>
                  <a:lnTo>
                    <a:pt x="104" y="599"/>
                  </a:lnTo>
                  <a:lnTo>
                    <a:pt x="102" y="599"/>
                  </a:lnTo>
                  <a:lnTo>
                    <a:pt x="104" y="599"/>
                  </a:lnTo>
                  <a:lnTo>
                    <a:pt x="102" y="599"/>
                  </a:lnTo>
                  <a:lnTo>
                    <a:pt x="102" y="597"/>
                  </a:lnTo>
                  <a:lnTo>
                    <a:pt x="104" y="597"/>
                  </a:lnTo>
                  <a:lnTo>
                    <a:pt x="102" y="597"/>
                  </a:lnTo>
                  <a:lnTo>
                    <a:pt x="102" y="596"/>
                  </a:lnTo>
                  <a:lnTo>
                    <a:pt x="104" y="596"/>
                  </a:lnTo>
                  <a:close/>
                  <a:moveTo>
                    <a:pt x="152" y="774"/>
                  </a:moveTo>
                  <a:lnTo>
                    <a:pt x="154" y="774"/>
                  </a:lnTo>
                  <a:lnTo>
                    <a:pt x="154" y="776"/>
                  </a:lnTo>
                  <a:lnTo>
                    <a:pt x="152" y="776"/>
                  </a:lnTo>
                  <a:lnTo>
                    <a:pt x="152" y="778"/>
                  </a:lnTo>
                  <a:lnTo>
                    <a:pt x="150" y="778"/>
                  </a:lnTo>
                  <a:lnTo>
                    <a:pt x="150" y="776"/>
                  </a:lnTo>
                  <a:lnTo>
                    <a:pt x="152" y="776"/>
                  </a:lnTo>
                  <a:lnTo>
                    <a:pt x="150" y="776"/>
                  </a:lnTo>
                  <a:lnTo>
                    <a:pt x="152" y="776"/>
                  </a:lnTo>
                  <a:lnTo>
                    <a:pt x="152" y="774"/>
                  </a:lnTo>
                  <a:close/>
                  <a:moveTo>
                    <a:pt x="152" y="766"/>
                  </a:moveTo>
                  <a:lnTo>
                    <a:pt x="152" y="768"/>
                  </a:lnTo>
                  <a:lnTo>
                    <a:pt x="152" y="770"/>
                  </a:lnTo>
                  <a:lnTo>
                    <a:pt x="150" y="770"/>
                  </a:lnTo>
                  <a:lnTo>
                    <a:pt x="148" y="770"/>
                  </a:lnTo>
                  <a:lnTo>
                    <a:pt x="150" y="770"/>
                  </a:lnTo>
                  <a:lnTo>
                    <a:pt x="150" y="768"/>
                  </a:lnTo>
                  <a:lnTo>
                    <a:pt x="150" y="766"/>
                  </a:lnTo>
                  <a:lnTo>
                    <a:pt x="152" y="766"/>
                  </a:lnTo>
                  <a:close/>
                  <a:moveTo>
                    <a:pt x="18" y="521"/>
                  </a:moveTo>
                  <a:lnTo>
                    <a:pt x="18" y="523"/>
                  </a:lnTo>
                  <a:lnTo>
                    <a:pt x="18" y="521"/>
                  </a:lnTo>
                  <a:lnTo>
                    <a:pt x="18" y="523"/>
                  </a:lnTo>
                  <a:lnTo>
                    <a:pt x="20" y="523"/>
                  </a:lnTo>
                  <a:lnTo>
                    <a:pt x="20" y="521"/>
                  </a:lnTo>
                  <a:lnTo>
                    <a:pt x="20" y="523"/>
                  </a:lnTo>
                  <a:lnTo>
                    <a:pt x="20" y="525"/>
                  </a:lnTo>
                  <a:lnTo>
                    <a:pt x="18" y="525"/>
                  </a:lnTo>
                  <a:lnTo>
                    <a:pt x="18" y="523"/>
                  </a:lnTo>
                  <a:lnTo>
                    <a:pt x="18" y="521"/>
                  </a:lnTo>
                  <a:close/>
                  <a:moveTo>
                    <a:pt x="96" y="459"/>
                  </a:moveTo>
                  <a:lnTo>
                    <a:pt x="98" y="459"/>
                  </a:lnTo>
                  <a:lnTo>
                    <a:pt x="98" y="461"/>
                  </a:lnTo>
                  <a:lnTo>
                    <a:pt x="98" y="459"/>
                  </a:lnTo>
                  <a:lnTo>
                    <a:pt x="98" y="461"/>
                  </a:lnTo>
                  <a:lnTo>
                    <a:pt x="98" y="463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59"/>
                  </a:lnTo>
                  <a:lnTo>
                    <a:pt x="96" y="461"/>
                  </a:lnTo>
                  <a:lnTo>
                    <a:pt x="96" y="459"/>
                  </a:lnTo>
                  <a:close/>
                  <a:moveTo>
                    <a:pt x="91" y="480"/>
                  </a:moveTo>
                  <a:lnTo>
                    <a:pt x="93" y="480"/>
                  </a:lnTo>
                  <a:lnTo>
                    <a:pt x="93" y="482"/>
                  </a:lnTo>
                  <a:lnTo>
                    <a:pt x="93" y="480"/>
                  </a:lnTo>
                  <a:lnTo>
                    <a:pt x="93" y="482"/>
                  </a:lnTo>
                  <a:lnTo>
                    <a:pt x="91" y="482"/>
                  </a:lnTo>
                  <a:lnTo>
                    <a:pt x="91" y="480"/>
                  </a:lnTo>
                  <a:lnTo>
                    <a:pt x="89" y="480"/>
                  </a:lnTo>
                  <a:lnTo>
                    <a:pt x="91" y="480"/>
                  </a:lnTo>
                  <a:lnTo>
                    <a:pt x="89" y="480"/>
                  </a:lnTo>
                  <a:lnTo>
                    <a:pt x="91" y="480"/>
                  </a:lnTo>
                  <a:close/>
                  <a:moveTo>
                    <a:pt x="93" y="551"/>
                  </a:moveTo>
                  <a:lnTo>
                    <a:pt x="93" y="553"/>
                  </a:lnTo>
                  <a:lnTo>
                    <a:pt x="93" y="555"/>
                  </a:lnTo>
                  <a:lnTo>
                    <a:pt x="91" y="555"/>
                  </a:lnTo>
                  <a:lnTo>
                    <a:pt x="91" y="553"/>
                  </a:lnTo>
                  <a:lnTo>
                    <a:pt x="91" y="551"/>
                  </a:lnTo>
                  <a:lnTo>
                    <a:pt x="93" y="551"/>
                  </a:lnTo>
                  <a:close/>
                  <a:moveTo>
                    <a:pt x="100" y="724"/>
                  </a:moveTo>
                  <a:lnTo>
                    <a:pt x="100" y="726"/>
                  </a:lnTo>
                  <a:lnTo>
                    <a:pt x="100" y="724"/>
                  </a:lnTo>
                  <a:lnTo>
                    <a:pt x="100" y="726"/>
                  </a:lnTo>
                  <a:lnTo>
                    <a:pt x="100" y="724"/>
                  </a:lnTo>
                  <a:lnTo>
                    <a:pt x="100" y="726"/>
                  </a:lnTo>
                  <a:lnTo>
                    <a:pt x="102" y="726"/>
                  </a:lnTo>
                  <a:lnTo>
                    <a:pt x="100" y="726"/>
                  </a:lnTo>
                  <a:lnTo>
                    <a:pt x="102" y="726"/>
                  </a:lnTo>
                  <a:lnTo>
                    <a:pt x="102" y="728"/>
                  </a:lnTo>
                  <a:lnTo>
                    <a:pt x="100" y="728"/>
                  </a:lnTo>
                  <a:lnTo>
                    <a:pt x="100" y="726"/>
                  </a:lnTo>
                  <a:lnTo>
                    <a:pt x="100" y="724"/>
                  </a:lnTo>
                  <a:lnTo>
                    <a:pt x="98" y="724"/>
                  </a:lnTo>
                  <a:lnTo>
                    <a:pt x="100" y="724"/>
                  </a:lnTo>
                  <a:close/>
                  <a:moveTo>
                    <a:pt x="91" y="469"/>
                  </a:moveTo>
                  <a:lnTo>
                    <a:pt x="91" y="471"/>
                  </a:lnTo>
                  <a:lnTo>
                    <a:pt x="91" y="473"/>
                  </a:lnTo>
                  <a:lnTo>
                    <a:pt x="89" y="473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89" y="471"/>
                  </a:lnTo>
                  <a:lnTo>
                    <a:pt x="89" y="473"/>
                  </a:lnTo>
                  <a:lnTo>
                    <a:pt x="91" y="473"/>
                  </a:lnTo>
                  <a:lnTo>
                    <a:pt x="89" y="473"/>
                  </a:lnTo>
                  <a:lnTo>
                    <a:pt x="89" y="471"/>
                  </a:lnTo>
                  <a:lnTo>
                    <a:pt x="91" y="469"/>
                  </a:lnTo>
                  <a:lnTo>
                    <a:pt x="91" y="471"/>
                  </a:lnTo>
                  <a:lnTo>
                    <a:pt x="91" y="469"/>
                  </a:lnTo>
                  <a:close/>
                  <a:moveTo>
                    <a:pt x="20" y="475"/>
                  </a:moveTo>
                  <a:lnTo>
                    <a:pt x="22" y="475"/>
                  </a:lnTo>
                  <a:lnTo>
                    <a:pt x="23" y="475"/>
                  </a:lnTo>
                  <a:lnTo>
                    <a:pt x="22" y="475"/>
                  </a:lnTo>
                  <a:lnTo>
                    <a:pt x="23" y="475"/>
                  </a:lnTo>
                  <a:lnTo>
                    <a:pt x="22" y="475"/>
                  </a:lnTo>
                  <a:lnTo>
                    <a:pt x="23" y="475"/>
                  </a:lnTo>
                  <a:lnTo>
                    <a:pt x="23" y="477"/>
                  </a:lnTo>
                  <a:lnTo>
                    <a:pt x="22" y="475"/>
                  </a:lnTo>
                  <a:lnTo>
                    <a:pt x="22" y="477"/>
                  </a:lnTo>
                  <a:lnTo>
                    <a:pt x="22" y="475"/>
                  </a:lnTo>
                  <a:lnTo>
                    <a:pt x="22" y="477"/>
                  </a:lnTo>
                  <a:lnTo>
                    <a:pt x="22" y="475"/>
                  </a:lnTo>
                  <a:lnTo>
                    <a:pt x="20" y="475"/>
                  </a:lnTo>
                  <a:close/>
                  <a:moveTo>
                    <a:pt x="114" y="525"/>
                  </a:moveTo>
                  <a:lnTo>
                    <a:pt x="116" y="525"/>
                  </a:lnTo>
                  <a:lnTo>
                    <a:pt x="116" y="526"/>
                  </a:lnTo>
                  <a:lnTo>
                    <a:pt x="114" y="526"/>
                  </a:lnTo>
                  <a:lnTo>
                    <a:pt x="114" y="528"/>
                  </a:lnTo>
                  <a:lnTo>
                    <a:pt x="114" y="526"/>
                  </a:lnTo>
                  <a:lnTo>
                    <a:pt x="114" y="525"/>
                  </a:lnTo>
                  <a:close/>
                  <a:moveTo>
                    <a:pt x="93" y="536"/>
                  </a:moveTo>
                  <a:lnTo>
                    <a:pt x="93" y="538"/>
                  </a:lnTo>
                  <a:lnTo>
                    <a:pt x="93" y="540"/>
                  </a:lnTo>
                  <a:lnTo>
                    <a:pt x="91" y="540"/>
                  </a:lnTo>
                  <a:lnTo>
                    <a:pt x="91" y="538"/>
                  </a:lnTo>
                  <a:lnTo>
                    <a:pt x="91" y="536"/>
                  </a:lnTo>
                  <a:lnTo>
                    <a:pt x="93" y="536"/>
                  </a:lnTo>
                  <a:close/>
                  <a:moveTo>
                    <a:pt x="112" y="718"/>
                  </a:moveTo>
                  <a:lnTo>
                    <a:pt x="114" y="718"/>
                  </a:lnTo>
                  <a:lnTo>
                    <a:pt x="114" y="720"/>
                  </a:lnTo>
                  <a:lnTo>
                    <a:pt x="116" y="720"/>
                  </a:lnTo>
                  <a:lnTo>
                    <a:pt x="114" y="720"/>
                  </a:lnTo>
                  <a:lnTo>
                    <a:pt x="112" y="720"/>
                  </a:lnTo>
                  <a:lnTo>
                    <a:pt x="112" y="718"/>
                  </a:lnTo>
                  <a:lnTo>
                    <a:pt x="110" y="718"/>
                  </a:lnTo>
                  <a:lnTo>
                    <a:pt x="112" y="718"/>
                  </a:lnTo>
                  <a:close/>
                  <a:moveTo>
                    <a:pt x="98" y="634"/>
                  </a:moveTo>
                  <a:lnTo>
                    <a:pt x="100" y="634"/>
                  </a:lnTo>
                  <a:lnTo>
                    <a:pt x="98" y="634"/>
                  </a:lnTo>
                  <a:lnTo>
                    <a:pt x="98" y="636"/>
                  </a:lnTo>
                  <a:lnTo>
                    <a:pt x="96" y="636"/>
                  </a:lnTo>
                  <a:lnTo>
                    <a:pt x="96" y="638"/>
                  </a:lnTo>
                  <a:lnTo>
                    <a:pt x="96" y="636"/>
                  </a:lnTo>
                  <a:lnTo>
                    <a:pt x="98" y="636"/>
                  </a:lnTo>
                  <a:lnTo>
                    <a:pt x="96" y="636"/>
                  </a:lnTo>
                  <a:lnTo>
                    <a:pt x="96" y="634"/>
                  </a:lnTo>
                  <a:lnTo>
                    <a:pt x="98" y="634"/>
                  </a:lnTo>
                  <a:lnTo>
                    <a:pt x="98" y="636"/>
                  </a:lnTo>
                  <a:lnTo>
                    <a:pt x="98" y="634"/>
                  </a:lnTo>
                  <a:close/>
                  <a:moveTo>
                    <a:pt x="108" y="717"/>
                  </a:moveTo>
                  <a:lnTo>
                    <a:pt x="110" y="717"/>
                  </a:lnTo>
                  <a:lnTo>
                    <a:pt x="110" y="718"/>
                  </a:lnTo>
                  <a:lnTo>
                    <a:pt x="110" y="717"/>
                  </a:lnTo>
                  <a:lnTo>
                    <a:pt x="110" y="718"/>
                  </a:lnTo>
                  <a:lnTo>
                    <a:pt x="108" y="718"/>
                  </a:lnTo>
                  <a:lnTo>
                    <a:pt x="108" y="717"/>
                  </a:lnTo>
                  <a:close/>
                  <a:moveTo>
                    <a:pt x="89" y="534"/>
                  </a:moveTo>
                  <a:lnTo>
                    <a:pt x="91" y="534"/>
                  </a:lnTo>
                  <a:lnTo>
                    <a:pt x="91" y="536"/>
                  </a:lnTo>
                  <a:lnTo>
                    <a:pt x="91" y="538"/>
                  </a:lnTo>
                  <a:lnTo>
                    <a:pt x="89" y="538"/>
                  </a:lnTo>
                  <a:lnTo>
                    <a:pt x="91" y="538"/>
                  </a:lnTo>
                  <a:lnTo>
                    <a:pt x="89" y="538"/>
                  </a:lnTo>
                  <a:lnTo>
                    <a:pt x="89" y="536"/>
                  </a:lnTo>
                  <a:lnTo>
                    <a:pt x="89" y="538"/>
                  </a:lnTo>
                  <a:lnTo>
                    <a:pt x="89" y="536"/>
                  </a:lnTo>
                  <a:lnTo>
                    <a:pt x="89" y="534"/>
                  </a:lnTo>
                  <a:lnTo>
                    <a:pt x="89" y="536"/>
                  </a:lnTo>
                  <a:lnTo>
                    <a:pt x="89" y="534"/>
                  </a:lnTo>
                  <a:lnTo>
                    <a:pt x="89" y="532"/>
                  </a:lnTo>
                  <a:lnTo>
                    <a:pt x="89" y="534"/>
                  </a:lnTo>
                  <a:close/>
                  <a:moveTo>
                    <a:pt x="110" y="720"/>
                  </a:moveTo>
                  <a:lnTo>
                    <a:pt x="108" y="720"/>
                  </a:lnTo>
                  <a:lnTo>
                    <a:pt x="110" y="720"/>
                  </a:lnTo>
                  <a:lnTo>
                    <a:pt x="110" y="722"/>
                  </a:lnTo>
                  <a:lnTo>
                    <a:pt x="108" y="722"/>
                  </a:lnTo>
                  <a:lnTo>
                    <a:pt x="108" y="720"/>
                  </a:lnTo>
                  <a:lnTo>
                    <a:pt x="106" y="720"/>
                  </a:lnTo>
                  <a:lnTo>
                    <a:pt x="108" y="720"/>
                  </a:lnTo>
                  <a:lnTo>
                    <a:pt x="110" y="720"/>
                  </a:lnTo>
                  <a:close/>
                  <a:moveTo>
                    <a:pt x="95" y="634"/>
                  </a:moveTo>
                  <a:lnTo>
                    <a:pt x="96" y="634"/>
                  </a:lnTo>
                  <a:lnTo>
                    <a:pt x="95" y="634"/>
                  </a:lnTo>
                  <a:lnTo>
                    <a:pt x="96" y="634"/>
                  </a:lnTo>
                  <a:lnTo>
                    <a:pt x="95" y="634"/>
                  </a:lnTo>
                  <a:lnTo>
                    <a:pt x="96" y="634"/>
                  </a:lnTo>
                  <a:lnTo>
                    <a:pt x="96" y="636"/>
                  </a:lnTo>
                  <a:lnTo>
                    <a:pt x="95" y="636"/>
                  </a:lnTo>
                  <a:lnTo>
                    <a:pt x="93" y="636"/>
                  </a:lnTo>
                  <a:lnTo>
                    <a:pt x="95" y="636"/>
                  </a:lnTo>
                  <a:lnTo>
                    <a:pt x="93" y="636"/>
                  </a:lnTo>
                  <a:lnTo>
                    <a:pt x="93" y="634"/>
                  </a:lnTo>
                  <a:lnTo>
                    <a:pt x="95" y="634"/>
                  </a:lnTo>
                  <a:close/>
                  <a:moveTo>
                    <a:pt x="106" y="436"/>
                  </a:moveTo>
                  <a:lnTo>
                    <a:pt x="106" y="438"/>
                  </a:lnTo>
                  <a:lnTo>
                    <a:pt x="104" y="438"/>
                  </a:lnTo>
                  <a:lnTo>
                    <a:pt x="106" y="438"/>
                  </a:lnTo>
                  <a:lnTo>
                    <a:pt x="104" y="438"/>
                  </a:lnTo>
                  <a:lnTo>
                    <a:pt x="102" y="438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4" y="436"/>
                  </a:lnTo>
                  <a:lnTo>
                    <a:pt x="104" y="438"/>
                  </a:lnTo>
                  <a:lnTo>
                    <a:pt x="106" y="438"/>
                  </a:lnTo>
                  <a:lnTo>
                    <a:pt x="106" y="436"/>
                  </a:lnTo>
                  <a:close/>
                  <a:moveTo>
                    <a:pt x="106" y="528"/>
                  </a:moveTo>
                  <a:lnTo>
                    <a:pt x="108" y="528"/>
                  </a:lnTo>
                  <a:lnTo>
                    <a:pt x="108" y="530"/>
                  </a:lnTo>
                  <a:lnTo>
                    <a:pt x="106" y="530"/>
                  </a:lnTo>
                  <a:lnTo>
                    <a:pt x="106" y="532"/>
                  </a:lnTo>
                  <a:lnTo>
                    <a:pt x="104" y="532"/>
                  </a:lnTo>
                  <a:lnTo>
                    <a:pt x="104" y="530"/>
                  </a:lnTo>
                  <a:lnTo>
                    <a:pt x="106" y="530"/>
                  </a:lnTo>
                  <a:lnTo>
                    <a:pt x="106" y="528"/>
                  </a:lnTo>
                  <a:close/>
                  <a:moveTo>
                    <a:pt x="93" y="482"/>
                  </a:moveTo>
                  <a:lnTo>
                    <a:pt x="95" y="482"/>
                  </a:lnTo>
                  <a:lnTo>
                    <a:pt x="95" y="484"/>
                  </a:lnTo>
                  <a:lnTo>
                    <a:pt x="93" y="484"/>
                  </a:lnTo>
                  <a:lnTo>
                    <a:pt x="93" y="482"/>
                  </a:lnTo>
                  <a:lnTo>
                    <a:pt x="93" y="484"/>
                  </a:lnTo>
                  <a:lnTo>
                    <a:pt x="93" y="482"/>
                  </a:lnTo>
                  <a:close/>
                  <a:moveTo>
                    <a:pt x="139" y="515"/>
                  </a:moveTo>
                  <a:lnTo>
                    <a:pt x="139" y="517"/>
                  </a:lnTo>
                  <a:lnTo>
                    <a:pt x="137" y="517"/>
                  </a:lnTo>
                  <a:lnTo>
                    <a:pt x="139" y="517"/>
                  </a:lnTo>
                  <a:lnTo>
                    <a:pt x="137" y="517"/>
                  </a:lnTo>
                  <a:lnTo>
                    <a:pt x="137" y="515"/>
                  </a:lnTo>
                  <a:lnTo>
                    <a:pt x="139" y="515"/>
                  </a:lnTo>
                  <a:close/>
                  <a:moveTo>
                    <a:pt x="98" y="655"/>
                  </a:moveTo>
                  <a:lnTo>
                    <a:pt x="98" y="657"/>
                  </a:lnTo>
                  <a:lnTo>
                    <a:pt x="98" y="655"/>
                  </a:lnTo>
                  <a:lnTo>
                    <a:pt x="98" y="657"/>
                  </a:lnTo>
                  <a:lnTo>
                    <a:pt x="100" y="657"/>
                  </a:lnTo>
                  <a:lnTo>
                    <a:pt x="98" y="657"/>
                  </a:lnTo>
                  <a:lnTo>
                    <a:pt x="98" y="659"/>
                  </a:lnTo>
                  <a:lnTo>
                    <a:pt x="98" y="657"/>
                  </a:lnTo>
                  <a:lnTo>
                    <a:pt x="98" y="659"/>
                  </a:lnTo>
                  <a:lnTo>
                    <a:pt x="98" y="657"/>
                  </a:lnTo>
                  <a:lnTo>
                    <a:pt x="96" y="657"/>
                  </a:lnTo>
                  <a:lnTo>
                    <a:pt x="98" y="657"/>
                  </a:lnTo>
                  <a:lnTo>
                    <a:pt x="96" y="657"/>
                  </a:lnTo>
                  <a:lnTo>
                    <a:pt x="98" y="657"/>
                  </a:lnTo>
                  <a:lnTo>
                    <a:pt x="96" y="657"/>
                  </a:lnTo>
                  <a:lnTo>
                    <a:pt x="98" y="657"/>
                  </a:lnTo>
                  <a:lnTo>
                    <a:pt x="96" y="657"/>
                  </a:lnTo>
                  <a:lnTo>
                    <a:pt x="98" y="657"/>
                  </a:lnTo>
                  <a:lnTo>
                    <a:pt x="96" y="657"/>
                  </a:lnTo>
                  <a:lnTo>
                    <a:pt x="98" y="657"/>
                  </a:lnTo>
                  <a:lnTo>
                    <a:pt x="96" y="657"/>
                  </a:lnTo>
                  <a:lnTo>
                    <a:pt x="96" y="655"/>
                  </a:lnTo>
                  <a:lnTo>
                    <a:pt x="98" y="655"/>
                  </a:lnTo>
                  <a:close/>
                  <a:moveTo>
                    <a:pt x="160" y="872"/>
                  </a:moveTo>
                  <a:lnTo>
                    <a:pt x="160" y="874"/>
                  </a:lnTo>
                  <a:lnTo>
                    <a:pt x="160" y="872"/>
                  </a:lnTo>
                  <a:lnTo>
                    <a:pt x="160" y="874"/>
                  </a:lnTo>
                  <a:lnTo>
                    <a:pt x="160" y="876"/>
                  </a:lnTo>
                  <a:lnTo>
                    <a:pt x="160" y="874"/>
                  </a:lnTo>
                  <a:lnTo>
                    <a:pt x="160" y="876"/>
                  </a:lnTo>
                  <a:lnTo>
                    <a:pt x="158" y="876"/>
                  </a:lnTo>
                  <a:lnTo>
                    <a:pt x="158" y="874"/>
                  </a:lnTo>
                  <a:lnTo>
                    <a:pt x="158" y="872"/>
                  </a:lnTo>
                  <a:lnTo>
                    <a:pt x="160" y="872"/>
                  </a:lnTo>
                  <a:close/>
                  <a:moveTo>
                    <a:pt x="110" y="703"/>
                  </a:moveTo>
                  <a:lnTo>
                    <a:pt x="110" y="705"/>
                  </a:lnTo>
                  <a:lnTo>
                    <a:pt x="112" y="705"/>
                  </a:lnTo>
                  <a:lnTo>
                    <a:pt x="112" y="707"/>
                  </a:lnTo>
                  <a:lnTo>
                    <a:pt x="110" y="705"/>
                  </a:lnTo>
                  <a:lnTo>
                    <a:pt x="110" y="707"/>
                  </a:lnTo>
                  <a:lnTo>
                    <a:pt x="110" y="705"/>
                  </a:lnTo>
                  <a:lnTo>
                    <a:pt x="108" y="705"/>
                  </a:lnTo>
                  <a:lnTo>
                    <a:pt x="110" y="705"/>
                  </a:lnTo>
                  <a:lnTo>
                    <a:pt x="108" y="705"/>
                  </a:lnTo>
                  <a:lnTo>
                    <a:pt x="108" y="703"/>
                  </a:lnTo>
                  <a:lnTo>
                    <a:pt x="110" y="703"/>
                  </a:lnTo>
                  <a:lnTo>
                    <a:pt x="108" y="703"/>
                  </a:lnTo>
                  <a:lnTo>
                    <a:pt x="110" y="703"/>
                  </a:lnTo>
                  <a:close/>
                  <a:moveTo>
                    <a:pt x="146" y="511"/>
                  </a:moveTo>
                  <a:lnTo>
                    <a:pt x="146" y="513"/>
                  </a:lnTo>
                  <a:lnTo>
                    <a:pt x="144" y="513"/>
                  </a:lnTo>
                  <a:lnTo>
                    <a:pt x="144" y="511"/>
                  </a:lnTo>
                  <a:lnTo>
                    <a:pt x="146" y="511"/>
                  </a:lnTo>
                  <a:close/>
                  <a:moveTo>
                    <a:pt x="171" y="409"/>
                  </a:moveTo>
                  <a:lnTo>
                    <a:pt x="169" y="409"/>
                  </a:lnTo>
                  <a:lnTo>
                    <a:pt x="169" y="411"/>
                  </a:lnTo>
                  <a:lnTo>
                    <a:pt x="169" y="413"/>
                  </a:lnTo>
                  <a:lnTo>
                    <a:pt x="168" y="413"/>
                  </a:lnTo>
                  <a:lnTo>
                    <a:pt x="169" y="413"/>
                  </a:lnTo>
                  <a:lnTo>
                    <a:pt x="169" y="411"/>
                  </a:lnTo>
                  <a:lnTo>
                    <a:pt x="169" y="413"/>
                  </a:lnTo>
                  <a:lnTo>
                    <a:pt x="168" y="413"/>
                  </a:lnTo>
                  <a:lnTo>
                    <a:pt x="169" y="413"/>
                  </a:lnTo>
                  <a:lnTo>
                    <a:pt x="169" y="411"/>
                  </a:lnTo>
                  <a:lnTo>
                    <a:pt x="168" y="411"/>
                  </a:lnTo>
                  <a:lnTo>
                    <a:pt x="169" y="411"/>
                  </a:lnTo>
                  <a:lnTo>
                    <a:pt x="168" y="411"/>
                  </a:lnTo>
                  <a:lnTo>
                    <a:pt x="169" y="411"/>
                  </a:lnTo>
                  <a:lnTo>
                    <a:pt x="168" y="411"/>
                  </a:lnTo>
                  <a:lnTo>
                    <a:pt x="169" y="411"/>
                  </a:lnTo>
                  <a:lnTo>
                    <a:pt x="169" y="409"/>
                  </a:lnTo>
                  <a:lnTo>
                    <a:pt x="171" y="409"/>
                  </a:lnTo>
                  <a:close/>
                  <a:moveTo>
                    <a:pt x="45" y="672"/>
                  </a:moveTo>
                  <a:lnTo>
                    <a:pt x="45" y="674"/>
                  </a:lnTo>
                  <a:lnTo>
                    <a:pt x="45" y="672"/>
                  </a:lnTo>
                  <a:lnTo>
                    <a:pt x="45" y="674"/>
                  </a:lnTo>
                  <a:lnTo>
                    <a:pt x="47" y="674"/>
                  </a:lnTo>
                  <a:lnTo>
                    <a:pt x="47" y="676"/>
                  </a:lnTo>
                  <a:lnTo>
                    <a:pt x="47" y="674"/>
                  </a:lnTo>
                  <a:lnTo>
                    <a:pt x="45" y="674"/>
                  </a:lnTo>
                  <a:lnTo>
                    <a:pt x="45" y="672"/>
                  </a:lnTo>
                  <a:lnTo>
                    <a:pt x="45" y="674"/>
                  </a:lnTo>
                  <a:lnTo>
                    <a:pt x="45" y="672"/>
                  </a:lnTo>
                  <a:close/>
                  <a:moveTo>
                    <a:pt x="100" y="611"/>
                  </a:moveTo>
                  <a:lnTo>
                    <a:pt x="98" y="611"/>
                  </a:lnTo>
                  <a:lnTo>
                    <a:pt x="100" y="611"/>
                  </a:lnTo>
                  <a:lnTo>
                    <a:pt x="98" y="611"/>
                  </a:lnTo>
                  <a:lnTo>
                    <a:pt x="100" y="611"/>
                  </a:lnTo>
                  <a:lnTo>
                    <a:pt x="98" y="611"/>
                  </a:lnTo>
                  <a:lnTo>
                    <a:pt x="98" y="613"/>
                  </a:lnTo>
                  <a:lnTo>
                    <a:pt x="98" y="611"/>
                  </a:lnTo>
                  <a:lnTo>
                    <a:pt x="98" y="613"/>
                  </a:lnTo>
                  <a:lnTo>
                    <a:pt x="98" y="611"/>
                  </a:lnTo>
                  <a:lnTo>
                    <a:pt x="98" y="613"/>
                  </a:lnTo>
                  <a:lnTo>
                    <a:pt x="98" y="611"/>
                  </a:lnTo>
                  <a:lnTo>
                    <a:pt x="98" y="613"/>
                  </a:lnTo>
                  <a:lnTo>
                    <a:pt x="96" y="613"/>
                  </a:lnTo>
                  <a:lnTo>
                    <a:pt x="98" y="613"/>
                  </a:lnTo>
                  <a:lnTo>
                    <a:pt x="98" y="611"/>
                  </a:lnTo>
                  <a:lnTo>
                    <a:pt x="96" y="611"/>
                  </a:lnTo>
                  <a:lnTo>
                    <a:pt x="98" y="611"/>
                  </a:lnTo>
                  <a:lnTo>
                    <a:pt x="100" y="611"/>
                  </a:lnTo>
                  <a:lnTo>
                    <a:pt x="100" y="609"/>
                  </a:lnTo>
                  <a:lnTo>
                    <a:pt x="100" y="611"/>
                  </a:lnTo>
                  <a:close/>
                  <a:moveTo>
                    <a:pt x="102" y="425"/>
                  </a:moveTo>
                  <a:lnTo>
                    <a:pt x="102" y="427"/>
                  </a:lnTo>
                  <a:lnTo>
                    <a:pt x="100" y="427"/>
                  </a:lnTo>
                  <a:lnTo>
                    <a:pt x="102" y="427"/>
                  </a:lnTo>
                  <a:lnTo>
                    <a:pt x="100" y="427"/>
                  </a:lnTo>
                  <a:lnTo>
                    <a:pt x="100" y="425"/>
                  </a:lnTo>
                  <a:lnTo>
                    <a:pt x="102" y="425"/>
                  </a:lnTo>
                  <a:lnTo>
                    <a:pt x="100" y="425"/>
                  </a:lnTo>
                  <a:lnTo>
                    <a:pt x="102" y="425"/>
                  </a:lnTo>
                  <a:close/>
                  <a:moveTo>
                    <a:pt x="146" y="795"/>
                  </a:moveTo>
                  <a:lnTo>
                    <a:pt x="144" y="795"/>
                  </a:lnTo>
                  <a:lnTo>
                    <a:pt x="144" y="797"/>
                  </a:lnTo>
                  <a:lnTo>
                    <a:pt x="144" y="795"/>
                  </a:lnTo>
                  <a:lnTo>
                    <a:pt x="144" y="793"/>
                  </a:lnTo>
                  <a:lnTo>
                    <a:pt x="144" y="795"/>
                  </a:lnTo>
                  <a:lnTo>
                    <a:pt x="146" y="795"/>
                  </a:lnTo>
                  <a:close/>
                  <a:moveTo>
                    <a:pt x="114" y="469"/>
                  </a:moveTo>
                  <a:lnTo>
                    <a:pt x="114" y="471"/>
                  </a:lnTo>
                  <a:lnTo>
                    <a:pt x="112" y="471"/>
                  </a:lnTo>
                  <a:lnTo>
                    <a:pt x="112" y="469"/>
                  </a:lnTo>
                  <a:lnTo>
                    <a:pt x="114" y="469"/>
                  </a:lnTo>
                  <a:close/>
                  <a:moveTo>
                    <a:pt x="160" y="876"/>
                  </a:moveTo>
                  <a:lnTo>
                    <a:pt x="160" y="878"/>
                  </a:lnTo>
                  <a:lnTo>
                    <a:pt x="158" y="878"/>
                  </a:lnTo>
                  <a:lnTo>
                    <a:pt x="158" y="876"/>
                  </a:lnTo>
                  <a:lnTo>
                    <a:pt x="160" y="876"/>
                  </a:lnTo>
                  <a:close/>
                  <a:moveTo>
                    <a:pt x="189" y="851"/>
                  </a:moveTo>
                  <a:lnTo>
                    <a:pt x="191" y="851"/>
                  </a:lnTo>
                  <a:lnTo>
                    <a:pt x="189" y="851"/>
                  </a:lnTo>
                  <a:lnTo>
                    <a:pt x="191" y="851"/>
                  </a:lnTo>
                  <a:lnTo>
                    <a:pt x="189" y="851"/>
                  </a:lnTo>
                  <a:lnTo>
                    <a:pt x="189" y="853"/>
                  </a:lnTo>
                  <a:lnTo>
                    <a:pt x="189" y="851"/>
                  </a:lnTo>
                  <a:close/>
                  <a:moveTo>
                    <a:pt x="14" y="503"/>
                  </a:moveTo>
                  <a:lnTo>
                    <a:pt x="14" y="505"/>
                  </a:lnTo>
                  <a:lnTo>
                    <a:pt x="14" y="507"/>
                  </a:lnTo>
                  <a:lnTo>
                    <a:pt x="14" y="505"/>
                  </a:lnTo>
                  <a:lnTo>
                    <a:pt x="14" y="503"/>
                  </a:lnTo>
                  <a:close/>
                  <a:moveTo>
                    <a:pt x="123" y="730"/>
                  </a:moveTo>
                  <a:lnTo>
                    <a:pt x="123" y="732"/>
                  </a:lnTo>
                  <a:lnTo>
                    <a:pt x="121" y="732"/>
                  </a:lnTo>
                  <a:lnTo>
                    <a:pt x="121" y="730"/>
                  </a:lnTo>
                  <a:lnTo>
                    <a:pt x="123" y="730"/>
                  </a:lnTo>
                  <a:close/>
                  <a:moveTo>
                    <a:pt x="168" y="895"/>
                  </a:moveTo>
                  <a:lnTo>
                    <a:pt x="169" y="895"/>
                  </a:lnTo>
                  <a:lnTo>
                    <a:pt x="169" y="897"/>
                  </a:lnTo>
                  <a:lnTo>
                    <a:pt x="169" y="899"/>
                  </a:lnTo>
                  <a:lnTo>
                    <a:pt x="169" y="897"/>
                  </a:lnTo>
                  <a:lnTo>
                    <a:pt x="169" y="899"/>
                  </a:lnTo>
                  <a:lnTo>
                    <a:pt x="169" y="897"/>
                  </a:lnTo>
                  <a:lnTo>
                    <a:pt x="168" y="897"/>
                  </a:lnTo>
                  <a:lnTo>
                    <a:pt x="168" y="895"/>
                  </a:lnTo>
                  <a:close/>
                  <a:moveTo>
                    <a:pt x="162" y="901"/>
                  </a:moveTo>
                  <a:lnTo>
                    <a:pt x="162" y="903"/>
                  </a:lnTo>
                  <a:lnTo>
                    <a:pt x="162" y="905"/>
                  </a:lnTo>
                  <a:lnTo>
                    <a:pt x="162" y="903"/>
                  </a:lnTo>
                  <a:lnTo>
                    <a:pt x="162" y="901"/>
                  </a:lnTo>
                  <a:lnTo>
                    <a:pt x="160" y="901"/>
                  </a:lnTo>
                  <a:lnTo>
                    <a:pt x="162" y="901"/>
                  </a:lnTo>
                  <a:lnTo>
                    <a:pt x="160" y="901"/>
                  </a:lnTo>
                  <a:lnTo>
                    <a:pt x="162" y="901"/>
                  </a:lnTo>
                  <a:lnTo>
                    <a:pt x="160" y="901"/>
                  </a:lnTo>
                  <a:lnTo>
                    <a:pt x="162" y="901"/>
                  </a:lnTo>
                  <a:lnTo>
                    <a:pt x="160" y="901"/>
                  </a:lnTo>
                  <a:lnTo>
                    <a:pt x="162" y="901"/>
                  </a:lnTo>
                  <a:lnTo>
                    <a:pt x="162" y="899"/>
                  </a:lnTo>
                  <a:lnTo>
                    <a:pt x="162" y="901"/>
                  </a:lnTo>
                  <a:close/>
                  <a:moveTo>
                    <a:pt x="43" y="670"/>
                  </a:moveTo>
                  <a:lnTo>
                    <a:pt x="45" y="670"/>
                  </a:lnTo>
                  <a:lnTo>
                    <a:pt x="45" y="672"/>
                  </a:lnTo>
                  <a:lnTo>
                    <a:pt x="43" y="672"/>
                  </a:lnTo>
                  <a:lnTo>
                    <a:pt x="45" y="672"/>
                  </a:lnTo>
                  <a:lnTo>
                    <a:pt x="43" y="672"/>
                  </a:lnTo>
                  <a:lnTo>
                    <a:pt x="43" y="670"/>
                  </a:lnTo>
                  <a:lnTo>
                    <a:pt x="43" y="672"/>
                  </a:lnTo>
                  <a:lnTo>
                    <a:pt x="43" y="670"/>
                  </a:lnTo>
                  <a:close/>
                  <a:moveTo>
                    <a:pt x="100" y="659"/>
                  </a:moveTo>
                  <a:lnTo>
                    <a:pt x="102" y="659"/>
                  </a:lnTo>
                  <a:lnTo>
                    <a:pt x="100" y="659"/>
                  </a:lnTo>
                  <a:lnTo>
                    <a:pt x="102" y="659"/>
                  </a:lnTo>
                  <a:lnTo>
                    <a:pt x="100" y="659"/>
                  </a:lnTo>
                  <a:lnTo>
                    <a:pt x="100" y="661"/>
                  </a:lnTo>
                  <a:lnTo>
                    <a:pt x="100" y="659"/>
                  </a:lnTo>
                  <a:lnTo>
                    <a:pt x="98" y="659"/>
                  </a:lnTo>
                  <a:lnTo>
                    <a:pt x="100" y="659"/>
                  </a:lnTo>
                  <a:lnTo>
                    <a:pt x="98" y="659"/>
                  </a:lnTo>
                  <a:lnTo>
                    <a:pt x="100" y="659"/>
                  </a:lnTo>
                  <a:close/>
                  <a:moveTo>
                    <a:pt x="108" y="726"/>
                  </a:moveTo>
                  <a:lnTo>
                    <a:pt x="110" y="726"/>
                  </a:lnTo>
                  <a:lnTo>
                    <a:pt x="110" y="728"/>
                  </a:lnTo>
                  <a:lnTo>
                    <a:pt x="108" y="728"/>
                  </a:lnTo>
                  <a:lnTo>
                    <a:pt x="108" y="726"/>
                  </a:lnTo>
                  <a:lnTo>
                    <a:pt x="108" y="728"/>
                  </a:lnTo>
                  <a:lnTo>
                    <a:pt x="108" y="726"/>
                  </a:lnTo>
                  <a:lnTo>
                    <a:pt x="108" y="728"/>
                  </a:lnTo>
                  <a:lnTo>
                    <a:pt x="108" y="726"/>
                  </a:lnTo>
                  <a:close/>
                  <a:moveTo>
                    <a:pt x="152" y="807"/>
                  </a:moveTo>
                  <a:lnTo>
                    <a:pt x="152" y="809"/>
                  </a:lnTo>
                  <a:lnTo>
                    <a:pt x="150" y="809"/>
                  </a:lnTo>
                  <a:lnTo>
                    <a:pt x="150" y="807"/>
                  </a:lnTo>
                  <a:lnTo>
                    <a:pt x="152" y="807"/>
                  </a:lnTo>
                  <a:close/>
                  <a:moveTo>
                    <a:pt x="144" y="788"/>
                  </a:moveTo>
                  <a:lnTo>
                    <a:pt x="144" y="789"/>
                  </a:lnTo>
                  <a:lnTo>
                    <a:pt x="143" y="789"/>
                  </a:lnTo>
                  <a:lnTo>
                    <a:pt x="143" y="788"/>
                  </a:lnTo>
                  <a:lnTo>
                    <a:pt x="144" y="788"/>
                  </a:lnTo>
                  <a:close/>
                  <a:moveTo>
                    <a:pt x="85" y="801"/>
                  </a:moveTo>
                  <a:lnTo>
                    <a:pt x="87" y="801"/>
                  </a:lnTo>
                  <a:lnTo>
                    <a:pt x="87" y="803"/>
                  </a:lnTo>
                  <a:lnTo>
                    <a:pt x="85" y="803"/>
                  </a:lnTo>
                  <a:lnTo>
                    <a:pt x="85" y="801"/>
                  </a:lnTo>
                  <a:close/>
                  <a:moveTo>
                    <a:pt x="75" y="492"/>
                  </a:moveTo>
                  <a:lnTo>
                    <a:pt x="77" y="492"/>
                  </a:lnTo>
                  <a:lnTo>
                    <a:pt x="75" y="492"/>
                  </a:lnTo>
                  <a:lnTo>
                    <a:pt x="77" y="492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2"/>
                  </a:lnTo>
                  <a:lnTo>
                    <a:pt x="75" y="494"/>
                  </a:lnTo>
                  <a:lnTo>
                    <a:pt x="75" y="492"/>
                  </a:lnTo>
                  <a:close/>
                  <a:moveTo>
                    <a:pt x="121" y="436"/>
                  </a:moveTo>
                  <a:lnTo>
                    <a:pt x="123" y="436"/>
                  </a:lnTo>
                  <a:lnTo>
                    <a:pt x="123" y="438"/>
                  </a:lnTo>
                  <a:lnTo>
                    <a:pt x="121" y="438"/>
                  </a:lnTo>
                  <a:lnTo>
                    <a:pt x="121" y="436"/>
                  </a:lnTo>
                  <a:close/>
                  <a:moveTo>
                    <a:pt x="164" y="822"/>
                  </a:moveTo>
                  <a:lnTo>
                    <a:pt x="166" y="822"/>
                  </a:lnTo>
                  <a:lnTo>
                    <a:pt x="166" y="824"/>
                  </a:lnTo>
                  <a:lnTo>
                    <a:pt x="164" y="824"/>
                  </a:lnTo>
                  <a:lnTo>
                    <a:pt x="164" y="822"/>
                  </a:lnTo>
                  <a:lnTo>
                    <a:pt x="164" y="824"/>
                  </a:lnTo>
                  <a:lnTo>
                    <a:pt x="164" y="822"/>
                  </a:lnTo>
                  <a:lnTo>
                    <a:pt x="164" y="824"/>
                  </a:lnTo>
                  <a:lnTo>
                    <a:pt x="164" y="822"/>
                  </a:lnTo>
                  <a:lnTo>
                    <a:pt x="164" y="824"/>
                  </a:lnTo>
                  <a:lnTo>
                    <a:pt x="162" y="824"/>
                  </a:lnTo>
                  <a:lnTo>
                    <a:pt x="162" y="822"/>
                  </a:lnTo>
                  <a:lnTo>
                    <a:pt x="164" y="822"/>
                  </a:lnTo>
                  <a:lnTo>
                    <a:pt x="162" y="822"/>
                  </a:lnTo>
                  <a:lnTo>
                    <a:pt x="162" y="824"/>
                  </a:lnTo>
                  <a:lnTo>
                    <a:pt x="162" y="822"/>
                  </a:lnTo>
                  <a:lnTo>
                    <a:pt x="162" y="824"/>
                  </a:lnTo>
                  <a:lnTo>
                    <a:pt x="162" y="822"/>
                  </a:lnTo>
                  <a:lnTo>
                    <a:pt x="162" y="824"/>
                  </a:lnTo>
                  <a:lnTo>
                    <a:pt x="162" y="822"/>
                  </a:lnTo>
                  <a:lnTo>
                    <a:pt x="164" y="822"/>
                  </a:lnTo>
                  <a:close/>
                  <a:moveTo>
                    <a:pt x="164" y="839"/>
                  </a:moveTo>
                  <a:lnTo>
                    <a:pt x="164" y="841"/>
                  </a:lnTo>
                  <a:lnTo>
                    <a:pt x="164" y="839"/>
                  </a:lnTo>
                  <a:lnTo>
                    <a:pt x="164" y="841"/>
                  </a:lnTo>
                  <a:lnTo>
                    <a:pt x="164" y="843"/>
                  </a:lnTo>
                  <a:lnTo>
                    <a:pt x="164" y="841"/>
                  </a:lnTo>
                  <a:lnTo>
                    <a:pt x="164" y="839"/>
                  </a:lnTo>
                  <a:close/>
                  <a:moveTo>
                    <a:pt x="166" y="887"/>
                  </a:moveTo>
                  <a:lnTo>
                    <a:pt x="166" y="889"/>
                  </a:lnTo>
                  <a:lnTo>
                    <a:pt x="166" y="891"/>
                  </a:lnTo>
                  <a:lnTo>
                    <a:pt x="166" y="889"/>
                  </a:lnTo>
                  <a:lnTo>
                    <a:pt x="166" y="891"/>
                  </a:lnTo>
                  <a:lnTo>
                    <a:pt x="166" y="889"/>
                  </a:lnTo>
                  <a:lnTo>
                    <a:pt x="166" y="891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4" y="887"/>
                  </a:lnTo>
                  <a:lnTo>
                    <a:pt x="166" y="887"/>
                  </a:lnTo>
                  <a:lnTo>
                    <a:pt x="166" y="889"/>
                  </a:lnTo>
                  <a:lnTo>
                    <a:pt x="166" y="887"/>
                  </a:lnTo>
                  <a:close/>
                  <a:moveTo>
                    <a:pt x="108" y="847"/>
                  </a:moveTo>
                  <a:lnTo>
                    <a:pt x="110" y="847"/>
                  </a:lnTo>
                  <a:lnTo>
                    <a:pt x="108" y="847"/>
                  </a:lnTo>
                  <a:close/>
                  <a:moveTo>
                    <a:pt x="102" y="722"/>
                  </a:moveTo>
                  <a:lnTo>
                    <a:pt x="102" y="724"/>
                  </a:lnTo>
                  <a:lnTo>
                    <a:pt x="102" y="722"/>
                  </a:lnTo>
                  <a:lnTo>
                    <a:pt x="102" y="724"/>
                  </a:lnTo>
                  <a:lnTo>
                    <a:pt x="104" y="724"/>
                  </a:lnTo>
                  <a:lnTo>
                    <a:pt x="104" y="726"/>
                  </a:lnTo>
                  <a:lnTo>
                    <a:pt x="104" y="724"/>
                  </a:lnTo>
                  <a:lnTo>
                    <a:pt x="102" y="724"/>
                  </a:lnTo>
                  <a:lnTo>
                    <a:pt x="102" y="722"/>
                  </a:lnTo>
                  <a:close/>
                  <a:moveTo>
                    <a:pt x="104" y="573"/>
                  </a:moveTo>
                  <a:lnTo>
                    <a:pt x="104" y="574"/>
                  </a:lnTo>
                  <a:lnTo>
                    <a:pt x="104" y="576"/>
                  </a:lnTo>
                  <a:lnTo>
                    <a:pt x="102" y="576"/>
                  </a:lnTo>
                  <a:lnTo>
                    <a:pt x="102" y="574"/>
                  </a:lnTo>
                  <a:lnTo>
                    <a:pt x="104" y="574"/>
                  </a:lnTo>
                  <a:lnTo>
                    <a:pt x="102" y="574"/>
                  </a:lnTo>
                  <a:lnTo>
                    <a:pt x="104" y="573"/>
                  </a:lnTo>
                  <a:close/>
                  <a:moveTo>
                    <a:pt x="118" y="440"/>
                  </a:moveTo>
                  <a:lnTo>
                    <a:pt x="118" y="442"/>
                  </a:lnTo>
                  <a:lnTo>
                    <a:pt x="118" y="440"/>
                  </a:lnTo>
                  <a:lnTo>
                    <a:pt x="118" y="442"/>
                  </a:lnTo>
                  <a:lnTo>
                    <a:pt x="116" y="442"/>
                  </a:lnTo>
                  <a:lnTo>
                    <a:pt x="118" y="442"/>
                  </a:lnTo>
                  <a:lnTo>
                    <a:pt x="118" y="440"/>
                  </a:lnTo>
                  <a:lnTo>
                    <a:pt x="118" y="442"/>
                  </a:lnTo>
                  <a:lnTo>
                    <a:pt x="118" y="440"/>
                  </a:lnTo>
                  <a:close/>
                  <a:moveTo>
                    <a:pt x="179" y="855"/>
                  </a:moveTo>
                  <a:lnTo>
                    <a:pt x="179" y="857"/>
                  </a:lnTo>
                  <a:lnTo>
                    <a:pt x="181" y="857"/>
                  </a:lnTo>
                  <a:lnTo>
                    <a:pt x="179" y="857"/>
                  </a:lnTo>
                  <a:lnTo>
                    <a:pt x="177" y="857"/>
                  </a:lnTo>
                  <a:lnTo>
                    <a:pt x="179" y="857"/>
                  </a:lnTo>
                  <a:lnTo>
                    <a:pt x="179" y="855"/>
                  </a:lnTo>
                  <a:close/>
                  <a:moveTo>
                    <a:pt x="104" y="599"/>
                  </a:moveTo>
                  <a:lnTo>
                    <a:pt x="106" y="599"/>
                  </a:lnTo>
                  <a:lnTo>
                    <a:pt x="104" y="599"/>
                  </a:lnTo>
                  <a:lnTo>
                    <a:pt x="104" y="601"/>
                  </a:lnTo>
                  <a:lnTo>
                    <a:pt x="102" y="601"/>
                  </a:lnTo>
                  <a:lnTo>
                    <a:pt x="102" y="599"/>
                  </a:lnTo>
                  <a:lnTo>
                    <a:pt x="102" y="601"/>
                  </a:lnTo>
                  <a:lnTo>
                    <a:pt x="102" y="599"/>
                  </a:lnTo>
                  <a:lnTo>
                    <a:pt x="104" y="599"/>
                  </a:lnTo>
                  <a:lnTo>
                    <a:pt x="104" y="601"/>
                  </a:lnTo>
                  <a:lnTo>
                    <a:pt x="104" y="599"/>
                  </a:lnTo>
                  <a:close/>
                  <a:moveTo>
                    <a:pt x="164" y="895"/>
                  </a:moveTo>
                  <a:lnTo>
                    <a:pt x="164" y="897"/>
                  </a:lnTo>
                  <a:lnTo>
                    <a:pt x="166" y="897"/>
                  </a:lnTo>
                  <a:lnTo>
                    <a:pt x="164" y="897"/>
                  </a:lnTo>
                  <a:lnTo>
                    <a:pt x="164" y="899"/>
                  </a:lnTo>
                  <a:lnTo>
                    <a:pt x="164" y="897"/>
                  </a:lnTo>
                  <a:lnTo>
                    <a:pt x="164" y="895"/>
                  </a:lnTo>
                  <a:close/>
                  <a:moveTo>
                    <a:pt x="100" y="613"/>
                  </a:moveTo>
                  <a:lnTo>
                    <a:pt x="100" y="615"/>
                  </a:lnTo>
                  <a:lnTo>
                    <a:pt x="100" y="613"/>
                  </a:lnTo>
                  <a:lnTo>
                    <a:pt x="100" y="615"/>
                  </a:lnTo>
                  <a:lnTo>
                    <a:pt x="100" y="613"/>
                  </a:lnTo>
                  <a:lnTo>
                    <a:pt x="100" y="615"/>
                  </a:lnTo>
                  <a:lnTo>
                    <a:pt x="100" y="613"/>
                  </a:lnTo>
                  <a:lnTo>
                    <a:pt x="100" y="615"/>
                  </a:lnTo>
                  <a:lnTo>
                    <a:pt x="100" y="613"/>
                  </a:lnTo>
                  <a:lnTo>
                    <a:pt x="100" y="615"/>
                  </a:lnTo>
                  <a:lnTo>
                    <a:pt x="100" y="613"/>
                  </a:lnTo>
                  <a:lnTo>
                    <a:pt x="100" y="615"/>
                  </a:lnTo>
                  <a:lnTo>
                    <a:pt x="100" y="613"/>
                  </a:lnTo>
                  <a:lnTo>
                    <a:pt x="100" y="615"/>
                  </a:lnTo>
                  <a:lnTo>
                    <a:pt x="98" y="615"/>
                  </a:lnTo>
                  <a:lnTo>
                    <a:pt x="98" y="613"/>
                  </a:lnTo>
                  <a:lnTo>
                    <a:pt x="100" y="613"/>
                  </a:lnTo>
                  <a:close/>
                  <a:moveTo>
                    <a:pt x="98" y="607"/>
                  </a:moveTo>
                  <a:lnTo>
                    <a:pt x="98" y="609"/>
                  </a:lnTo>
                  <a:lnTo>
                    <a:pt x="98" y="607"/>
                  </a:lnTo>
                  <a:lnTo>
                    <a:pt x="98" y="609"/>
                  </a:lnTo>
                  <a:lnTo>
                    <a:pt x="96" y="609"/>
                  </a:lnTo>
                  <a:lnTo>
                    <a:pt x="98" y="609"/>
                  </a:lnTo>
                  <a:lnTo>
                    <a:pt x="96" y="609"/>
                  </a:lnTo>
                  <a:lnTo>
                    <a:pt x="96" y="607"/>
                  </a:lnTo>
                  <a:lnTo>
                    <a:pt x="98" y="607"/>
                  </a:lnTo>
                  <a:close/>
                  <a:moveTo>
                    <a:pt x="16" y="528"/>
                  </a:moveTo>
                  <a:lnTo>
                    <a:pt x="16" y="530"/>
                  </a:lnTo>
                  <a:lnTo>
                    <a:pt x="14" y="530"/>
                  </a:lnTo>
                  <a:lnTo>
                    <a:pt x="14" y="528"/>
                  </a:lnTo>
                  <a:lnTo>
                    <a:pt x="16" y="528"/>
                  </a:lnTo>
                  <a:close/>
                  <a:moveTo>
                    <a:pt x="79" y="692"/>
                  </a:moveTo>
                  <a:lnTo>
                    <a:pt x="81" y="692"/>
                  </a:lnTo>
                  <a:lnTo>
                    <a:pt x="79" y="692"/>
                  </a:lnTo>
                  <a:lnTo>
                    <a:pt x="81" y="692"/>
                  </a:lnTo>
                  <a:lnTo>
                    <a:pt x="81" y="693"/>
                  </a:lnTo>
                  <a:lnTo>
                    <a:pt x="79" y="693"/>
                  </a:lnTo>
                  <a:lnTo>
                    <a:pt x="81" y="693"/>
                  </a:lnTo>
                  <a:lnTo>
                    <a:pt x="79" y="693"/>
                  </a:lnTo>
                  <a:lnTo>
                    <a:pt x="81" y="693"/>
                  </a:lnTo>
                  <a:lnTo>
                    <a:pt x="79" y="693"/>
                  </a:lnTo>
                  <a:lnTo>
                    <a:pt x="79" y="692"/>
                  </a:lnTo>
                  <a:close/>
                  <a:moveTo>
                    <a:pt x="106" y="722"/>
                  </a:moveTo>
                  <a:lnTo>
                    <a:pt x="106" y="724"/>
                  </a:lnTo>
                  <a:lnTo>
                    <a:pt x="106" y="722"/>
                  </a:lnTo>
                  <a:lnTo>
                    <a:pt x="106" y="724"/>
                  </a:lnTo>
                  <a:lnTo>
                    <a:pt x="108" y="724"/>
                  </a:lnTo>
                  <a:lnTo>
                    <a:pt x="106" y="724"/>
                  </a:lnTo>
                  <a:lnTo>
                    <a:pt x="106" y="722"/>
                  </a:lnTo>
                  <a:close/>
                  <a:moveTo>
                    <a:pt x="100" y="609"/>
                  </a:moveTo>
                  <a:lnTo>
                    <a:pt x="100" y="611"/>
                  </a:lnTo>
                  <a:lnTo>
                    <a:pt x="98" y="611"/>
                  </a:lnTo>
                  <a:lnTo>
                    <a:pt x="98" y="609"/>
                  </a:lnTo>
                  <a:lnTo>
                    <a:pt x="100" y="609"/>
                  </a:lnTo>
                  <a:close/>
                  <a:moveTo>
                    <a:pt x="68" y="709"/>
                  </a:moveTo>
                  <a:lnTo>
                    <a:pt x="68" y="711"/>
                  </a:lnTo>
                  <a:lnTo>
                    <a:pt x="68" y="709"/>
                  </a:lnTo>
                  <a:lnTo>
                    <a:pt x="68" y="711"/>
                  </a:lnTo>
                  <a:lnTo>
                    <a:pt x="68" y="709"/>
                  </a:lnTo>
                  <a:lnTo>
                    <a:pt x="70" y="709"/>
                  </a:lnTo>
                  <a:lnTo>
                    <a:pt x="70" y="711"/>
                  </a:lnTo>
                  <a:lnTo>
                    <a:pt x="68" y="711"/>
                  </a:lnTo>
                  <a:lnTo>
                    <a:pt x="68" y="709"/>
                  </a:lnTo>
                  <a:close/>
                  <a:moveTo>
                    <a:pt x="106" y="523"/>
                  </a:moveTo>
                  <a:lnTo>
                    <a:pt x="106" y="525"/>
                  </a:lnTo>
                  <a:lnTo>
                    <a:pt x="106" y="523"/>
                  </a:lnTo>
                  <a:close/>
                  <a:moveTo>
                    <a:pt x="93" y="463"/>
                  </a:moveTo>
                  <a:lnTo>
                    <a:pt x="95" y="463"/>
                  </a:lnTo>
                  <a:lnTo>
                    <a:pt x="93" y="463"/>
                  </a:lnTo>
                  <a:lnTo>
                    <a:pt x="95" y="463"/>
                  </a:lnTo>
                  <a:lnTo>
                    <a:pt x="93" y="463"/>
                  </a:lnTo>
                  <a:lnTo>
                    <a:pt x="93" y="465"/>
                  </a:lnTo>
                  <a:lnTo>
                    <a:pt x="93" y="463"/>
                  </a:lnTo>
                  <a:lnTo>
                    <a:pt x="93" y="465"/>
                  </a:lnTo>
                  <a:lnTo>
                    <a:pt x="93" y="463"/>
                  </a:lnTo>
                  <a:lnTo>
                    <a:pt x="93" y="465"/>
                  </a:lnTo>
                  <a:lnTo>
                    <a:pt x="93" y="463"/>
                  </a:lnTo>
                  <a:close/>
                  <a:moveTo>
                    <a:pt x="77" y="774"/>
                  </a:moveTo>
                  <a:lnTo>
                    <a:pt x="77" y="776"/>
                  </a:lnTo>
                  <a:lnTo>
                    <a:pt x="77" y="778"/>
                  </a:lnTo>
                  <a:lnTo>
                    <a:pt x="77" y="776"/>
                  </a:lnTo>
                  <a:lnTo>
                    <a:pt x="75" y="776"/>
                  </a:lnTo>
                  <a:lnTo>
                    <a:pt x="77" y="776"/>
                  </a:lnTo>
                  <a:lnTo>
                    <a:pt x="75" y="776"/>
                  </a:lnTo>
                  <a:lnTo>
                    <a:pt x="77" y="776"/>
                  </a:lnTo>
                  <a:lnTo>
                    <a:pt x="77" y="774"/>
                  </a:lnTo>
                  <a:close/>
                  <a:moveTo>
                    <a:pt x="133" y="521"/>
                  </a:moveTo>
                  <a:lnTo>
                    <a:pt x="133" y="523"/>
                  </a:lnTo>
                  <a:lnTo>
                    <a:pt x="131" y="523"/>
                  </a:lnTo>
                  <a:lnTo>
                    <a:pt x="133" y="523"/>
                  </a:lnTo>
                  <a:lnTo>
                    <a:pt x="133" y="521"/>
                  </a:lnTo>
                  <a:close/>
                  <a:moveTo>
                    <a:pt x="148" y="799"/>
                  </a:moveTo>
                  <a:lnTo>
                    <a:pt x="150" y="799"/>
                  </a:lnTo>
                  <a:lnTo>
                    <a:pt x="150" y="801"/>
                  </a:lnTo>
                  <a:lnTo>
                    <a:pt x="148" y="801"/>
                  </a:lnTo>
                  <a:lnTo>
                    <a:pt x="148" y="799"/>
                  </a:lnTo>
                  <a:lnTo>
                    <a:pt x="146" y="799"/>
                  </a:lnTo>
                  <a:lnTo>
                    <a:pt x="146" y="797"/>
                  </a:lnTo>
                  <a:lnTo>
                    <a:pt x="146" y="799"/>
                  </a:lnTo>
                  <a:lnTo>
                    <a:pt x="148" y="799"/>
                  </a:lnTo>
                  <a:close/>
                  <a:moveTo>
                    <a:pt x="68" y="741"/>
                  </a:moveTo>
                  <a:lnTo>
                    <a:pt x="70" y="741"/>
                  </a:lnTo>
                  <a:lnTo>
                    <a:pt x="70" y="743"/>
                  </a:lnTo>
                  <a:lnTo>
                    <a:pt x="68" y="743"/>
                  </a:lnTo>
                  <a:lnTo>
                    <a:pt x="68" y="741"/>
                  </a:lnTo>
                  <a:close/>
                  <a:moveTo>
                    <a:pt x="110" y="582"/>
                  </a:moveTo>
                  <a:lnTo>
                    <a:pt x="110" y="584"/>
                  </a:lnTo>
                  <a:lnTo>
                    <a:pt x="110" y="582"/>
                  </a:lnTo>
                  <a:close/>
                  <a:moveTo>
                    <a:pt x="16" y="413"/>
                  </a:moveTo>
                  <a:lnTo>
                    <a:pt x="16" y="415"/>
                  </a:lnTo>
                  <a:lnTo>
                    <a:pt x="14" y="415"/>
                  </a:lnTo>
                  <a:lnTo>
                    <a:pt x="16" y="415"/>
                  </a:lnTo>
                  <a:lnTo>
                    <a:pt x="14" y="415"/>
                  </a:lnTo>
                  <a:lnTo>
                    <a:pt x="14" y="413"/>
                  </a:lnTo>
                  <a:lnTo>
                    <a:pt x="16" y="413"/>
                  </a:lnTo>
                  <a:lnTo>
                    <a:pt x="14" y="413"/>
                  </a:lnTo>
                  <a:lnTo>
                    <a:pt x="16" y="413"/>
                  </a:lnTo>
                  <a:lnTo>
                    <a:pt x="14" y="413"/>
                  </a:lnTo>
                  <a:lnTo>
                    <a:pt x="16" y="413"/>
                  </a:lnTo>
                  <a:lnTo>
                    <a:pt x="14" y="413"/>
                  </a:lnTo>
                  <a:lnTo>
                    <a:pt x="16" y="413"/>
                  </a:lnTo>
                  <a:close/>
                  <a:moveTo>
                    <a:pt x="95" y="626"/>
                  </a:moveTo>
                  <a:lnTo>
                    <a:pt x="95" y="628"/>
                  </a:lnTo>
                  <a:lnTo>
                    <a:pt x="95" y="626"/>
                  </a:lnTo>
                  <a:lnTo>
                    <a:pt x="95" y="628"/>
                  </a:lnTo>
                  <a:lnTo>
                    <a:pt x="95" y="626"/>
                  </a:lnTo>
                  <a:lnTo>
                    <a:pt x="95" y="628"/>
                  </a:lnTo>
                  <a:lnTo>
                    <a:pt x="96" y="628"/>
                  </a:lnTo>
                  <a:lnTo>
                    <a:pt x="95" y="628"/>
                  </a:lnTo>
                  <a:lnTo>
                    <a:pt x="95" y="626"/>
                  </a:lnTo>
                  <a:close/>
                  <a:moveTo>
                    <a:pt x="93" y="626"/>
                  </a:moveTo>
                  <a:lnTo>
                    <a:pt x="95" y="626"/>
                  </a:lnTo>
                  <a:lnTo>
                    <a:pt x="93" y="626"/>
                  </a:lnTo>
                  <a:lnTo>
                    <a:pt x="95" y="626"/>
                  </a:lnTo>
                  <a:lnTo>
                    <a:pt x="93" y="626"/>
                  </a:lnTo>
                  <a:lnTo>
                    <a:pt x="95" y="626"/>
                  </a:lnTo>
                  <a:lnTo>
                    <a:pt x="93" y="626"/>
                  </a:lnTo>
                  <a:lnTo>
                    <a:pt x="95" y="626"/>
                  </a:lnTo>
                  <a:lnTo>
                    <a:pt x="93" y="626"/>
                  </a:lnTo>
                  <a:lnTo>
                    <a:pt x="95" y="626"/>
                  </a:lnTo>
                  <a:lnTo>
                    <a:pt x="93" y="626"/>
                  </a:lnTo>
                  <a:lnTo>
                    <a:pt x="93" y="628"/>
                  </a:lnTo>
                  <a:lnTo>
                    <a:pt x="93" y="626"/>
                  </a:lnTo>
                  <a:lnTo>
                    <a:pt x="93" y="628"/>
                  </a:lnTo>
                  <a:lnTo>
                    <a:pt x="93" y="626"/>
                  </a:lnTo>
                  <a:close/>
                  <a:moveTo>
                    <a:pt x="6" y="436"/>
                  </a:moveTo>
                  <a:lnTo>
                    <a:pt x="6" y="438"/>
                  </a:lnTo>
                  <a:lnTo>
                    <a:pt x="6" y="436"/>
                  </a:lnTo>
                  <a:lnTo>
                    <a:pt x="6" y="438"/>
                  </a:lnTo>
                  <a:lnTo>
                    <a:pt x="6" y="440"/>
                  </a:lnTo>
                  <a:lnTo>
                    <a:pt x="6" y="438"/>
                  </a:lnTo>
                  <a:lnTo>
                    <a:pt x="6" y="436"/>
                  </a:lnTo>
                  <a:lnTo>
                    <a:pt x="6" y="438"/>
                  </a:lnTo>
                  <a:lnTo>
                    <a:pt x="6" y="436"/>
                  </a:lnTo>
                  <a:close/>
                  <a:moveTo>
                    <a:pt x="20" y="473"/>
                  </a:moveTo>
                  <a:lnTo>
                    <a:pt x="22" y="473"/>
                  </a:lnTo>
                  <a:lnTo>
                    <a:pt x="20" y="473"/>
                  </a:lnTo>
                  <a:lnTo>
                    <a:pt x="20" y="471"/>
                  </a:lnTo>
                  <a:lnTo>
                    <a:pt x="20" y="473"/>
                  </a:lnTo>
                  <a:close/>
                  <a:moveTo>
                    <a:pt x="22" y="509"/>
                  </a:moveTo>
                  <a:lnTo>
                    <a:pt x="20" y="509"/>
                  </a:lnTo>
                  <a:lnTo>
                    <a:pt x="20" y="507"/>
                  </a:lnTo>
                  <a:lnTo>
                    <a:pt x="22" y="507"/>
                  </a:lnTo>
                  <a:lnTo>
                    <a:pt x="22" y="509"/>
                  </a:lnTo>
                  <a:close/>
                  <a:moveTo>
                    <a:pt x="104" y="724"/>
                  </a:moveTo>
                  <a:lnTo>
                    <a:pt x="106" y="724"/>
                  </a:lnTo>
                  <a:lnTo>
                    <a:pt x="106" y="726"/>
                  </a:lnTo>
                  <a:lnTo>
                    <a:pt x="104" y="726"/>
                  </a:lnTo>
                  <a:lnTo>
                    <a:pt x="104" y="724"/>
                  </a:lnTo>
                  <a:close/>
                  <a:moveTo>
                    <a:pt x="95" y="720"/>
                  </a:moveTo>
                  <a:lnTo>
                    <a:pt x="96" y="720"/>
                  </a:lnTo>
                  <a:lnTo>
                    <a:pt x="96" y="722"/>
                  </a:lnTo>
                  <a:lnTo>
                    <a:pt x="95" y="722"/>
                  </a:lnTo>
                  <a:lnTo>
                    <a:pt x="95" y="720"/>
                  </a:lnTo>
                  <a:close/>
                  <a:moveTo>
                    <a:pt x="104" y="544"/>
                  </a:moveTo>
                  <a:lnTo>
                    <a:pt x="102" y="544"/>
                  </a:lnTo>
                  <a:lnTo>
                    <a:pt x="104" y="544"/>
                  </a:lnTo>
                  <a:lnTo>
                    <a:pt x="102" y="544"/>
                  </a:lnTo>
                  <a:lnTo>
                    <a:pt x="104" y="544"/>
                  </a:lnTo>
                  <a:lnTo>
                    <a:pt x="102" y="544"/>
                  </a:lnTo>
                  <a:lnTo>
                    <a:pt x="104" y="544"/>
                  </a:lnTo>
                  <a:close/>
                  <a:moveTo>
                    <a:pt x="81" y="782"/>
                  </a:moveTo>
                  <a:lnTo>
                    <a:pt x="83" y="782"/>
                  </a:lnTo>
                  <a:lnTo>
                    <a:pt x="83" y="784"/>
                  </a:lnTo>
                  <a:lnTo>
                    <a:pt x="83" y="782"/>
                  </a:lnTo>
                  <a:lnTo>
                    <a:pt x="81" y="782"/>
                  </a:lnTo>
                  <a:close/>
                  <a:moveTo>
                    <a:pt x="118" y="732"/>
                  </a:moveTo>
                  <a:lnTo>
                    <a:pt x="118" y="734"/>
                  </a:lnTo>
                  <a:lnTo>
                    <a:pt x="116" y="734"/>
                  </a:lnTo>
                  <a:lnTo>
                    <a:pt x="116" y="732"/>
                  </a:lnTo>
                  <a:lnTo>
                    <a:pt x="118" y="732"/>
                  </a:lnTo>
                  <a:close/>
                  <a:moveTo>
                    <a:pt x="123" y="597"/>
                  </a:moveTo>
                  <a:lnTo>
                    <a:pt x="121" y="597"/>
                  </a:lnTo>
                  <a:lnTo>
                    <a:pt x="120" y="597"/>
                  </a:lnTo>
                  <a:lnTo>
                    <a:pt x="121" y="597"/>
                  </a:lnTo>
                  <a:lnTo>
                    <a:pt x="121" y="596"/>
                  </a:lnTo>
                  <a:lnTo>
                    <a:pt x="121" y="597"/>
                  </a:lnTo>
                  <a:lnTo>
                    <a:pt x="121" y="596"/>
                  </a:lnTo>
                  <a:lnTo>
                    <a:pt x="123" y="597"/>
                  </a:lnTo>
                  <a:close/>
                  <a:moveTo>
                    <a:pt x="66" y="765"/>
                  </a:moveTo>
                  <a:lnTo>
                    <a:pt x="66" y="766"/>
                  </a:lnTo>
                  <a:lnTo>
                    <a:pt x="68" y="766"/>
                  </a:lnTo>
                  <a:lnTo>
                    <a:pt x="66" y="766"/>
                  </a:lnTo>
                  <a:lnTo>
                    <a:pt x="66" y="765"/>
                  </a:lnTo>
                  <a:lnTo>
                    <a:pt x="66" y="766"/>
                  </a:lnTo>
                  <a:lnTo>
                    <a:pt x="66" y="765"/>
                  </a:lnTo>
                  <a:close/>
                  <a:moveTo>
                    <a:pt x="108" y="597"/>
                  </a:moveTo>
                  <a:lnTo>
                    <a:pt x="108" y="599"/>
                  </a:lnTo>
                  <a:lnTo>
                    <a:pt x="106" y="599"/>
                  </a:lnTo>
                  <a:lnTo>
                    <a:pt x="108" y="599"/>
                  </a:lnTo>
                  <a:lnTo>
                    <a:pt x="106" y="599"/>
                  </a:lnTo>
                  <a:lnTo>
                    <a:pt x="106" y="597"/>
                  </a:lnTo>
                  <a:lnTo>
                    <a:pt x="108" y="597"/>
                  </a:lnTo>
                  <a:close/>
                  <a:moveTo>
                    <a:pt x="93" y="536"/>
                  </a:moveTo>
                  <a:lnTo>
                    <a:pt x="91" y="536"/>
                  </a:lnTo>
                  <a:lnTo>
                    <a:pt x="93" y="536"/>
                  </a:lnTo>
                  <a:close/>
                  <a:moveTo>
                    <a:pt x="20" y="519"/>
                  </a:moveTo>
                  <a:lnTo>
                    <a:pt x="18" y="519"/>
                  </a:lnTo>
                  <a:lnTo>
                    <a:pt x="20" y="519"/>
                  </a:lnTo>
                  <a:lnTo>
                    <a:pt x="18" y="519"/>
                  </a:lnTo>
                  <a:lnTo>
                    <a:pt x="18" y="521"/>
                  </a:lnTo>
                  <a:lnTo>
                    <a:pt x="16" y="521"/>
                  </a:lnTo>
                  <a:lnTo>
                    <a:pt x="18" y="521"/>
                  </a:lnTo>
                  <a:lnTo>
                    <a:pt x="16" y="521"/>
                  </a:lnTo>
                  <a:lnTo>
                    <a:pt x="16" y="519"/>
                  </a:lnTo>
                  <a:lnTo>
                    <a:pt x="18" y="519"/>
                  </a:lnTo>
                  <a:lnTo>
                    <a:pt x="20" y="519"/>
                  </a:lnTo>
                  <a:close/>
                  <a:moveTo>
                    <a:pt x="98" y="621"/>
                  </a:moveTo>
                  <a:lnTo>
                    <a:pt x="98" y="622"/>
                  </a:lnTo>
                  <a:lnTo>
                    <a:pt x="96" y="622"/>
                  </a:lnTo>
                  <a:lnTo>
                    <a:pt x="98" y="622"/>
                  </a:lnTo>
                  <a:lnTo>
                    <a:pt x="96" y="622"/>
                  </a:lnTo>
                  <a:lnTo>
                    <a:pt x="96" y="621"/>
                  </a:lnTo>
                  <a:lnTo>
                    <a:pt x="96" y="622"/>
                  </a:lnTo>
                  <a:lnTo>
                    <a:pt x="96" y="621"/>
                  </a:lnTo>
                  <a:lnTo>
                    <a:pt x="98" y="621"/>
                  </a:lnTo>
                  <a:lnTo>
                    <a:pt x="96" y="621"/>
                  </a:lnTo>
                  <a:lnTo>
                    <a:pt x="98" y="621"/>
                  </a:lnTo>
                  <a:close/>
                  <a:moveTo>
                    <a:pt x="96" y="622"/>
                  </a:moveTo>
                  <a:lnTo>
                    <a:pt x="96" y="624"/>
                  </a:lnTo>
                  <a:lnTo>
                    <a:pt x="95" y="624"/>
                  </a:lnTo>
                  <a:lnTo>
                    <a:pt x="96" y="624"/>
                  </a:lnTo>
                  <a:lnTo>
                    <a:pt x="95" y="624"/>
                  </a:lnTo>
                  <a:lnTo>
                    <a:pt x="95" y="622"/>
                  </a:lnTo>
                  <a:lnTo>
                    <a:pt x="96" y="622"/>
                  </a:lnTo>
                  <a:close/>
                  <a:moveTo>
                    <a:pt x="108" y="718"/>
                  </a:moveTo>
                  <a:lnTo>
                    <a:pt x="110" y="718"/>
                  </a:lnTo>
                  <a:lnTo>
                    <a:pt x="110" y="720"/>
                  </a:lnTo>
                  <a:lnTo>
                    <a:pt x="108" y="720"/>
                  </a:lnTo>
                  <a:lnTo>
                    <a:pt x="108" y="718"/>
                  </a:lnTo>
                  <a:close/>
                  <a:moveTo>
                    <a:pt x="81" y="693"/>
                  </a:moveTo>
                  <a:lnTo>
                    <a:pt x="81" y="695"/>
                  </a:lnTo>
                  <a:lnTo>
                    <a:pt x="81" y="693"/>
                  </a:lnTo>
                  <a:close/>
                  <a:moveTo>
                    <a:pt x="164" y="832"/>
                  </a:moveTo>
                  <a:lnTo>
                    <a:pt x="166" y="832"/>
                  </a:lnTo>
                  <a:lnTo>
                    <a:pt x="166" y="834"/>
                  </a:lnTo>
                  <a:lnTo>
                    <a:pt x="166" y="832"/>
                  </a:lnTo>
                  <a:lnTo>
                    <a:pt x="166" y="834"/>
                  </a:lnTo>
                  <a:lnTo>
                    <a:pt x="164" y="834"/>
                  </a:lnTo>
                  <a:lnTo>
                    <a:pt x="164" y="832"/>
                  </a:lnTo>
                  <a:close/>
                  <a:moveTo>
                    <a:pt x="116" y="713"/>
                  </a:moveTo>
                  <a:lnTo>
                    <a:pt x="118" y="713"/>
                  </a:lnTo>
                  <a:lnTo>
                    <a:pt x="116" y="713"/>
                  </a:lnTo>
                  <a:lnTo>
                    <a:pt x="116" y="715"/>
                  </a:lnTo>
                  <a:lnTo>
                    <a:pt x="118" y="715"/>
                  </a:lnTo>
                  <a:lnTo>
                    <a:pt x="116" y="715"/>
                  </a:lnTo>
                  <a:lnTo>
                    <a:pt x="118" y="715"/>
                  </a:lnTo>
                  <a:lnTo>
                    <a:pt x="116" y="715"/>
                  </a:lnTo>
                  <a:lnTo>
                    <a:pt x="116" y="713"/>
                  </a:lnTo>
                  <a:close/>
                  <a:moveTo>
                    <a:pt x="160" y="903"/>
                  </a:moveTo>
                  <a:lnTo>
                    <a:pt x="160" y="901"/>
                  </a:lnTo>
                  <a:lnTo>
                    <a:pt x="158" y="901"/>
                  </a:lnTo>
                  <a:lnTo>
                    <a:pt x="160" y="901"/>
                  </a:lnTo>
                  <a:lnTo>
                    <a:pt x="160" y="903"/>
                  </a:lnTo>
                  <a:close/>
                  <a:moveTo>
                    <a:pt x="156" y="857"/>
                  </a:moveTo>
                  <a:lnTo>
                    <a:pt x="156" y="859"/>
                  </a:lnTo>
                  <a:lnTo>
                    <a:pt x="156" y="857"/>
                  </a:lnTo>
                  <a:close/>
                  <a:moveTo>
                    <a:pt x="106" y="473"/>
                  </a:moveTo>
                  <a:lnTo>
                    <a:pt x="106" y="475"/>
                  </a:lnTo>
                  <a:lnTo>
                    <a:pt x="104" y="475"/>
                  </a:lnTo>
                  <a:lnTo>
                    <a:pt x="104" y="473"/>
                  </a:lnTo>
                  <a:lnTo>
                    <a:pt x="106" y="473"/>
                  </a:lnTo>
                  <a:close/>
                  <a:moveTo>
                    <a:pt x="154" y="791"/>
                  </a:moveTo>
                  <a:lnTo>
                    <a:pt x="156" y="791"/>
                  </a:lnTo>
                  <a:lnTo>
                    <a:pt x="154" y="791"/>
                  </a:lnTo>
                  <a:close/>
                  <a:moveTo>
                    <a:pt x="104" y="851"/>
                  </a:moveTo>
                  <a:lnTo>
                    <a:pt x="102" y="851"/>
                  </a:lnTo>
                  <a:lnTo>
                    <a:pt x="104" y="851"/>
                  </a:lnTo>
                  <a:close/>
                  <a:moveTo>
                    <a:pt x="96" y="461"/>
                  </a:moveTo>
                  <a:lnTo>
                    <a:pt x="96" y="463"/>
                  </a:lnTo>
                  <a:lnTo>
                    <a:pt x="96" y="461"/>
                  </a:lnTo>
                  <a:lnTo>
                    <a:pt x="96" y="463"/>
                  </a:lnTo>
                  <a:lnTo>
                    <a:pt x="95" y="463"/>
                  </a:lnTo>
                  <a:lnTo>
                    <a:pt x="96" y="463"/>
                  </a:lnTo>
                  <a:lnTo>
                    <a:pt x="95" y="463"/>
                  </a:lnTo>
                  <a:lnTo>
                    <a:pt x="96" y="463"/>
                  </a:lnTo>
                  <a:lnTo>
                    <a:pt x="95" y="463"/>
                  </a:lnTo>
                  <a:lnTo>
                    <a:pt x="96" y="463"/>
                  </a:lnTo>
                  <a:lnTo>
                    <a:pt x="95" y="463"/>
                  </a:lnTo>
                  <a:lnTo>
                    <a:pt x="96" y="463"/>
                  </a:lnTo>
                  <a:lnTo>
                    <a:pt x="96" y="461"/>
                  </a:lnTo>
                  <a:lnTo>
                    <a:pt x="96" y="463"/>
                  </a:lnTo>
                  <a:lnTo>
                    <a:pt x="96" y="461"/>
                  </a:lnTo>
                  <a:close/>
                  <a:moveTo>
                    <a:pt x="16" y="517"/>
                  </a:moveTo>
                  <a:lnTo>
                    <a:pt x="18" y="517"/>
                  </a:lnTo>
                  <a:lnTo>
                    <a:pt x="18" y="519"/>
                  </a:lnTo>
                  <a:lnTo>
                    <a:pt x="16" y="519"/>
                  </a:lnTo>
                  <a:lnTo>
                    <a:pt x="16" y="517"/>
                  </a:lnTo>
                  <a:close/>
                  <a:moveTo>
                    <a:pt x="104" y="469"/>
                  </a:moveTo>
                  <a:lnTo>
                    <a:pt x="106" y="469"/>
                  </a:lnTo>
                  <a:lnTo>
                    <a:pt x="106" y="471"/>
                  </a:lnTo>
                  <a:lnTo>
                    <a:pt x="104" y="471"/>
                  </a:lnTo>
                  <a:lnTo>
                    <a:pt x="104" y="469"/>
                  </a:lnTo>
                  <a:close/>
                  <a:moveTo>
                    <a:pt x="98" y="649"/>
                  </a:moveTo>
                  <a:lnTo>
                    <a:pt x="100" y="649"/>
                  </a:lnTo>
                  <a:lnTo>
                    <a:pt x="98" y="649"/>
                  </a:lnTo>
                  <a:close/>
                  <a:moveTo>
                    <a:pt x="146" y="791"/>
                  </a:moveTo>
                  <a:lnTo>
                    <a:pt x="146" y="793"/>
                  </a:lnTo>
                  <a:lnTo>
                    <a:pt x="146" y="791"/>
                  </a:lnTo>
                  <a:close/>
                  <a:moveTo>
                    <a:pt x="89" y="619"/>
                  </a:moveTo>
                  <a:lnTo>
                    <a:pt x="89" y="621"/>
                  </a:lnTo>
                  <a:lnTo>
                    <a:pt x="89" y="619"/>
                  </a:lnTo>
                  <a:close/>
                  <a:moveTo>
                    <a:pt x="100" y="434"/>
                  </a:moveTo>
                  <a:lnTo>
                    <a:pt x="100" y="436"/>
                  </a:lnTo>
                  <a:lnTo>
                    <a:pt x="100" y="434"/>
                  </a:lnTo>
                  <a:close/>
                  <a:moveTo>
                    <a:pt x="96" y="634"/>
                  </a:moveTo>
                  <a:lnTo>
                    <a:pt x="98" y="634"/>
                  </a:lnTo>
                  <a:lnTo>
                    <a:pt x="96" y="634"/>
                  </a:lnTo>
                  <a:lnTo>
                    <a:pt x="98" y="634"/>
                  </a:lnTo>
                  <a:lnTo>
                    <a:pt x="96" y="634"/>
                  </a:lnTo>
                  <a:lnTo>
                    <a:pt x="96" y="636"/>
                  </a:lnTo>
                  <a:lnTo>
                    <a:pt x="96" y="634"/>
                  </a:lnTo>
                  <a:lnTo>
                    <a:pt x="96" y="636"/>
                  </a:lnTo>
                  <a:lnTo>
                    <a:pt x="96" y="634"/>
                  </a:lnTo>
                  <a:lnTo>
                    <a:pt x="96" y="636"/>
                  </a:lnTo>
                  <a:lnTo>
                    <a:pt x="96" y="634"/>
                  </a:lnTo>
                  <a:close/>
                  <a:moveTo>
                    <a:pt x="156" y="836"/>
                  </a:moveTo>
                  <a:lnTo>
                    <a:pt x="156" y="837"/>
                  </a:lnTo>
                  <a:lnTo>
                    <a:pt x="156" y="836"/>
                  </a:lnTo>
                  <a:close/>
                  <a:moveTo>
                    <a:pt x="104" y="571"/>
                  </a:moveTo>
                  <a:lnTo>
                    <a:pt x="104" y="573"/>
                  </a:lnTo>
                  <a:lnTo>
                    <a:pt x="102" y="573"/>
                  </a:lnTo>
                  <a:lnTo>
                    <a:pt x="104" y="573"/>
                  </a:lnTo>
                  <a:lnTo>
                    <a:pt x="104" y="571"/>
                  </a:lnTo>
                  <a:close/>
                  <a:moveTo>
                    <a:pt x="98" y="647"/>
                  </a:moveTo>
                  <a:lnTo>
                    <a:pt x="98" y="649"/>
                  </a:lnTo>
                  <a:lnTo>
                    <a:pt x="98" y="647"/>
                  </a:lnTo>
                  <a:lnTo>
                    <a:pt x="98" y="649"/>
                  </a:lnTo>
                  <a:lnTo>
                    <a:pt x="98" y="647"/>
                  </a:lnTo>
                  <a:close/>
                  <a:moveTo>
                    <a:pt x="108" y="705"/>
                  </a:moveTo>
                  <a:lnTo>
                    <a:pt x="108" y="707"/>
                  </a:lnTo>
                  <a:lnTo>
                    <a:pt x="108" y="705"/>
                  </a:lnTo>
                  <a:close/>
                  <a:moveTo>
                    <a:pt x="135" y="528"/>
                  </a:moveTo>
                  <a:lnTo>
                    <a:pt x="135" y="530"/>
                  </a:lnTo>
                  <a:lnTo>
                    <a:pt x="133" y="530"/>
                  </a:lnTo>
                  <a:lnTo>
                    <a:pt x="133" y="528"/>
                  </a:lnTo>
                  <a:lnTo>
                    <a:pt x="135" y="528"/>
                  </a:lnTo>
                  <a:close/>
                  <a:moveTo>
                    <a:pt x="27" y="442"/>
                  </a:moveTo>
                  <a:lnTo>
                    <a:pt x="25" y="442"/>
                  </a:lnTo>
                  <a:lnTo>
                    <a:pt x="27" y="442"/>
                  </a:lnTo>
                  <a:close/>
                  <a:moveTo>
                    <a:pt x="20" y="475"/>
                  </a:moveTo>
                  <a:lnTo>
                    <a:pt x="20" y="477"/>
                  </a:lnTo>
                  <a:lnTo>
                    <a:pt x="18" y="477"/>
                  </a:lnTo>
                  <a:lnTo>
                    <a:pt x="18" y="475"/>
                  </a:lnTo>
                  <a:lnTo>
                    <a:pt x="20" y="475"/>
                  </a:lnTo>
                  <a:close/>
                  <a:moveTo>
                    <a:pt x="95" y="500"/>
                  </a:moveTo>
                  <a:lnTo>
                    <a:pt x="93" y="500"/>
                  </a:lnTo>
                  <a:lnTo>
                    <a:pt x="95" y="500"/>
                  </a:lnTo>
                  <a:close/>
                  <a:moveTo>
                    <a:pt x="93" y="453"/>
                  </a:move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5" y="453"/>
                  </a:lnTo>
                  <a:lnTo>
                    <a:pt x="93" y="453"/>
                  </a:lnTo>
                  <a:lnTo>
                    <a:pt x="93" y="455"/>
                  </a:lnTo>
                  <a:lnTo>
                    <a:pt x="93" y="453"/>
                  </a:lnTo>
                  <a:close/>
                  <a:moveTo>
                    <a:pt x="95" y="628"/>
                  </a:moveTo>
                  <a:lnTo>
                    <a:pt x="95" y="630"/>
                  </a:lnTo>
                  <a:lnTo>
                    <a:pt x="95" y="628"/>
                  </a:lnTo>
                  <a:lnTo>
                    <a:pt x="95" y="630"/>
                  </a:lnTo>
                  <a:lnTo>
                    <a:pt x="93" y="630"/>
                  </a:lnTo>
                  <a:lnTo>
                    <a:pt x="95" y="630"/>
                  </a:lnTo>
                  <a:lnTo>
                    <a:pt x="93" y="630"/>
                  </a:lnTo>
                  <a:lnTo>
                    <a:pt x="95" y="630"/>
                  </a:lnTo>
                  <a:lnTo>
                    <a:pt x="93" y="630"/>
                  </a:lnTo>
                  <a:lnTo>
                    <a:pt x="95" y="630"/>
                  </a:lnTo>
                  <a:lnTo>
                    <a:pt x="93" y="630"/>
                  </a:lnTo>
                  <a:lnTo>
                    <a:pt x="95" y="630"/>
                  </a:lnTo>
                  <a:lnTo>
                    <a:pt x="95" y="628"/>
                  </a:lnTo>
                  <a:close/>
                  <a:moveTo>
                    <a:pt x="95" y="455"/>
                  </a:moveTo>
                  <a:lnTo>
                    <a:pt x="95" y="457"/>
                  </a:lnTo>
                  <a:lnTo>
                    <a:pt x="93" y="457"/>
                  </a:lnTo>
                  <a:lnTo>
                    <a:pt x="95" y="457"/>
                  </a:lnTo>
                  <a:lnTo>
                    <a:pt x="95" y="455"/>
                  </a:lnTo>
                  <a:lnTo>
                    <a:pt x="95" y="457"/>
                  </a:lnTo>
                  <a:lnTo>
                    <a:pt x="93" y="457"/>
                  </a:lnTo>
                  <a:lnTo>
                    <a:pt x="93" y="455"/>
                  </a:lnTo>
                  <a:lnTo>
                    <a:pt x="95" y="455"/>
                  </a:lnTo>
                  <a:lnTo>
                    <a:pt x="93" y="455"/>
                  </a:lnTo>
                  <a:lnTo>
                    <a:pt x="95" y="455"/>
                  </a:lnTo>
                  <a:lnTo>
                    <a:pt x="93" y="455"/>
                  </a:lnTo>
                  <a:lnTo>
                    <a:pt x="95" y="455"/>
                  </a:lnTo>
                  <a:close/>
                  <a:moveTo>
                    <a:pt x="108" y="605"/>
                  </a:moveTo>
                  <a:lnTo>
                    <a:pt x="108" y="607"/>
                  </a:lnTo>
                  <a:lnTo>
                    <a:pt x="108" y="605"/>
                  </a:lnTo>
                  <a:lnTo>
                    <a:pt x="108" y="607"/>
                  </a:lnTo>
                  <a:lnTo>
                    <a:pt x="108" y="605"/>
                  </a:lnTo>
                  <a:close/>
                  <a:moveTo>
                    <a:pt x="169" y="413"/>
                  </a:moveTo>
                  <a:lnTo>
                    <a:pt x="169" y="415"/>
                  </a:lnTo>
                  <a:lnTo>
                    <a:pt x="168" y="415"/>
                  </a:lnTo>
                  <a:lnTo>
                    <a:pt x="166" y="415"/>
                  </a:lnTo>
                  <a:lnTo>
                    <a:pt x="168" y="415"/>
                  </a:lnTo>
                  <a:lnTo>
                    <a:pt x="168" y="413"/>
                  </a:lnTo>
                  <a:lnTo>
                    <a:pt x="168" y="415"/>
                  </a:lnTo>
                  <a:lnTo>
                    <a:pt x="168" y="413"/>
                  </a:lnTo>
                  <a:lnTo>
                    <a:pt x="169" y="413"/>
                  </a:lnTo>
                  <a:close/>
                  <a:moveTo>
                    <a:pt x="60" y="734"/>
                  </a:moveTo>
                  <a:lnTo>
                    <a:pt x="60" y="736"/>
                  </a:lnTo>
                  <a:lnTo>
                    <a:pt x="58" y="736"/>
                  </a:lnTo>
                  <a:lnTo>
                    <a:pt x="58" y="734"/>
                  </a:lnTo>
                  <a:lnTo>
                    <a:pt x="60" y="734"/>
                  </a:lnTo>
                  <a:lnTo>
                    <a:pt x="60" y="736"/>
                  </a:lnTo>
                  <a:lnTo>
                    <a:pt x="60" y="734"/>
                  </a:lnTo>
                  <a:lnTo>
                    <a:pt x="58" y="734"/>
                  </a:lnTo>
                  <a:lnTo>
                    <a:pt x="60" y="734"/>
                  </a:lnTo>
                  <a:lnTo>
                    <a:pt x="58" y="734"/>
                  </a:lnTo>
                  <a:lnTo>
                    <a:pt x="60" y="734"/>
                  </a:lnTo>
                  <a:close/>
                  <a:moveTo>
                    <a:pt x="96" y="501"/>
                  </a:moveTo>
                  <a:lnTo>
                    <a:pt x="98" y="501"/>
                  </a:lnTo>
                  <a:lnTo>
                    <a:pt x="98" y="503"/>
                  </a:lnTo>
                  <a:lnTo>
                    <a:pt x="96" y="503"/>
                  </a:lnTo>
                  <a:lnTo>
                    <a:pt x="96" y="501"/>
                  </a:lnTo>
                  <a:lnTo>
                    <a:pt x="96" y="503"/>
                  </a:lnTo>
                  <a:lnTo>
                    <a:pt x="96" y="501"/>
                  </a:lnTo>
                  <a:close/>
                  <a:moveTo>
                    <a:pt x="12" y="509"/>
                  </a:moveTo>
                  <a:lnTo>
                    <a:pt x="12" y="511"/>
                  </a:lnTo>
                  <a:lnTo>
                    <a:pt x="12" y="509"/>
                  </a:lnTo>
                  <a:lnTo>
                    <a:pt x="12" y="511"/>
                  </a:lnTo>
                  <a:lnTo>
                    <a:pt x="12" y="509"/>
                  </a:lnTo>
                  <a:close/>
                  <a:moveTo>
                    <a:pt x="85" y="559"/>
                  </a:moveTo>
                  <a:lnTo>
                    <a:pt x="83" y="559"/>
                  </a:lnTo>
                  <a:lnTo>
                    <a:pt x="85" y="559"/>
                  </a:lnTo>
                  <a:lnTo>
                    <a:pt x="83" y="559"/>
                  </a:lnTo>
                  <a:lnTo>
                    <a:pt x="85" y="559"/>
                  </a:lnTo>
                  <a:close/>
                  <a:moveTo>
                    <a:pt x="96" y="847"/>
                  </a:moveTo>
                  <a:lnTo>
                    <a:pt x="96" y="849"/>
                  </a:lnTo>
                  <a:lnTo>
                    <a:pt x="96" y="847"/>
                  </a:lnTo>
                  <a:close/>
                  <a:moveTo>
                    <a:pt x="118" y="559"/>
                  </a:moveTo>
                  <a:lnTo>
                    <a:pt x="118" y="561"/>
                  </a:lnTo>
                  <a:lnTo>
                    <a:pt x="116" y="561"/>
                  </a:lnTo>
                  <a:lnTo>
                    <a:pt x="118" y="561"/>
                  </a:lnTo>
                  <a:lnTo>
                    <a:pt x="116" y="561"/>
                  </a:lnTo>
                  <a:lnTo>
                    <a:pt x="118" y="561"/>
                  </a:lnTo>
                  <a:lnTo>
                    <a:pt x="116" y="561"/>
                  </a:lnTo>
                  <a:lnTo>
                    <a:pt x="118" y="561"/>
                  </a:lnTo>
                  <a:lnTo>
                    <a:pt x="118" y="559"/>
                  </a:lnTo>
                  <a:close/>
                  <a:moveTo>
                    <a:pt x="25" y="503"/>
                  </a:moveTo>
                  <a:lnTo>
                    <a:pt x="27" y="503"/>
                  </a:lnTo>
                  <a:lnTo>
                    <a:pt x="25" y="503"/>
                  </a:lnTo>
                  <a:lnTo>
                    <a:pt x="25" y="505"/>
                  </a:lnTo>
                  <a:lnTo>
                    <a:pt x="25" y="503"/>
                  </a:lnTo>
                  <a:close/>
                  <a:moveTo>
                    <a:pt x="85" y="692"/>
                  </a:moveTo>
                  <a:lnTo>
                    <a:pt x="85" y="693"/>
                  </a:lnTo>
                  <a:lnTo>
                    <a:pt x="85" y="692"/>
                  </a:lnTo>
                  <a:close/>
                  <a:moveTo>
                    <a:pt x="158" y="864"/>
                  </a:moveTo>
                  <a:lnTo>
                    <a:pt x="160" y="864"/>
                  </a:lnTo>
                  <a:lnTo>
                    <a:pt x="160" y="866"/>
                  </a:lnTo>
                  <a:lnTo>
                    <a:pt x="160" y="864"/>
                  </a:lnTo>
                  <a:lnTo>
                    <a:pt x="158" y="864"/>
                  </a:lnTo>
                  <a:close/>
                  <a:moveTo>
                    <a:pt x="162" y="895"/>
                  </a:moveTo>
                  <a:lnTo>
                    <a:pt x="164" y="895"/>
                  </a:lnTo>
                  <a:lnTo>
                    <a:pt x="162" y="895"/>
                  </a:lnTo>
                  <a:close/>
                  <a:moveTo>
                    <a:pt x="85" y="807"/>
                  </a:moveTo>
                  <a:lnTo>
                    <a:pt x="85" y="809"/>
                  </a:lnTo>
                  <a:lnTo>
                    <a:pt x="83" y="809"/>
                  </a:lnTo>
                  <a:lnTo>
                    <a:pt x="83" y="807"/>
                  </a:lnTo>
                  <a:lnTo>
                    <a:pt x="85" y="807"/>
                  </a:lnTo>
                  <a:close/>
                  <a:moveTo>
                    <a:pt x="106" y="478"/>
                  </a:moveTo>
                  <a:lnTo>
                    <a:pt x="106" y="480"/>
                  </a:lnTo>
                  <a:lnTo>
                    <a:pt x="106" y="478"/>
                  </a:lnTo>
                  <a:lnTo>
                    <a:pt x="106" y="480"/>
                  </a:lnTo>
                  <a:lnTo>
                    <a:pt x="104" y="480"/>
                  </a:lnTo>
                  <a:lnTo>
                    <a:pt x="104" y="478"/>
                  </a:lnTo>
                  <a:lnTo>
                    <a:pt x="106" y="478"/>
                  </a:lnTo>
                  <a:close/>
                  <a:moveTo>
                    <a:pt x="14" y="459"/>
                  </a:moveTo>
                  <a:lnTo>
                    <a:pt x="16" y="459"/>
                  </a:lnTo>
                  <a:lnTo>
                    <a:pt x="16" y="461"/>
                  </a:lnTo>
                  <a:lnTo>
                    <a:pt x="14" y="461"/>
                  </a:lnTo>
                  <a:lnTo>
                    <a:pt x="14" y="459"/>
                  </a:lnTo>
                  <a:close/>
                  <a:moveTo>
                    <a:pt x="27" y="446"/>
                  </a:moveTo>
                  <a:lnTo>
                    <a:pt x="29" y="446"/>
                  </a:lnTo>
                  <a:lnTo>
                    <a:pt x="29" y="448"/>
                  </a:lnTo>
                  <a:lnTo>
                    <a:pt x="27" y="448"/>
                  </a:lnTo>
                  <a:lnTo>
                    <a:pt x="27" y="446"/>
                  </a:lnTo>
                  <a:lnTo>
                    <a:pt x="29" y="446"/>
                  </a:lnTo>
                  <a:lnTo>
                    <a:pt x="27" y="446"/>
                  </a:lnTo>
                  <a:close/>
                  <a:moveTo>
                    <a:pt x="58" y="734"/>
                  </a:moveTo>
                  <a:lnTo>
                    <a:pt x="58" y="736"/>
                  </a:lnTo>
                  <a:lnTo>
                    <a:pt x="58" y="734"/>
                  </a:lnTo>
                  <a:lnTo>
                    <a:pt x="58" y="736"/>
                  </a:lnTo>
                  <a:lnTo>
                    <a:pt x="58" y="734"/>
                  </a:lnTo>
                  <a:lnTo>
                    <a:pt x="58" y="736"/>
                  </a:lnTo>
                  <a:lnTo>
                    <a:pt x="58" y="734"/>
                  </a:lnTo>
                  <a:close/>
                  <a:moveTo>
                    <a:pt x="93" y="484"/>
                  </a:moveTo>
                  <a:lnTo>
                    <a:pt x="91" y="484"/>
                  </a:lnTo>
                  <a:lnTo>
                    <a:pt x="93" y="484"/>
                  </a:lnTo>
                  <a:close/>
                  <a:moveTo>
                    <a:pt x="100" y="655"/>
                  </a:moveTo>
                  <a:lnTo>
                    <a:pt x="98" y="655"/>
                  </a:lnTo>
                  <a:lnTo>
                    <a:pt x="100" y="655"/>
                  </a:lnTo>
                  <a:close/>
                  <a:moveTo>
                    <a:pt x="93" y="496"/>
                  </a:moveTo>
                  <a:lnTo>
                    <a:pt x="93" y="498"/>
                  </a:lnTo>
                  <a:lnTo>
                    <a:pt x="91" y="498"/>
                  </a:lnTo>
                  <a:lnTo>
                    <a:pt x="91" y="496"/>
                  </a:lnTo>
                  <a:lnTo>
                    <a:pt x="93" y="496"/>
                  </a:lnTo>
                  <a:close/>
                  <a:moveTo>
                    <a:pt x="96" y="603"/>
                  </a:moveTo>
                  <a:lnTo>
                    <a:pt x="96" y="605"/>
                  </a:lnTo>
                  <a:lnTo>
                    <a:pt x="95" y="605"/>
                  </a:lnTo>
                  <a:lnTo>
                    <a:pt x="96" y="605"/>
                  </a:lnTo>
                  <a:lnTo>
                    <a:pt x="96" y="603"/>
                  </a:lnTo>
                  <a:lnTo>
                    <a:pt x="96" y="605"/>
                  </a:lnTo>
                  <a:lnTo>
                    <a:pt x="96" y="603"/>
                  </a:lnTo>
                  <a:close/>
                  <a:moveTo>
                    <a:pt x="171" y="893"/>
                  </a:moveTo>
                  <a:lnTo>
                    <a:pt x="171" y="891"/>
                  </a:lnTo>
                  <a:lnTo>
                    <a:pt x="171" y="893"/>
                  </a:lnTo>
                  <a:close/>
                  <a:moveTo>
                    <a:pt x="112" y="718"/>
                  </a:moveTo>
                  <a:lnTo>
                    <a:pt x="110" y="718"/>
                  </a:lnTo>
                  <a:lnTo>
                    <a:pt x="112" y="718"/>
                  </a:lnTo>
                  <a:close/>
                  <a:moveTo>
                    <a:pt x="98" y="851"/>
                  </a:moveTo>
                  <a:lnTo>
                    <a:pt x="100" y="851"/>
                  </a:lnTo>
                  <a:lnTo>
                    <a:pt x="100" y="853"/>
                  </a:lnTo>
                  <a:lnTo>
                    <a:pt x="98" y="853"/>
                  </a:lnTo>
                  <a:lnTo>
                    <a:pt x="100" y="853"/>
                  </a:lnTo>
                  <a:lnTo>
                    <a:pt x="98" y="853"/>
                  </a:lnTo>
                  <a:lnTo>
                    <a:pt x="100" y="853"/>
                  </a:lnTo>
                  <a:lnTo>
                    <a:pt x="98" y="851"/>
                  </a:lnTo>
                  <a:lnTo>
                    <a:pt x="100" y="851"/>
                  </a:lnTo>
                  <a:lnTo>
                    <a:pt x="98" y="851"/>
                  </a:lnTo>
                  <a:close/>
                  <a:moveTo>
                    <a:pt x="110" y="718"/>
                  </a:moveTo>
                  <a:lnTo>
                    <a:pt x="110" y="720"/>
                  </a:lnTo>
                  <a:lnTo>
                    <a:pt x="110" y="718"/>
                  </a:lnTo>
                  <a:close/>
                  <a:moveTo>
                    <a:pt x="160" y="866"/>
                  </a:moveTo>
                  <a:lnTo>
                    <a:pt x="160" y="868"/>
                  </a:lnTo>
                  <a:lnTo>
                    <a:pt x="160" y="866"/>
                  </a:lnTo>
                  <a:close/>
                  <a:moveTo>
                    <a:pt x="98" y="615"/>
                  </a:moveTo>
                  <a:lnTo>
                    <a:pt x="98" y="617"/>
                  </a:lnTo>
                  <a:lnTo>
                    <a:pt x="96" y="617"/>
                  </a:lnTo>
                  <a:lnTo>
                    <a:pt x="98" y="617"/>
                  </a:lnTo>
                  <a:lnTo>
                    <a:pt x="98" y="615"/>
                  </a:lnTo>
                  <a:close/>
                  <a:moveTo>
                    <a:pt x="87" y="824"/>
                  </a:moveTo>
                  <a:lnTo>
                    <a:pt x="89" y="824"/>
                  </a:lnTo>
                  <a:lnTo>
                    <a:pt x="89" y="826"/>
                  </a:lnTo>
                  <a:lnTo>
                    <a:pt x="87" y="826"/>
                  </a:lnTo>
                  <a:lnTo>
                    <a:pt x="87" y="824"/>
                  </a:lnTo>
                  <a:close/>
                  <a:moveTo>
                    <a:pt x="112" y="463"/>
                  </a:moveTo>
                  <a:lnTo>
                    <a:pt x="110" y="463"/>
                  </a:lnTo>
                  <a:lnTo>
                    <a:pt x="112" y="463"/>
                  </a:lnTo>
                  <a:lnTo>
                    <a:pt x="110" y="463"/>
                  </a:lnTo>
                  <a:lnTo>
                    <a:pt x="112" y="463"/>
                  </a:lnTo>
                  <a:lnTo>
                    <a:pt x="110" y="463"/>
                  </a:lnTo>
                  <a:lnTo>
                    <a:pt x="112" y="463"/>
                  </a:lnTo>
                  <a:lnTo>
                    <a:pt x="110" y="463"/>
                  </a:lnTo>
                  <a:lnTo>
                    <a:pt x="110" y="461"/>
                  </a:lnTo>
                  <a:lnTo>
                    <a:pt x="110" y="463"/>
                  </a:lnTo>
                  <a:lnTo>
                    <a:pt x="110" y="461"/>
                  </a:lnTo>
                  <a:lnTo>
                    <a:pt x="110" y="463"/>
                  </a:lnTo>
                  <a:lnTo>
                    <a:pt x="110" y="461"/>
                  </a:lnTo>
                  <a:lnTo>
                    <a:pt x="112" y="461"/>
                  </a:lnTo>
                  <a:lnTo>
                    <a:pt x="112" y="463"/>
                  </a:lnTo>
                  <a:close/>
                  <a:moveTo>
                    <a:pt x="106" y="471"/>
                  </a:moveTo>
                  <a:lnTo>
                    <a:pt x="106" y="473"/>
                  </a:lnTo>
                  <a:lnTo>
                    <a:pt x="104" y="473"/>
                  </a:lnTo>
                  <a:lnTo>
                    <a:pt x="104" y="471"/>
                  </a:lnTo>
                  <a:lnTo>
                    <a:pt x="106" y="471"/>
                  </a:lnTo>
                  <a:close/>
                  <a:moveTo>
                    <a:pt x="81" y="486"/>
                  </a:moveTo>
                  <a:lnTo>
                    <a:pt x="83" y="486"/>
                  </a:lnTo>
                  <a:lnTo>
                    <a:pt x="83" y="488"/>
                  </a:lnTo>
                  <a:lnTo>
                    <a:pt x="81" y="488"/>
                  </a:lnTo>
                  <a:lnTo>
                    <a:pt x="81" y="486"/>
                  </a:lnTo>
                  <a:close/>
                  <a:moveTo>
                    <a:pt x="123" y="548"/>
                  </a:moveTo>
                  <a:lnTo>
                    <a:pt x="125" y="548"/>
                  </a:lnTo>
                  <a:lnTo>
                    <a:pt x="125" y="549"/>
                  </a:lnTo>
                  <a:lnTo>
                    <a:pt x="123" y="549"/>
                  </a:lnTo>
                  <a:lnTo>
                    <a:pt x="123" y="548"/>
                  </a:lnTo>
                  <a:close/>
                  <a:moveTo>
                    <a:pt x="102" y="596"/>
                  </a:moveTo>
                  <a:lnTo>
                    <a:pt x="102" y="597"/>
                  </a:lnTo>
                  <a:lnTo>
                    <a:pt x="102" y="596"/>
                  </a:lnTo>
                  <a:close/>
                  <a:moveTo>
                    <a:pt x="100" y="619"/>
                  </a:moveTo>
                  <a:lnTo>
                    <a:pt x="100" y="621"/>
                  </a:lnTo>
                  <a:lnTo>
                    <a:pt x="100" y="619"/>
                  </a:lnTo>
                  <a:lnTo>
                    <a:pt x="100" y="621"/>
                  </a:lnTo>
                  <a:lnTo>
                    <a:pt x="98" y="621"/>
                  </a:lnTo>
                  <a:lnTo>
                    <a:pt x="98" y="619"/>
                  </a:lnTo>
                  <a:lnTo>
                    <a:pt x="98" y="621"/>
                  </a:lnTo>
                  <a:lnTo>
                    <a:pt x="98" y="619"/>
                  </a:lnTo>
                  <a:lnTo>
                    <a:pt x="100" y="619"/>
                  </a:lnTo>
                  <a:lnTo>
                    <a:pt x="98" y="619"/>
                  </a:lnTo>
                  <a:lnTo>
                    <a:pt x="100" y="619"/>
                  </a:lnTo>
                  <a:close/>
                  <a:moveTo>
                    <a:pt x="81" y="496"/>
                  </a:moveTo>
                  <a:lnTo>
                    <a:pt x="83" y="496"/>
                  </a:lnTo>
                  <a:lnTo>
                    <a:pt x="81" y="496"/>
                  </a:lnTo>
                  <a:close/>
                  <a:moveTo>
                    <a:pt x="87" y="693"/>
                  </a:moveTo>
                  <a:lnTo>
                    <a:pt x="87" y="695"/>
                  </a:lnTo>
                  <a:lnTo>
                    <a:pt x="87" y="693"/>
                  </a:lnTo>
                  <a:lnTo>
                    <a:pt x="85" y="693"/>
                  </a:lnTo>
                  <a:lnTo>
                    <a:pt x="87" y="693"/>
                  </a:lnTo>
                  <a:close/>
                  <a:moveTo>
                    <a:pt x="85" y="690"/>
                  </a:moveTo>
                  <a:lnTo>
                    <a:pt x="85" y="692"/>
                  </a:lnTo>
                  <a:lnTo>
                    <a:pt x="85" y="690"/>
                  </a:lnTo>
                  <a:close/>
                  <a:moveTo>
                    <a:pt x="162" y="839"/>
                  </a:moveTo>
                  <a:lnTo>
                    <a:pt x="164" y="839"/>
                  </a:lnTo>
                  <a:lnTo>
                    <a:pt x="164" y="841"/>
                  </a:lnTo>
                  <a:lnTo>
                    <a:pt x="164" y="839"/>
                  </a:lnTo>
                  <a:lnTo>
                    <a:pt x="162" y="839"/>
                  </a:lnTo>
                  <a:close/>
                  <a:moveTo>
                    <a:pt x="98" y="501"/>
                  </a:moveTo>
                  <a:lnTo>
                    <a:pt x="100" y="501"/>
                  </a:lnTo>
                  <a:lnTo>
                    <a:pt x="100" y="503"/>
                  </a:lnTo>
                  <a:lnTo>
                    <a:pt x="100" y="501"/>
                  </a:lnTo>
                  <a:lnTo>
                    <a:pt x="100" y="503"/>
                  </a:lnTo>
                  <a:lnTo>
                    <a:pt x="100" y="501"/>
                  </a:lnTo>
                  <a:lnTo>
                    <a:pt x="98" y="501"/>
                  </a:lnTo>
                  <a:lnTo>
                    <a:pt x="98" y="503"/>
                  </a:lnTo>
                  <a:lnTo>
                    <a:pt x="100" y="503"/>
                  </a:lnTo>
                  <a:lnTo>
                    <a:pt x="98" y="503"/>
                  </a:lnTo>
                  <a:lnTo>
                    <a:pt x="100" y="503"/>
                  </a:lnTo>
                  <a:lnTo>
                    <a:pt x="98" y="503"/>
                  </a:lnTo>
                  <a:lnTo>
                    <a:pt x="98" y="501"/>
                  </a:lnTo>
                  <a:close/>
                  <a:moveTo>
                    <a:pt x="93" y="461"/>
                  </a:moveTo>
                  <a:lnTo>
                    <a:pt x="93" y="463"/>
                  </a:lnTo>
                  <a:lnTo>
                    <a:pt x="91" y="463"/>
                  </a:lnTo>
                  <a:lnTo>
                    <a:pt x="93" y="463"/>
                  </a:lnTo>
                  <a:lnTo>
                    <a:pt x="93" y="461"/>
                  </a:lnTo>
                  <a:lnTo>
                    <a:pt x="93" y="463"/>
                  </a:lnTo>
                  <a:lnTo>
                    <a:pt x="93" y="461"/>
                  </a:lnTo>
                  <a:close/>
                  <a:moveTo>
                    <a:pt x="150" y="774"/>
                  </a:moveTo>
                  <a:lnTo>
                    <a:pt x="150" y="776"/>
                  </a:lnTo>
                  <a:lnTo>
                    <a:pt x="148" y="776"/>
                  </a:lnTo>
                  <a:lnTo>
                    <a:pt x="150" y="776"/>
                  </a:lnTo>
                  <a:lnTo>
                    <a:pt x="148" y="776"/>
                  </a:lnTo>
                  <a:lnTo>
                    <a:pt x="150" y="776"/>
                  </a:lnTo>
                  <a:lnTo>
                    <a:pt x="150" y="774"/>
                  </a:lnTo>
                  <a:close/>
                  <a:moveTo>
                    <a:pt x="98" y="501"/>
                  </a:moveTo>
                  <a:lnTo>
                    <a:pt x="96" y="501"/>
                  </a:lnTo>
                  <a:lnTo>
                    <a:pt x="98" y="501"/>
                  </a:lnTo>
                  <a:close/>
                  <a:moveTo>
                    <a:pt x="95" y="707"/>
                  </a:moveTo>
                  <a:lnTo>
                    <a:pt x="95" y="709"/>
                  </a:lnTo>
                  <a:lnTo>
                    <a:pt x="96" y="709"/>
                  </a:lnTo>
                  <a:lnTo>
                    <a:pt x="95" y="709"/>
                  </a:lnTo>
                  <a:lnTo>
                    <a:pt x="95" y="707"/>
                  </a:lnTo>
                  <a:close/>
                  <a:moveTo>
                    <a:pt x="171" y="824"/>
                  </a:moveTo>
                  <a:lnTo>
                    <a:pt x="173" y="824"/>
                  </a:lnTo>
                  <a:lnTo>
                    <a:pt x="173" y="826"/>
                  </a:lnTo>
                  <a:lnTo>
                    <a:pt x="171" y="826"/>
                  </a:lnTo>
                  <a:lnTo>
                    <a:pt x="171" y="824"/>
                  </a:lnTo>
                  <a:close/>
                  <a:moveTo>
                    <a:pt x="83" y="820"/>
                  </a:moveTo>
                  <a:lnTo>
                    <a:pt x="81" y="820"/>
                  </a:lnTo>
                  <a:lnTo>
                    <a:pt x="83" y="820"/>
                  </a:lnTo>
                  <a:lnTo>
                    <a:pt x="81" y="820"/>
                  </a:lnTo>
                  <a:lnTo>
                    <a:pt x="83" y="820"/>
                  </a:lnTo>
                  <a:lnTo>
                    <a:pt x="81" y="820"/>
                  </a:lnTo>
                  <a:lnTo>
                    <a:pt x="83" y="820"/>
                  </a:lnTo>
                  <a:close/>
                  <a:moveTo>
                    <a:pt x="112" y="718"/>
                  </a:moveTo>
                  <a:lnTo>
                    <a:pt x="114" y="718"/>
                  </a:lnTo>
                  <a:lnTo>
                    <a:pt x="112" y="718"/>
                  </a:lnTo>
                  <a:close/>
                  <a:moveTo>
                    <a:pt x="162" y="897"/>
                  </a:moveTo>
                  <a:lnTo>
                    <a:pt x="160" y="897"/>
                  </a:lnTo>
                  <a:lnTo>
                    <a:pt x="162" y="897"/>
                  </a:lnTo>
                  <a:lnTo>
                    <a:pt x="160" y="897"/>
                  </a:lnTo>
                  <a:lnTo>
                    <a:pt x="162" y="897"/>
                  </a:lnTo>
                  <a:close/>
                  <a:moveTo>
                    <a:pt x="127" y="434"/>
                  </a:moveTo>
                  <a:lnTo>
                    <a:pt x="125" y="434"/>
                  </a:lnTo>
                  <a:lnTo>
                    <a:pt x="127" y="434"/>
                  </a:lnTo>
                  <a:lnTo>
                    <a:pt x="125" y="434"/>
                  </a:lnTo>
                  <a:lnTo>
                    <a:pt x="127" y="434"/>
                  </a:lnTo>
                  <a:close/>
                  <a:moveTo>
                    <a:pt x="81" y="496"/>
                  </a:moveTo>
                  <a:lnTo>
                    <a:pt x="81" y="498"/>
                  </a:lnTo>
                  <a:lnTo>
                    <a:pt x="81" y="496"/>
                  </a:lnTo>
                  <a:close/>
                  <a:moveTo>
                    <a:pt x="96" y="722"/>
                  </a:moveTo>
                  <a:lnTo>
                    <a:pt x="96" y="724"/>
                  </a:lnTo>
                  <a:lnTo>
                    <a:pt x="96" y="722"/>
                  </a:lnTo>
                  <a:close/>
                  <a:moveTo>
                    <a:pt x="95" y="669"/>
                  </a:moveTo>
                  <a:lnTo>
                    <a:pt x="93" y="669"/>
                  </a:lnTo>
                  <a:lnTo>
                    <a:pt x="95" y="669"/>
                  </a:lnTo>
                  <a:close/>
                  <a:moveTo>
                    <a:pt x="89" y="532"/>
                  </a:move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lnTo>
                    <a:pt x="87" y="532"/>
                  </a:lnTo>
                  <a:lnTo>
                    <a:pt x="89" y="532"/>
                  </a:lnTo>
                  <a:close/>
                  <a:moveTo>
                    <a:pt x="77" y="772"/>
                  </a:moveTo>
                  <a:lnTo>
                    <a:pt x="77" y="774"/>
                  </a:lnTo>
                  <a:lnTo>
                    <a:pt x="77" y="772"/>
                  </a:lnTo>
                  <a:close/>
                  <a:moveTo>
                    <a:pt x="83" y="695"/>
                  </a:moveTo>
                  <a:lnTo>
                    <a:pt x="81" y="695"/>
                  </a:lnTo>
                  <a:lnTo>
                    <a:pt x="83" y="695"/>
                  </a:lnTo>
                  <a:close/>
                  <a:moveTo>
                    <a:pt x="104" y="442"/>
                  </a:moveTo>
                  <a:lnTo>
                    <a:pt x="102" y="442"/>
                  </a:lnTo>
                  <a:lnTo>
                    <a:pt x="104" y="442"/>
                  </a:lnTo>
                  <a:lnTo>
                    <a:pt x="102" y="442"/>
                  </a:lnTo>
                  <a:lnTo>
                    <a:pt x="104" y="440"/>
                  </a:lnTo>
                  <a:lnTo>
                    <a:pt x="104" y="442"/>
                  </a:lnTo>
                  <a:close/>
                  <a:moveTo>
                    <a:pt x="102" y="707"/>
                  </a:moveTo>
                  <a:lnTo>
                    <a:pt x="104" y="707"/>
                  </a:lnTo>
                  <a:lnTo>
                    <a:pt x="102" y="707"/>
                  </a:lnTo>
                  <a:lnTo>
                    <a:pt x="104" y="709"/>
                  </a:lnTo>
                  <a:lnTo>
                    <a:pt x="102" y="709"/>
                  </a:lnTo>
                  <a:lnTo>
                    <a:pt x="102" y="707"/>
                  </a:lnTo>
                  <a:close/>
                  <a:moveTo>
                    <a:pt x="6" y="549"/>
                  </a:moveTo>
                  <a:lnTo>
                    <a:pt x="8" y="549"/>
                  </a:lnTo>
                  <a:lnTo>
                    <a:pt x="6" y="549"/>
                  </a:lnTo>
                  <a:lnTo>
                    <a:pt x="8" y="549"/>
                  </a:lnTo>
                  <a:lnTo>
                    <a:pt x="6" y="549"/>
                  </a:lnTo>
                  <a:lnTo>
                    <a:pt x="6" y="551"/>
                  </a:lnTo>
                  <a:lnTo>
                    <a:pt x="6" y="549"/>
                  </a:lnTo>
                  <a:close/>
                  <a:moveTo>
                    <a:pt x="10" y="436"/>
                  </a:moveTo>
                  <a:lnTo>
                    <a:pt x="10" y="434"/>
                  </a:lnTo>
                  <a:lnTo>
                    <a:pt x="10" y="436"/>
                  </a:lnTo>
                  <a:close/>
                  <a:moveTo>
                    <a:pt x="110" y="613"/>
                  </a:moveTo>
                  <a:lnTo>
                    <a:pt x="110" y="615"/>
                  </a:lnTo>
                  <a:lnTo>
                    <a:pt x="110" y="613"/>
                  </a:lnTo>
                  <a:close/>
                  <a:moveTo>
                    <a:pt x="110" y="452"/>
                  </a:moveTo>
                  <a:lnTo>
                    <a:pt x="108" y="452"/>
                  </a:lnTo>
                  <a:lnTo>
                    <a:pt x="110" y="452"/>
                  </a:lnTo>
                  <a:close/>
                  <a:moveTo>
                    <a:pt x="121" y="436"/>
                  </a:moveTo>
                  <a:lnTo>
                    <a:pt x="121" y="438"/>
                  </a:lnTo>
                  <a:lnTo>
                    <a:pt x="121" y="436"/>
                  </a:lnTo>
                  <a:close/>
                  <a:moveTo>
                    <a:pt x="77" y="686"/>
                  </a:moveTo>
                  <a:lnTo>
                    <a:pt x="75" y="686"/>
                  </a:lnTo>
                  <a:lnTo>
                    <a:pt x="77" y="686"/>
                  </a:lnTo>
                  <a:close/>
                  <a:moveTo>
                    <a:pt x="60" y="741"/>
                  </a:moveTo>
                  <a:lnTo>
                    <a:pt x="58" y="741"/>
                  </a:lnTo>
                  <a:lnTo>
                    <a:pt x="58" y="743"/>
                  </a:lnTo>
                  <a:lnTo>
                    <a:pt x="58" y="741"/>
                  </a:lnTo>
                  <a:lnTo>
                    <a:pt x="60" y="741"/>
                  </a:lnTo>
                  <a:close/>
                  <a:moveTo>
                    <a:pt x="89" y="473"/>
                  </a:moveTo>
                  <a:lnTo>
                    <a:pt x="89" y="475"/>
                  </a:lnTo>
                  <a:lnTo>
                    <a:pt x="89" y="473"/>
                  </a:lnTo>
                  <a:close/>
                  <a:moveTo>
                    <a:pt x="106" y="477"/>
                  </a:moveTo>
                  <a:lnTo>
                    <a:pt x="106" y="478"/>
                  </a:lnTo>
                  <a:lnTo>
                    <a:pt x="106" y="477"/>
                  </a:lnTo>
                  <a:close/>
                  <a:moveTo>
                    <a:pt x="89" y="667"/>
                  </a:moveTo>
                  <a:lnTo>
                    <a:pt x="87" y="667"/>
                  </a:lnTo>
                  <a:lnTo>
                    <a:pt x="89" y="667"/>
                  </a:lnTo>
                  <a:close/>
                  <a:moveTo>
                    <a:pt x="98" y="851"/>
                  </a:moveTo>
                  <a:lnTo>
                    <a:pt x="98" y="853"/>
                  </a:lnTo>
                  <a:lnTo>
                    <a:pt x="98" y="851"/>
                  </a:lnTo>
                  <a:close/>
                  <a:moveTo>
                    <a:pt x="104" y="845"/>
                  </a:moveTo>
                  <a:lnTo>
                    <a:pt x="102" y="845"/>
                  </a:lnTo>
                  <a:lnTo>
                    <a:pt x="104" y="845"/>
                  </a:lnTo>
                  <a:lnTo>
                    <a:pt x="102" y="845"/>
                  </a:lnTo>
                  <a:lnTo>
                    <a:pt x="104" y="845"/>
                  </a:lnTo>
                  <a:close/>
                  <a:moveTo>
                    <a:pt x="93" y="498"/>
                  </a:moveTo>
                  <a:lnTo>
                    <a:pt x="93" y="500"/>
                  </a:lnTo>
                  <a:lnTo>
                    <a:pt x="93" y="498"/>
                  </a:lnTo>
                  <a:close/>
                  <a:moveTo>
                    <a:pt x="98" y="659"/>
                  </a:moveTo>
                  <a:lnTo>
                    <a:pt x="98" y="661"/>
                  </a:lnTo>
                  <a:lnTo>
                    <a:pt x="98" y="659"/>
                  </a:lnTo>
                  <a:close/>
                  <a:moveTo>
                    <a:pt x="93" y="667"/>
                  </a:moveTo>
                  <a:lnTo>
                    <a:pt x="95" y="667"/>
                  </a:lnTo>
                  <a:lnTo>
                    <a:pt x="95" y="669"/>
                  </a:lnTo>
                  <a:lnTo>
                    <a:pt x="93" y="669"/>
                  </a:lnTo>
                  <a:lnTo>
                    <a:pt x="93" y="667"/>
                  </a:lnTo>
                  <a:lnTo>
                    <a:pt x="93" y="669"/>
                  </a:lnTo>
                  <a:lnTo>
                    <a:pt x="93" y="667"/>
                  </a:lnTo>
                  <a:lnTo>
                    <a:pt x="93" y="669"/>
                  </a:lnTo>
                  <a:lnTo>
                    <a:pt x="93" y="667"/>
                  </a:lnTo>
                  <a:lnTo>
                    <a:pt x="93" y="669"/>
                  </a:lnTo>
                  <a:lnTo>
                    <a:pt x="93" y="667"/>
                  </a:lnTo>
                  <a:close/>
                  <a:moveTo>
                    <a:pt x="96" y="845"/>
                  </a:moveTo>
                  <a:lnTo>
                    <a:pt x="96" y="847"/>
                  </a:lnTo>
                  <a:lnTo>
                    <a:pt x="96" y="845"/>
                  </a:lnTo>
                  <a:lnTo>
                    <a:pt x="96" y="847"/>
                  </a:lnTo>
                  <a:lnTo>
                    <a:pt x="96" y="845"/>
                  </a:lnTo>
                  <a:close/>
                  <a:moveTo>
                    <a:pt x="102" y="709"/>
                  </a:moveTo>
                  <a:lnTo>
                    <a:pt x="102" y="711"/>
                  </a:lnTo>
                  <a:lnTo>
                    <a:pt x="102" y="709"/>
                  </a:lnTo>
                  <a:close/>
                  <a:moveTo>
                    <a:pt x="95" y="626"/>
                  </a:moveTo>
                  <a:lnTo>
                    <a:pt x="95" y="628"/>
                  </a:lnTo>
                  <a:lnTo>
                    <a:pt x="95" y="626"/>
                  </a:lnTo>
                  <a:lnTo>
                    <a:pt x="95" y="628"/>
                  </a:lnTo>
                  <a:lnTo>
                    <a:pt x="95" y="626"/>
                  </a:lnTo>
                  <a:close/>
                  <a:moveTo>
                    <a:pt x="108" y="436"/>
                  </a:moveTo>
                  <a:lnTo>
                    <a:pt x="108" y="438"/>
                  </a:lnTo>
                  <a:lnTo>
                    <a:pt x="106" y="438"/>
                  </a:lnTo>
                  <a:lnTo>
                    <a:pt x="108" y="438"/>
                  </a:lnTo>
                  <a:lnTo>
                    <a:pt x="106" y="438"/>
                  </a:lnTo>
                  <a:lnTo>
                    <a:pt x="108" y="436"/>
                  </a:lnTo>
                  <a:close/>
                  <a:moveTo>
                    <a:pt x="91" y="628"/>
                  </a:moveTo>
                  <a:lnTo>
                    <a:pt x="93" y="628"/>
                  </a:lnTo>
                  <a:lnTo>
                    <a:pt x="93" y="630"/>
                  </a:lnTo>
                  <a:lnTo>
                    <a:pt x="91" y="630"/>
                  </a:lnTo>
                  <a:lnTo>
                    <a:pt x="91" y="628"/>
                  </a:lnTo>
                  <a:close/>
                  <a:moveTo>
                    <a:pt x="96" y="845"/>
                  </a:moveTo>
                  <a:lnTo>
                    <a:pt x="98" y="845"/>
                  </a:lnTo>
                  <a:lnTo>
                    <a:pt x="96" y="845"/>
                  </a:lnTo>
                  <a:close/>
                  <a:moveTo>
                    <a:pt x="96" y="657"/>
                  </a:moveTo>
                  <a:lnTo>
                    <a:pt x="96" y="659"/>
                  </a:lnTo>
                  <a:lnTo>
                    <a:pt x="96" y="657"/>
                  </a:lnTo>
                  <a:lnTo>
                    <a:pt x="96" y="659"/>
                  </a:lnTo>
                  <a:lnTo>
                    <a:pt x="96" y="657"/>
                  </a:lnTo>
                  <a:close/>
                  <a:moveTo>
                    <a:pt x="91" y="555"/>
                  </a:moveTo>
                  <a:lnTo>
                    <a:pt x="89" y="555"/>
                  </a:lnTo>
                  <a:lnTo>
                    <a:pt x="91" y="555"/>
                  </a:lnTo>
                  <a:lnTo>
                    <a:pt x="89" y="555"/>
                  </a:lnTo>
                  <a:lnTo>
                    <a:pt x="91" y="555"/>
                  </a:lnTo>
                  <a:lnTo>
                    <a:pt x="89" y="555"/>
                  </a:lnTo>
                  <a:lnTo>
                    <a:pt x="91" y="555"/>
                  </a:lnTo>
                  <a:close/>
                  <a:moveTo>
                    <a:pt x="112" y="717"/>
                  </a:moveTo>
                  <a:lnTo>
                    <a:pt x="112" y="718"/>
                  </a:lnTo>
                  <a:lnTo>
                    <a:pt x="110" y="718"/>
                  </a:lnTo>
                  <a:lnTo>
                    <a:pt x="110" y="717"/>
                  </a:lnTo>
                  <a:lnTo>
                    <a:pt x="112" y="717"/>
                  </a:lnTo>
                  <a:close/>
                  <a:moveTo>
                    <a:pt x="96" y="532"/>
                  </a:moveTo>
                  <a:lnTo>
                    <a:pt x="96" y="534"/>
                  </a:lnTo>
                  <a:lnTo>
                    <a:pt x="95" y="534"/>
                  </a:lnTo>
                  <a:lnTo>
                    <a:pt x="96" y="534"/>
                  </a:lnTo>
                  <a:lnTo>
                    <a:pt x="95" y="534"/>
                  </a:lnTo>
                  <a:lnTo>
                    <a:pt x="95" y="532"/>
                  </a:lnTo>
                  <a:lnTo>
                    <a:pt x="96" y="532"/>
                  </a:lnTo>
                  <a:close/>
                  <a:moveTo>
                    <a:pt x="104" y="722"/>
                  </a:moveTo>
                  <a:lnTo>
                    <a:pt x="106" y="722"/>
                  </a:lnTo>
                  <a:lnTo>
                    <a:pt x="106" y="724"/>
                  </a:lnTo>
                  <a:lnTo>
                    <a:pt x="104" y="724"/>
                  </a:lnTo>
                  <a:lnTo>
                    <a:pt x="104" y="722"/>
                  </a:lnTo>
                  <a:close/>
                  <a:moveTo>
                    <a:pt x="114" y="609"/>
                  </a:moveTo>
                  <a:lnTo>
                    <a:pt x="114" y="611"/>
                  </a:lnTo>
                  <a:lnTo>
                    <a:pt x="114" y="609"/>
                  </a:lnTo>
                  <a:lnTo>
                    <a:pt x="114" y="611"/>
                  </a:lnTo>
                  <a:lnTo>
                    <a:pt x="114" y="609"/>
                  </a:lnTo>
                  <a:lnTo>
                    <a:pt x="114" y="611"/>
                  </a:lnTo>
                  <a:lnTo>
                    <a:pt x="114" y="609"/>
                  </a:lnTo>
                  <a:close/>
                  <a:moveTo>
                    <a:pt x="98" y="622"/>
                  </a:moveTo>
                  <a:lnTo>
                    <a:pt x="96" y="622"/>
                  </a:lnTo>
                  <a:lnTo>
                    <a:pt x="96" y="624"/>
                  </a:lnTo>
                  <a:lnTo>
                    <a:pt x="96" y="622"/>
                  </a:lnTo>
                  <a:lnTo>
                    <a:pt x="98" y="622"/>
                  </a:lnTo>
                  <a:lnTo>
                    <a:pt x="96" y="622"/>
                  </a:lnTo>
                  <a:lnTo>
                    <a:pt x="98" y="622"/>
                  </a:lnTo>
                  <a:close/>
                  <a:moveTo>
                    <a:pt x="108" y="718"/>
                  </a:moveTo>
                  <a:lnTo>
                    <a:pt x="106" y="718"/>
                  </a:lnTo>
                  <a:lnTo>
                    <a:pt x="108" y="718"/>
                  </a:lnTo>
                  <a:lnTo>
                    <a:pt x="106" y="718"/>
                  </a:lnTo>
                  <a:lnTo>
                    <a:pt x="108" y="718"/>
                  </a:lnTo>
                  <a:close/>
                  <a:moveTo>
                    <a:pt x="33" y="661"/>
                  </a:moveTo>
                  <a:lnTo>
                    <a:pt x="31" y="661"/>
                  </a:lnTo>
                  <a:lnTo>
                    <a:pt x="33" y="661"/>
                  </a:lnTo>
                  <a:lnTo>
                    <a:pt x="31" y="661"/>
                  </a:lnTo>
                  <a:lnTo>
                    <a:pt x="33" y="661"/>
                  </a:lnTo>
                  <a:lnTo>
                    <a:pt x="31" y="661"/>
                  </a:lnTo>
                  <a:lnTo>
                    <a:pt x="33" y="661"/>
                  </a:lnTo>
                  <a:lnTo>
                    <a:pt x="31" y="661"/>
                  </a:lnTo>
                  <a:lnTo>
                    <a:pt x="33" y="661"/>
                  </a:lnTo>
                  <a:close/>
                  <a:moveTo>
                    <a:pt x="96" y="615"/>
                  </a:moveTo>
                  <a:lnTo>
                    <a:pt x="98" y="615"/>
                  </a:lnTo>
                  <a:lnTo>
                    <a:pt x="96" y="615"/>
                  </a:lnTo>
                  <a:lnTo>
                    <a:pt x="96" y="617"/>
                  </a:lnTo>
                  <a:lnTo>
                    <a:pt x="96" y="615"/>
                  </a:lnTo>
                  <a:close/>
                  <a:moveTo>
                    <a:pt x="179" y="859"/>
                  </a:moveTo>
                  <a:lnTo>
                    <a:pt x="177" y="859"/>
                  </a:lnTo>
                  <a:lnTo>
                    <a:pt x="179" y="859"/>
                  </a:lnTo>
                  <a:lnTo>
                    <a:pt x="177" y="859"/>
                  </a:lnTo>
                  <a:lnTo>
                    <a:pt x="179" y="859"/>
                  </a:lnTo>
                  <a:close/>
                  <a:moveTo>
                    <a:pt x="8" y="498"/>
                  </a:moveTo>
                  <a:lnTo>
                    <a:pt x="8" y="500"/>
                  </a:lnTo>
                  <a:lnTo>
                    <a:pt x="8" y="498"/>
                  </a:lnTo>
                  <a:close/>
                  <a:moveTo>
                    <a:pt x="112" y="580"/>
                  </a:moveTo>
                  <a:lnTo>
                    <a:pt x="110" y="580"/>
                  </a:lnTo>
                  <a:lnTo>
                    <a:pt x="112" y="580"/>
                  </a:lnTo>
                  <a:close/>
                  <a:moveTo>
                    <a:pt x="100" y="839"/>
                  </a:moveTo>
                  <a:lnTo>
                    <a:pt x="100" y="841"/>
                  </a:lnTo>
                  <a:lnTo>
                    <a:pt x="98" y="841"/>
                  </a:lnTo>
                  <a:lnTo>
                    <a:pt x="100" y="841"/>
                  </a:lnTo>
                  <a:lnTo>
                    <a:pt x="98" y="841"/>
                  </a:lnTo>
                  <a:lnTo>
                    <a:pt x="98" y="839"/>
                  </a:lnTo>
                  <a:lnTo>
                    <a:pt x="98" y="841"/>
                  </a:lnTo>
                  <a:lnTo>
                    <a:pt x="98" y="839"/>
                  </a:lnTo>
                  <a:lnTo>
                    <a:pt x="100" y="839"/>
                  </a:lnTo>
                  <a:close/>
                  <a:moveTo>
                    <a:pt x="120" y="738"/>
                  </a:moveTo>
                  <a:lnTo>
                    <a:pt x="120" y="740"/>
                  </a:lnTo>
                  <a:lnTo>
                    <a:pt x="118" y="740"/>
                  </a:lnTo>
                  <a:lnTo>
                    <a:pt x="118" y="738"/>
                  </a:lnTo>
                  <a:lnTo>
                    <a:pt x="120" y="738"/>
                  </a:lnTo>
                  <a:close/>
                  <a:moveTo>
                    <a:pt x="162" y="874"/>
                  </a:moveTo>
                  <a:lnTo>
                    <a:pt x="162" y="876"/>
                  </a:lnTo>
                  <a:lnTo>
                    <a:pt x="162" y="874"/>
                  </a:lnTo>
                  <a:close/>
                  <a:moveTo>
                    <a:pt x="89" y="619"/>
                  </a:moveTo>
                  <a:lnTo>
                    <a:pt x="87" y="619"/>
                  </a:lnTo>
                  <a:lnTo>
                    <a:pt x="89" y="619"/>
                  </a:lnTo>
                  <a:lnTo>
                    <a:pt x="87" y="619"/>
                  </a:lnTo>
                  <a:lnTo>
                    <a:pt x="89" y="619"/>
                  </a:lnTo>
                  <a:close/>
                  <a:moveTo>
                    <a:pt x="160" y="868"/>
                  </a:moveTo>
                  <a:lnTo>
                    <a:pt x="162" y="868"/>
                  </a:lnTo>
                  <a:lnTo>
                    <a:pt x="162" y="870"/>
                  </a:lnTo>
                  <a:lnTo>
                    <a:pt x="160" y="870"/>
                  </a:lnTo>
                  <a:lnTo>
                    <a:pt x="160" y="868"/>
                  </a:lnTo>
                  <a:close/>
                  <a:moveTo>
                    <a:pt x="93" y="638"/>
                  </a:moveTo>
                  <a:lnTo>
                    <a:pt x="95" y="638"/>
                  </a:lnTo>
                  <a:lnTo>
                    <a:pt x="93" y="638"/>
                  </a:lnTo>
                  <a:close/>
                  <a:moveTo>
                    <a:pt x="154" y="834"/>
                  </a:moveTo>
                  <a:lnTo>
                    <a:pt x="154" y="836"/>
                  </a:lnTo>
                  <a:lnTo>
                    <a:pt x="154" y="834"/>
                  </a:lnTo>
                  <a:close/>
                  <a:moveTo>
                    <a:pt x="60" y="740"/>
                  </a:moveTo>
                  <a:lnTo>
                    <a:pt x="60" y="741"/>
                  </a:lnTo>
                  <a:lnTo>
                    <a:pt x="60" y="740"/>
                  </a:lnTo>
                  <a:lnTo>
                    <a:pt x="60" y="741"/>
                  </a:lnTo>
                  <a:lnTo>
                    <a:pt x="60" y="740"/>
                  </a:lnTo>
                  <a:close/>
                  <a:moveTo>
                    <a:pt x="14" y="528"/>
                  </a:moveTo>
                  <a:lnTo>
                    <a:pt x="14" y="530"/>
                  </a:lnTo>
                  <a:lnTo>
                    <a:pt x="12" y="530"/>
                  </a:lnTo>
                  <a:lnTo>
                    <a:pt x="12" y="528"/>
                  </a:lnTo>
                  <a:lnTo>
                    <a:pt x="14" y="528"/>
                  </a:lnTo>
                  <a:close/>
                  <a:moveTo>
                    <a:pt x="100" y="847"/>
                  </a:moveTo>
                  <a:lnTo>
                    <a:pt x="98" y="847"/>
                  </a:lnTo>
                  <a:lnTo>
                    <a:pt x="100" y="847"/>
                  </a:lnTo>
                  <a:lnTo>
                    <a:pt x="98" y="847"/>
                  </a:lnTo>
                  <a:lnTo>
                    <a:pt x="100" y="847"/>
                  </a:lnTo>
                  <a:close/>
                  <a:moveTo>
                    <a:pt x="85" y="693"/>
                  </a:moveTo>
                  <a:lnTo>
                    <a:pt x="87" y="693"/>
                  </a:lnTo>
                  <a:lnTo>
                    <a:pt x="87" y="695"/>
                  </a:lnTo>
                  <a:lnTo>
                    <a:pt x="85" y="695"/>
                  </a:lnTo>
                  <a:lnTo>
                    <a:pt x="85" y="693"/>
                  </a:lnTo>
                  <a:close/>
                  <a:moveTo>
                    <a:pt x="98" y="845"/>
                  </a:moveTo>
                  <a:lnTo>
                    <a:pt x="100" y="845"/>
                  </a:lnTo>
                  <a:lnTo>
                    <a:pt x="100" y="847"/>
                  </a:lnTo>
                  <a:lnTo>
                    <a:pt x="98" y="847"/>
                  </a:lnTo>
                  <a:lnTo>
                    <a:pt x="98" y="845"/>
                  </a:lnTo>
                  <a:close/>
                  <a:moveTo>
                    <a:pt x="98" y="839"/>
                  </a:moveTo>
                  <a:lnTo>
                    <a:pt x="98" y="841"/>
                  </a:lnTo>
                  <a:lnTo>
                    <a:pt x="98" y="839"/>
                  </a:lnTo>
                  <a:close/>
                  <a:moveTo>
                    <a:pt x="104" y="728"/>
                  </a:moveTo>
                  <a:lnTo>
                    <a:pt x="102" y="728"/>
                  </a:lnTo>
                  <a:lnTo>
                    <a:pt x="104" y="728"/>
                  </a:lnTo>
                  <a:close/>
                  <a:moveTo>
                    <a:pt x="162" y="878"/>
                  </a:moveTo>
                  <a:lnTo>
                    <a:pt x="162" y="880"/>
                  </a:lnTo>
                  <a:lnTo>
                    <a:pt x="162" y="878"/>
                  </a:lnTo>
                  <a:close/>
                  <a:moveTo>
                    <a:pt x="135" y="521"/>
                  </a:moveTo>
                  <a:lnTo>
                    <a:pt x="137" y="521"/>
                  </a:lnTo>
                  <a:lnTo>
                    <a:pt x="135" y="521"/>
                  </a:lnTo>
                  <a:close/>
                  <a:moveTo>
                    <a:pt x="96" y="459"/>
                  </a:moveTo>
                  <a:lnTo>
                    <a:pt x="95" y="459"/>
                  </a:lnTo>
                  <a:lnTo>
                    <a:pt x="96" y="459"/>
                  </a:lnTo>
                  <a:close/>
                  <a:moveTo>
                    <a:pt x="79" y="814"/>
                  </a:moveTo>
                  <a:lnTo>
                    <a:pt x="79" y="816"/>
                  </a:lnTo>
                  <a:lnTo>
                    <a:pt x="79" y="814"/>
                  </a:lnTo>
                  <a:close/>
                  <a:moveTo>
                    <a:pt x="31" y="442"/>
                  </a:moveTo>
                  <a:lnTo>
                    <a:pt x="29" y="442"/>
                  </a:lnTo>
                  <a:lnTo>
                    <a:pt x="31" y="442"/>
                  </a:lnTo>
                  <a:close/>
                  <a:moveTo>
                    <a:pt x="162" y="905"/>
                  </a:moveTo>
                  <a:lnTo>
                    <a:pt x="162" y="907"/>
                  </a:lnTo>
                  <a:lnTo>
                    <a:pt x="160" y="907"/>
                  </a:lnTo>
                  <a:lnTo>
                    <a:pt x="162" y="907"/>
                  </a:lnTo>
                  <a:lnTo>
                    <a:pt x="160" y="907"/>
                  </a:lnTo>
                  <a:lnTo>
                    <a:pt x="160" y="905"/>
                  </a:lnTo>
                  <a:lnTo>
                    <a:pt x="162" y="905"/>
                  </a:lnTo>
                  <a:close/>
                  <a:moveTo>
                    <a:pt x="89" y="571"/>
                  </a:moveTo>
                  <a:lnTo>
                    <a:pt x="89" y="573"/>
                  </a:lnTo>
                  <a:lnTo>
                    <a:pt x="89" y="571"/>
                  </a:lnTo>
                  <a:close/>
                  <a:moveTo>
                    <a:pt x="89" y="571"/>
                  </a:moveTo>
                  <a:lnTo>
                    <a:pt x="87" y="571"/>
                  </a:lnTo>
                  <a:lnTo>
                    <a:pt x="89" y="571"/>
                  </a:lnTo>
                  <a:lnTo>
                    <a:pt x="87" y="571"/>
                  </a:lnTo>
                  <a:lnTo>
                    <a:pt x="89" y="571"/>
                  </a:lnTo>
                  <a:close/>
                  <a:moveTo>
                    <a:pt x="114" y="621"/>
                  </a:moveTo>
                  <a:lnTo>
                    <a:pt x="116" y="621"/>
                  </a:lnTo>
                  <a:lnTo>
                    <a:pt x="116" y="622"/>
                  </a:lnTo>
                  <a:lnTo>
                    <a:pt x="114" y="622"/>
                  </a:lnTo>
                  <a:lnTo>
                    <a:pt x="114" y="621"/>
                  </a:lnTo>
                  <a:close/>
                  <a:moveTo>
                    <a:pt x="96" y="622"/>
                  </a:moveTo>
                  <a:lnTo>
                    <a:pt x="98" y="622"/>
                  </a:lnTo>
                  <a:lnTo>
                    <a:pt x="96" y="622"/>
                  </a:lnTo>
                  <a:close/>
                  <a:moveTo>
                    <a:pt x="108" y="655"/>
                  </a:moveTo>
                  <a:lnTo>
                    <a:pt x="106" y="655"/>
                  </a:lnTo>
                  <a:lnTo>
                    <a:pt x="108" y="655"/>
                  </a:lnTo>
                  <a:close/>
                  <a:moveTo>
                    <a:pt x="106" y="726"/>
                  </a:moveTo>
                  <a:lnTo>
                    <a:pt x="108" y="726"/>
                  </a:lnTo>
                  <a:lnTo>
                    <a:pt x="106" y="726"/>
                  </a:lnTo>
                  <a:close/>
                  <a:moveTo>
                    <a:pt x="96" y="843"/>
                  </a:moveTo>
                  <a:lnTo>
                    <a:pt x="96" y="845"/>
                  </a:lnTo>
                  <a:lnTo>
                    <a:pt x="98" y="845"/>
                  </a:lnTo>
                  <a:lnTo>
                    <a:pt x="96" y="845"/>
                  </a:lnTo>
                  <a:lnTo>
                    <a:pt x="96" y="843"/>
                  </a:lnTo>
                  <a:lnTo>
                    <a:pt x="96" y="845"/>
                  </a:lnTo>
                  <a:lnTo>
                    <a:pt x="96" y="843"/>
                  </a:lnTo>
                  <a:close/>
                  <a:moveTo>
                    <a:pt x="100" y="851"/>
                  </a:moveTo>
                  <a:lnTo>
                    <a:pt x="100" y="853"/>
                  </a:lnTo>
                  <a:lnTo>
                    <a:pt x="100" y="851"/>
                  </a:lnTo>
                  <a:close/>
                  <a:moveTo>
                    <a:pt x="102" y="657"/>
                  </a:moveTo>
                  <a:lnTo>
                    <a:pt x="100" y="657"/>
                  </a:lnTo>
                  <a:lnTo>
                    <a:pt x="102" y="657"/>
                  </a:lnTo>
                  <a:close/>
                  <a:moveTo>
                    <a:pt x="98" y="434"/>
                  </a:moveTo>
                  <a:lnTo>
                    <a:pt x="98" y="436"/>
                  </a:lnTo>
                  <a:lnTo>
                    <a:pt x="98" y="434"/>
                  </a:lnTo>
                  <a:close/>
                  <a:moveTo>
                    <a:pt x="83" y="559"/>
                  </a:moveTo>
                  <a:lnTo>
                    <a:pt x="83" y="561"/>
                  </a:lnTo>
                  <a:lnTo>
                    <a:pt x="83" y="559"/>
                  </a:lnTo>
                  <a:lnTo>
                    <a:pt x="83" y="561"/>
                  </a:lnTo>
                  <a:lnTo>
                    <a:pt x="83" y="559"/>
                  </a:lnTo>
                  <a:close/>
                  <a:moveTo>
                    <a:pt x="93" y="697"/>
                  </a:moveTo>
                  <a:lnTo>
                    <a:pt x="95" y="697"/>
                  </a:lnTo>
                  <a:lnTo>
                    <a:pt x="93" y="697"/>
                  </a:lnTo>
                  <a:close/>
                  <a:moveTo>
                    <a:pt x="106" y="442"/>
                  </a:moveTo>
                  <a:lnTo>
                    <a:pt x="106" y="444"/>
                  </a:lnTo>
                  <a:lnTo>
                    <a:pt x="106" y="442"/>
                  </a:lnTo>
                  <a:lnTo>
                    <a:pt x="106" y="444"/>
                  </a:lnTo>
                  <a:lnTo>
                    <a:pt x="106" y="442"/>
                  </a:lnTo>
                  <a:close/>
                  <a:moveTo>
                    <a:pt x="91" y="478"/>
                  </a:moveTo>
                  <a:lnTo>
                    <a:pt x="91" y="480"/>
                  </a:lnTo>
                  <a:lnTo>
                    <a:pt x="91" y="478"/>
                  </a:lnTo>
                  <a:close/>
                  <a:moveTo>
                    <a:pt x="100" y="657"/>
                  </a:moveTo>
                  <a:lnTo>
                    <a:pt x="100" y="659"/>
                  </a:lnTo>
                  <a:lnTo>
                    <a:pt x="100" y="657"/>
                  </a:lnTo>
                  <a:close/>
                  <a:moveTo>
                    <a:pt x="64" y="741"/>
                  </a:moveTo>
                  <a:lnTo>
                    <a:pt x="64" y="743"/>
                  </a:lnTo>
                  <a:lnTo>
                    <a:pt x="66" y="743"/>
                  </a:lnTo>
                  <a:lnTo>
                    <a:pt x="64" y="743"/>
                  </a:lnTo>
                  <a:lnTo>
                    <a:pt x="64" y="741"/>
                  </a:lnTo>
                  <a:close/>
                  <a:moveTo>
                    <a:pt x="202" y="866"/>
                  </a:moveTo>
                  <a:lnTo>
                    <a:pt x="202" y="864"/>
                  </a:lnTo>
                  <a:lnTo>
                    <a:pt x="202" y="866"/>
                  </a:lnTo>
                  <a:close/>
                  <a:moveTo>
                    <a:pt x="150" y="836"/>
                  </a:moveTo>
                  <a:lnTo>
                    <a:pt x="150" y="837"/>
                  </a:lnTo>
                  <a:lnTo>
                    <a:pt x="152" y="837"/>
                  </a:lnTo>
                  <a:lnTo>
                    <a:pt x="150" y="837"/>
                  </a:lnTo>
                  <a:lnTo>
                    <a:pt x="152" y="837"/>
                  </a:lnTo>
                  <a:lnTo>
                    <a:pt x="150" y="837"/>
                  </a:lnTo>
                  <a:lnTo>
                    <a:pt x="152" y="837"/>
                  </a:lnTo>
                  <a:lnTo>
                    <a:pt x="150" y="837"/>
                  </a:lnTo>
                  <a:lnTo>
                    <a:pt x="150" y="836"/>
                  </a:lnTo>
                  <a:close/>
                  <a:moveTo>
                    <a:pt x="91" y="526"/>
                  </a:moveTo>
                  <a:lnTo>
                    <a:pt x="89" y="526"/>
                  </a:lnTo>
                  <a:lnTo>
                    <a:pt x="91" y="526"/>
                  </a:lnTo>
                  <a:lnTo>
                    <a:pt x="89" y="526"/>
                  </a:lnTo>
                  <a:lnTo>
                    <a:pt x="91" y="526"/>
                  </a:lnTo>
                  <a:close/>
                  <a:moveTo>
                    <a:pt x="108" y="718"/>
                  </a:moveTo>
                  <a:lnTo>
                    <a:pt x="108" y="720"/>
                  </a:lnTo>
                  <a:lnTo>
                    <a:pt x="108" y="718"/>
                  </a:lnTo>
                  <a:lnTo>
                    <a:pt x="108" y="720"/>
                  </a:lnTo>
                  <a:lnTo>
                    <a:pt x="108" y="718"/>
                  </a:lnTo>
                  <a:lnTo>
                    <a:pt x="108" y="720"/>
                  </a:lnTo>
                  <a:lnTo>
                    <a:pt x="108" y="718"/>
                  </a:lnTo>
                  <a:close/>
                  <a:moveTo>
                    <a:pt x="100" y="647"/>
                  </a:moveTo>
                  <a:lnTo>
                    <a:pt x="100" y="649"/>
                  </a:lnTo>
                  <a:lnTo>
                    <a:pt x="100" y="647"/>
                  </a:lnTo>
                  <a:close/>
                  <a:moveTo>
                    <a:pt x="95" y="465"/>
                  </a:moveTo>
                  <a:lnTo>
                    <a:pt x="93" y="465"/>
                  </a:lnTo>
                  <a:lnTo>
                    <a:pt x="93" y="467"/>
                  </a:lnTo>
                  <a:lnTo>
                    <a:pt x="93" y="465"/>
                  </a:lnTo>
                  <a:lnTo>
                    <a:pt x="95" y="465"/>
                  </a:lnTo>
                  <a:close/>
                  <a:moveTo>
                    <a:pt x="98" y="613"/>
                  </a:moveTo>
                  <a:lnTo>
                    <a:pt x="98" y="615"/>
                  </a:lnTo>
                  <a:lnTo>
                    <a:pt x="98" y="613"/>
                  </a:lnTo>
                  <a:close/>
                  <a:moveTo>
                    <a:pt x="100" y="632"/>
                  </a:moveTo>
                  <a:lnTo>
                    <a:pt x="100" y="634"/>
                  </a:lnTo>
                  <a:lnTo>
                    <a:pt x="98" y="634"/>
                  </a:lnTo>
                  <a:lnTo>
                    <a:pt x="98" y="632"/>
                  </a:lnTo>
                  <a:lnTo>
                    <a:pt x="100" y="632"/>
                  </a:lnTo>
                  <a:lnTo>
                    <a:pt x="98" y="632"/>
                  </a:lnTo>
                  <a:lnTo>
                    <a:pt x="100" y="632"/>
                  </a:lnTo>
                  <a:close/>
                  <a:moveTo>
                    <a:pt x="89" y="478"/>
                  </a:moveTo>
                  <a:lnTo>
                    <a:pt x="89" y="480"/>
                  </a:lnTo>
                  <a:lnTo>
                    <a:pt x="89" y="478"/>
                  </a:lnTo>
                  <a:lnTo>
                    <a:pt x="89" y="480"/>
                  </a:lnTo>
                  <a:lnTo>
                    <a:pt x="89" y="478"/>
                  </a:lnTo>
                  <a:close/>
                  <a:moveTo>
                    <a:pt x="156" y="836"/>
                  </a:moveTo>
                  <a:lnTo>
                    <a:pt x="156" y="837"/>
                  </a:lnTo>
                  <a:lnTo>
                    <a:pt x="156" y="836"/>
                  </a:lnTo>
                  <a:close/>
                  <a:moveTo>
                    <a:pt x="2" y="477"/>
                  </a:moveTo>
                  <a:lnTo>
                    <a:pt x="4" y="477"/>
                  </a:lnTo>
                  <a:lnTo>
                    <a:pt x="4" y="478"/>
                  </a:lnTo>
                  <a:lnTo>
                    <a:pt x="4" y="477"/>
                  </a:lnTo>
                  <a:lnTo>
                    <a:pt x="4" y="478"/>
                  </a:lnTo>
                  <a:lnTo>
                    <a:pt x="4" y="477"/>
                  </a:lnTo>
                  <a:lnTo>
                    <a:pt x="2" y="477"/>
                  </a:lnTo>
                  <a:lnTo>
                    <a:pt x="4" y="477"/>
                  </a:lnTo>
                  <a:lnTo>
                    <a:pt x="2" y="477"/>
                  </a:lnTo>
                  <a:close/>
                  <a:moveTo>
                    <a:pt x="156" y="859"/>
                  </a:moveTo>
                  <a:lnTo>
                    <a:pt x="156" y="861"/>
                  </a:lnTo>
                  <a:lnTo>
                    <a:pt x="156" y="859"/>
                  </a:lnTo>
                  <a:lnTo>
                    <a:pt x="156" y="861"/>
                  </a:lnTo>
                  <a:lnTo>
                    <a:pt x="156" y="859"/>
                  </a:lnTo>
                  <a:close/>
                  <a:moveTo>
                    <a:pt x="87" y="680"/>
                  </a:moveTo>
                  <a:lnTo>
                    <a:pt x="89" y="680"/>
                  </a:lnTo>
                  <a:lnTo>
                    <a:pt x="87" y="680"/>
                  </a:lnTo>
                  <a:lnTo>
                    <a:pt x="89" y="680"/>
                  </a:lnTo>
                  <a:lnTo>
                    <a:pt x="87" y="680"/>
                  </a:lnTo>
                  <a:lnTo>
                    <a:pt x="89" y="680"/>
                  </a:lnTo>
                  <a:lnTo>
                    <a:pt x="87" y="680"/>
                  </a:lnTo>
                  <a:close/>
                  <a:moveTo>
                    <a:pt x="12" y="532"/>
                  </a:moveTo>
                  <a:lnTo>
                    <a:pt x="12" y="530"/>
                  </a:lnTo>
                  <a:lnTo>
                    <a:pt x="12" y="532"/>
                  </a:lnTo>
                  <a:close/>
                  <a:moveTo>
                    <a:pt x="110" y="567"/>
                  </a:moveTo>
                  <a:lnTo>
                    <a:pt x="108" y="567"/>
                  </a:lnTo>
                  <a:lnTo>
                    <a:pt x="110" y="567"/>
                  </a:lnTo>
                  <a:close/>
                  <a:moveTo>
                    <a:pt x="183" y="849"/>
                  </a:moveTo>
                  <a:lnTo>
                    <a:pt x="183" y="851"/>
                  </a:lnTo>
                  <a:lnTo>
                    <a:pt x="183" y="849"/>
                  </a:lnTo>
                  <a:close/>
                  <a:moveTo>
                    <a:pt x="108" y="613"/>
                  </a:moveTo>
                  <a:lnTo>
                    <a:pt x="110" y="613"/>
                  </a:lnTo>
                  <a:lnTo>
                    <a:pt x="108" y="613"/>
                  </a:lnTo>
                  <a:close/>
                  <a:moveTo>
                    <a:pt x="83" y="703"/>
                  </a:moveTo>
                  <a:lnTo>
                    <a:pt x="85" y="703"/>
                  </a:lnTo>
                  <a:lnTo>
                    <a:pt x="85" y="705"/>
                  </a:lnTo>
                  <a:lnTo>
                    <a:pt x="83" y="705"/>
                  </a:lnTo>
                  <a:lnTo>
                    <a:pt x="83" y="703"/>
                  </a:lnTo>
                  <a:lnTo>
                    <a:pt x="83" y="705"/>
                  </a:lnTo>
                  <a:lnTo>
                    <a:pt x="83" y="703"/>
                  </a:lnTo>
                  <a:close/>
                  <a:moveTo>
                    <a:pt x="108" y="630"/>
                  </a:moveTo>
                  <a:lnTo>
                    <a:pt x="106" y="630"/>
                  </a:lnTo>
                  <a:lnTo>
                    <a:pt x="108" y="630"/>
                  </a:lnTo>
                  <a:close/>
                  <a:moveTo>
                    <a:pt x="81" y="695"/>
                  </a:moveTo>
                  <a:lnTo>
                    <a:pt x="81" y="697"/>
                  </a:lnTo>
                  <a:lnTo>
                    <a:pt x="81" y="695"/>
                  </a:lnTo>
                  <a:close/>
                  <a:moveTo>
                    <a:pt x="83" y="695"/>
                  </a:moveTo>
                  <a:lnTo>
                    <a:pt x="83" y="697"/>
                  </a:lnTo>
                  <a:lnTo>
                    <a:pt x="83" y="695"/>
                  </a:lnTo>
                  <a:close/>
                  <a:moveTo>
                    <a:pt x="114" y="728"/>
                  </a:moveTo>
                  <a:lnTo>
                    <a:pt x="116" y="730"/>
                  </a:lnTo>
                  <a:lnTo>
                    <a:pt x="114" y="730"/>
                  </a:lnTo>
                  <a:lnTo>
                    <a:pt x="114" y="728"/>
                  </a:lnTo>
                  <a:close/>
                  <a:moveTo>
                    <a:pt x="89" y="617"/>
                  </a:moveTo>
                  <a:lnTo>
                    <a:pt x="89" y="619"/>
                  </a:lnTo>
                  <a:lnTo>
                    <a:pt x="89" y="617"/>
                  </a:lnTo>
                  <a:close/>
                  <a:moveTo>
                    <a:pt x="100" y="605"/>
                  </a:moveTo>
                  <a:lnTo>
                    <a:pt x="100" y="607"/>
                  </a:lnTo>
                  <a:lnTo>
                    <a:pt x="100" y="605"/>
                  </a:lnTo>
                  <a:close/>
                  <a:moveTo>
                    <a:pt x="123" y="429"/>
                  </a:moveTo>
                  <a:lnTo>
                    <a:pt x="121" y="429"/>
                  </a:lnTo>
                  <a:lnTo>
                    <a:pt x="123" y="429"/>
                  </a:lnTo>
                  <a:close/>
                  <a:moveTo>
                    <a:pt x="121" y="732"/>
                  </a:moveTo>
                  <a:lnTo>
                    <a:pt x="120" y="732"/>
                  </a:lnTo>
                  <a:lnTo>
                    <a:pt x="121" y="732"/>
                  </a:lnTo>
                  <a:close/>
                  <a:moveTo>
                    <a:pt x="118" y="718"/>
                  </a:moveTo>
                  <a:lnTo>
                    <a:pt x="116" y="718"/>
                  </a:lnTo>
                  <a:lnTo>
                    <a:pt x="118" y="718"/>
                  </a:lnTo>
                  <a:lnTo>
                    <a:pt x="116" y="718"/>
                  </a:lnTo>
                  <a:lnTo>
                    <a:pt x="118" y="718"/>
                  </a:lnTo>
                  <a:close/>
                  <a:moveTo>
                    <a:pt x="14" y="536"/>
                  </a:moveTo>
                  <a:lnTo>
                    <a:pt x="14" y="538"/>
                  </a:lnTo>
                  <a:lnTo>
                    <a:pt x="14" y="536"/>
                  </a:lnTo>
                  <a:lnTo>
                    <a:pt x="12" y="536"/>
                  </a:lnTo>
                  <a:lnTo>
                    <a:pt x="14" y="536"/>
                  </a:lnTo>
                  <a:close/>
                  <a:moveTo>
                    <a:pt x="95" y="480"/>
                  </a:moveTo>
                  <a:lnTo>
                    <a:pt x="96" y="480"/>
                  </a:lnTo>
                  <a:lnTo>
                    <a:pt x="95" y="480"/>
                  </a:lnTo>
                  <a:lnTo>
                    <a:pt x="96" y="480"/>
                  </a:lnTo>
                  <a:lnTo>
                    <a:pt x="95" y="480"/>
                  </a:lnTo>
                  <a:close/>
                  <a:moveTo>
                    <a:pt x="83" y="507"/>
                  </a:moveTo>
                  <a:lnTo>
                    <a:pt x="83" y="509"/>
                  </a:lnTo>
                  <a:lnTo>
                    <a:pt x="83" y="507"/>
                  </a:lnTo>
                  <a:close/>
                  <a:moveTo>
                    <a:pt x="83" y="705"/>
                  </a:moveTo>
                  <a:lnTo>
                    <a:pt x="85" y="705"/>
                  </a:lnTo>
                  <a:lnTo>
                    <a:pt x="83" y="705"/>
                  </a:lnTo>
                  <a:close/>
                  <a:moveTo>
                    <a:pt x="106" y="436"/>
                  </a:moveTo>
                  <a:lnTo>
                    <a:pt x="104" y="436"/>
                  </a:lnTo>
                  <a:lnTo>
                    <a:pt x="106" y="436"/>
                  </a:lnTo>
                  <a:lnTo>
                    <a:pt x="104" y="436"/>
                  </a:lnTo>
                  <a:lnTo>
                    <a:pt x="106" y="436"/>
                  </a:lnTo>
                  <a:close/>
                  <a:moveTo>
                    <a:pt x="83" y="818"/>
                  </a:moveTo>
                  <a:lnTo>
                    <a:pt x="83" y="820"/>
                  </a:lnTo>
                  <a:lnTo>
                    <a:pt x="83" y="818"/>
                  </a:lnTo>
                  <a:close/>
                  <a:moveTo>
                    <a:pt x="81" y="699"/>
                  </a:moveTo>
                  <a:lnTo>
                    <a:pt x="83" y="699"/>
                  </a:lnTo>
                  <a:lnTo>
                    <a:pt x="81" y="699"/>
                  </a:lnTo>
                  <a:lnTo>
                    <a:pt x="83" y="699"/>
                  </a:lnTo>
                  <a:lnTo>
                    <a:pt x="81" y="699"/>
                  </a:lnTo>
                  <a:close/>
                  <a:moveTo>
                    <a:pt x="83" y="496"/>
                  </a:moveTo>
                  <a:lnTo>
                    <a:pt x="81" y="496"/>
                  </a:lnTo>
                  <a:lnTo>
                    <a:pt x="83" y="496"/>
                  </a:lnTo>
                  <a:lnTo>
                    <a:pt x="81" y="496"/>
                  </a:lnTo>
                  <a:lnTo>
                    <a:pt x="83" y="496"/>
                  </a:lnTo>
                  <a:close/>
                  <a:moveTo>
                    <a:pt x="162" y="870"/>
                  </a:moveTo>
                  <a:lnTo>
                    <a:pt x="160" y="870"/>
                  </a:lnTo>
                  <a:lnTo>
                    <a:pt x="162" y="870"/>
                  </a:lnTo>
                  <a:close/>
                  <a:moveTo>
                    <a:pt x="108" y="715"/>
                  </a:moveTo>
                  <a:lnTo>
                    <a:pt x="106" y="715"/>
                  </a:lnTo>
                  <a:lnTo>
                    <a:pt x="108" y="715"/>
                  </a:lnTo>
                  <a:close/>
                  <a:moveTo>
                    <a:pt x="156" y="880"/>
                  </a:moveTo>
                  <a:lnTo>
                    <a:pt x="158" y="880"/>
                  </a:lnTo>
                  <a:lnTo>
                    <a:pt x="156" y="880"/>
                  </a:lnTo>
                  <a:close/>
                  <a:moveTo>
                    <a:pt x="96" y="621"/>
                  </a:moveTo>
                  <a:lnTo>
                    <a:pt x="95" y="621"/>
                  </a:lnTo>
                  <a:lnTo>
                    <a:pt x="96" y="621"/>
                  </a:lnTo>
                  <a:close/>
                  <a:moveTo>
                    <a:pt x="98" y="561"/>
                  </a:moveTo>
                  <a:lnTo>
                    <a:pt x="98" y="563"/>
                  </a:lnTo>
                  <a:lnTo>
                    <a:pt x="98" y="561"/>
                  </a:lnTo>
                  <a:close/>
                  <a:moveTo>
                    <a:pt x="93" y="630"/>
                  </a:moveTo>
                  <a:lnTo>
                    <a:pt x="93" y="628"/>
                  </a:lnTo>
                  <a:lnTo>
                    <a:pt x="93" y="630"/>
                  </a:lnTo>
                  <a:close/>
                  <a:moveTo>
                    <a:pt x="102" y="647"/>
                  </a:moveTo>
                  <a:lnTo>
                    <a:pt x="102" y="649"/>
                  </a:lnTo>
                  <a:lnTo>
                    <a:pt x="100" y="649"/>
                  </a:lnTo>
                  <a:lnTo>
                    <a:pt x="102" y="649"/>
                  </a:lnTo>
                  <a:lnTo>
                    <a:pt x="100" y="649"/>
                  </a:lnTo>
                  <a:lnTo>
                    <a:pt x="102" y="649"/>
                  </a:lnTo>
                  <a:lnTo>
                    <a:pt x="102" y="647"/>
                  </a:lnTo>
                  <a:close/>
                  <a:moveTo>
                    <a:pt x="104" y="726"/>
                  </a:moveTo>
                  <a:lnTo>
                    <a:pt x="106" y="726"/>
                  </a:lnTo>
                  <a:lnTo>
                    <a:pt x="104" y="726"/>
                  </a:lnTo>
                  <a:close/>
                  <a:moveTo>
                    <a:pt x="89" y="534"/>
                  </a:moveTo>
                  <a:lnTo>
                    <a:pt x="91" y="534"/>
                  </a:lnTo>
                  <a:lnTo>
                    <a:pt x="89" y="534"/>
                  </a:lnTo>
                  <a:close/>
                  <a:moveTo>
                    <a:pt x="81" y="496"/>
                  </a:moveTo>
                  <a:lnTo>
                    <a:pt x="81" y="498"/>
                  </a:lnTo>
                  <a:lnTo>
                    <a:pt x="81" y="496"/>
                  </a:lnTo>
                  <a:close/>
                  <a:moveTo>
                    <a:pt x="150" y="795"/>
                  </a:moveTo>
                  <a:lnTo>
                    <a:pt x="150" y="797"/>
                  </a:lnTo>
                  <a:lnTo>
                    <a:pt x="150" y="795"/>
                  </a:lnTo>
                  <a:close/>
                  <a:moveTo>
                    <a:pt x="37" y="444"/>
                  </a:moveTo>
                  <a:lnTo>
                    <a:pt x="35" y="444"/>
                  </a:lnTo>
                  <a:lnTo>
                    <a:pt x="37" y="444"/>
                  </a:lnTo>
                  <a:close/>
                  <a:moveTo>
                    <a:pt x="6" y="457"/>
                  </a:moveTo>
                  <a:lnTo>
                    <a:pt x="8" y="457"/>
                  </a:lnTo>
                  <a:lnTo>
                    <a:pt x="6" y="457"/>
                  </a:lnTo>
                  <a:close/>
                  <a:moveTo>
                    <a:pt x="4" y="475"/>
                  </a:moveTo>
                  <a:lnTo>
                    <a:pt x="4" y="477"/>
                  </a:lnTo>
                  <a:lnTo>
                    <a:pt x="4" y="475"/>
                  </a:lnTo>
                  <a:close/>
                  <a:moveTo>
                    <a:pt x="85" y="697"/>
                  </a:moveTo>
                  <a:lnTo>
                    <a:pt x="85" y="699"/>
                  </a:lnTo>
                  <a:lnTo>
                    <a:pt x="83" y="699"/>
                  </a:lnTo>
                  <a:lnTo>
                    <a:pt x="83" y="697"/>
                  </a:lnTo>
                  <a:lnTo>
                    <a:pt x="85" y="697"/>
                  </a:lnTo>
                  <a:lnTo>
                    <a:pt x="83" y="697"/>
                  </a:lnTo>
                  <a:lnTo>
                    <a:pt x="85" y="697"/>
                  </a:lnTo>
                  <a:close/>
                  <a:moveTo>
                    <a:pt x="83" y="690"/>
                  </a:moveTo>
                  <a:lnTo>
                    <a:pt x="83" y="692"/>
                  </a:lnTo>
                  <a:lnTo>
                    <a:pt x="83" y="690"/>
                  </a:lnTo>
                  <a:close/>
                  <a:moveTo>
                    <a:pt x="87" y="811"/>
                  </a:moveTo>
                  <a:lnTo>
                    <a:pt x="85" y="811"/>
                  </a:lnTo>
                  <a:lnTo>
                    <a:pt x="87" y="811"/>
                  </a:lnTo>
                  <a:close/>
                  <a:moveTo>
                    <a:pt x="116" y="732"/>
                  </a:moveTo>
                  <a:lnTo>
                    <a:pt x="116" y="734"/>
                  </a:lnTo>
                  <a:lnTo>
                    <a:pt x="116" y="732"/>
                  </a:lnTo>
                  <a:close/>
                  <a:moveTo>
                    <a:pt x="98" y="659"/>
                  </a:moveTo>
                  <a:lnTo>
                    <a:pt x="96" y="659"/>
                  </a:lnTo>
                  <a:lnTo>
                    <a:pt x="98" y="659"/>
                  </a:lnTo>
                  <a:lnTo>
                    <a:pt x="96" y="659"/>
                  </a:lnTo>
                  <a:lnTo>
                    <a:pt x="98" y="659"/>
                  </a:lnTo>
                  <a:close/>
                  <a:moveTo>
                    <a:pt x="120" y="438"/>
                  </a:moveTo>
                  <a:lnTo>
                    <a:pt x="120" y="440"/>
                  </a:lnTo>
                  <a:lnTo>
                    <a:pt x="120" y="438"/>
                  </a:lnTo>
                  <a:close/>
                  <a:moveTo>
                    <a:pt x="100" y="584"/>
                  </a:moveTo>
                  <a:lnTo>
                    <a:pt x="98" y="584"/>
                  </a:lnTo>
                  <a:lnTo>
                    <a:pt x="100" y="584"/>
                  </a:lnTo>
                  <a:lnTo>
                    <a:pt x="98" y="584"/>
                  </a:lnTo>
                  <a:lnTo>
                    <a:pt x="100" y="584"/>
                  </a:lnTo>
                  <a:close/>
                  <a:moveTo>
                    <a:pt x="23" y="500"/>
                  </a:moveTo>
                  <a:lnTo>
                    <a:pt x="25" y="500"/>
                  </a:lnTo>
                  <a:lnTo>
                    <a:pt x="23" y="500"/>
                  </a:lnTo>
                  <a:close/>
                  <a:moveTo>
                    <a:pt x="2" y="461"/>
                  </a:moveTo>
                  <a:lnTo>
                    <a:pt x="4" y="461"/>
                  </a:lnTo>
                  <a:lnTo>
                    <a:pt x="4" y="463"/>
                  </a:lnTo>
                  <a:lnTo>
                    <a:pt x="4" y="461"/>
                  </a:lnTo>
                  <a:lnTo>
                    <a:pt x="4" y="463"/>
                  </a:lnTo>
                  <a:lnTo>
                    <a:pt x="4" y="461"/>
                  </a:lnTo>
                  <a:lnTo>
                    <a:pt x="4" y="463"/>
                  </a:lnTo>
                  <a:lnTo>
                    <a:pt x="2" y="463"/>
                  </a:lnTo>
                  <a:lnTo>
                    <a:pt x="2" y="461"/>
                  </a:lnTo>
                  <a:close/>
                  <a:moveTo>
                    <a:pt x="70" y="761"/>
                  </a:moveTo>
                  <a:lnTo>
                    <a:pt x="72" y="761"/>
                  </a:lnTo>
                  <a:lnTo>
                    <a:pt x="70" y="761"/>
                  </a:lnTo>
                  <a:lnTo>
                    <a:pt x="72" y="761"/>
                  </a:lnTo>
                  <a:lnTo>
                    <a:pt x="70" y="761"/>
                  </a:lnTo>
                  <a:close/>
                  <a:moveTo>
                    <a:pt x="104" y="596"/>
                  </a:moveTo>
                  <a:lnTo>
                    <a:pt x="102" y="596"/>
                  </a:lnTo>
                  <a:lnTo>
                    <a:pt x="104" y="596"/>
                  </a:lnTo>
                  <a:lnTo>
                    <a:pt x="102" y="596"/>
                  </a:lnTo>
                  <a:lnTo>
                    <a:pt x="104" y="596"/>
                  </a:lnTo>
                  <a:close/>
                  <a:moveTo>
                    <a:pt x="108" y="459"/>
                  </a:moveTo>
                  <a:lnTo>
                    <a:pt x="106" y="459"/>
                  </a:lnTo>
                  <a:lnTo>
                    <a:pt x="108" y="459"/>
                  </a:lnTo>
                  <a:lnTo>
                    <a:pt x="106" y="459"/>
                  </a:lnTo>
                  <a:lnTo>
                    <a:pt x="108" y="459"/>
                  </a:lnTo>
                  <a:close/>
                  <a:moveTo>
                    <a:pt x="98" y="582"/>
                  </a:moveTo>
                  <a:lnTo>
                    <a:pt x="98" y="584"/>
                  </a:lnTo>
                  <a:lnTo>
                    <a:pt x="96" y="584"/>
                  </a:lnTo>
                  <a:lnTo>
                    <a:pt x="96" y="582"/>
                  </a:lnTo>
                  <a:lnTo>
                    <a:pt x="98" y="582"/>
                  </a:lnTo>
                  <a:close/>
                  <a:moveTo>
                    <a:pt x="31" y="446"/>
                  </a:moveTo>
                  <a:lnTo>
                    <a:pt x="29" y="446"/>
                  </a:lnTo>
                  <a:lnTo>
                    <a:pt x="31" y="446"/>
                  </a:lnTo>
                  <a:close/>
                  <a:moveTo>
                    <a:pt x="100" y="609"/>
                  </a:moveTo>
                  <a:lnTo>
                    <a:pt x="100" y="611"/>
                  </a:lnTo>
                  <a:lnTo>
                    <a:pt x="100" y="609"/>
                  </a:lnTo>
                  <a:close/>
                  <a:moveTo>
                    <a:pt x="89" y="478"/>
                  </a:moveTo>
                  <a:lnTo>
                    <a:pt x="89" y="480"/>
                  </a:lnTo>
                  <a:lnTo>
                    <a:pt x="89" y="478"/>
                  </a:lnTo>
                  <a:close/>
                  <a:moveTo>
                    <a:pt x="108" y="471"/>
                  </a:moveTo>
                  <a:lnTo>
                    <a:pt x="106" y="471"/>
                  </a:lnTo>
                  <a:lnTo>
                    <a:pt x="108" y="471"/>
                  </a:lnTo>
                  <a:close/>
                  <a:moveTo>
                    <a:pt x="14" y="517"/>
                  </a:moveTo>
                  <a:lnTo>
                    <a:pt x="14" y="519"/>
                  </a:lnTo>
                  <a:lnTo>
                    <a:pt x="14" y="517"/>
                  </a:lnTo>
                  <a:lnTo>
                    <a:pt x="14" y="519"/>
                  </a:lnTo>
                  <a:lnTo>
                    <a:pt x="14" y="517"/>
                  </a:lnTo>
                  <a:close/>
                  <a:moveTo>
                    <a:pt x="98" y="722"/>
                  </a:moveTo>
                  <a:lnTo>
                    <a:pt x="98" y="724"/>
                  </a:lnTo>
                  <a:lnTo>
                    <a:pt x="98" y="722"/>
                  </a:lnTo>
                  <a:close/>
                  <a:moveTo>
                    <a:pt x="141" y="766"/>
                  </a:moveTo>
                  <a:lnTo>
                    <a:pt x="143" y="766"/>
                  </a:lnTo>
                  <a:lnTo>
                    <a:pt x="141" y="766"/>
                  </a:lnTo>
                  <a:close/>
                  <a:moveTo>
                    <a:pt x="95" y="847"/>
                  </a:moveTo>
                  <a:lnTo>
                    <a:pt x="95" y="849"/>
                  </a:lnTo>
                  <a:lnTo>
                    <a:pt x="95" y="847"/>
                  </a:lnTo>
                  <a:close/>
                  <a:moveTo>
                    <a:pt x="91" y="477"/>
                  </a:moveTo>
                  <a:lnTo>
                    <a:pt x="93" y="477"/>
                  </a:lnTo>
                  <a:lnTo>
                    <a:pt x="91" y="477"/>
                  </a:lnTo>
                  <a:close/>
                  <a:moveTo>
                    <a:pt x="158" y="789"/>
                  </a:moveTo>
                  <a:lnTo>
                    <a:pt x="158" y="791"/>
                  </a:lnTo>
                  <a:lnTo>
                    <a:pt x="158" y="789"/>
                  </a:lnTo>
                  <a:lnTo>
                    <a:pt x="156" y="789"/>
                  </a:lnTo>
                  <a:lnTo>
                    <a:pt x="158" y="789"/>
                  </a:lnTo>
                  <a:close/>
                  <a:moveTo>
                    <a:pt x="89" y="525"/>
                  </a:moveTo>
                  <a:lnTo>
                    <a:pt x="89" y="526"/>
                  </a:lnTo>
                  <a:lnTo>
                    <a:pt x="89" y="525"/>
                  </a:lnTo>
                  <a:close/>
                  <a:moveTo>
                    <a:pt x="91" y="525"/>
                  </a:moveTo>
                  <a:lnTo>
                    <a:pt x="91" y="526"/>
                  </a:lnTo>
                  <a:lnTo>
                    <a:pt x="91" y="525"/>
                  </a:lnTo>
                  <a:close/>
                  <a:moveTo>
                    <a:pt x="91" y="576"/>
                  </a:moveTo>
                  <a:lnTo>
                    <a:pt x="89" y="576"/>
                  </a:lnTo>
                  <a:lnTo>
                    <a:pt x="91" y="576"/>
                  </a:lnTo>
                  <a:close/>
                  <a:moveTo>
                    <a:pt x="102" y="851"/>
                  </a:moveTo>
                  <a:lnTo>
                    <a:pt x="100" y="851"/>
                  </a:lnTo>
                  <a:lnTo>
                    <a:pt x="102" y="851"/>
                  </a:lnTo>
                  <a:close/>
                  <a:moveTo>
                    <a:pt x="106" y="726"/>
                  </a:moveTo>
                  <a:lnTo>
                    <a:pt x="106" y="728"/>
                  </a:lnTo>
                  <a:lnTo>
                    <a:pt x="106" y="726"/>
                  </a:lnTo>
                  <a:close/>
                  <a:moveTo>
                    <a:pt x="114" y="594"/>
                  </a:moveTo>
                  <a:lnTo>
                    <a:pt x="114" y="596"/>
                  </a:lnTo>
                  <a:lnTo>
                    <a:pt x="112" y="596"/>
                  </a:lnTo>
                  <a:lnTo>
                    <a:pt x="112" y="594"/>
                  </a:lnTo>
                  <a:lnTo>
                    <a:pt x="114" y="594"/>
                  </a:lnTo>
                  <a:close/>
                  <a:moveTo>
                    <a:pt x="16" y="536"/>
                  </a:moveTo>
                  <a:lnTo>
                    <a:pt x="16" y="538"/>
                  </a:lnTo>
                  <a:lnTo>
                    <a:pt x="16" y="536"/>
                  </a:lnTo>
                  <a:lnTo>
                    <a:pt x="16" y="538"/>
                  </a:lnTo>
                  <a:lnTo>
                    <a:pt x="16" y="536"/>
                  </a:lnTo>
                  <a:close/>
                  <a:moveTo>
                    <a:pt x="166" y="839"/>
                  </a:moveTo>
                  <a:lnTo>
                    <a:pt x="166" y="837"/>
                  </a:lnTo>
                  <a:lnTo>
                    <a:pt x="166" y="839"/>
                  </a:lnTo>
                  <a:close/>
                  <a:moveTo>
                    <a:pt x="91" y="473"/>
                  </a:moveTo>
                  <a:lnTo>
                    <a:pt x="91" y="475"/>
                  </a:lnTo>
                  <a:lnTo>
                    <a:pt x="91" y="473"/>
                  </a:lnTo>
                  <a:close/>
                  <a:moveTo>
                    <a:pt x="89" y="555"/>
                  </a:moveTo>
                  <a:lnTo>
                    <a:pt x="89" y="557"/>
                  </a:lnTo>
                  <a:lnTo>
                    <a:pt x="89" y="555"/>
                  </a:lnTo>
                  <a:lnTo>
                    <a:pt x="89" y="557"/>
                  </a:lnTo>
                  <a:lnTo>
                    <a:pt x="87" y="557"/>
                  </a:lnTo>
                  <a:lnTo>
                    <a:pt x="87" y="555"/>
                  </a:lnTo>
                  <a:lnTo>
                    <a:pt x="89" y="555"/>
                  </a:lnTo>
                  <a:close/>
                  <a:moveTo>
                    <a:pt x="31" y="406"/>
                  </a:moveTo>
                  <a:lnTo>
                    <a:pt x="29" y="406"/>
                  </a:lnTo>
                  <a:lnTo>
                    <a:pt x="31" y="406"/>
                  </a:lnTo>
                  <a:close/>
                  <a:moveTo>
                    <a:pt x="81" y="569"/>
                  </a:moveTo>
                  <a:lnTo>
                    <a:pt x="81" y="571"/>
                  </a:lnTo>
                  <a:lnTo>
                    <a:pt x="81" y="569"/>
                  </a:lnTo>
                  <a:close/>
                  <a:moveTo>
                    <a:pt x="89" y="686"/>
                  </a:moveTo>
                  <a:lnTo>
                    <a:pt x="89" y="688"/>
                  </a:lnTo>
                  <a:lnTo>
                    <a:pt x="89" y="686"/>
                  </a:lnTo>
                  <a:close/>
                  <a:moveTo>
                    <a:pt x="104" y="436"/>
                  </a:moveTo>
                  <a:lnTo>
                    <a:pt x="104" y="438"/>
                  </a:lnTo>
                  <a:lnTo>
                    <a:pt x="102" y="438"/>
                  </a:lnTo>
                  <a:lnTo>
                    <a:pt x="102" y="436"/>
                  </a:lnTo>
                  <a:lnTo>
                    <a:pt x="102" y="438"/>
                  </a:lnTo>
                  <a:lnTo>
                    <a:pt x="102" y="436"/>
                  </a:lnTo>
                  <a:lnTo>
                    <a:pt x="104" y="436"/>
                  </a:lnTo>
                  <a:close/>
                  <a:moveTo>
                    <a:pt x="135" y="513"/>
                  </a:moveTo>
                  <a:lnTo>
                    <a:pt x="135" y="511"/>
                  </a:lnTo>
                  <a:lnTo>
                    <a:pt x="135" y="513"/>
                  </a:lnTo>
                  <a:close/>
                  <a:moveTo>
                    <a:pt x="62" y="743"/>
                  </a:moveTo>
                  <a:lnTo>
                    <a:pt x="62" y="741"/>
                  </a:lnTo>
                  <a:lnTo>
                    <a:pt x="62" y="743"/>
                  </a:lnTo>
                  <a:close/>
                  <a:moveTo>
                    <a:pt x="116" y="720"/>
                  </a:moveTo>
                  <a:lnTo>
                    <a:pt x="118" y="720"/>
                  </a:lnTo>
                  <a:lnTo>
                    <a:pt x="116" y="720"/>
                  </a:lnTo>
                  <a:lnTo>
                    <a:pt x="118" y="720"/>
                  </a:lnTo>
                  <a:lnTo>
                    <a:pt x="116" y="720"/>
                  </a:lnTo>
                  <a:close/>
                  <a:moveTo>
                    <a:pt x="60" y="743"/>
                  </a:moveTo>
                  <a:lnTo>
                    <a:pt x="60" y="741"/>
                  </a:lnTo>
                  <a:lnTo>
                    <a:pt x="60" y="743"/>
                  </a:lnTo>
                  <a:lnTo>
                    <a:pt x="60" y="741"/>
                  </a:lnTo>
                  <a:lnTo>
                    <a:pt x="60" y="743"/>
                  </a:lnTo>
                  <a:close/>
                  <a:moveTo>
                    <a:pt x="89" y="528"/>
                  </a:moveTo>
                  <a:lnTo>
                    <a:pt x="89" y="530"/>
                  </a:lnTo>
                  <a:lnTo>
                    <a:pt x="89" y="528"/>
                  </a:lnTo>
                  <a:lnTo>
                    <a:pt x="89" y="530"/>
                  </a:lnTo>
                  <a:lnTo>
                    <a:pt x="89" y="528"/>
                  </a:lnTo>
                  <a:close/>
                  <a:moveTo>
                    <a:pt x="156" y="784"/>
                  </a:moveTo>
                  <a:lnTo>
                    <a:pt x="156" y="786"/>
                  </a:lnTo>
                  <a:lnTo>
                    <a:pt x="156" y="784"/>
                  </a:lnTo>
                  <a:close/>
                  <a:moveTo>
                    <a:pt x="108" y="730"/>
                  </a:moveTo>
                  <a:lnTo>
                    <a:pt x="110" y="730"/>
                  </a:lnTo>
                  <a:lnTo>
                    <a:pt x="108" y="730"/>
                  </a:lnTo>
                  <a:close/>
                  <a:moveTo>
                    <a:pt x="58" y="734"/>
                  </a:moveTo>
                  <a:lnTo>
                    <a:pt x="56" y="734"/>
                  </a:lnTo>
                  <a:lnTo>
                    <a:pt x="58" y="734"/>
                  </a:lnTo>
                  <a:lnTo>
                    <a:pt x="56" y="734"/>
                  </a:lnTo>
                  <a:lnTo>
                    <a:pt x="58" y="734"/>
                  </a:lnTo>
                  <a:lnTo>
                    <a:pt x="56" y="734"/>
                  </a:lnTo>
                  <a:lnTo>
                    <a:pt x="58" y="734"/>
                  </a:lnTo>
                  <a:close/>
                  <a:moveTo>
                    <a:pt x="91" y="638"/>
                  </a:moveTo>
                  <a:lnTo>
                    <a:pt x="93" y="638"/>
                  </a:lnTo>
                  <a:lnTo>
                    <a:pt x="91" y="638"/>
                  </a:lnTo>
                  <a:lnTo>
                    <a:pt x="93" y="638"/>
                  </a:lnTo>
                  <a:lnTo>
                    <a:pt x="91" y="638"/>
                  </a:lnTo>
                  <a:close/>
                  <a:moveTo>
                    <a:pt x="75" y="780"/>
                  </a:moveTo>
                  <a:lnTo>
                    <a:pt x="77" y="780"/>
                  </a:lnTo>
                  <a:lnTo>
                    <a:pt x="75" y="780"/>
                  </a:lnTo>
                  <a:lnTo>
                    <a:pt x="77" y="780"/>
                  </a:lnTo>
                  <a:lnTo>
                    <a:pt x="75" y="780"/>
                  </a:lnTo>
                  <a:close/>
                  <a:moveTo>
                    <a:pt x="148" y="768"/>
                  </a:moveTo>
                  <a:lnTo>
                    <a:pt x="150" y="768"/>
                  </a:lnTo>
                  <a:lnTo>
                    <a:pt x="148" y="768"/>
                  </a:lnTo>
                  <a:close/>
                  <a:moveTo>
                    <a:pt x="77" y="782"/>
                  </a:moveTo>
                  <a:lnTo>
                    <a:pt x="75" y="782"/>
                  </a:lnTo>
                  <a:lnTo>
                    <a:pt x="77" y="782"/>
                  </a:lnTo>
                  <a:close/>
                  <a:moveTo>
                    <a:pt x="112" y="718"/>
                  </a:moveTo>
                  <a:lnTo>
                    <a:pt x="110" y="718"/>
                  </a:lnTo>
                  <a:lnTo>
                    <a:pt x="112" y="718"/>
                  </a:lnTo>
                  <a:close/>
                  <a:moveTo>
                    <a:pt x="102" y="551"/>
                  </a:moveTo>
                  <a:lnTo>
                    <a:pt x="102" y="553"/>
                  </a:lnTo>
                  <a:lnTo>
                    <a:pt x="100" y="553"/>
                  </a:lnTo>
                  <a:lnTo>
                    <a:pt x="100" y="551"/>
                  </a:lnTo>
                  <a:lnTo>
                    <a:pt x="102" y="551"/>
                  </a:lnTo>
                  <a:close/>
                  <a:moveTo>
                    <a:pt x="144" y="778"/>
                  </a:moveTo>
                  <a:lnTo>
                    <a:pt x="146" y="778"/>
                  </a:lnTo>
                  <a:lnTo>
                    <a:pt x="144" y="778"/>
                  </a:lnTo>
                  <a:close/>
                  <a:moveTo>
                    <a:pt x="96" y="630"/>
                  </a:moveTo>
                  <a:lnTo>
                    <a:pt x="95" y="630"/>
                  </a:lnTo>
                  <a:lnTo>
                    <a:pt x="96" y="630"/>
                  </a:lnTo>
                  <a:close/>
                  <a:moveTo>
                    <a:pt x="56" y="717"/>
                  </a:moveTo>
                  <a:lnTo>
                    <a:pt x="56" y="718"/>
                  </a:lnTo>
                  <a:lnTo>
                    <a:pt x="54" y="718"/>
                  </a:lnTo>
                  <a:lnTo>
                    <a:pt x="54" y="717"/>
                  </a:lnTo>
                  <a:lnTo>
                    <a:pt x="56" y="717"/>
                  </a:lnTo>
                  <a:close/>
                  <a:moveTo>
                    <a:pt x="93" y="665"/>
                  </a:moveTo>
                  <a:lnTo>
                    <a:pt x="93" y="667"/>
                  </a:lnTo>
                  <a:lnTo>
                    <a:pt x="93" y="665"/>
                  </a:lnTo>
                  <a:lnTo>
                    <a:pt x="91" y="665"/>
                  </a:lnTo>
                  <a:lnTo>
                    <a:pt x="93" y="665"/>
                  </a:lnTo>
                  <a:close/>
                  <a:moveTo>
                    <a:pt x="110" y="605"/>
                  </a:moveTo>
                  <a:lnTo>
                    <a:pt x="108" y="605"/>
                  </a:lnTo>
                  <a:lnTo>
                    <a:pt x="110" y="605"/>
                  </a:lnTo>
                  <a:close/>
                  <a:moveTo>
                    <a:pt x="110" y="622"/>
                  </a:moveTo>
                  <a:lnTo>
                    <a:pt x="108" y="622"/>
                  </a:lnTo>
                  <a:lnTo>
                    <a:pt x="108" y="624"/>
                  </a:lnTo>
                  <a:lnTo>
                    <a:pt x="108" y="622"/>
                  </a:lnTo>
                  <a:lnTo>
                    <a:pt x="110" y="622"/>
                  </a:lnTo>
                  <a:close/>
                  <a:moveTo>
                    <a:pt x="98" y="459"/>
                  </a:moveTo>
                  <a:lnTo>
                    <a:pt x="96" y="459"/>
                  </a:lnTo>
                  <a:lnTo>
                    <a:pt x="98" y="459"/>
                  </a:lnTo>
                  <a:close/>
                  <a:moveTo>
                    <a:pt x="89" y="569"/>
                  </a:moveTo>
                  <a:lnTo>
                    <a:pt x="89" y="571"/>
                  </a:lnTo>
                  <a:lnTo>
                    <a:pt x="89" y="569"/>
                  </a:lnTo>
                  <a:close/>
                  <a:moveTo>
                    <a:pt x="91" y="837"/>
                  </a:moveTo>
                  <a:lnTo>
                    <a:pt x="89" y="837"/>
                  </a:lnTo>
                  <a:lnTo>
                    <a:pt x="91" y="837"/>
                  </a:lnTo>
                  <a:close/>
                  <a:moveTo>
                    <a:pt x="98" y="841"/>
                  </a:moveTo>
                  <a:lnTo>
                    <a:pt x="96" y="841"/>
                  </a:lnTo>
                  <a:lnTo>
                    <a:pt x="98" y="841"/>
                  </a:lnTo>
                  <a:lnTo>
                    <a:pt x="96" y="841"/>
                  </a:lnTo>
                  <a:lnTo>
                    <a:pt x="98" y="841"/>
                  </a:lnTo>
                  <a:close/>
                  <a:moveTo>
                    <a:pt x="89" y="571"/>
                  </a:moveTo>
                  <a:lnTo>
                    <a:pt x="89" y="569"/>
                  </a:lnTo>
                  <a:lnTo>
                    <a:pt x="89" y="571"/>
                  </a:lnTo>
                  <a:close/>
                  <a:moveTo>
                    <a:pt x="95" y="611"/>
                  </a:moveTo>
                  <a:lnTo>
                    <a:pt x="95" y="613"/>
                  </a:lnTo>
                  <a:lnTo>
                    <a:pt x="95" y="611"/>
                  </a:lnTo>
                  <a:lnTo>
                    <a:pt x="95" y="613"/>
                  </a:lnTo>
                  <a:lnTo>
                    <a:pt x="95" y="611"/>
                  </a:lnTo>
                  <a:close/>
                  <a:moveTo>
                    <a:pt x="10" y="544"/>
                  </a:moveTo>
                  <a:lnTo>
                    <a:pt x="10" y="546"/>
                  </a:lnTo>
                  <a:lnTo>
                    <a:pt x="10" y="544"/>
                  </a:lnTo>
                  <a:close/>
                  <a:moveTo>
                    <a:pt x="169" y="891"/>
                  </a:moveTo>
                  <a:lnTo>
                    <a:pt x="171" y="893"/>
                  </a:lnTo>
                  <a:lnTo>
                    <a:pt x="169" y="893"/>
                  </a:lnTo>
                  <a:lnTo>
                    <a:pt x="169" y="891"/>
                  </a:lnTo>
                  <a:lnTo>
                    <a:pt x="171" y="891"/>
                  </a:lnTo>
                  <a:lnTo>
                    <a:pt x="169" y="891"/>
                  </a:lnTo>
                  <a:close/>
                  <a:moveTo>
                    <a:pt x="81" y="492"/>
                  </a:moveTo>
                  <a:lnTo>
                    <a:pt x="79" y="492"/>
                  </a:lnTo>
                  <a:lnTo>
                    <a:pt x="81" y="492"/>
                  </a:lnTo>
                  <a:close/>
                  <a:moveTo>
                    <a:pt x="77" y="780"/>
                  </a:moveTo>
                  <a:lnTo>
                    <a:pt x="77" y="782"/>
                  </a:lnTo>
                  <a:lnTo>
                    <a:pt x="75" y="782"/>
                  </a:lnTo>
                  <a:lnTo>
                    <a:pt x="75" y="780"/>
                  </a:lnTo>
                  <a:lnTo>
                    <a:pt x="77" y="780"/>
                  </a:lnTo>
                  <a:close/>
                  <a:moveTo>
                    <a:pt x="96" y="628"/>
                  </a:moveTo>
                  <a:lnTo>
                    <a:pt x="98" y="628"/>
                  </a:lnTo>
                  <a:lnTo>
                    <a:pt x="96" y="628"/>
                  </a:lnTo>
                  <a:close/>
                  <a:moveTo>
                    <a:pt x="83" y="559"/>
                  </a:moveTo>
                  <a:lnTo>
                    <a:pt x="83" y="561"/>
                  </a:lnTo>
                  <a:lnTo>
                    <a:pt x="81" y="561"/>
                  </a:lnTo>
                  <a:lnTo>
                    <a:pt x="83" y="561"/>
                  </a:lnTo>
                  <a:lnTo>
                    <a:pt x="83" y="559"/>
                  </a:lnTo>
                  <a:close/>
                  <a:moveTo>
                    <a:pt x="146" y="761"/>
                  </a:moveTo>
                  <a:lnTo>
                    <a:pt x="144" y="761"/>
                  </a:lnTo>
                  <a:lnTo>
                    <a:pt x="146" y="761"/>
                  </a:lnTo>
                  <a:close/>
                  <a:moveTo>
                    <a:pt x="100" y="724"/>
                  </a:moveTo>
                  <a:lnTo>
                    <a:pt x="98" y="724"/>
                  </a:lnTo>
                  <a:lnTo>
                    <a:pt x="100" y="724"/>
                  </a:lnTo>
                  <a:lnTo>
                    <a:pt x="98" y="724"/>
                  </a:lnTo>
                  <a:lnTo>
                    <a:pt x="100" y="724"/>
                  </a:lnTo>
                  <a:close/>
                  <a:moveTo>
                    <a:pt x="98" y="661"/>
                  </a:moveTo>
                  <a:lnTo>
                    <a:pt x="98" y="663"/>
                  </a:lnTo>
                  <a:lnTo>
                    <a:pt x="96" y="663"/>
                  </a:lnTo>
                  <a:lnTo>
                    <a:pt x="96" y="661"/>
                  </a:lnTo>
                  <a:lnTo>
                    <a:pt x="96" y="663"/>
                  </a:lnTo>
                  <a:lnTo>
                    <a:pt x="96" y="661"/>
                  </a:lnTo>
                  <a:lnTo>
                    <a:pt x="98" y="661"/>
                  </a:lnTo>
                  <a:close/>
                  <a:moveTo>
                    <a:pt x="125" y="430"/>
                  </a:moveTo>
                  <a:lnTo>
                    <a:pt x="123" y="430"/>
                  </a:lnTo>
                  <a:lnTo>
                    <a:pt x="123" y="432"/>
                  </a:lnTo>
                  <a:lnTo>
                    <a:pt x="123" y="430"/>
                  </a:lnTo>
                  <a:lnTo>
                    <a:pt x="125" y="430"/>
                  </a:lnTo>
                  <a:close/>
                  <a:moveTo>
                    <a:pt x="98" y="619"/>
                  </a:moveTo>
                  <a:lnTo>
                    <a:pt x="98" y="621"/>
                  </a:lnTo>
                  <a:lnTo>
                    <a:pt x="98" y="619"/>
                  </a:lnTo>
                  <a:close/>
                  <a:moveTo>
                    <a:pt x="96" y="638"/>
                  </a:moveTo>
                  <a:lnTo>
                    <a:pt x="98" y="638"/>
                  </a:lnTo>
                  <a:lnTo>
                    <a:pt x="96" y="638"/>
                  </a:lnTo>
                  <a:close/>
                  <a:moveTo>
                    <a:pt x="91" y="576"/>
                  </a:moveTo>
                  <a:lnTo>
                    <a:pt x="91" y="578"/>
                  </a:lnTo>
                  <a:lnTo>
                    <a:pt x="91" y="576"/>
                  </a:lnTo>
                  <a:close/>
                  <a:moveTo>
                    <a:pt x="106" y="718"/>
                  </a:moveTo>
                  <a:lnTo>
                    <a:pt x="108" y="718"/>
                  </a:lnTo>
                  <a:lnTo>
                    <a:pt x="106" y="718"/>
                  </a:lnTo>
                  <a:close/>
                  <a:moveTo>
                    <a:pt x="144" y="914"/>
                  </a:moveTo>
                  <a:lnTo>
                    <a:pt x="143" y="914"/>
                  </a:lnTo>
                  <a:lnTo>
                    <a:pt x="144" y="914"/>
                  </a:lnTo>
                  <a:close/>
                  <a:moveTo>
                    <a:pt x="14" y="523"/>
                  </a:moveTo>
                  <a:lnTo>
                    <a:pt x="14" y="521"/>
                  </a:lnTo>
                  <a:lnTo>
                    <a:pt x="14" y="523"/>
                  </a:lnTo>
                  <a:close/>
                  <a:moveTo>
                    <a:pt x="70" y="722"/>
                  </a:moveTo>
                  <a:lnTo>
                    <a:pt x="70" y="720"/>
                  </a:lnTo>
                  <a:lnTo>
                    <a:pt x="70" y="722"/>
                  </a:lnTo>
                  <a:close/>
                  <a:moveTo>
                    <a:pt x="27" y="442"/>
                  </a:moveTo>
                  <a:lnTo>
                    <a:pt x="25" y="444"/>
                  </a:lnTo>
                  <a:lnTo>
                    <a:pt x="25" y="442"/>
                  </a:lnTo>
                  <a:lnTo>
                    <a:pt x="27" y="442"/>
                  </a:lnTo>
                  <a:close/>
                  <a:moveTo>
                    <a:pt x="160" y="878"/>
                  </a:moveTo>
                  <a:lnTo>
                    <a:pt x="160" y="880"/>
                  </a:lnTo>
                  <a:lnTo>
                    <a:pt x="158" y="880"/>
                  </a:lnTo>
                  <a:lnTo>
                    <a:pt x="160" y="880"/>
                  </a:lnTo>
                  <a:lnTo>
                    <a:pt x="160" y="878"/>
                  </a:lnTo>
                  <a:close/>
                  <a:moveTo>
                    <a:pt x="91" y="553"/>
                  </a:moveTo>
                  <a:lnTo>
                    <a:pt x="91" y="555"/>
                  </a:lnTo>
                  <a:lnTo>
                    <a:pt x="91" y="553"/>
                  </a:lnTo>
                  <a:close/>
                  <a:moveTo>
                    <a:pt x="89" y="559"/>
                  </a:moveTo>
                  <a:lnTo>
                    <a:pt x="91" y="559"/>
                  </a:lnTo>
                  <a:lnTo>
                    <a:pt x="89" y="559"/>
                  </a:lnTo>
                  <a:close/>
                  <a:moveTo>
                    <a:pt x="95" y="482"/>
                  </a:moveTo>
                  <a:lnTo>
                    <a:pt x="96" y="482"/>
                  </a:lnTo>
                  <a:lnTo>
                    <a:pt x="95" y="482"/>
                  </a:lnTo>
                  <a:close/>
                  <a:moveTo>
                    <a:pt x="152" y="795"/>
                  </a:moveTo>
                  <a:lnTo>
                    <a:pt x="152" y="797"/>
                  </a:lnTo>
                  <a:lnTo>
                    <a:pt x="152" y="795"/>
                  </a:lnTo>
                  <a:close/>
                  <a:moveTo>
                    <a:pt x="98" y="843"/>
                  </a:moveTo>
                  <a:lnTo>
                    <a:pt x="98" y="845"/>
                  </a:lnTo>
                  <a:lnTo>
                    <a:pt x="98" y="843"/>
                  </a:lnTo>
                  <a:close/>
                  <a:moveTo>
                    <a:pt x="95" y="480"/>
                  </a:moveTo>
                  <a:lnTo>
                    <a:pt x="95" y="482"/>
                  </a:lnTo>
                  <a:lnTo>
                    <a:pt x="95" y="480"/>
                  </a:lnTo>
                  <a:lnTo>
                    <a:pt x="95" y="482"/>
                  </a:lnTo>
                  <a:lnTo>
                    <a:pt x="95" y="480"/>
                  </a:lnTo>
                  <a:lnTo>
                    <a:pt x="95" y="482"/>
                  </a:lnTo>
                  <a:lnTo>
                    <a:pt x="95" y="480"/>
                  </a:lnTo>
                  <a:close/>
                  <a:moveTo>
                    <a:pt x="100" y="674"/>
                  </a:moveTo>
                  <a:lnTo>
                    <a:pt x="98" y="674"/>
                  </a:lnTo>
                  <a:lnTo>
                    <a:pt x="98" y="672"/>
                  </a:lnTo>
                  <a:lnTo>
                    <a:pt x="100" y="674"/>
                  </a:lnTo>
                  <a:close/>
                  <a:moveTo>
                    <a:pt x="98" y="661"/>
                  </a:moveTo>
                  <a:lnTo>
                    <a:pt x="98" y="659"/>
                  </a:lnTo>
                  <a:lnTo>
                    <a:pt x="98" y="661"/>
                  </a:lnTo>
                  <a:close/>
                  <a:moveTo>
                    <a:pt x="102" y="649"/>
                  </a:moveTo>
                  <a:lnTo>
                    <a:pt x="102" y="651"/>
                  </a:lnTo>
                  <a:lnTo>
                    <a:pt x="102" y="649"/>
                  </a:lnTo>
                  <a:close/>
                  <a:moveTo>
                    <a:pt x="91" y="682"/>
                  </a:moveTo>
                  <a:lnTo>
                    <a:pt x="91" y="680"/>
                  </a:lnTo>
                  <a:lnTo>
                    <a:pt x="91" y="682"/>
                  </a:lnTo>
                  <a:close/>
                  <a:moveTo>
                    <a:pt x="95" y="588"/>
                  </a:moveTo>
                  <a:lnTo>
                    <a:pt x="95" y="590"/>
                  </a:lnTo>
                  <a:lnTo>
                    <a:pt x="95" y="588"/>
                  </a:lnTo>
                  <a:close/>
                  <a:moveTo>
                    <a:pt x="143" y="770"/>
                  </a:moveTo>
                  <a:lnTo>
                    <a:pt x="144" y="770"/>
                  </a:lnTo>
                  <a:lnTo>
                    <a:pt x="143" y="770"/>
                  </a:lnTo>
                  <a:close/>
                  <a:moveTo>
                    <a:pt x="104" y="651"/>
                  </a:moveTo>
                  <a:lnTo>
                    <a:pt x="102" y="651"/>
                  </a:lnTo>
                  <a:lnTo>
                    <a:pt x="104" y="651"/>
                  </a:lnTo>
                  <a:lnTo>
                    <a:pt x="102" y="651"/>
                  </a:lnTo>
                  <a:lnTo>
                    <a:pt x="104" y="651"/>
                  </a:lnTo>
                  <a:close/>
                  <a:moveTo>
                    <a:pt x="110" y="613"/>
                  </a:moveTo>
                  <a:lnTo>
                    <a:pt x="108" y="613"/>
                  </a:lnTo>
                  <a:lnTo>
                    <a:pt x="110" y="613"/>
                  </a:lnTo>
                  <a:close/>
                  <a:moveTo>
                    <a:pt x="100" y="659"/>
                  </a:moveTo>
                  <a:lnTo>
                    <a:pt x="98" y="659"/>
                  </a:lnTo>
                  <a:lnTo>
                    <a:pt x="100" y="659"/>
                  </a:lnTo>
                  <a:close/>
                  <a:moveTo>
                    <a:pt x="100" y="584"/>
                  </a:moveTo>
                  <a:lnTo>
                    <a:pt x="98" y="584"/>
                  </a:lnTo>
                  <a:lnTo>
                    <a:pt x="100" y="584"/>
                  </a:lnTo>
                  <a:close/>
                  <a:moveTo>
                    <a:pt x="100" y="611"/>
                  </a:moveTo>
                  <a:lnTo>
                    <a:pt x="100" y="613"/>
                  </a:lnTo>
                  <a:lnTo>
                    <a:pt x="100" y="611"/>
                  </a:lnTo>
                  <a:close/>
                  <a:moveTo>
                    <a:pt x="125" y="728"/>
                  </a:moveTo>
                  <a:lnTo>
                    <a:pt x="127" y="728"/>
                  </a:lnTo>
                  <a:lnTo>
                    <a:pt x="127" y="730"/>
                  </a:lnTo>
                  <a:lnTo>
                    <a:pt x="127" y="728"/>
                  </a:lnTo>
                  <a:lnTo>
                    <a:pt x="125" y="730"/>
                  </a:lnTo>
                  <a:lnTo>
                    <a:pt x="125" y="728"/>
                  </a:lnTo>
                  <a:close/>
                  <a:moveTo>
                    <a:pt x="89" y="684"/>
                  </a:moveTo>
                  <a:lnTo>
                    <a:pt x="91" y="684"/>
                  </a:lnTo>
                  <a:lnTo>
                    <a:pt x="89" y="684"/>
                  </a:lnTo>
                  <a:close/>
                  <a:moveTo>
                    <a:pt x="83" y="811"/>
                  </a:moveTo>
                  <a:lnTo>
                    <a:pt x="81" y="811"/>
                  </a:lnTo>
                  <a:lnTo>
                    <a:pt x="83" y="811"/>
                  </a:lnTo>
                  <a:close/>
                  <a:moveTo>
                    <a:pt x="91" y="580"/>
                  </a:moveTo>
                  <a:lnTo>
                    <a:pt x="89" y="580"/>
                  </a:lnTo>
                  <a:lnTo>
                    <a:pt x="91" y="580"/>
                  </a:lnTo>
                  <a:close/>
                  <a:moveTo>
                    <a:pt x="56" y="730"/>
                  </a:moveTo>
                  <a:lnTo>
                    <a:pt x="56" y="732"/>
                  </a:lnTo>
                  <a:lnTo>
                    <a:pt x="56" y="730"/>
                  </a:lnTo>
                  <a:close/>
                  <a:moveTo>
                    <a:pt x="60" y="707"/>
                  </a:moveTo>
                  <a:lnTo>
                    <a:pt x="60" y="709"/>
                  </a:lnTo>
                  <a:lnTo>
                    <a:pt x="60" y="707"/>
                  </a:lnTo>
                  <a:close/>
                  <a:moveTo>
                    <a:pt x="158" y="791"/>
                  </a:moveTo>
                  <a:lnTo>
                    <a:pt x="156" y="791"/>
                  </a:lnTo>
                  <a:lnTo>
                    <a:pt x="158" y="791"/>
                  </a:lnTo>
                  <a:close/>
                  <a:moveTo>
                    <a:pt x="79" y="686"/>
                  </a:moveTo>
                  <a:lnTo>
                    <a:pt x="79" y="688"/>
                  </a:lnTo>
                  <a:lnTo>
                    <a:pt x="77" y="688"/>
                  </a:lnTo>
                  <a:lnTo>
                    <a:pt x="77" y="686"/>
                  </a:lnTo>
                  <a:lnTo>
                    <a:pt x="79" y="686"/>
                  </a:lnTo>
                  <a:close/>
                  <a:moveTo>
                    <a:pt x="106" y="847"/>
                  </a:moveTo>
                  <a:lnTo>
                    <a:pt x="106" y="849"/>
                  </a:lnTo>
                  <a:lnTo>
                    <a:pt x="106" y="847"/>
                  </a:lnTo>
                  <a:close/>
                  <a:moveTo>
                    <a:pt x="18" y="471"/>
                  </a:moveTo>
                  <a:lnTo>
                    <a:pt x="18" y="473"/>
                  </a:lnTo>
                  <a:lnTo>
                    <a:pt x="18" y="471"/>
                  </a:lnTo>
                  <a:close/>
                  <a:moveTo>
                    <a:pt x="164" y="899"/>
                  </a:moveTo>
                  <a:lnTo>
                    <a:pt x="162" y="899"/>
                  </a:lnTo>
                  <a:lnTo>
                    <a:pt x="164" y="899"/>
                  </a:lnTo>
                  <a:close/>
                  <a:moveTo>
                    <a:pt x="114" y="596"/>
                  </a:moveTo>
                  <a:lnTo>
                    <a:pt x="114" y="597"/>
                  </a:lnTo>
                  <a:lnTo>
                    <a:pt x="114" y="596"/>
                  </a:lnTo>
                  <a:lnTo>
                    <a:pt x="114" y="597"/>
                  </a:lnTo>
                  <a:lnTo>
                    <a:pt x="114" y="596"/>
                  </a:lnTo>
                  <a:close/>
                  <a:moveTo>
                    <a:pt x="81" y="795"/>
                  </a:moveTo>
                  <a:lnTo>
                    <a:pt x="79" y="795"/>
                  </a:lnTo>
                  <a:lnTo>
                    <a:pt x="81" y="795"/>
                  </a:lnTo>
                  <a:close/>
                  <a:moveTo>
                    <a:pt x="102" y="442"/>
                  </a:moveTo>
                  <a:lnTo>
                    <a:pt x="100" y="442"/>
                  </a:lnTo>
                  <a:lnTo>
                    <a:pt x="102" y="442"/>
                  </a:lnTo>
                  <a:close/>
                  <a:moveTo>
                    <a:pt x="116" y="674"/>
                  </a:moveTo>
                  <a:lnTo>
                    <a:pt x="114" y="674"/>
                  </a:lnTo>
                  <a:lnTo>
                    <a:pt x="116" y="674"/>
                  </a:lnTo>
                  <a:close/>
                  <a:moveTo>
                    <a:pt x="96" y="536"/>
                  </a:moveTo>
                  <a:lnTo>
                    <a:pt x="95" y="536"/>
                  </a:lnTo>
                  <a:lnTo>
                    <a:pt x="96" y="536"/>
                  </a:lnTo>
                  <a:close/>
                  <a:moveTo>
                    <a:pt x="110" y="720"/>
                  </a:moveTo>
                  <a:lnTo>
                    <a:pt x="112" y="720"/>
                  </a:lnTo>
                  <a:lnTo>
                    <a:pt x="110" y="720"/>
                  </a:lnTo>
                  <a:close/>
                  <a:moveTo>
                    <a:pt x="144" y="770"/>
                  </a:moveTo>
                  <a:lnTo>
                    <a:pt x="144" y="772"/>
                  </a:lnTo>
                  <a:lnTo>
                    <a:pt x="144" y="770"/>
                  </a:lnTo>
                  <a:close/>
                  <a:moveTo>
                    <a:pt x="102" y="701"/>
                  </a:moveTo>
                  <a:lnTo>
                    <a:pt x="102" y="703"/>
                  </a:lnTo>
                  <a:lnTo>
                    <a:pt x="102" y="701"/>
                  </a:lnTo>
                  <a:close/>
                  <a:moveTo>
                    <a:pt x="144" y="772"/>
                  </a:moveTo>
                  <a:lnTo>
                    <a:pt x="144" y="774"/>
                  </a:lnTo>
                  <a:lnTo>
                    <a:pt x="143" y="774"/>
                  </a:lnTo>
                  <a:lnTo>
                    <a:pt x="143" y="772"/>
                  </a:lnTo>
                  <a:lnTo>
                    <a:pt x="144" y="772"/>
                  </a:lnTo>
                  <a:close/>
                  <a:moveTo>
                    <a:pt x="12" y="549"/>
                  </a:moveTo>
                  <a:lnTo>
                    <a:pt x="12" y="548"/>
                  </a:lnTo>
                  <a:lnTo>
                    <a:pt x="12" y="549"/>
                  </a:lnTo>
                  <a:close/>
                  <a:moveTo>
                    <a:pt x="56" y="701"/>
                  </a:moveTo>
                  <a:lnTo>
                    <a:pt x="58" y="701"/>
                  </a:lnTo>
                  <a:lnTo>
                    <a:pt x="56" y="701"/>
                  </a:lnTo>
                  <a:close/>
                  <a:moveTo>
                    <a:pt x="158" y="791"/>
                  </a:moveTo>
                  <a:lnTo>
                    <a:pt x="156" y="791"/>
                  </a:lnTo>
                  <a:lnTo>
                    <a:pt x="158" y="791"/>
                  </a:lnTo>
                  <a:lnTo>
                    <a:pt x="156" y="791"/>
                  </a:lnTo>
                  <a:lnTo>
                    <a:pt x="158" y="791"/>
                  </a:lnTo>
                  <a:close/>
                  <a:moveTo>
                    <a:pt x="91" y="528"/>
                  </a:moveTo>
                  <a:lnTo>
                    <a:pt x="91" y="526"/>
                  </a:lnTo>
                  <a:lnTo>
                    <a:pt x="91" y="528"/>
                  </a:lnTo>
                  <a:close/>
                  <a:moveTo>
                    <a:pt x="89" y="693"/>
                  </a:moveTo>
                  <a:lnTo>
                    <a:pt x="91" y="693"/>
                  </a:lnTo>
                  <a:lnTo>
                    <a:pt x="89" y="693"/>
                  </a:lnTo>
                  <a:close/>
                  <a:moveTo>
                    <a:pt x="95" y="480"/>
                  </a:moveTo>
                  <a:lnTo>
                    <a:pt x="93" y="480"/>
                  </a:lnTo>
                  <a:lnTo>
                    <a:pt x="95" y="480"/>
                  </a:lnTo>
                  <a:close/>
                  <a:moveTo>
                    <a:pt x="85" y="649"/>
                  </a:moveTo>
                  <a:lnTo>
                    <a:pt x="85" y="647"/>
                  </a:lnTo>
                  <a:lnTo>
                    <a:pt x="87" y="647"/>
                  </a:lnTo>
                  <a:lnTo>
                    <a:pt x="87" y="649"/>
                  </a:lnTo>
                  <a:lnTo>
                    <a:pt x="85" y="649"/>
                  </a:lnTo>
                  <a:close/>
                  <a:moveTo>
                    <a:pt x="85" y="816"/>
                  </a:moveTo>
                  <a:lnTo>
                    <a:pt x="85" y="814"/>
                  </a:lnTo>
                  <a:lnTo>
                    <a:pt x="85" y="816"/>
                  </a:lnTo>
                  <a:close/>
                  <a:moveTo>
                    <a:pt x="14" y="549"/>
                  </a:moveTo>
                  <a:lnTo>
                    <a:pt x="12" y="549"/>
                  </a:lnTo>
                  <a:lnTo>
                    <a:pt x="14" y="549"/>
                  </a:lnTo>
                  <a:close/>
                  <a:moveTo>
                    <a:pt x="95" y="628"/>
                  </a:moveTo>
                  <a:lnTo>
                    <a:pt x="95" y="630"/>
                  </a:lnTo>
                  <a:lnTo>
                    <a:pt x="95" y="628"/>
                  </a:lnTo>
                  <a:close/>
                  <a:moveTo>
                    <a:pt x="102" y="440"/>
                  </a:moveTo>
                  <a:lnTo>
                    <a:pt x="102" y="442"/>
                  </a:lnTo>
                  <a:lnTo>
                    <a:pt x="102" y="440"/>
                  </a:lnTo>
                  <a:lnTo>
                    <a:pt x="102" y="442"/>
                  </a:lnTo>
                  <a:lnTo>
                    <a:pt x="102" y="440"/>
                  </a:lnTo>
                  <a:close/>
                  <a:moveTo>
                    <a:pt x="96" y="669"/>
                  </a:moveTo>
                  <a:lnTo>
                    <a:pt x="95" y="669"/>
                  </a:lnTo>
                  <a:lnTo>
                    <a:pt x="96" y="669"/>
                  </a:lnTo>
                  <a:close/>
                  <a:moveTo>
                    <a:pt x="85" y="818"/>
                  </a:moveTo>
                  <a:lnTo>
                    <a:pt x="85" y="820"/>
                  </a:lnTo>
                  <a:lnTo>
                    <a:pt x="85" y="818"/>
                  </a:lnTo>
                  <a:close/>
                  <a:moveTo>
                    <a:pt x="177" y="857"/>
                  </a:moveTo>
                  <a:lnTo>
                    <a:pt x="177" y="859"/>
                  </a:lnTo>
                  <a:lnTo>
                    <a:pt x="177" y="857"/>
                  </a:lnTo>
                  <a:close/>
                  <a:moveTo>
                    <a:pt x="83" y="797"/>
                  </a:moveTo>
                  <a:lnTo>
                    <a:pt x="81" y="797"/>
                  </a:lnTo>
                  <a:lnTo>
                    <a:pt x="83" y="797"/>
                  </a:lnTo>
                  <a:close/>
                  <a:moveTo>
                    <a:pt x="100" y="647"/>
                  </a:moveTo>
                  <a:lnTo>
                    <a:pt x="100" y="645"/>
                  </a:lnTo>
                  <a:lnTo>
                    <a:pt x="100" y="647"/>
                  </a:lnTo>
                  <a:close/>
                  <a:moveTo>
                    <a:pt x="100" y="619"/>
                  </a:moveTo>
                  <a:lnTo>
                    <a:pt x="100" y="621"/>
                  </a:lnTo>
                  <a:lnTo>
                    <a:pt x="100" y="619"/>
                  </a:lnTo>
                  <a:lnTo>
                    <a:pt x="100" y="621"/>
                  </a:lnTo>
                  <a:lnTo>
                    <a:pt x="100" y="619"/>
                  </a:lnTo>
                  <a:close/>
                  <a:moveTo>
                    <a:pt x="91" y="478"/>
                  </a:moveTo>
                  <a:lnTo>
                    <a:pt x="91" y="480"/>
                  </a:lnTo>
                  <a:lnTo>
                    <a:pt x="91" y="478"/>
                  </a:lnTo>
                  <a:close/>
                  <a:moveTo>
                    <a:pt x="112" y="596"/>
                  </a:moveTo>
                  <a:lnTo>
                    <a:pt x="112" y="597"/>
                  </a:lnTo>
                  <a:lnTo>
                    <a:pt x="112" y="596"/>
                  </a:lnTo>
                  <a:close/>
                  <a:moveTo>
                    <a:pt x="95" y="607"/>
                  </a:moveTo>
                  <a:lnTo>
                    <a:pt x="95" y="609"/>
                  </a:lnTo>
                  <a:lnTo>
                    <a:pt x="95" y="607"/>
                  </a:lnTo>
                  <a:close/>
                  <a:moveTo>
                    <a:pt x="96" y="567"/>
                  </a:moveTo>
                  <a:lnTo>
                    <a:pt x="96" y="565"/>
                  </a:lnTo>
                  <a:lnTo>
                    <a:pt x="96" y="567"/>
                  </a:lnTo>
                  <a:close/>
                  <a:moveTo>
                    <a:pt x="146" y="784"/>
                  </a:moveTo>
                  <a:lnTo>
                    <a:pt x="144" y="784"/>
                  </a:lnTo>
                  <a:lnTo>
                    <a:pt x="146" y="784"/>
                  </a:lnTo>
                  <a:close/>
                  <a:moveTo>
                    <a:pt x="104" y="619"/>
                  </a:moveTo>
                  <a:lnTo>
                    <a:pt x="102" y="619"/>
                  </a:lnTo>
                  <a:lnTo>
                    <a:pt x="104" y="619"/>
                  </a:lnTo>
                  <a:lnTo>
                    <a:pt x="102" y="619"/>
                  </a:lnTo>
                  <a:lnTo>
                    <a:pt x="104" y="619"/>
                  </a:lnTo>
                  <a:close/>
                  <a:moveTo>
                    <a:pt x="169" y="820"/>
                  </a:moveTo>
                  <a:lnTo>
                    <a:pt x="169" y="822"/>
                  </a:lnTo>
                  <a:lnTo>
                    <a:pt x="169" y="820"/>
                  </a:lnTo>
                  <a:lnTo>
                    <a:pt x="169" y="822"/>
                  </a:lnTo>
                  <a:lnTo>
                    <a:pt x="169" y="820"/>
                  </a:lnTo>
                  <a:close/>
                  <a:moveTo>
                    <a:pt x="95" y="515"/>
                  </a:moveTo>
                  <a:lnTo>
                    <a:pt x="93" y="515"/>
                  </a:lnTo>
                  <a:lnTo>
                    <a:pt x="95" y="515"/>
                  </a:lnTo>
                  <a:close/>
                  <a:moveTo>
                    <a:pt x="81" y="486"/>
                  </a:moveTo>
                  <a:lnTo>
                    <a:pt x="81" y="488"/>
                  </a:lnTo>
                  <a:lnTo>
                    <a:pt x="81" y="486"/>
                  </a:lnTo>
                  <a:lnTo>
                    <a:pt x="81" y="488"/>
                  </a:lnTo>
                  <a:lnTo>
                    <a:pt x="81" y="486"/>
                  </a:lnTo>
                  <a:close/>
                  <a:moveTo>
                    <a:pt x="85" y="496"/>
                  </a:moveTo>
                  <a:lnTo>
                    <a:pt x="83" y="496"/>
                  </a:lnTo>
                  <a:lnTo>
                    <a:pt x="85" y="496"/>
                  </a:lnTo>
                  <a:close/>
                  <a:moveTo>
                    <a:pt x="98" y="672"/>
                  </a:moveTo>
                  <a:lnTo>
                    <a:pt x="98" y="674"/>
                  </a:lnTo>
                  <a:lnTo>
                    <a:pt x="98" y="672"/>
                  </a:lnTo>
                  <a:lnTo>
                    <a:pt x="98" y="674"/>
                  </a:lnTo>
                  <a:lnTo>
                    <a:pt x="98" y="672"/>
                  </a:lnTo>
                  <a:lnTo>
                    <a:pt x="98" y="674"/>
                  </a:lnTo>
                  <a:lnTo>
                    <a:pt x="98" y="672"/>
                  </a:lnTo>
                  <a:close/>
                  <a:moveTo>
                    <a:pt x="20" y="519"/>
                  </a:moveTo>
                  <a:lnTo>
                    <a:pt x="18" y="519"/>
                  </a:lnTo>
                  <a:lnTo>
                    <a:pt x="20" y="519"/>
                  </a:lnTo>
                  <a:close/>
                  <a:moveTo>
                    <a:pt x="81" y="820"/>
                  </a:moveTo>
                  <a:lnTo>
                    <a:pt x="83" y="820"/>
                  </a:lnTo>
                  <a:lnTo>
                    <a:pt x="81" y="820"/>
                  </a:lnTo>
                  <a:lnTo>
                    <a:pt x="83" y="820"/>
                  </a:lnTo>
                  <a:lnTo>
                    <a:pt x="81" y="820"/>
                  </a:lnTo>
                  <a:close/>
                  <a:moveTo>
                    <a:pt x="95" y="697"/>
                  </a:moveTo>
                  <a:lnTo>
                    <a:pt x="95" y="699"/>
                  </a:lnTo>
                  <a:lnTo>
                    <a:pt x="95" y="697"/>
                  </a:lnTo>
                  <a:close/>
                  <a:moveTo>
                    <a:pt x="6" y="546"/>
                  </a:moveTo>
                  <a:lnTo>
                    <a:pt x="6" y="548"/>
                  </a:lnTo>
                  <a:lnTo>
                    <a:pt x="6" y="546"/>
                  </a:lnTo>
                  <a:lnTo>
                    <a:pt x="6" y="548"/>
                  </a:lnTo>
                  <a:lnTo>
                    <a:pt x="6" y="546"/>
                  </a:lnTo>
                  <a:close/>
                  <a:moveTo>
                    <a:pt x="121" y="427"/>
                  </a:moveTo>
                  <a:lnTo>
                    <a:pt x="121" y="429"/>
                  </a:lnTo>
                  <a:lnTo>
                    <a:pt x="121" y="427"/>
                  </a:lnTo>
                  <a:close/>
                  <a:moveTo>
                    <a:pt x="102" y="609"/>
                  </a:moveTo>
                  <a:lnTo>
                    <a:pt x="100" y="609"/>
                  </a:lnTo>
                  <a:lnTo>
                    <a:pt x="102" y="609"/>
                  </a:lnTo>
                  <a:lnTo>
                    <a:pt x="100" y="609"/>
                  </a:lnTo>
                  <a:lnTo>
                    <a:pt x="102" y="609"/>
                  </a:lnTo>
                  <a:close/>
                  <a:moveTo>
                    <a:pt x="95" y="630"/>
                  </a:moveTo>
                  <a:lnTo>
                    <a:pt x="95" y="632"/>
                  </a:lnTo>
                  <a:lnTo>
                    <a:pt x="95" y="630"/>
                  </a:lnTo>
                  <a:lnTo>
                    <a:pt x="95" y="632"/>
                  </a:lnTo>
                  <a:lnTo>
                    <a:pt x="95" y="630"/>
                  </a:lnTo>
                  <a:close/>
                  <a:moveTo>
                    <a:pt x="85" y="818"/>
                  </a:moveTo>
                  <a:lnTo>
                    <a:pt x="87" y="818"/>
                  </a:lnTo>
                  <a:lnTo>
                    <a:pt x="85" y="818"/>
                  </a:lnTo>
                  <a:close/>
                  <a:moveTo>
                    <a:pt x="112" y="847"/>
                  </a:moveTo>
                  <a:lnTo>
                    <a:pt x="112" y="849"/>
                  </a:lnTo>
                  <a:lnTo>
                    <a:pt x="112" y="847"/>
                  </a:lnTo>
                  <a:close/>
                  <a:moveTo>
                    <a:pt x="68" y="761"/>
                  </a:moveTo>
                  <a:lnTo>
                    <a:pt x="70" y="761"/>
                  </a:lnTo>
                  <a:lnTo>
                    <a:pt x="68" y="761"/>
                  </a:lnTo>
                  <a:close/>
                  <a:moveTo>
                    <a:pt x="91" y="684"/>
                  </a:moveTo>
                  <a:lnTo>
                    <a:pt x="89" y="684"/>
                  </a:lnTo>
                  <a:lnTo>
                    <a:pt x="91" y="684"/>
                  </a:lnTo>
                  <a:lnTo>
                    <a:pt x="89" y="684"/>
                  </a:lnTo>
                  <a:lnTo>
                    <a:pt x="91" y="684"/>
                  </a:lnTo>
                  <a:close/>
                  <a:moveTo>
                    <a:pt x="156" y="914"/>
                  </a:moveTo>
                  <a:lnTo>
                    <a:pt x="154" y="914"/>
                  </a:lnTo>
                  <a:lnTo>
                    <a:pt x="156" y="914"/>
                  </a:lnTo>
                  <a:close/>
                  <a:moveTo>
                    <a:pt x="93" y="478"/>
                  </a:moveTo>
                  <a:lnTo>
                    <a:pt x="93" y="480"/>
                  </a:lnTo>
                  <a:lnTo>
                    <a:pt x="93" y="478"/>
                  </a:lnTo>
                  <a:close/>
                  <a:moveTo>
                    <a:pt x="98" y="582"/>
                  </a:moveTo>
                  <a:lnTo>
                    <a:pt x="98" y="584"/>
                  </a:lnTo>
                  <a:lnTo>
                    <a:pt x="98" y="582"/>
                  </a:lnTo>
                  <a:close/>
                  <a:moveTo>
                    <a:pt x="96" y="847"/>
                  </a:moveTo>
                  <a:lnTo>
                    <a:pt x="96" y="849"/>
                  </a:lnTo>
                  <a:lnTo>
                    <a:pt x="96" y="847"/>
                  </a:lnTo>
                  <a:close/>
                  <a:moveTo>
                    <a:pt x="102" y="455"/>
                  </a:moveTo>
                  <a:lnTo>
                    <a:pt x="102" y="457"/>
                  </a:lnTo>
                  <a:lnTo>
                    <a:pt x="102" y="455"/>
                  </a:lnTo>
                  <a:close/>
                  <a:moveTo>
                    <a:pt x="106" y="634"/>
                  </a:moveTo>
                  <a:lnTo>
                    <a:pt x="104" y="634"/>
                  </a:lnTo>
                  <a:lnTo>
                    <a:pt x="106" y="634"/>
                  </a:lnTo>
                  <a:close/>
                  <a:moveTo>
                    <a:pt x="141" y="772"/>
                  </a:moveTo>
                  <a:lnTo>
                    <a:pt x="139" y="772"/>
                  </a:lnTo>
                  <a:lnTo>
                    <a:pt x="141" y="772"/>
                  </a:lnTo>
                  <a:close/>
                  <a:moveTo>
                    <a:pt x="18" y="509"/>
                  </a:moveTo>
                  <a:lnTo>
                    <a:pt x="18" y="507"/>
                  </a:lnTo>
                  <a:lnTo>
                    <a:pt x="18" y="509"/>
                  </a:lnTo>
                  <a:close/>
                  <a:moveTo>
                    <a:pt x="116" y="736"/>
                  </a:moveTo>
                  <a:lnTo>
                    <a:pt x="116" y="738"/>
                  </a:lnTo>
                  <a:lnTo>
                    <a:pt x="116" y="736"/>
                  </a:lnTo>
                  <a:close/>
                  <a:moveTo>
                    <a:pt x="81" y="498"/>
                  </a:moveTo>
                  <a:lnTo>
                    <a:pt x="81" y="500"/>
                  </a:lnTo>
                  <a:lnTo>
                    <a:pt x="81" y="498"/>
                  </a:lnTo>
                  <a:close/>
                  <a:moveTo>
                    <a:pt x="106" y="532"/>
                  </a:moveTo>
                  <a:lnTo>
                    <a:pt x="108" y="532"/>
                  </a:lnTo>
                  <a:lnTo>
                    <a:pt x="106" y="532"/>
                  </a:lnTo>
                  <a:close/>
                  <a:moveTo>
                    <a:pt x="168" y="845"/>
                  </a:moveTo>
                  <a:lnTo>
                    <a:pt x="169" y="845"/>
                  </a:lnTo>
                  <a:lnTo>
                    <a:pt x="169" y="847"/>
                  </a:lnTo>
                  <a:lnTo>
                    <a:pt x="168" y="847"/>
                  </a:lnTo>
                  <a:lnTo>
                    <a:pt x="168" y="845"/>
                  </a:lnTo>
                  <a:close/>
                  <a:moveTo>
                    <a:pt x="18" y="528"/>
                  </a:moveTo>
                  <a:lnTo>
                    <a:pt x="16" y="528"/>
                  </a:lnTo>
                  <a:lnTo>
                    <a:pt x="18" y="528"/>
                  </a:lnTo>
                  <a:close/>
                  <a:moveTo>
                    <a:pt x="108" y="853"/>
                  </a:moveTo>
                  <a:lnTo>
                    <a:pt x="106" y="853"/>
                  </a:lnTo>
                  <a:lnTo>
                    <a:pt x="108" y="853"/>
                  </a:lnTo>
                  <a:close/>
                  <a:moveTo>
                    <a:pt x="98" y="659"/>
                  </a:moveTo>
                  <a:lnTo>
                    <a:pt x="96" y="659"/>
                  </a:lnTo>
                  <a:lnTo>
                    <a:pt x="98" y="659"/>
                  </a:lnTo>
                  <a:close/>
                  <a:moveTo>
                    <a:pt x="98" y="845"/>
                  </a:moveTo>
                  <a:lnTo>
                    <a:pt x="98" y="847"/>
                  </a:lnTo>
                  <a:lnTo>
                    <a:pt x="98" y="845"/>
                  </a:lnTo>
                  <a:close/>
                  <a:moveTo>
                    <a:pt x="96" y="722"/>
                  </a:moveTo>
                  <a:lnTo>
                    <a:pt x="98" y="722"/>
                  </a:lnTo>
                  <a:lnTo>
                    <a:pt x="96" y="722"/>
                  </a:lnTo>
                  <a:close/>
                  <a:moveTo>
                    <a:pt x="96" y="847"/>
                  </a:moveTo>
                  <a:lnTo>
                    <a:pt x="95" y="847"/>
                  </a:lnTo>
                  <a:lnTo>
                    <a:pt x="96" y="847"/>
                  </a:lnTo>
                  <a:close/>
                  <a:moveTo>
                    <a:pt x="95" y="621"/>
                  </a:moveTo>
                  <a:lnTo>
                    <a:pt x="95" y="622"/>
                  </a:lnTo>
                  <a:lnTo>
                    <a:pt x="95" y="621"/>
                  </a:lnTo>
                  <a:close/>
                  <a:moveTo>
                    <a:pt x="95" y="634"/>
                  </a:moveTo>
                  <a:lnTo>
                    <a:pt x="93" y="634"/>
                  </a:lnTo>
                  <a:lnTo>
                    <a:pt x="95" y="634"/>
                  </a:lnTo>
                  <a:close/>
                  <a:moveTo>
                    <a:pt x="83" y="507"/>
                  </a:moveTo>
                  <a:lnTo>
                    <a:pt x="83" y="505"/>
                  </a:lnTo>
                  <a:lnTo>
                    <a:pt x="83" y="507"/>
                  </a:lnTo>
                  <a:close/>
                  <a:moveTo>
                    <a:pt x="100" y="657"/>
                  </a:moveTo>
                  <a:lnTo>
                    <a:pt x="98" y="657"/>
                  </a:lnTo>
                  <a:lnTo>
                    <a:pt x="100" y="657"/>
                  </a:lnTo>
                  <a:close/>
                  <a:moveTo>
                    <a:pt x="64" y="732"/>
                  </a:moveTo>
                  <a:lnTo>
                    <a:pt x="62" y="732"/>
                  </a:lnTo>
                  <a:lnTo>
                    <a:pt x="64" y="732"/>
                  </a:lnTo>
                  <a:close/>
                  <a:moveTo>
                    <a:pt x="108" y="847"/>
                  </a:moveTo>
                  <a:lnTo>
                    <a:pt x="106" y="847"/>
                  </a:lnTo>
                  <a:lnTo>
                    <a:pt x="108" y="847"/>
                  </a:lnTo>
                  <a:close/>
                  <a:moveTo>
                    <a:pt x="152" y="505"/>
                  </a:moveTo>
                  <a:lnTo>
                    <a:pt x="154" y="505"/>
                  </a:lnTo>
                  <a:lnTo>
                    <a:pt x="152" y="505"/>
                  </a:lnTo>
                  <a:close/>
                  <a:moveTo>
                    <a:pt x="160" y="876"/>
                  </a:moveTo>
                  <a:lnTo>
                    <a:pt x="162" y="876"/>
                  </a:lnTo>
                  <a:lnTo>
                    <a:pt x="160" y="876"/>
                  </a:lnTo>
                  <a:close/>
                  <a:moveTo>
                    <a:pt x="106" y="465"/>
                  </a:moveTo>
                  <a:lnTo>
                    <a:pt x="106" y="467"/>
                  </a:lnTo>
                  <a:lnTo>
                    <a:pt x="106" y="465"/>
                  </a:lnTo>
                  <a:close/>
                  <a:moveTo>
                    <a:pt x="83" y="561"/>
                  </a:moveTo>
                  <a:lnTo>
                    <a:pt x="83" y="559"/>
                  </a:lnTo>
                  <a:lnTo>
                    <a:pt x="83" y="561"/>
                  </a:lnTo>
                  <a:close/>
                  <a:moveTo>
                    <a:pt x="123" y="429"/>
                  </a:moveTo>
                  <a:lnTo>
                    <a:pt x="123" y="430"/>
                  </a:lnTo>
                  <a:lnTo>
                    <a:pt x="121" y="430"/>
                  </a:lnTo>
                  <a:lnTo>
                    <a:pt x="123" y="429"/>
                  </a:lnTo>
                  <a:lnTo>
                    <a:pt x="121" y="429"/>
                  </a:lnTo>
                  <a:lnTo>
                    <a:pt x="123" y="429"/>
                  </a:lnTo>
                  <a:close/>
                  <a:moveTo>
                    <a:pt x="96" y="822"/>
                  </a:moveTo>
                  <a:lnTo>
                    <a:pt x="96" y="824"/>
                  </a:lnTo>
                  <a:lnTo>
                    <a:pt x="96" y="822"/>
                  </a:lnTo>
                  <a:close/>
                  <a:moveTo>
                    <a:pt x="20" y="500"/>
                  </a:moveTo>
                  <a:lnTo>
                    <a:pt x="20" y="501"/>
                  </a:lnTo>
                  <a:lnTo>
                    <a:pt x="20" y="500"/>
                  </a:lnTo>
                  <a:close/>
                  <a:moveTo>
                    <a:pt x="95" y="463"/>
                  </a:moveTo>
                  <a:lnTo>
                    <a:pt x="95" y="465"/>
                  </a:lnTo>
                  <a:lnTo>
                    <a:pt x="95" y="463"/>
                  </a:lnTo>
                  <a:lnTo>
                    <a:pt x="95" y="465"/>
                  </a:lnTo>
                  <a:lnTo>
                    <a:pt x="95" y="463"/>
                  </a:lnTo>
                  <a:close/>
                  <a:moveTo>
                    <a:pt x="87" y="813"/>
                  </a:moveTo>
                  <a:lnTo>
                    <a:pt x="87" y="814"/>
                  </a:lnTo>
                  <a:lnTo>
                    <a:pt x="87" y="813"/>
                  </a:lnTo>
                  <a:close/>
                  <a:moveTo>
                    <a:pt x="148" y="782"/>
                  </a:moveTo>
                  <a:lnTo>
                    <a:pt x="146" y="782"/>
                  </a:lnTo>
                  <a:lnTo>
                    <a:pt x="148" y="782"/>
                  </a:lnTo>
                  <a:close/>
                  <a:moveTo>
                    <a:pt x="110" y="732"/>
                  </a:moveTo>
                  <a:lnTo>
                    <a:pt x="108" y="732"/>
                  </a:lnTo>
                  <a:lnTo>
                    <a:pt x="110" y="732"/>
                  </a:lnTo>
                  <a:close/>
                  <a:moveTo>
                    <a:pt x="108" y="722"/>
                  </a:moveTo>
                  <a:lnTo>
                    <a:pt x="108" y="724"/>
                  </a:lnTo>
                  <a:lnTo>
                    <a:pt x="108" y="722"/>
                  </a:lnTo>
                  <a:close/>
                  <a:moveTo>
                    <a:pt x="154" y="872"/>
                  </a:moveTo>
                  <a:lnTo>
                    <a:pt x="154" y="870"/>
                  </a:lnTo>
                  <a:lnTo>
                    <a:pt x="154" y="872"/>
                  </a:lnTo>
                  <a:close/>
                  <a:moveTo>
                    <a:pt x="98" y="501"/>
                  </a:moveTo>
                  <a:lnTo>
                    <a:pt x="100" y="501"/>
                  </a:lnTo>
                  <a:lnTo>
                    <a:pt x="98" y="501"/>
                  </a:lnTo>
                  <a:close/>
                  <a:moveTo>
                    <a:pt x="98" y="621"/>
                  </a:moveTo>
                  <a:lnTo>
                    <a:pt x="98" y="622"/>
                  </a:lnTo>
                  <a:lnTo>
                    <a:pt x="98" y="621"/>
                  </a:lnTo>
                  <a:lnTo>
                    <a:pt x="98" y="622"/>
                  </a:lnTo>
                  <a:lnTo>
                    <a:pt x="98" y="621"/>
                  </a:lnTo>
                  <a:close/>
                  <a:moveTo>
                    <a:pt x="120" y="569"/>
                  </a:moveTo>
                  <a:lnTo>
                    <a:pt x="120" y="567"/>
                  </a:lnTo>
                  <a:lnTo>
                    <a:pt x="120" y="569"/>
                  </a:lnTo>
                  <a:close/>
                  <a:moveTo>
                    <a:pt x="64" y="743"/>
                  </a:moveTo>
                  <a:lnTo>
                    <a:pt x="62" y="743"/>
                  </a:lnTo>
                  <a:lnTo>
                    <a:pt x="64" y="743"/>
                  </a:lnTo>
                  <a:close/>
                  <a:moveTo>
                    <a:pt x="110" y="463"/>
                  </a:moveTo>
                  <a:lnTo>
                    <a:pt x="108" y="463"/>
                  </a:lnTo>
                  <a:lnTo>
                    <a:pt x="110" y="463"/>
                  </a:lnTo>
                  <a:close/>
                  <a:moveTo>
                    <a:pt x="83" y="680"/>
                  </a:moveTo>
                  <a:lnTo>
                    <a:pt x="83" y="682"/>
                  </a:lnTo>
                  <a:lnTo>
                    <a:pt x="83" y="680"/>
                  </a:lnTo>
                  <a:close/>
                  <a:moveTo>
                    <a:pt x="91" y="574"/>
                  </a:moveTo>
                  <a:lnTo>
                    <a:pt x="91" y="576"/>
                  </a:lnTo>
                  <a:lnTo>
                    <a:pt x="91" y="574"/>
                  </a:lnTo>
                  <a:lnTo>
                    <a:pt x="91" y="576"/>
                  </a:lnTo>
                  <a:lnTo>
                    <a:pt x="91" y="574"/>
                  </a:lnTo>
                  <a:close/>
                  <a:moveTo>
                    <a:pt x="98" y="436"/>
                  </a:moveTo>
                  <a:lnTo>
                    <a:pt x="100" y="436"/>
                  </a:lnTo>
                  <a:lnTo>
                    <a:pt x="98" y="436"/>
                  </a:lnTo>
                  <a:close/>
                  <a:moveTo>
                    <a:pt x="100" y="609"/>
                  </a:moveTo>
                  <a:lnTo>
                    <a:pt x="98" y="609"/>
                  </a:lnTo>
                  <a:lnTo>
                    <a:pt x="100" y="609"/>
                  </a:lnTo>
                  <a:close/>
                  <a:moveTo>
                    <a:pt x="164" y="864"/>
                  </a:moveTo>
                  <a:lnTo>
                    <a:pt x="164" y="866"/>
                  </a:lnTo>
                  <a:lnTo>
                    <a:pt x="164" y="864"/>
                  </a:lnTo>
                  <a:close/>
                  <a:moveTo>
                    <a:pt x="121" y="430"/>
                  </a:moveTo>
                  <a:lnTo>
                    <a:pt x="121" y="429"/>
                  </a:lnTo>
                  <a:lnTo>
                    <a:pt x="121" y="430"/>
                  </a:lnTo>
                  <a:close/>
                  <a:moveTo>
                    <a:pt x="16" y="536"/>
                  </a:moveTo>
                  <a:lnTo>
                    <a:pt x="16" y="538"/>
                  </a:lnTo>
                  <a:lnTo>
                    <a:pt x="16" y="536"/>
                  </a:lnTo>
                  <a:close/>
                  <a:moveTo>
                    <a:pt x="108" y="720"/>
                  </a:moveTo>
                  <a:lnTo>
                    <a:pt x="106" y="720"/>
                  </a:lnTo>
                  <a:lnTo>
                    <a:pt x="108" y="720"/>
                  </a:lnTo>
                  <a:close/>
                  <a:moveTo>
                    <a:pt x="98" y="438"/>
                  </a:moveTo>
                  <a:lnTo>
                    <a:pt x="98" y="440"/>
                  </a:lnTo>
                  <a:lnTo>
                    <a:pt x="98" y="438"/>
                  </a:lnTo>
                  <a:close/>
                  <a:moveTo>
                    <a:pt x="100" y="649"/>
                  </a:moveTo>
                  <a:lnTo>
                    <a:pt x="100" y="651"/>
                  </a:lnTo>
                  <a:lnTo>
                    <a:pt x="100" y="649"/>
                  </a:lnTo>
                  <a:close/>
                  <a:moveTo>
                    <a:pt x="154" y="849"/>
                  </a:moveTo>
                  <a:lnTo>
                    <a:pt x="154" y="851"/>
                  </a:lnTo>
                  <a:lnTo>
                    <a:pt x="154" y="849"/>
                  </a:lnTo>
                  <a:close/>
                  <a:moveTo>
                    <a:pt x="158" y="791"/>
                  </a:moveTo>
                  <a:lnTo>
                    <a:pt x="160" y="791"/>
                  </a:lnTo>
                  <a:lnTo>
                    <a:pt x="158" y="791"/>
                  </a:lnTo>
                  <a:lnTo>
                    <a:pt x="160" y="791"/>
                  </a:lnTo>
                  <a:lnTo>
                    <a:pt x="158" y="791"/>
                  </a:lnTo>
                  <a:close/>
                  <a:moveTo>
                    <a:pt x="96" y="459"/>
                  </a:moveTo>
                  <a:lnTo>
                    <a:pt x="96" y="461"/>
                  </a:lnTo>
                  <a:lnTo>
                    <a:pt x="96" y="459"/>
                  </a:lnTo>
                  <a:close/>
                  <a:moveTo>
                    <a:pt x="93" y="477"/>
                  </a:moveTo>
                  <a:lnTo>
                    <a:pt x="91" y="477"/>
                  </a:lnTo>
                  <a:lnTo>
                    <a:pt x="91" y="475"/>
                  </a:lnTo>
                  <a:lnTo>
                    <a:pt x="93" y="475"/>
                  </a:lnTo>
                  <a:lnTo>
                    <a:pt x="93" y="477"/>
                  </a:lnTo>
                  <a:close/>
                  <a:moveTo>
                    <a:pt x="93" y="473"/>
                  </a:moveTo>
                  <a:lnTo>
                    <a:pt x="93" y="475"/>
                  </a:lnTo>
                  <a:lnTo>
                    <a:pt x="93" y="473"/>
                  </a:lnTo>
                  <a:close/>
                  <a:moveTo>
                    <a:pt x="91" y="574"/>
                  </a:moveTo>
                  <a:lnTo>
                    <a:pt x="91" y="576"/>
                  </a:lnTo>
                  <a:lnTo>
                    <a:pt x="91" y="574"/>
                  </a:lnTo>
                  <a:lnTo>
                    <a:pt x="91" y="576"/>
                  </a:lnTo>
                  <a:lnTo>
                    <a:pt x="89" y="576"/>
                  </a:lnTo>
                  <a:lnTo>
                    <a:pt x="89" y="574"/>
                  </a:lnTo>
                  <a:lnTo>
                    <a:pt x="91" y="574"/>
                  </a:lnTo>
                  <a:close/>
                  <a:moveTo>
                    <a:pt x="68" y="738"/>
                  </a:moveTo>
                  <a:lnTo>
                    <a:pt x="70" y="738"/>
                  </a:lnTo>
                  <a:lnTo>
                    <a:pt x="68" y="738"/>
                  </a:lnTo>
                  <a:close/>
                  <a:moveTo>
                    <a:pt x="100" y="582"/>
                  </a:moveTo>
                  <a:lnTo>
                    <a:pt x="102" y="582"/>
                  </a:lnTo>
                  <a:lnTo>
                    <a:pt x="100" y="582"/>
                  </a:lnTo>
                  <a:lnTo>
                    <a:pt x="102" y="582"/>
                  </a:lnTo>
                  <a:lnTo>
                    <a:pt x="100" y="582"/>
                  </a:lnTo>
                  <a:lnTo>
                    <a:pt x="100" y="580"/>
                  </a:lnTo>
                  <a:lnTo>
                    <a:pt x="100" y="582"/>
                  </a:lnTo>
                  <a:close/>
                  <a:moveTo>
                    <a:pt x="93" y="478"/>
                  </a:moveTo>
                  <a:lnTo>
                    <a:pt x="95" y="478"/>
                  </a:lnTo>
                  <a:lnTo>
                    <a:pt x="93" y="478"/>
                  </a:lnTo>
                  <a:close/>
                  <a:moveTo>
                    <a:pt x="95" y="630"/>
                  </a:moveTo>
                  <a:lnTo>
                    <a:pt x="95" y="632"/>
                  </a:lnTo>
                  <a:lnTo>
                    <a:pt x="95" y="630"/>
                  </a:lnTo>
                  <a:lnTo>
                    <a:pt x="95" y="632"/>
                  </a:lnTo>
                  <a:lnTo>
                    <a:pt x="93" y="632"/>
                  </a:lnTo>
                  <a:lnTo>
                    <a:pt x="95" y="632"/>
                  </a:lnTo>
                  <a:lnTo>
                    <a:pt x="93" y="632"/>
                  </a:lnTo>
                  <a:lnTo>
                    <a:pt x="93" y="630"/>
                  </a:lnTo>
                  <a:lnTo>
                    <a:pt x="95" y="630"/>
                  </a:lnTo>
                  <a:close/>
                  <a:moveTo>
                    <a:pt x="14" y="427"/>
                  </a:moveTo>
                  <a:lnTo>
                    <a:pt x="14" y="429"/>
                  </a:lnTo>
                  <a:lnTo>
                    <a:pt x="14" y="427"/>
                  </a:lnTo>
                  <a:close/>
                  <a:moveTo>
                    <a:pt x="100" y="724"/>
                  </a:moveTo>
                  <a:lnTo>
                    <a:pt x="98" y="724"/>
                  </a:lnTo>
                  <a:lnTo>
                    <a:pt x="100" y="724"/>
                  </a:lnTo>
                  <a:lnTo>
                    <a:pt x="98" y="724"/>
                  </a:lnTo>
                  <a:lnTo>
                    <a:pt x="100" y="724"/>
                  </a:lnTo>
                  <a:close/>
                  <a:moveTo>
                    <a:pt x="83" y="763"/>
                  </a:moveTo>
                  <a:lnTo>
                    <a:pt x="83" y="765"/>
                  </a:lnTo>
                  <a:lnTo>
                    <a:pt x="83" y="763"/>
                  </a:lnTo>
                  <a:close/>
                  <a:moveTo>
                    <a:pt x="27" y="498"/>
                  </a:moveTo>
                  <a:lnTo>
                    <a:pt x="27" y="500"/>
                  </a:lnTo>
                  <a:lnTo>
                    <a:pt x="27" y="498"/>
                  </a:lnTo>
                  <a:close/>
                  <a:moveTo>
                    <a:pt x="27" y="442"/>
                  </a:moveTo>
                  <a:lnTo>
                    <a:pt x="29" y="442"/>
                  </a:lnTo>
                  <a:lnTo>
                    <a:pt x="27" y="442"/>
                  </a:lnTo>
                  <a:close/>
                  <a:moveTo>
                    <a:pt x="81" y="494"/>
                  </a:moveTo>
                  <a:lnTo>
                    <a:pt x="81" y="496"/>
                  </a:lnTo>
                  <a:lnTo>
                    <a:pt x="81" y="494"/>
                  </a:lnTo>
                  <a:close/>
                  <a:moveTo>
                    <a:pt x="118" y="740"/>
                  </a:moveTo>
                  <a:lnTo>
                    <a:pt x="118" y="738"/>
                  </a:lnTo>
                  <a:lnTo>
                    <a:pt x="118" y="740"/>
                  </a:lnTo>
                  <a:close/>
                  <a:moveTo>
                    <a:pt x="83" y="559"/>
                  </a:moveTo>
                  <a:lnTo>
                    <a:pt x="83" y="561"/>
                  </a:lnTo>
                  <a:lnTo>
                    <a:pt x="83" y="559"/>
                  </a:lnTo>
                  <a:close/>
                  <a:moveTo>
                    <a:pt x="93" y="542"/>
                  </a:moveTo>
                  <a:lnTo>
                    <a:pt x="93" y="540"/>
                  </a:lnTo>
                  <a:lnTo>
                    <a:pt x="93" y="542"/>
                  </a:lnTo>
                  <a:close/>
                  <a:moveTo>
                    <a:pt x="83" y="505"/>
                  </a:moveTo>
                  <a:lnTo>
                    <a:pt x="83" y="507"/>
                  </a:lnTo>
                  <a:lnTo>
                    <a:pt x="83" y="505"/>
                  </a:lnTo>
                  <a:lnTo>
                    <a:pt x="83" y="507"/>
                  </a:lnTo>
                  <a:lnTo>
                    <a:pt x="83" y="505"/>
                  </a:lnTo>
                  <a:close/>
                  <a:moveTo>
                    <a:pt x="60" y="736"/>
                  </a:moveTo>
                  <a:lnTo>
                    <a:pt x="60" y="734"/>
                  </a:lnTo>
                  <a:lnTo>
                    <a:pt x="60" y="736"/>
                  </a:lnTo>
                  <a:close/>
                  <a:moveTo>
                    <a:pt x="89" y="484"/>
                  </a:moveTo>
                  <a:lnTo>
                    <a:pt x="91" y="484"/>
                  </a:lnTo>
                  <a:lnTo>
                    <a:pt x="89" y="484"/>
                  </a:lnTo>
                  <a:close/>
                  <a:moveTo>
                    <a:pt x="85" y="559"/>
                  </a:moveTo>
                  <a:lnTo>
                    <a:pt x="83" y="559"/>
                  </a:lnTo>
                  <a:lnTo>
                    <a:pt x="85" y="559"/>
                  </a:lnTo>
                  <a:lnTo>
                    <a:pt x="83" y="559"/>
                  </a:lnTo>
                  <a:lnTo>
                    <a:pt x="85" y="559"/>
                  </a:lnTo>
                  <a:lnTo>
                    <a:pt x="83" y="559"/>
                  </a:lnTo>
                  <a:lnTo>
                    <a:pt x="85" y="559"/>
                  </a:lnTo>
                  <a:close/>
                  <a:moveTo>
                    <a:pt x="106" y="707"/>
                  </a:moveTo>
                  <a:lnTo>
                    <a:pt x="104" y="707"/>
                  </a:lnTo>
                  <a:lnTo>
                    <a:pt x="106" y="707"/>
                  </a:lnTo>
                  <a:close/>
                  <a:moveTo>
                    <a:pt x="91" y="695"/>
                  </a:moveTo>
                  <a:lnTo>
                    <a:pt x="91" y="697"/>
                  </a:lnTo>
                  <a:lnTo>
                    <a:pt x="93" y="697"/>
                  </a:lnTo>
                  <a:lnTo>
                    <a:pt x="91" y="697"/>
                  </a:lnTo>
                  <a:lnTo>
                    <a:pt x="91" y="695"/>
                  </a:lnTo>
                  <a:close/>
                  <a:moveTo>
                    <a:pt x="133" y="728"/>
                  </a:moveTo>
                  <a:lnTo>
                    <a:pt x="133" y="730"/>
                  </a:lnTo>
                  <a:lnTo>
                    <a:pt x="133" y="728"/>
                  </a:lnTo>
                  <a:close/>
                  <a:moveTo>
                    <a:pt x="114" y="720"/>
                  </a:moveTo>
                  <a:lnTo>
                    <a:pt x="116" y="720"/>
                  </a:lnTo>
                  <a:lnTo>
                    <a:pt x="114" y="720"/>
                  </a:lnTo>
                  <a:close/>
                  <a:moveTo>
                    <a:pt x="168" y="847"/>
                  </a:moveTo>
                  <a:lnTo>
                    <a:pt x="168" y="845"/>
                  </a:lnTo>
                  <a:lnTo>
                    <a:pt x="168" y="847"/>
                  </a:lnTo>
                  <a:close/>
                  <a:moveTo>
                    <a:pt x="96" y="615"/>
                  </a:moveTo>
                  <a:lnTo>
                    <a:pt x="98" y="615"/>
                  </a:lnTo>
                  <a:lnTo>
                    <a:pt x="96" y="615"/>
                  </a:lnTo>
                  <a:lnTo>
                    <a:pt x="98" y="615"/>
                  </a:lnTo>
                  <a:lnTo>
                    <a:pt x="96" y="615"/>
                  </a:lnTo>
                  <a:close/>
                  <a:moveTo>
                    <a:pt x="83" y="697"/>
                  </a:moveTo>
                  <a:lnTo>
                    <a:pt x="85" y="697"/>
                  </a:lnTo>
                  <a:lnTo>
                    <a:pt x="83" y="697"/>
                  </a:lnTo>
                  <a:close/>
                  <a:moveTo>
                    <a:pt x="85" y="559"/>
                  </a:moveTo>
                  <a:lnTo>
                    <a:pt x="85" y="557"/>
                  </a:lnTo>
                  <a:lnTo>
                    <a:pt x="85" y="559"/>
                  </a:lnTo>
                  <a:close/>
                  <a:moveTo>
                    <a:pt x="70" y="713"/>
                  </a:moveTo>
                  <a:lnTo>
                    <a:pt x="68" y="713"/>
                  </a:lnTo>
                  <a:lnTo>
                    <a:pt x="70" y="713"/>
                  </a:lnTo>
                  <a:close/>
                  <a:moveTo>
                    <a:pt x="118" y="718"/>
                  </a:moveTo>
                  <a:lnTo>
                    <a:pt x="118" y="720"/>
                  </a:lnTo>
                  <a:lnTo>
                    <a:pt x="118" y="718"/>
                  </a:lnTo>
                  <a:close/>
                  <a:moveTo>
                    <a:pt x="104" y="659"/>
                  </a:moveTo>
                  <a:lnTo>
                    <a:pt x="102" y="659"/>
                  </a:lnTo>
                  <a:lnTo>
                    <a:pt x="104" y="659"/>
                  </a:lnTo>
                  <a:close/>
                  <a:moveTo>
                    <a:pt x="98" y="580"/>
                  </a:moveTo>
                  <a:lnTo>
                    <a:pt x="98" y="582"/>
                  </a:lnTo>
                  <a:lnTo>
                    <a:pt x="98" y="580"/>
                  </a:lnTo>
                  <a:close/>
                  <a:moveTo>
                    <a:pt x="89" y="580"/>
                  </a:moveTo>
                  <a:lnTo>
                    <a:pt x="89" y="578"/>
                  </a:lnTo>
                  <a:lnTo>
                    <a:pt x="89" y="580"/>
                  </a:lnTo>
                  <a:close/>
                  <a:moveTo>
                    <a:pt x="96" y="845"/>
                  </a:moveTo>
                  <a:lnTo>
                    <a:pt x="98" y="845"/>
                  </a:lnTo>
                  <a:lnTo>
                    <a:pt x="96" y="845"/>
                  </a:lnTo>
                  <a:close/>
                  <a:moveTo>
                    <a:pt x="56" y="734"/>
                  </a:moveTo>
                  <a:lnTo>
                    <a:pt x="56" y="736"/>
                  </a:lnTo>
                  <a:lnTo>
                    <a:pt x="56" y="734"/>
                  </a:lnTo>
                  <a:lnTo>
                    <a:pt x="58" y="736"/>
                  </a:lnTo>
                  <a:lnTo>
                    <a:pt x="56" y="736"/>
                  </a:lnTo>
                  <a:lnTo>
                    <a:pt x="58" y="736"/>
                  </a:lnTo>
                  <a:lnTo>
                    <a:pt x="56" y="736"/>
                  </a:lnTo>
                  <a:lnTo>
                    <a:pt x="56" y="734"/>
                  </a:lnTo>
                  <a:lnTo>
                    <a:pt x="56" y="736"/>
                  </a:lnTo>
                  <a:lnTo>
                    <a:pt x="56" y="734"/>
                  </a:lnTo>
                  <a:close/>
                  <a:moveTo>
                    <a:pt x="102" y="839"/>
                  </a:moveTo>
                  <a:lnTo>
                    <a:pt x="100" y="839"/>
                  </a:lnTo>
                  <a:lnTo>
                    <a:pt x="102" y="839"/>
                  </a:lnTo>
                  <a:close/>
                  <a:moveTo>
                    <a:pt x="96" y="605"/>
                  </a:moveTo>
                  <a:lnTo>
                    <a:pt x="95" y="605"/>
                  </a:lnTo>
                  <a:lnTo>
                    <a:pt x="96" y="605"/>
                  </a:lnTo>
                  <a:close/>
                  <a:moveTo>
                    <a:pt x="91" y="475"/>
                  </a:moveTo>
                  <a:lnTo>
                    <a:pt x="91" y="477"/>
                  </a:lnTo>
                  <a:lnTo>
                    <a:pt x="91" y="475"/>
                  </a:lnTo>
                  <a:close/>
                  <a:moveTo>
                    <a:pt x="81" y="822"/>
                  </a:moveTo>
                  <a:lnTo>
                    <a:pt x="83" y="822"/>
                  </a:lnTo>
                  <a:lnTo>
                    <a:pt x="81" y="822"/>
                  </a:lnTo>
                  <a:close/>
                  <a:moveTo>
                    <a:pt x="60" y="741"/>
                  </a:moveTo>
                  <a:lnTo>
                    <a:pt x="60" y="743"/>
                  </a:lnTo>
                  <a:lnTo>
                    <a:pt x="60" y="741"/>
                  </a:lnTo>
                  <a:close/>
                  <a:moveTo>
                    <a:pt x="110" y="722"/>
                  </a:moveTo>
                  <a:lnTo>
                    <a:pt x="110" y="724"/>
                  </a:lnTo>
                  <a:lnTo>
                    <a:pt x="108" y="724"/>
                  </a:lnTo>
                  <a:lnTo>
                    <a:pt x="108" y="722"/>
                  </a:lnTo>
                  <a:lnTo>
                    <a:pt x="110" y="722"/>
                  </a:lnTo>
                  <a:close/>
                  <a:moveTo>
                    <a:pt x="120" y="429"/>
                  </a:moveTo>
                  <a:lnTo>
                    <a:pt x="120" y="430"/>
                  </a:lnTo>
                  <a:lnTo>
                    <a:pt x="120" y="429"/>
                  </a:lnTo>
                  <a:close/>
                  <a:moveTo>
                    <a:pt x="91" y="525"/>
                  </a:moveTo>
                  <a:lnTo>
                    <a:pt x="91" y="526"/>
                  </a:lnTo>
                  <a:lnTo>
                    <a:pt x="91" y="525"/>
                  </a:lnTo>
                  <a:close/>
                  <a:moveTo>
                    <a:pt x="143" y="912"/>
                  </a:moveTo>
                  <a:lnTo>
                    <a:pt x="141" y="912"/>
                  </a:lnTo>
                  <a:lnTo>
                    <a:pt x="143" y="912"/>
                  </a:lnTo>
                  <a:close/>
                  <a:moveTo>
                    <a:pt x="156" y="861"/>
                  </a:moveTo>
                  <a:lnTo>
                    <a:pt x="156" y="862"/>
                  </a:lnTo>
                  <a:lnTo>
                    <a:pt x="154" y="862"/>
                  </a:lnTo>
                  <a:lnTo>
                    <a:pt x="154" y="861"/>
                  </a:lnTo>
                  <a:lnTo>
                    <a:pt x="156" y="861"/>
                  </a:lnTo>
                  <a:close/>
                  <a:moveTo>
                    <a:pt x="91" y="663"/>
                  </a:moveTo>
                  <a:lnTo>
                    <a:pt x="91" y="665"/>
                  </a:lnTo>
                  <a:lnTo>
                    <a:pt x="91" y="663"/>
                  </a:lnTo>
                  <a:close/>
                  <a:moveTo>
                    <a:pt x="79" y="776"/>
                  </a:moveTo>
                  <a:lnTo>
                    <a:pt x="79" y="778"/>
                  </a:lnTo>
                  <a:lnTo>
                    <a:pt x="79" y="776"/>
                  </a:lnTo>
                  <a:close/>
                  <a:moveTo>
                    <a:pt x="164" y="903"/>
                  </a:moveTo>
                  <a:lnTo>
                    <a:pt x="162" y="903"/>
                  </a:lnTo>
                  <a:lnTo>
                    <a:pt x="164" y="903"/>
                  </a:lnTo>
                  <a:close/>
                  <a:moveTo>
                    <a:pt x="54" y="728"/>
                  </a:moveTo>
                  <a:lnTo>
                    <a:pt x="54" y="730"/>
                  </a:lnTo>
                  <a:lnTo>
                    <a:pt x="54" y="728"/>
                  </a:lnTo>
                  <a:lnTo>
                    <a:pt x="54" y="730"/>
                  </a:lnTo>
                  <a:lnTo>
                    <a:pt x="54" y="728"/>
                  </a:lnTo>
                  <a:close/>
                  <a:moveTo>
                    <a:pt x="23" y="507"/>
                  </a:moveTo>
                  <a:lnTo>
                    <a:pt x="25" y="507"/>
                  </a:lnTo>
                  <a:lnTo>
                    <a:pt x="23" y="507"/>
                  </a:lnTo>
                  <a:close/>
                  <a:moveTo>
                    <a:pt x="91" y="576"/>
                  </a:moveTo>
                  <a:lnTo>
                    <a:pt x="89" y="576"/>
                  </a:lnTo>
                  <a:lnTo>
                    <a:pt x="91" y="576"/>
                  </a:lnTo>
                  <a:close/>
                  <a:moveTo>
                    <a:pt x="81" y="496"/>
                  </a:moveTo>
                  <a:lnTo>
                    <a:pt x="83" y="496"/>
                  </a:lnTo>
                  <a:lnTo>
                    <a:pt x="81" y="496"/>
                  </a:lnTo>
                  <a:close/>
                  <a:moveTo>
                    <a:pt x="106" y="728"/>
                  </a:moveTo>
                  <a:lnTo>
                    <a:pt x="106" y="726"/>
                  </a:lnTo>
                  <a:lnTo>
                    <a:pt x="106" y="728"/>
                  </a:lnTo>
                  <a:close/>
                  <a:moveTo>
                    <a:pt x="35" y="444"/>
                  </a:moveTo>
                  <a:lnTo>
                    <a:pt x="35" y="442"/>
                  </a:lnTo>
                  <a:lnTo>
                    <a:pt x="35" y="444"/>
                  </a:lnTo>
                  <a:close/>
                  <a:moveTo>
                    <a:pt x="83" y="690"/>
                  </a:moveTo>
                  <a:lnTo>
                    <a:pt x="85" y="690"/>
                  </a:lnTo>
                  <a:lnTo>
                    <a:pt x="83" y="690"/>
                  </a:lnTo>
                  <a:close/>
                  <a:moveTo>
                    <a:pt x="68" y="763"/>
                  </a:moveTo>
                  <a:lnTo>
                    <a:pt x="70" y="763"/>
                  </a:lnTo>
                  <a:lnTo>
                    <a:pt x="68" y="763"/>
                  </a:lnTo>
                  <a:close/>
                  <a:moveTo>
                    <a:pt x="91" y="528"/>
                  </a:moveTo>
                  <a:lnTo>
                    <a:pt x="91" y="530"/>
                  </a:lnTo>
                  <a:lnTo>
                    <a:pt x="91" y="528"/>
                  </a:lnTo>
                  <a:close/>
                  <a:moveTo>
                    <a:pt x="83" y="797"/>
                  </a:moveTo>
                  <a:lnTo>
                    <a:pt x="81" y="797"/>
                  </a:lnTo>
                  <a:lnTo>
                    <a:pt x="83" y="797"/>
                  </a:lnTo>
                  <a:lnTo>
                    <a:pt x="83" y="795"/>
                  </a:lnTo>
                  <a:lnTo>
                    <a:pt x="83" y="797"/>
                  </a:lnTo>
                  <a:close/>
                  <a:moveTo>
                    <a:pt x="96" y="621"/>
                  </a:moveTo>
                  <a:lnTo>
                    <a:pt x="96" y="622"/>
                  </a:lnTo>
                  <a:lnTo>
                    <a:pt x="96" y="621"/>
                  </a:lnTo>
                  <a:lnTo>
                    <a:pt x="96" y="622"/>
                  </a:lnTo>
                  <a:lnTo>
                    <a:pt x="95" y="622"/>
                  </a:lnTo>
                  <a:lnTo>
                    <a:pt x="96" y="622"/>
                  </a:lnTo>
                  <a:lnTo>
                    <a:pt x="96" y="621"/>
                  </a:lnTo>
                  <a:close/>
                  <a:moveTo>
                    <a:pt x="18" y="471"/>
                  </a:moveTo>
                  <a:lnTo>
                    <a:pt x="16" y="471"/>
                  </a:lnTo>
                  <a:lnTo>
                    <a:pt x="18" y="471"/>
                  </a:lnTo>
                  <a:close/>
                  <a:moveTo>
                    <a:pt x="158" y="876"/>
                  </a:moveTo>
                  <a:lnTo>
                    <a:pt x="158" y="874"/>
                  </a:lnTo>
                  <a:lnTo>
                    <a:pt x="158" y="876"/>
                  </a:lnTo>
                  <a:lnTo>
                    <a:pt x="158" y="874"/>
                  </a:lnTo>
                  <a:lnTo>
                    <a:pt x="158" y="876"/>
                  </a:lnTo>
                  <a:close/>
                  <a:moveTo>
                    <a:pt x="152" y="851"/>
                  </a:moveTo>
                  <a:lnTo>
                    <a:pt x="154" y="851"/>
                  </a:lnTo>
                  <a:lnTo>
                    <a:pt x="152" y="851"/>
                  </a:lnTo>
                  <a:close/>
                  <a:moveTo>
                    <a:pt x="96" y="621"/>
                  </a:moveTo>
                  <a:lnTo>
                    <a:pt x="95" y="621"/>
                  </a:lnTo>
                  <a:lnTo>
                    <a:pt x="96" y="621"/>
                  </a:lnTo>
                  <a:close/>
                  <a:moveTo>
                    <a:pt x="96" y="567"/>
                  </a:moveTo>
                  <a:lnTo>
                    <a:pt x="96" y="565"/>
                  </a:lnTo>
                  <a:lnTo>
                    <a:pt x="96" y="567"/>
                  </a:lnTo>
                  <a:close/>
                  <a:moveTo>
                    <a:pt x="98" y="632"/>
                  </a:moveTo>
                  <a:lnTo>
                    <a:pt x="98" y="634"/>
                  </a:lnTo>
                  <a:lnTo>
                    <a:pt x="98" y="632"/>
                  </a:lnTo>
                  <a:close/>
                  <a:moveTo>
                    <a:pt x="73" y="786"/>
                  </a:moveTo>
                  <a:lnTo>
                    <a:pt x="72" y="786"/>
                  </a:lnTo>
                  <a:lnTo>
                    <a:pt x="73" y="786"/>
                  </a:lnTo>
                  <a:close/>
                  <a:moveTo>
                    <a:pt x="89" y="532"/>
                  </a:moveTo>
                  <a:lnTo>
                    <a:pt x="89" y="534"/>
                  </a:lnTo>
                  <a:lnTo>
                    <a:pt x="89" y="532"/>
                  </a:lnTo>
                  <a:close/>
                  <a:moveTo>
                    <a:pt x="41" y="670"/>
                  </a:moveTo>
                  <a:lnTo>
                    <a:pt x="39" y="670"/>
                  </a:lnTo>
                  <a:lnTo>
                    <a:pt x="41" y="670"/>
                  </a:lnTo>
                  <a:close/>
                  <a:moveTo>
                    <a:pt x="98" y="697"/>
                  </a:moveTo>
                  <a:lnTo>
                    <a:pt x="98" y="699"/>
                  </a:lnTo>
                  <a:lnTo>
                    <a:pt x="98" y="697"/>
                  </a:lnTo>
                  <a:close/>
                  <a:moveTo>
                    <a:pt x="98" y="659"/>
                  </a:moveTo>
                  <a:lnTo>
                    <a:pt x="96" y="659"/>
                  </a:lnTo>
                  <a:lnTo>
                    <a:pt x="98" y="659"/>
                  </a:lnTo>
                  <a:close/>
                  <a:moveTo>
                    <a:pt x="93" y="594"/>
                  </a:moveTo>
                  <a:lnTo>
                    <a:pt x="93" y="592"/>
                  </a:lnTo>
                  <a:lnTo>
                    <a:pt x="93" y="594"/>
                  </a:lnTo>
                  <a:close/>
                  <a:moveTo>
                    <a:pt x="108" y="715"/>
                  </a:moveTo>
                  <a:lnTo>
                    <a:pt x="106" y="715"/>
                  </a:lnTo>
                  <a:lnTo>
                    <a:pt x="108" y="715"/>
                  </a:lnTo>
                  <a:close/>
                  <a:moveTo>
                    <a:pt x="100" y="582"/>
                  </a:moveTo>
                  <a:lnTo>
                    <a:pt x="102" y="582"/>
                  </a:lnTo>
                  <a:lnTo>
                    <a:pt x="100" y="582"/>
                  </a:lnTo>
                  <a:close/>
                  <a:moveTo>
                    <a:pt x="68" y="763"/>
                  </a:moveTo>
                  <a:lnTo>
                    <a:pt x="68" y="761"/>
                  </a:lnTo>
                  <a:lnTo>
                    <a:pt x="68" y="763"/>
                  </a:lnTo>
                  <a:close/>
                  <a:moveTo>
                    <a:pt x="93" y="536"/>
                  </a:moveTo>
                  <a:lnTo>
                    <a:pt x="91" y="536"/>
                  </a:lnTo>
                  <a:lnTo>
                    <a:pt x="93" y="536"/>
                  </a:lnTo>
                  <a:close/>
                  <a:moveTo>
                    <a:pt x="95" y="482"/>
                  </a:moveTo>
                  <a:lnTo>
                    <a:pt x="95" y="480"/>
                  </a:lnTo>
                  <a:lnTo>
                    <a:pt x="95" y="482"/>
                  </a:lnTo>
                  <a:close/>
                  <a:moveTo>
                    <a:pt x="89" y="478"/>
                  </a:moveTo>
                  <a:lnTo>
                    <a:pt x="89" y="480"/>
                  </a:lnTo>
                  <a:lnTo>
                    <a:pt x="89" y="478"/>
                  </a:lnTo>
                  <a:lnTo>
                    <a:pt x="89" y="480"/>
                  </a:lnTo>
                  <a:lnTo>
                    <a:pt x="89" y="478"/>
                  </a:lnTo>
                  <a:close/>
                  <a:moveTo>
                    <a:pt x="79" y="492"/>
                  </a:moveTo>
                  <a:lnTo>
                    <a:pt x="81" y="492"/>
                  </a:lnTo>
                  <a:lnTo>
                    <a:pt x="79" y="492"/>
                  </a:lnTo>
                  <a:close/>
                  <a:moveTo>
                    <a:pt x="27" y="442"/>
                  </a:moveTo>
                  <a:lnTo>
                    <a:pt x="27" y="444"/>
                  </a:lnTo>
                  <a:lnTo>
                    <a:pt x="27" y="442"/>
                  </a:lnTo>
                  <a:close/>
                  <a:moveTo>
                    <a:pt x="154" y="862"/>
                  </a:moveTo>
                  <a:lnTo>
                    <a:pt x="154" y="861"/>
                  </a:lnTo>
                  <a:lnTo>
                    <a:pt x="154" y="862"/>
                  </a:lnTo>
                  <a:close/>
                  <a:moveTo>
                    <a:pt x="191" y="885"/>
                  </a:moveTo>
                  <a:lnTo>
                    <a:pt x="191" y="884"/>
                  </a:lnTo>
                  <a:lnTo>
                    <a:pt x="191" y="885"/>
                  </a:lnTo>
                  <a:close/>
                  <a:moveTo>
                    <a:pt x="93" y="478"/>
                  </a:moveTo>
                  <a:lnTo>
                    <a:pt x="93" y="480"/>
                  </a:lnTo>
                  <a:lnTo>
                    <a:pt x="93" y="478"/>
                  </a:lnTo>
                  <a:close/>
                  <a:moveTo>
                    <a:pt x="4" y="519"/>
                  </a:moveTo>
                  <a:lnTo>
                    <a:pt x="6" y="519"/>
                  </a:lnTo>
                  <a:lnTo>
                    <a:pt x="4" y="519"/>
                  </a:lnTo>
                  <a:lnTo>
                    <a:pt x="6" y="519"/>
                  </a:lnTo>
                  <a:lnTo>
                    <a:pt x="4" y="519"/>
                  </a:lnTo>
                  <a:close/>
                  <a:moveTo>
                    <a:pt x="95" y="634"/>
                  </a:moveTo>
                  <a:lnTo>
                    <a:pt x="93" y="634"/>
                  </a:lnTo>
                  <a:lnTo>
                    <a:pt x="95" y="634"/>
                  </a:lnTo>
                  <a:close/>
                  <a:moveTo>
                    <a:pt x="110" y="452"/>
                  </a:moveTo>
                  <a:lnTo>
                    <a:pt x="108" y="452"/>
                  </a:lnTo>
                  <a:lnTo>
                    <a:pt x="110" y="452"/>
                  </a:lnTo>
                  <a:close/>
                  <a:moveTo>
                    <a:pt x="25" y="446"/>
                  </a:moveTo>
                  <a:lnTo>
                    <a:pt x="25" y="448"/>
                  </a:lnTo>
                  <a:lnTo>
                    <a:pt x="25" y="446"/>
                  </a:lnTo>
                  <a:close/>
                  <a:moveTo>
                    <a:pt x="158" y="912"/>
                  </a:moveTo>
                  <a:lnTo>
                    <a:pt x="158" y="914"/>
                  </a:lnTo>
                  <a:lnTo>
                    <a:pt x="158" y="912"/>
                  </a:lnTo>
                  <a:lnTo>
                    <a:pt x="158" y="914"/>
                  </a:lnTo>
                  <a:lnTo>
                    <a:pt x="158" y="912"/>
                  </a:lnTo>
                  <a:close/>
                  <a:moveTo>
                    <a:pt x="98" y="663"/>
                  </a:moveTo>
                  <a:lnTo>
                    <a:pt x="96" y="663"/>
                  </a:lnTo>
                  <a:lnTo>
                    <a:pt x="98" y="663"/>
                  </a:lnTo>
                  <a:lnTo>
                    <a:pt x="96" y="663"/>
                  </a:lnTo>
                  <a:lnTo>
                    <a:pt x="98" y="663"/>
                  </a:lnTo>
                  <a:close/>
                  <a:moveTo>
                    <a:pt x="98" y="582"/>
                  </a:moveTo>
                  <a:lnTo>
                    <a:pt x="96" y="582"/>
                  </a:lnTo>
                  <a:lnTo>
                    <a:pt x="98" y="582"/>
                  </a:lnTo>
                  <a:lnTo>
                    <a:pt x="96" y="582"/>
                  </a:lnTo>
                  <a:lnTo>
                    <a:pt x="98" y="582"/>
                  </a:lnTo>
                  <a:close/>
                  <a:moveTo>
                    <a:pt x="83" y="507"/>
                  </a:moveTo>
                  <a:lnTo>
                    <a:pt x="85" y="507"/>
                  </a:lnTo>
                  <a:lnTo>
                    <a:pt x="83" y="507"/>
                  </a:lnTo>
                  <a:close/>
                  <a:moveTo>
                    <a:pt x="83" y="496"/>
                  </a:moveTo>
                  <a:lnTo>
                    <a:pt x="81" y="496"/>
                  </a:lnTo>
                  <a:lnTo>
                    <a:pt x="83" y="496"/>
                  </a:lnTo>
                  <a:close/>
                  <a:moveTo>
                    <a:pt x="110" y="722"/>
                  </a:moveTo>
                  <a:lnTo>
                    <a:pt x="110" y="720"/>
                  </a:lnTo>
                  <a:lnTo>
                    <a:pt x="110" y="722"/>
                  </a:lnTo>
                  <a:close/>
                  <a:moveTo>
                    <a:pt x="91" y="559"/>
                  </a:moveTo>
                  <a:lnTo>
                    <a:pt x="89" y="559"/>
                  </a:lnTo>
                  <a:lnTo>
                    <a:pt x="91" y="559"/>
                  </a:lnTo>
                  <a:close/>
                  <a:moveTo>
                    <a:pt x="41" y="442"/>
                  </a:moveTo>
                  <a:lnTo>
                    <a:pt x="39" y="442"/>
                  </a:lnTo>
                  <a:lnTo>
                    <a:pt x="41" y="442"/>
                  </a:lnTo>
                  <a:close/>
                  <a:moveTo>
                    <a:pt x="100" y="659"/>
                  </a:moveTo>
                  <a:lnTo>
                    <a:pt x="98" y="659"/>
                  </a:lnTo>
                  <a:lnTo>
                    <a:pt x="100" y="659"/>
                  </a:lnTo>
                  <a:lnTo>
                    <a:pt x="98" y="659"/>
                  </a:lnTo>
                  <a:lnTo>
                    <a:pt x="100" y="659"/>
                  </a:lnTo>
                  <a:close/>
                  <a:moveTo>
                    <a:pt x="98" y="626"/>
                  </a:moveTo>
                  <a:lnTo>
                    <a:pt x="98" y="628"/>
                  </a:lnTo>
                  <a:lnTo>
                    <a:pt x="98" y="626"/>
                  </a:lnTo>
                  <a:close/>
                  <a:moveTo>
                    <a:pt x="89" y="690"/>
                  </a:moveTo>
                  <a:lnTo>
                    <a:pt x="89" y="692"/>
                  </a:lnTo>
                  <a:lnTo>
                    <a:pt x="89" y="690"/>
                  </a:lnTo>
                  <a:close/>
                  <a:moveTo>
                    <a:pt x="18" y="542"/>
                  </a:moveTo>
                  <a:lnTo>
                    <a:pt x="16" y="542"/>
                  </a:lnTo>
                  <a:lnTo>
                    <a:pt x="18" y="542"/>
                  </a:lnTo>
                  <a:lnTo>
                    <a:pt x="16" y="542"/>
                  </a:lnTo>
                  <a:lnTo>
                    <a:pt x="18" y="542"/>
                  </a:lnTo>
                  <a:close/>
                  <a:moveTo>
                    <a:pt x="169" y="847"/>
                  </a:moveTo>
                  <a:lnTo>
                    <a:pt x="168" y="847"/>
                  </a:lnTo>
                  <a:lnTo>
                    <a:pt x="169" y="847"/>
                  </a:lnTo>
                  <a:close/>
                  <a:moveTo>
                    <a:pt x="89" y="478"/>
                  </a:moveTo>
                  <a:lnTo>
                    <a:pt x="89" y="480"/>
                  </a:lnTo>
                  <a:lnTo>
                    <a:pt x="89" y="478"/>
                  </a:lnTo>
                  <a:close/>
                  <a:moveTo>
                    <a:pt x="114" y="676"/>
                  </a:moveTo>
                  <a:lnTo>
                    <a:pt x="114" y="674"/>
                  </a:lnTo>
                  <a:lnTo>
                    <a:pt x="114" y="676"/>
                  </a:lnTo>
                  <a:close/>
                  <a:moveTo>
                    <a:pt x="89" y="525"/>
                  </a:moveTo>
                  <a:lnTo>
                    <a:pt x="89" y="526"/>
                  </a:lnTo>
                  <a:lnTo>
                    <a:pt x="89" y="525"/>
                  </a:lnTo>
                  <a:close/>
                  <a:moveTo>
                    <a:pt x="166" y="832"/>
                  </a:moveTo>
                  <a:lnTo>
                    <a:pt x="164" y="832"/>
                  </a:lnTo>
                  <a:lnTo>
                    <a:pt x="166" y="832"/>
                  </a:lnTo>
                  <a:close/>
                  <a:moveTo>
                    <a:pt x="56" y="718"/>
                  </a:moveTo>
                  <a:lnTo>
                    <a:pt x="56" y="717"/>
                  </a:lnTo>
                  <a:lnTo>
                    <a:pt x="56" y="718"/>
                  </a:lnTo>
                  <a:close/>
                  <a:moveTo>
                    <a:pt x="102" y="549"/>
                  </a:moveTo>
                  <a:lnTo>
                    <a:pt x="102" y="551"/>
                  </a:lnTo>
                  <a:lnTo>
                    <a:pt x="102" y="549"/>
                  </a:lnTo>
                  <a:close/>
                  <a:moveTo>
                    <a:pt x="23" y="477"/>
                  </a:moveTo>
                  <a:lnTo>
                    <a:pt x="22" y="477"/>
                  </a:lnTo>
                  <a:lnTo>
                    <a:pt x="23" y="477"/>
                  </a:lnTo>
                  <a:close/>
                  <a:moveTo>
                    <a:pt x="25" y="448"/>
                  </a:moveTo>
                  <a:lnTo>
                    <a:pt x="25" y="446"/>
                  </a:lnTo>
                  <a:lnTo>
                    <a:pt x="27" y="448"/>
                  </a:lnTo>
                  <a:lnTo>
                    <a:pt x="25" y="448"/>
                  </a:lnTo>
                  <a:close/>
                  <a:moveTo>
                    <a:pt x="98" y="663"/>
                  </a:moveTo>
                  <a:lnTo>
                    <a:pt x="96" y="663"/>
                  </a:lnTo>
                  <a:lnTo>
                    <a:pt x="98" y="663"/>
                  </a:lnTo>
                  <a:close/>
                  <a:moveTo>
                    <a:pt x="89" y="836"/>
                  </a:moveTo>
                  <a:lnTo>
                    <a:pt x="87" y="836"/>
                  </a:lnTo>
                  <a:lnTo>
                    <a:pt x="89" y="836"/>
                  </a:lnTo>
                  <a:close/>
                  <a:moveTo>
                    <a:pt x="108" y="732"/>
                  </a:moveTo>
                  <a:lnTo>
                    <a:pt x="108" y="730"/>
                  </a:lnTo>
                  <a:lnTo>
                    <a:pt x="108" y="732"/>
                  </a:lnTo>
                  <a:close/>
                  <a:moveTo>
                    <a:pt x="98" y="580"/>
                  </a:moveTo>
                  <a:lnTo>
                    <a:pt x="96" y="580"/>
                  </a:lnTo>
                  <a:lnTo>
                    <a:pt x="96" y="582"/>
                  </a:lnTo>
                  <a:lnTo>
                    <a:pt x="96" y="580"/>
                  </a:lnTo>
                  <a:lnTo>
                    <a:pt x="98" y="580"/>
                  </a:lnTo>
                  <a:close/>
                  <a:moveTo>
                    <a:pt x="102" y="703"/>
                  </a:moveTo>
                  <a:lnTo>
                    <a:pt x="100" y="703"/>
                  </a:lnTo>
                  <a:lnTo>
                    <a:pt x="102" y="703"/>
                  </a:lnTo>
                  <a:close/>
                  <a:moveTo>
                    <a:pt x="102" y="574"/>
                  </a:moveTo>
                  <a:lnTo>
                    <a:pt x="102" y="573"/>
                  </a:lnTo>
                  <a:lnTo>
                    <a:pt x="102" y="574"/>
                  </a:lnTo>
                  <a:close/>
                  <a:moveTo>
                    <a:pt x="93" y="695"/>
                  </a:moveTo>
                  <a:lnTo>
                    <a:pt x="91" y="695"/>
                  </a:lnTo>
                  <a:lnTo>
                    <a:pt x="93" y="695"/>
                  </a:lnTo>
                  <a:close/>
                  <a:moveTo>
                    <a:pt x="152" y="791"/>
                  </a:moveTo>
                  <a:lnTo>
                    <a:pt x="150" y="791"/>
                  </a:lnTo>
                  <a:lnTo>
                    <a:pt x="152" y="791"/>
                  </a:lnTo>
                  <a:close/>
                  <a:moveTo>
                    <a:pt x="118" y="609"/>
                  </a:moveTo>
                  <a:lnTo>
                    <a:pt x="120" y="609"/>
                  </a:lnTo>
                  <a:lnTo>
                    <a:pt x="118" y="609"/>
                  </a:lnTo>
                  <a:lnTo>
                    <a:pt x="120" y="609"/>
                  </a:lnTo>
                  <a:lnTo>
                    <a:pt x="118" y="609"/>
                  </a:lnTo>
                  <a:close/>
                  <a:moveTo>
                    <a:pt x="112" y="705"/>
                  </a:moveTo>
                  <a:lnTo>
                    <a:pt x="110" y="705"/>
                  </a:lnTo>
                  <a:lnTo>
                    <a:pt x="112" y="705"/>
                  </a:lnTo>
                  <a:close/>
                  <a:moveTo>
                    <a:pt x="112" y="711"/>
                  </a:moveTo>
                  <a:lnTo>
                    <a:pt x="112" y="713"/>
                  </a:lnTo>
                  <a:lnTo>
                    <a:pt x="110" y="713"/>
                  </a:lnTo>
                  <a:lnTo>
                    <a:pt x="112" y="711"/>
                  </a:lnTo>
                  <a:close/>
                  <a:moveTo>
                    <a:pt x="93" y="594"/>
                  </a:moveTo>
                  <a:lnTo>
                    <a:pt x="93" y="592"/>
                  </a:lnTo>
                  <a:lnTo>
                    <a:pt x="93" y="594"/>
                  </a:lnTo>
                  <a:close/>
                  <a:moveTo>
                    <a:pt x="87" y="693"/>
                  </a:moveTo>
                  <a:lnTo>
                    <a:pt x="85" y="693"/>
                  </a:lnTo>
                  <a:lnTo>
                    <a:pt x="87" y="693"/>
                  </a:lnTo>
                  <a:close/>
                  <a:moveTo>
                    <a:pt x="102" y="578"/>
                  </a:moveTo>
                  <a:lnTo>
                    <a:pt x="102" y="580"/>
                  </a:lnTo>
                  <a:lnTo>
                    <a:pt x="102" y="578"/>
                  </a:lnTo>
                  <a:close/>
                  <a:moveTo>
                    <a:pt x="27" y="446"/>
                  </a:moveTo>
                  <a:lnTo>
                    <a:pt x="25" y="446"/>
                  </a:lnTo>
                  <a:lnTo>
                    <a:pt x="27" y="446"/>
                  </a:lnTo>
                  <a:close/>
                  <a:moveTo>
                    <a:pt x="154" y="862"/>
                  </a:moveTo>
                  <a:lnTo>
                    <a:pt x="156" y="862"/>
                  </a:lnTo>
                  <a:lnTo>
                    <a:pt x="154" y="862"/>
                  </a:lnTo>
                  <a:lnTo>
                    <a:pt x="156" y="862"/>
                  </a:lnTo>
                  <a:lnTo>
                    <a:pt x="154" y="862"/>
                  </a:lnTo>
                  <a:close/>
                  <a:moveTo>
                    <a:pt x="98" y="582"/>
                  </a:moveTo>
                  <a:lnTo>
                    <a:pt x="96" y="582"/>
                  </a:lnTo>
                  <a:lnTo>
                    <a:pt x="98" y="582"/>
                  </a:lnTo>
                  <a:lnTo>
                    <a:pt x="96" y="582"/>
                  </a:lnTo>
                  <a:lnTo>
                    <a:pt x="98" y="582"/>
                  </a:lnTo>
                  <a:close/>
                  <a:moveTo>
                    <a:pt x="91" y="576"/>
                  </a:moveTo>
                  <a:lnTo>
                    <a:pt x="91" y="574"/>
                  </a:lnTo>
                  <a:lnTo>
                    <a:pt x="91" y="576"/>
                  </a:lnTo>
                  <a:close/>
                  <a:moveTo>
                    <a:pt x="150" y="795"/>
                  </a:moveTo>
                  <a:lnTo>
                    <a:pt x="148" y="795"/>
                  </a:lnTo>
                  <a:lnTo>
                    <a:pt x="150" y="795"/>
                  </a:lnTo>
                  <a:close/>
                  <a:moveTo>
                    <a:pt x="164" y="899"/>
                  </a:moveTo>
                  <a:lnTo>
                    <a:pt x="164" y="901"/>
                  </a:lnTo>
                  <a:lnTo>
                    <a:pt x="164" y="899"/>
                  </a:lnTo>
                  <a:close/>
                  <a:moveTo>
                    <a:pt x="106" y="720"/>
                  </a:moveTo>
                  <a:lnTo>
                    <a:pt x="106" y="722"/>
                  </a:lnTo>
                  <a:lnTo>
                    <a:pt x="106" y="720"/>
                  </a:lnTo>
                  <a:close/>
                  <a:moveTo>
                    <a:pt x="91" y="559"/>
                  </a:moveTo>
                  <a:lnTo>
                    <a:pt x="89" y="559"/>
                  </a:lnTo>
                  <a:lnTo>
                    <a:pt x="91" y="559"/>
                  </a:lnTo>
                  <a:close/>
                  <a:moveTo>
                    <a:pt x="16" y="471"/>
                  </a:moveTo>
                  <a:lnTo>
                    <a:pt x="16" y="473"/>
                  </a:lnTo>
                  <a:lnTo>
                    <a:pt x="16" y="471"/>
                  </a:lnTo>
                  <a:close/>
                  <a:moveTo>
                    <a:pt x="64" y="741"/>
                  </a:moveTo>
                  <a:lnTo>
                    <a:pt x="64" y="743"/>
                  </a:lnTo>
                  <a:lnTo>
                    <a:pt x="64" y="741"/>
                  </a:lnTo>
                  <a:lnTo>
                    <a:pt x="64" y="743"/>
                  </a:lnTo>
                  <a:lnTo>
                    <a:pt x="64" y="741"/>
                  </a:lnTo>
                  <a:close/>
                  <a:moveTo>
                    <a:pt x="14" y="517"/>
                  </a:moveTo>
                  <a:lnTo>
                    <a:pt x="14" y="519"/>
                  </a:lnTo>
                  <a:lnTo>
                    <a:pt x="14" y="517"/>
                  </a:lnTo>
                  <a:close/>
                  <a:moveTo>
                    <a:pt x="2" y="475"/>
                  </a:moveTo>
                  <a:lnTo>
                    <a:pt x="2" y="477"/>
                  </a:lnTo>
                  <a:lnTo>
                    <a:pt x="2" y="475"/>
                  </a:lnTo>
                  <a:close/>
                  <a:moveTo>
                    <a:pt x="102" y="601"/>
                  </a:moveTo>
                  <a:lnTo>
                    <a:pt x="104" y="601"/>
                  </a:lnTo>
                  <a:lnTo>
                    <a:pt x="102" y="601"/>
                  </a:lnTo>
                  <a:close/>
                  <a:moveTo>
                    <a:pt x="89" y="571"/>
                  </a:moveTo>
                  <a:lnTo>
                    <a:pt x="87" y="571"/>
                  </a:lnTo>
                  <a:lnTo>
                    <a:pt x="89" y="571"/>
                  </a:lnTo>
                  <a:lnTo>
                    <a:pt x="89" y="569"/>
                  </a:lnTo>
                  <a:lnTo>
                    <a:pt x="89" y="571"/>
                  </a:lnTo>
                  <a:close/>
                  <a:moveTo>
                    <a:pt x="93" y="484"/>
                  </a:moveTo>
                  <a:lnTo>
                    <a:pt x="91" y="484"/>
                  </a:lnTo>
                  <a:lnTo>
                    <a:pt x="93" y="484"/>
                  </a:lnTo>
                  <a:close/>
                  <a:moveTo>
                    <a:pt x="102" y="726"/>
                  </a:moveTo>
                  <a:lnTo>
                    <a:pt x="100" y="726"/>
                  </a:lnTo>
                  <a:lnTo>
                    <a:pt x="102" y="726"/>
                  </a:lnTo>
                  <a:lnTo>
                    <a:pt x="100" y="726"/>
                  </a:lnTo>
                  <a:lnTo>
                    <a:pt x="102" y="726"/>
                  </a:lnTo>
                  <a:lnTo>
                    <a:pt x="102" y="724"/>
                  </a:lnTo>
                  <a:lnTo>
                    <a:pt x="102" y="726"/>
                  </a:lnTo>
                  <a:close/>
                  <a:moveTo>
                    <a:pt x="162" y="876"/>
                  </a:moveTo>
                  <a:lnTo>
                    <a:pt x="162" y="878"/>
                  </a:lnTo>
                  <a:lnTo>
                    <a:pt x="162" y="876"/>
                  </a:lnTo>
                  <a:close/>
                  <a:moveTo>
                    <a:pt x="166" y="889"/>
                  </a:moveTo>
                  <a:lnTo>
                    <a:pt x="166" y="891"/>
                  </a:lnTo>
                  <a:lnTo>
                    <a:pt x="166" y="889"/>
                  </a:lnTo>
                  <a:lnTo>
                    <a:pt x="164" y="889"/>
                  </a:lnTo>
                  <a:lnTo>
                    <a:pt x="166" y="889"/>
                  </a:lnTo>
                  <a:close/>
                  <a:moveTo>
                    <a:pt x="106" y="720"/>
                  </a:moveTo>
                  <a:lnTo>
                    <a:pt x="106" y="718"/>
                  </a:lnTo>
                  <a:lnTo>
                    <a:pt x="106" y="720"/>
                  </a:lnTo>
                  <a:close/>
                  <a:moveTo>
                    <a:pt x="106" y="843"/>
                  </a:moveTo>
                  <a:lnTo>
                    <a:pt x="106" y="845"/>
                  </a:lnTo>
                  <a:lnTo>
                    <a:pt x="106" y="843"/>
                  </a:lnTo>
                  <a:close/>
                  <a:moveTo>
                    <a:pt x="95" y="638"/>
                  </a:moveTo>
                  <a:lnTo>
                    <a:pt x="93" y="638"/>
                  </a:lnTo>
                  <a:lnTo>
                    <a:pt x="95" y="638"/>
                  </a:lnTo>
                  <a:close/>
                  <a:moveTo>
                    <a:pt x="98" y="611"/>
                  </a:moveTo>
                  <a:lnTo>
                    <a:pt x="96" y="611"/>
                  </a:lnTo>
                  <a:lnTo>
                    <a:pt x="98" y="611"/>
                  </a:lnTo>
                  <a:close/>
                  <a:moveTo>
                    <a:pt x="20" y="519"/>
                  </a:moveTo>
                  <a:lnTo>
                    <a:pt x="20" y="517"/>
                  </a:lnTo>
                  <a:lnTo>
                    <a:pt x="20" y="519"/>
                  </a:lnTo>
                  <a:close/>
                  <a:moveTo>
                    <a:pt x="91" y="484"/>
                  </a:moveTo>
                  <a:lnTo>
                    <a:pt x="91" y="482"/>
                  </a:lnTo>
                  <a:lnTo>
                    <a:pt x="91" y="484"/>
                  </a:lnTo>
                  <a:close/>
                  <a:moveTo>
                    <a:pt x="110" y="730"/>
                  </a:moveTo>
                  <a:lnTo>
                    <a:pt x="110" y="732"/>
                  </a:lnTo>
                  <a:lnTo>
                    <a:pt x="110" y="730"/>
                  </a:lnTo>
                  <a:lnTo>
                    <a:pt x="110" y="732"/>
                  </a:lnTo>
                  <a:lnTo>
                    <a:pt x="110" y="730"/>
                  </a:lnTo>
                  <a:close/>
                  <a:moveTo>
                    <a:pt x="104" y="430"/>
                  </a:moveTo>
                  <a:lnTo>
                    <a:pt x="104" y="429"/>
                  </a:lnTo>
                  <a:lnTo>
                    <a:pt x="104" y="430"/>
                  </a:lnTo>
                  <a:close/>
                  <a:moveTo>
                    <a:pt x="148" y="834"/>
                  </a:moveTo>
                  <a:lnTo>
                    <a:pt x="150" y="834"/>
                  </a:lnTo>
                  <a:lnTo>
                    <a:pt x="148" y="834"/>
                  </a:lnTo>
                  <a:close/>
                  <a:moveTo>
                    <a:pt x="91" y="841"/>
                  </a:moveTo>
                  <a:lnTo>
                    <a:pt x="91" y="839"/>
                  </a:lnTo>
                  <a:lnTo>
                    <a:pt x="91" y="841"/>
                  </a:lnTo>
                  <a:close/>
                  <a:moveTo>
                    <a:pt x="106" y="469"/>
                  </a:moveTo>
                  <a:lnTo>
                    <a:pt x="106" y="467"/>
                  </a:lnTo>
                  <a:lnTo>
                    <a:pt x="106" y="469"/>
                  </a:lnTo>
                  <a:close/>
                  <a:moveTo>
                    <a:pt x="108" y="628"/>
                  </a:moveTo>
                  <a:lnTo>
                    <a:pt x="110" y="628"/>
                  </a:lnTo>
                  <a:lnTo>
                    <a:pt x="108" y="628"/>
                  </a:lnTo>
                  <a:lnTo>
                    <a:pt x="110" y="628"/>
                  </a:lnTo>
                  <a:lnTo>
                    <a:pt x="108" y="628"/>
                  </a:lnTo>
                  <a:close/>
                  <a:moveTo>
                    <a:pt x="98" y="722"/>
                  </a:moveTo>
                  <a:lnTo>
                    <a:pt x="98" y="724"/>
                  </a:lnTo>
                  <a:lnTo>
                    <a:pt x="98" y="722"/>
                  </a:lnTo>
                  <a:lnTo>
                    <a:pt x="98" y="724"/>
                  </a:lnTo>
                  <a:lnTo>
                    <a:pt x="98" y="722"/>
                  </a:lnTo>
                  <a:close/>
                  <a:moveTo>
                    <a:pt x="98" y="613"/>
                  </a:moveTo>
                  <a:lnTo>
                    <a:pt x="96" y="613"/>
                  </a:lnTo>
                  <a:lnTo>
                    <a:pt x="98" y="613"/>
                  </a:lnTo>
                  <a:close/>
                  <a:moveTo>
                    <a:pt x="100" y="605"/>
                  </a:moveTo>
                  <a:lnTo>
                    <a:pt x="98" y="605"/>
                  </a:lnTo>
                  <a:lnTo>
                    <a:pt x="100" y="605"/>
                  </a:lnTo>
                  <a:close/>
                  <a:moveTo>
                    <a:pt x="98" y="857"/>
                  </a:moveTo>
                  <a:lnTo>
                    <a:pt x="98" y="859"/>
                  </a:lnTo>
                  <a:lnTo>
                    <a:pt x="98" y="857"/>
                  </a:lnTo>
                  <a:close/>
                  <a:moveTo>
                    <a:pt x="100" y="603"/>
                  </a:moveTo>
                  <a:lnTo>
                    <a:pt x="100" y="605"/>
                  </a:lnTo>
                  <a:lnTo>
                    <a:pt x="100" y="603"/>
                  </a:lnTo>
                  <a:close/>
                  <a:moveTo>
                    <a:pt x="89" y="530"/>
                  </a:moveTo>
                  <a:lnTo>
                    <a:pt x="89" y="532"/>
                  </a:lnTo>
                  <a:lnTo>
                    <a:pt x="89" y="530"/>
                  </a:lnTo>
                  <a:close/>
                  <a:moveTo>
                    <a:pt x="108" y="849"/>
                  </a:moveTo>
                  <a:lnTo>
                    <a:pt x="108" y="851"/>
                  </a:lnTo>
                  <a:lnTo>
                    <a:pt x="108" y="849"/>
                  </a:lnTo>
                  <a:close/>
                  <a:moveTo>
                    <a:pt x="95" y="628"/>
                  </a:moveTo>
                  <a:lnTo>
                    <a:pt x="95" y="630"/>
                  </a:lnTo>
                  <a:lnTo>
                    <a:pt x="95" y="628"/>
                  </a:lnTo>
                  <a:close/>
                  <a:moveTo>
                    <a:pt x="98" y="613"/>
                  </a:moveTo>
                  <a:lnTo>
                    <a:pt x="96" y="613"/>
                  </a:lnTo>
                  <a:lnTo>
                    <a:pt x="98" y="613"/>
                  </a:lnTo>
                  <a:close/>
                  <a:moveTo>
                    <a:pt x="98" y="617"/>
                  </a:moveTo>
                  <a:lnTo>
                    <a:pt x="98" y="619"/>
                  </a:lnTo>
                  <a:lnTo>
                    <a:pt x="98" y="617"/>
                  </a:lnTo>
                  <a:lnTo>
                    <a:pt x="98" y="619"/>
                  </a:lnTo>
                  <a:lnTo>
                    <a:pt x="98" y="617"/>
                  </a:lnTo>
                  <a:close/>
                  <a:moveTo>
                    <a:pt x="89" y="569"/>
                  </a:moveTo>
                  <a:lnTo>
                    <a:pt x="89" y="567"/>
                  </a:lnTo>
                  <a:lnTo>
                    <a:pt x="89" y="569"/>
                  </a:lnTo>
                  <a:close/>
                  <a:moveTo>
                    <a:pt x="83" y="705"/>
                  </a:moveTo>
                  <a:lnTo>
                    <a:pt x="85" y="705"/>
                  </a:lnTo>
                  <a:lnTo>
                    <a:pt x="83" y="705"/>
                  </a:lnTo>
                  <a:close/>
                  <a:moveTo>
                    <a:pt x="108" y="715"/>
                  </a:moveTo>
                  <a:lnTo>
                    <a:pt x="106" y="715"/>
                  </a:lnTo>
                  <a:lnTo>
                    <a:pt x="108" y="715"/>
                  </a:lnTo>
                  <a:close/>
                  <a:moveTo>
                    <a:pt x="91" y="822"/>
                  </a:moveTo>
                  <a:lnTo>
                    <a:pt x="89" y="822"/>
                  </a:lnTo>
                  <a:lnTo>
                    <a:pt x="91" y="822"/>
                  </a:lnTo>
                  <a:close/>
                  <a:moveTo>
                    <a:pt x="108" y="726"/>
                  </a:moveTo>
                  <a:lnTo>
                    <a:pt x="108" y="724"/>
                  </a:lnTo>
                  <a:lnTo>
                    <a:pt x="108" y="726"/>
                  </a:lnTo>
                  <a:close/>
                  <a:moveTo>
                    <a:pt x="158" y="837"/>
                  </a:moveTo>
                  <a:lnTo>
                    <a:pt x="158" y="836"/>
                  </a:lnTo>
                  <a:lnTo>
                    <a:pt x="158" y="837"/>
                  </a:lnTo>
                  <a:close/>
                  <a:moveTo>
                    <a:pt x="106" y="720"/>
                  </a:moveTo>
                  <a:lnTo>
                    <a:pt x="106" y="718"/>
                  </a:lnTo>
                  <a:lnTo>
                    <a:pt x="108" y="718"/>
                  </a:lnTo>
                  <a:lnTo>
                    <a:pt x="108" y="720"/>
                  </a:lnTo>
                  <a:lnTo>
                    <a:pt x="106" y="720"/>
                  </a:lnTo>
                  <a:close/>
                  <a:moveTo>
                    <a:pt x="104" y="465"/>
                  </a:moveTo>
                  <a:lnTo>
                    <a:pt x="102" y="465"/>
                  </a:lnTo>
                  <a:lnTo>
                    <a:pt x="104" y="465"/>
                  </a:lnTo>
                  <a:close/>
                  <a:moveTo>
                    <a:pt x="112" y="720"/>
                  </a:moveTo>
                  <a:lnTo>
                    <a:pt x="110" y="720"/>
                  </a:lnTo>
                  <a:lnTo>
                    <a:pt x="112" y="720"/>
                  </a:lnTo>
                  <a:close/>
                  <a:moveTo>
                    <a:pt x="89" y="653"/>
                  </a:moveTo>
                  <a:lnTo>
                    <a:pt x="89" y="655"/>
                  </a:lnTo>
                  <a:lnTo>
                    <a:pt x="89" y="653"/>
                  </a:lnTo>
                  <a:close/>
                  <a:moveTo>
                    <a:pt x="85" y="695"/>
                  </a:moveTo>
                  <a:lnTo>
                    <a:pt x="85" y="693"/>
                  </a:lnTo>
                  <a:lnTo>
                    <a:pt x="85" y="695"/>
                  </a:lnTo>
                  <a:close/>
                  <a:moveTo>
                    <a:pt x="60" y="734"/>
                  </a:moveTo>
                  <a:lnTo>
                    <a:pt x="60" y="736"/>
                  </a:lnTo>
                  <a:lnTo>
                    <a:pt x="60" y="734"/>
                  </a:lnTo>
                  <a:close/>
                  <a:moveTo>
                    <a:pt x="64" y="743"/>
                  </a:moveTo>
                  <a:lnTo>
                    <a:pt x="62" y="743"/>
                  </a:lnTo>
                  <a:lnTo>
                    <a:pt x="64" y="743"/>
                  </a:lnTo>
                  <a:close/>
                  <a:moveTo>
                    <a:pt x="91" y="540"/>
                  </a:moveTo>
                  <a:lnTo>
                    <a:pt x="93" y="540"/>
                  </a:lnTo>
                  <a:lnTo>
                    <a:pt x="91" y="540"/>
                  </a:lnTo>
                  <a:close/>
                  <a:moveTo>
                    <a:pt x="175" y="830"/>
                  </a:moveTo>
                  <a:lnTo>
                    <a:pt x="173" y="830"/>
                  </a:lnTo>
                  <a:lnTo>
                    <a:pt x="175" y="830"/>
                  </a:lnTo>
                  <a:close/>
                  <a:moveTo>
                    <a:pt x="83" y="690"/>
                  </a:moveTo>
                  <a:lnTo>
                    <a:pt x="83" y="692"/>
                  </a:lnTo>
                  <a:lnTo>
                    <a:pt x="83" y="690"/>
                  </a:lnTo>
                  <a:close/>
                  <a:moveTo>
                    <a:pt x="93" y="697"/>
                  </a:moveTo>
                  <a:lnTo>
                    <a:pt x="95" y="697"/>
                  </a:lnTo>
                  <a:lnTo>
                    <a:pt x="93" y="697"/>
                  </a:lnTo>
                  <a:close/>
                  <a:moveTo>
                    <a:pt x="81" y="496"/>
                  </a:moveTo>
                  <a:lnTo>
                    <a:pt x="79" y="496"/>
                  </a:lnTo>
                  <a:lnTo>
                    <a:pt x="81" y="496"/>
                  </a:lnTo>
                  <a:close/>
                  <a:moveTo>
                    <a:pt x="93" y="843"/>
                  </a:moveTo>
                  <a:lnTo>
                    <a:pt x="91" y="843"/>
                  </a:lnTo>
                  <a:lnTo>
                    <a:pt x="93" y="843"/>
                  </a:lnTo>
                  <a:close/>
                  <a:moveTo>
                    <a:pt x="98" y="853"/>
                  </a:moveTo>
                  <a:lnTo>
                    <a:pt x="96" y="853"/>
                  </a:lnTo>
                  <a:lnTo>
                    <a:pt x="98" y="853"/>
                  </a:lnTo>
                  <a:close/>
                  <a:moveTo>
                    <a:pt x="96" y="661"/>
                  </a:moveTo>
                  <a:lnTo>
                    <a:pt x="96" y="663"/>
                  </a:lnTo>
                  <a:lnTo>
                    <a:pt x="96" y="661"/>
                  </a:lnTo>
                  <a:close/>
                  <a:moveTo>
                    <a:pt x="106" y="442"/>
                  </a:moveTo>
                  <a:lnTo>
                    <a:pt x="104" y="442"/>
                  </a:lnTo>
                  <a:lnTo>
                    <a:pt x="106" y="442"/>
                  </a:lnTo>
                  <a:close/>
                  <a:moveTo>
                    <a:pt x="39" y="419"/>
                  </a:moveTo>
                  <a:lnTo>
                    <a:pt x="39" y="421"/>
                  </a:lnTo>
                  <a:lnTo>
                    <a:pt x="39" y="419"/>
                  </a:lnTo>
                  <a:close/>
                  <a:moveTo>
                    <a:pt x="108" y="526"/>
                  </a:moveTo>
                  <a:lnTo>
                    <a:pt x="106" y="526"/>
                  </a:lnTo>
                  <a:lnTo>
                    <a:pt x="108" y="526"/>
                  </a:lnTo>
                  <a:close/>
                  <a:moveTo>
                    <a:pt x="95" y="686"/>
                  </a:moveTo>
                  <a:lnTo>
                    <a:pt x="95" y="688"/>
                  </a:lnTo>
                  <a:lnTo>
                    <a:pt x="95" y="686"/>
                  </a:lnTo>
                  <a:close/>
                  <a:moveTo>
                    <a:pt x="152" y="849"/>
                  </a:moveTo>
                  <a:lnTo>
                    <a:pt x="152" y="851"/>
                  </a:lnTo>
                  <a:lnTo>
                    <a:pt x="152" y="849"/>
                  </a:lnTo>
                  <a:close/>
                  <a:moveTo>
                    <a:pt x="87" y="540"/>
                  </a:moveTo>
                  <a:lnTo>
                    <a:pt x="87" y="542"/>
                  </a:lnTo>
                  <a:lnTo>
                    <a:pt x="87" y="540"/>
                  </a:lnTo>
                  <a:lnTo>
                    <a:pt x="87" y="542"/>
                  </a:lnTo>
                  <a:lnTo>
                    <a:pt x="87" y="540"/>
                  </a:lnTo>
                  <a:close/>
                  <a:moveTo>
                    <a:pt x="89" y="576"/>
                  </a:moveTo>
                  <a:lnTo>
                    <a:pt x="91" y="576"/>
                  </a:lnTo>
                  <a:lnTo>
                    <a:pt x="89" y="576"/>
                  </a:lnTo>
                  <a:close/>
                  <a:moveTo>
                    <a:pt x="108" y="655"/>
                  </a:moveTo>
                  <a:lnTo>
                    <a:pt x="108" y="653"/>
                  </a:lnTo>
                  <a:lnTo>
                    <a:pt x="108" y="655"/>
                  </a:lnTo>
                  <a:close/>
                  <a:moveTo>
                    <a:pt x="100" y="722"/>
                  </a:moveTo>
                  <a:lnTo>
                    <a:pt x="98" y="722"/>
                  </a:lnTo>
                  <a:lnTo>
                    <a:pt x="100" y="722"/>
                  </a:lnTo>
                  <a:close/>
                  <a:moveTo>
                    <a:pt x="68" y="763"/>
                  </a:moveTo>
                  <a:lnTo>
                    <a:pt x="68" y="761"/>
                  </a:lnTo>
                  <a:lnTo>
                    <a:pt x="68" y="763"/>
                  </a:lnTo>
                  <a:close/>
                  <a:moveTo>
                    <a:pt x="100" y="607"/>
                  </a:moveTo>
                  <a:lnTo>
                    <a:pt x="100" y="609"/>
                  </a:lnTo>
                  <a:lnTo>
                    <a:pt x="100" y="607"/>
                  </a:lnTo>
                  <a:close/>
                  <a:moveTo>
                    <a:pt x="95" y="505"/>
                  </a:moveTo>
                  <a:lnTo>
                    <a:pt x="96" y="505"/>
                  </a:lnTo>
                  <a:lnTo>
                    <a:pt x="95" y="505"/>
                  </a:lnTo>
                  <a:close/>
                  <a:moveTo>
                    <a:pt x="96" y="628"/>
                  </a:moveTo>
                  <a:lnTo>
                    <a:pt x="96" y="630"/>
                  </a:lnTo>
                  <a:lnTo>
                    <a:pt x="96" y="628"/>
                  </a:lnTo>
                  <a:close/>
                  <a:moveTo>
                    <a:pt x="83" y="507"/>
                  </a:moveTo>
                  <a:lnTo>
                    <a:pt x="85" y="507"/>
                  </a:lnTo>
                  <a:lnTo>
                    <a:pt x="83" y="507"/>
                  </a:lnTo>
                  <a:close/>
                  <a:moveTo>
                    <a:pt x="148" y="763"/>
                  </a:moveTo>
                  <a:lnTo>
                    <a:pt x="148" y="765"/>
                  </a:lnTo>
                  <a:lnTo>
                    <a:pt x="148" y="763"/>
                  </a:lnTo>
                  <a:close/>
                  <a:moveTo>
                    <a:pt x="108" y="430"/>
                  </a:moveTo>
                  <a:lnTo>
                    <a:pt x="110" y="430"/>
                  </a:lnTo>
                  <a:lnTo>
                    <a:pt x="108" y="430"/>
                  </a:lnTo>
                  <a:close/>
                  <a:moveTo>
                    <a:pt x="95" y="532"/>
                  </a:moveTo>
                  <a:lnTo>
                    <a:pt x="96" y="532"/>
                  </a:lnTo>
                  <a:lnTo>
                    <a:pt x="95" y="532"/>
                  </a:lnTo>
                  <a:close/>
                  <a:moveTo>
                    <a:pt x="79" y="816"/>
                  </a:moveTo>
                  <a:lnTo>
                    <a:pt x="79" y="814"/>
                  </a:lnTo>
                  <a:lnTo>
                    <a:pt x="79" y="816"/>
                  </a:lnTo>
                  <a:close/>
                  <a:moveTo>
                    <a:pt x="54" y="722"/>
                  </a:moveTo>
                  <a:lnTo>
                    <a:pt x="52" y="722"/>
                  </a:lnTo>
                  <a:lnTo>
                    <a:pt x="54" y="722"/>
                  </a:lnTo>
                  <a:close/>
                  <a:moveTo>
                    <a:pt x="152" y="847"/>
                  </a:moveTo>
                  <a:lnTo>
                    <a:pt x="152" y="849"/>
                  </a:lnTo>
                  <a:lnTo>
                    <a:pt x="152" y="847"/>
                  </a:lnTo>
                  <a:close/>
                  <a:moveTo>
                    <a:pt x="89" y="578"/>
                  </a:moveTo>
                  <a:lnTo>
                    <a:pt x="89" y="580"/>
                  </a:lnTo>
                  <a:lnTo>
                    <a:pt x="89" y="578"/>
                  </a:lnTo>
                  <a:close/>
                  <a:moveTo>
                    <a:pt x="114" y="611"/>
                  </a:moveTo>
                  <a:lnTo>
                    <a:pt x="112" y="611"/>
                  </a:lnTo>
                  <a:lnTo>
                    <a:pt x="114" y="611"/>
                  </a:lnTo>
                  <a:close/>
                  <a:moveTo>
                    <a:pt x="96" y="661"/>
                  </a:moveTo>
                  <a:lnTo>
                    <a:pt x="96" y="663"/>
                  </a:lnTo>
                  <a:lnTo>
                    <a:pt x="96" y="661"/>
                  </a:lnTo>
                  <a:close/>
                  <a:moveTo>
                    <a:pt x="70" y="740"/>
                  </a:moveTo>
                  <a:lnTo>
                    <a:pt x="70" y="741"/>
                  </a:lnTo>
                  <a:lnTo>
                    <a:pt x="70" y="740"/>
                  </a:lnTo>
                  <a:close/>
                  <a:moveTo>
                    <a:pt x="83" y="697"/>
                  </a:moveTo>
                  <a:lnTo>
                    <a:pt x="85" y="697"/>
                  </a:lnTo>
                  <a:lnTo>
                    <a:pt x="83" y="697"/>
                  </a:lnTo>
                  <a:lnTo>
                    <a:pt x="85" y="697"/>
                  </a:lnTo>
                  <a:lnTo>
                    <a:pt x="83" y="697"/>
                  </a:lnTo>
                  <a:close/>
                  <a:moveTo>
                    <a:pt x="83" y="496"/>
                  </a:moveTo>
                  <a:lnTo>
                    <a:pt x="81" y="496"/>
                  </a:lnTo>
                  <a:lnTo>
                    <a:pt x="83" y="496"/>
                  </a:lnTo>
                  <a:close/>
                  <a:moveTo>
                    <a:pt x="22" y="473"/>
                  </a:moveTo>
                  <a:lnTo>
                    <a:pt x="22" y="471"/>
                  </a:lnTo>
                  <a:lnTo>
                    <a:pt x="22" y="473"/>
                  </a:lnTo>
                  <a:close/>
                  <a:moveTo>
                    <a:pt x="116" y="720"/>
                  </a:moveTo>
                  <a:lnTo>
                    <a:pt x="118" y="720"/>
                  </a:lnTo>
                  <a:lnTo>
                    <a:pt x="116" y="720"/>
                  </a:lnTo>
                  <a:close/>
                  <a:moveTo>
                    <a:pt x="72" y="743"/>
                  </a:moveTo>
                  <a:lnTo>
                    <a:pt x="70" y="743"/>
                  </a:lnTo>
                  <a:lnTo>
                    <a:pt x="72" y="743"/>
                  </a:lnTo>
                  <a:close/>
                  <a:moveTo>
                    <a:pt x="154" y="849"/>
                  </a:moveTo>
                  <a:lnTo>
                    <a:pt x="154" y="851"/>
                  </a:lnTo>
                  <a:lnTo>
                    <a:pt x="154" y="849"/>
                  </a:lnTo>
                  <a:close/>
                  <a:moveTo>
                    <a:pt x="91" y="628"/>
                  </a:moveTo>
                  <a:lnTo>
                    <a:pt x="91" y="630"/>
                  </a:lnTo>
                  <a:lnTo>
                    <a:pt x="91" y="628"/>
                  </a:lnTo>
                  <a:close/>
                  <a:moveTo>
                    <a:pt x="96" y="624"/>
                  </a:moveTo>
                  <a:lnTo>
                    <a:pt x="96" y="622"/>
                  </a:lnTo>
                  <a:lnTo>
                    <a:pt x="96" y="624"/>
                  </a:lnTo>
                  <a:close/>
                  <a:moveTo>
                    <a:pt x="93" y="453"/>
                  </a:moveTo>
                  <a:lnTo>
                    <a:pt x="93" y="455"/>
                  </a:lnTo>
                  <a:lnTo>
                    <a:pt x="93" y="453"/>
                  </a:lnTo>
                  <a:lnTo>
                    <a:pt x="93" y="455"/>
                  </a:lnTo>
                  <a:lnTo>
                    <a:pt x="93" y="453"/>
                  </a:lnTo>
                  <a:close/>
                  <a:moveTo>
                    <a:pt x="116" y="563"/>
                  </a:moveTo>
                  <a:lnTo>
                    <a:pt x="114" y="563"/>
                  </a:lnTo>
                  <a:lnTo>
                    <a:pt x="116" y="563"/>
                  </a:lnTo>
                  <a:close/>
                  <a:moveTo>
                    <a:pt x="164" y="887"/>
                  </a:moveTo>
                  <a:lnTo>
                    <a:pt x="162" y="887"/>
                  </a:lnTo>
                  <a:lnTo>
                    <a:pt x="164" y="887"/>
                  </a:lnTo>
                  <a:lnTo>
                    <a:pt x="162" y="887"/>
                  </a:lnTo>
                  <a:lnTo>
                    <a:pt x="164" y="887"/>
                  </a:lnTo>
                  <a:close/>
                  <a:moveTo>
                    <a:pt x="4" y="461"/>
                  </a:moveTo>
                  <a:lnTo>
                    <a:pt x="4" y="463"/>
                  </a:lnTo>
                  <a:lnTo>
                    <a:pt x="4" y="461"/>
                  </a:lnTo>
                  <a:close/>
                  <a:moveTo>
                    <a:pt x="169" y="411"/>
                  </a:moveTo>
                  <a:lnTo>
                    <a:pt x="169" y="409"/>
                  </a:lnTo>
                  <a:lnTo>
                    <a:pt x="169" y="411"/>
                  </a:lnTo>
                  <a:close/>
                  <a:moveTo>
                    <a:pt x="81" y="565"/>
                  </a:moveTo>
                  <a:lnTo>
                    <a:pt x="79" y="565"/>
                  </a:lnTo>
                  <a:lnTo>
                    <a:pt x="81" y="565"/>
                  </a:lnTo>
                  <a:close/>
                  <a:moveTo>
                    <a:pt x="14" y="536"/>
                  </a:moveTo>
                  <a:lnTo>
                    <a:pt x="12" y="536"/>
                  </a:lnTo>
                  <a:lnTo>
                    <a:pt x="14" y="536"/>
                  </a:lnTo>
                  <a:close/>
                  <a:moveTo>
                    <a:pt x="10" y="551"/>
                  </a:moveTo>
                  <a:lnTo>
                    <a:pt x="8" y="551"/>
                  </a:lnTo>
                  <a:lnTo>
                    <a:pt x="10" y="551"/>
                  </a:lnTo>
                  <a:close/>
                  <a:moveTo>
                    <a:pt x="96" y="607"/>
                  </a:moveTo>
                  <a:lnTo>
                    <a:pt x="96" y="609"/>
                  </a:lnTo>
                  <a:lnTo>
                    <a:pt x="96" y="607"/>
                  </a:lnTo>
                  <a:close/>
                  <a:moveTo>
                    <a:pt x="16" y="473"/>
                  </a:moveTo>
                  <a:lnTo>
                    <a:pt x="16" y="471"/>
                  </a:lnTo>
                  <a:lnTo>
                    <a:pt x="16" y="473"/>
                  </a:lnTo>
                  <a:close/>
                  <a:moveTo>
                    <a:pt x="98" y="615"/>
                  </a:moveTo>
                  <a:lnTo>
                    <a:pt x="96" y="615"/>
                  </a:lnTo>
                  <a:lnTo>
                    <a:pt x="98" y="615"/>
                  </a:lnTo>
                  <a:close/>
                  <a:moveTo>
                    <a:pt x="98" y="621"/>
                  </a:moveTo>
                  <a:lnTo>
                    <a:pt x="98" y="619"/>
                  </a:lnTo>
                  <a:lnTo>
                    <a:pt x="98" y="621"/>
                  </a:lnTo>
                  <a:close/>
                  <a:moveTo>
                    <a:pt x="110" y="720"/>
                  </a:moveTo>
                  <a:lnTo>
                    <a:pt x="112" y="720"/>
                  </a:lnTo>
                  <a:lnTo>
                    <a:pt x="110" y="720"/>
                  </a:lnTo>
                  <a:close/>
                  <a:moveTo>
                    <a:pt x="102" y="525"/>
                  </a:moveTo>
                  <a:lnTo>
                    <a:pt x="102" y="523"/>
                  </a:lnTo>
                  <a:lnTo>
                    <a:pt x="102" y="525"/>
                  </a:lnTo>
                  <a:close/>
                  <a:moveTo>
                    <a:pt x="100" y="503"/>
                  </a:moveTo>
                  <a:lnTo>
                    <a:pt x="100" y="501"/>
                  </a:lnTo>
                  <a:lnTo>
                    <a:pt x="100" y="503"/>
                  </a:lnTo>
                  <a:close/>
                  <a:moveTo>
                    <a:pt x="154" y="872"/>
                  </a:moveTo>
                  <a:lnTo>
                    <a:pt x="156" y="872"/>
                  </a:lnTo>
                  <a:lnTo>
                    <a:pt x="154" y="872"/>
                  </a:lnTo>
                  <a:close/>
                  <a:moveTo>
                    <a:pt x="158" y="722"/>
                  </a:moveTo>
                  <a:lnTo>
                    <a:pt x="156" y="722"/>
                  </a:lnTo>
                  <a:lnTo>
                    <a:pt x="158" y="722"/>
                  </a:lnTo>
                  <a:close/>
                  <a:moveTo>
                    <a:pt x="120" y="429"/>
                  </a:moveTo>
                  <a:lnTo>
                    <a:pt x="120" y="430"/>
                  </a:lnTo>
                  <a:lnTo>
                    <a:pt x="120" y="429"/>
                  </a:lnTo>
                  <a:close/>
                  <a:moveTo>
                    <a:pt x="125" y="427"/>
                  </a:moveTo>
                  <a:lnTo>
                    <a:pt x="125" y="429"/>
                  </a:lnTo>
                  <a:lnTo>
                    <a:pt x="125" y="427"/>
                  </a:lnTo>
                  <a:close/>
                </a:path>
              </a:pathLst>
            </a:custGeom>
            <a:solidFill>
              <a:schemeClr val="bg1">
                <a:lumMod val="60000"/>
                <a:lumOff val="40000"/>
              </a:schemeClr>
            </a:solidFill>
            <a:ln w="3175">
              <a:solidFill>
                <a:schemeClr val="accent5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431EB7D-7512-798C-4150-6601F081B216}"/>
                </a:ext>
              </a:extLst>
            </p:cNvPr>
            <p:cNvSpPr/>
            <p:nvPr/>
          </p:nvSpPr>
          <p:spPr>
            <a:xfrm>
              <a:off x="1904554" y="932684"/>
              <a:ext cx="5733919" cy="1047186"/>
            </a:xfrm>
            <a:prstGeom prst="rect">
              <a:avLst/>
            </a:prstGeom>
            <a:solidFill>
              <a:srgbClr val="FDFDF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89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77" name="Freeform 97">
            <a:extLst>
              <a:ext uri="{FF2B5EF4-FFF2-40B4-BE49-F238E27FC236}">
                <a16:creationId xmlns:a16="http://schemas.microsoft.com/office/drawing/2014/main" id="{13FFE9B5-8ADB-2E57-D559-17EA7F9C89A2}"/>
              </a:ext>
            </a:extLst>
          </p:cNvPr>
          <p:cNvSpPr>
            <a:spLocks/>
          </p:cNvSpPr>
          <p:nvPr/>
        </p:nvSpPr>
        <p:spPr bwMode="auto">
          <a:xfrm>
            <a:off x="355054" y="1967144"/>
            <a:ext cx="2011572" cy="1708109"/>
          </a:xfrm>
          <a:custGeom>
            <a:avLst/>
            <a:gdLst>
              <a:gd name="T0" fmla="*/ 969 w 1107"/>
              <a:gd name="T1" fmla="*/ 719 h 940"/>
              <a:gd name="T2" fmla="*/ 903 w 1107"/>
              <a:gd name="T3" fmla="*/ 660 h 940"/>
              <a:gd name="T4" fmla="*/ 852 w 1107"/>
              <a:gd name="T5" fmla="*/ 689 h 940"/>
              <a:gd name="T6" fmla="*/ 786 w 1107"/>
              <a:gd name="T7" fmla="*/ 641 h 940"/>
              <a:gd name="T8" fmla="*/ 735 w 1107"/>
              <a:gd name="T9" fmla="*/ 105 h 940"/>
              <a:gd name="T10" fmla="*/ 630 w 1107"/>
              <a:gd name="T11" fmla="*/ 91 h 940"/>
              <a:gd name="T12" fmla="*/ 543 w 1107"/>
              <a:gd name="T13" fmla="*/ 46 h 940"/>
              <a:gd name="T14" fmla="*/ 506 w 1107"/>
              <a:gd name="T15" fmla="*/ 24 h 940"/>
              <a:gd name="T16" fmla="*/ 438 w 1107"/>
              <a:gd name="T17" fmla="*/ 18 h 940"/>
              <a:gd name="T18" fmla="*/ 362 w 1107"/>
              <a:gd name="T19" fmla="*/ 32 h 940"/>
              <a:gd name="T20" fmla="*/ 273 w 1107"/>
              <a:gd name="T21" fmla="*/ 81 h 940"/>
              <a:gd name="T22" fmla="*/ 272 w 1107"/>
              <a:gd name="T23" fmla="*/ 168 h 940"/>
              <a:gd name="T24" fmla="*/ 290 w 1107"/>
              <a:gd name="T25" fmla="*/ 212 h 940"/>
              <a:gd name="T26" fmla="*/ 270 w 1107"/>
              <a:gd name="T27" fmla="*/ 244 h 940"/>
              <a:gd name="T28" fmla="*/ 243 w 1107"/>
              <a:gd name="T29" fmla="*/ 200 h 940"/>
              <a:gd name="T30" fmla="*/ 190 w 1107"/>
              <a:gd name="T31" fmla="*/ 209 h 940"/>
              <a:gd name="T32" fmla="*/ 168 w 1107"/>
              <a:gd name="T33" fmla="*/ 259 h 940"/>
              <a:gd name="T34" fmla="*/ 214 w 1107"/>
              <a:gd name="T35" fmla="*/ 314 h 940"/>
              <a:gd name="T36" fmla="*/ 287 w 1107"/>
              <a:gd name="T37" fmla="*/ 319 h 940"/>
              <a:gd name="T38" fmla="*/ 273 w 1107"/>
              <a:gd name="T39" fmla="*/ 380 h 940"/>
              <a:gd name="T40" fmla="*/ 212 w 1107"/>
              <a:gd name="T41" fmla="*/ 395 h 940"/>
              <a:gd name="T42" fmla="*/ 150 w 1107"/>
              <a:gd name="T43" fmla="*/ 407 h 940"/>
              <a:gd name="T44" fmla="*/ 119 w 1107"/>
              <a:gd name="T45" fmla="*/ 484 h 940"/>
              <a:gd name="T46" fmla="*/ 119 w 1107"/>
              <a:gd name="T47" fmla="*/ 540 h 940"/>
              <a:gd name="T48" fmla="*/ 180 w 1107"/>
              <a:gd name="T49" fmla="*/ 558 h 940"/>
              <a:gd name="T50" fmla="*/ 184 w 1107"/>
              <a:gd name="T51" fmla="*/ 602 h 940"/>
              <a:gd name="T52" fmla="*/ 155 w 1107"/>
              <a:gd name="T53" fmla="*/ 641 h 940"/>
              <a:gd name="T54" fmla="*/ 206 w 1107"/>
              <a:gd name="T55" fmla="*/ 640 h 940"/>
              <a:gd name="T56" fmla="*/ 238 w 1107"/>
              <a:gd name="T57" fmla="*/ 652 h 940"/>
              <a:gd name="T58" fmla="*/ 251 w 1107"/>
              <a:gd name="T59" fmla="*/ 669 h 940"/>
              <a:gd name="T60" fmla="*/ 297 w 1107"/>
              <a:gd name="T61" fmla="*/ 660 h 940"/>
              <a:gd name="T62" fmla="*/ 257 w 1107"/>
              <a:gd name="T63" fmla="*/ 733 h 940"/>
              <a:gd name="T64" fmla="*/ 217 w 1107"/>
              <a:gd name="T65" fmla="*/ 764 h 940"/>
              <a:gd name="T66" fmla="*/ 143 w 1107"/>
              <a:gd name="T67" fmla="*/ 787 h 940"/>
              <a:gd name="T68" fmla="*/ 51 w 1107"/>
              <a:gd name="T69" fmla="*/ 813 h 940"/>
              <a:gd name="T70" fmla="*/ 19 w 1107"/>
              <a:gd name="T71" fmla="*/ 833 h 940"/>
              <a:gd name="T72" fmla="*/ 97 w 1107"/>
              <a:gd name="T73" fmla="*/ 821 h 940"/>
              <a:gd name="T74" fmla="*/ 165 w 1107"/>
              <a:gd name="T75" fmla="*/ 811 h 940"/>
              <a:gd name="T76" fmla="*/ 214 w 1107"/>
              <a:gd name="T77" fmla="*/ 811 h 940"/>
              <a:gd name="T78" fmla="*/ 243 w 1107"/>
              <a:gd name="T79" fmla="*/ 774 h 940"/>
              <a:gd name="T80" fmla="*/ 399 w 1107"/>
              <a:gd name="T81" fmla="*/ 686 h 940"/>
              <a:gd name="T82" fmla="*/ 433 w 1107"/>
              <a:gd name="T83" fmla="*/ 635 h 940"/>
              <a:gd name="T84" fmla="*/ 520 w 1107"/>
              <a:gd name="T85" fmla="*/ 579 h 940"/>
              <a:gd name="T86" fmla="*/ 474 w 1107"/>
              <a:gd name="T87" fmla="*/ 609 h 940"/>
              <a:gd name="T88" fmla="*/ 469 w 1107"/>
              <a:gd name="T89" fmla="*/ 662 h 940"/>
              <a:gd name="T90" fmla="*/ 492 w 1107"/>
              <a:gd name="T91" fmla="*/ 674 h 940"/>
              <a:gd name="T92" fmla="*/ 550 w 1107"/>
              <a:gd name="T93" fmla="*/ 653 h 940"/>
              <a:gd name="T94" fmla="*/ 584 w 1107"/>
              <a:gd name="T95" fmla="*/ 602 h 940"/>
              <a:gd name="T96" fmla="*/ 581 w 1107"/>
              <a:gd name="T97" fmla="*/ 660 h 940"/>
              <a:gd name="T98" fmla="*/ 664 w 1107"/>
              <a:gd name="T99" fmla="*/ 648 h 940"/>
              <a:gd name="T100" fmla="*/ 772 w 1107"/>
              <a:gd name="T101" fmla="*/ 675 h 940"/>
              <a:gd name="T102" fmla="*/ 784 w 1107"/>
              <a:gd name="T103" fmla="*/ 687 h 940"/>
              <a:gd name="T104" fmla="*/ 881 w 1107"/>
              <a:gd name="T105" fmla="*/ 752 h 940"/>
              <a:gd name="T106" fmla="*/ 896 w 1107"/>
              <a:gd name="T107" fmla="*/ 784 h 940"/>
              <a:gd name="T108" fmla="*/ 940 w 1107"/>
              <a:gd name="T109" fmla="*/ 864 h 940"/>
              <a:gd name="T110" fmla="*/ 964 w 1107"/>
              <a:gd name="T111" fmla="*/ 867 h 940"/>
              <a:gd name="T112" fmla="*/ 988 w 1107"/>
              <a:gd name="T113" fmla="*/ 882 h 940"/>
              <a:gd name="T114" fmla="*/ 1008 w 1107"/>
              <a:gd name="T115" fmla="*/ 927 h 940"/>
              <a:gd name="T116" fmla="*/ 1034 w 1107"/>
              <a:gd name="T117" fmla="*/ 935 h 940"/>
              <a:gd name="T118" fmla="*/ 1047 w 1107"/>
              <a:gd name="T119" fmla="*/ 893 h 940"/>
              <a:gd name="T120" fmla="*/ 1107 w 1107"/>
              <a:gd name="T121" fmla="*/ 871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107" h="940">
                <a:moveTo>
                  <a:pt x="1091" y="838"/>
                </a:moveTo>
                <a:lnTo>
                  <a:pt x="1091" y="838"/>
                </a:lnTo>
                <a:lnTo>
                  <a:pt x="1069" y="831"/>
                </a:lnTo>
                <a:lnTo>
                  <a:pt x="1061" y="826"/>
                </a:lnTo>
                <a:lnTo>
                  <a:pt x="1052" y="821"/>
                </a:lnTo>
                <a:lnTo>
                  <a:pt x="1044" y="815"/>
                </a:lnTo>
                <a:lnTo>
                  <a:pt x="1035" y="806"/>
                </a:lnTo>
                <a:lnTo>
                  <a:pt x="1027" y="796"/>
                </a:lnTo>
                <a:lnTo>
                  <a:pt x="1018" y="784"/>
                </a:lnTo>
                <a:lnTo>
                  <a:pt x="1018" y="784"/>
                </a:lnTo>
                <a:lnTo>
                  <a:pt x="1001" y="757"/>
                </a:lnTo>
                <a:lnTo>
                  <a:pt x="984" y="736"/>
                </a:lnTo>
                <a:lnTo>
                  <a:pt x="969" y="719"/>
                </a:lnTo>
                <a:lnTo>
                  <a:pt x="962" y="714"/>
                </a:lnTo>
                <a:lnTo>
                  <a:pt x="957" y="709"/>
                </a:lnTo>
                <a:lnTo>
                  <a:pt x="957" y="709"/>
                </a:lnTo>
                <a:lnTo>
                  <a:pt x="947" y="702"/>
                </a:lnTo>
                <a:lnTo>
                  <a:pt x="940" y="696"/>
                </a:lnTo>
                <a:lnTo>
                  <a:pt x="935" y="686"/>
                </a:lnTo>
                <a:lnTo>
                  <a:pt x="928" y="675"/>
                </a:lnTo>
                <a:lnTo>
                  <a:pt x="928" y="675"/>
                </a:lnTo>
                <a:lnTo>
                  <a:pt x="925" y="669"/>
                </a:lnTo>
                <a:lnTo>
                  <a:pt x="920" y="665"/>
                </a:lnTo>
                <a:lnTo>
                  <a:pt x="915" y="662"/>
                </a:lnTo>
                <a:lnTo>
                  <a:pt x="910" y="660"/>
                </a:lnTo>
                <a:lnTo>
                  <a:pt x="903" y="660"/>
                </a:lnTo>
                <a:lnTo>
                  <a:pt x="898" y="662"/>
                </a:lnTo>
                <a:lnTo>
                  <a:pt x="891" y="665"/>
                </a:lnTo>
                <a:lnTo>
                  <a:pt x="886" y="670"/>
                </a:lnTo>
                <a:lnTo>
                  <a:pt x="886" y="670"/>
                </a:lnTo>
                <a:lnTo>
                  <a:pt x="883" y="675"/>
                </a:lnTo>
                <a:lnTo>
                  <a:pt x="879" y="680"/>
                </a:lnTo>
                <a:lnTo>
                  <a:pt x="874" y="692"/>
                </a:lnTo>
                <a:lnTo>
                  <a:pt x="871" y="697"/>
                </a:lnTo>
                <a:lnTo>
                  <a:pt x="869" y="699"/>
                </a:lnTo>
                <a:lnTo>
                  <a:pt x="866" y="701"/>
                </a:lnTo>
                <a:lnTo>
                  <a:pt x="862" y="699"/>
                </a:lnTo>
                <a:lnTo>
                  <a:pt x="862" y="699"/>
                </a:lnTo>
                <a:lnTo>
                  <a:pt x="852" y="689"/>
                </a:lnTo>
                <a:lnTo>
                  <a:pt x="837" y="675"/>
                </a:lnTo>
                <a:lnTo>
                  <a:pt x="825" y="662"/>
                </a:lnTo>
                <a:lnTo>
                  <a:pt x="822" y="655"/>
                </a:lnTo>
                <a:lnTo>
                  <a:pt x="818" y="648"/>
                </a:lnTo>
                <a:lnTo>
                  <a:pt x="818" y="648"/>
                </a:lnTo>
                <a:lnTo>
                  <a:pt x="816" y="640"/>
                </a:lnTo>
                <a:lnTo>
                  <a:pt x="815" y="636"/>
                </a:lnTo>
                <a:lnTo>
                  <a:pt x="811" y="635"/>
                </a:lnTo>
                <a:lnTo>
                  <a:pt x="803" y="635"/>
                </a:lnTo>
                <a:lnTo>
                  <a:pt x="803" y="635"/>
                </a:lnTo>
                <a:lnTo>
                  <a:pt x="798" y="636"/>
                </a:lnTo>
                <a:lnTo>
                  <a:pt x="793" y="640"/>
                </a:lnTo>
                <a:lnTo>
                  <a:pt x="786" y="641"/>
                </a:lnTo>
                <a:lnTo>
                  <a:pt x="779" y="643"/>
                </a:lnTo>
                <a:lnTo>
                  <a:pt x="774" y="643"/>
                </a:lnTo>
                <a:lnTo>
                  <a:pt x="772" y="640"/>
                </a:lnTo>
                <a:lnTo>
                  <a:pt x="769" y="636"/>
                </a:lnTo>
                <a:lnTo>
                  <a:pt x="767" y="626"/>
                </a:lnTo>
                <a:lnTo>
                  <a:pt x="766" y="609"/>
                </a:lnTo>
                <a:lnTo>
                  <a:pt x="766" y="609"/>
                </a:lnTo>
                <a:lnTo>
                  <a:pt x="767" y="509"/>
                </a:lnTo>
                <a:lnTo>
                  <a:pt x="767" y="346"/>
                </a:lnTo>
                <a:lnTo>
                  <a:pt x="766" y="127"/>
                </a:lnTo>
                <a:lnTo>
                  <a:pt x="766" y="127"/>
                </a:lnTo>
                <a:lnTo>
                  <a:pt x="749" y="114"/>
                </a:lnTo>
                <a:lnTo>
                  <a:pt x="735" y="105"/>
                </a:lnTo>
                <a:lnTo>
                  <a:pt x="730" y="102"/>
                </a:lnTo>
                <a:lnTo>
                  <a:pt x="725" y="100"/>
                </a:lnTo>
                <a:lnTo>
                  <a:pt x="725" y="100"/>
                </a:lnTo>
                <a:lnTo>
                  <a:pt x="691" y="100"/>
                </a:lnTo>
                <a:lnTo>
                  <a:pt x="671" y="100"/>
                </a:lnTo>
                <a:lnTo>
                  <a:pt x="662" y="98"/>
                </a:lnTo>
                <a:lnTo>
                  <a:pt x="657" y="97"/>
                </a:lnTo>
                <a:lnTo>
                  <a:pt x="657" y="97"/>
                </a:lnTo>
                <a:lnTo>
                  <a:pt x="654" y="93"/>
                </a:lnTo>
                <a:lnTo>
                  <a:pt x="650" y="93"/>
                </a:lnTo>
                <a:lnTo>
                  <a:pt x="643" y="93"/>
                </a:lnTo>
                <a:lnTo>
                  <a:pt x="635" y="93"/>
                </a:lnTo>
                <a:lnTo>
                  <a:pt x="630" y="91"/>
                </a:lnTo>
                <a:lnTo>
                  <a:pt x="626" y="88"/>
                </a:lnTo>
                <a:lnTo>
                  <a:pt x="626" y="88"/>
                </a:lnTo>
                <a:lnTo>
                  <a:pt x="615" y="80"/>
                </a:lnTo>
                <a:lnTo>
                  <a:pt x="603" y="71"/>
                </a:lnTo>
                <a:lnTo>
                  <a:pt x="587" y="66"/>
                </a:lnTo>
                <a:lnTo>
                  <a:pt x="574" y="64"/>
                </a:lnTo>
                <a:lnTo>
                  <a:pt x="574" y="64"/>
                </a:lnTo>
                <a:lnTo>
                  <a:pt x="562" y="63"/>
                </a:lnTo>
                <a:lnTo>
                  <a:pt x="553" y="61"/>
                </a:lnTo>
                <a:lnTo>
                  <a:pt x="550" y="59"/>
                </a:lnTo>
                <a:lnTo>
                  <a:pt x="547" y="56"/>
                </a:lnTo>
                <a:lnTo>
                  <a:pt x="545" y="52"/>
                </a:lnTo>
                <a:lnTo>
                  <a:pt x="543" y="46"/>
                </a:lnTo>
                <a:lnTo>
                  <a:pt x="543" y="46"/>
                </a:lnTo>
                <a:lnTo>
                  <a:pt x="542" y="37"/>
                </a:lnTo>
                <a:lnTo>
                  <a:pt x="540" y="34"/>
                </a:lnTo>
                <a:lnTo>
                  <a:pt x="538" y="32"/>
                </a:lnTo>
                <a:lnTo>
                  <a:pt x="535" y="30"/>
                </a:lnTo>
                <a:lnTo>
                  <a:pt x="531" y="30"/>
                </a:lnTo>
                <a:lnTo>
                  <a:pt x="520" y="34"/>
                </a:lnTo>
                <a:lnTo>
                  <a:pt x="520" y="34"/>
                </a:lnTo>
                <a:lnTo>
                  <a:pt x="509" y="34"/>
                </a:lnTo>
                <a:lnTo>
                  <a:pt x="508" y="34"/>
                </a:lnTo>
                <a:lnTo>
                  <a:pt x="506" y="32"/>
                </a:lnTo>
                <a:lnTo>
                  <a:pt x="506" y="27"/>
                </a:lnTo>
                <a:lnTo>
                  <a:pt x="506" y="24"/>
                </a:lnTo>
                <a:lnTo>
                  <a:pt x="504" y="20"/>
                </a:lnTo>
                <a:lnTo>
                  <a:pt x="504" y="20"/>
                </a:lnTo>
                <a:lnTo>
                  <a:pt x="496" y="12"/>
                </a:lnTo>
                <a:lnTo>
                  <a:pt x="489" y="7"/>
                </a:lnTo>
                <a:lnTo>
                  <a:pt x="482" y="3"/>
                </a:lnTo>
                <a:lnTo>
                  <a:pt x="475" y="0"/>
                </a:lnTo>
                <a:lnTo>
                  <a:pt x="469" y="0"/>
                </a:lnTo>
                <a:lnTo>
                  <a:pt x="462" y="3"/>
                </a:lnTo>
                <a:lnTo>
                  <a:pt x="457" y="8"/>
                </a:lnTo>
                <a:lnTo>
                  <a:pt x="457" y="8"/>
                </a:lnTo>
                <a:lnTo>
                  <a:pt x="452" y="13"/>
                </a:lnTo>
                <a:lnTo>
                  <a:pt x="445" y="17"/>
                </a:lnTo>
                <a:lnTo>
                  <a:pt x="438" y="18"/>
                </a:lnTo>
                <a:lnTo>
                  <a:pt x="431" y="18"/>
                </a:lnTo>
                <a:lnTo>
                  <a:pt x="421" y="18"/>
                </a:lnTo>
                <a:lnTo>
                  <a:pt x="418" y="17"/>
                </a:lnTo>
                <a:lnTo>
                  <a:pt x="418" y="17"/>
                </a:lnTo>
                <a:lnTo>
                  <a:pt x="408" y="18"/>
                </a:lnTo>
                <a:lnTo>
                  <a:pt x="399" y="22"/>
                </a:lnTo>
                <a:lnTo>
                  <a:pt x="392" y="25"/>
                </a:lnTo>
                <a:lnTo>
                  <a:pt x="392" y="25"/>
                </a:lnTo>
                <a:lnTo>
                  <a:pt x="384" y="30"/>
                </a:lnTo>
                <a:lnTo>
                  <a:pt x="375" y="32"/>
                </a:lnTo>
                <a:lnTo>
                  <a:pt x="368" y="32"/>
                </a:lnTo>
                <a:lnTo>
                  <a:pt x="362" y="32"/>
                </a:lnTo>
                <a:lnTo>
                  <a:pt x="362" y="32"/>
                </a:lnTo>
                <a:lnTo>
                  <a:pt x="355" y="30"/>
                </a:lnTo>
                <a:lnTo>
                  <a:pt x="348" y="34"/>
                </a:lnTo>
                <a:lnTo>
                  <a:pt x="341" y="41"/>
                </a:lnTo>
                <a:lnTo>
                  <a:pt x="335" y="51"/>
                </a:lnTo>
                <a:lnTo>
                  <a:pt x="335" y="51"/>
                </a:lnTo>
                <a:lnTo>
                  <a:pt x="326" y="64"/>
                </a:lnTo>
                <a:lnTo>
                  <a:pt x="319" y="74"/>
                </a:lnTo>
                <a:lnTo>
                  <a:pt x="314" y="80"/>
                </a:lnTo>
                <a:lnTo>
                  <a:pt x="309" y="81"/>
                </a:lnTo>
                <a:lnTo>
                  <a:pt x="302" y="83"/>
                </a:lnTo>
                <a:lnTo>
                  <a:pt x="294" y="83"/>
                </a:lnTo>
                <a:lnTo>
                  <a:pt x="294" y="83"/>
                </a:lnTo>
                <a:lnTo>
                  <a:pt x="273" y="81"/>
                </a:lnTo>
                <a:lnTo>
                  <a:pt x="263" y="81"/>
                </a:lnTo>
                <a:lnTo>
                  <a:pt x="253" y="81"/>
                </a:lnTo>
                <a:lnTo>
                  <a:pt x="246" y="83"/>
                </a:lnTo>
                <a:lnTo>
                  <a:pt x="240" y="88"/>
                </a:lnTo>
                <a:lnTo>
                  <a:pt x="240" y="91"/>
                </a:lnTo>
                <a:lnTo>
                  <a:pt x="240" y="95"/>
                </a:lnTo>
                <a:lnTo>
                  <a:pt x="240" y="100"/>
                </a:lnTo>
                <a:lnTo>
                  <a:pt x="243" y="105"/>
                </a:lnTo>
                <a:lnTo>
                  <a:pt x="243" y="105"/>
                </a:lnTo>
                <a:lnTo>
                  <a:pt x="255" y="125"/>
                </a:lnTo>
                <a:lnTo>
                  <a:pt x="263" y="146"/>
                </a:lnTo>
                <a:lnTo>
                  <a:pt x="270" y="161"/>
                </a:lnTo>
                <a:lnTo>
                  <a:pt x="272" y="168"/>
                </a:lnTo>
                <a:lnTo>
                  <a:pt x="272" y="173"/>
                </a:lnTo>
                <a:lnTo>
                  <a:pt x="272" y="173"/>
                </a:lnTo>
                <a:lnTo>
                  <a:pt x="272" y="178"/>
                </a:lnTo>
                <a:lnTo>
                  <a:pt x="272" y="181"/>
                </a:lnTo>
                <a:lnTo>
                  <a:pt x="277" y="187"/>
                </a:lnTo>
                <a:lnTo>
                  <a:pt x="282" y="190"/>
                </a:lnTo>
                <a:lnTo>
                  <a:pt x="284" y="190"/>
                </a:lnTo>
                <a:lnTo>
                  <a:pt x="284" y="190"/>
                </a:lnTo>
                <a:lnTo>
                  <a:pt x="287" y="193"/>
                </a:lnTo>
                <a:lnTo>
                  <a:pt x="289" y="197"/>
                </a:lnTo>
                <a:lnTo>
                  <a:pt x="290" y="203"/>
                </a:lnTo>
                <a:lnTo>
                  <a:pt x="290" y="203"/>
                </a:lnTo>
                <a:lnTo>
                  <a:pt x="290" y="212"/>
                </a:lnTo>
                <a:lnTo>
                  <a:pt x="292" y="220"/>
                </a:lnTo>
                <a:lnTo>
                  <a:pt x="296" y="229"/>
                </a:lnTo>
                <a:lnTo>
                  <a:pt x="299" y="234"/>
                </a:lnTo>
                <a:lnTo>
                  <a:pt x="299" y="234"/>
                </a:lnTo>
                <a:lnTo>
                  <a:pt x="302" y="239"/>
                </a:lnTo>
                <a:lnTo>
                  <a:pt x="304" y="243"/>
                </a:lnTo>
                <a:lnTo>
                  <a:pt x="304" y="248"/>
                </a:lnTo>
                <a:lnTo>
                  <a:pt x="302" y="251"/>
                </a:lnTo>
                <a:lnTo>
                  <a:pt x="299" y="253"/>
                </a:lnTo>
                <a:lnTo>
                  <a:pt x="294" y="253"/>
                </a:lnTo>
                <a:lnTo>
                  <a:pt x="287" y="251"/>
                </a:lnTo>
                <a:lnTo>
                  <a:pt x="287" y="251"/>
                </a:lnTo>
                <a:lnTo>
                  <a:pt x="270" y="244"/>
                </a:lnTo>
                <a:lnTo>
                  <a:pt x="258" y="237"/>
                </a:lnTo>
                <a:lnTo>
                  <a:pt x="255" y="234"/>
                </a:lnTo>
                <a:lnTo>
                  <a:pt x="253" y="231"/>
                </a:lnTo>
                <a:lnTo>
                  <a:pt x="253" y="226"/>
                </a:lnTo>
                <a:lnTo>
                  <a:pt x="255" y="219"/>
                </a:lnTo>
                <a:lnTo>
                  <a:pt x="255" y="219"/>
                </a:lnTo>
                <a:lnTo>
                  <a:pt x="257" y="214"/>
                </a:lnTo>
                <a:lnTo>
                  <a:pt x="257" y="209"/>
                </a:lnTo>
                <a:lnTo>
                  <a:pt x="255" y="205"/>
                </a:lnTo>
                <a:lnTo>
                  <a:pt x="251" y="203"/>
                </a:lnTo>
                <a:lnTo>
                  <a:pt x="246" y="202"/>
                </a:lnTo>
                <a:lnTo>
                  <a:pt x="243" y="200"/>
                </a:lnTo>
                <a:lnTo>
                  <a:pt x="243" y="200"/>
                </a:lnTo>
                <a:lnTo>
                  <a:pt x="238" y="200"/>
                </a:lnTo>
                <a:lnTo>
                  <a:pt x="228" y="198"/>
                </a:lnTo>
                <a:lnTo>
                  <a:pt x="223" y="200"/>
                </a:lnTo>
                <a:lnTo>
                  <a:pt x="217" y="200"/>
                </a:lnTo>
                <a:lnTo>
                  <a:pt x="214" y="203"/>
                </a:lnTo>
                <a:lnTo>
                  <a:pt x="212" y="207"/>
                </a:lnTo>
                <a:lnTo>
                  <a:pt x="212" y="207"/>
                </a:lnTo>
                <a:lnTo>
                  <a:pt x="211" y="210"/>
                </a:lnTo>
                <a:lnTo>
                  <a:pt x="209" y="212"/>
                </a:lnTo>
                <a:lnTo>
                  <a:pt x="206" y="214"/>
                </a:lnTo>
                <a:lnTo>
                  <a:pt x="201" y="212"/>
                </a:lnTo>
                <a:lnTo>
                  <a:pt x="194" y="210"/>
                </a:lnTo>
                <a:lnTo>
                  <a:pt x="190" y="209"/>
                </a:lnTo>
                <a:lnTo>
                  <a:pt x="190" y="209"/>
                </a:lnTo>
                <a:lnTo>
                  <a:pt x="180" y="209"/>
                </a:lnTo>
                <a:lnTo>
                  <a:pt x="161" y="210"/>
                </a:lnTo>
                <a:lnTo>
                  <a:pt x="153" y="212"/>
                </a:lnTo>
                <a:lnTo>
                  <a:pt x="146" y="215"/>
                </a:lnTo>
                <a:lnTo>
                  <a:pt x="145" y="217"/>
                </a:lnTo>
                <a:lnTo>
                  <a:pt x="145" y="220"/>
                </a:lnTo>
                <a:lnTo>
                  <a:pt x="146" y="226"/>
                </a:lnTo>
                <a:lnTo>
                  <a:pt x="150" y="229"/>
                </a:lnTo>
                <a:lnTo>
                  <a:pt x="150" y="229"/>
                </a:lnTo>
                <a:lnTo>
                  <a:pt x="158" y="239"/>
                </a:lnTo>
                <a:lnTo>
                  <a:pt x="163" y="246"/>
                </a:lnTo>
                <a:lnTo>
                  <a:pt x="168" y="259"/>
                </a:lnTo>
                <a:lnTo>
                  <a:pt x="168" y="266"/>
                </a:lnTo>
                <a:lnTo>
                  <a:pt x="168" y="270"/>
                </a:lnTo>
                <a:lnTo>
                  <a:pt x="168" y="270"/>
                </a:lnTo>
                <a:lnTo>
                  <a:pt x="168" y="273"/>
                </a:lnTo>
                <a:lnTo>
                  <a:pt x="167" y="283"/>
                </a:lnTo>
                <a:lnTo>
                  <a:pt x="168" y="295"/>
                </a:lnTo>
                <a:lnTo>
                  <a:pt x="172" y="299"/>
                </a:lnTo>
                <a:lnTo>
                  <a:pt x="175" y="302"/>
                </a:lnTo>
                <a:lnTo>
                  <a:pt x="175" y="302"/>
                </a:lnTo>
                <a:lnTo>
                  <a:pt x="185" y="307"/>
                </a:lnTo>
                <a:lnTo>
                  <a:pt x="195" y="310"/>
                </a:lnTo>
                <a:lnTo>
                  <a:pt x="207" y="314"/>
                </a:lnTo>
                <a:lnTo>
                  <a:pt x="214" y="314"/>
                </a:lnTo>
                <a:lnTo>
                  <a:pt x="214" y="314"/>
                </a:lnTo>
                <a:lnTo>
                  <a:pt x="221" y="316"/>
                </a:lnTo>
                <a:lnTo>
                  <a:pt x="226" y="317"/>
                </a:lnTo>
                <a:lnTo>
                  <a:pt x="236" y="324"/>
                </a:lnTo>
                <a:lnTo>
                  <a:pt x="236" y="324"/>
                </a:lnTo>
                <a:lnTo>
                  <a:pt x="243" y="326"/>
                </a:lnTo>
                <a:lnTo>
                  <a:pt x="248" y="327"/>
                </a:lnTo>
                <a:lnTo>
                  <a:pt x="253" y="326"/>
                </a:lnTo>
                <a:lnTo>
                  <a:pt x="257" y="324"/>
                </a:lnTo>
                <a:lnTo>
                  <a:pt x="257" y="324"/>
                </a:lnTo>
                <a:lnTo>
                  <a:pt x="265" y="321"/>
                </a:lnTo>
                <a:lnTo>
                  <a:pt x="280" y="319"/>
                </a:lnTo>
                <a:lnTo>
                  <a:pt x="287" y="319"/>
                </a:lnTo>
                <a:lnTo>
                  <a:pt x="292" y="321"/>
                </a:lnTo>
                <a:lnTo>
                  <a:pt x="292" y="322"/>
                </a:lnTo>
                <a:lnTo>
                  <a:pt x="294" y="324"/>
                </a:lnTo>
                <a:lnTo>
                  <a:pt x="290" y="331"/>
                </a:lnTo>
                <a:lnTo>
                  <a:pt x="290" y="331"/>
                </a:lnTo>
                <a:lnTo>
                  <a:pt x="284" y="343"/>
                </a:lnTo>
                <a:lnTo>
                  <a:pt x="280" y="353"/>
                </a:lnTo>
                <a:lnTo>
                  <a:pt x="279" y="358"/>
                </a:lnTo>
                <a:lnTo>
                  <a:pt x="279" y="360"/>
                </a:lnTo>
                <a:lnTo>
                  <a:pt x="279" y="360"/>
                </a:lnTo>
                <a:lnTo>
                  <a:pt x="279" y="365"/>
                </a:lnTo>
                <a:lnTo>
                  <a:pt x="277" y="375"/>
                </a:lnTo>
                <a:lnTo>
                  <a:pt x="273" y="380"/>
                </a:lnTo>
                <a:lnTo>
                  <a:pt x="270" y="385"/>
                </a:lnTo>
                <a:lnTo>
                  <a:pt x="265" y="388"/>
                </a:lnTo>
                <a:lnTo>
                  <a:pt x="260" y="390"/>
                </a:lnTo>
                <a:lnTo>
                  <a:pt x="260" y="390"/>
                </a:lnTo>
                <a:lnTo>
                  <a:pt x="253" y="390"/>
                </a:lnTo>
                <a:lnTo>
                  <a:pt x="248" y="388"/>
                </a:lnTo>
                <a:lnTo>
                  <a:pt x="241" y="385"/>
                </a:lnTo>
                <a:lnTo>
                  <a:pt x="234" y="383"/>
                </a:lnTo>
                <a:lnTo>
                  <a:pt x="231" y="385"/>
                </a:lnTo>
                <a:lnTo>
                  <a:pt x="228" y="387"/>
                </a:lnTo>
                <a:lnTo>
                  <a:pt x="228" y="387"/>
                </a:lnTo>
                <a:lnTo>
                  <a:pt x="219" y="392"/>
                </a:lnTo>
                <a:lnTo>
                  <a:pt x="212" y="395"/>
                </a:lnTo>
                <a:lnTo>
                  <a:pt x="211" y="395"/>
                </a:lnTo>
                <a:lnTo>
                  <a:pt x="207" y="395"/>
                </a:lnTo>
                <a:lnTo>
                  <a:pt x="204" y="390"/>
                </a:lnTo>
                <a:lnTo>
                  <a:pt x="204" y="390"/>
                </a:lnTo>
                <a:lnTo>
                  <a:pt x="197" y="382"/>
                </a:lnTo>
                <a:lnTo>
                  <a:pt x="192" y="378"/>
                </a:lnTo>
                <a:lnTo>
                  <a:pt x="189" y="377"/>
                </a:lnTo>
                <a:lnTo>
                  <a:pt x="184" y="377"/>
                </a:lnTo>
                <a:lnTo>
                  <a:pt x="178" y="377"/>
                </a:lnTo>
                <a:lnTo>
                  <a:pt x="173" y="380"/>
                </a:lnTo>
                <a:lnTo>
                  <a:pt x="168" y="383"/>
                </a:lnTo>
                <a:lnTo>
                  <a:pt x="168" y="383"/>
                </a:lnTo>
                <a:lnTo>
                  <a:pt x="150" y="407"/>
                </a:lnTo>
                <a:lnTo>
                  <a:pt x="138" y="417"/>
                </a:lnTo>
                <a:lnTo>
                  <a:pt x="122" y="428"/>
                </a:lnTo>
                <a:lnTo>
                  <a:pt x="122" y="428"/>
                </a:lnTo>
                <a:lnTo>
                  <a:pt x="114" y="434"/>
                </a:lnTo>
                <a:lnTo>
                  <a:pt x="109" y="443"/>
                </a:lnTo>
                <a:lnTo>
                  <a:pt x="105" y="451"/>
                </a:lnTo>
                <a:lnTo>
                  <a:pt x="105" y="461"/>
                </a:lnTo>
                <a:lnTo>
                  <a:pt x="105" y="468"/>
                </a:lnTo>
                <a:lnTo>
                  <a:pt x="107" y="477"/>
                </a:lnTo>
                <a:lnTo>
                  <a:pt x="109" y="482"/>
                </a:lnTo>
                <a:lnTo>
                  <a:pt x="111" y="484"/>
                </a:lnTo>
                <a:lnTo>
                  <a:pt x="111" y="484"/>
                </a:lnTo>
                <a:lnTo>
                  <a:pt x="119" y="484"/>
                </a:lnTo>
                <a:lnTo>
                  <a:pt x="126" y="484"/>
                </a:lnTo>
                <a:lnTo>
                  <a:pt x="128" y="484"/>
                </a:lnTo>
                <a:lnTo>
                  <a:pt x="128" y="487"/>
                </a:lnTo>
                <a:lnTo>
                  <a:pt x="124" y="490"/>
                </a:lnTo>
                <a:lnTo>
                  <a:pt x="117" y="497"/>
                </a:lnTo>
                <a:lnTo>
                  <a:pt x="117" y="497"/>
                </a:lnTo>
                <a:lnTo>
                  <a:pt x="105" y="509"/>
                </a:lnTo>
                <a:lnTo>
                  <a:pt x="102" y="514"/>
                </a:lnTo>
                <a:lnTo>
                  <a:pt x="104" y="517"/>
                </a:lnTo>
                <a:lnTo>
                  <a:pt x="109" y="523"/>
                </a:lnTo>
                <a:lnTo>
                  <a:pt x="109" y="523"/>
                </a:lnTo>
                <a:lnTo>
                  <a:pt x="117" y="536"/>
                </a:lnTo>
                <a:lnTo>
                  <a:pt x="119" y="540"/>
                </a:lnTo>
                <a:lnTo>
                  <a:pt x="119" y="545"/>
                </a:lnTo>
                <a:lnTo>
                  <a:pt x="119" y="545"/>
                </a:lnTo>
                <a:lnTo>
                  <a:pt x="121" y="551"/>
                </a:lnTo>
                <a:lnTo>
                  <a:pt x="124" y="562"/>
                </a:lnTo>
                <a:lnTo>
                  <a:pt x="128" y="565"/>
                </a:lnTo>
                <a:lnTo>
                  <a:pt x="131" y="568"/>
                </a:lnTo>
                <a:lnTo>
                  <a:pt x="136" y="570"/>
                </a:lnTo>
                <a:lnTo>
                  <a:pt x="143" y="570"/>
                </a:lnTo>
                <a:lnTo>
                  <a:pt x="143" y="570"/>
                </a:lnTo>
                <a:lnTo>
                  <a:pt x="156" y="565"/>
                </a:lnTo>
                <a:lnTo>
                  <a:pt x="170" y="560"/>
                </a:lnTo>
                <a:lnTo>
                  <a:pt x="175" y="558"/>
                </a:lnTo>
                <a:lnTo>
                  <a:pt x="180" y="558"/>
                </a:lnTo>
                <a:lnTo>
                  <a:pt x="182" y="560"/>
                </a:lnTo>
                <a:lnTo>
                  <a:pt x="184" y="563"/>
                </a:lnTo>
                <a:lnTo>
                  <a:pt x="184" y="563"/>
                </a:lnTo>
                <a:lnTo>
                  <a:pt x="182" y="575"/>
                </a:lnTo>
                <a:lnTo>
                  <a:pt x="178" y="585"/>
                </a:lnTo>
                <a:lnTo>
                  <a:pt x="178" y="592"/>
                </a:lnTo>
                <a:lnTo>
                  <a:pt x="180" y="596"/>
                </a:lnTo>
                <a:lnTo>
                  <a:pt x="182" y="597"/>
                </a:lnTo>
                <a:lnTo>
                  <a:pt x="182" y="597"/>
                </a:lnTo>
                <a:lnTo>
                  <a:pt x="187" y="599"/>
                </a:lnTo>
                <a:lnTo>
                  <a:pt x="187" y="599"/>
                </a:lnTo>
                <a:lnTo>
                  <a:pt x="187" y="601"/>
                </a:lnTo>
                <a:lnTo>
                  <a:pt x="184" y="602"/>
                </a:lnTo>
                <a:lnTo>
                  <a:pt x="173" y="602"/>
                </a:lnTo>
                <a:lnTo>
                  <a:pt x="173" y="602"/>
                </a:lnTo>
                <a:lnTo>
                  <a:pt x="165" y="604"/>
                </a:lnTo>
                <a:lnTo>
                  <a:pt x="165" y="606"/>
                </a:lnTo>
                <a:lnTo>
                  <a:pt x="165" y="607"/>
                </a:lnTo>
                <a:lnTo>
                  <a:pt x="167" y="611"/>
                </a:lnTo>
                <a:lnTo>
                  <a:pt x="168" y="614"/>
                </a:lnTo>
                <a:lnTo>
                  <a:pt x="168" y="614"/>
                </a:lnTo>
                <a:lnTo>
                  <a:pt x="167" y="619"/>
                </a:lnTo>
                <a:lnTo>
                  <a:pt x="165" y="630"/>
                </a:lnTo>
                <a:lnTo>
                  <a:pt x="161" y="636"/>
                </a:lnTo>
                <a:lnTo>
                  <a:pt x="158" y="640"/>
                </a:lnTo>
                <a:lnTo>
                  <a:pt x="155" y="641"/>
                </a:lnTo>
                <a:lnTo>
                  <a:pt x="155" y="641"/>
                </a:lnTo>
                <a:lnTo>
                  <a:pt x="150" y="643"/>
                </a:lnTo>
                <a:lnTo>
                  <a:pt x="150" y="643"/>
                </a:lnTo>
                <a:lnTo>
                  <a:pt x="150" y="645"/>
                </a:lnTo>
                <a:lnTo>
                  <a:pt x="155" y="646"/>
                </a:lnTo>
                <a:lnTo>
                  <a:pt x="167" y="648"/>
                </a:lnTo>
                <a:lnTo>
                  <a:pt x="167" y="648"/>
                </a:lnTo>
                <a:lnTo>
                  <a:pt x="175" y="646"/>
                </a:lnTo>
                <a:lnTo>
                  <a:pt x="178" y="643"/>
                </a:lnTo>
                <a:lnTo>
                  <a:pt x="180" y="640"/>
                </a:lnTo>
                <a:lnTo>
                  <a:pt x="185" y="640"/>
                </a:lnTo>
                <a:lnTo>
                  <a:pt x="185" y="640"/>
                </a:lnTo>
                <a:lnTo>
                  <a:pt x="206" y="640"/>
                </a:lnTo>
                <a:lnTo>
                  <a:pt x="212" y="641"/>
                </a:lnTo>
                <a:lnTo>
                  <a:pt x="216" y="643"/>
                </a:lnTo>
                <a:lnTo>
                  <a:pt x="216" y="645"/>
                </a:lnTo>
                <a:lnTo>
                  <a:pt x="216" y="645"/>
                </a:lnTo>
                <a:lnTo>
                  <a:pt x="214" y="650"/>
                </a:lnTo>
                <a:lnTo>
                  <a:pt x="214" y="652"/>
                </a:lnTo>
                <a:lnTo>
                  <a:pt x="217" y="653"/>
                </a:lnTo>
                <a:lnTo>
                  <a:pt x="223" y="653"/>
                </a:lnTo>
                <a:lnTo>
                  <a:pt x="223" y="653"/>
                </a:lnTo>
                <a:lnTo>
                  <a:pt x="229" y="652"/>
                </a:lnTo>
                <a:lnTo>
                  <a:pt x="234" y="650"/>
                </a:lnTo>
                <a:lnTo>
                  <a:pt x="236" y="650"/>
                </a:lnTo>
                <a:lnTo>
                  <a:pt x="238" y="652"/>
                </a:lnTo>
                <a:lnTo>
                  <a:pt x="238" y="657"/>
                </a:lnTo>
                <a:lnTo>
                  <a:pt x="236" y="662"/>
                </a:lnTo>
                <a:lnTo>
                  <a:pt x="236" y="662"/>
                </a:lnTo>
                <a:lnTo>
                  <a:pt x="236" y="670"/>
                </a:lnTo>
                <a:lnTo>
                  <a:pt x="236" y="675"/>
                </a:lnTo>
                <a:lnTo>
                  <a:pt x="238" y="680"/>
                </a:lnTo>
                <a:lnTo>
                  <a:pt x="240" y="682"/>
                </a:lnTo>
                <a:lnTo>
                  <a:pt x="243" y="684"/>
                </a:lnTo>
                <a:lnTo>
                  <a:pt x="246" y="684"/>
                </a:lnTo>
                <a:lnTo>
                  <a:pt x="248" y="682"/>
                </a:lnTo>
                <a:lnTo>
                  <a:pt x="250" y="677"/>
                </a:lnTo>
                <a:lnTo>
                  <a:pt x="250" y="677"/>
                </a:lnTo>
                <a:lnTo>
                  <a:pt x="251" y="669"/>
                </a:lnTo>
                <a:lnTo>
                  <a:pt x="257" y="663"/>
                </a:lnTo>
                <a:lnTo>
                  <a:pt x="258" y="663"/>
                </a:lnTo>
                <a:lnTo>
                  <a:pt x="262" y="663"/>
                </a:lnTo>
                <a:lnTo>
                  <a:pt x="263" y="665"/>
                </a:lnTo>
                <a:lnTo>
                  <a:pt x="265" y="667"/>
                </a:lnTo>
                <a:lnTo>
                  <a:pt x="265" y="667"/>
                </a:lnTo>
                <a:lnTo>
                  <a:pt x="267" y="674"/>
                </a:lnTo>
                <a:lnTo>
                  <a:pt x="268" y="675"/>
                </a:lnTo>
                <a:lnTo>
                  <a:pt x="272" y="675"/>
                </a:lnTo>
                <a:lnTo>
                  <a:pt x="277" y="674"/>
                </a:lnTo>
                <a:lnTo>
                  <a:pt x="277" y="674"/>
                </a:lnTo>
                <a:lnTo>
                  <a:pt x="294" y="662"/>
                </a:lnTo>
                <a:lnTo>
                  <a:pt x="297" y="660"/>
                </a:lnTo>
                <a:lnTo>
                  <a:pt x="299" y="660"/>
                </a:lnTo>
                <a:lnTo>
                  <a:pt x="299" y="663"/>
                </a:lnTo>
                <a:lnTo>
                  <a:pt x="297" y="667"/>
                </a:lnTo>
                <a:lnTo>
                  <a:pt x="297" y="667"/>
                </a:lnTo>
                <a:lnTo>
                  <a:pt x="292" y="677"/>
                </a:lnTo>
                <a:lnTo>
                  <a:pt x="287" y="684"/>
                </a:lnTo>
                <a:lnTo>
                  <a:pt x="280" y="691"/>
                </a:lnTo>
                <a:lnTo>
                  <a:pt x="280" y="691"/>
                </a:lnTo>
                <a:lnTo>
                  <a:pt x="272" y="706"/>
                </a:lnTo>
                <a:lnTo>
                  <a:pt x="265" y="723"/>
                </a:lnTo>
                <a:lnTo>
                  <a:pt x="265" y="723"/>
                </a:lnTo>
                <a:lnTo>
                  <a:pt x="260" y="730"/>
                </a:lnTo>
                <a:lnTo>
                  <a:pt x="257" y="733"/>
                </a:lnTo>
                <a:lnTo>
                  <a:pt x="251" y="736"/>
                </a:lnTo>
                <a:lnTo>
                  <a:pt x="245" y="736"/>
                </a:lnTo>
                <a:lnTo>
                  <a:pt x="245" y="736"/>
                </a:lnTo>
                <a:lnTo>
                  <a:pt x="238" y="738"/>
                </a:lnTo>
                <a:lnTo>
                  <a:pt x="233" y="738"/>
                </a:lnTo>
                <a:lnTo>
                  <a:pt x="229" y="742"/>
                </a:lnTo>
                <a:lnTo>
                  <a:pt x="228" y="747"/>
                </a:lnTo>
                <a:lnTo>
                  <a:pt x="228" y="747"/>
                </a:lnTo>
                <a:lnTo>
                  <a:pt x="226" y="753"/>
                </a:lnTo>
                <a:lnTo>
                  <a:pt x="226" y="759"/>
                </a:lnTo>
                <a:lnTo>
                  <a:pt x="224" y="762"/>
                </a:lnTo>
                <a:lnTo>
                  <a:pt x="221" y="762"/>
                </a:lnTo>
                <a:lnTo>
                  <a:pt x="217" y="764"/>
                </a:lnTo>
                <a:lnTo>
                  <a:pt x="212" y="762"/>
                </a:lnTo>
                <a:lnTo>
                  <a:pt x="212" y="762"/>
                </a:lnTo>
                <a:lnTo>
                  <a:pt x="206" y="762"/>
                </a:lnTo>
                <a:lnTo>
                  <a:pt x="197" y="762"/>
                </a:lnTo>
                <a:lnTo>
                  <a:pt x="180" y="767"/>
                </a:lnTo>
                <a:lnTo>
                  <a:pt x="167" y="775"/>
                </a:lnTo>
                <a:lnTo>
                  <a:pt x="161" y="779"/>
                </a:lnTo>
                <a:lnTo>
                  <a:pt x="160" y="782"/>
                </a:lnTo>
                <a:lnTo>
                  <a:pt x="160" y="782"/>
                </a:lnTo>
                <a:lnTo>
                  <a:pt x="158" y="786"/>
                </a:lnTo>
                <a:lnTo>
                  <a:pt x="155" y="789"/>
                </a:lnTo>
                <a:lnTo>
                  <a:pt x="150" y="789"/>
                </a:lnTo>
                <a:lnTo>
                  <a:pt x="143" y="787"/>
                </a:lnTo>
                <a:lnTo>
                  <a:pt x="143" y="787"/>
                </a:lnTo>
                <a:lnTo>
                  <a:pt x="139" y="786"/>
                </a:lnTo>
                <a:lnTo>
                  <a:pt x="134" y="784"/>
                </a:lnTo>
                <a:lnTo>
                  <a:pt x="122" y="784"/>
                </a:lnTo>
                <a:lnTo>
                  <a:pt x="109" y="787"/>
                </a:lnTo>
                <a:lnTo>
                  <a:pt x="95" y="792"/>
                </a:lnTo>
                <a:lnTo>
                  <a:pt x="95" y="792"/>
                </a:lnTo>
                <a:lnTo>
                  <a:pt x="83" y="801"/>
                </a:lnTo>
                <a:lnTo>
                  <a:pt x="73" y="809"/>
                </a:lnTo>
                <a:lnTo>
                  <a:pt x="61" y="813"/>
                </a:lnTo>
                <a:lnTo>
                  <a:pt x="56" y="815"/>
                </a:lnTo>
                <a:lnTo>
                  <a:pt x="51" y="813"/>
                </a:lnTo>
                <a:lnTo>
                  <a:pt x="51" y="813"/>
                </a:lnTo>
                <a:lnTo>
                  <a:pt x="44" y="811"/>
                </a:lnTo>
                <a:lnTo>
                  <a:pt x="36" y="811"/>
                </a:lnTo>
                <a:lnTo>
                  <a:pt x="19" y="813"/>
                </a:lnTo>
                <a:lnTo>
                  <a:pt x="12" y="815"/>
                </a:lnTo>
                <a:lnTo>
                  <a:pt x="5" y="818"/>
                </a:lnTo>
                <a:lnTo>
                  <a:pt x="2" y="820"/>
                </a:lnTo>
                <a:lnTo>
                  <a:pt x="0" y="825"/>
                </a:lnTo>
                <a:lnTo>
                  <a:pt x="0" y="825"/>
                </a:lnTo>
                <a:lnTo>
                  <a:pt x="0" y="831"/>
                </a:lnTo>
                <a:lnTo>
                  <a:pt x="4" y="835"/>
                </a:lnTo>
                <a:lnTo>
                  <a:pt x="5" y="835"/>
                </a:lnTo>
                <a:lnTo>
                  <a:pt x="9" y="835"/>
                </a:lnTo>
                <a:lnTo>
                  <a:pt x="19" y="833"/>
                </a:lnTo>
                <a:lnTo>
                  <a:pt x="19" y="833"/>
                </a:lnTo>
                <a:lnTo>
                  <a:pt x="24" y="831"/>
                </a:lnTo>
                <a:lnTo>
                  <a:pt x="27" y="830"/>
                </a:lnTo>
                <a:lnTo>
                  <a:pt x="34" y="833"/>
                </a:lnTo>
                <a:lnTo>
                  <a:pt x="39" y="835"/>
                </a:lnTo>
                <a:lnTo>
                  <a:pt x="43" y="837"/>
                </a:lnTo>
                <a:lnTo>
                  <a:pt x="46" y="837"/>
                </a:lnTo>
                <a:lnTo>
                  <a:pt x="46" y="837"/>
                </a:lnTo>
                <a:lnTo>
                  <a:pt x="65" y="830"/>
                </a:lnTo>
                <a:lnTo>
                  <a:pt x="77" y="826"/>
                </a:lnTo>
                <a:lnTo>
                  <a:pt x="89" y="825"/>
                </a:lnTo>
                <a:lnTo>
                  <a:pt x="89" y="825"/>
                </a:lnTo>
                <a:lnTo>
                  <a:pt x="97" y="821"/>
                </a:lnTo>
                <a:lnTo>
                  <a:pt x="104" y="818"/>
                </a:lnTo>
                <a:lnTo>
                  <a:pt x="111" y="815"/>
                </a:lnTo>
                <a:lnTo>
                  <a:pt x="116" y="813"/>
                </a:lnTo>
                <a:lnTo>
                  <a:pt x="116" y="813"/>
                </a:lnTo>
                <a:lnTo>
                  <a:pt x="122" y="815"/>
                </a:lnTo>
                <a:lnTo>
                  <a:pt x="129" y="818"/>
                </a:lnTo>
                <a:lnTo>
                  <a:pt x="134" y="820"/>
                </a:lnTo>
                <a:lnTo>
                  <a:pt x="138" y="820"/>
                </a:lnTo>
                <a:lnTo>
                  <a:pt x="143" y="818"/>
                </a:lnTo>
                <a:lnTo>
                  <a:pt x="143" y="818"/>
                </a:lnTo>
                <a:lnTo>
                  <a:pt x="150" y="815"/>
                </a:lnTo>
                <a:lnTo>
                  <a:pt x="158" y="811"/>
                </a:lnTo>
                <a:lnTo>
                  <a:pt x="165" y="811"/>
                </a:lnTo>
                <a:lnTo>
                  <a:pt x="168" y="813"/>
                </a:lnTo>
                <a:lnTo>
                  <a:pt x="172" y="816"/>
                </a:lnTo>
                <a:lnTo>
                  <a:pt x="172" y="816"/>
                </a:lnTo>
                <a:lnTo>
                  <a:pt x="173" y="818"/>
                </a:lnTo>
                <a:lnTo>
                  <a:pt x="177" y="818"/>
                </a:lnTo>
                <a:lnTo>
                  <a:pt x="182" y="815"/>
                </a:lnTo>
                <a:lnTo>
                  <a:pt x="189" y="808"/>
                </a:lnTo>
                <a:lnTo>
                  <a:pt x="192" y="806"/>
                </a:lnTo>
                <a:lnTo>
                  <a:pt x="197" y="804"/>
                </a:lnTo>
                <a:lnTo>
                  <a:pt x="197" y="804"/>
                </a:lnTo>
                <a:lnTo>
                  <a:pt x="202" y="804"/>
                </a:lnTo>
                <a:lnTo>
                  <a:pt x="207" y="806"/>
                </a:lnTo>
                <a:lnTo>
                  <a:pt x="214" y="811"/>
                </a:lnTo>
                <a:lnTo>
                  <a:pt x="217" y="813"/>
                </a:lnTo>
                <a:lnTo>
                  <a:pt x="221" y="813"/>
                </a:lnTo>
                <a:lnTo>
                  <a:pt x="224" y="813"/>
                </a:lnTo>
                <a:lnTo>
                  <a:pt x="228" y="809"/>
                </a:lnTo>
                <a:lnTo>
                  <a:pt x="228" y="809"/>
                </a:lnTo>
                <a:lnTo>
                  <a:pt x="229" y="804"/>
                </a:lnTo>
                <a:lnTo>
                  <a:pt x="229" y="799"/>
                </a:lnTo>
                <a:lnTo>
                  <a:pt x="228" y="787"/>
                </a:lnTo>
                <a:lnTo>
                  <a:pt x="229" y="781"/>
                </a:lnTo>
                <a:lnTo>
                  <a:pt x="231" y="777"/>
                </a:lnTo>
                <a:lnTo>
                  <a:pt x="234" y="775"/>
                </a:lnTo>
                <a:lnTo>
                  <a:pt x="243" y="774"/>
                </a:lnTo>
                <a:lnTo>
                  <a:pt x="243" y="774"/>
                </a:lnTo>
                <a:lnTo>
                  <a:pt x="260" y="775"/>
                </a:lnTo>
                <a:lnTo>
                  <a:pt x="273" y="774"/>
                </a:lnTo>
                <a:lnTo>
                  <a:pt x="284" y="770"/>
                </a:lnTo>
                <a:lnTo>
                  <a:pt x="292" y="765"/>
                </a:lnTo>
                <a:lnTo>
                  <a:pt x="292" y="765"/>
                </a:lnTo>
                <a:lnTo>
                  <a:pt x="316" y="752"/>
                </a:lnTo>
                <a:lnTo>
                  <a:pt x="357" y="730"/>
                </a:lnTo>
                <a:lnTo>
                  <a:pt x="375" y="718"/>
                </a:lnTo>
                <a:lnTo>
                  <a:pt x="391" y="704"/>
                </a:lnTo>
                <a:lnTo>
                  <a:pt x="396" y="699"/>
                </a:lnTo>
                <a:lnTo>
                  <a:pt x="399" y="694"/>
                </a:lnTo>
                <a:lnTo>
                  <a:pt x="401" y="691"/>
                </a:lnTo>
                <a:lnTo>
                  <a:pt x="399" y="686"/>
                </a:lnTo>
                <a:lnTo>
                  <a:pt x="399" y="686"/>
                </a:lnTo>
                <a:lnTo>
                  <a:pt x="394" y="679"/>
                </a:lnTo>
                <a:lnTo>
                  <a:pt x="391" y="674"/>
                </a:lnTo>
                <a:lnTo>
                  <a:pt x="389" y="669"/>
                </a:lnTo>
                <a:lnTo>
                  <a:pt x="389" y="663"/>
                </a:lnTo>
                <a:lnTo>
                  <a:pt x="391" y="660"/>
                </a:lnTo>
                <a:lnTo>
                  <a:pt x="392" y="657"/>
                </a:lnTo>
                <a:lnTo>
                  <a:pt x="399" y="653"/>
                </a:lnTo>
                <a:lnTo>
                  <a:pt x="399" y="653"/>
                </a:lnTo>
                <a:lnTo>
                  <a:pt x="408" y="650"/>
                </a:lnTo>
                <a:lnTo>
                  <a:pt x="418" y="645"/>
                </a:lnTo>
                <a:lnTo>
                  <a:pt x="428" y="638"/>
                </a:lnTo>
                <a:lnTo>
                  <a:pt x="433" y="635"/>
                </a:lnTo>
                <a:lnTo>
                  <a:pt x="436" y="630"/>
                </a:lnTo>
                <a:lnTo>
                  <a:pt x="436" y="630"/>
                </a:lnTo>
                <a:lnTo>
                  <a:pt x="445" y="614"/>
                </a:lnTo>
                <a:lnTo>
                  <a:pt x="452" y="606"/>
                </a:lnTo>
                <a:lnTo>
                  <a:pt x="458" y="596"/>
                </a:lnTo>
                <a:lnTo>
                  <a:pt x="467" y="587"/>
                </a:lnTo>
                <a:lnTo>
                  <a:pt x="477" y="580"/>
                </a:lnTo>
                <a:lnTo>
                  <a:pt x="489" y="575"/>
                </a:lnTo>
                <a:lnTo>
                  <a:pt x="496" y="573"/>
                </a:lnTo>
                <a:lnTo>
                  <a:pt x="501" y="575"/>
                </a:lnTo>
                <a:lnTo>
                  <a:pt x="501" y="575"/>
                </a:lnTo>
                <a:lnTo>
                  <a:pt x="513" y="577"/>
                </a:lnTo>
                <a:lnTo>
                  <a:pt x="520" y="579"/>
                </a:lnTo>
                <a:lnTo>
                  <a:pt x="523" y="582"/>
                </a:lnTo>
                <a:lnTo>
                  <a:pt x="525" y="585"/>
                </a:lnTo>
                <a:lnTo>
                  <a:pt x="525" y="587"/>
                </a:lnTo>
                <a:lnTo>
                  <a:pt x="521" y="590"/>
                </a:lnTo>
                <a:lnTo>
                  <a:pt x="516" y="590"/>
                </a:lnTo>
                <a:lnTo>
                  <a:pt x="511" y="590"/>
                </a:lnTo>
                <a:lnTo>
                  <a:pt x="511" y="590"/>
                </a:lnTo>
                <a:lnTo>
                  <a:pt x="504" y="589"/>
                </a:lnTo>
                <a:lnTo>
                  <a:pt x="497" y="590"/>
                </a:lnTo>
                <a:lnTo>
                  <a:pt x="491" y="592"/>
                </a:lnTo>
                <a:lnTo>
                  <a:pt x="484" y="597"/>
                </a:lnTo>
                <a:lnTo>
                  <a:pt x="479" y="602"/>
                </a:lnTo>
                <a:lnTo>
                  <a:pt x="474" y="609"/>
                </a:lnTo>
                <a:lnTo>
                  <a:pt x="469" y="616"/>
                </a:lnTo>
                <a:lnTo>
                  <a:pt x="465" y="624"/>
                </a:lnTo>
                <a:lnTo>
                  <a:pt x="465" y="624"/>
                </a:lnTo>
                <a:lnTo>
                  <a:pt x="462" y="640"/>
                </a:lnTo>
                <a:lnTo>
                  <a:pt x="457" y="650"/>
                </a:lnTo>
                <a:lnTo>
                  <a:pt x="455" y="655"/>
                </a:lnTo>
                <a:lnTo>
                  <a:pt x="457" y="655"/>
                </a:lnTo>
                <a:lnTo>
                  <a:pt x="460" y="655"/>
                </a:lnTo>
                <a:lnTo>
                  <a:pt x="460" y="655"/>
                </a:lnTo>
                <a:lnTo>
                  <a:pt x="467" y="657"/>
                </a:lnTo>
                <a:lnTo>
                  <a:pt x="469" y="658"/>
                </a:lnTo>
                <a:lnTo>
                  <a:pt x="469" y="660"/>
                </a:lnTo>
                <a:lnTo>
                  <a:pt x="469" y="662"/>
                </a:lnTo>
                <a:lnTo>
                  <a:pt x="460" y="665"/>
                </a:lnTo>
                <a:lnTo>
                  <a:pt x="460" y="665"/>
                </a:lnTo>
                <a:lnTo>
                  <a:pt x="452" y="669"/>
                </a:lnTo>
                <a:lnTo>
                  <a:pt x="447" y="674"/>
                </a:lnTo>
                <a:lnTo>
                  <a:pt x="447" y="675"/>
                </a:lnTo>
                <a:lnTo>
                  <a:pt x="447" y="679"/>
                </a:lnTo>
                <a:lnTo>
                  <a:pt x="450" y="680"/>
                </a:lnTo>
                <a:lnTo>
                  <a:pt x="453" y="682"/>
                </a:lnTo>
                <a:lnTo>
                  <a:pt x="453" y="682"/>
                </a:lnTo>
                <a:lnTo>
                  <a:pt x="458" y="682"/>
                </a:lnTo>
                <a:lnTo>
                  <a:pt x="465" y="682"/>
                </a:lnTo>
                <a:lnTo>
                  <a:pt x="480" y="679"/>
                </a:lnTo>
                <a:lnTo>
                  <a:pt x="492" y="674"/>
                </a:lnTo>
                <a:lnTo>
                  <a:pt x="499" y="667"/>
                </a:lnTo>
                <a:lnTo>
                  <a:pt x="499" y="667"/>
                </a:lnTo>
                <a:lnTo>
                  <a:pt x="503" y="662"/>
                </a:lnTo>
                <a:lnTo>
                  <a:pt x="506" y="653"/>
                </a:lnTo>
                <a:lnTo>
                  <a:pt x="509" y="650"/>
                </a:lnTo>
                <a:lnTo>
                  <a:pt x="513" y="648"/>
                </a:lnTo>
                <a:lnTo>
                  <a:pt x="518" y="645"/>
                </a:lnTo>
                <a:lnTo>
                  <a:pt x="523" y="645"/>
                </a:lnTo>
                <a:lnTo>
                  <a:pt x="523" y="645"/>
                </a:lnTo>
                <a:lnTo>
                  <a:pt x="530" y="646"/>
                </a:lnTo>
                <a:lnTo>
                  <a:pt x="535" y="648"/>
                </a:lnTo>
                <a:lnTo>
                  <a:pt x="545" y="653"/>
                </a:lnTo>
                <a:lnTo>
                  <a:pt x="550" y="653"/>
                </a:lnTo>
                <a:lnTo>
                  <a:pt x="553" y="655"/>
                </a:lnTo>
                <a:lnTo>
                  <a:pt x="557" y="653"/>
                </a:lnTo>
                <a:lnTo>
                  <a:pt x="560" y="650"/>
                </a:lnTo>
                <a:lnTo>
                  <a:pt x="560" y="650"/>
                </a:lnTo>
                <a:lnTo>
                  <a:pt x="562" y="645"/>
                </a:lnTo>
                <a:lnTo>
                  <a:pt x="564" y="638"/>
                </a:lnTo>
                <a:lnTo>
                  <a:pt x="564" y="623"/>
                </a:lnTo>
                <a:lnTo>
                  <a:pt x="564" y="616"/>
                </a:lnTo>
                <a:lnTo>
                  <a:pt x="564" y="609"/>
                </a:lnTo>
                <a:lnTo>
                  <a:pt x="567" y="604"/>
                </a:lnTo>
                <a:lnTo>
                  <a:pt x="570" y="602"/>
                </a:lnTo>
                <a:lnTo>
                  <a:pt x="570" y="602"/>
                </a:lnTo>
                <a:lnTo>
                  <a:pt x="584" y="602"/>
                </a:lnTo>
                <a:lnTo>
                  <a:pt x="601" y="601"/>
                </a:lnTo>
                <a:lnTo>
                  <a:pt x="608" y="602"/>
                </a:lnTo>
                <a:lnTo>
                  <a:pt x="613" y="604"/>
                </a:lnTo>
                <a:lnTo>
                  <a:pt x="615" y="607"/>
                </a:lnTo>
                <a:lnTo>
                  <a:pt x="613" y="613"/>
                </a:lnTo>
                <a:lnTo>
                  <a:pt x="613" y="613"/>
                </a:lnTo>
                <a:lnTo>
                  <a:pt x="598" y="631"/>
                </a:lnTo>
                <a:lnTo>
                  <a:pt x="579" y="653"/>
                </a:lnTo>
                <a:lnTo>
                  <a:pt x="564" y="669"/>
                </a:lnTo>
                <a:lnTo>
                  <a:pt x="562" y="672"/>
                </a:lnTo>
                <a:lnTo>
                  <a:pt x="567" y="670"/>
                </a:lnTo>
                <a:lnTo>
                  <a:pt x="567" y="670"/>
                </a:lnTo>
                <a:lnTo>
                  <a:pt x="581" y="660"/>
                </a:lnTo>
                <a:lnTo>
                  <a:pt x="594" y="648"/>
                </a:lnTo>
                <a:lnTo>
                  <a:pt x="604" y="640"/>
                </a:lnTo>
                <a:lnTo>
                  <a:pt x="609" y="638"/>
                </a:lnTo>
                <a:lnTo>
                  <a:pt x="615" y="640"/>
                </a:lnTo>
                <a:lnTo>
                  <a:pt x="615" y="640"/>
                </a:lnTo>
                <a:lnTo>
                  <a:pt x="618" y="641"/>
                </a:lnTo>
                <a:lnTo>
                  <a:pt x="620" y="640"/>
                </a:lnTo>
                <a:lnTo>
                  <a:pt x="623" y="638"/>
                </a:lnTo>
                <a:lnTo>
                  <a:pt x="628" y="636"/>
                </a:lnTo>
                <a:lnTo>
                  <a:pt x="632" y="636"/>
                </a:lnTo>
                <a:lnTo>
                  <a:pt x="635" y="636"/>
                </a:lnTo>
                <a:lnTo>
                  <a:pt x="635" y="636"/>
                </a:lnTo>
                <a:lnTo>
                  <a:pt x="664" y="648"/>
                </a:lnTo>
                <a:lnTo>
                  <a:pt x="681" y="653"/>
                </a:lnTo>
                <a:lnTo>
                  <a:pt x="689" y="655"/>
                </a:lnTo>
                <a:lnTo>
                  <a:pt x="699" y="655"/>
                </a:lnTo>
                <a:lnTo>
                  <a:pt x="699" y="655"/>
                </a:lnTo>
                <a:lnTo>
                  <a:pt x="708" y="655"/>
                </a:lnTo>
                <a:lnTo>
                  <a:pt x="715" y="657"/>
                </a:lnTo>
                <a:lnTo>
                  <a:pt x="725" y="662"/>
                </a:lnTo>
                <a:lnTo>
                  <a:pt x="733" y="667"/>
                </a:lnTo>
                <a:lnTo>
                  <a:pt x="740" y="670"/>
                </a:lnTo>
                <a:lnTo>
                  <a:pt x="747" y="672"/>
                </a:lnTo>
                <a:lnTo>
                  <a:pt x="747" y="672"/>
                </a:lnTo>
                <a:lnTo>
                  <a:pt x="760" y="674"/>
                </a:lnTo>
                <a:lnTo>
                  <a:pt x="772" y="675"/>
                </a:lnTo>
                <a:lnTo>
                  <a:pt x="781" y="674"/>
                </a:lnTo>
                <a:lnTo>
                  <a:pt x="784" y="672"/>
                </a:lnTo>
                <a:lnTo>
                  <a:pt x="788" y="669"/>
                </a:lnTo>
                <a:lnTo>
                  <a:pt x="788" y="669"/>
                </a:lnTo>
                <a:lnTo>
                  <a:pt x="794" y="663"/>
                </a:lnTo>
                <a:lnTo>
                  <a:pt x="801" y="660"/>
                </a:lnTo>
                <a:lnTo>
                  <a:pt x="803" y="660"/>
                </a:lnTo>
                <a:lnTo>
                  <a:pt x="805" y="662"/>
                </a:lnTo>
                <a:lnTo>
                  <a:pt x="805" y="665"/>
                </a:lnTo>
                <a:lnTo>
                  <a:pt x="801" y="669"/>
                </a:lnTo>
                <a:lnTo>
                  <a:pt x="801" y="669"/>
                </a:lnTo>
                <a:lnTo>
                  <a:pt x="786" y="684"/>
                </a:lnTo>
                <a:lnTo>
                  <a:pt x="784" y="687"/>
                </a:lnTo>
                <a:lnTo>
                  <a:pt x="784" y="689"/>
                </a:lnTo>
                <a:lnTo>
                  <a:pt x="786" y="692"/>
                </a:lnTo>
                <a:lnTo>
                  <a:pt x="789" y="694"/>
                </a:lnTo>
                <a:lnTo>
                  <a:pt x="789" y="694"/>
                </a:lnTo>
                <a:lnTo>
                  <a:pt x="808" y="701"/>
                </a:lnTo>
                <a:lnTo>
                  <a:pt x="833" y="713"/>
                </a:lnTo>
                <a:lnTo>
                  <a:pt x="847" y="719"/>
                </a:lnTo>
                <a:lnTo>
                  <a:pt x="859" y="728"/>
                </a:lnTo>
                <a:lnTo>
                  <a:pt x="867" y="735"/>
                </a:lnTo>
                <a:lnTo>
                  <a:pt x="872" y="742"/>
                </a:lnTo>
                <a:lnTo>
                  <a:pt x="872" y="742"/>
                </a:lnTo>
                <a:lnTo>
                  <a:pt x="879" y="750"/>
                </a:lnTo>
                <a:lnTo>
                  <a:pt x="881" y="752"/>
                </a:lnTo>
                <a:lnTo>
                  <a:pt x="883" y="752"/>
                </a:lnTo>
                <a:lnTo>
                  <a:pt x="888" y="750"/>
                </a:lnTo>
                <a:lnTo>
                  <a:pt x="891" y="747"/>
                </a:lnTo>
                <a:lnTo>
                  <a:pt x="891" y="747"/>
                </a:lnTo>
                <a:lnTo>
                  <a:pt x="895" y="745"/>
                </a:lnTo>
                <a:lnTo>
                  <a:pt x="895" y="745"/>
                </a:lnTo>
                <a:lnTo>
                  <a:pt x="895" y="747"/>
                </a:lnTo>
                <a:lnTo>
                  <a:pt x="893" y="753"/>
                </a:lnTo>
                <a:lnTo>
                  <a:pt x="886" y="765"/>
                </a:lnTo>
                <a:lnTo>
                  <a:pt x="886" y="765"/>
                </a:lnTo>
                <a:lnTo>
                  <a:pt x="888" y="770"/>
                </a:lnTo>
                <a:lnTo>
                  <a:pt x="896" y="784"/>
                </a:lnTo>
                <a:lnTo>
                  <a:pt x="896" y="784"/>
                </a:lnTo>
                <a:lnTo>
                  <a:pt x="900" y="796"/>
                </a:lnTo>
                <a:lnTo>
                  <a:pt x="903" y="806"/>
                </a:lnTo>
                <a:lnTo>
                  <a:pt x="908" y="816"/>
                </a:lnTo>
                <a:lnTo>
                  <a:pt x="910" y="820"/>
                </a:lnTo>
                <a:lnTo>
                  <a:pt x="915" y="823"/>
                </a:lnTo>
                <a:lnTo>
                  <a:pt x="915" y="823"/>
                </a:lnTo>
                <a:lnTo>
                  <a:pt x="918" y="825"/>
                </a:lnTo>
                <a:lnTo>
                  <a:pt x="922" y="830"/>
                </a:lnTo>
                <a:lnTo>
                  <a:pt x="927" y="840"/>
                </a:lnTo>
                <a:lnTo>
                  <a:pt x="932" y="854"/>
                </a:lnTo>
                <a:lnTo>
                  <a:pt x="935" y="859"/>
                </a:lnTo>
                <a:lnTo>
                  <a:pt x="940" y="864"/>
                </a:lnTo>
                <a:lnTo>
                  <a:pt x="940" y="864"/>
                </a:lnTo>
                <a:lnTo>
                  <a:pt x="944" y="864"/>
                </a:lnTo>
                <a:lnTo>
                  <a:pt x="945" y="864"/>
                </a:lnTo>
                <a:lnTo>
                  <a:pt x="947" y="862"/>
                </a:lnTo>
                <a:lnTo>
                  <a:pt x="949" y="859"/>
                </a:lnTo>
                <a:lnTo>
                  <a:pt x="949" y="850"/>
                </a:lnTo>
                <a:lnTo>
                  <a:pt x="949" y="840"/>
                </a:lnTo>
                <a:lnTo>
                  <a:pt x="949" y="825"/>
                </a:lnTo>
                <a:lnTo>
                  <a:pt x="949" y="823"/>
                </a:lnTo>
                <a:lnTo>
                  <a:pt x="951" y="825"/>
                </a:lnTo>
                <a:lnTo>
                  <a:pt x="952" y="831"/>
                </a:lnTo>
                <a:lnTo>
                  <a:pt x="952" y="831"/>
                </a:lnTo>
                <a:lnTo>
                  <a:pt x="962" y="864"/>
                </a:lnTo>
                <a:lnTo>
                  <a:pt x="964" y="867"/>
                </a:lnTo>
                <a:lnTo>
                  <a:pt x="966" y="867"/>
                </a:lnTo>
                <a:lnTo>
                  <a:pt x="967" y="860"/>
                </a:lnTo>
                <a:lnTo>
                  <a:pt x="967" y="860"/>
                </a:lnTo>
                <a:lnTo>
                  <a:pt x="973" y="850"/>
                </a:lnTo>
                <a:lnTo>
                  <a:pt x="976" y="845"/>
                </a:lnTo>
                <a:lnTo>
                  <a:pt x="979" y="845"/>
                </a:lnTo>
                <a:lnTo>
                  <a:pt x="981" y="847"/>
                </a:lnTo>
                <a:lnTo>
                  <a:pt x="981" y="852"/>
                </a:lnTo>
                <a:lnTo>
                  <a:pt x="981" y="859"/>
                </a:lnTo>
                <a:lnTo>
                  <a:pt x="981" y="859"/>
                </a:lnTo>
                <a:lnTo>
                  <a:pt x="981" y="867"/>
                </a:lnTo>
                <a:lnTo>
                  <a:pt x="983" y="874"/>
                </a:lnTo>
                <a:lnTo>
                  <a:pt x="988" y="882"/>
                </a:lnTo>
                <a:lnTo>
                  <a:pt x="991" y="886"/>
                </a:lnTo>
                <a:lnTo>
                  <a:pt x="990" y="888"/>
                </a:lnTo>
                <a:lnTo>
                  <a:pt x="988" y="889"/>
                </a:lnTo>
                <a:lnTo>
                  <a:pt x="988" y="889"/>
                </a:lnTo>
                <a:lnTo>
                  <a:pt x="981" y="894"/>
                </a:lnTo>
                <a:lnTo>
                  <a:pt x="976" y="898"/>
                </a:lnTo>
                <a:lnTo>
                  <a:pt x="976" y="899"/>
                </a:lnTo>
                <a:lnTo>
                  <a:pt x="976" y="901"/>
                </a:lnTo>
                <a:lnTo>
                  <a:pt x="983" y="903"/>
                </a:lnTo>
                <a:lnTo>
                  <a:pt x="983" y="903"/>
                </a:lnTo>
                <a:lnTo>
                  <a:pt x="988" y="906"/>
                </a:lnTo>
                <a:lnTo>
                  <a:pt x="995" y="911"/>
                </a:lnTo>
                <a:lnTo>
                  <a:pt x="1008" y="927"/>
                </a:lnTo>
                <a:lnTo>
                  <a:pt x="1018" y="938"/>
                </a:lnTo>
                <a:lnTo>
                  <a:pt x="1022" y="940"/>
                </a:lnTo>
                <a:lnTo>
                  <a:pt x="1020" y="938"/>
                </a:lnTo>
                <a:lnTo>
                  <a:pt x="1020" y="938"/>
                </a:lnTo>
                <a:lnTo>
                  <a:pt x="1017" y="930"/>
                </a:lnTo>
                <a:lnTo>
                  <a:pt x="1015" y="923"/>
                </a:lnTo>
                <a:lnTo>
                  <a:pt x="1017" y="921"/>
                </a:lnTo>
                <a:lnTo>
                  <a:pt x="1018" y="921"/>
                </a:lnTo>
                <a:lnTo>
                  <a:pt x="1018" y="921"/>
                </a:lnTo>
                <a:lnTo>
                  <a:pt x="1022" y="925"/>
                </a:lnTo>
                <a:lnTo>
                  <a:pt x="1022" y="925"/>
                </a:lnTo>
                <a:lnTo>
                  <a:pt x="1027" y="930"/>
                </a:lnTo>
                <a:lnTo>
                  <a:pt x="1034" y="935"/>
                </a:lnTo>
                <a:lnTo>
                  <a:pt x="1037" y="935"/>
                </a:lnTo>
                <a:lnTo>
                  <a:pt x="1039" y="933"/>
                </a:lnTo>
                <a:lnTo>
                  <a:pt x="1040" y="930"/>
                </a:lnTo>
                <a:lnTo>
                  <a:pt x="1040" y="923"/>
                </a:lnTo>
                <a:lnTo>
                  <a:pt x="1040" y="923"/>
                </a:lnTo>
                <a:lnTo>
                  <a:pt x="1035" y="908"/>
                </a:lnTo>
                <a:lnTo>
                  <a:pt x="1032" y="894"/>
                </a:lnTo>
                <a:lnTo>
                  <a:pt x="1030" y="888"/>
                </a:lnTo>
                <a:lnTo>
                  <a:pt x="1032" y="884"/>
                </a:lnTo>
                <a:lnTo>
                  <a:pt x="1035" y="884"/>
                </a:lnTo>
                <a:lnTo>
                  <a:pt x="1040" y="888"/>
                </a:lnTo>
                <a:lnTo>
                  <a:pt x="1040" y="888"/>
                </a:lnTo>
                <a:lnTo>
                  <a:pt x="1047" y="893"/>
                </a:lnTo>
                <a:lnTo>
                  <a:pt x="1056" y="901"/>
                </a:lnTo>
                <a:lnTo>
                  <a:pt x="1069" y="920"/>
                </a:lnTo>
                <a:lnTo>
                  <a:pt x="1076" y="927"/>
                </a:lnTo>
                <a:lnTo>
                  <a:pt x="1081" y="932"/>
                </a:lnTo>
                <a:lnTo>
                  <a:pt x="1086" y="935"/>
                </a:lnTo>
                <a:lnTo>
                  <a:pt x="1088" y="933"/>
                </a:lnTo>
                <a:lnTo>
                  <a:pt x="1091" y="932"/>
                </a:lnTo>
                <a:lnTo>
                  <a:pt x="1091" y="932"/>
                </a:lnTo>
                <a:lnTo>
                  <a:pt x="1095" y="925"/>
                </a:lnTo>
                <a:lnTo>
                  <a:pt x="1100" y="915"/>
                </a:lnTo>
                <a:lnTo>
                  <a:pt x="1103" y="899"/>
                </a:lnTo>
                <a:lnTo>
                  <a:pt x="1105" y="884"/>
                </a:lnTo>
                <a:lnTo>
                  <a:pt x="1107" y="871"/>
                </a:lnTo>
                <a:lnTo>
                  <a:pt x="1105" y="857"/>
                </a:lnTo>
                <a:lnTo>
                  <a:pt x="1103" y="850"/>
                </a:lnTo>
                <a:lnTo>
                  <a:pt x="1100" y="845"/>
                </a:lnTo>
                <a:lnTo>
                  <a:pt x="1096" y="842"/>
                </a:lnTo>
                <a:lnTo>
                  <a:pt x="1091" y="838"/>
                </a:lnTo>
                <a:lnTo>
                  <a:pt x="1091" y="838"/>
                </a:lnTo>
                <a:close/>
              </a:path>
            </a:pathLst>
          </a:custGeom>
          <a:solidFill>
            <a:srgbClr val="008F00">
              <a:alpha val="63922"/>
            </a:srgbClr>
          </a:solidFill>
          <a:ln w="3175">
            <a:solidFill>
              <a:schemeClr val="accent5"/>
            </a:solidFill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67757D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6CD7280-7AEA-F245-2AD0-A251DBF5F26D}"/>
              </a:ext>
            </a:extLst>
          </p:cNvPr>
          <p:cNvGrpSpPr/>
          <p:nvPr/>
        </p:nvGrpSpPr>
        <p:grpSpPr>
          <a:xfrm>
            <a:off x="677686" y="4071334"/>
            <a:ext cx="1230201" cy="774100"/>
            <a:chOff x="4233450" y="4112687"/>
            <a:chExt cx="922651" cy="580575"/>
          </a:xfrm>
        </p:grpSpPr>
        <p:sp>
          <p:nvSpPr>
            <p:cNvPr id="81" name="Freeform 112">
              <a:extLst>
                <a:ext uri="{FF2B5EF4-FFF2-40B4-BE49-F238E27FC236}">
                  <a16:creationId xmlns:a16="http://schemas.microsoft.com/office/drawing/2014/main" id="{3C1C9620-62C3-8595-E927-1806EEFA0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7705" y="4302123"/>
              <a:ext cx="96761" cy="28620"/>
            </a:xfrm>
            <a:custGeom>
              <a:avLst/>
              <a:gdLst>
                <a:gd name="T0" fmla="*/ 59 w 71"/>
                <a:gd name="T1" fmla="*/ 0 h 21"/>
                <a:gd name="T2" fmla="*/ 59 w 71"/>
                <a:gd name="T3" fmla="*/ 0 h 21"/>
                <a:gd name="T4" fmla="*/ 39 w 71"/>
                <a:gd name="T5" fmla="*/ 4 h 21"/>
                <a:gd name="T6" fmla="*/ 27 w 71"/>
                <a:gd name="T7" fmla="*/ 4 h 21"/>
                <a:gd name="T8" fmla="*/ 18 w 71"/>
                <a:gd name="T9" fmla="*/ 2 h 21"/>
                <a:gd name="T10" fmla="*/ 18 w 71"/>
                <a:gd name="T11" fmla="*/ 2 h 21"/>
                <a:gd name="T12" fmla="*/ 10 w 71"/>
                <a:gd name="T13" fmla="*/ 0 h 21"/>
                <a:gd name="T14" fmla="*/ 3 w 71"/>
                <a:gd name="T15" fmla="*/ 0 h 21"/>
                <a:gd name="T16" fmla="*/ 0 w 71"/>
                <a:gd name="T17" fmla="*/ 2 h 21"/>
                <a:gd name="T18" fmla="*/ 0 w 71"/>
                <a:gd name="T19" fmla="*/ 5 h 21"/>
                <a:gd name="T20" fmla="*/ 0 w 71"/>
                <a:gd name="T21" fmla="*/ 5 h 21"/>
                <a:gd name="T22" fmla="*/ 0 w 71"/>
                <a:gd name="T23" fmla="*/ 7 h 21"/>
                <a:gd name="T24" fmla="*/ 1 w 71"/>
                <a:gd name="T25" fmla="*/ 11 h 21"/>
                <a:gd name="T26" fmla="*/ 8 w 71"/>
                <a:gd name="T27" fmla="*/ 12 h 21"/>
                <a:gd name="T28" fmla="*/ 17 w 71"/>
                <a:gd name="T29" fmla="*/ 14 h 21"/>
                <a:gd name="T30" fmla="*/ 25 w 71"/>
                <a:gd name="T31" fmla="*/ 17 h 21"/>
                <a:gd name="T32" fmla="*/ 25 w 71"/>
                <a:gd name="T33" fmla="*/ 17 h 21"/>
                <a:gd name="T34" fmla="*/ 30 w 71"/>
                <a:gd name="T35" fmla="*/ 21 h 21"/>
                <a:gd name="T36" fmla="*/ 35 w 71"/>
                <a:gd name="T37" fmla="*/ 21 h 21"/>
                <a:gd name="T38" fmla="*/ 49 w 71"/>
                <a:gd name="T39" fmla="*/ 21 h 21"/>
                <a:gd name="T40" fmla="*/ 59 w 71"/>
                <a:gd name="T41" fmla="*/ 17 h 21"/>
                <a:gd name="T42" fmla="*/ 68 w 71"/>
                <a:gd name="T43" fmla="*/ 14 h 21"/>
                <a:gd name="T44" fmla="*/ 68 w 71"/>
                <a:gd name="T45" fmla="*/ 14 h 21"/>
                <a:gd name="T46" fmla="*/ 71 w 71"/>
                <a:gd name="T47" fmla="*/ 9 h 21"/>
                <a:gd name="T48" fmla="*/ 71 w 71"/>
                <a:gd name="T49" fmla="*/ 4 h 21"/>
                <a:gd name="T50" fmla="*/ 69 w 71"/>
                <a:gd name="T51" fmla="*/ 2 h 21"/>
                <a:gd name="T52" fmla="*/ 68 w 71"/>
                <a:gd name="T53" fmla="*/ 0 h 21"/>
                <a:gd name="T54" fmla="*/ 64 w 71"/>
                <a:gd name="T55" fmla="*/ 0 h 21"/>
                <a:gd name="T56" fmla="*/ 59 w 71"/>
                <a:gd name="T57" fmla="*/ 0 h 21"/>
                <a:gd name="T58" fmla="*/ 59 w 71"/>
                <a:gd name="T5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71" h="21">
                  <a:moveTo>
                    <a:pt x="59" y="0"/>
                  </a:moveTo>
                  <a:lnTo>
                    <a:pt x="59" y="0"/>
                  </a:lnTo>
                  <a:lnTo>
                    <a:pt x="39" y="4"/>
                  </a:lnTo>
                  <a:lnTo>
                    <a:pt x="27" y="4"/>
                  </a:lnTo>
                  <a:lnTo>
                    <a:pt x="18" y="2"/>
                  </a:lnTo>
                  <a:lnTo>
                    <a:pt x="18" y="2"/>
                  </a:lnTo>
                  <a:lnTo>
                    <a:pt x="10" y="0"/>
                  </a:lnTo>
                  <a:lnTo>
                    <a:pt x="3" y="0"/>
                  </a:lnTo>
                  <a:lnTo>
                    <a:pt x="0" y="2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7"/>
                  </a:lnTo>
                  <a:lnTo>
                    <a:pt x="1" y="11"/>
                  </a:lnTo>
                  <a:lnTo>
                    <a:pt x="8" y="12"/>
                  </a:lnTo>
                  <a:lnTo>
                    <a:pt x="17" y="14"/>
                  </a:lnTo>
                  <a:lnTo>
                    <a:pt x="25" y="17"/>
                  </a:lnTo>
                  <a:lnTo>
                    <a:pt x="25" y="17"/>
                  </a:lnTo>
                  <a:lnTo>
                    <a:pt x="30" y="21"/>
                  </a:lnTo>
                  <a:lnTo>
                    <a:pt x="35" y="21"/>
                  </a:lnTo>
                  <a:lnTo>
                    <a:pt x="49" y="21"/>
                  </a:lnTo>
                  <a:lnTo>
                    <a:pt x="59" y="17"/>
                  </a:lnTo>
                  <a:lnTo>
                    <a:pt x="68" y="14"/>
                  </a:lnTo>
                  <a:lnTo>
                    <a:pt x="68" y="14"/>
                  </a:lnTo>
                  <a:lnTo>
                    <a:pt x="71" y="9"/>
                  </a:lnTo>
                  <a:lnTo>
                    <a:pt x="71" y="4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64" y="0"/>
                  </a:lnTo>
                  <a:lnTo>
                    <a:pt x="59" y="0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CCCCC"/>
            </a:solidFill>
            <a:ln w="3175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 charset="0"/>
                <a:ea typeface="ＭＳ Ｐゴシック" charset="0"/>
                <a:cs typeface="+mn-cs"/>
              </a:endParaRPr>
            </a:p>
          </p:txBody>
        </p: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7F70E95-FFE7-9144-A4AB-2ABF8E916E1D}"/>
                </a:ext>
              </a:extLst>
            </p:cNvPr>
            <p:cNvGrpSpPr/>
            <p:nvPr/>
          </p:nvGrpSpPr>
          <p:grpSpPr>
            <a:xfrm>
              <a:off x="4233450" y="4112687"/>
              <a:ext cx="922651" cy="580575"/>
              <a:chOff x="4233450" y="4112687"/>
              <a:chExt cx="922651" cy="580575"/>
            </a:xfrm>
          </p:grpSpPr>
          <p:sp>
            <p:nvSpPr>
              <p:cNvPr id="78" name="Freeform 109">
                <a:extLst>
                  <a:ext uri="{FF2B5EF4-FFF2-40B4-BE49-F238E27FC236}">
                    <a16:creationId xmlns:a16="http://schemas.microsoft.com/office/drawing/2014/main" id="{768CA8FA-A08D-C834-A51E-3A0BC45F446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3450" y="4159023"/>
                <a:ext cx="32708" cy="32708"/>
              </a:xfrm>
              <a:custGeom>
                <a:avLst/>
                <a:gdLst>
                  <a:gd name="T0" fmla="*/ 2 w 24"/>
                  <a:gd name="T1" fmla="*/ 22 h 24"/>
                  <a:gd name="T2" fmla="*/ 2 w 24"/>
                  <a:gd name="T3" fmla="*/ 22 h 24"/>
                  <a:gd name="T4" fmla="*/ 3 w 24"/>
                  <a:gd name="T5" fmla="*/ 24 h 24"/>
                  <a:gd name="T6" fmla="*/ 7 w 24"/>
                  <a:gd name="T7" fmla="*/ 22 h 24"/>
                  <a:gd name="T8" fmla="*/ 13 w 24"/>
                  <a:gd name="T9" fmla="*/ 19 h 24"/>
                  <a:gd name="T10" fmla="*/ 20 w 24"/>
                  <a:gd name="T11" fmla="*/ 12 h 24"/>
                  <a:gd name="T12" fmla="*/ 20 w 24"/>
                  <a:gd name="T13" fmla="*/ 12 h 24"/>
                  <a:gd name="T14" fmla="*/ 24 w 24"/>
                  <a:gd name="T15" fmla="*/ 4 h 24"/>
                  <a:gd name="T16" fmla="*/ 24 w 24"/>
                  <a:gd name="T17" fmla="*/ 0 h 24"/>
                  <a:gd name="T18" fmla="*/ 24 w 24"/>
                  <a:gd name="T19" fmla="*/ 0 h 24"/>
                  <a:gd name="T20" fmla="*/ 20 w 24"/>
                  <a:gd name="T21" fmla="*/ 0 h 24"/>
                  <a:gd name="T22" fmla="*/ 15 w 24"/>
                  <a:gd name="T23" fmla="*/ 4 h 24"/>
                  <a:gd name="T24" fmla="*/ 3 w 24"/>
                  <a:gd name="T25" fmla="*/ 14 h 24"/>
                  <a:gd name="T26" fmla="*/ 2 w 24"/>
                  <a:gd name="T27" fmla="*/ 19 h 24"/>
                  <a:gd name="T28" fmla="*/ 0 w 24"/>
                  <a:gd name="T29" fmla="*/ 20 h 24"/>
                  <a:gd name="T30" fmla="*/ 2 w 24"/>
                  <a:gd name="T31" fmla="*/ 22 h 24"/>
                  <a:gd name="T32" fmla="*/ 2 w 24"/>
                  <a:gd name="T33" fmla="*/ 2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4" h="24">
                    <a:moveTo>
                      <a:pt x="2" y="22"/>
                    </a:moveTo>
                    <a:lnTo>
                      <a:pt x="2" y="22"/>
                    </a:lnTo>
                    <a:lnTo>
                      <a:pt x="3" y="24"/>
                    </a:lnTo>
                    <a:lnTo>
                      <a:pt x="7" y="22"/>
                    </a:lnTo>
                    <a:lnTo>
                      <a:pt x="13" y="19"/>
                    </a:lnTo>
                    <a:lnTo>
                      <a:pt x="20" y="12"/>
                    </a:lnTo>
                    <a:lnTo>
                      <a:pt x="20" y="12"/>
                    </a:lnTo>
                    <a:lnTo>
                      <a:pt x="24" y="4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20" y="0"/>
                    </a:lnTo>
                    <a:lnTo>
                      <a:pt x="15" y="4"/>
                    </a:lnTo>
                    <a:lnTo>
                      <a:pt x="3" y="14"/>
                    </a:lnTo>
                    <a:lnTo>
                      <a:pt x="2" y="19"/>
                    </a:lnTo>
                    <a:lnTo>
                      <a:pt x="0" y="20"/>
                    </a:lnTo>
                    <a:lnTo>
                      <a:pt x="2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79" name="Freeform 110">
                <a:extLst>
                  <a:ext uri="{FF2B5EF4-FFF2-40B4-BE49-F238E27FC236}">
                    <a16:creationId xmlns:a16="http://schemas.microsoft.com/office/drawing/2014/main" id="{9594EC61-AC05-FD0D-6B50-2A9F498B9A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308" y="4112687"/>
                <a:ext cx="77682" cy="62692"/>
              </a:xfrm>
              <a:custGeom>
                <a:avLst/>
                <a:gdLst>
                  <a:gd name="T0" fmla="*/ 45 w 57"/>
                  <a:gd name="T1" fmla="*/ 0 h 46"/>
                  <a:gd name="T2" fmla="*/ 45 w 57"/>
                  <a:gd name="T3" fmla="*/ 0 h 46"/>
                  <a:gd name="T4" fmla="*/ 32 w 57"/>
                  <a:gd name="T5" fmla="*/ 2 h 46"/>
                  <a:gd name="T6" fmla="*/ 17 w 57"/>
                  <a:gd name="T7" fmla="*/ 5 h 46"/>
                  <a:gd name="T8" fmla="*/ 10 w 57"/>
                  <a:gd name="T9" fmla="*/ 9 h 46"/>
                  <a:gd name="T10" fmla="*/ 5 w 57"/>
                  <a:gd name="T11" fmla="*/ 12 h 46"/>
                  <a:gd name="T12" fmla="*/ 1 w 57"/>
                  <a:gd name="T13" fmla="*/ 17 h 46"/>
                  <a:gd name="T14" fmla="*/ 0 w 57"/>
                  <a:gd name="T15" fmla="*/ 22 h 46"/>
                  <a:gd name="T16" fmla="*/ 0 w 57"/>
                  <a:gd name="T17" fmla="*/ 22 h 46"/>
                  <a:gd name="T18" fmla="*/ 3 w 57"/>
                  <a:gd name="T19" fmla="*/ 32 h 46"/>
                  <a:gd name="T20" fmla="*/ 6 w 57"/>
                  <a:gd name="T21" fmla="*/ 36 h 46"/>
                  <a:gd name="T22" fmla="*/ 12 w 57"/>
                  <a:gd name="T23" fmla="*/ 38 h 46"/>
                  <a:gd name="T24" fmla="*/ 13 w 57"/>
                  <a:gd name="T25" fmla="*/ 38 h 46"/>
                  <a:gd name="T26" fmla="*/ 13 w 57"/>
                  <a:gd name="T27" fmla="*/ 38 h 46"/>
                  <a:gd name="T28" fmla="*/ 18 w 57"/>
                  <a:gd name="T29" fmla="*/ 41 h 46"/>
                  <a:gd name="T30" fmla="*/ 30 w 57"/>
                  <a:gd name="T31" fmla="*/ 44 h 46"/>
                  <a:gd name="T32" fmla="*/ 37 w 57"/>
                  <a:gd name="T33" fmla="*/ 46 h 46"/>
                  <a:gd name="T34" fmla="*/ 44 w 57"/>
                  <a:gd name="T35" fmla="*/ 44 h 46"/>
                  <a:gd name="T36" fmla="*/ 51 w 57"/>
                  <a:gd name="T37" fmla="*/ 43 h 46"/>
                  <a:gd name="T38" fmla="*/ 54 w 57"/>
                  <a:gd name="T39" fmla="*/ 38 h 46"/>
                  <a:gd name="T40" fmla="*/ 54 w 57"/>
                  <a:gd name="T41" fmla="*/ 38 h 46"/>
                  <a:gd name="T42" fmla="*/ 57 w 57"/>
                  <a:gd name="T43" fmla="*/ 24 h 46"/>
                  <a:gd name="T44" fmla="*/ 57 w 57"/>
                  <a:gd name="T45" fmla="*/ 12 h 46"/>
                  <a:gd name="T46" fmla="*/ 57 w 57"/>
                  <a:gd name="T47" fmla="*/ 7 h 46"/>
                  <a:gd name="T48" fmla="*/ 54 w 57"/>
                  <a:gd name="T49" fmla="*/ 4 h 46"/>
                  <a:gd name="T50" fmla="*/ 51 w 57"/>
                  <a:gd name="T51" fmla="*/ 0 h 46"/>
                  <a:gd name="T52" fmla="*/ 45 w 57"/>
                  <a:gd name="T53" fmla="*/ 0 h 46"/>
                  <a:gd name="T54" fmla="*/ 45 w 57"/>
                  <a:gd name="T55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7" h="46">
                    <a:moveTo>
                      <a:pt x="45" y="0"/>
                    </a:moveTo>
                    <a:lnTo>
                      <a:pt x="45" y="0"/>
                    </a:lnTo>
                    <a:lnTo>
                      <a:pt x="32" y="2"/>
                    </a:lnTo>
                    <a:lnTo>
                      <a:pt x="17" y="5"/>
                    </a:lnTo>
                    <a:lnTo>
                      <a:pt x="10" y="9"/>
                    </a:lnTo>
                    <a:lnTo>
                      <a:pt x="5" y="12"/>
                    </a:lnTo>
                    <a:lnTo>
                      <a:pt x="1" y="17"/>
                    </a:lnTo>
                    <a:lnTo>
                      <a:pt x="0" y="22"/>
                    </a:lnTo>
                    <a:lnTo>
                      <a:pt x="0" y="22"/>
                    </a:lnTo>
                    <a:lnTo>
                      <a:pt x="3" y="32"/>
                    </a:lnTo>
                    <a:lnTo>
                      <a:pt x="6" y="36"/>
                    </a:lnTo>
                    <a:lnTo>
                      <a:pt x="12" y="38"/>
                    </a:lnTo>
                    <a:lnTo>
                      <a:pt x="13" y="38"/>
                    </a:lnTo>
                    <a:lnTo>
                      <a:pt x="13" y="38"/>
                    </a:lnTo>
                    <a:lnTo>
                      <a:pt x="18" y="41"/>
                    </a:lnTo>
                    <a:lnTo>
                      <a:pt x="30" y="44"/>
                    </a:lnTo>
                    <a:lnTo>
                      <a:pt x="37" y="46"/>
                    </a:lnTo>
                    <a:lnTo>
                      <a:pt x="44" y="44"/>
                    </a:lnTo>
                    <a:lnTo>
                      <a:pt x="51" y="43"/>
                    </a:lnTo>
                    <a:lnTo>
                      <a:pt x="54" y="38"/>
                    </a:lnTo>
                    <a:lnTo>
                      <a:pt x="54" y="38"/>
                    </a:lnTo>
                    <a:lnTo>
                      <a:pt x="57" y="24"/>
                    </a:lnTo>
                    <a:lnTo>
                      <a:pt x="57" y="12"/>
                    </a:lnTo>
                    <a:lnTo>
                      <a:pt x="57" y="7"/>
                    </a:lnTo>
                    <a:lnTo>
                      <a:pt x="54" y="4"/>
                    </a:lnTo>
                    <a:lnTo>
                      <a:pt x="51" y="0"/>
                    </a:lnTo>
                    <a:lnTo>
                      <a:pt x="45" y="0"/>
                    </a:lnTo>
                    <a:lnTo>
                      <a:pt x="45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0" name="Freeform 111">
                <a:extLst>
                  <a:ext uri="{FF2B5EF4-FFF2-40B4-BE49-F238E27FC236}">
                    <a16:creationId xmlns:a16="http://schemas.microsoft.com/office/drawing/2014/main" id="{BE9023D0-E703-B1B1-81ED-E8793414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71437" y="4208088"/>
                <a:ext cx="96761" cy="83134"/>
              </a:xfrm>
              <a:custGeom>
                <a:avLst/>
                <a:gdLst>
                  <a:gd name="T0" fmla="*/ 30 w 71"/>
                  <a:gd name="T1" fmla="*/ 0 h 61"/>
                  <a:gd name="T2" fmla="*/ 30 w 71"/>
                  <a:gd name="T3" fmla="*/ 0 h 61"/>
                  <a:gd name="T4" fmla="*/ 10 w 71"/>
                  <a:gd name="T5" fmla="*/ 12 h 61"/>
                  <a:gd name="T6" fmla="*/ 1 w 71"/>
                  <a:gd name="T7" fmla="*/ 17 h 61"/>
                  <a:gd name="T8" fmla="*/ 0 w 71"/>
                  <a:gd name="T9" fmla="*/ 20 h 61"/>
                  <a:gd name="T10" fmla="*/ 1 w 71"/>
                  <a:gd name="T11" fmla="*/ 25 h 61"/>
                  <a:gd name="T12" fmla="*/ 1 w 71"/>
                  <a:gd name="T13" fmla="*/ 25 h 61"/>
                  <a:gd name="T14" fmla="*/ 10 w 71"/>
                  <a:gd name="T15" fmla="*/ 39 h 61"/>
                  <a:gd name="T16" fmla="*/ 17 w 71"/>
                  <a:gd name="T17" fmla="*/ 49 h 61"/>
                  <a:gd name="T18" fmla="*/ 20 w 71"/>
                  <a:gd name="T19" fmla="*/ 52 h 61"/>
                  <a:gd name="T20" fmla="*/ 25 w 71"/>
                  <a:gd name="T21" fmla="*/ 54 h 61"/>
                  <a:gd name="T22" fmla="*/ 25 w 71"/>
                  <a:gd name="T23" fmla="*/ 54 h 61"/>
                  <a:gd name="T24" fmla="*/ 32 w 71"/>
                  <a:gd name="T25" fmla="*/ 52 h 61"/>
                  <a:gd name="T26" fmla="*/ 40 w 71"/>
                  <a:gd name="T27" fmla="*/ 51 h 61"/>
                  <a:gd name="T28" fmla="*/ 44 w 71"/>
                  <a:gd name="T29" fmla="*/ 49 h 61"/>
                  <a:gd name="T30" fmla="*/ 47 w 71"/>
                  <a:gd name="T31" fmla="*/ 49 h 61"/>
                  <a:gd name="T32" fmla="*/ 49 w 71"/>
                  <a:gd name="T33" fmla="*/ 51 h 61"/>
                  <a:gd name="T34" fmla="*/ 52 w 71"/>
                  <a:gd name="T35" fmla="*/ 54 h 61"/>
                  <a:gd name="T36" fmla="*/ 52 w 71"/>
                  <a:gd name="T37" fmla="*/ 54 h 61"/>
                  <a:gd name="T38" fmla="*/ 56 w 71"/>
                  <a:gd name="T39" fmla="*/ 57 h 61"/>
                  <a:gd name="T40" fmla="*/ 59 w 71"/>
                  <a:gd name="T41" fmla="*/ 61 h 61"/>
                  <a:gd name="T42" fmla="*/ 64 w 71"/>
                  <a:gd name="T43" fmla="*/ 61 h 61"/>
                  <a:gd name="T44" fmla="*/ 67 w 71"/>
                  <a:gd name="T45" fmla="*/ 59 h 61"/>
                  <a:gd name="T46" fmla="*/ 71 w 71"/>
                  <a:gd name="T47" fmla="*/ 56 h 61"/>
                  <a:gd name="T48" fmla="*/ 71 w 71"/>
                  <a:gd name="T49" fmla="*/ 51 h 61"/>
                  <a:gd name="T50" fmla="*/ 69 w 71"/>
                  <a:gd name="T51" fmla="*/ 46 h 61"/>
                  <a:gd name="T52" fmla="*/ 64 w 71"/>
                  <a:gd name="T53" fmla="*/ 37 h 61"/>
                  <a:gd name="T54" fmla="*/ 64 w 71"/>
                  <a:gd name="T55" fmla="*/ 37 h 61"/>
                  <a:gd name="T56" fmla="*/ 52 w 71"/>
                  <a:gd name="T57" fmla="*/ 22 h 61"/>
                  <a:gd name="T58" fmla="*/ 44 w 71"/>
                  <a:gd name="T59" fmla="*/ 8 h 61"/>
                  <a:gd name="T60" fmla="*/ 40 w 71"/>
                  <a:gd name="T61" fmla="*/ 3 h 61"/>
                  <a:gd name="T62" fmla="*/ 37 w 71"/>
                  <a:gd name="T63" fmla="*/ 0 h 61"/>
                  <a:gd name="T64" fmla="*/ 34 w 71"/>
                  <a:gd name="T65" fmla="*/ 0 h 61"/>
                  <a:gd name="T66" fmla="*/ 30 w 71"/>
                  <a:gd name="T67" fmla="*/ 0 h 61"/>
                  <a:gd name="T68" fmla="*/ 30 w 71"/>
                  <a:gd name="T69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1" h="61">
                    <a:moveTo>
                      <a:pt x="30" y="0"/>
                    </a:moveTo>
                    <a:lnTo>
                      <a:pt x="30" y="0"/>
                    </a:lnTo>
                    <a:lnTo>
                      <a:pt x="10" y="12"/>
                    </a:lnTo>
                    <a:lnTo>
                      <a:pt x="1" y="17"/>
                    </a:lnTo>
                    <a:lnTo>
                      <a:pt x="0" y="20"/>
                    </a:lnTo>
                    <a:lnTo>
                      <a:pt x="1" y="25"/>
                    </a:lnTo>
                    <a:lnTo>
                      <a:pt x="1" y="25"/>
                    </a:lnTo>
                    <a:lnTo>
                      <a:pt x="10" y="39"/>
                    </a:lnTo>
                    <a:lnTo>
                      <a:pt x="17" y="49"/>
                    </a:lnTo>
                    <a:lnTo>
                      <a:pt x="20" y="52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32" y="52"/>
                    </a:lnTo>
                    <a:lnTo>
                      <a:pt x="40" y="51"/>
                    </a:lnTo>
                    <a:lnTo>
                      <a:pt x="44" y="49"/>
                    </a:lnTo>
                    <a:lnTo>
                      <a:pt x="47" y="49"/>
                    </a:lnTo>
                    <a:lnTo>
                      <a:pt x="49" y="51"/>
                    </a:lnTo>
                    <a:lnTo>
                      <a:pt x="52" y="54"/>
                    </a:lnTo>
                    <a:lnTo>
                      <a:pt x="52" y="54"/>
                    </a:lnTo>
                    <a:lnTo>
                      <a:pt x="56" y="57"/>
                    </a:lnTo>
                    <a:lnTo>
                      <a:pt x="59" y="61"/>
                    </a:lnTo>
                    <a:lnTo>
                      <a:pt x="64" y="61"/>
                    </a:lnTo>
                    <a:lnTo>
                      <a:pt x="67" y="59"/>
                    </a:lnTo>
                    <a:lnTo>
                      <a:pt x="71" y="56"/>
                    </a:lnTo>
                    <a:lnTo>
                      <a:pt x="71" y="51"/>
                    </a:lnTo>
                    <a:lnTo>
                      <a:pt x="69" y="46"/>
                    </a:lnTo>
                    <a:lnTo>
                      <a:pt x="64" y="37"/>
                    </a:lnTo>
                    <a:lnTo>
                      <a:pt x="64" y="37"/>
                    </a:lnTo>
                    <a:lnTo>
                      <a:pt x="52" y="22"/>
                    </a:lnTo>
                    <a:lnTo>
                      <a:pt x="44" y="8"/>
                    </a:lnTo>
                    <a:lnTo>
                      <a:pt x="40" y="3"/>
                    </a:lnTo>
                    <a:lnTo>
                      <a:pt x="37" y="0"/>
                    </a:lnTo>
                    <a:lnTo>
                      <a:pt x="34" y="0"/>
                    </a:lnTo>
                    <a:lnTo>
                      <a:pt x="3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2" name="Freeform 114">
                <a:extLst>
                  <a:ext uri="{FF2B5EF4-FFF2-40B4-BE49-F238E27FC236}">
                    <a16:creationId xmlns:a16="http://schemas.microsoft.com/office/drawing/2014/main" id="{E1A09F2D-BDEB-3719-25C3-6C7EC500BC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1742" y="4325292"/>
                <a:ext cx="128109" cy="81771"/>
              </a:xfrm>
              <a:custGeom>
                <a:avLst/>
                <a:gdLst>
                  <a:gd name="T0" fmla="*/ 82 w 94"/>
                  <a:gd name="T1" fmla="*/ 29 h 60"/>
                  <a:gd name="T2" fmla="*/ 82 w 94"/>
                  <a:gd name="T3" fmla="*/ 29 h 60"/>
                  <a:gd name="T4" fmla="*/ 61 w 94"/>
                  <a:gd name="T5" fmla="*/ 21 h 60"/>
                  <a:gd name="T6" fmla="*/ 46 w 94"/>
                  <a:gd name="T7" fmla="*/ 14 h 60"/>
                  <a:gd name="T8" fmla="*/ 34 w 94"/>
                  <a:gd name="T9" fmla="*/ 9 h 60"/>
                  <a:gd name="T10" fmla="*/ 29 w 94"/>
                  <a:gd name="T11" fmla="*/ 7 h 60"/>
                  <a:gd name="T12" fmla="*/ 27 w 94"/>
                  <a:gd name="T13" fmla="*/ 4 h 60"/>
                  <a:gd name="T14" fmla="*/ 27 w 94"/>
                  <a:gd name="T15" fmla="*/ 4 h 60"/>
                  <a:gd name="T16" fmla="*/ 22 w 94"/>
                  <a:gd name="T17" fmla="*/ 0 h 60"/>
                  <a:gd name="T18" fmla="*/ 16 w 94"/>
                  <a:gd name="T19" fmla="*/ 0 h 60"/>
                  <a:gd name="T20" fmla="*/ 10 w 94"/>
                  <a:gd name="T21" fmla="*/ 0 h 60"/>
                  <a:gd name="T22" fmla="*/ 5 w 94"/>
                  <a:gd name="T23" fmla="*/ 4 h 60"/>
                  <a:gd name="T24" fmla="*/ 5 w 94"/>
                  <a:gd name="T25" fmla="*/ 4 h 60"/>
                  <a:gd name="T26" fmla="*/ 0 w 94"/>
                  <a:gd name="T27" fmla="*/ 12 h 60"/>
                  <a:gd name="T28" fmla="*/ 0 w 94"/>
                  <a:gd name="T29" fmla="*/ 16 h 60"/>
                  <a:gd name="T30" fmla="*/ 2 w 94"/>
                  <a:gd name="T31" fmla="*/ 17 h 60"/>
                  <a:gd name="T32" fmla="*/ 2 w 94"/>
                  <a:gd name="T33" fmla="*/ 17 h 60"/>
                  <a:gd name="T34" fmla="*/ 12 w 94"/>
                  <a:gd name="T35" fmla="*/ 26 h 60"/>
                  <a:gd name="T36" fmla="*/ 21 w 94"/>
                  <a:gd name="T37" fmla="*/ 36 h 60"/>
                  <a:gd name="T38" fmla="*/ 27 w 94"/>
                  <a:gd name="T39" fmla="*/ 48 h 60"/>
                  <a:gd name="T40" fmla="*/ 27 w 94"/>
                  <a:gd name="T41" fmla="*/ 48 h 60"/>
                  <a:gd name="T42" fmla="*/ 31 w 94"/>
                  <a:gd name="T43" fmla="*/ 55 h 60"/>
                  <a:gd name="T44" fmla="*/ 36 w 94"/>
                  <a:gd name="T45" fmla="*/ 58 h 60"/>
                  <a:gd name="T46" fmla="*/ 41 w 94"/>
                  <a:gd name="T47" fmla="*/ 60 h 60"/>
                  <a:gd name="T48" fmla="*/ 48 w 94"/>
                  <a:gd name="T49" fmla="*/ 60 h 60"/>
                  <a:gd name="T50" fmla="*/ 60 w 94"/>
                  <a:gd name="T51" fmla="*/ 60 h 60"/>
                  <a:gd name="T52" fmla="*/ 68 w 94"/>
                  <a:gd name="T53" fmla="*/ 58 h 60"/>
                  <a:gd name="T54" fmla="*/ 68 w 94"/>
                  <a:gd name="T55" fmla="*/ 58 h 60"/>
                  <a:gd name="T56" fmla="*/ 78 w 94"/>
                  <a:gd name="T57" fmla="*/ 55 h 60"/>
                  <a:gd name="T58" fmla="*/ 83 w 94"/>
                  <a:gd name="T59" fmla="*/ 51 h 60"/>
                  <a:gd name="T60" fmla="*/ 89 w 94"/>
                  <a:gd name="T61" fmla="*/ 48 h 60"/>
                  <a:gd name="T62" fmla="*/ 92 w 94"/>
                  <a:gd name="T63" fmla="*/ 43 h 60"/>
                  <a:gd name="T64" fmla="*/ 94 w 94"/>
                  <a:gd name="T65" fmla="*/ 39 h 60"/>
                  <a:gd name="T66" fmla="*/ 90 w 94"/>
                  <a:gd name="T67" fmla="*/ 34 h 60"/>
                  <a:gd name="T68" fmla="*/ 82 w 94"/>
                  <a:gd name="T69" fmla="*/ 29 h 60"/>
                  <a:gd name="T70" fmla="*/ 82 w 94"/>
                  <a:gd name="T71" fmla="*/ 29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94" h="60">
                    <a:moveTo>
                      <a:pt x="82" y="29"/>
                    </a:moveTo>
                    <a:lnTo>
                      <a:pt x="82" y="29"/>
                    </a:lnTo>
                    <a:lnTo>
                      <a:pt x="61" y="21"/>
                    </a:lnTo>
                    <a:lnTo>
                      <a:pt x="46" y="14"/>
                    </a:lnTo>
                    <a:lnTo>
                      <a:pt x="34" y="9"/>
                    </a:lnTo>
                    <a:lnTo>
                      <a:pt x="29" y="7"/>
                    </a:lnTo>
                    <a:lnTo>
                      <a:pt x="27" y="4"/>
                    </a:lnTo>
                    <a:lnTo>
                      <a:pt x="27" y="4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0" y="0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12" y="26"/>
                    </a:lnTo>
                    <a:lnTo>
                      <a:pt x="21" y="36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31" y="55"/>
                    </a:lnTo>
                    <a:lnTo>
                      <a:pt x="36" y="58"/>
                    </a:lnTo>
                    <a:lnTo>
                      <a:pt x="41" y="60"/>
                    </a:lnTo>
                    <a:lnTo>
                      <a:pt x="48" y="60"/>
                    </a:lnTo>
                    <a:lnTo>
                      <a:pt x="60" y="60"/>
                    </a:lnTo>
                    <a:lnTo>
                      <a:pt x="68" y="58"/>
                    </a:lnTo>
                    <a:lnTo>
                      <a:pt x="68" y="58"/>
                    </a:lnTo>
                    <a:lnTo>
                      <a:pt x="78" y="55"/>
                    </a:lnTo>
                    <a:lnTo>
                      <a:pt x="83" y="51"/>
                    </a:lnTo>
                    <a:lnTo>
                      <a:pt x="89" y="48"/>
                    </a:lnTo>
                    <a:lnTo>
                      <a:pt x="92" y="43"/>
                    </a:lnTo>
                    <a:lnTo>
                      <a:pt x="94" y="39"/>
                    </a:lnTo>
                    <a:lnTo>
                      <a:pt x="90" y="34"/>
                    </a:lnTo>
                    <a:lnTo>
                      <a:pt x="82" y="29"/>
                    </a:lnTo>
                    <a:lnTo>
                      <a:pt x="82" y="29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83" name="Freeform 115">
                <a:extLst>
                  <a:ext uri="{FF2B5EF4-FFF2-40B4-BE49-F238E27FC236}">
                    <a16:creationId xmlns:a16="http://schemas.microsoft.com/office/drawing/2014/main" id="{6FE445D2-D1F1-D69D-E1A9-663D9791D2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47584" y="4460214"/>
                <a:ext cx="208517" cy="233048"/>
              </a:xfrm>
              <a:custGeom>
                <a:avLst/>
                <a:gdLst>
                  <a:gd name="T0" fmla="*/ 146 w 153"/>
                  <a:gd name="T1" fmla="*/ 86 h 171"/>
                  <a:gd name="T2" fmla="*/ 134 w 153"/>
                  <a:gd name="T3" fmla="*/ 80 h 171"/>
                  <a:gd name="T4" fmla="*/ 127 w 153"/>
                  <a:gd name="T5" fmla="*/ 64 h 171"/>
                  <a:gd name="T6" fmla="*/ 126 w 153"/>
                  <a:gd name="T7" fmla="*/ 57 h 171"/>
                  <a:gd name="T8" fmla="*/ 110 w 153"/>
                  <a:gd name="T9" fmla="*/ 41 h 171"/>
                  <a:gd name="T10" fmla="*/ 90 w 153"/>
                  <a:gd name="T11" fmla="*/ 27 h 171"/>
                  <a:gd name="T12" fmla="*/ 75 w 153"/>
                  <a:gd name="T13" fmla="*/ 18 h 171"/>
                  <a:gd name="T14" fmla="*/ 41 w 153"/>
                  <a:gd name="T15" fmla="*/ 1 h 171"/>
                  <a:gd name="T16" fmla="*/ 27 w 153"/>
                  <a:gd name="T17" fmla="*/ 0 h 171"/>
                  <a:gd name="T18" fmla="*/ 21 w 153"/>
                  <a:gd name="T19" fmla="*/ 1 h 171"/>
                  <a:gd name="T20" fmla="*/ 19 w 153"/>
                  <a:gd name="T21" fmla="*/ 8 h 171"/>
                  <a:gd name="T22" fmla="*/ 22 w 153"/>
                  <a:gd name="T23" fmla="*/ 10 h 171"/>
                  <a:gd name="T24" fmla="*/ 27 w 153"/>
                  <a:gd name="T25" fmla="*/ 24 h 171"/>
                  <a:gd name="T26" fmla="*/ 24 w 153"/>
                  <a:gd name="T27" fmla="*/ 35 h 171"/>
                  <a:gd name="T28" fmla="*/ 19 w 153"/>
                  <a:gd name="T29" fmla="*/ 41 h 171"/>
                  <a:gd name="T30" fmla="*/ 4 w 153"/>
                  <a:gd name="T31" fmla="*/ 56 h 171"/>
                  <a:gd name="T32" fmla="*/ 0 w 153"/>
                  <a:gd name="T33" fmla="*/ 64 h 171"/>
                  <a:gd name="T34" fmla="*/ 4 w 153"/>
                  <a:gd name="T35" fmla="*/ 73 h 171"/>
                  <a:gd name="T36" fmla="*/ 9 w 153"/>
                  <a:gd name="T37" fmla="*/ 78 h 171"/>
                  <a:gd name="T38" fmla="*/ 19 w 153"/>
                  <a:gd name="T39" fmla="*/ 100 h 171"/>
                  <a:gd name="T40" fmla="*/ 19 w 153"/>
                  <a:gd name="T41" fmla="*/ 117 h 171"/>
                  <a:gd name="T42" fmla="*/ 17 w 153"/>
                  <a:gd name="T43" fmla="*/ 129 h 171"/>
                  <a:gd name="T44" fmla="*/ 22 w 153"/>
                  <a:gd name="T45" fmla="*/ 159 h 171"/>
                  <a:gd name="T46" fmla="*/ 27 w 153"/>
                  <a:gd name="T47" fmla="*/ 168 h 171"/>
                  <a:gd name="T48" fmla="*/ 34 w 153"/>
                  <a:gd name="T49" fmla="*/ 170 h 171"/>
                  <a:gd name="T50" fmla="*/ 49 w 153"/>
                  <a:gd name="T51" fmla="*/ 170 h 171"/>
                  <a:gd name="T52" fmla="*/ 56 w 153"/>
                  <a:gd name="T53" fmla="*/ 164 h 171"/>
                  <a:gd name="T54" fmla="*/ 63 w 153"/>
                  <a:gd name="T55" fmla="*/ 154 h 171"/>
                  <a:gd name="T56" fmla="*/ 82 w 153"/>
                  <a:gd name="T57" fmla="*/ 136 h 171"/>
                  <a:gd name="T58" fmla="*/ 95 w 153"/>
                  <a:gd name="T59" fmla="*/ 129 h 171"/>
                  <a:gd name="T60" fmla="*/ 104 w 153"/>
                  <a:gd name="T61" fmla="*/ 127 h 171"/>
                  <a:gd name="T62" fmla="*/ 116 w 153"/>
                  <a:gd name="T63" fmla="*/ 129 h 171"/>
                  <a:gd name="T64" fmla="*/ 133 w 153"/>
                  <a:gd name="T65" fmla="*/ 120 h 171"/>
                  <a:gd name="T66" fmla="*/ 136 w 153"/>
                  <a:gd name="T67" fmla="*/ 117 h 171"/>
                  <a:gd name="T68" fmla="*/ 149 w 153"/>
                  <a:gd name="T69" fmla="*/ 105 h 171"/>
                  <a:gd name="T70" fmla="*/ 153 w 153"/>
                  <a:gd name="T71" fmla="*/ 95 h 171"/>
                  <a:gd name="T72" fmla="*/ 146 w 153"/>
                  <a:gd name="T73" fmla="*/ 86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53" h="171">
                    <a:moveTo>
                      <a:pt x="146" y="86"/>
                    </a:moveTo>
                    <a:lnTo>
                      <a:pt x="146" y="86"/>
                    </a:lnTo>
                    <a:lnTo>
                      <a:pt x="139" y="83"/>
                    </a:lnTo>
                    <a:lnTo>
                      <a:pt x="134" y="80"/>
                    </a:lnTo>
                    <a:lnTo>
                      <a:pt x="129" y="71"/>
                    </a:lnTo>
                    <a:lnTo>
                      <a:pt x="127" y="64"/>
                    </a:lnTo>
                    <a:lnTo>
                      <a:pt x="126" y="57"/>
                    </a:lnTo>
                    <a:lnTo>
                      <a:pt x="126" y="57"/>
                    </a:lnTo>
                    <a:lnTo>
                      <a:pt x="119" y="51"/>
                    </a:lnTo>
                    <a:lnTo>
                      <a:pt x="110" y="41"/>
                    </a:lnTo>
                    <a:lnTo>
                      <a:pt x="100" y="32"/>
                    </a:lnTo>
                    <a:lnTo>
                      <a:pt x="90" y="27"/>
                    </a:lnTo>
                    <a:lnTo>
                      <a:pt x="90" y="27"/>
                    </a:lnTo>
                    <a:lnTo>
                      <a:pt x="75" y="18"/>
                    </a:lnTo>
                    <a:lnTo>
                      <a:pt x="53" y="7"/>
                    </a:lnTo>
                    <a:lnTo>
                      <a:pt x="41" y="1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1" y="1"/>
                    </a:lnTo>
                    <a:lnTo>
                      <a:pt x="19" y="5"/>
                    </a:lnTo>
                    <a:lnTo>
                      <a:pt x="19" y="8"/>
                    </a:lnTo>
                    <a:lnTo>
                      <a:pt x="19" y="8"/>
                    </a:lnTo>
                    <a:lnTo>
                      <a:pt x="22" y="10"/>
                    </a:lnTo>
                    <a:lnTo>
                      <a:pt x="26" y="18"/>
                    </a:lnTo>
                    <a:lnTo>
                      <a:pt x="27" y="24"/>
                    </a:lnTo>
                    <a:lnTo>
                      <a:pt x="27" y="29"/>
                    </a:lnTo>
                    <a:lnTo>
                      <a:pt x="24" y="35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7" y="51"/>
                    </a:lnTo>
                    <a:lnTo>
                      <a:pt x="4" y="56"/>
                    </a:lnTo>
                    <a:lnTo>
                      <a:pt x="2" y="59"/>
                    </a:lnTo>
                    <a:lnTo>
                      <a:pt x="0" y="64"/>
                    </a:lnTo>
                    <a:lnTo>
                      <a:pt x="2" y="68"/>
                    </a:lnTo>
                    <a:lnTo>
                      <a:pt x="4" y="73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15" y="90"/>
                    </a:lnTo>
                    <a:lnTo>
                      <a:pt x="19" y="100"/>
                    </a:lnTo>
                    <a:lnTo>
                      <a:pt x="19" y="108"/>
                    </a:lnTo>
                    <a:lnTo>
                      <a:pt x="19" y="117"/>
                    </a:lnTo>
                    <a:lnTo>
                      <a:pt x="19" y="117"/>
                    </a:lnTo>
                    <a:lnTo>
                      <a:pt x="17" y="129"/>
                    </a:lnTo>
                    <a:lnTo>
                      <a:pt x="19" y="144"/>
                    </a:lnTo>
                    <a:lnTo>
                      <a:pt x="22" y="159"/>
                    </a:lnTo>
                    <a:lnTo>
                      <a:pt x="24" y="164"/>
                    </a:lnTo>
                    <a:lnTo>
                      <a:pt x="27" y="168"/>
                    </a:lnTo>
                    <a:lnTo>
                      <a:pt x="27" y="168"/>
                    </a:lnTo>
                    <a:lnTo>
                      <a:pt x="34" y="170"/>
                    </a:lnTo>
                    <a:lnTo>
                      <a:pt x="43" y="171"/>
                    </a:lnTo>
                    <a:lnTo>
                      <a:pt x="49" y="170"/>
                    </a:lnTo>
                    <a:lnTo>
                      <a:pt x="53" y="168"/>
                    </a:lnTo>
                    <a:lnTo>
                      <a:pt x="56" y="164"/>
                    </a:lnTo>
                    <a:lnTo>
                      <a:pt x="56" y="164"/>
                    </a:lnTo>
                    <a:lnTo>
                      <a:pt x="63" y="154"/>
                    </a:lnTo>
                    <a:lnTo>
                      <a:pt x="75" y="141"/>
                    </a:lnTo>
                    <a:lnTo>
                      <a:pt x="82" y="136"/>
                    </a:lnTo>
                    <a:lnTo>
                      <a:pt x="88" y="130"/>
                    </a:lnTo>
                    <a:lnTo>
                      <a:pt x="95" y="129"/>
                    </a:lnTo>
                    <a:lnTo>
                      <a:pt x="104" y="127"/>
                    </a:lnTo>
                    <a:lnTo>
                      <a:pt x="104" y="127"/>
                    </a:lnTo>
                    <a:lnTo>
                      <a:pt x="110" y="129"/>
                    </a:lnTo>
                    <a:lnTo>
                      <a:pt x="116" y="129"/>
                    </a:lnTo>
                    <a:lnTo>
                      <a:pt x="126" y="124"/>
                    </a:lnTo>
                    <a:lnTo>
                      <a:pt x="133" y="120"/>
                    </a:lnTo>
                    <a:lnTo>
                      <a:pt x="136" y="117"/>
                    </a:lnTo>
                    <a:lnTo>
                      <a:pt x="136" y="117"/>
                    </a:lnTo>
                    <a:lnTo>
                      <a:pt x="141" y="113"/>
                    </a:lnTo>
                    <a:lnTo>
                      <a:pt x="149" y="105"/>
                    </a:lnTo>
                    <a:lnTo>
                      <a:pt x="151" y="100"/>
                    </a:lnTo>
                    <a:lnTo>
                      <a:pt x="153" y="95"/>
                    </a:lnTo>
                    <a:lnTo>
                      <a:pt x="151" y="90"/>
                    </a:lnTo>
                    <a:lnTo>
                      <a:pt x="146" y="86"/>
                    </a:lnTo>
                    <a:lnTo>
                      <a:pt x="146" y="86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FFFFF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121920" tIns="60960" rIns="121920" bIns="6096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60957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Calibri" charset="0"/>
                  <a:ea typeface="ＭＳ Ｐゴシック" charset="0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AF3B3E4-C9A2-39F5-6D35-99D2013CE3A0}"/>
              </a:ext>
            </a:extLst>
          </p:cNvPr>
          <p:cNvGrpSpPr/>
          <p:nvPr/>
        </p:nvGrpSpPr>
        <p:grpSpPr>
          <a:xfrm>
            <a:off x="8900499" y="4313712"/>
            <a:ext cx="3169195" cy="1242762"/>
            <a:chOff x="391631" y="2787946"/>
            <a:chExt cx="2376896" cy="932072"/>
          </a:xfrm>
        </p:grpSpPr>
        <p:sp>
          <p:nvSpPr>
            <p:cNvPr id="91" name="TextBox 415">
              <a:extLst>
                <a:ext uri="{FF2B5EF4-FFF2-40B4-BE49-F238E27FC236}">
                  <a16:creationId xmlns:a16="http://schemas.microsoft.com/office/drawing/2014/main" id="{C9597229-FE19-D415-2E08-13A2B2709606}"/>
                </a:ext>
              </a:extLst>
            </p:cNvPr>
            <p:cNvSpPr txBox="1"/>
            <p:nvPr/>
          </p:nvSpPr>
          <p:spPr>
            <a:xfrm>
              <a:off x="640909" y="3218445"/>
              <a:ext cx="1999380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Planned or considered project</a:t>
              </a:r>
            </a:p>
          </p:txBody>
        </p:sp>
        <p:sp>
          <p:nvSpPr>
            <p:cNvPr id="92" name="Rounded Rectangle 413">
              <a:extLst>
                <a:ext uri="{FF2B5EF4-FFF2-40B4-BE49-F238E27FC236}">
                  <a16:creationId xmlns:a16="http://schemas.microsoft.com/office/drawing/2014/main" id="{07DBE033-7130-5D85-CF28-75E057FD18E5}"/>
                </a:ext>
              </a:extLst>
            </p:cNvPr>
            <p:cNvSpPr/>
            <p:nvPr/>
          </p:nvSpPr>
          <p:spPr>
            <a:xfrm>
              <a:off x="391631" y="2909006"/>
              <a:ext cx="161207" cy="161207"/>
            </a:xfrm>
            <a:prstGeom prst="roundRect">
              <a:avLst/>
            </a:prstGeom>
            <a:solidFill>
              <a:srgbClr val="008F00">
                <a:alpha val="63922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989EA2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544A616-224E-23E7-63CC-BEB0C1EDDB4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33" y="3255598"/>
              <a:ext cx="140067" cy="140067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80990" marR="0" lvl="0" indent="-38099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438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TextBox 415">
              <a:extLst>
                <a:ext uri="{FF2B5EF4-FFF2-40B4-BE49-F238E27FC236}">
                  <a16:creationId xmlns:a16="http://schemas.microsoft.com/office/drawing/2014/main" id="{7578CABA-063A-E34D-B2DD-11D30029643B}"/>
                </a:ext>
              </a:extLst>
            </p:cNvPr>
            <p:cNvSpPr txBox="1"/>
            <p:nvPr/>
          </p:nvSpPr>
          <p:spPr>
            <a:xfrm>
              <a:off x="642383" y="3496927"/>
              <a:ext cx="1671391" cy="2230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4572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2pPr>
              <a:lvl3pPr marL="9144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3pPr>
              <a:lvl4pPr marL="13716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4pPr>
              <a:lvl5pPr marL="1828800" algn="l" defTabSz="457200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5pPr>
              <a:lvl6pPr marL="22860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6pPr>
              <a:lvl7pPr marL="27432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7pPr>
              <a:lvl8pPr marL="32004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8pPr>
              <a:lvl9pPr marL="3657600" algn="l" defTabSz="457200" rtl="0" eaLnBrk="1" latinLnBrk="0" hangingPunct="1">
                <a:defRPr kern="12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9pPr>
            </a:lstStyle>
            <a:p>
              <a:pPr marL="0" marR="0" lvl="0" indent="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Under construction</a:t>
              </a:r>
            </a:p>
          </p:txBody>
        </p:sp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4954B0BA-66E2-D94A-B9A9-E3CCE573387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55833" y="3548463"/>
              <a:ext cx="140067" cy="140067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380990" marR="0" lvl="0" indent="-380990" algn="ctr" defTabSz="60958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Wingdings" panose="05000000000000000000" pitchFamily="2" charset="2"/>
                <a:buChar char="§"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143862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0DE6BF33-16B0-1C7E-20CF-0FCC04B2954A}"/>
                </a:ext>
              </a:extLst>
            </p:cNvPr>
            <p:cNvSpPr txBox="1"/>
            <p:nvPr/>
          </p:nvSpPr>
          <p:spPr>
            <a:xfrm>
              <a:off x="624682" y="2787946"/>
              <a:ext cx="2143845" cy="3769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6095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333" b="0" i="0" u="none" strike="noStrike" kern="1200" cap="none" spc="0" normalizeH="0" baseline="0" noProof="0">
                  <a:ln>
                    <a:noFill/>
                  </a:ln>
                  <a:solidFill>
                    <a:srgbClr val="67757D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State action or stakeholder interest in advanced reactors</a:t>
              </a:r>
            </a:p>
          </p:txBody>
        </p:sp>
      </p:grpSp>
      <p:sp>
        <p:nvSpPr>
          <p:cNvPr id="161" name="Freeform 3182">
            <a:extLst>
              <a:ext uri="{FF2B5EF4-FFF2-40B4-BE49-F238E27FC236}">
                <a16:creationId xmlns:a16="http://schemas.microsoft.com/office/drawing/2014/main" id="{F2327072-50E6-99EA-0059-EEB930C35415}"/>
              </a:ext>
            </a:extLst>
          </p:cNvPr>
          <p:cNvSpPr>
            <a:spLocks noEditPoints="1"/>
          </p:cNvSpPr>
          <p:nvPr/>
        </p:nvSpPr>
        <p:spPr bwMode="auto">
          <a:xfrm>
            <a:off x="8261922" y="6314135"/>
            <a:ext cx="390620" cy="209692"/>
          </a:xfrm>
          <a:custGeom>
            <a:avLst/>
            <a:gdLst>
              <a:gd name="T0" fmla="*/ 102 w 148"/>
              <a:gd name="T1" fmla="*/ 46 h 80"/>
              <a:gd name="T2" fmla="*/ 102 w 148"/>
              <a:gd name="T3" fmla="*/ 46 h 80"/>
              <a:gd name="T4" fmla="*/ 86 w 148"/>
              <a:gd name="T5" fmla="*/ 52 h 80"/>
              <a:gd name="T6" fmla="*/ 86 w 148"/>
              <a:gd name="T7" fmla="*/ 52 h 80"/>
              <a:gd name="T8" fmla="*/ 96 w 148"/>
              <a:gd name="T9" fmla="*/ 48 h 80"/>
              <a:gd name="T10" fmla="*/ 52 w 148"/>
              <a:gd name="T11" fmla="*/ 66 h 80"/>
              <a:gd name="T12" fmla="*/ 52 w 148"/>
              <a:gd name="T13" fmla="*/ 64 h 80"/>
              <a:gd name="T14" fmla="*/ 70 w 148"/>
              <a:gd name="T15" fmla="*/ 56 h 80"/>
              <a:gd name="T16" fmla="*/ 2 w 148"/>
              <a:gd name="T17" fmla="*/ 80 h 80"/>
              <a:gd name="T18" fmla="*/ 122 w 148"/>
              <a:gd name="T19" fmla="*/ 22 h 80"/>
              <a:gd name="T20" fmla="*/ 148 w 148"/>
              <a:gd name="T21" fmla="*/ 12 h 80"/>
              <a:gd name="T22" fmla="*/ 142 w 148"/>
              <a:gd name="T23" fmla="*/ 18 h 80"/>
              <a:gd name="T24" fmla="*/ 140 w 148"/>
              <a:gd name="T25" fmla="*/ 20 h 80"/>
              <a:gd name="T26" fmla="*/ 134 w 148"/>
              <a:gd name="T27" fmla="*/ 22 h 80"/>
              <a:gd name="T28" fmla="*/ 134 w 148"/>
              <a:gd name="T29" fmla="*/ 20 h 80"/>
              <a:gd name="T30" fmla="*/ 138 w 148"/>
              <a:gd name="T31" fmla="*/ 14 h 80"/>
              <a:gd name="T32" fmla="*/ 142 w 148"/>
              <a:gd name="T33" fmla="*/ 16 h 80"/>
              <a:gd name="T34" fmla="*/ 126 w 148"/>
              <a:gd name="T35" fmla="*/ 14 h 80"/>
              <a:gd name="T36" fmla="*/ 142 w 148"/>
              <a:gd name="T37" fmla="*/ 4 h 80"/>
              <a:gd name="T38" fmla="*/ 142 w 148"/>
              <a:gd name="T39" fmla="*/ 0 h 80"/>
              <a:gd name="T40" fmla="*/ 142 w 148"/>
              <a:gd name="T41" fmla="*/ 0 h 80"/>
              <a:gd name="T42" fmla="*/ 140 w 148"/>
              <a:gd name="T43" fmla="*/ 2 h 80"/>
              <a:gd name="T44" fmla="*/ 20 w 148"/>
              <a:gd name="T45" fmla="*/ 50 h 80"/>
              <a:gd name="T46" fmla="*/ 88 w 148"/>
              <a:gd name="T47" fmla="*/ 16 h 80"/>
              <a:gd name="T48" fmla="*/ 38 w 148"/>
              <a:gd name="T49" fmla="*/ 34 h 80"/>
              <a:gd name="T50" fmla="*/ 44 w 148"/>
              <a:gd name="T51" fmla="*/ 32 h 80"/>
              <a:gd name="T52" fmla="*/ 60 w 148"/>
              <a:gd name="T53" fmla="*/ 28 h 80"/>
              <a:gd name="T54" fmla="*/ 70 w 148"/>
              <a:gd name="T55" fmla="*/ 22 h 80"/>
              <a:gd name="T56" fmla="*/ 82 w 148"/>
              <a:gd name="T57" fmla="*/ 18 h 80"/>
              <a:gd name="T58" fmla="*/ 86 w 148"/>
              <a:gd name="T59" fmla="*/ 16 h 80"/>
              <a:gd name="T60" fmla="*/ 90 w 148"/>
              <a:gd name="T61" fmla="*/ 16 h 80"/>
              <a:gd name="T62" fmla="*/ 96 w 148"/>
              <a:gd name="T63" fmla="*/ 14 h 80"/>
              <a:gd name="T64" fmla="*/ 98 w 148"/>
              <a:gd name="T65" fmla="*/ 12 h 80"/>
              <a:gd name="T66" fmla="*/ 104 w 148"/>
              <a:gd name="T67" fmla="*/ 10 h 80"/>
              <a:gd name="T68" fmla="*/ 112 w 148"/>
              <a:gd name="T69" fmla="*/ 10 h 80"/>
              <a:gd name="T70" fmla="*/ 118 w 148"/>
              <a:gd name="T71" fmla="*/ 8 h 80"/>
              <a:gd name="T72" fmla="*/ 124 w 148"/>
              <a:gd name="T73" fmla="*/ 10 h 80"/>
              <a:gd name="T74" fmla="*/ 128 w 148"/>
              <a:gd name="T75" fmla="*/ 14 h 80"/>
              <a:gd name="T76" fmla="*/ 124 w 148"/>
              <a:gd name="T77" fmla="*/ 18 h 80"/>
              <a:gd name="T78" fmla="*/ 122 w 148"/>
              <a:gd name="T79" fmla="*/ 28 h 80"/>
              <a:gd name="T80" fmla="*/ 118 w 148"/>
              <a:gd name="T81" fmla="*/ 36 h 80"/>
              <a:gd name="T82" fmla="*/ 110 w 148"/>
              <a:gd name="T83" fmla="*/ 42 h 80"/>
              <a:gd name="T84" fmla="*/ 104 w 148"/>
              <a:gd name="T85" fmla="*/ 44 h 80"/>
              <a:gd name="T86" fmla="*/ 100 w 148"/>
              <a:gd name="T87" fmla="*/ 44 h 80"/>
              <a:gd name="T88" fmla="*/ 98 w 148"/>
              <a:gd name="T89" fmla="*/ 46 h 80"/>
              <a:gd name="T90" fmla="*/ 96 w 148"/>
              <a:gd name="T91" fmla="*/ 48 h 80"/>
              <a:gd name="T92" fmla="*/ 92 w 148"/>
              <a:gd name="T93" fmla="*/ 48 h 80"/>
              <a:gd name="T94" fmla="*/ 86 w 148"/>
              <a:gd name="T95" fmla="*/ 48 h 80"/>
              <a:gd name="T96" fmla="*/ 76 w 148"/>
              <a:gd name="T97" fmla="*/ 54 h 80"/>
              <a:gd name="T98" fmla="*/ 66 w 148"/>
              <a:gd name="T99" fmla="*/ 60 h 80"/>
              <a:gd name="T100" fmla="*/ 60 w 148"/>
              <a:gd name="T101" fmla="*/ 62 h 80"/>
              <a:gd name="T102" fmla="*/ 56 w 148"/>
              <a:gd name="T103" fmla="*/ 62 h 80"/>
              <a:gd name="T104" fmla="*/ 52 w 148"/>
              <a:gd name="T105" fmla="*/ 66 h 80"/>
              <a:gd name="T106" fmla="*/ 46 w 148"/>
              <a:gd name="T107" fmla="*/ 68 h 80"/>
              <a:gd name="T108" fmla="*/ 44 w 148"/>
              <a:gd name="T109" fmla="*/ 66 h 80"/>
              <a:gd name="T110" fmla="*/ 42 w 148"/>
              <a:gd name="T111" fmla="*/ 56 h 80"/>
              <a:gd name="T112" fmla="*/ 38 w 148"/>
              <a:gd name="T113" fmla="*/ 50 h 80"/>
              <a:gd name="T114" fmla="*/ 36 w 148"/>
              <a:gd name="T115" fmla="*/ 42 h 80"/>
              <a:gd name="T116" fmla="*/ 44 w 148"/>
              <a:gd name="T117" fmla="*/ 64 h 80"/>
              <a:gd name="T118" fmla="*/ 44 w 148"/>
              <a:gd name="T119" fmla="*/ 7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48" h="80">
                <a:moveTo>
                  <a:pt x="86" y="56"/>
                </a:moveTo>
                <a:lnTo>
                  <a:pt x="86" y="58"/>
                </a:lnTo>
                <a:lnTo>
                  <a:pt x="86" y="56"/>
                </a:lnTo>
                <a:close/>
                <a:moveTo>
                  <a:pt x="98" y="48"/>
                </a:moveTo>
                <a:lnTo>
                  <a:pt x="100" y="48"/>
                </a:lnTo>
                <a:lnTo>
                  <a:pt x="98" y="48"/>
                </a:lnTo>
                <a:close/>
                <a:moveTo>
                  <a:pt x="102" y="48"/>
                </a:moveTo>
                <a:lnTo>
                  <a:pt x="100" y="48"/>
                </a:lnTo>
                <a:lnTo>
                  <a:pt x="100" y="46"/>
                </a:lnTo>
                <a:lnTo>
                  <a:pt x="102" y="46"/>
                </a:lnTo>
                <a:lnTo>
                  <a:pt x="102" y="48"/>
                </a:lnTo>
                <a:close/>
                <a:moveTo>
                  <a:pt x="102" y="46"/>
                </a:moveTo>
                <a:lnTo>
                  <a:pt x="100" y="46"/>
                </a:lnTo>
                <a:lnTo>
                  <a:pt x="102" y="46"/>
                </a:lnTo>
                <a:close/>
                <a:moveTo>
                  <a:pt x="102" y="46"/>
                </a:moveTo>
                <a:lnTo>
                  <a:pt x="100" y="46"/>
                </a:lnTo>
                <a:lnTo>
                  <a:pt x="102" y="46"/>
                </a:lnTo>
                <a:close/>
                <a:moveTo>
                  <a:pt x="102" y="46"/>
                </a:moveTo>
                <a:lnTo>
                  <a:pt x="100" y="46"/>
                </a:lnTo>
                <a:lnTo>
                  <a:pt x="102" y="46"/>
                </a:lnTo>
                <a:close/>
                <a:moveTo>
                  <a:pt x="100" y="48"/>
                </a:moveTo>
                <a:lnTo>
                  <a:pt x="102" y="48"/>
                </a:lnTo>
                <a:lnTo>
                  <a:pt x="100" y="48"/>
                </a:lnTo>
                <a:lnTo>
                  <a:pt x="100" y="46"/>
                </a:lnTo>
                <a:lnTo>
                  <a:pt x="100" y="48"/>
                </a:lnTo>
                <a:close/>
                <a:moveTo>
                  <a:pt x="100" y="46"/>
                </a:moveTo>
                <a:lnTo>
                  <a:pt x="102" y="46"/>
                </a:lnTo>
                <a:lnTo>
                  <a:pt x="100" y="46"/>
                </a:lnTo>
                <a:close/>
                <a:moveTo>
                  <a:pt x="88" y="52"/>
                </a:moveTo>
                <a:lnTo>
                  <a:pt x="86" y="52"/>
                </a:lnTo>
                <a:lnTo>
                  <a:pt x="88" y="52"/>
                </a:lnTo>
                <a:close/>
                <a:moveTo>
                  <a:pt x="58" y="64"/>
                </a:moveTo>
                <a:lnTo>
                  <a:pt x="58" y="66"/>
                </a:lnTo>
                <a:lnTo>
                  <a:pt x="58" y="64"/>
                </a:lnTo>
                <a:close/>
                <a:moveTo>
                  <a:pt x="100" y="48"/>
                </a:moveTo>
                <a:lnTo>
                  <a:pt x="98" y="48"/>
                </a:lnTo>
                <a:lnTo>
                  <a:pt x="100" y="48"/>
                </a:lnTo>
                <a:close/>
                <a:moveTo>
                  <a:pt x="86" y="52"/>
                </a:moveTo>
                <a:lnTo>
                  <a:pt x="88" y="52"/>
                </a:lnTo>
                <a:lnTo>
                  <a:pt x="86" y="52"/>
                </a:lnTo>
                <a:close/>
                <a:moveTo>
                  <a:pt x="100" y="46"/>
                </a:moveTo>
                <a:lnTo>
                  <a:pt x="100" y="48"/>
                </a:lnTo>
                <a:lnTo>
                  <a:pt x="100" y="46"/>
                </a:lnTo>
                <a:close/>
                <a:moveTo>
                  <a:pt x="98" y="48"/>
                </a:moveTo>
                <a:lnTo>
                  <a:pt x="98" y="46"/>
                </a:lnTo>
                <a:lnTo>
                  <a:pt x="98" y="48"/>
                </a:lnTo>
                <a:close/>
                <a:moveTo>
                  <a:pt x="96" y="46"/>
                </a:moveTo>
                <a:lnTo>
                  <a:pt x="96" y="48"/>
                </a:lnTo>
                <a:lnTo>
                  <a:pt x="96" y="46"/>
                </a:lnTo>
                <a:lnTo>
                  <a:pt x="96" y="48"/>
                </a:lnTo>
                <a:lnTo>
                  <a:pt x="96" y="46"/>
                </a:lnTo>
                <a:close/>
                <a:moveTo>
                  <a:pt x="56" y="64"/>
                </a:moveTo>
                <a:lnTo>
                  <a:pt x="58" y="64"/>
                </a:lnTo>
                <a:lnTo>
                  <a:pt x="56" y="64"/>
                </a:lnTo>
                <a:close/>
                <a:moveTo>
                  <a:pt x="82" y="52"/>
                </a:moveTo>
                <a:lnTo>
                  <a:pt x="82" y="54"/>
                </a:lnTo>
                <a:lnTo>
                  <a:pt x="82" y="52"/>
                </a:lnTo>
                <a:close/>
                <a:moveTo>
                  <a:pt x="52" y="66"/>
                </a:moveTo>
                <a:lnTo>
                  <a:pt x="52" y="64"/>
                </a:lnTo>
                <a:lnTo>
                  <a:pt x="52" y="66"/>
                </a:lnTo>
                <a:close/>
                <a:moveTo>
                  <a:pt x="52" y="66"/>
                </a:moveTo>
                <a:lnTo>
                  <a:pt x="52" y="64"/>
                </a:lnTo>
                <a:lnTo>
                  <a:pt x="52" y="66"/>
                </a:lnTo>
                <a:close/>
                <a:moveTo>
                  <a:pt x="52" y="66"/>
                </a:moveTo>
                <a:lnTo>
                  <a:pt x="52" y="64"/>
                </a:lnTo>
                <a:lnTo>
                  <a:pt x="52" y="66"/>
                </a:lnTo>
                <a:close/>
                <a:moveTo>
                  <a:pt x="56" y="64"/>
                </a:moveTo>
                <a:lnTo>
                  <a:pt x="54" y="64"/>
                </a:lnTo>
                <a:lnTo>
                  <a:pt x="56" y="64"/>
                </a:lnTo>
                <a:close/>
                <a:moveTo>
                  <a:pt x="52" y="64"/>
                </a:moveTo>
                <a:lnTo>
                  <a:pt x="52" y="66"/>
                </a:lnTo>
                <a:lnTo>
                  <a:pt x="52" y="64"/>
                </a:lnTo>
                <a:close/>
                <a:moveTo>
                  <a:pt x="56" y="64"/>
                </a:moveTo>
                <a:lnTo>
                  <a:pt x="56" y="62"/>
                </a:lnTo>
                <a:lnTo>
                  <a:pt x="56" y="64"/>
                </a:lnTo>
                <a:close/>
                <a:moveTo>
                  <a:pt x="54" y="64"/>
                </a:moveTo>
                <a:lnTo>
                  <a:pt x="52" y="64"/>
                </a:lnTo>
                <a:lnTo>
                  <a:pt x="54" y="64"/>
                </a:lnTo>
                <a:close/>
                <a:moveTo>
                  <a:pt x="72" y="56"/>
                </a:moveTo>
                <a:lnTo>
                  <a:pt x="70" y="56"/>
                </a:lnTo>
                <a:lnTo>
                  <a:pt x="72" y="56"/>
                </a:lnTo>
                <a:close/>
                <a:moveTo>
                  <a:pt x="142" y="18"/>
                </a:moveTo>
                <a:lnTo>
                  <a:pt x="142" y="16"/>
                </a:lnTo>
                <a:lnTo>
                  <a:pt x="142" y="18"/>
                </a:lnTo>
                <a:close/>
                <a:moveTo>
                  <a:pt x="6" y="74"/>
                </a:moveTo>
                <a:lnTo>
                  <a:pt x="6" y="76"/>
                </a:lnTo>
                <a:lnTo>
                  <a:pt x="6" y="78"/>
                </a:lnTo>
                <a:lnTo>
                  <a:pt x="4" y="78"/>
                </a:lnTo>
                <a:lnTo>
                  <a:pt x="4" y="80"/>
                </a:lnTo>
                <a:lnTo>
                  <a:pt x="2" y="80"/>
                </a:lnTo>
                <a:lnTo>
                  <a:pt x="2" y="78"/>
                </a:lnTo>
                <a:lnTo>
                  <a:pt x="0" y="78"/>
                </a:lnTo>
                <a:lnTo>
                  <a:pt x="0" y="76"/>
                </a:lnTo>
                <a:lnTo>
                  <a:pt x="2" y="76"/>
                </a:lnTo>
                <a:lnTo>
                  <a:pt x="4" y="76"/>
                </a:lnTo>
                <a:lnTo>
                  <a:pt x="4" y="74"/>
                </a:lnTo>
                <a:lnTo>
                  <a:pt x="6" y="74"/>
                </a:lnTo>
                <a:close/>
                <a:moveTo>
                  <a:pt x="122" y="22"/>
                </a:moveTo>
                <a:lnTo>
                  <a:pt x="122" y="24"/>
                </a:lnTo>
                <a:lnTo>
                  <a:pt x="122" y="22"/>
                </a:lnTo>
                <a:close/>
                <a:moveTo>
                  <a:pt x="140" y="14"/>
                </a:moveTo>
                <a:lnTo>
                  <a:pt x="142" y="14"/>
                </a:lnTo>
                <a:lnTo>
                  <a:pt x="144" y="14"/>
                </a:lnTo>
                <a:lnTo>
                  <a:pt x="146" y="14"/>
                </a:lnTo>
                <a:lnTo>
                  <a:pt x="146" y="12"/>
                </a:lnTo>
                <a:lnTo>
                  <a:pt x="146" y="14"/>
                </a:lnTo>
                <a:lnTo>
                  <a:pt x="146" y="12"/>
                </a:lnTo>
                <a:lnTo>
                  <a:pt x="148" y="12"/>
                </a:lnTo>
                <a:lnTo>
                  <a:pt x="148" y="14"/>
                </a:lnTo>
                <a:lnTo>
                  <a:pt x="148" y="12"/>
                </a:lnTo>
                <a:lnTo>
                  <a:pt x="148" y="14"/>
                </a:lnTo>
                <a:lnTo>
                  <a:pt x="146" y="14"/>
                </a:lnTo>
                <a:lnTo>
                  <a:pt x="144" y="14"/>
                </a:lnTo>
                <a:lnTo>
                  <a:pt x="144" y="16"/>
                </a:lnTo>
                <a:lnTo>
                  <a:pt x="144" y="14"/>
                </a:lnTo>
                <a:lnTo>
                  <a:pt x="144" y="16"/>
                </a:lnTo>
                <a:lnTo>
                  <a:pt x="144" y="14"/>
                </a:lnTo>
                <a:lnTo>
                  <a:pt x="144" y="16"/>
                </a:lnTo>
                <a:lnTo>
                  <a:pt x="142" y="16"/>
                </a:lnTo>
                <a:lnTo>
                  <a:pt x="142" y="18"/>
                </a:lnTo>
                <a:lnTo>
                  <a:pt x="140" y="18"/>
                </a:lnTo>
                <a:lnTo>
                  <a:pt x="138" y="18"/>
                </a:lnTo>
                <a:lnTo>
                  <a:pt x="140" y="18"/>
                </a:lnTo>
                <a:lnTo>
                  <a:pt x="138" y="18"/>
                </a:lnTo>
                <a:lnTo>
                  <a:pt x="140" y="18"/>
                </a:lnTo>
                <a:lnTo>
                  <a:pt x="138" y="18"/>
                </a:lnTo>
                <a:lnTo>
                  <a:pt x="140" y="18"/>
                </a:lnTo>
                <a:lnTo>
                  <a:pt x="140" y="20"/>
                </a:lnTo>
                <a:lnTo>
                  <a:pt x="140" y="18"/>
                </a:lnTo>
                <a:lnTo>
                  <a:pt x="140" y="20"/>
                </a:lnTo>
                <a:lnTo>
                  <a:pt x="138" y="20"/>
                </a:lnTo>
                <a:lnTo>
                  <a:pt x="138" y="18"/>
                </a:lnTo>
                <a:lnTo>
                  <a:pt x="138" y="20"/>
                </a:lnTo>
                <a:lnTo>
                  <a:pt x="136" y="20"/>
                </a:lnTo>
                <a:lnTo>
                  <a:pt x="136" y="22"/>
                </a:lnTo>
                <a:lnTo>
                  <a:pt x="134" y="22"/>
                </a:lnTo>
                <a:lnTo>
                  <a:pt x="136" y="22"/>
                </a:lnTo>
                <a:lnTo>
                  <a:pt x="134" y="22"/>
                </a:lnTo>
                <a:lnTo>
                  <a:pt x="136" y="22"/>
                </a:lnTo>
                <a:lnTo>
                  <a:pt x="134" y="22"/>
                </a:lnTo>
                <a:lnTo>
                  <a:pt x="134" y="22"/>
                </a:lnTo>
                <a:lnTo>
                  <a:pt x="132" y="22"/>
                </a:lnTo>
                <a:lnTo>
                  <a:pt x="134" y="22"/>
                </a:lnTo>
                <a:lnTo>
                  <a:pt x="132" y="22"/>
                </a:lnTo>
                <a:lnTo>
                  <a:pt x="134" y="22"/>
                </a:lnTo>
                <a:lnTo>
                  <a:pt x="134" y="20"/>
                </a:lnTo>
                <a:lnTo>
                  <a:pt x="134" y="22"/>
                </a:lnTo>
                <a:lnTo>
                  <a:pt x="134" y="20"/>
                </a:lnTo>
                <a:lnTo>
                  <a:pt x="134" y="22"/>
                </a:lnTo>
                <a:lnTo>
                  <a:pt x="134" y="20"/>
                </a:lnTo>
                <a:lnTo>
                  <a:pt x="134" y="22"/>
                </a:lnTo>
                <a:lnTo>
                  <a:pt x="134" y="20"/>
                </a:lnTo>
                <a:lnTo>
                  <a:pt x="134" y="22"/>
                </a:lnTo>
                <a:lnTo>
                  <a:pt x="134" y="20"/>
                </a:lnTo>
                <a:lnTo>
                  <a:pt x="134" y="20"/>
                </a:lnTo>
                <a:lnTo>
                  <a:pt x="134" y="18"/>
                </a:lnTo>
                <a:lnTo>
                  <a:pt x="136" y="18"/>
                </a:lnTo>
                <a:lnTo>
                  <a:pt x="136" y="16"/>
                </a:lnTo>
                <a:lnTo>
                  <a:pt x="138" y="16"/>
                </a:lnTo>
                <a:lnTo>
                  <a:pt x="138" y="14"/>
                </a:lnTo>
                <a:lnTo>
                  <a:pt x="140" y="14"/>
                </a:lnTo>
                <a:close/>
                <a:moveTo>
                  <a:pt x="146" y="12"/>
                </a:moveTo>
                <a:lnTo>
                  <a:pt x="146" y="14"/>
                </a:lnTo>
                <a:lnTo>
                  <a:pt x="146" y="12"/>
                </a:lnTo>
                <a:close/>
                <a:moveTo>
                  <a:pt x="146" y="14"/>
                </a:moveTo>
                <a:lnTo>
                  <a:pt x="146" y="12"/>
                </a:lnTo>
                <a:lnTo>
                  <a:pt x="146" y="14"/>
                </a:lnTo>
                <a:close/>
                <a:moveTo>
                  <a:pt x="142" y="16"/>
                </a:moveTo>
                <a:lnTo>
                  <a:pt x="142" y="18"/>
                </a:lnTo>
                <a:lnTo>
                  <a:pt x="142" y="16"/>
                </a:lnTo>
                <a:close/>
                <a:moveTo>
                  <a:pt x="134" y="22"/>
                </a:moveTo>
                <a:lnTo>
                  <a:pt x="132" y="22"/>
                </a:lnTo>
                <a:lnTo>
                  <a:pt x="134" y="22"/>
                </a:lnTo>
                <a:close/>
                <a:moveTo>
                  <a:pt x="130" y="14"/>
                </a:moveTo>
                <a:lnTo>
                  <a:pt x="128" y="14"/>
                </a:lnTo>
                <a:lnTo>
                  <a:pt x="130" y="14"/>
                </a:lnTo>
                <a:lnTo>
                  <a:pt x="128" y="14"/>
                </a:lnTo>
                <a:lnTo>
                  <a:pt x="130" y="14"/>
                </a:lnTo>
                <a:close/>
                <a:moveTo>
                  <a:pt x="128" y="14"/>
                </a:moveTo>
                <a:lnTo>
                  <a:pt x="126" y="14"/>
                </a:lnTo>
                <a:lnTo>
                  <a:pt x="128" y="14"/>
                </a:lnTo>
                <a:lnTo>
                  <a:pt x="126" y="14"/>
                </a:lnTo>
                <a:lnTo>
                  <a:pt x="128" y="14"/>
                </a:lnTo>
                <a:lnTo>
                  <a:pt x="126" y="14"/>
                </a:lnTo>
                <a:lnTo>
                  <a:pt x="128" y="14"/>
                </a:lnTo>
                <a:close/>
                <a:moveTo>
                  <a:pt x="142" y="4"/>
                </a:moveTo>
                <a:lnTo>
                  <a:pt x="144" y="4"/>
                </a:lnTo>
                <a:lnTo>
                  <a:pt x="142" y="4"/>
                </a:lnTo>
                <a:lnTo>
                  <a:pt x="144" y="4"/>
                </a:lnTo>
                <a:lnTo>
                  <a:pt x="142" y="4"/>
                </a:lnTo>
                <a:close/>
                <a:moveTo>
                  <a:pt x="142" y="4"/>
                </a:moveTo>
                <a:lnTo>
                  <a:pt x="142" y="2"/>
                </a:lnTo>
                <a:lnTo>
                  <a:pt x="142" y="4"/>
                </a:lnTo>
                <a:close/>
                <a:moveTo>
                  <a:pt x="146" y="0"/>
                </a:moveTo>
                <a:lnTo>
                  <a:pt x="146" y="2"/>
                </a:lnTo>
                <a:lnTo>
                  <a:pt x="146" y="0"/>
                </a:lnTo>
                <a:lnTo>
                  <a:pt x="144" y="0"/>
                </a:lnTo>
                <a:lnTo>
                  <a:pt x="146" y="0"/>
                </a:lnTo>
                <a:close/>
                <a:moveTo>
                  <a:pt x="142" y="2"/>
                </a:moveTo>
                <a:lnTo>
                  <a:pt x="142" y="0"/>
                </a:lnTo>
                <a:lnTo>
                  <a:pt x="142" y="2"/>
                </a:lnTo>
                <a:close/>
                <a:moveTo>
                  <a:pt x="142" y="0"/>
                </a:moveTo>
                <a:lnTo>
                  <a:pt x="144" y="0"/>
                </a:lnTo>
                <a:lnTo>
                  <a:pt x="142" y="0"/>
                </a:lnTo>
                <a:close/>
                <a:moveTo>
                  <a:pt x="138" y="2"/>
                </a:moveTo>
                <a:lnTo>
                  <a:pt x="140" y="2"/>
                </a:lnTo>
                <a:lnTo>
                  <a:pt x="142" y="2"/>
                </a:lnTo>
                <a:lnTo>
                  <a:pt x="142" y="0"/>
                </a:lnTo>
                <a:lnTo>
                  <a:pt x="142" y="2"/>
                </a:lnTo>
                <a:lnTo>
                  <a:pt x="142" y="0"/>
                </a:lnTo>
                <a:lnTo>
                  <a:pt x="142" y="2"/>
                </a:lnTo>
                <a:lnTo>
                  <a:pt x="144" y="2"/>
                </a:lnTo>
                <a:lnTo>
                  <a:pt x="144" y="4"/>
                </a:lnTo>
                <a:lnTo>
                  <a:pt x="144" y="2"/>
                </a:lnTo>
                <a:lnTo>
                  <a:pt x="144" y="4"/>
                </a:lnTo>
                <a:lnTo>
                  <a:pt x="142" y="4"/>
                </a:lnTo>
                <a:lnTo>
                  <a:pt x="142" y="2"/>
                </a:lnTo>
                <a:lnTo>
                  <a:pt x="142" y="4"/>
                </a:lnTo>
                <a:lnTo>
                  <a:pt x="140" y="4"/>
                </a:lnTo>
                <a:lnTo>
                  <a:pt x="140" y="2"/>
                </a:lnTo>
                <a:lnTo>
                  <a:pt x="138" y="2"/>
                </a:lnTo>
                <a:close/>
                <a:moveTo>
                  <a:pt x="126" y="8"/>
                </a:moveTo>
                <a:lnTo>
                  <a:pt x="128" y="8"/>
                </a:lnTo>
                <a:lnTo>
                  <a:pt x="126" y="8"/>
                </a:lnTo>
                <a:close/>
                <a:moveTo>
                  <a:pt x="124" y="6"/>
                </a:moveTo>
                <a:lnTo>
                  <a:pt x="126" y="6"/>
                </a:lnTo>
                <a:lnTo>
                  <a:pt x="124" y="6"/>
                </a:lnTo>
                <a:close/>
                <a:moveTo>
                  <a:pt x="20" y="50"/>
                </a:moveTo>
                <a:lnTo>
                  <a:pt x="20" y="48"/>
                </a:lnTo>
                <a:lnTo>
                  <a:pt x="20" y="50"/>
                </a:lnTo>
                <a:close/>
                <a:moveTo>
                  <a:pt x="102" y="12"/>
                </a:moveTo>
                <a:lnTo>
                  <a:pt x="100" y="12"/>
                </a:lnTo>
                <a:lnTo>
                  <a:pt x="102" y="12"/>
                </a:lnTo>
                <a:close/>
                <a:moveTo>
                  <a:pt x="92" y="14"/>
                </a:moveTo>
                <a:lnTo>
                  <a:pt x="94" y="14"/>
                </a:lnTo>
                <a:lnTo>
                  <a:pt x="92" y="14"/>
                </a:lnTo>
                <a:close/>
                <a:moveTo>
                  <a:pt x="88" y="14"/>
                </a:moveTo>
                <a:lnTo>
                  <a:pt x="88" y="16"/>
                </a:lnTo>
                <a:lnTo>
                  <a:pt x="88" y="14"/>
                </a:lnTo>
                <a:lnTo>
                  <a:pt x="88" y="16"/>
                </a:lnTo>
                <a:lnTo>
                  <a:pt x="88" y="14"/>
                </a:lnTo>
                <a:close/>
                <a:moveTo>
                  <a:pt x="78" y="18"/>
                </a:moveTo>
                <a:lnTo>
                  <a:pt x="80" y="18"/>
                </a:lnTo>
                <a:lnTo>
                  <a:pt x="78" y="18"/>
                </a:lnTo>
                <a:close/>
                <a:moveTo>
                  <a:pt x="78" y="18"/>
                </a:moveTo>
                <a:lnTo>
                  <a:pt x="78" y="20"/>
                </a:lnTo>
                <a:lnTo>
                  <a:pt x="78" y="18"/>
                </a:lnTo>
                <a:lnTo>
                  <a:pt x="78" y="20"/>
                </a:lnTo>
                <a:lnTo>
                  <a:pt x="78" y="18"/>
                </a:lnTo>
                <a:close/>
                <a:moveTo>
                  <a:pt x="38" y="34"/>
                </a:moveTo>
                <a:lnTo>
                  <a:pt x="40" y="34"/>
                </a:lnTo>
                <a:lnTo>
                  <a:pt x="42" y="34"/>
                </a:lnTo>
                <a:lnTo>
                  <a:pt x="42" y="32"/>
                </a:lnTo>
                <a:lnTo>
                  <a:pt x="42" y="34"/>
                </a:lnTo>
                <a:lnTo>
                  <a:pt x="42" y="32"/>
                </a:lnTo>
                <a:lnTo>
                  <a:pt x="44" y="32"/>
                </a:lnTo>
                <a:lnTo>
                  <a:pt x="44" y="34"/>
                </a:lnTo>
                <a:lnTo>
                  <a:pt x="44" y="32"/>
                </a:lnTo>
                <a:lnTo>
                  <a:pt x="44" y="34"/>
                </a:lnTo>
                <a:lnTo>
                  <a:pt x="44" y="32"/>
                </a:lnTo>
                <a:lnTo>
                  <a:pt x="46" y="32"/>
                </a:lnTo>
                <a:lnTo>
                  <a:pt x="48" y="32"/>
                </a:lnTo>
                <a:lnTo>
                  <a:pt x="50" y="32"/>
                </a:lnTo>
                <a:lnTo>
                  <a:pt x="50" y="30"/>
                </a:lnTo>
                <a:lnTo>
                  <a:pt x="52" y="30"/>
                </a:lnTo>
                <a:lnTo>
                  <a:pt x="54" y="30"/>
                </a:lnTo>
                <a:lnTo>
                  <a:pt x="54" y="28"/>
                </a:lnTo>
                <a:lnTo>
                  <a:pt x="56" y="28"/>
                </a:lnTo>
                <a:lnTo>
                  <a:pt x="58" y="28"/>
                </a:lnTo>
                <a:lnTo>
                  <a:pt x="60" y="28"/>
                </a:lnTo>
                <a:lnTo>
                  <a:pt x="60" y="26"/>
                </a:lnTo>
                <a:lnTo>
                  <a:pt x="62" y="26"/>
                </a:lnTo>
                <a:lnTo>
                  <a:pt x="64" y="26"/>
                </a:lnTo>
                <a:lnTo>
                  <a:pt x="64" y="24"/>
                </a:lnTo>
                <a:lnTo>
                  <a:pt x="64" y="26"/>
                </a:lnTo>
                <a:lnTo>
                  <a:pt x="64" y="24"/>
                </a:lnTo>
                <a:lnTo>
                  <a:pt x="66" y="24"/>
                </a:lnTo>
                <a:lnTo>
                  <a:pt x="68" y="24"/>
                </a:lnTo>
                <a:lnTo>
                  <a:pt x="70" y="24"/>
                </a:lnTo>
                <a:lnTo>
                  <a:pt x="70" y="22"/>
                </a:lnTo>
                <a:lnTo>
                  <a:pt x="72" y="22"/>
                </a:lnTo>
                <a:lnTo>
                  <a:pt x="74" y="22"/>
                </a:lnTo>
                <a:lnTo>
                  <a:pt x="76" y="22"/>
                </a:lnTo>
                <a:lnTo>
                  <a:pt x="76" y="20"/>
                </a:lnTo>
                <a:lnTo>
                  <a:pt x="78" y="20"/>
                </a:lnTo>
                <a:lnTo>
                  <a:pt x="80" y="20"/>
                </a:lnTo>
                <a:lnTo>
                  <a:pt x="80" y="18"/>
                </a:lnTo>
                <a:lnTo>
                  <a:pt x="78" y="18"/>
                </a:lnTo>
                <a:lnTo>
                  <a:pt x="80" y="18"/>
                </a:lnTo>
                <a:lnTo>
                  <a:pt x="82" y="18"/>
                </a:lnTo>
                <a:lnTo>
                  <a:pt x="84" y="18"/>
                </a:lnTo>
                <a:lnTo>
                  <a:pt x="86" y="18"/>
                </a:lnTo>
                <a:lnTo>
                  <a:pt x="86" y="16"/>
                </a:lnTo>
                <a:lnTo>
                  <a:pt x="86" y="18"/>
                </a:lnTo>
                <a:lnTo>
                  <a:pt x="86" y="16"/>
                </a:lnTo>
                <a:lnTo>
                  <a:pt x="86" y="16"/>
                </a:lnTo>
                <a:lnTo>
                  <a:pt x="88" y="16"/>
                </a:lnTo>
                <a:lnTo>
                  <a:pt x="86" y="16"/>
                </a:lnTo>
                <a:lnTo>
                  <a:pt x="88" y="16"/>
                </a:lnTo>
                <a:lnTo>
                  <a:pt x="86" y="16"/>
                </a:lnTo>
                <a:lnTo>
                  <a:pt x="88" y="16"/>
                </a:lnTo>
                <a:lnTo>
                  <a:pt x="88" y="14"/>
                </a:lnTo>
                <a:lnTo>
                  <a:pt x="88" y="16"/>
                </a:lnTo>
                <a:lnTo>
                  <a:pt x="88" y="14"/>
                </a:lnTo>
                <a:lnTo>
                  <a:pt x="88" y="16"/>
                </a:lnTo>
                <a:lnTo>
                  <a:pt x="90" y="16"/>
                </a:lnTo>
                <a:lnTo>
                  <a:pt x="92" y="16"/>
                </a:lnTo>
                <a:lnTo>
                  <a:pt x="92" y="14"/>
                </a:lnTo>
                <a:lnTo>
                  <a:pt x="92" y="16"/>
                </a:lnTo>
                <a:lnTo>
                  <a:pt x="90" y="16"/>
                </a:lnTo>
                <a:lnTo>
                  <a:pt x="92" y="16"/>
                </a:lnTo>
                <a:lnTo>
                  <a:pt x="92" y="14"/>
                </a:lnTo>
                <a:lnTo>
                  <a:pt x="92" y="16"/>
                </a:lnTo>
                <a:lnTo>
                  <a:pt x="92" y="14"/>
                </a:lnTo>
                <a:lnTo>
                  <a:pt x="92" y="16"/>
                </a:lnTo>
                <a:lnTo>
                  <a:pt x="92" y="14"/>
                </a:lnTo>
                <a:lnTo>
                  <a:pt x="92" y="16"/>
                </a:lnTo>
                <a:lnTo>
                  <a:pt x="94" y="16"/>
                </a:lnTo>
                <a:lnTo>
                  <a:pt x="94" y="14"/>
                </a:lnTo>
                <a:lnTo>
                  <a:pt x="96" y="14"/>
                </a:lnTo>
                <a:lnTo>
                  <a:pt x="96" y="16"/>
                </a:lnTo>
                <a:lnTo>
                  <a:pt x="96" y="14"/>
                </a:lnTo>
                <a:lnTo>
                  <a:pt x="98" y="14"/>
                </a:lnTo>
                <a:lnTo>
                  <a:pt x="96" y="14"/>
                </a:lnTo>
                <a:lnTo>
                  <a:pt x="94" y="14"/>
                </a:lnTo>
                <a:lnTo>
                  <a:pt x="96" y="14"/>
                </a:lnTo>
                <a:lnTo>
                  <a:pt x="94" y="14"/>
                </a:lnTo>
                <a:lnTo>
                  <a:pt x="96" y="14"/>
                </a:lnTo>
                <a:lnTo>
                  <a:pt x="96" y="12"/>
                </a:lnTo>
                <a:lnTo>
                  <a:pt x="98" y="12"/>
                </a:lnTo>
                <a:lnTo>
                  <a:pt x="100" y="12"/>
                </a:lnTo>
                <a:lnTo>
                  <a:pt x="102" y="12"/>
                </a:lnTo>
                <a:lnTo>
                  <a:pt x="100" y="12"/>
                </a:lnTo>
                <a:lnTo>
                  <a:pt x="102" y="12"/>
                </a:lnTo>
                <a:lnTo>
                  <a:pt x="100" y="12"/>
                </a:lnTo>
                <a:lnTo>
                  <a:pt x="102" y="12"/>
                </a:lnTo>
                <a:lnTo>
                  <a:pt x="100" y="12"/>
                </a:lnTo>
                <a:lnTo>
                  <a:pt x="100" y="10"/>
                </a:lnTo>
                <a:lnTo>
                  <a:pt x="102" y="10"/>
                </a:lnTo>
                <a:lnTo>
                  <a:pt x="104" y="10"/>
                </a:lnTo>
                <a:lnTo>
                  <a:pt x="106" y="10"/>
                </a:lnTo>
                <a:lnTo>
                  <a:pt x="104" y="10"/>
                </a:lnTo>
                <a:lnTo>
                  <a:pt x="106" y="10"/>
                </a:lnTo>
                <a:lnTo>
                  <a:pt x="108" y="10"/>
                </a:lnTo>
                <a:lnTo>
                  <a:pt x="110" y="10"/>
                </a:lnTo>
                <a:lnTo>
                  <a:pt x="110" y="8"/>
                </a:lnTo>
                <a:lnTo>
                  <a:pt x="110" y="10"/>
                </a:lnTo>
                <a:lnTo>
                  <a:pt x="112" y="10"/>
                </a:lnTo>
                <a:lnTo>
                  <a:pt x="112" y="8"/>
                </a:lnTo>
                <a:lnTo>
                  <a:pt x="112" y="10"/>
                </a:lnTo>
                <a:lnTo>
                  <a:pt x="114" y="10"/>
                </a:lnTo>
                <a:lnTo>
                  <a:pt x="112" y="10"/>
                </a:lnTo>
                <a:lnTo>
                  <a:pt x="114" y="10"/>
                </a:lnTo>
                <a:lnTo>
                  <a:pt x="114" y="8"/>
                </a:lnTo>
                <a:lnTo>
                  <a:pt x="114" y="10"/>
                </a:lnTo>
                <a:lnTo>
                  <a:pt x="116" y="10"/>
                </a:lnTo>
                <a:lnTo>
                  <a:pt x="116" y="12"/>
                </a:lnTo>
                <a:lnTo>
                  <a:pt x="116" y="10"/>
                </a:lnTo>
                <a:lnTo>
                  <a:pt x="116" y="8"/>
                </a:lnTo>
                <a:lnTo>
                  <a:pt x="118" y="8"/>
                </a:lnTo>
                <a:lnTo>
                  <a:pt x="118" y="10"/>
                </a:lnTo>
                <a:lnTo>
                  <a:pt x="120" y="10"/>
                </a:lnTo>
                <a:lnTo>
                  <a:pt x="120" y="8"/>
                </a:lnTo>
                <a:lnTo>
                  <a:pt x="120" y="10"/>
                </a:lnTo>
                <a:lnTo>
                  <a:pt x="120" y="8"/>
                </a:lnTo>
                <a:lnTo>
                  <a:pt x="122" y="8"/>
                </a:lnTo>
                <a:lnTo>
                  <a:pt x="122" y="6"/>
                </a:lnTo>
                <a:lnTo>
                  <a:pt x="124" y="6"/>
                </a:lnTo>
                <a:lnTo>
                  <a:pt x="124" y="8"/>
                </a:lnTo>
                <a:lnTo>
                  <a:pt x="124" y="10"/>
                </a:lnTo>
                <a:lnTo>
                  <a:pt x="124" y="12"/>
                </a:lnTo>
                <a:lnTo>
                  <a:pt x="126" y="12"/>
                </a:lnTo>
                <a:lnTo>
                  <a:pt x="126" y="14"/>
                </a:lnTo>
                <a:lnTo>
                  <a:pt x="126" y="12"/>
                </a:lnTo>
                <a:lnTo>
                  <a:pt x="126" y="14"/>
                </a:lnTo>
                <a:lnTo>
                  <a:pt x="128" y="14"/>
                </a:lnTo>
                <a:lnTo>
                  <a:pt x="128" y="16"/>
                </a:lnTo>
                <a:lnTo>
                  <a:pt x="128" y="14"/>
                </a:lnTo>
                <a:lnTo>
                  <a:pt x="128" y="16"/>
                </a:lnTo>
                <a:lnTo>
                  <a:pt x="128" y="14"/>
                </a:lnTo>
                <a:lnTo>
                  <a:pt x="128" y="16"/>
                </a:lnTo>
                <a:lnTo>
                  <a:pt x="126" y="16"/>
                </a:lnTo>
                <a:lnTo>
                  <a:pt x="126" y="18"/>
                </a:lnTo>
                <a:lnTo>
                  <a:pt x="126" y="16"/>
                </a:lnTo>
                <a:lnTo>
                  <a:pt x="126" y="18"/>
                </a:lnTo>
                <a:lnTo>
                  <a:pt x="126" y="16"/>
                </a:lnTo>
                <a:lnTo>
                  <a:pt x="126" y="18"/>
                </a:lnTo>
                <a:lnTo>
                  <a:pt x="128" y="18"/>
                </a:lnTo>
                <a:lnTo>
                  <a:pt x="126" y="18"/>
                </a:lnTo>
                <a:lnTo>
                  <a:pt x="124" y="18"/>
                </a:lnTo>
                <a:lnTo>
                  <a:pt x="124" y="20"/>
                </a:lnTo>
                <a:lnTo>
                  <a:pt x="122" y="20"/>
                </a:lnTo>
                <a:lnTo>
                  <a:pt x="122" y="22"/>
                </a:lnTo>
                <a:lnTo>
                  <a:pt x="122" y="24"/>
                </a:lnTo>
                <a:lnTo>
                  <a:pt x="120" y="24"/>
                </a:lnTo>
                <a:lnTo>
                  <a:pt x="120" y="26"/>
                </a:lnTo>
                <a:lnTo>
                  <a:pt x="122" y="26"/>
                </a:lnTo>
                <a:lnTo>
                  <a:pt x="120" y="26"/>
                </a:lnTo>
                <a:lnTo>
                  <a:pt x="120" y="28"/>
                </a:lnTo>
                <a:lnTo>
                  <a:pt x="122" y="28"/>
                </a:lnTo>
                <a:lnTo>
                  <a:pt x="120" y="28"/>
                </a:lnTo>
                <a:lnTo>
                  <a:pt x="120" y="30"/>
                </a:lnTo>
                <a:lnTo>
                  <a:pt x="122" y="30"/>
                </a:lnTo>
                <a:lnTo>
                  <a:pt x="120" y="30"/>
                </a:lnTo>
                <a:lnTo>
                  <a:pt x="122" y="30"/>
                </a:lnTo>
                <a:lnTo>
                  <a:pt x="120" y="30"/>
                </a:lnTo>
                <a:lnTo>
                  <a:pt x="120" y="32"/>
                </a:lnTo>
                <a:lnTo>
                  <a:pt x="120" y="34"/>
                </a:lnTo>
                <a:lnTo>
                  <a:pt x="120" y="36"/>
                </a:lnTo>
                <a:lnTo>
                  <a:pt x="118" y="36"/>
                </a:lnTo>
                <a:lnTo>
                  <a:pt x="118" y="38"/>
                </a:lnTo>
                <a:lnTo>
                  <a:pt x="118" y="36"/>
                </a:lnTo>
                <a:lnTo>
                  <a:pt x="118" y="38"/>
                </a:lnTo>
                <a:lnTo>
                  <a:pt x="116" y="38"/>
                </a:lnTo>
                <a:lnTo>
                  <a:pt x="116" y="40"/>
                </a:lnTo>
                <a:lnTo>
                  <a:pt x="114" y="40"/>
                </a:lnTo>
                <a:lnTo>
                  <a:pt x="112" y="40"/>
                </a:lnTo>
                <a:lnTo>
                  <a:pt x="110" y="40"/>
                </a:lnTo>
                <a:lnTo>
                  <a:pt x="110" y="42"/>
                </a:lnTo>
                <a:lnTo>
                  <a:pt x="110" y="42"/>
                </a:lnTo>
                <a:lnTo>
                  <a:pt x="110" y="42"/>
                </a:lnTo>
                <a:lnTo>
                  <a:pt x="108" y="42"/>
                </a:lnTo>
                <a:lnTo>
                  <a:pt x="108" y="42"/>
                </a:lnTo>
                <a:lnTo>
                  <a:pt x="106" y="42"/>
                </a:lnTo>
                <a:lnTo>
                  <a:pt x="106" y="44"/>
                </a:lnTo>
                <a:lnTo>
                  <a:pt x="104" y="44"/>
                </a:lnTo>
                <a:lnTo>
                  <a:pt x="104" y="46"/>
                </a:lnTo>
                <a:lnTo>
                  <a:pt x="104" y="44"/>
                </a:lnTo>
                <a:lnTo>
                  <a:pt x="104" y="46"/>
                </a:lnTo>
                <a:lnTo>
                  <a:pt x="104" y="44"/>
                </a:lnTo>
                <a:lnTo>
                  <a:pt x="104" y="46"/>
                </a:lnTo>
                <a:lnTo>
                  <a:pt x="102" y="46"/>
                </a:lnTo>
                <a:lnTo>
                  <a:pt x="100" y="46"/>
                </a:lnTo>
                <a:lnTo>
                  <a:pt x="102" y="46"/>
                </a:lnTo>
                <a:lnTo>
                  <a:pt x="100" y="46"/>
                </a:lnTo>
                <a:lnTo>
                  <a:pt x="102" y="46"/>
                </a:lnTo>
                <a:lnTo>
                  <a:pt x="102" y="44"/>
                </a:lnTo>
                <a:lnTo>
                  <a:pt x="100" y="44"/>
                </a:lnTo>
                <a:lnTo>
                  <a:pt x="100" y="46"/>
                </a:lnTo>
                <a:lnTo>
                  <a:pt x="100" y="44"/>
                </a:lnTo>
                <a:lnTo>
                  <a:pt x="100" y="46"/>
                </a:lnTo>
                <a:lnTo>
                  <a:pt x="100" y="44"/>
                </a:lnTo>
                <a:lnTo>
                  <a:pt x="100" y="46"/>
                </a:lnTo>
                <a:lnTo>
                  <a:pt x="98" y="46"/>
                </a:lnTo>
                <a:lnTo>
                  <a:pt x="100" y="46"/>
                </a:lnTo>
                <a:lnTo>
                  <a:pt x="98" y="46"/>
                </a:lnTo>
                <a:lnTo>
                  <a:pt x="100" y="46"/>
                </a:lnTo>
                <a:lnTo>
                  <a:pt x="98" y="46"/>
                </a:lnTo>
                <a:lnTo>
                  <a:pt x="98" y="48"/>
                </a:lnTo>
                <a:lnTo>
                  <a:pt x="98" y="46"/>
                </a:lnTo>
                <a:lnTo>
                  <a:pt x="98" y="48"/>
                </a:lnTo>
                <a:lnTo>
                  <a:pt x="98" y="46"/>
                </a:lnTo>
                <a:lnTo>
                  <a:pt x="98" y="48"/>
                </a:lnTo>
                <a:lnTo>
                  <a:pt x="98" y="46"/>
                </a:lnTo>
                <a:lnTo>
                  <a:pt x="98" y="48"/>
                </a:lnTo>
                <a:lnTo>
                  <a:pt x="98" y="46"/>
                </a:lnTo>
                <a:lnTo>
                  <a:pt x="96" y="46"/>
                </a:lnTo>
                <a:lnTo>
                  <a:pt x="96" y="48"/>
                </a:lnTo>
                <a:lnTo>
                  <a:pt x="96" y="46"/>
                </a:lnTo>
                <a:lnTo>
                  <a:pt x="96" y="48"/>
                </a:lnTo>
                <a:lnTo>
                  <a:pt x="96" y="46"/>
                </a:lnTo>
                <a:lnTo>
                  <a:pt x="96" y="48"/>
                </a:lnTo>
                <a:lnTo>
                  <a:pt x="96" y="46"/>
                </a:lnTo>
                <a:lnTo>
                  <a:pt x="96" y="48"/>
                </a:lnTo>
                <a:lnTo>
                  <a:pt x="96" y="46"/>
                </a:lnTo>
                <a:lnTo>
                  <a:pt x="96" y="48"/>
                </a:lnTo>
                <a:lnTo>
                  <a:pt x="96" y="46"/>
                </a:lnTo>
                <a:lnTo>
                  <a:pt x="94" y="46"/>
                </a:lnTo>
                <a:lnTo>
                  <a:pt x="92" y="46"/>
                </a:lnTo>
                <a:lnTo>
                  <a:pt x="92" y="48"/>
                </a:lnTo>
                <a:lnTo>
                  <a:pt x="90" y="48"/>
                </a:lnTo>
                <a:lnTo>
                  <a:pt x="92" y="48"/>
                </a:lnTo>
                <a:lnTo>
                  <a:pt x="92" y="50"/>
                </a:lnTo>
                <a:lnTo>
                  <a:pt x="92" y="48"/>
                </a:lnTo>
                <a:lnTo>
                  <a:pt x="90" y="48"/>
                </a:lnTo>
                <a:lnTo>
                  <a:pt x="90" y="50"/>
                </a:lnTo>
                <a:lnTo>
                  <a:pt x="88" y="50"/>
                </a:lnTo>
                <a:lnTo>
                  <a:pt x="86" y="50"/>
                </a:lnTo>
                <a:lnTo>
                  <a:pt x="86" y="48"/>
                </a:lnTo>
                <a:lnTo>
                  <a:pt x="86" y="48"/>
                </a:lnTo>
                <a:lnTo>
                  <a:pt x="86" y="50"/>
                </a:lnTo>
                <a:lnTo>
                  <a:pt x="84" y="50"/>
                </a:lnTo>
                <a:lnTo>
                  <a:pt x="84" y="52"/>
                </a:lnTo>
                <a:lnTo>
                  <a:pt x="82" y="52"/>
                </a:lnTo>
                <a:lnTo>
                  <a:pt x="82" y="54"/>
                </a:lnTo>
                <a:lnTo>
                  <a:pt x="80" y="54"/>
                </a:lnTo>
                <a:lnTo>
                  <a:pt x="78" y="54"/>
                </a:lnTo>
                <a:lnTo>
                  <a:pt x="76" y="54"/>
                </a:lnTo>
                <a:lnTo>
                  <a:pt x="76" y="52"/>
                </a:lnTo>
                <a:lnTo>
                  <a:pt x="76" y="54"/>
                </a:lnTo>
                <a:lnTo>
                  <a:pt x="76" y="56"/>
                </a:lnTo>
                <a:lnTo>
                  <a:pt x="74" y="56"/>
                </a:lnTo>
                <a:lnTo>
                  <a:pt x="72" y="56"/>
                </a:lnTo>
                <a:lnTo>
                  <a:pt x="70" y="56"/>
                </a:lnTo>
                <a:lnTo>
                  <a:pt x="72" y="56"/>
                </a:lnTo>
                <a:lnTo>
                  <a:pt x="70" y="56"/>
                </a:lnTo>
                <a:lnTo>
                  <a:pt x="68" y="56"/>
                </a:lnTo>
                <a:lnTo>
                  <a:pt x="68" y="58"/>
                </a:lnTo>
                <a:lnTo>
                  <a:pt x="68" y="60"/>
                </a:lnTo>
                <a:lnTo>
                  <a:pt x="66" y="60"/>
                </a:lnTo>
                <a:lnTo>
                  <a:pt x="64" y="60"/>
                </a:lnTo>
                <a:lnTo>
                  <a:pt x="64" y="62"/>
                </a:lnTo>
                <a:lnTo>
                  <a:pt x="62" y="62"/>
                </a:lnTo>
                <a:lnTo>
                  <a:pt x="60" y="62"/>
                </a:lnTo>
                <a:lnTo>
                  <a:pt x="62" y="62"/>
                </a:lnTo>
                <a:lnTo>
                  <a:pt x="62" y="60"/>
                </a:lnTo>
                <a:lnTo>
                  <a:pt x="60" y="60"/>
                </a:lnTo>
                <a:lnTo>
                  <a:pt x="62" y="60"/>
                </a:lnTo>
                <a:lnTo>
                  <a:pt x="62" y="62"/>
                </a:lnTo>
                <a:lnTo>
                  <a:pt x="60" y="62"/>
                </a:lnTo>
                <a:lnTo>
                  <a:pt x="62" y="62"/>
                </a:lnTo>
                <a:lnTo>
                  <a:pt x="62" y="64"/>
                </a:lnTo>
                <a:lnTo>
                  <a:pt x="60" y="64"/>
                </a:lnTo>
                <a:lnTo>
                  <a:pt x="62" y="64"/>
                </a:lnTo>
                <a:lnTo>
                  <a:pt x="60" y="64"/>
                </a:lnTo>
                <a:lnTo>
                  <a:pt x="58" y="64"/>
                </a:lnTo>
                <a:lnTo>
                  <a:pt x="58" y="62"/>
                </a:lnTo>
                <a:lnTo>
                  <a:pt x="56" y="62"/>
                </a:lnTo>
                <a:lnTo>
                  <a:pt x="56" y="64"/>
                </a:lnTo>
                <a:lnTo>
                  <a:pt x="56" y="62"/>
                </a:lnTo>
                <a:lnTo>
                  <a:pt x="56" y="64"/>
                </a:lnTo>
                <a:lnTo>
                  <a:pt x="54" y="64"/>
                </a:lnTo>
                <a:lnTo>
                  <a:pt x="52" y="64"/>
                </a:lnTo>
                <a:lnTo>
                  <a:pt x="54" y="64"/>
                </a:lnTo>
                <a:lnTo>
                  <a:pt x="52" y="64"/>
                </a:lnTo>
                <a:lnTo>
                  <a:pt x="52" y="66"/>
                </a:lnTo>
                <a:lnTo>
                  <a:pt x="50" y="66"/>
                </a:lnTo>
                <a:lnTo>
                  <a:pt x="52" y="66"/>
                </a:lnTo>
                <a:lnTo>
                  <a:pt x="50" y="66"/>
                </a:lnTo>
                <a:lnTo>
                  <a:pt x="52" y="66"/>
                </a:lnTo>
                <a:lnTo>
                  <a:pt x="50" y="66"/>
                </a:lnTo>
                <a:lnTo>
                  <a:pt x="52" y="66"/>
                </a:lnTo>
                <a:lnTo>
                  <a:pt x="50" y="66"/>
                </a:lnTo>
                <a:lnTo>
                  <a:pt x="50" y="68"/>
                </a:lnTo>
                <a:lnTo>
                  <a:pt x="50" y="66"/>
                </a:lnTo>
                <a:lnTo>
                  <a:pt x="50" y="68"/>
                </a:lnTo>
                <a:lnTo>
                  <a:pt x="48" y="68"/>
                </a:lnTo>
                <a:lnTo>
                  <a:pt x="46" y="68"/>
                </a:lnTo>
                <a:lnTo>
                  <a:pt x="46" y="70"/>
                </a:lnTo>
                <a:lnTo>
                  <a:pt x="46" y="68"/>
                </a:lnTo>
                <a:lnTo>
                  <a:pt x="46" y="70"/>
                </a:lnTo>
                <a:lnTo>
                  <a:pt x="46" y="68"/>
                </a:lnTo>
                <a:lnTo>
                  <a:pt x="44" y="68"/>
                </a:lnTo>
                <a:lnTo>
                  <a:pt x="44" y="70"/>
                </a:lnTo>
                <a:lnTo>
                  <a:pt x="44" y="68"/>
                </a:lnTo>
                <a:lnTo>
                  <a:pt x="44" y="66"/>
                </a:lnTo>
                <a:lnTo>
                  <a:pt x="46" y="66"/>
                </a:lnTo>
                <a:lnTo>
                  <a:pt x="46" y="64"/>
                </a:lnTo>
                <a:lnTo>
                  <a:pt x="46" y="66"/>
                </a:lnTo>
                <a:lnTo>
                  <a:pt x="44" y="66"/>
                </a:lnTo>
                <a:lnTo>
                  <a:pt x="46" y="66"/>
                </a:lnTo>
                <a:lnTo>
                  <a:pt x="46" y="64"/>
                </a:lnTo>
                <a:lnTo>
                  <a:pt x="44" y="64"/>
                </a:lnTo>
                <a:lnTo>
                  <a:pt x="42" y="64"/>
                </a:lnTo>
                <a:lnTo>
                  <a:pt x="42" y="62"/>
                </a:lnTo>
                <a:lnTo>
                  <a:pt x="44" y="62"/>
                </a:lnTo>
                <a:lnTo>
                  <a:pt x="42" y="62"/>
                </a:lnTo>
                <a:lnTo>
                  <a:pt x="42" y="60"/>
                </a:lnTo>
                <a:lnTo>
                  <a:pt x="42" y="58"/>
                </a:lnTo>
                <a:lnTo>
                  <a:pt x="42" y="56"/>
                </a:lnTo>
                <a:lnTo>
                  <a:pt x="40" y="56"/>
                </a:lnTo>
                <a:lnTo>
                  <a:pt x="42" y="56"/>
                </a:lnTo>
                <a:lnTo>
                  <a:pt x="40" y="56"/>
                </a:lnTo>
                <a:lnTo>
                  <a:pt x="42" y="54"/>
                </a:lnTo>
                <a:lnTo>
                  <a:pt x="42" y="52"/>
                </a:lnTo>
                <a:lnTo>
                  <a:pt x="40" y="52"/>
                </a:lnTo>
                <a:lnTo>
                  <a:pt x="42" y="52"/>
                </a:lnTo>
                <a:lnTo>
                  <a:pt x="40" y="52"/>
                </a:lnTo>
                <a:lnTo>
                  <a:pt x="40" y="50"/>
                </a:lnTo>
                <a:lnTo>
                  <a:pt x="38" y="50"/>
                </a:lnTo>
                <a:lnTo>
                  <a:pt x="38" y="48"/>
                </a:lnTo>
                <a:lnTo>
                  <a:pt x="38" y="48"/>
                </a:lnTo>
                <a:lnTo>
                  <a:pt x="36" y="48"/>
                </a:lnTo>
                <a:lnTo>
                  <a:pt x="34" y="48"/>
                </a:lnTo>
                <a:lnTo>
                  <a:pt x="34" y="46"/>
                </a:lnTo>
                <a:lnTo>
                  <a:pt x="32" y="46"/>
                </a:lnTo>
                <a:lnTo>
                  <a:pt x="34" y="46"/>
                </a:lnTo>
                <a:lnTo>
                  <a:pt x="34" y="44"/>
                </a:lnTo>
                <a:lnTo>
                  <a:pt x="36" y="44"/>
                </a:lnTo>
                <a:lnTo>
                  <a:pt x="36" y="42"/>
                </a:lnTo>
                <a:lnTo>
                  <a:pt x="38" y="42"/>
                </a:lnTo>
                <a:lnTo>
                  <a:pt x="38" y="42"/>
                </a:lnTo>
                <a:lnTo>
                  <a:pt x="38" y="40"/>
                </a:lnTo>
                <a:lnTo>
                  <a:pt x="36" y="40"/>
                </a:lnTo>
                <a:lnTo>
                  <a:pt x="36" y="38"/>
                </a:lnTo>
                <a:lnTo>
                  <a:pt x="36" y="36"/>
                </a:lnTo>
                <a:lnTo>
                  <a:pt x="38" y="36"/>
                </a:lnTo>
                <a:lnTo>
                  <a:pt x="38" y="34"/>
                </a:lnTo>
                <a:lnTo>
                  <a:pt x="38" y="34"/>
                </a:lnTo>
                <a:close/>
                <a:moveTo>
                  <a:pt x="44" y="64"/>
                </a:moveTo>
                <a:lnTo>
                  <a:pt x="46" y="64"/>
                </a:lnTo>
                <a:lnTo>
                  <a:pt x="44" y="64"/>
                </a:lnTo>
                <a:lnTo>
                  <a:pt x="46" y="64"/>
                </a:lnTo>
                <a:lnTo>
                  <a:pt x="44" y="64"/>
                </a:lnTo>
                <a:close/>
                <a:moveTo>
                  <a:pt x="44" y="64"/>
                </a:moveTo>
                <a:lnTo>
                  <a:pt x="46" y="64"/>
                </a:lnTo>
                <a:lnTo>
                  <a:pt x="44" y="64"/>
                </a:lnTo>
                <a:close/>
                <a:moveTo>
                  <a:pt x="44" y="70"/>
                </a:moveTo>
                <a:lnTo>
                  <a:pt x="44" y="68"/>
                </a:lnTo>
                <a:lnTo>
                  <a:pt x="44" y="70"/>
                </a:lnTo>
                <a:close/>
              </a:path>
            </a:pathLst>
          </a:custGeom>
          <a:solidFill>
            <a:schemeClr val="bg1">
              <a:lumMod val="60000"/>
              <a:lumOff val="40000"/>
            </a:schemeClr>
          </a:solidFill>
          <a:ln w="3175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67757D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85" name="Text Placeholder 1">
            <a:extLst>
              <a:ext uri="{FF2B5EF4-FFF2-40B4-BE49-F238E27FC236}">
                <a16:creationId xmlns:a16="http://schemas.microsoft.com/office/drawing/2014/main" id="{2283C1B1-A637-6333-73E6-1F402A769468}"/>
              </a:ext>
            </a:extLst>
          </p:cNvPr>
          <p:cNvSpPr txBox="1">
            <a:spLocks/>
          </p:cNvSpPr>
          <p:nvPr/>
        </p:nvSpPr>
        <p:spPr>
          <a:xfrm>
            <a:off x="447979" y="288741"/>
            <a:ext cx="10335275" cy="110392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Advanced Nuclear Deployment Plans</a:t>
            </a:r>
          </a:p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67" b="0" i="0" u="none" strike="noStrike" kern="1200" cap="none" spc="0" normalizeH="0" baseline="0" noProof="0">
                <a:ln>
                  <a:noFill/>
                </a:ln>
                <a:solidFill>
                  <a:srgbClr val="1F6EB7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</a:rPr>
              <a:t>Projects in planning or under consideration in U.S. and Canada &gt;20; Globally &gt;30 </a:t>
            </a:r>
            <a:endParaRPr kumimoji="0" lang="en-US" sz="1867" b="0" i="0" u="none" strike="noStrike" kern="1200" cap="none" spc="0" normalizeH="0" baseline="0" noProof="0">
              <a:ln>
                <a:noFill/>
              </a:ln>
              <a:solidFill>
                <a:srgbClr val="1F6EB7"/>
              </a:solidFill>
              <a:effectLst/>
              <a:uLnTx/>
              <a:uFillTx/>
              <a:latin typeface="Arial"/>
              <a:ea typeface="ＭＳ Ｐゴシック" charset="0"/>
            </a:endParaRPr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E27FD656-1C65-5900-2547-B97E5B018D31}"/>
              </a:ext>
            </a:extLst>
          </p:cNvPr>
          <p:cNvSpPr>
            <a:spLocks noChangeAspect="1"/>
          </p:cNvSpPr>
          <p:nvPr/>
        </p:nvSpPr>
        <p:spPr>
          <a:xfrm>
            <a:off x="3494583" y="2647851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4C8804CD-8A64-D8EF-92DC-7C08E59EB7D6}"/>
              </a:ext>
            </a:extLst>
          </p:cNvPr>
          <p:cNvSpPr>
            <a:spLocks noChangeAspect="1"/>
          </p:cNvSpPr>
          <p:nvPr/>
        </p:nvSpPr>
        <p:spPr>
          <a:xfrm>
            <a:off x="3976346" y="3253999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1A6A9F12-C9AF-328B-EE8B-3E5A5F2B60DF}"/>
              </a:ext>
            </a:extLst>
          </p:cNvPr>
          <p:cNvSpPr>
            <a:spLocks noChangeAspect="1"/>
          </p:cNvSpPr>
          <p:nvPr/>
        </p:nvSpPr>
        <p:spPr>
          <a:xfrm>
            <a:off x="4091905" y="3296705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628818A3-FF18-F64B-3D1A-7931BB296F04}"/>
              </a:ext>
            </a:extLst>
          </p:cNvPr>
          <p:cNvSpPr>
            <a:spLocks noChangeAspect="1"/>
          </p:cNvSpPr>
          <p:nvPr/>
        </p:nvSpPr>
        <p:spPr>
          <a:xfrm>
            <a:off x="4100383" y="3426926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ABB69BE9-5C7E-3DE3-4109-BBAA1D0A893A}"/>
              </a:ext>
            </a:extLst>
          </p:cNvPr>
          <p:cNvSpPr>
            <a:spLocks noChangeAspect="1"/>
          </p:cNvSpPr>
          <p:nvPr/>
        </p:nvSpPr>
        <p:spPr>
          <a:xfrm>
            <a:off x="3976346" y="3373035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D00E8DDA-3B9C-1074-D90C-3367DCEAB0E7}"/>
              </a:ext>
            </a:extLst>
          </p:cNvPr>
          <p:cNvSpPr>
            <a:spLocks noChangeAspect="1"/>
          </p:cNvSpPr>
          <p:nvPr/>
        </p:nvSpPr>
        <p:spPr>
          <a:xfrm>
            <a:off x="4286653" y="3509623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A5A738C5-D699-BE03-14DD-C4ECA169B8B3}"/>
              </a:ext>
            </a:extLst>
          </p:cNvPr>
          <p:cNvSpPr>
            <a:spLocks noChangeAspect="1"/>
          </p:cNvSpPr>
          <p:nvPr/>
        </p:nvSpPr>
        <p:spPr>
          <a:xfrm>
            <a:off x="4716298" y="2342053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E7DD06F0-8425-9876-73AE-F24644F9BDE7}"/>
              </a:ext>
            </a:extLst>
          </p:cNvPr>
          <p:cNvSpPr>
            <a:spLocks noChangeAspect="1"/>
          </p:cNvSpPr>
          <p:nvPr/>
        </p:nvSpPr>
        <p:spPr>
          <a:xfrm>
            <a:off x="5177461" y="2395695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2" name="Oval 171">
            <a:extLst>
              <a:ext uri="{FF2B5EF4-FFF2-40B4-BE49-F238E27FC236}">
                <a16:creationId xmlns:a16="http://schemas.microsoft.com/office/drawing/2014/main" id="{4FD67E1E-FA05-9526-8E41-7A19CE5CA24F}"/>
              </a:ext>
            </a:extLst>
          </p:cNvPr>
          <p:cNvSpPr>
            <a:spLocks noChangeAspect="1"/>
          </p:cNvSpPr>
          <p:nvPr/>
        </p:nvSpPr>
        <p:spPr>
          <a:xfrm>
            <a:off x="6767137" y="3858539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1E6E97C8-616D-2EA6-7252-0E166979ADB1}"/>
              </a:ext>
            </a:extLst>
          </p:cNvPr>
          <p:cNvSpPr>
            <a:spLocks noChangeAspect="1"/>
          </p:cNvSpPr>
          <p:nvPr/>
        </p:nvSpPr>
        <p:spPr>
          <a:xfrm>
            <a:off x="7579067" y="3011477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4046E4FA-0280-FB8C-C7BE-9FA17255FEE8}"/>
              </a:ext>
            </a:extLst>
          </p:cNvPr>
          <p:cNvSpPr>
            <a:spLocks noChangeAspect="1"/>
          </p:cNvSpPr>
          <p:nvPr/>
        </p:nvSpPr>
        <p:spPr>
          <a:xfrm>
            <a:off x="7445697" y="4351007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506C545D-8734-4285-85D7-166D29643DA6}"/>
              </a:ext>
            </a:extLst>
          </p:cNvPr>
          <p:cNvSpPr>
            <a:spLocks noChangeAspect="1"/>
          </p:cNvSpPr>
          <p:nvPr/>
        </p:nvSpPr>
        <p:spPr>
          <a:xfrm>
            <a:off x="7573842" y="4329906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9D19FC00-C091-0467-54C1-57F0C295D4A2}"/>
              </a:ext>
            </a:extLst>
          </p:cNvPr>
          <p:cNvSpPr>
            <a:spLocks noChangeAspect="1"/>
          </p:cNvSpPr>
          <p:nvPr/>
        </p:nvSpPr>
        <p:spPr>
          <a:xfrm>
            <a:off x="8512633" y="3393401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A6615FD0-6A7A-5375-3BA4-72ABC81BC05E}"/>
              </a:ext>
            </a:extLst>
          </p:cNvPr>
          <p:cNvSpPr>
            <a:spLocks noChangeAspect="1"/>
          </p:cNvSpPr>
          <p:nvPr/>
        </p:nvSpPr>
        <p:spPr>
          <a:xfrm>
            <a:off x="7821918" y="2713197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484D5F48-B031-A6F5-0139-EC8DB11CBB00}"/>
              </a:ext>
            </a:extLst>
          </p:cNvPr>
          <p:cNvSpPr>
            <a:spLocks noChangeAspect="1"/>
          </p:cNvSpPr>
          <p:nvPr/>
        </p:nvSpPr>
        <p:spPr>
          <a:xfrm>
            <a:off x="1432702" y="3011477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B9ABF752-FBD0-085F-370F-499603C938B4}"/>
              </a:ext>
            </a:extLst>
          </p:cNvPr>
          <p:cNvSpPr>
            <a:spLocks noChangeAspect="1"/>
          </p:cNvSpPr>
          <p:nvPr/>
        </p:nvSpPr>
        <p:spPr>
          <a:xfrm>
            <a:off x="1257350" y="2525465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64B3452-F3FB-2889-F8EA-40D17D9582AD}"/>
              </a:ext>
            </a:extLst>
          </p:cNvPr>
          <p:cNvSpPr>
            <a:spLocks noChangeAspect="1"/>
          </p:cNvSpPr>
          <p:nvPr/>
        </p:nvSpPr>
        <p:spPr>
          <a:xfrm>
            <a:off x="7800635" y="4713451"/>
            <a:ext cx="85412" cy="854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76081AC4-75AD-4DCF-F59D-0C67BBA22756}"/>
              </a:ext>
            </a:extLst>
          </p:cNvPr>
          <p:cNvSpPr>
            <a:spLocks noChangeAspect="1"/>
          </p:cNvSpPr>
          <p:nvPr/>
        </p:nvSpPr>
        <p:spPr>
          <a:xfrm>
            <a:off x="7895113" y="4701865"/>
            <a:ext cx="85412" cy="85412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4" name="Oval 173">
            <a:extLst>
              <a:ext uri="{FF2B5EF4-FFF2-40B4-BE49-F238E27FC236}">
                <a16:creationId xmlns:a16="http://schemas.microsoft.com/office/drawing/2014/main" id="{C262A5FE-5ADF-2D21-7C1E-9E4C0F0CCB15}"/>
              </a:ext>
            </a:extLst>
          </p:cNvPr>
          <p:cNvSpPr>
            <a:spLocks noChangeAspect="1"/>
          </p:cNvSpPr>
          <p:nvPr/>
        </p:nvSpPr>
        <p:spPr>
          <a:xfrm>
            <a:off x="7805145" y="2948705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26739E20-282B-507A-ADEB-1D73F41796C5}"/>
              </a:ext>
            </a:extLst>
          </p:cNvPr>
          <p:cNvSpPr>
            <a:spLocks noChangeAspect="1"/>
          </p:cNvSpPr>
          <p:nvPr/>
        </p:nvSpPr>
        <p:spPr>
          <a:xfrm>
            <a:off x="8906934" y="2318682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9249D41A-1E2D-7289-F272-13CB22ECA414}"/>
              </a:ext>
            </a:extLst>
          </p:cNvPr>
          <p:cNvSpPr>
            <a:spLocks noChangeAspect="1"/>
          </p:cNvSpPr>
          <p:nvPr/>
        </p:nvSpPr>
        <p:spPr>
          <a:xfrm>
            <a:off x="8997374" y="2327291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535C14-89D6-97DC-7647-564787D91CA1}"/>
              </a:ext>
            </a:extLst>
          </p:cNvPr>
          <p:cNvSpPr txBox="1"/>
          <p:nvPr/>
        </p:nvSpPr>
        <p:spPr>
          <a:xfrm>
            <a:off x="792163" y="6351673"/>
            <a:ext cx="2787832" cy="338554"/>
          </a:xfrm>
          <a:prstGeom prst="rect">
            <a:avLst/>
          </a:prstGeom>
          <a:noFill/>
        </p:spPr>
        <p:txBody>
          <a:bodyPr wrap="square" lIns="121920" tIns="60960" rIns="121920" bIns="60960" rtlCol="0" anchor="t">
            <a:spAutoFit/>
          </a:bodyPr>
          <a:lstStyle/>
          <a:p>
            <a:pPr marL="0" marR="0" lvl="0" indent="0" algn="l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67757D"/>
                </a:solidFill>
                <a:effectLst/>
                <a:uLnTx/>
                <a:uFillTx/>
                <a:latin typeface="Calibri"/>
                <a:ea typeface="ＭＳ Ｐゴシック"/>
                <a:cs typeface="+mn-cs"/>
              </a:rPr>
              <a:t>Updated 2/28/2023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67757D"/>
              </a:solidFill>
              <a:effectLst/>
              <a:uLnTx/>
              <a:uFillTx/>
              <a:latin typeface="Calibri" charset="0"/>
              <a:ea typeface="ＭＳ Ｐゴシック" charset="0"/>
              <a:cs typeface="+mn-cs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77BDC00D-9B4C-8F1E-0FE2-8D33C3B35AA8}"/>
              </a:ext>
            </a:extLst>
          </p:cNvPr>
          <p:cNvSpPr>
            <a:spLocks noChangeAspect="1"/>
          </p:cNvSpPr>
          <p:nvPr/>
        </p:nvSpPr>
        <p:spPr>
          <a:xfrm>
            <a:off x="8121842" y="3377847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CB41769A-071F-2CB9-7585-97C02663C956}"/>
              </a:ext>
            </a:extLst>
          </p:cNvPr>
          <p:cNvSpPr>
            <a:spLocks noChangeAspect="1"/>
          </p:cNvSpPr>
          <p:nvPr/>
        </p:nvSpPr>
        <p:spPr>
          <a:xfrm>
            <a:off x="7060783" y="3718314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536ED84-699E-9B09-8792-E7A02CB13957}"/>
              </a:ext>
            </a:extLst>
          </p:cNvPr>
          <p:cNvSpPr>
            <a:spLocks noChangeAspect="1"/>
          </p:cNvSpPr>
          <p:nvPr/>
        </p:nvSpPr>
        <p:spPr>
          <a:xfrm>
            <a:off x="6125757" y="5548634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CBD592D2-190A-6F22-7AAE-04CFB323DE34}"/>
              </a:ext>
            </a:extLst>
          </p:cNvPr>
          <p:cNvSpPr>
            <a:spLocks noChangeAspect="1"/>
          </p:cNvSpPr>
          <p:nvPr/>
        </p:nvSpPr>
        <p:spPr>
          <a:xfrm>
            <a:off x="5640387" y="5180877"/>
            <a:ext cx="85412" cy="85412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80990" marR="0" lvl="0" indent="-380990" algn="ctr" defTabSz="60958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143862">
                  <a:lumMod val="5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471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80CF2E-4597-7067-BF75-4456D636DF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2023 State Policy Trends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ED5421-52B6-9741-39AB-062A430FF95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200+ bills introduced that impact nuclear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B4BB3-7B0F-80E7-CC96-6AC45E15CBB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1438" y="1752117"/>
            <a:ext cx="10969041" cy="4769548"/>
          </a:xfrm>
        </p:spPr>
        <p:txBody>
          <a:bodyPr numCol="2"/>
          <a:lstStyle/>
          <a:p>
            <a:endParaRPr lang="en-US" sz="2667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Nuclear Moratorium Repeals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Clean Energy Standards and Definitions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SMR Studies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Task Forces, Working Groups, Commissions </a:t>
            </a:r>
          </a:p>
          <a:p>
            <a:endParaRPr lang="en-US" sz="3200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Used Fuel and  Decommissioning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Workforce Development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Regulatory Reform 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Advanced Nuclear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Hydrogen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dirty="0"/>
              <a:t>Fusion </a:t>
            </a:r>
          </a:p>
        </p:txBody>
      </p:sp>
    </p:spTree>
    <p:extLst>
      <p:ext uri="{BB962C8B-B14F-4D97-AF65-F5344CB8AC3E}">
        <p14:creationId xmlns:p14="http://schemas.microsoft.com/office/powerpoint/2010/main" val="39096928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4EE5D40-C154-92A2-7EC1-2685810618F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numCol="2">
            <a:normAutofit fontScale="70000" lnSpcReduction="20000"/>
          </a:bodyPr>
          <a:lstStyle/>
          <a:p>
            <a:pPr marL="0" indent="0">
              <a:buNone/>
            </a:pPr>
            <a:r>
              <a:rPr lang="en-US" sz="4400" dirty="0"/>
              <a:t>CES and Defining Clean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Minnesota, Idaho</a:t>
            </a:r>
          </a:p>
          <a:p>
            <a:pPr marL="0" indent="0">
              <a:buNone/>
            </a:pPr>
            <a:r>
              <a:rPr lang="en-US" sz="4400" dirty="0"/>
              <a:t>Workforce Development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Virginia, West Virginia</a:t>
            </a:r>
          </a:p>
          <a:p>
            <a:pPr marL="0" indent="0">
              <a:buNone/>
            </a:pPr>
            <a:r>
              <a:rPr lang="en-US" sz="4400" dirty="0"/>
              <a:t>SMR Incentive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Indiana</a:t>
            </a:r>
          </a:p>
          <a:p>
            <a:pPr marL="0" indent="0">
              <a:buNone/>
            </a:pPr>
            <a:r>
              <a:rPr lang="en-US" sz="4400" dirty="0"/>
              <a:t>SMR Study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North and South 	Dakotas</a:t>
            </a:r>
          </a:p>
          <a:p>
            <a:pPr marL="0" indent="0">
              <a:buNone/>
            </a:pPr>
            <a:r>
              <a:rPr lang="en-US" sz="4400" dirty="0"/>
              <a:t>Moratorium Repeal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Illinois </a:t>
            </a:r>
          </a:p>
          <a:p>
            <a:pPr marL="0" indent="0">
              <a:buNone/>
            </a:pPr>
            <a:r>
              <a:rPr lang="en-US" sz="4400" dirty="0"/>
              <a:t>Hydrogen/Nuclear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chemeClr val="accent1"/>
                </a:solidFill>
              </a:rPr>
              <a:t>Nebraska</a:t>
            </a:r>
          </a:p>
          <a:p>
            <a:pPr marL="0" indent="0">
              <a:buNone/>
            </a:pPr>
            <a:r>
              <a:rPr lang="en-US" sz="4400" dirty="0"/>
              <a:t>Nuclear Working Group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	Kentucky, Connecticut </a:t>
            </a:r>
          </a:p>
          <a:p>
            <a:pPr marL="0" indent="0">
              <a:buNone/>
            </a:pPr>
            <a:r>
              <a:rPr lang="en-US" sz="4400" dirty="0"/>
              <a:t>Energy Study	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Colorado</a:t>
            </a:r>
          </a:p>
          <a:p>
            <a:pPr marL="0" indent="0">
              <a:buNone/>
            </a:pPr>
            <a:r>
              <a:rPr lang="en-US" sz="4400" dirty="0"/>
              <a:t>Coal to Nuclear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Texas </a:t>
            </a:r>
          </a:p>
          <a:p>
            <a:pPr marL="0" indent="0">
              <a:buNone/>
            </a:pPr>
            <a:r>
              <a:rPr lang="en-US" sz="4400"/>
              <a:t>Fuel </a:t>
            </a:r>
            <a:r>
              <a:rPr lang="en-US" sz="4400" dirty="0"/>
              <a:t>Recycling</a:t>
            </a:r>
          </a:p>
          <a:p>
            <a:pPr marL="0" indent="0">
              <a:buNone/>
            </a:pPr>
            <a:r>
              <a:rPr lang="en-US" sz="4400" dirty="0">
                <a:solidFill>
                  <a:srgbClr val="0070C0"/>
                </a:solidFill>
              </a:rPr>
              <a:t>	Arkansas</a:t>
            </a:r>
          </a:p>
          <a:p>
            <a:pPr marL="0" indent="0">
              <a:buNone/>
            </a:pPr>
            <a:r>
              <a:rPr lang="en-US" sz="4400" dirty="0"/>
              <a:t>Nuclear Energy Caucus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>
                <a:solidFill>
                  <a:srgbClr val="0070C0"/>
                </a:solidFill>
              </a:rPr>
              <a:t>Washington, Texas, 	Michigan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BDB66F-6ECE-8749-F33E-760A57EC99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2023 State Actions for Nuclear Energy </a:t>
            </a:r>
          </a:p>
        </p:txBody>
      </p:sp>
    </p:spTree>
    <p:extLst>
      <p:ext uri="{BB962C8B-B14F-4D97-AF65-F5344CB8AC3E}">
        <p14:creationId xmlns:p14="http://schemas.microsoft.com/office/powerpoint/2010/main" val="3307869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EC4918-DD13-1E35-DD63-A69405EE39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/>
              <a:t>Tennessee’s Governor Lee’s </a:t>
            </a:r>
            <a:r>
              <a:rPr lang="en-US" sz="4000" dirty="0">
                <a:solidFill>
                  <a:srgbClr val="0070C0"/>
                </a:solidFill>
              </a:rPr>
              <a:t>$50 Million </a:t>
            </a:r>
            <a:r>
              <a:rPr lang="en-US" sz="4000" dirty="0"/>
              <a:t>for Incentives and Nuclear Energy Advisory Council</a:t>
            </a:r>
          </a:p>
          <a:p>
            <a:pPr marL="0" indent="0">
              <a:buNone/>
            </a:pPr>
            <a:endParaRPr lang="en-US" sz="4000" dirty="0"/>
          </a:p>
          <a:p>
            <a:r>
              <a:rPr lang="en-US" sz="4000" dirty="0"/>
              <a:t>Virginia’s Governor </a:t>
            </a:r>
            <a:r>
              <a:rPr lang="en-US" sz="4000" dirty="0" err="1"/>
              <a:t>Youngkin’s</a:t>
            </a:r>
            <a:r>
              <a:rPr lang="en-US" sz="4000" dirty="0"/>
              <a:t> </a:t>
            </a:r>
            <a:r>
              <a:rPr lang="en-US" sz="4000" dirty="0">
                <a:solidFill>
                  <a:srgbClr val="0070C0"/>
                </a:solidFill>
              </a:rPr>
              <a:t>$5 Million </a:t>
            </a:r>
            <a:r>
              <a:rPr lang="en-US" sz="4000" dirty="0"/>
              <a:t>for a Nuclear Innovation Hub</a:t>
            </a:r>
          </a:p>
          <a:p>
            <a:endParaRPr lang="en-US" sz="4000" dirty="0"/>
          </a:p>
          <a:p>
            <a:r>
              <a:rPr lang="en-US" sz="4000" dirty="0"/>
              <a:t>Michigan’s Governor Whitmer  </a:t>
            </a:r>
            <a:r>
              <a:rPr lang="en-US" sz="4000" dirty="0">
                <a:solidFill>
                  <a:srgbClr val="0070C0"/>
                </a:solidFill>
              </a:rPr>
              <a:t>$150 Million </a:t>
            </a:r>
            <a:r>
              <a:rPr lang="en-US" sz="4000" dirty="0"/>
              <a:t>for re-activating Palisades in state budget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057BA-01C9-B9ED-F9D7-C40EEF8B872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2023 Governor Actions</a:t>
            </a:r>
          </a:p>
        </p:txBody>
      </p:sp>
    </p:spTree>
    <p:extLst>
      <p:ext uri="{BB962C8B-B14F-4D97-AF65-F5344CB8AC3E}">
        <p14:creationId xmlns:p14="http://schemas.microsoft.com/office/powerpoint/2010/main" val="27310043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3575B-B1A4-275D-12CE-B76EC8F31CE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ts val="800"/>
              </a:spcBef>
            </a:pPr>
            <a:r>
              <a:rPr lang="en-US" dirty="0"/>
              <a:t>Feasibility Studies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Reducing Barriers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Tax incentives (e.g., property)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 dirty="0"/>
              <a:t>Advanced cost recovery</a:t>
            </a:r>
          </a:p>
          <a:p>
            <a:pPr>
              <a:spcBef>
                <a:spcPts val="800"/>
              </a:spcBef>
            </a:pPr>
            <a:endParaRPr lang="en-US" dirty="0"/>
          </a:p>
          <a:p>
            <a:pPr>
              <a:spcBef>
                <a:spcPts val="800"/>
              </a:spcBef>
            </a:pPr>
            <a:r>
              <a:rPr lang="en-US"/>
              <a:t>Workforce and infrastructure 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F66134-BD01-0343-7CAF-D42C280CC7C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sz="3733" dirty="0"/>
              <a:t>State Options to Support Advanced Reactors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B1D8D4-A32E-CE74-4B1F-A3740242E49B}"/>
              </a:ext>
            </a:extLst>
          </p:cNvPr>
          <p:cNvSpPr txBox="1"/>
          <p:nvPr/>
        </p:nvSpPr>
        <p:spPr>
          <a:xfrm>
            <a:off x="361824" y="6529706"/>
            <a:ext cx="11231161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 Policy Options: 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https://www.nei.org/resources/reports-briefs/policy-options-for-states-to-support-new-nuclear</a:t>
            </a:r>
            <a:r>
              <a:rPr kumimoji="0" lang="en-US" sz="1333" b="0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E56FB3-163D-74C5-F70B-0D92F9D288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2144" y="1520107"/>
            <a:ext cx="3601488" cy="4676789"/>
          </a:xfrm>
          <a:prstGeom prst="rect">
            <a:avLst/>
          </a:prstGeom>
          <a:ln>
            <a:solidFill>
              <a:schemeClr val="tx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52021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EI_Light_Wide">
  <a:themeElements>
    <a:clrScheme name="NEI Light PowerPoint Presentation">
      <a:dk1>
        <a:srgbClr val="67757D"/>
      </a:dk1>
      <a:lt1>
        <a:srgbClr val="989EA2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FFFFFF"/>
      </a:accent5>
      <a:accent6>
        <a:srgbClr val="F79646"/>
      </a:accent6>
      <a:hlink>
        <a:srgbClr val="444444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ntent Slides">
  <a:themeElements>
    <a:clrScheme name="NEI Light PowerPoint Presentation">
      <a:dk1>
        <a:srgbClr val="67757D"/>
      </a:dk1>
      <a:lt1>
        <a:srgbClr val="989EA2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FFFFFF"/>
      </a:accent5>
      <a:accent6>
        <a:srgbClr val="F79646"/>
      </a:accent6>
      <a:hlink>
        <a:srgbClr val="444444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1" id="{8C5CDFAA-E8E4-9741-9B3E-F9D447B5B9BF}" vid="{F19DDB72-6E60-DC45-A7EC-5C4EA2F5CFE3}"/>
    </a:ext>
  </a:extLst>
</a:theme>
</file>

<file path=ppt/theme/theme4.xml><?xml version="1.0" encoding="utf-8"?>
<a:theme xmlns:a="http://schemas.openxmlformats.org/drawingml/2006/main" name="1_Content Slides">
  <a:themeElements>
    <a:clrScheme name="NEI Light PowerPoint Presentation">
      <a:dk1>
        <a:srgbClr val="67757D"/>
      </a:dk1>
      <a:lt1>
        <a:srgbClr val="989EA2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FFFFFF"/>
      </a:accent5>
      <a:accent6>
        <a:srgbClr val="F79646"/>
      </a:accent6>
      <a:hlink>
        <a:srgbClr val="444444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1" id="{8C5CDFAA-E8E4-9741-9B3E-F9D447B5B9BF}" vid="{F19DDB72-6E60-DC45-A7EC-5C4EA2F5CFE3}"/>
    </a:ext>
  </a:extLst>
</a:theme>
</file>

<file path=ppt/theme/theme5.xml><?xml version="1.0" encoding="utf-8"?>
<a:theme xmlns:a="http://schemas.openxmlformats.org/drawingml/2006/main" name="1_NEI_Light_Wide">
  <a:themeElements>
    <a:clrScheme name="NEI Light PowerPoint Presentation">
      <a:dk1>
        <a:srgbClr val="67757D"/>
      </a:dk1>
      <a:lt1>
        <a:srgbClr val="989EA2"/>
      </a:lt1>
      <a:dk2>
        <a:srgbClr val="1F6EB7"/>
      </a:dk2>
      <a:lt2>
        <a:srgbClr val="179CD6"/>
      </a:lt2>
      <a:accent1>
        <a:srgbClr val="3DC2CF"/>
      </a:accent1>
      <a:accent2>
        <a:srgbClr val="3DBC95"/>
      </a:accent2>
      <a:accent3>
        <a:srgbClr val="7EC563"/>
      </a:accent3>
      <a:accent4>
        <a:srgbClr val="143862"/>
      </a:accent4>
      <a:accent5>
        <a:srgbClr val="FFFFFF"/>
      </a:accent5>
      <a:accent6>
        <a:srgbClr val="F79646"/>
      </a:accent6>
      <a:hlink>
        <a:srgbClr val="444444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623</Words>
  <Application>Microsoft Office PowerPoint</Application>
  <PresentationFormat>Widescreen</PresentationFormat>
  <Paragraphs>110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Calibri</vt:lpstr>
      <vt:lpstr>Calibri Light</vt:lpstr>
      <vt:lpstr>Wingdings</vt:lpstr>
      <vt:lpstr>Office Theme</vt:lpstr>
      <vt:lpstr>NEI_Light_Wide</vt:lpstr>
      <vt:lpstr>Content Slides</vt:lpstr>
      <vt:lpstr>1_Content Slides</vt:lpstr>
      <vt:lpstr>1_NEI_Light_Wide</vt:lpstr>
      <vt:lpstr>1_Office Theme</vt:lpstr>
      <vt:lpstr>PowerPoint Presentation</vt:lpstr>
      <vt:lpstr>PowerPoint Presentation</vt:lpstr>
      <vt:lpstr>Key Federal Policy Developments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Scan to Join Nuclear Matters!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CSIZMADIA, Christine</dc:creator>
  <cp:lastModifiedBy>Bovard, Daryn</cp:lastModifiedBy>
  <cp:revision>8</cp:revision>
  <dcterms:created xsi:type="dcterms:W3CDTF">2023-07-10T13:21:37Z</dcterms:created>
  <dcterms:modified xsi:type="dcterms:W3CDTF">2023-07-20T15:29:37Z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391f082-e357-48ae-be1c-7e151bab59c6_Enabled">
    <vt:lpwstr>true</vt:lpwstr>
  </property>
  <property fmtid="{D5CDD505-2E9C-101B-9397-08002B2CF9AE}" pid="3" name="MSIP_Label_4391f082-e357-48ae-be1c-7e151bab59c6_SetDate">
    <vt:lpwstr>2023-07-20T15:29:31Z</vt:lpwstr>
  </property>
  <property fmtid="{D5CDD505-2E9C-101B-9397-08002B2CF9AE}" pid="4" name="MSIP_Label_4391f082-e357-48ae-be1c-7e151bab59c6_Method">
    <vt:lpwstr>Standard</vt:lpwstr>
  </property>
  <property fmtid="{D5CDD505-2E9C-101B-9397-08002B2CF9AE}" pid="5" name="MSIP_Label_4391f082-e357-48ae-be1c-7e151bab59c6_Name">
    <vt:lpwstr>4391f082-e357-48ae-be1c-7e151bab59c6</vt:lpwstr>
  </property>
  <property fmtid="{D5CDD505-2E9C-101B-9397-08002B2CF9AE}" pid="6" name="MSIP_Label_4391f082-e357-48ae-be1c-7e151bab59c6_SiteId">
    <vt:lpwstr>e0c13469-6a2d-4ac3-835b-8ec9ed03c9a7</vt:lpwstr>
  </property>
  <property fmtid="{D5CDD505-2E9C-101B-9397-08002B2CF9AE}" pid="7" name="MSIP_Label_4391f082-e357-48ae-be1c-7e151bab59c6_ActionId">
    <vt:lpwstr>f6f160b8-7d41-41c7-b05b-2ac9716dba3e</vt:lpwstr>
  </property>
  <property fmtid="{D5CDD505-2E9C-101B-9397-08002B2CF9AE}" pid="8" name="MSIP_Label_4391f082-e357-48ae-be1c-7e151bab59c6_ContentBits">
    <vt:lpwstr>0</vt:lpwstr>
  </property>
</Properties>
</file>